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2.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3.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4.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5.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6.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notesSlides/notesSlide7.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notesSlides/notesSlide8.xml" ContentType="application/vnd.openxmlformats-officedocument.presentationml.notesSlide+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notesSlides/notesSlide9.xml" ContentType="application/vnd.openxmlformats-officedocument.presentationml.notesSlide+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notesSlides/notesSlide10.xml" ContentType="application/vnd.openxmlformats-officedocument.presentationml.notesSlide+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notesSlides/notesSlide11.xml" ContentType="application/vnd.openxmlformats-officedocument.presentationml.notesSlide+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notesSlides/notesSlide12.xml" ContentType="application/vnd.openxmlformats-officedocument.presentationml.notesSlide+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notesSlides/notesSlide13.xml" ContentType="application/vnd.openxmlformats-officedocument.presentationml.notesSlide+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notesSlides/notesSlide14.xml" ContentType="application/vnd.openxmlformats-officedocument.presentationml.notesSlide+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notesSlides/notesSlide15.xml" ContentType="application/vnd.openxmlformats-officedocument.presentationml.notesSlide+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notesSlides/notesSlide16.xml" ContentType="application/vnd.openxmlformats-officedocument.presentationml.notesSlide+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notesSlides/notesSlide17.xml" ContentType="application/vnd.openxmlformats-officedocument.presentationml.notesSlide+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notesSlides/notesSlide18.xml" ContentType="application/vnd.openxmlformats-officedocument.presentationml.notesSlide+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notesSlides/notesSlide19.xml" ContentType="application/vnd.openxmlformats-officedocument.presentationml.notesSlide+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notesSlides/notesSlide20.xml" ContentType="application/vnd.openxmlformats-officedocument.presentationml.notesSlide+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notesSlides/notesSlide21.xml" ContentType="application/vnd.openxmlformats-officedocument.presentationml.notesSlide+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notesSlides/notesSlide22.xml" ContentType="application/vnd.openxmlformats-officedocument.presentationml.notesSlide+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notesSlides/notesSlide23.xml" ContentType="application/vnd.openxmlformats-officedocument.presentationml.notesSlide+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28"/>
  </p:notesMasterIdLst>
  <p:sldIdLst>
    <p:sldId id="256" r:id="rId3"/>
    <p:sldId id="257" r:id="rId4"/>
    <p:sldId id="258" r:id="rId5"/>
    <p:sldId id="259" r:id="rId6"/>
    <p:sldId id="260" r:id="rId7"/>
    <p:sldId id="261" r:id="rId8"/>
    <p:sldId id="275" r:id="rId9"/>
    <p:sldId id="262" r:id="rId10"/>
    <p:sldId id="263" r:id="rId11"/>
    <p:sldId id="264" r:id="rId12"/>
    <p:sldId id="265" r:id="rId13"/>
    <p:sldId id="276" r:id="rId14"/>
    <p:sldId id="266" r:id="rId15"/>
    <p:sldId id="267" r:id="rId16"/>
    <p:sldId id="268" r:id="rId17"/>
    <p:sldId id="269" r:id="rId18"/>
    <p:sldId id="270" r:id="rId19"/>
    <p:sldId id="277" r:id="rId20"/>
    <p:sldId id="271" r:id="rId21"/>
    <p:sldId id="272" r:id="rId22"/>
    <p:sldId id="273" r:id="rId23"/>
    <p:sldId id="274" r:id="rId24"/>
    <p:sldId id="278" r:id="rId25"/>
    <p:sldId id="279" r:id="rId26"/>
    <p:sldId id="280" r:id="rId27"/>
  </p:sldIdLst>
  <p:sldSz cx="9144000" cy="5143500" type="screen16x9"/>
  <p:notesSz cx="6858000" cy="9144000"/>
  <p:custDataLst>
    <p:tags r:id="rId29"/>
  </p:custDataLst>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E7E4"/>
    <a:srgbClr val="ECD0CD"/>
    <a:srgbClr val="DCACA5"/>
    <a:srgbClr val="73635B"/>
    <a:srgbClr val="957F7C"/>
    <a:srgbClr val="E5CBC9"/>
    <a:srgbClr val="DBACA5"/>
    <a:srgbClr val="D9ABA4"/>
    <a:srgbClr val="EACF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48" autoAdjust="0"/>
    <p:restoredTop sz="94661"/>
  </p:normalViewPr>
  <p:slideViewPr>
    <p:cSldViewPr snapToGrid="0" snapToObjects="1">
      <p:cViewPr varScale="1">
        <p:scale>
          <a:sx n="77" d="100"/>
          <a:sy n="77" d="100"/>
        </p:scale>
        <p:origin x="-90" y="-1440"/>
      </p:cViewPr>
      <p:guideLst>
        <p:guide orient="horz" pos="1620"/>
        <p:guide pos="2880"/>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50665C-7120-4033-BA95-2882E51053A8}" type="datetimeFigureOut">
              <a:rPr lang="zh-CN" altLang="en-US" smtClean="0"/>
              <a:t>2019/3/9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E951B7-4B2D-4B6D-B68F-B7726D6B9142}" type="slidenum">
              <a:rPr lang="zh-CN" altLang="en-US" smtClean="0"/>
              <a:t>‹#›</a:t>
            </a:fld>
            <a:endParaRPr lang="zh-CN" altLang="en-US"/>
          </a:p>
        </p:txBody>
      </p:sp>
    </p:spTree>
    <p:extLst>
      <p:ext uri="{BB962C8B-B14F-4D97-AF65-F5344CB8AC3E}">
        <p14:creationId xmlns:p14="http://schemas.microsoft.com/office/powerpoint/2010/main" val="2601919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E951B7-4B2D-4B6D-B68F-B7726D6B9142}" type="slidenum">
              <a:rPr lang="zh-CN" altLang="en-US" smtClean="0"/>
              <a:t>1</a:t>
            </a:fld>
            <a:endParaRPr lang="zh-CN" altLang="en-US"/>
          </a:p>
        </p:txBody>
      </p:sp>
    </p:spTree>
    <p:extLst>
      <p:ext uri="{BB962C8B-B14F-4D97-AF65-F5344CB8AC3E}">
        <p14:creationId xmlns:p14="http://schemas.microsoft.com/office/powerpoint/2010/main" val="19886726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E951B7-4B2D-4B6D-B68F-B7726D6B9142}" type="slidenum">
              <a:rPr lang="zh-CN" altLang="en-US" smtClean="0"/>
              <a:t>10</a:t>
            </a:fld>
            <a:endParaRPr lang="zh-CN" altLang="en-US"/>
          </a:p>
        </p:txBody>
      </p:sp>
    </p:spTree>
    <p:extLst>
      <p:ext uri="{BB962C8B-B14F-4D97-AF65-F5344CB8AC3E}">
        <p14:creationId xmlns:p14="http://schemas.microsoft.com/office/powerpoint/2010/main" val="1382117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E951B7-4B2D-4B6D-B68F-B7726D6B9142}" type="slidenum">
              <a:rPr lang="zh-CN" altLang="en-US" smtClean="0"/>
              <a:t>11</a:t>
            </a:fld>
            <a:endParaRPr lang="zh-CN" altLang="en-US"/>
          </a:p>
        </p:txBody>
      </p:sp>
    </p:spTree>
    <p:extLst>
      <p:ext uri="{BB962C8B-B14F-4D97-AF65-F5344CB8AC3E}">
        <p14:creationId xmlns:p14="http://schemas.microsoft.com/office/powerpoint/2010/main" val="40186950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E951B7-4B2D-4B6D-B68F-B7726D6B9142}" type="slidenum">
              <a:rPr lang="zh-CN" altLang="en-US" smtClean="0"/>
              <a:t>12</a:t>
            </a:fld>
            <a:endParaRPr lang="zh-CN" altLang="en-US"/>
          </a:p>
        </p:txBody>
      </p:sp>
    </p:spTree>
    <p:extLst>
      <p:ext uri="{BB962C8B-B14F-4D97-AF65-F5344CB8AC3E}">
        <p14:creationId xmlns:p14="http://schemas.microsoft.com/office/powerpoint/2010/main" val="1709817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E951B7-4B2D-4B6D-B68F-B7726D6B9142}" type="slidenum">
              <a:rPr lang="zh-CN" altLang="en-US" smtClean="0"/>
              <a:t>13</a:t>
            </a:fld>
            <a:endParaRPr lang="zh-CN" altLang="en-US"/>
          </a:p>
        </p:txBody>
      </p:sp>
    </p:spTree>
    <p:extLst>
      <p:ext uri="{BB962C8B-B14F-4D97-AF65-F5344CB8AC3E}">
        <p14:creationId xmlns:p14="http://schemas.microsoft.com/office/powerpoint/2010/main" val="857679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E951B7-4B2D-4B6D-B68F-B7726D6B9142}" type="slidenum">
              <a:rPr lang="zh-CN" altLang="en-US" smtClean="0"/>
              <a:t>14</a:t>
            </a:fld>
            <a:endParaRPr lang="zh-CN" altLang="en-US"/>
          </a:p>
        </p:txBody>
      </p:sp>
    </p:spTree>
    <p:extLst>
      <p:ext uri="{BB962C8B-B14F-4D97-AF65-F5344CB8AC3E}">
        <p14:creationId xmlns:p14="http://schemas.microsoft.com/office/powerpoint/2010/main" val="14933924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E951B7-4B2D-4B6D-B68F-B7726D6B9142}" type="slidenum">
              <a:rPr lang="zh-CN" altLang="en-US" smtClean="0"/>
              <a:t>15</a:t>
            </a:fld>
            <a:endParaRPr lang="zh-CN" altLang="en-US"/>
          </a:p>
        </p:txBody>
      </p:sp>
    </p:spTree>
    <p:extLst>
      <p:ext uri="{BB962C8B-B14F-4D97-AF65-F5344CB8AC3E}">
        <p14:creationId xmlns:p14="http://schemas.microsoft.com/office/powerpoint/2010/main" val="18852930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E951B7-4B2D-4B6D-B68F-B7726D6B9142}" type="slidenum">
              <a:rPr lang="zh-CN" altLang="en-US" smtClean="0"/>
              <a:t>16</a:t>
            </a:fld>
            <a:endParaRPr lang="zh-CN" altLang="en-US"/>
          </a:p>
        </p:txBody>
      </p:sp>
    </p:spTree>
    <p:extLst>
      <p:ext uri="{BB962C8B-B14F-4D97-AF65-F5344CB8AC3E}">
        <p14:creationId xmlns:p14="http://schemas.microsoft.com/office/powerpoint/2010/main" val="1863824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E951B7-4B2D-4B6D-B68F-B7726D6B9142}" type="slidenum">
              <a:rPr lang="zh-CN" altLang="en-US" smtClean="0"/>
              <a:t>17</a:t>
            </a:fld>
            <a:endParaRPr lang="zh-CN" altLang="en-US"/>
          </a:p>
        </p:txBody>
      </p:sp>
    </p:spTree>
    <p:extLst>
      <p:ext uri="{BB962C8B-B14F-4D97-AF65-F5344CB8AC3E}">
        <p14:creationId xmlns:p14="http://schemas.microsoft.com/office/powerpoint/2010/main" val="17509583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E951B7-4B2D-4B6D-B68F-B7726D6B9142}" type="slidenum">
              <a:rPr lang="zh-CN" altLang="en-US" smtClean="0"/>
              <a:t>18</a:t>
            </a:fld>
            <a:endParaRPr lang="zh-CN" altLang="en-US"/>
          </a:p>
        </p:txBody>
      </p:sp>
    </p:spTree>
    <p:extLst>
      <p:ext uri="{BB962C8B-B14F-4D97-AF65-F5344CB8AC3E}">
        <p14:creationId xmlns:p14="http://schemas.microsoft.com/office/powerpoint/2010/main" val="24568408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E951B7-4B2D-4B6D-B68F-B7726D6B9142}" type="slidenum">
              <a:rPr lang="zh-CN" altLang="en-US" smtClean="0"/>
              <a:t>19</a:t>
            </a:fld>
            <a:endParaRPr lang="zh-CN" altLang="en-US"/>
          </a:p>
        </p:txBody>
      </p:sp>
    </p:spTree>
    <p:extLst>
      <p:ext uri="{BB962C8B-B14F-4D97-AF65-F5344CB8AC3E}">
        <p14:creationId xmlns:p14="http://schemas.microsoft.com/office/powerpoint/2010/main" val="2749228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E951B7-4B2D-4B6D-B68F-B7726D6B9142}" type="slidenum">
              <a:rPr lang="zh-CN" altLang="en-US" smtClean="0"/>
              <a:t>2</a:t>
            </a:fld>
            <a:endParaRPr lang="zh-CN" altLang="en-US"/>
          </a:p>
        </p:txBody>
      </p:sp>
    </p:spTree>
    <p:extLst>
      <p:ext uri="{BB962C8B-B14F-4D97-AF65-F5344CB8AC3E}">
        <p14:creationId xmlns:p14="http://schemas.microsoft.com/office/powerpoint/2010/main" val="8503530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E951B7-4B2D-4B6D-B68F-B7726D6B9142}" type="slidenum">
              <a:rPr lang="zh-CN" altLang="en-US" smtClean="0"/>
              <a:t>20</a:t>
            </a:fld>
            <a:endParaRPr lang="zh-CN" altLang="en-US"/>
          </a:p>
        </p:txBody>
      </p:sp>
    </p:spTree>
    <p:extLst>
      <p:ext uri="{BB962C8B-B14F-4D97-AF65-F5344CB8AC3E}">
        <p14:creationId xmlns:p14="http://schemas.microsoft.com/office/powerpoint/2010/main" val="15793077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E951B7-4B2D-4B6D-B68F-B7726D6B9142}" type="slidenum">
              <a:rPr lang="zh-CN" altLang="en-US" smtClean="0"/>
              <a:t>21</a:t>
            </a:fld>
            <a:endParaRPr lang="zh-CN" altLang="en-US"/>
          </a:p>
        </p:txBody>
      </p:sp>
    </p:spTree>
    <p:extLst>
      <p:ext uri="{BB962C8B-B14F-4D97-AF65-F5344CB8AC3E}">
        <p14:creationId xmlns:p14="http://schemas.microsoft.com/office/powerpoint/2010/main" val="13473666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E951B7-4B2D-4B6D-B68F-B7726D6B9142}" type="slidenum">
              <a:rPr lang="zh-CN" altLang="en-US" smtClean="0"/>
              <a:t>22</a:t>
            </a:fld>
            <a:endParaRPr lang="zh-CN" altLang="en-US"/>
          </a:p>
        </p:txBody>
      </p:sp>
    </p:spTree>
    <p:extLst>
      <p:ext uri="{BB962C8B-B14F-4D97-AF65-F5344CB8AC3E}">
        <p14:creationId xmlns:p14="http://schemas.microsoft.com/office/powerpoint/2010/main" val="2552043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E951B7-4B2D-4B6D-B68F-B7726D6B9142}" type="slidenum">
              <a:rPr lang="zh-CN" altLang="en-US" smtClean="0"/>
              <a:t>23</a:t>
            </a:fld>
            <a:endParaRPr lang="zh-CN" altLang="en-US"/>
          </a:p>
        </p:txBody>
      </p:sp>
    </p:spTree>
    <p:extLst>
      <p:ext uri="{BB962C8B-B14F-4D97-AF65-F5344CB8AC3E}">
        <p14:creationId xmlns:p14="http://schemas.microsoft.com/office/powerpoint/2010/main" val="31591821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E951B7-4B2D-4B6D-B68F-B7726D6B9142}" type="slidenum">
              <a:rPr lang="zh-CN" altLang="en-US" smtClean="0"/>
              <a:t>24</a:t>
            </a:fld>
            <a:endParaRPr lang="zh-CN" altLang="en-US"/>
          </a:p>
        </p:txBody>
      </p:sp>
    </p:spTree>
    <p:extLst>
      <p:ext uri="{BB962C8B-B14F-4D97-AF65-F5344CB8AC3E}">
        <p14:creationId xmlns:p14="http://schemas.microsoft.com/office/powerpoint/2010/main" val="1900713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E951B7-4B2D-4B6D-B68F-B7726D6B9142}" type="slidenum">
              <a:rPr lang="zh-CN" altLang="en-US" smtClean="0"/>
              <a:t>3</a:t>
            </a:fld>
            <a:endParaRPr lang="zh-CN" altLang="en-US"/>
          </a:p>
        </p:txBody>
      </p:sp>
    </p:spTree>
    <p:extLst>
      <p:ext uri="{BB962C8B-B14F-4D97-AF65-F5344CB8AC3E}">
        <p14:creationId xmlns:p14="http://schemas.microsoft.com/office/powerpoint/2010/main" val="2147308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E951B7-4B2D-4B6D-B68F-B7726D6B9142}" type="slidenum">
              <a:rPr lang="zh-CN" altLang="en-US" smtClean="0"/>
              <a:t>4</a:t>
            </a:fld>
            <a:endParaRPr lang="zh-CN" altLang="en-US"/>
          </a:p>
        </p:txBody>
      </p:sp>
    </p:spTree>
    <p:extLst>
      <p:ext uri="{BB962C8B-B14F-4D97-AF65-F5344CB8AC3E}">
        <p14:creationId xmlns:p14="http://schemas.microsoft.com/office/powerpoint/2010/main" val="291939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E951B7-4B2D-4B6D-B68F-B7726D6B9142}" type="slidenum">
              <a:rPr lang="zh-CN" altLang="en-US" smtClean="0"/>
              <a:t>5</a:t>
            </a:fld>
            <a:endParaRPr lang="zh-CN" altLang="en-US"/>
          </a:p>
        </p:txBody>
      </p:sp>
    </p:spTree>
    <p:extLst>
      <p:ext uri="{BB962C8B-B14F-4D97-AF65-F5344CB8AC3E}">
        <p14:creationId xmlns:p14="http://schemas.microsoft.com/office/powerpoint/2010/main" val="4244881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E951B7-4B2D-4B6D-B68F-B7726D6B9142}" type="slidenum">
              <a:rPr lang="zh-CN" altLang="en-US" smtClean="0"/>
              <a:t>6</a:t>
            </a:fld>
            <a:endParaRPr lang="zh-CN" altLang="en-US"/>
          </a:p>
        </p:txBody>
      </p:sp>
    </p:spTree>
    <p:extLst>
      <p:ext uri="{BB962C8B-B14F-4D97-AF65-F5344CB8AC3E}">
        <p14:creationId xmlns:p14="http://schemas.microsoft.com/office/powerpoint/2010/main" val="2863344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E951B7-4B2D-4B6D-B68F-B7726D6B9142}" type="slidenum">
              <a:rPr lang="zh-CN" altLang="en-US" smtClean="0"/>
              <a:t>7</a:t>
            </a:fld>
            <a:endParaRPr lang="zh-CN" altLang="en-US"/>
          </a:p>
        </p:txBody>
      </p:sp>
    </p:spTree>
    <p:extLst>
      <p:ext uri="{BB962C8B-B14F-4D97-AF65-F5344CB8AC3E}">
        <p14:creationId xmlns:p14="http://schemas.microsoft.com/office/powerpoint/2010/main" val="5084733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E951B7-4B2D-4B6D-B68F-B7726D6B9142}" type="slidenum">
              <a:rPr lang="zh-CN" altLang="en-US" smtClean="0"/>
              <a:t>8</a:t>
            </a:fld>
            <a:endParaRPr lang="zh-CN" altLang="en-US"/>
          </a:p>
        </p:txBody>
      </p:sp>
    </p:spTree>
    <p:extLst>
      <p:ext uri="{BB962C8B-B14F-4D97-AF65-F5344CB8AC3E}">
        <p14:creationId xmlns:p14="http://schemas.microsoft.com/office/powerpoint/2010/main" val="1014111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E951B7-4B2D-4B6D-B68F-B7726D6B9142}" type="slidenum">
              <a:rPr lang="zh-CN" altLang="en-US" smtClean="0"/>
              <a:t>9</a:t>
            </a:fld>
            <a:endParaRPr lang="zh-CN" altLang="en-US"/>
          </a:p>
        </p:txBody>
      </p:sp>
    </p:spTree>
    <p:extLst>
      <p:ext uri="{BB962C8B-B14F-4D97-AF65-F5344CB8AC3E}">
        <p14:creationId xmlns:p14="http://schemas.microsoft.com/office/powerpoint/2010/main" val="2684688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A0F22565-B61F-5346-9577-EA8D252833F1}" type="datetimeFigureOut">
              <a:rPr kumimoji="1" lang="zh-CN" altLang="en-US" smtClean="0"/>
              <a:t>2019/3/9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A269BBFD-60D9-2641-924D-EA0A3652A811}" type="slidenum">
              <a:rPr kumimoji="1" lang="zh-CN" altLang="en-US" smtClean="0"/>
              <a:t>‹#›</a:t>
            </a:fld>
            <a:endParaRPr kumimoji="1" lang="zh-CN" altLang="en-US"/>
          </a:p>
        </p:txBody>
      </p:sp>
    </p:spTree>
    <p:extLst>
      <p:ext uri="{BB962C8B-B14F-4D97-AF65-F5344CB8AC3E}">
        <p14:creationId xmlns:p14="http://schemas.microsoft.com/office/powerpoint/2010/main" val="1934268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A0F22565-B61F-5346-9577-EA8D252833F1}" type="datetimeFigureOut">
              <a:rPr kumimoji="1" lang="zh-CN" altLang="en-US" smtClean="0"/>
              <a:t>2019/3/9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A269BBFD-60D9-2641-924D-EA0A3652A811}" type="slidenum">
              <a:rPr kumimoji="1" lang="zh-CN" altLang="en-US" smtClean="0"/>
              <a:t>‹#›</a:t>
            </a:fld>
            <a:endParaRPr kumimoji="1" lang="zh-CN" altLang="en-US"/>
          </a:p>
        </p:txBody>
      </p:sp>
    </p:spTree>
    <p:extLst>
      <p:ext uri="{BB962C8B-B14F-4D97-AF65-F5344CB8AC3E}">
        <p14:creationId xmlns:p14="http://schemas.microsoft.com/office/powerpoint/2010/main" val="952987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A0F22565-B61F-5346-9577-EA8D252833F1}" type="datetimeFigureOut">
              <a:rPr kumimoji="1" lang="zh-CN" altLang="en-US" smtClean="0"/>
              <a:t>2019/3/9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A269BBFD-60D9-2641-924D-EA0A3652A811}" type="slidenum">
              <a:rPr kumimoji="1" lang="zh-CN" altLang="en-US" smtClean="0"/>
              <a:t>‹#›</a:t>
            </a:fld>
            <a:endParaRPr kumimoji="1" lang="zh-CN" altLang="en-US"/>
          </a:p>
        </p:txBody>
      </p:sp>
    </p:spTree>
    <p:extLst>
      <p:ext uri="{BB962C8B-B14F-4D97-AF65-F5344CB8AC3E}">
        <p14:creationId xmlns:p14="http://schemas.microsoft.com/office/powerpoint/2010/main" val="1764059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0"/>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2019/3/9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891907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2019/3/9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283482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2019/3/9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219506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2019/3/9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25088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2019/3/9</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274199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2019/3/9</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43249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2019/3/9</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890993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2019/3/9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69303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A0F22565-B61F-5346-9577-EA8D252833F1}" type="datetimeFigureOut">
              <a:rPr kumimoji="1" lang="zh-CN" altLang="en-US" smtClean="0"/>
              <a:t>2019/3/9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A269BBFD-60D9-2641-924D-EA0A3652A811}" type="slidenum">
              <a:rPr kumimoji="1" lang="zh-CN" altLang="en-US" smtClean="0"/>
              <a:t>‹#›</a:t>
            </a:fld>
            <a:endParaRPr kumimoji="1" lang="zh-CN" altLang="en-US"/>
          </a:p>
        </p:txBody>
      </p:sp>
    </p:spTree>
    <p:extLst>
      <p:ext uri="{BB962C8B-B14F-4D97-AF65-F5344CB8AC3E}">
        <p14:creationId xmlns:p14="http://schemas.microsoft.com/office/powerpoint/2010/main" val="28382189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2019/3/9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093150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2019/3/9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619445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0"/>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80"/>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2019/3/9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30934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A0F22565-B61F-5346-9577-EA8D252833F1}" type="datetimeFigureOut">
              <a:rPr kumimoji="1" lang="zh-CN" altLang="en-US" smtClean="0"/>
              <a:t>2019/3/9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A269BBFD-60D9-2641-924D-EA0A3652A811}" type="slidenum">
              <a:rPr kumimoji="1" lang="zh-CN" altLang="en-US" smtClean="0"/>
              <a:t>‹#›</a:t>
            </a:fld>
            <a:endParaRPr kumimoji="1" lang="zh-CN" altLang="en-US"/>
          </a:p>
        </p:txBody>
      </p:sp>
    </p:spTree>
    <p:extLst>
      <p:ext uri="{BB962C8B-B14F-4D97-AF65-F5344CB8AC3E}">
        <p14:creationId xmlns:p14="http://schemas.microsoft.com/office/powerpoint/2010/main" val="2655917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A0F22565-B61F-5346-9577-EA8D252833F1}" type="datetimeFigureOut">
              <a:rPr kumimoji="1" lang="zh-CN" altLang="en-US" smtClean="0"/>
              <a:t>2019/3/9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A269BBFD-60D9-2641-924D-EA0A3652A811}" type="slidenum">
              <a:rPr kumimoji="1" lang="zh-CN" altLang="en-US" smtClean="0"/>
              <a:t>‹#›</a:t>
            </a:fld>
            <a:endParaRPr kumimoji="1" lang="zh-CN" altLang="en-US"/>
          </a:p>
        </p:txBody>
      </p:sp>
      <p:sp>
        <p:nvSpPr>
          <p:cNvPr id="9" name="矩形 8"/>
          <p:cNvSpPr/>
          <p:nvPr userDrawn="1"/>
        </p:nvSpPr>
        <p:spPr>
          <a:xfrm>
            <a:off x="7064839" y="4767263"/>
            <a:ext cx="775136" cy="246221"/>
          </a:xfrm>
          <a:prstGeom prst="rect">
            <a:avLst/>
          </a:prstGeom>
        </p:spPr>
        <p:txBody>
          <a:bodyPr wrap="square">
            <a:spAutoFit/>
          </a:bodyPr>
          <a:lstStyle/>
          <a:p>
            <a:pPr defTabSz="914400"/>
            <a:r>
              <a:rPr lang="en-US" altLang="zh-CN" sz="100" dirty="0">
                <a:solidFill>
                  <a:prstClr val="white"/>
                </a:solidFill>
                <a:ea typeface="宋体"/>
              </a:rPr>
              <a:t>PPT</a:t>
            </a:r>
            <a:r>
              <a:rPr lang="zh-CN" altLang="en-US" sz="100" dirty="0">
                <a:solidFill>
                  <a:prstClr val="white"/>
                </a:solidFill>
                <a:ea typeface="宋体"/>
              </a:rPr>
              <a:t>模板下载：</a:t>
            </a:r>
            <a:r>
              <a:rPr lang="en-US" altLang="zh-CN" sz="100" dirty="0">
                <a:solidFill>
                  <a:prstClr val="white"/>
                </a:solidFill>
                <a:ea typeface="宋体"/>
              </a:rPr>
              <a:t>www.1ppt.com/moban/     </a:t>
            </a:r>
            <a:r>
              <a:rPr lang="zh-CN" altLang="en-US" sz="100" dirty="0">
                <a:solidFill>
                  <a:prstClr val="white"/>
                </a:solidFill>
                <a:ea typeface="宋体"/>
              </a:rPr>
              <a:t>行业</a:t>
            </a:r>
            <a:r>
              <a:rPr lang="en-US" altLang="zh-CN" sz="100" dirty="0">
                <a:solidFill>
                  <a:prstClr val="white"/>
                </a:solidFill>
                <a:ea typeface="宋体"/>
              </a:rPr>
              <a:t>PPT</a:t>
            </a:r>
            <a:r>
              <a:rPr lang="zh-CN" altLang="en-US" sz="100" dirty="0">
                <a:solidFill>
                  <a:prstClr val="white"/>
                </a:solidFill>
                <a:ea typeface="宋体"/>
              </a:rPr>
              <a:t>模板：</a:t>
            </a:r>
            <a:r>
              <a:rPr lang="en-US" altLang="zh-CN" sz="100" dirty="0">
                <a:solidFill>
                  <a:prstClr val="white"/>
                </a:solidFill>
                <a:ea typeface="宋体"/>
              </a:rPr>
              <a:t>www.1ppt.com/hangye/ </a:t>
            </a:r>
          </a:p>
          <a:p>
            <a:pPr defTabSz="914400"/>
            <a:r>
              <a:rPr lang="zh-CN" altLang="en-US" sz="100" dirty="0">
                <a:solidFill>
                  <a:prstClr val="white"/>
                </a:solidFill>
                <a:ea typeface="宋体"/>
              </a:rPr>
              <a:t>节日</a:t>
            </a:r>
            <a:r>
              <a:rPr lang="en-US" altLang="zh-CN" sz="100" dirty="0">
                <a:solidFill>
                  <a:prstClr val="white"/>
                </a:solidFill>
                <a:ea typeface="宋体"/>
              </a:rPr>
              <a:t>PPT</a:t>
            </a:r>
            <a:r>
              <a:rPr lang="zh-CN" altLang="en-US" sz="100" dirty="0">
                <a:solidFill>
                  <a:prstClr val="white"/>
                </a:solidFill>
                <a:ea typeface="宋体"/>
              </a:rPr>
              <a:t>模板：</a:t>
            </a:r>
            <a:r>
              <a:rPr lang="en-US" altLang="zh-CN" sz="100" dirty="0">
                <a:solidFill>
                  <a:prstClr val="white"/>
                </a:solidFill>
                <a:ea typeface="宋体"/>
              </a:rPr>
              <a:t>www.1ppt.com/jieri/           PPT</a:t>
            </a:r>
            <a:r>
              <a:rPr lang="zh-CN" altLang="en-US" sz="100" dirty="0">
                <a:solidFill>
                  <a:prstClr val="white"/>
                </a:solidFill>
                <a:ea typeface="宋体"/>
              </a:rPr>
              <a:t>素材下载：</a:t>
            </a:r>
            <a:r>
              <a:rPr lang="en-US" altLang="zh-CN" sz="100" dirty="0">
                <a:solidFill>
                  <a:prstClr val="white"/>
                </a:solidFill>
                <a:ea typeface="宋体"/>
              </a:rPr>
              <a:t>www.1ppt.com/sucai/</a:t>
            </a:r>
          </a:p>
          <a:p>
            <a:pPr defTabSz="914400"/>
            <a:r>
              <a:rPr lang="en-US" altLang="zh-CN" sz="100" dirty="0">
                <a:solidFill>
                  <a:prstClr val="white"/>
                </a:solidFill>
                <a:ea typeface="宋体"/>
              </a:rPr>
              <a:t>PPT</a:t>
            </a:r>
            <a:r>
              <a:rPr lang="zh-CN" altLang="en-US" sz="100" dirty="0">
                <a:solidFill>
                  <a:prstClr val="white"/>
                </a:solidFill>
                <a:ea typeface="宋体"/>
              </a:rPr>
              <a:t>背景图片：</a:t>
            </a:r>
            <a:r>
              <a:rPr lang="en-US" altLang="zh-CN" sz="100" dirty="0">
                <a:solidFill>
                  <a:prstClr val="white"/>
                </a:solidFill>
                <a:ea typeface="宋体"/>
              </a:rPr>
              <a:t>www.1ppt.com/beijing/      PPT</a:t>
            </a:r>
            <a:r>
              <a:rPr lang="zh-CN" altLang="en-US" sz="100" dirty="0">
                <a:solidFill>
                  <a:prstClr val="white"/>
                </a:solidFill>
                <a:ea typeface="宋体"/>
              </a:rPr>
              <a:t>图表下载：</a:t>
            </a:r>
            <a:r>
              <a:rPr lang="en-US" altLang="zh-CN" sz="100" dirty="0">
                <a:solidFill>
                  <a:prstClr val="white"/>
                </a:solidFill>
                <a:ea typeface="宋体"/>
              </a:rPr>
              <a:t>www.1ppt.com/tubiao/      </a:t>
            </a:r>
          </a:p>
          <a:p>
            <a:pPr defTabSz="914400"/>
            <a:r>
              <a:rPr lang="zh-CN" altLang="en-US" sz="100" dirty="0">
                <a:solidFill>
                  <a:prstClr val="white"/>
                </a:solidFill>
                <a:ea typeface="宋体"/>
              </a:rPr>
              <a:t>优秀</a:t>
            </a:r>
            <a:r>
              <a:rPr lang="en-US" altLang="zh-CN" sz="100" dirty="0">
                <a:solidFill>
                  <a:prstClr val="white"/>
                </a:solidFill>
                <a:ea typeface="宋体"/>
              </a:rPr>
              <a:t>PPT</a:t>
            </a:r>
            <a:r>
              <a:rPr lang="zh-CN" altLang="en-US" sz="100" dirty="0">
                <a:solidFill>
                  <a:prstClr val="white"/>
                </a:solidFill>
                <a:ea typeface="宋体"/>
              </a:rPr>
              <a:t>下载：</a:t>
            </a:r>
            <a:r>
              <a:rPr lang="en-US" altLang="zh-CN" sz="100" dirty="0">
                <a:solidFill>
                  <a:prstClr val="white"/>
                </a:solidFill>
                <a:ea typeface="宋体"/>
              </a:rPr>
              <a:t>www.1ppt.com/xiazai/        PPT</a:t>
            </a:r>
            <a:r>
              <a:rPr lang="zh-CN" altLang="en-US" sz="100" dirty="0">
                <a:solidFill>
                  <a:prstClr val="white"/>
                </a:solidFill>
                <a:ea typeface="宋体"/>
              </a:rPr>
              <a:t>教程： </a:t>
            </a:r>
            <a:r>
              <a:rPr lang="en-US" altLang="zh-CN" sz="100" dirty="0">
                <a:solidFill>
                  <a:prstClr val="white"/>
                </a:solidFill>
                <a:ea typeface="宋体"/>
              </a:rPr>
              <a:t>www.1ppt.com/powerpoint/      </a:t>
            </a:r>
          </a:p>
          <a:p>
            <a:pPr defTabSz="914400"/>
            <a:r>
              <a:rPr lang="en-US" altLang="zh-CN" sz="100" dirty="0">
                <a:solidFill>
                  <a:prstClr val="white"/>
                </a:solidFill>
                <a:ea typeface="宋体"/>
              </a:rPr>
              <a:t>Word</a:t>
            </a:r>
            <a:r>
              <a:rPr lang="zh-CN" altLang="en-US" sz="100" dirty="0">
                <a:solidFill>
                  <a:prstClr val="white"/>
                </a:solidFill>
                <a:ea typeface="宋体"/>
              </a:rPr>
              <a:t>教程： </a:t>
            </a:r>
            <a:r>
              <a:rPr lang="en-US" altLang="zh-CN" sz="100" dirty="0">
                <a:solidFill>
                  <a:prstClr val="white"/>
                </a:solidFill>
                <a:ea typeface="宋体"/>
              </a:rPr>
              <a:t>www.1ppt.com/word/              Excel</a:t>
            </a:r>
            <a:r>
              <a:rPr lang="zh-CN" altLang="en-US" sz="100" dirty="0">
                <a:solidFill>
                  <a:prstClr val="white"/>
                </a:solidFill>
                <a:ea typeface="宋体"/>
              </a:rPr>
              <a:t>教程：</a:t>
            </a:r>
            <a:r>
              <a:rPr lang="en-US" altLang="zh-CN" sz="100" dirty="0">
                <a:solidFill>
                  <a:prstClr val="white"/>
                </a:solidFill>
                <a:ea typeface="宋体"/>
              </a:rPr>
              <a:t>www.1ppt.com/excel/  </a:t>
            </a:r>
          </a:p>
          <a:p>
            <a:pPr defTabSz="914400"/>
            <a:r>
              <a:rPr lang="zh-CN" altLang="en-US" sz="100" dirty="0">
                <a:solidFill>
                  <a:prstClr val="white"/>
                </a:solidFill>
                <a:ea typeface="宋体"/>
              </a:rPr>
              <a:t>资料下载：</a:t>
            </a:r>
            <a:r>
              <a:rPr lang="en-US" altLang="zh-CN" sz="100" dirty="0">
                <a:solidFill>
                  <a:prstClr val="white"/>
                </a:solidFill>
                <a:ea typeface="宋体"/>
              </a:rPr>
              <a:t>www.1ppt.com/ziliao/                PPT</a:t>
            </a:r>
            <a:r>
              <a:rPr lang="zh-CN" altLang="en-US" sz="100" dirty="0">
                <a:solidFill>
                  <a:prstClr val="white"/>
                </a:solidFill>
                <a:ea typeface="宋体"/>
              </a:rPr>
              <a:t>课件下载：</a:t>
            </a:r>
            <a:r>
              <a:rPr lang="en-US" altLang="zh-CN" sz="100" dirty="0">
                <a:solidFill>
                  <a:prstClr val="white"/>
                </a:solidFill>
                <a:ea typeface="宋体"/>
              </a:rPr>
              <a:t>www.1ppt.com/kejian/ </a:t>
            </a:r>
          </a:p>
          <a:p>
            <a:pPr defTabSz="914400"/>
            <a:r>
              <a:rPr lang="zh-CN" altLang="en-US" sz="100" dirty="0">
                <a:solidFill>
                  <a:prstClr val="white"/>
                </a:solidFill>
                <a:ea typeface="宋体"/>
              </a:rPr>
              <a:t>范文下载：</a:t>
            </a:r>
            <a:r>
              <a:rPr lang="en-US" altLang="zh-CN" sz="100" dirty="0">
                <a:solidFill>
                  <a:prstClr val="white"/>
                </a:solidFill>
                <a:ea typeface="宋体"/>
              </a:rPr>
              <a:t>www.1ppt.com/fanwen/             </a:t>
            </a:r>
            <a:r>
              <a:rPr lang="zh-CN" altLang="en-US" sz="100" dirty="0">
                <a:solidFill>
                  <a:prstClr val="white"/>
                </a:solidFill>
                <a:ea typeface="宋体"/>
              </a:rPr>
              <a:t>试卷下载：</a:t>
            </a:r>
            <a:r>
              <a:rPr lang="en-US" altLang="zh-CN" sz="100" dirty="0">
                <a:solidFill>
                  <a:prstClr val="white"/>
                </a:solidFill>
                <a:ea typeface="宋体"/>
              </a:rPr>
              <a:t>www.1ppt.com/shiti/  </a:t>
            </a:r>
          </a:p>
          <a:p>
            <a:pPr defTabSz="914400"/>
            <a:r>
              <a:rPr lang="zh-CN" altLang="en-US" sz="100" dirty="0">
                <a:solidFill>
                  <a:prstClr val="white"/>
                </a:solidFill>
                <a:ea typeface="宋体"/>
              </a:rPr>
              <a:t>教案下载：</a:t>
            </a:r>
            <a:r>
              <a:rPr lang="en-US" altLang="zh-CN" sz="100" dirty="0">
                <a:solidFill>
                  <a:prstClr val="white"/>
                </a:solidFill>
                <a:ea typeface="宋体"/>
              </a:rPr>
              <a:t>www.1ppt.com/jiaoan/  </a:t>
            </a:r>
            <a:r>
              <a:rPr lang="en-US" altLang="zh-CN" sz="100" dirty="0" smtClean="0">
                <a:solidFill>
                  <a:prstClr val="white"/>
                </a:solidFill>
                <a:ea typeface="宋体"/>
              </a:rPr>
              <a:t>      </a:t>
            </a:r>
            <a:endParaRPr lang="en-US" altLang="zh-CN" sz="100" dirty="0">
              <a:solidFill>
                <a:prstClr val="white"/>
              </a:solidFill>
              <a:ea typeface="宋体"/>
            </a:endParaRPr>
          </a:p>
          <a:p>
            <a:pPr defTabSz="914400"/>
            <a:r>
              <a:rPr lang="zh-CN" altLang="en-US" sz="100" dirty="0" smtClean="0">
                <a:solidFill>
                  <a:prstClr val="white"/>
                </a:solidFill>
                <a:ea typeface="宋体"/>
              </a:rPr>
              <a:t>字体下载：</a:t>
            </a:r>
            <a:r>
              <a:rPr lang="en-US" altLang="zh-CN" sz="100" dirty="0" smtClean="0">
                <a:solidFill>
                  <a:prstClr val="white"/>
                </a:solidFill>
                <a:ea typeface="宋体"/>
              </a:rPr>
              <a:t>www.1ppt.com/ziti/</a:t>
            </a:r>
            <a:endParaRPr lang="en-US" altLang="zh-CN" sz="100" dirty="0">
              <a:solidFill>
                <a:prstClr val="white"/>
              </a:solidFill>
              <a:ea typeface="宋体"/>
            </a:endParaRPr>
          </a:p>
          <a:p>
            <a:pPr defTabSz="914400"/>
            <a:r>
              <a:rPr lang="en-US" altLang="zh-CN" sz="100" dirty="0">
                <a:solidFill>
                  <a:prstClr val="white"/>
                </a:solidFill>
                <a:ea typeface="宋体"/>
              </a:rPr>
              <a:t> </a:t>
            </a:r>
            <a:endParaRPr lang="zh-CN" altLang="en-US" sz="100" dirty="0">
              <a:solidFill>
                <a:prstClr val="white"/>
              </a:solidFill>
              <a:ea typeface="宋体"/>
            </a:endParaRPr>
          </a:p>
        </p:txBody>
      </p:sp>
    </p:spTree>
    <p:extLst>
      <p:ext uri="{BB962C8B-B14F-4D97-AF65-F5344CB8AC3E}">
        <p14:creationId xmlns:p14="http://schemas.microsoft.com/office/powerpoint/2010/main" val="1502353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629842" y="1878806"/>
            <a:ext cx="3868340" cy="2763441"/>
          </a:xfrm>
        </p:spPr>
        <p:txBody>
          <a:bodyPr/>
          <a:lstStyle/>
          <a:p>
            <a:pPr lvl="0"/>
            <a:r>
              <a:rPr lang="zh-CN" altLang="en-US"/>
              <a:t>编辑母版文本样式
第二级
第三级
第四级
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
第二级
第三级
第四级
第五级</a:t>
            </a:r>
            <a:endParaRPr lang="en-US" dirty="0"/>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编辑母版文本样式
第二级
第三级
第四级
第五级</a:t>
            </a:r>
            <a:endParaRPr lang="en-US" dirty="0"/>
          </a:p>
        </p:txBody>
      </p:sp>
      <p:sp>
        <p:nvSpPr>
          <p:cNvPr id="7" name="Date Placeholder 6"/>
          <p:cNvSpPr>
            <a:spLocks noGrp="1"/>
          </p:cNvSpPr>
          <p:nvPr>
            <p:ph type="dt" sz="half" idx="10"/>
          </p:nvPr>
        </p:nvSpPr>
        <p:spPr/>
        <p:txBody>
          <a:bodyPr/>
          <a:lstStyle/>
          <a:p>
            <a:fld id="{A0F22565-B61F-5346-9577-EA8D252833F1}" type="datetimeFigureOut">
              <a:rPr kumimoji="1" lang="zh-CN" altLang="en-US" smtClean="0"/>
              <a:t>2019/3/9</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A269BBFD-60D9-2641-924D-EA0A3652A811}" type="slidenum">
              <a:rPr kumimoji="1" lang="zh-CN" altLang="en-US" smtClean="0"/>
              <a:t>‹#›</a:t>
            </a:fld>
            <a:endParaRPr kumimoji="1" lang="zh-CN" altLang="en-US"/>
          </a:p>
        </p:txBody>
      </p:sp>
    </p:spTree>
    <p:extLst>
      <p:ext uri="{BB962C8B-B14F-4D97-AF65-F5344CB8AC3E}">
        <p14:creationId xmlns:p14="http://schemas.microsoft.com/office/powerpoint/2010/main" val="1833164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0F22565-B61F-5346-9577-EA8D252833F1}" type="datetimeFigureOut">
              <a:rPr kumimoji="1" lang="zh-CN" altLang="en-US" smtClean="0"/>
              <a:t>2019/3/9</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A269BBFD-60D9-2641-924D-EA0A3652A811}" type="slidenum">
              <a:rPr kumimoji="1" lang="zh-CN" altLang="en-US" smtClean="0"/>
              <a:t>‹#›</a:t>
            </a:fld>
            <a:endParaRPr kumimoji="1" lang="zh-CN" altLang="en-US"/>
          </a:p>
        </p:txBody>
      </p:sp>
    </p:spTree>
    <p:extLst>
      <p:ext uri="{BB962C8B-B14F-4D97-AF65-F5344CB8AC3E}">
        <p14:creationId xmlns:p14="http://schemas.microsoft.com/office/powerpoint/2010/main" val="2319980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F22565-B61F-5346-9577-EA8D252833F1}" type="datetimeFigureOut">
              <a:rPr kumimoji="1" lang="zh-CN" altLang="en-US" smtClean="0"/>
              <a:t>2019/3/9</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A269BBFD-60D9-2641-924D-EA0A3652A811}" type="slidenum">
              <a:rPr kumimoji="1" lang="zh-CN" altLang="en-US" smtClean="0"/>
              <a:t>‹#›</a:t>
            </a:fld>
            <a:endParaRPr kumimoji="1" lang="zh-CN" altLang="en-US"/>
          </a:p>
        </p:txBody>
      </p:sp>
    </p:spTree>
    <p:extLst>
      <p:ext uri="{BB962C8B-B14F-4D97-AF65-F5344CB8AC3E}">
        <p14:creationId xmlns:p14="http://schemas.microsoft.com/office/powerpoint/2010/main" val="3094244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
第二级
第三级
第四级
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A0F22565-B61F-5346-9577-EA8D252833F1}" type="datetimeFigureOut">
              <a:rPr kumimoji="1" lang="zh-CN" altLang="en-US" smtClean="0"/>
              <a:t>2019/3/9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A269BBFD-60D9-2641-924D-EA0A3652A811}" type="slidenum">
              <a:rPr kumimoji="1" lang="zh-CN" altLang="en-US" smtClean="0"/>
              <a:t>‹#›</a:t>
            </a:fld>
            <a:endParaRPr kumimoji="1" lang="zh-CN" altLang="en-US"/>
          </a:p>
        </p:txBody>
      </p:sp>
    </p:spTree>
    <p:extLst>
      <p:ext uri="{BB962C8B-B14F-4D97-AF65-F5344CB8AC3E}">
        <p14:creationId xmlns:p14="http://schemas.microsoft.com/office/powerpoint/2010/main" val="3833654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A0F22565-B61F-5346-9577-EA8D252833F1}" type="datetimeFigureOut">
              <a:rPr kumimoji="1" lang="zh-CN" altLang="en-US" smtClean="0"/>
              <a:t>2019/3/9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A269BBFD-60D9-2641-924D-EA0A3652A811}" type="slidenum">
              <a:rPr kumimoji="1" lang="zh-CN" altLang="en-US" smtClean="0"/>
              <a:t>‹#›</a:t>
            </a:fld>
            <a:endParaRPr kumimoji="1" lang="zh-CN" altLang="en-US"/>
          </a:p>
        </p:txBody>
      </p:sp>
    </p:spTree>
    <p:extLst>
      <p:ext uri="{BB962C8B-B14F-4D97-AF65-F5344CB8AC3E}">
        <p14:creationId xmlns:p14="http://schemas.microsoft.com/office/powerpoint/2010/main" val="1389681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
第二级
第三级
第四级
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A0F22565-B61F-5346-9577-EA8D252833F1}" type="datetimeFigureOut">
              <a:rPr kumimoji="1" lang="zh-CN" altLang="en-US" smtClean="0"/>
              <a:t>2019/3/9</a:t>
            </a:fld>
            <a:endParaRPr kumimoji="1"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A269BBFD-60D9-2641-924D-EA0A3652A811}" type="slidenum">
              <a:rPr kumimoji="1" lang="zh-CN" altLang="en-US" smtClean="0"/>
              <a:t>‹#›</a:t>
            </a:fld>
            <a:endParaRPr kumimoji="1" lang="zh-CN" altLang="en-US"/>
          </a:p>
        </p:txBody>
      </p:sp>
    </p:spTree>
    <p:extLst>
      <p:ext uri="{BB962C8B-B14F-4D97-AF65-F5344CB8AC3E}">
        <p14:creationId xmlns:p14="http://schemas.microsoft.com/office/powerpoint/2010/main" val="17192706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530820CF-B880-4189-942D-D702A7CBA730}" type="datetimeFigureOut">
              <a:rPr lang="zh-CN" altLang="en-US" smtClean="0">
                <a:solidFill>
                  <a:prstClr val="black">
                    <a:tint val="75000"/>
                  </a:prstClr>
                </a:solidFill>
              </a:rPr>
              <a:pPr defTabSz="914400"/>
              <a:t>2019/3/9</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0C913308-F349-4B6D-A68A-DD1791B4A57B}" type="slidenum">
              <a:rPr lang="zh-CN" altLang="en-US" smtClean="0">
                <a:solidFill>
                  <a:prstClr val="black">
                    <a:tint val="75000"/>
                  </a:prstClr>
                </a:solidFill>
              </a:rPr>
              <a:pPr defTabSz="914400"/>
              <a:t>‹#›</a:t>
            </a:fld>
            <a:endParaRPr lang="zh-CN" altLang="en-US">
              <a:solidFill>
                <a:prstClr val="black">
                  <a:tint val="75000"/>
                </a:prstClr>
              </a:solidFill>
            </a:endParaRPr>
          </a:p>
        </p:txBody>
      </p:sp>
    </p:spTree>
    <p:extLst>
      <p:ext uri="{BB962C8B-B14F-4D97-AF65-F5344CB8AC3E}">
        <p14:creationId xmlns:p14="http://schemas.microsoft.com/office/powerpoint/2010/main" val="51010038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9.xml"/><Relationship Id="rId3" Type="http://schemas.openxmlformats.org/officeDocument/2006/relationships/tags" Target="../tags/tag4.xml"/><Relationship Id="rId7" Type="http://schemas.openxmlformats.org/officeDocument/2006/relationships/tags" Target="../tags/tag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10" Type="http://schemas.openxmlformats.org/officeDocument/2006/relationships/notesSlide" Target="../notesSlides/notesSlide1.xml"/><Relationship Id="rId4" Type="http://schemas.openxmlformats.org/officeDocument/2006/relationships/tags" Target="../tags/tag5.xml"/><Relationship Id="rId9"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tags" Target="../tags/tag128.xml"/><Relationship Id="rId13" Type="http://schemas.openxmlformats.org/officeDocument/2006/relationships/tags" Target="../tags/tag133.xml"/><Relationship Id="rId18" Type="http://schemas.openxmlformats.org/officeDocument/2006/relationships/tags" Target="../tags/tag138.xml"/><Relationship Id="rId3" Type="http://schemas.openxmlformats.org/officeDocument/2006/relationships/tags" Target="../tags/tag123.xml"/><Relationship Id="rId21" Type="http://schemas.openxmlformats.org/officeDocument/2006/relationships/slideLayout" Target="../slideLayouts/slideLayout2.xml"/><Relationship Id="rId7" Type="http://schemas.openxmlformats.org/officeDocument/2006/relationships/tags" Target="../tags/tag127.xml"/><Relationship Id="rId12" Type="http://schemas.openxmlformats.org/officeDocument/2006/relationships/tags" Target="../tags/tag132.xml"/><Relationship Id="rId17" Type="http://schemas.openxmlformats.org/officeDocument/2006/relationships/tags" Target="../tags/tag137.xml"/><Relationship Id="rId2" Type="http://schemas.openxmlformats.org/officeDocument/2006/relationships/tags" Target="../tags/tag122.xml"/><Relationship Id="rId16" Type="http://schemas.openxmlformats.org/officeDocument/2006/relationships/tags" Target="../tags/tag136.xml"/><Relationship Id="rId20" Type="http://schemas.openxmlformats.org/officeDocument/2006/relationships/tags" Target="../tags/tag140.xml"/><Relationship Id="rId1" Type="http://schemas.openxmlformats.org/officeDocument/2006/relationships/tags" Target="../tags/tag121.xml"/><Relationship Id="rId6" Type="http://schemas.openxmlformats.org/officeDocument/2006/relationships/tags" Target="../tags/tag126.xml"/><Relationship Id="rId11" Type="http://schemas.openxmlformats.org/officeDocument/2006/relationships/tags" Target="../tags/tag131.xml"/><Relationship Id="rId5" Type="http://schemas.openxmlformats.org/officeDocument/2006/relationships/tags" Target="../tags/tag125.xml"/><Relationship Id="rId15" Type="http://schemas.openxmlformats.org/officeDocument/2006/relationships/tags" Target="../tags/tag135.xml"/><Relationship Id="rId10" Type="http://schemas.openxmlformats.org/officeDocument/2006/relationships/tags" Target="../tags/tag130.xml"/><Relationship Id="rId19" Type="http://schemas.openxmlformats.org/officeDocument/2006/relationships/tags" Target="../tags/tag139.xml"/><Relationship Id="rId4" Type="http://schemas.openxmlformats.org/officeDocument/2006/relationships/tags" Target="../tags/tag124.xml"/><Relationship Id="rId9" Type="http://schemas.openxmlformats.org/officeDocument/2006/relationships/tags" Target="../tags/tag129.xml"/><Relationship Id="rId14" Type="http://schemas.openxmlformats.org/officeDocument/2006/relationships/tags" Target="../tags/tag134.xml"/><Relationship Id="rId2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8" Type="http://schemas.openxmlformats.org/officeDocument/2006/relationships/tags" Target="../tags/tag148.xml"/><Relationship Id="rId13" Type="http://schemas.openxmlformats.org/officeDocument/2006/relationships/tags" Target="../tags/tag153.xml"/><Relationship Id="rId18" Type="http://schemas.openxmlformats.org/officeDocument/2006/relationships/tags" Target="../tags/tag158.xml"/><Relationship Id="rId3" Type="http://schemas.openxmlformats.org/officeDocument/2006/relationships/tags" Target="../tags/tag143.xml"/><Relationship Id="rId21" Type="http://schemas.openxmlformats.org/officeDocument/2006/relationships/tags" Target="../tags/tag161.xml"/><Relationship Id="rId7" Type="http://schemas.openxmlformats.org/officeDocument/2006/relationships/tags" Target="../tags/tag147.xml"/><Relationship Id="rId12" Type="http://schemas.openxmlformats.org/officeDocument/2006/relationships/tags" Target="../tags/tag152.xml"/><Relationship Id="rId17" Type="http://schemas.openxmlformats.org/officeDocument/2006/relationships/tags" Target="../tags/tag157.xml"/><Relationship Id="rId25" Type="http://schemas.openxmlformats.org/officeDocument/2006/relationships/notesSlide" Target="../notesSlides/notesSlide11.xml"/><Relationship Id="rId2" Type="http://schemas.openxmlformats.org/officeDocument/2006/relationships/tags" Target="../tags/tag142.xml"/><Relationship Id="rId16" Type="http://schemas.openxmlformats.org/officeDocument/2006/relationships/tags" Target="../tags/tag156.xml"/><Relationship Id="rId20" Type="http://schemas.openxmlformats.org/officeDocument/2006/relationships/tags" Target="../tags/tag160.xml"/><Relationship Id="rId1" Type="http://schemas.openxmlformats.org/officeDocument/2006/relationships/tags" Target="../tags/tag141.xml"/><Relationship Id="rId6" Type="http://schemas.openxmlformats.org/officeDocument/2006/relationships/tags" Target="../tags/tag146.xml"/><Relationship Id="rId11" Type="http://schemas.openxmlformats.org/officeDocument/2006/relationships/tags" Target="../tags/tag151.xml"/><Relationship Id="rId24" Type="http://schemas.openxmlformats.org/officeDocument/2006/relationships/slideLayout" Target="../slideLayouts/slideLayout2.xml"/><Relationship Id="rId5" Type="http://schemas.openxmlformats.org/officeDocument/2006/relationships/tags" Target="../tags/tag145.xml"/><Relationship Id="rId15" Type="http://schemas.openxmlformats.org/officeDocument/2006/relationships/tags" Target="../tags/tag155.xml"/><Relationship Id="rId23" Type="http://schemas.openxmlformats.org/officeDocument/2006/relationships/tags" Target="../tags/tag163.xml"/><Relationship Id="rId10" Type="http://schemas.openxmlformats.org/officeDocument/2006/relationships/tags" Target="../tags/tag150.xml"/><Relationship Id="rId19" Type="http://schemas.openxmlformats.org/officeDocument/2006/relationships/tags" Target="../tags/tag159.xml"/><Relationship Id="rId4" Type="http://schemas.openxmlformats.org/officeDocument/2006/relationships/tags" Target="../tags/tag144.xml"/><Relationship Id="rId9" Type="http://schemas.openxmlformats.org/officeDocument/2006/relationships/tags" Target="../tags/tag149.xml"/><Relationship Id="rId14" Type="http://schemas.openxmlformats.org/officeDocument/2006/relationships/tags" Target="../tags/tag154.xml"/><Relationship Id="rId22" Type="http://schemas.openxmlformats.org/officeDocument/2006/relationships/tags" Target="../tags/tag162.xml"/></Relationships>
</file>

<file path=ppt/slides/_rels/slide12.xml.rels><?xml version="1.0" encoding="UTF-8" standalone="yes"?>
<Relationships xmlns="http://schemas.openxmlformats.org/package/2006/relationships"><Relationship Id="rId8" Type="http://schemas.openxmlformats.org/officeDocument/2006/relationships/tags" Target="../tags/tag171.xml"/><Relationship Id="rId13" Type="http://schemas.openxmlformats.org/officeDocument/2006/relationships/tags" Target="../tags/tag176.xml"/><Relationship Id="rId18" Type="http://schemas.openxmlformats.org/officeDocument/2006/relationships/tags" Target="../tags/tag181.xml"/><Relationship Id="rId26" Type="http://schemas.openxmlformats.org/officeDocument/2006/relationships/tags" Target="../tags/tag189.xml"/><Relationship Id="rId3" Type="http://schemas.openxmlformats.org/officeDocument/2006/relationships/tags" Target="../tags/tag166.xml"/><Relationship Id="rId21" Type="http://schemas.openxmlformats.org/officeDocument/2006/relationships/tags" Target="../tags/tag184.xml"/><Relationship Id="rId7" Type="http://schemas.openxmlformats.org/officeDocument/2006/relationships/tags" Target="../tags/tag170.xml"/><Relationship Id="rId12" Type="http://schemas.openxmlformats.org/officeDocument/2006/relationships/tags" Target="../tags/tag175.xml"/><Relationship Id="rId17" Type="http://schemas.openxmlformats.org/officeDocument/2006/relationships/tags" Target="../tags/tag180.xml"/><Relationship Id="rId25" Type="http://schemas.openxmlformats.org/officeDocument/2006/relationships/tags" Target="../tags/tag188.xml"/><Relationship Id="rId2" Type="http://schemas.openxmlformats.org/officeDocument/2006/relationships/tags" Target="../tags/tag165.xml"/><Relationship Id="rId16" Type="http://schemas.openxmlformats.org/officeDocument/2006/relationships/tags" Target="../tags/tag179.xml"/><Relationship Id="rId20" Type="http://schemas.openxmlformats.org/officeDocument/2006/relationships/tags" Target="../tags/tag183.xml"/><Relationship Id="rId29" Type="http://schemas.openxmlformats.org/officeDocument/2006/relationships/notesSlide" Target="../notesSlides/notesSlide12.xml"/><Relationship Id="rId1" Type="http://schemas.openxmlformats.org/officeDocument/2006/relationships/tags" Target="../tags/tag164.xml"/><Relationship Id="rId6" Type="http://schemas.openxmlformats.org/officeDocument/2006/relationships/tags" Target="../tags/tag169.xml"/><Relationship Id="rId11" Type="http://schemas.openxmlformats.org/officeDocument/2006/relationships/tags" Target="../tags/tag174.xml"/><Relationship Id="rId24" Type="http://schemas.openxmlformats.org/officeDocument/2006/relationships/tags" Target="../tags/tag187.xml"/><Relationship Id="rId5" Type="http://schemas.openxmlformats.org/officeDocument/2006/relationships/tags" Target="../tags/tag168.xml"/><Relationship Id="rId15" Type="http://schemas.openxmlformats.org/officeDocument/2006/relationships/tags" Target="../tags/tag178.xml"/><Relationship Id="rId23" Type="http://schemas.openxmlformats.org/officeDocument/2006/relationships/tags" Target="../tags/tag186.xml"/><Relationship Id="rId28" Type="http://schemas.openxmlformats.org/officeDocument/2006/relationships/slideLayout" Target="../slideLayouts/slideLayout2.xml"/><Relationship Id="rId10" Type="http://schemas.openxmlformats.org/officeDocument/2006/relationships/tags" Target="../tags/tag173.xml"/><Relationship Id="rId19" Type="http://schemas.openxmlformats.org/officeDocument/2006/relationships/tags" Target="../tags/tag182.xml"/><Relationship Id="rId4" Type="http://schemas.openxmlformats.org/officeDocument/2006/relationships/tags" Target="../tags/tag167.xml"/><Relationship Id="rId9" Type="http://schemas.openxmlformats.org/officeDocument/2006/relationships/tags" Target="../tags/tag172.xml"/><Relationship Id="rId14" Type="http://schemas.openxmlformats.org/officeDocument/2006/relationships/tags" Target="../tags/tag177.xml"/><Relationship Id="rId22" Type="http://schemas.openxmlformats.org/officeDocument/2006/relationships/tags" Target="../tags/tag185.xml"/><Relationship Id="rId27" Type="http://schemas.openxmlformats.org/officeDocument/2006/relationships/tags" Target="../tags/tag190.xml"/></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3.xml"/><Relationship Id="rId3" Type="http://schemas.openxmlformats.org/officeDocument/2006/relationships/tags" Target="../tags/tag193.xml"/><Relationship Id="rId7" Type="http://schemas.openxmlformats.org/officeDocument/2006/relationships/slideLayout" Target="../slideLayouts/slideLayout2.xml"/><Relationship Id="rId2" Type="http://schemas.openxmlformats.org/officeDocument/2006/relationships/tags" Target="../tags/tag192.xml"/><Relationship Id="rId1" Type="http://schemas.openxmlformats.org/officeDocument/2006/relationships/tags" Target="../tags/tag191.xml"/><Relationship Id="rId6" Type="http://schemas.openxmlformats.org/officeDocument/2006/relationships/tags" Target="../tags/tag196.xml"/><Relationship Id="rId5" Type="http://schemas.openxmlformats.org/officeDocument/2006/relationships/tags" Target="../tags/tag195.xml"/><Relationship Id="rId4" Type="http://schemas.openxmlformats.org/officeDocument/2006/relationships/tags" Target="../tags/tag194.xml"/></Relationships>
</file>

<file path=ppt/slides/_rels/slide14.xml.rels><?xml version="1.0" encoding="UTF-8" standalone="yes"?>
<Relationships xmlns="http://schemas.openxmlformats.org/package/2006/relationships"><Relationship Id="rId8" Type="http://schemas.openxmlformats.org/officeDocument/2006/relationships/tags" Target="../tags/tag204.xml"/><Relationship Id="rId13" Type="http://schemas.openxmlformats.org/officeDocument/2006/relationships/tags" Target="../tags/tag209.xml"/><Relationship Id="rId18" Type="http://schemas.openxmlformats.org/officeDocument/2006/relationships/tags" Target="../tags/tag214.xml"/><Relationship Id="rId3" Type="http://schemas.openxmlformats.org/officeDocument/2006/relationships/tags" Target="../tags/tag199.xml"/><Relationship Id="rId21" Type="http://schemas.openxmlformats.org/officeDocument/2006/relationships/tags" Target="../tags/tag217.xml"/><Relationship Id="rId7" Type="http://schemas.openxmlformats.org/officeDocument/2006/relationships/tags" Target="../tags/tag203.xml"/><Relationship Id="rId12" Type="http://schemas.openxmlformats.org/officeDocument/2006/relationships/tags" Target="../tags/tag208.xml"/><Relationship Id="rId17" Type="http://schemas.openxmlformats.org/officeDocument/2006/relationships/tags" Target="../tags/tag213.xml"/><Relationship Id="rId2" Type="http://schemas.openxmlformats.org/officeDocument/2006/relationships/tags" Target="../tags/tag198.xml"/><Relationship Id="rId16" Type="http://schemas.openxmlformats.org/officeDocument/2006/relationships/tags" Target="../tags/tag212.xml"/><Relationship Id="rId20" Type="http://schemas.openxmlformats.org/officeDocument/2006/relationships/tags" Target="../tags/tag216.xml"/><Relationship Id="rId1" Type="http://schemas.openxmlformats.org/officeDocument/2006/relationships/tags" Target="../tags/tag197.xml"/><Relationship Id="rId6" Type="http://schemas.openxmlformats.org/officeDocument/2006/relationships/tags" Target="../tags/tag202.xml"/><Relationship Id="rId11" Type="http://schemas.openxmlformats.org/officeDocument/2006/relationships/tags" Target="../tags/tag207.xml"/><Relationship Id="rId24" Type="http://schemas.openxmlformats.org/officeDocument/2006/relationships/notesSlide" Target="../notesSlides/notesSlide14.xml"/><Relationship Id="rId5" Type="http://schemas.openxmlformats.org/officeDocument/2006/relationships/tags" Target="../tags/tag201.xml"/><Relationship Id="rId15" Type="http://schemas.openxmlformats.org/officeDocument/2006/relationships/tags" Target="../tags/tag211.xml"/><Relationship Id="rId23" Type="http://schemas.openxmlformats.org/officeDocument/2006/relationships/slideLayout" Target="../slideLayouts/slideLayout2.xml"/><Relationship Id="rId10" Type="http://schemas.openxmlformats.org/officeDocument/2006/relationships/tags" Target="../tags/tag206.xml"/><Relationship Id="rId19" Type="http://schemas.openxmlformats.org/officeDocument/2006/relationships/tags" Target="../tags/tag215.xml"/><Relationship Id="rId4" Type="http://schemas.openxmlformats.org/officeDocument/2006/relationships/tags" Target="../tags/tag200.xml"/><Relationship Id="rId9" Type="http://schemas.openxmlformats.org/officeDocument/2006/relationships/tags" Target="../tags/tag205.xml"/><Relationship Id="rId14" Type="http://schemas.openxmlformats.org/officeDocument/2006/relationships/tags" Target="../tags/tag210.xml"/><Relationship Id="rId22" Type="http://schemas.openxmlformats.org/officeDocument/2006/relationships/tags" Target="../tags/tag218.xml"/></Relationships>
</file>

<file path=ppt/slides/_rels/slide15.xml.rels><?xml version="1.0" encoding="UTF-8" standalone="yes"?>
<Relationships xmlns="http://schemas.openxmlformats.org/package/2006/relationships"><Relationship Id="rId8" Type="http://schemas.openxmlformats.org/officeDocument/2006/relationships/tags" Target="../tags/tag226.xml"/><Relationship Id="rId13" Type="http://schemas.openxmlformats.org/officeDocument/2006/relationships/tags" Target="../tags/tag231.xml"/><Relationship Id="rId18" Type="http://schemas.openxmlformats.org/officeDocument/2006/relationships/tags" Target="../tags/tag236.xml"/><Relationship Id="rId3" Type="http://schemas.openxmlformats.org/officeDocument/2006/relationships/tags" Target="../tags/tag221.xml"/><Relationship Id="rId21" Type="http://schemas.openxmlformats.org/officeDocument/2006/relationships/tags" Target="../tags/tag239.xml"/><Relationship Id="rId7" Type="http://schemas.openxmlformats.org/officeDocument/2006/relationships/tags" Target="../tags/tag225.xml"/><Relationship Id="rId12" Type="http://schemas.openxmlformats.org/officeDocument/2006/relationships/tags" Target="../tags/tag230.xml"/><Relationship Id="rId17" Type="http://schemas.openxmlformats.org/officeDocument/2006/relationships/tags" Target="../tags/tag235.xml"/><Relationship Id="rId25" Type="http://schemas.openxmlformats.org/officeDocument/2006/relationships/notesSlide" Target="../notesSlides/notesSlide15.xml"/><Relationship Id="rId2" Type="http://schemas.openxmlformats.org/officeDocument/2006/relationships/tags" Target="../tags/tag220.xml"/><Relationship Id="rId16" Type="http://schemas.openxmlformats.org/officeDocument/2006/relationships/tags" Target="../tags/tag234.xml"/><Relationship Id="rId20" Type="http://schemas.openxmlformats.org/officeDocument/2006/relationships/tags" Target="../tags/tag238.xml"/><Relationship Id="rId1" Type="http://schemas.openxmlformats.org/officeDocument/2006/relationships/tags" Target="../tags/tag219.xml"/><Relationship Id="rId6" Type="http://schemas.openxmlformats.org/officeDocument/2006/relationships/tags" Target="../tags/tag224.xml"/><Relationship Id="rId11" Type="http://schemas.openxmlformats.org/officeDocument/2006/relationships/tags" Target="../tags/tag229.xml"/><Relationship Id="rId24" Type="http://schemas.openxmlformats.org/officeDocument/2006/relationships/slideLayout" Target="../slideLayouts/slideLayout2.xml"/><Relationship Id="rId5" Type="http://schemas.openxmlformats.org/officeDocument/2006/relationships/tags" Target="../tags/tag223.xml"/><Relationship Id="rId15" Type="http://schemas.openxmlformats.org/officeDocument/2006/relationships/tags" Target="../tags/tag233.xml"/><Relationship Id="rId23" Type="http://schemas.openxmlformats.org/officeDocument/2006/relationships/tags" Target="../tags/tag241.xml"/><Relationship Id="rId10" Type="http://schemas.openxmlformats.org/officeDocument/2006/relationships/tags" Target="../tags/tag228.xml"/><Relationship Id="rId19" Type="http://schemas.openxmlformats.org/officeDocument/2006/relationships/tags" Target="../tags/tag237.xml"/><Relationship Id="rId4" Type="http://schemas.openxmlformats.org/officeDocument/2006/relationships/tags" Target="../tags/tag222.xml"/><Relationship Id="rId9" Type="http://schemas.openxmlformats.org/officeDocument/2006/relationships/tags" Target="../tags/tag227.xml"/><Relationship Id="rId14" Type="http://schemas.openxmlformats.org/officeDocument/2006/relationships/tags" Target="../tags/tag232.xml"/><Relationship Id="rId22" Type="http://schemas.openxmlformats.org/officeDocument/2006/relationships/tags" Target="../tags/tag240.xml"/></Relationships>
</file>

<file path=ppt/slides/_rels/slide16.xml.rels><?xml version="1.0" encoding="UTF-8" standalone="yes"?>
<Relationships xmlns="http://schemas.openxmlformats.org/package/2006/relationships"><Relationship Id="rId8" Type="http://schemas.openxmlformats.org/officeDocument/2006/relationships/tags" Target="../tags/tag249.xml"/><Relationship Id="rId13" Type="http://schemas.openxmlformats.org/officeDocument/2006/relationships/tags" Target="../tags/tag254.xml"/><Relationship Id="rId18" Type="http://schemas.openxmlformats.org/officeDocument/2006/relationships/tags" Target="../tags/tag259.xml"/><Relationship Id="rId3" Type="http://schemas.openxmlformats.org/officeDocument/2006/relationships/tags" Target="../tags/tag244.xml"/><Relationship Id="rId21" Type="http://schemas.openxmlformats.org/officeDocument/2006/relationships/notesSlide" Target="../notesSlides/notesSlide16.xml"/><Relationship Id="rId7" Type="http://schemas.openxmlformats.org/officeDocument/2006/relationships/tags" Target="../tags/tag248.xml"/><Relationship Id="rId12" Type="http://schemas.openxmlformats.org/officeDocument/2006/relationships/tags" Target="../tags/tag253.xml"/><Relationship Id="rId17" Type="http://schemas.openxmlformats.org/officeDocument/2006/relationships/tags" Target="../tags/tag258.xml"/><Relationship Id="rId2" Type="http://schemas.openxmlformats.org/officeDocument/2006/relationships/tags" Target="../tags/tag243.xml"/><Relationship Id="rId16" Type="http://schemas.openxmlformats.org/officeDocument/2006/relationships/tags" Target="../tags/tag257.xml"/><Relationship Id="rId20" Type="http://schemas.openxmlformats.org/officeDocument/2006/relationships/slideLayout" Target="../slideLayouts/slideLayout2.xml"/><Relationship Id="rId1" Type="http://schemas.openxmlformats.org/officeDocument/2006/relationships/tags" Target="../tags/tag242.xml"/><Relationship Id="rId6" Type="http://schemas.openxmlformats.org/officeDocument/2006/relationships/tags" Target="../tags/tag247.xml"/><Relationship Id="rId11" Type="http://schemas.openxmlformats.org/officeDocument/2006/relationships/tags" Target="../tags/tag252.xml"/><Relationship Id="rId5" Type="http://schemas.openxmlformats.org/officeDocument/2006/relationships/tags" Target="../tags/tag246.xml"/><Relationship Id="rId15" Type="http://schemas.openxmlformats.org/officeDocument/2006/relationships/tags" Target="../tags/tag256.xml"/><Relationship Id="rId10" Type="http://schemas.openxmlformats.org/officeDocument/2006/relationships/tags" Target="../tags/tag251.xml"/><Relationship Id="rId19" Type="http://schemas.openxmlformats.org/officeDocument/2006/relationships/tags" Target="../tags/tag260.xml"/><Relationship Id="rId4" Type="http://schemas.openxmlformats.org/officeDocument/2006/relationships/tags" Target="../tags/tag245.xml"/><Relationship Id="rId9" Type="http://schemas.openxmlformats.org/officeDocument/2006/relationships/tags" Target="../tags/tag250.xml"/><Relationship Id="rId14" Type="http://schemas.openxmlformats.org/officeDocument/2006/relationships/tags" Target="../tags/tag255.xml"/></Relationships>
</file>

<file path=ppt/slides/_rels/slide17.xml.rels><?xml version="1.0" encoding="UTF-8" standalone="yes"?>
<Relationships xmlns="http://schemas.openxmlformats.org/package/2006/relationships"><Relationship Id="rId8" Type="http://schemas.openxmlformats.org/officeDocument/2006/relationships/tags" Target="../tags/tag268.xml"/><Relationship Id="rId13" Type="http://schemas.openxmlformats.org/officeDocument/2006/relationships/tags" Target="../tags/tag273.xml"/><Relationship Id="rId18" Type="http://schemas.openxmlformats.org/officeDocument/2006/relationships/tags" Target="../tags/tag278.xml"/><Relationship Id="rId26" Type="http://schemas.openxmlformats.org/officeDocument/2006/relationships/tags" Target="../tags/tag286.xml"/><Relationship Id="rId3" Type="http://schemas.openxmlformats.org/officeDocument/2006/relationships/tags" Target="../tags/tag263.xml"/><Relationship Id="rId21" Type="http://schemas.openxmlformats.org/officeDocument/2006/relationships/tags" Target="../tags/tag281.xml"/><Relationship Id="rId7" Type="http://schemas.openxmlformats.org/officeDocument/2006/relationships/tags" Target="../tags/tag267.xml"/><Relationship Id="rId12" Type="http://schemas.openxmlformats.org/officeDocument/2006/relationships/tags" Target="../tags/tag272.xml"/><Relationship Id="rId17" Type="http://schemas.openxmlformats.org/officeDocument/2006/relationships/tags" Target="../tags/tag277.xml"/><Relationship Id="rId25" Type="http://schemas.openxmlformats.org/officeDocument/2006/relationships/tags" Target="../tags/tag285.xml"/><Relationship Id="rId33" Type="http://schemas.openxmlformats.org/officeDocument/2006/relationships/notesSlide" Target="../notesSlides/notesSlide17.xml"/><Relationship Id="rId2" Type="http://schemas.openxmlformats.org/officeDocument/2006/relationships/tags" Target="../tags/tag262.xml"/><Relationship Id="rId16" Type="http://schemas.openxmlformats.org/officeDocument/2006/relationships/tags" Target="../tags/tag276.xml"/><Relationship Id="rId20" Type="http://schemas.openxmlformats.org/officeDocument/2006/relationships/tags" Target="../tags/tag280.xml"/><Relationship Id="rId29" Type="http://schemas.openxmlformats.org/officeDocument/2006/relationships/tags" Target="../tags/tag289.xml"/><Relationship Id="rId1" Type="http://schemas.openxmlformats.org/officeDocument/2006/relationships/tags" Target="../tags/tag261.xml"/><Relationship Id="rId6" Type="http://schemas.openxmlformats.org/officeDocument/2006/relationships/tags" Target="../tags/tag266.xml"/><Relationship Id="rId11" Type="http://schemas.openxmlformats.org/officeDocument/2006/relationships/tags" Target="../tags/tag271.xml"/><Relationship Id="rId24" Type="http://schemas.openxmlformats.org/officeDocument/2006/relationships/tags" Target="../tags/tag284.xml"/><Relationship Id="rId32" Type="http://schemas.openxmlformats.org/officeDocument/2006/relationships/slideLayout" Target="../slideLayouts/slideLayout2.xml"/><Relationship Id="rId5" Type="http://schemas.openxmlformats.org/officeDocument/2006/relationships/tags" Target="../tags/tag265.xml"/><Relationship Id="rId15" Type="http://schemas.openxmlformats.org/officeDocument/2006/relationships/tags" Target="../tags/tag275.xml"/><Relationship Id="rId23" Type="http://schemas.openxmlformats.org/officeDocument/2006/relationships/tags" Target="../tags/tag283.xml"/><Relationship Id="rId28" Type="http://schemas.openxmlformats.org/officeDocument/2006/relationships/tags" Target="../tags/tag288.xml"/><Relationship Id="rId10" Type="http://schemas.openxmlformats.org/officeDocument/2006/relationships/tags" Target="../tags/tag270.xml"/><Relationship Id="rId19" Type="http://schemas.openxmlformats.org/officeDocument/2006/relationships/tags" Target="../tags/tag279.xml"/><Relationship Id="rId31" Type="http://schemas.openxmlformats.org/officeDocument/2006/relationships/tags" Target="../tags/tag291.xml"/><Relationship Id="rId4" Type="http://schemas.openxmlformats.org/officeDocument/2006/relationships/tags" Target="../tags/tag264.xml"/><Relationship Id="rId9" Type="http://schemas.openxmlformats.org/officeDocument/2006/relationships/tags" Target="../tags/tag269.xml"/><Relationship Id="rId14" Type="http://schemas.openxmlformats.org/officeDocument/2006/relationships/tags" Target="../tags/tag274.xml"/><Relationship Id="rId22" Type="http://schemas.openxmlformats.org/officeDocument/2006/relationships/tags" Target="../tags/tag282.xml"/><Relationship Id="rId27" Type="http://schemas.openxmlformats.org/officeDocument/2006/relationships/tags" Target="../tags/tag287.xml"/><Relationship Id="rId30" Type="http://schemas.openxmlformats.org/officeDocument/2006/relationships/tags" Target="../tags/tag290.xml"/></Relationships>
</file>

<file path=ppt/slides/_rels/slide18.xml.rels><?xml version="1.0" encoding="UTF-8" standalone="yes"?>
<Relationships xmlns="http://schemas.openxmlformats.org/package/2006/relationships"><Relationship Id="rId8" Type="http://schemas.openxmlformats.org/officeDocument/2006/relationships/tags" Target="../tags/tag299.xml"/><Relationship Id="rId13" Type="http://schemas.openxmlformats.org/officeDocument/2006/relationships/tags" Target="../tags/tag304.xml"/><Relationship Id="rId18" Type="http://schemas.openxmlformats.org/officeDocument/2006/relationships/tags" Target="../tags/tag309.xml"/><Relationship Id="rId26" Type="http://schemas.openxmlformats.org/officeDocument/2006/relationships/tags" Target="../tags/tag317.xml"/><Relationship Id="rId3" Type="http://schemas.openxmlformats.org/officeDocument/2006/relationships/tags" Target="../tags/tag294.xml"/><Relationship Id="rId21" Type="http://schemas.openxmlformats.org/officeDocument/2006/relationships/tags" Target="../tags/tag312.xml"/><Relationship Id="rId7" Type="http://schemas.openxmlformats.org/officeDocument/2006/relationships/tags" Target="../tags/tag298.xml"/><Relationship Id="rId12" Type="http://schemas.openxmlformats.org/officeDocument/2006/relationships/tags" Target="../tags/tag303.xml"/><Relationship Id="rId17" Type="http://schemas.openxmlformats.org/officeDocument/2006/relationships/tags" Target="../tags/tag308.xml"/><Relationship Id="rId25" Type="http://schemas.openxmlformats.org/officeDocument/2006/relationships/tags" Target="../tags/tag316.xml"/><Relationship Id="rId2" Type="http://schemas.openxmlformats.org/officeDocument/2006/relationships/tags" Target="../tags/tag293.xml"/><Relationship Id="rId16" Type="http://schemas.openxmlformats.org/officeDocument/2006/relationships/tags" Target="../tags/tag307.xml"/><Relationship Id="rId20" Type="http://schemas.openxmlformats.org/officeDocument/2006/relationships/tags" Target="../tags/tag311.xml"/><Relationship Id="rId29" Type="http://schemas.openxmlformats.org/officeDocument/2006/relationships/notesSlide" Target="../notesSlides/notesSlide18.xml"/><Relationship Id="rId1" Type="http://schemas.openxmlformats.org/officeDocument/2006/relationships/tags" Target="../tags/tag292.xml"/><Relationship Id="rId6" Type="http://schemas.openxmlformats.org/officeDocument/2006/relationships/tags" Target="../tags/tag297.xml"/><Relationship Id="rId11" Type="http://schemas.openxmlformats.org/officeDocument/2006/relationships/tags" Target="../tags/tag302.xml"/><Relationship Id="rId24" Type="http://schemas.openxmlformats.org/officeDocument/2006/relationships/tags" Target="../tags/tag315.xml"/><Relationship Id="rId5" Type="http://schemas.openxmlformats.org/officeDocument/2006/relationships/tags" Target="../tags/tag296.xml"/><Relationship Id="rId15" Type="http://schemas.openxmlformats.org/officeDocument/2006/relationships/tags" Target="../tags/tag306.xml"/><Relationship Id="rId23" Type="http://schemas.openxmlformats.org/officeDocument/2006/relationships/tags" Target="../tags/tag314.xml"/><Relationship Id="rId28" Type="http://schemas.openxmlformats.org/officeDocument/2006/relationships/slideLayout" Target="../slideLayouts/slideLayout2.xml"/><Relationship Id="rId10" Type="http://schemas.openxmlformats.org/officeDocument/2006/relationships/tags" Target="../tags/tag301.xml"/><Relationship Id="rId19" Type="http://schemas.openxmlformats.org/officeDocument/2006/relationships/tags" Target="../tags/tag310.xml"/><Relationship Id="rId4" Type="http://schemas.openxmlformats.org/officeDocument/2006/relationships/tags" Target="../tags/tag295.xml"/><Relationship Id="rId9" Type="http://schemas.openxmlformats.org/officeDocument/2006/relationships/tags" Target="../tags/tag300.xml"/><Relationship Id="rId14" Type="http://schemas.openxmlformats.org/officeDocument/2006/relationships/tags" Target="../tags/tag305.xml"/><Relationship Id="rId22" Type="http://schemas.openxmlformats.org/officeDocument/2006/relationships/tags" Target="../tags/tag313.xml"/><Relationship Id="rId27" Type="http://schemas.openxmlformats.org/officeDocument/2006/relationships/tags" Target="../tags/tag318.xml"/></Relationships>
</file>

<file path=ppt/slides/_rels/slide19.xml.rels><?xml version="1.0" encoding="UTF-8" standalone="yes"?>
<Relationships xmlns="http://schemas.openxmlformats.org/package/2006/relationships"><Relationship Id="rId8" Type="http://schemas.openxmlformats.org/officeDocument/2006/relationships/notesSlide" Target="../notesSlides/notesSlide19.xml"/><Relationship Id="rId3" Type="http://schemas.openxmlformats.org/officeDocument/2006/relationships/tags" Target="../tags/tag321.xml"/><Relationship Id="rId7" Type="http://schemas.openxmlformats.org/officeDocument/2006/relationships/slideLayout" Target="../slideLayouts/slideLayout2.xml"/><Relationship Id="rId2" Type="http://schemas.openxmlformats.org/officeDocument/2006/relationships/tags" Target="../tags/tag320.xml"/><Relationship Id="rId1" Type="http://schemas.openxmlformats.org/officeDocument/2006/relationships/tags" Target="../tags/tag319.xml"/><Relationship Id="rId6" Type="http://schemas.openxmlformats.org/officeDocument/2006/relationships/tags" Target="../tags/tag324.xml"/><Relationship Id="rId5" Type="http://schemas.openxmlformats.org/officeDocument/2006/relationships/tags" Target="../tags/tag323.xml"/><Relationship Id="rId4" Type="http://schemas.openxmlformats.org/officeDocument/2006/relationships/tags" Target="../tags/tag322.xml"/></Relationships>
</file>

<file path=ppt/slides/_rels/slide2.xml.rels><?xml version="1.0" encoding="UTF-8" standalone="yes"?>
<Relationships xmlns="http://schemas.openxmlformats.org/package/2006/relationships"><Relationship Id="rId8" Type="http://schemas.openxmlformats.org/officeDocument/2006/relationships/tags" Target="../tags/tag17.xml"/><Relationship Id="rId13" Type="http://schemas.openxmlformats.org/officeDocument/2006/relationships/tags" Target="../tags/tag22.xml"/><Relationship Id="rId18" Type="http://schemas.openxmlformats.org/officeDocument/2006/relationships/tags" Target="../tags/tag27.xml"/><Relationship Id="rId26" Type="http://schemas.openxmlformats.org/officeDocument/2006/relationships/notesSlide" Target="../notesSlides/notesSlide2.xml"/><Relationship Id="rId3" Type="http://schemas.openxmlformats.org/officeDocument/2006/relationships/tags" Target="../tags/tag12.xml"/><Relationship Id="rId21" Type="http://schemas.openxmlformats.org/officeDocument/2006/relationships/tags" Target="../tags/tag30.xml"/><Relationship Id="rId7" Type="http://schemas.openxmlformats.org/officeDocument/2006/relationships/tags" Target="../tags/tag16.xml"/><Relationship Id="rId12" Type="http://schemas.openxmlformats.org/officeDocument/2006/relationships/tags" Target="../tags/tag21.xml"/><Relationship Id="rId17" Type="http://schemas.openxmlformats.org/officeDocument/2006/relationships/tags" Target="../tags/tag26.xml"/><Relationship Id="rId25" Type="http://schemas.openxmlformats.org/officeDocument/2006/relationships/slideLayout" Target="../slideLayouts/slideLayout2.xml"/><Relationship Id="rId2" Type="http://schemas.openxmlformats.org/officeDocument/2006/relationships/tags" Target="../tags/tag11.xml"/><Relationship Id="rId16" Type="http://schemas.openxmlformats.org/officeDocument/2006/relationships/tags" Target="../tags/tag25.xml"/><Relationship Id="rId20" Type="http://schemas.openxmlformats.org/officeDocument/2006/relationships/tags" Target="../tags/tag29.xml"/><Relationship Id="rId1" Type="http://schemas.openxmlformats.org/officeDocument/2006/relationships/tags" Target="../tags/tag10.xml"/><Relationship Id="rId6" Type="http://schemas.openxmlformats.org/officeDocument/2006/relationships/tags" Target="../tags/tag15.xml"/><Relationship Id="rId11" Type="http://schemas.openxmlformats.org/officeDocument/2006/relationships/tags" Target="../tags/tag20.xml"/><Relationship Id="rId24" Type="http://schemas.openxmlformats.org/officeDocument/2006/relationships/tags" Target="../tags/tag33.xml"/><Relationship Id="rId5" Type="http://schemas.openxmlformats.org/officeDocument/2006/relationships/tags" Target="../tags/tag14.xml"/><Relationship Id="rId15" Type="http://schemas.openxmlformats.org/officeDocument/2006/relationships/tags" Target="../tags/tag24.xml"/><Relationship Id="rId23" Type="http://schemas.openxmlformats.org/officeDocument/2006/relationships/tags" Target="../tags/tag32.xml"/><Relationship Id="rId10" Type="http://schemas.openxmlformats.org/officeDocument/2006/relationships/tags" Target="../tags/tag19.xml"/><Relationship Id="rId19" Type="http://schemas.openxmlformats.org/officeDocument/2006/relationships/tags" Target="../tags/tag28.xml"/><Relationship Id="rId4" Type="http://schemas.openxmlformats.org/officeDocument/2006/relationships/tags" Target="../tags/tag13.xml"/><Relationship Id="rId9" Type="http://schemas.openxmlformats.org/officeDocument/2006/relationships/tags" Target="../tags/tag18.xml"/><Relationship Id="rId14" Type="http://schemas.openxmlformats.org/officeDocument/2006/relationships/tags" Target="../tags/tag23.xml"/><Relationship Id="rId22" Type="http://schemas.openxmlformats.org/officeDocument/2006/relationships/tags" Target="../tags/tag31.xml"/></Relationships>
</file>

<file path=ppt/slides/_rels/slide20.xml.rels><?xml version="1.0" encoding="UTF-8" standalone="yes"?>
<Relationships xmlns="http://schemas.openxmlformats.org/package/2006/relationships"><Relationship Id="rId8" Type="http://schemas.openxmlformats.org/officeDocument/2006/relationships/tags" Target="../tags/tag332.xml"/><Relationship Id="rId13" Type="http://schemas.openxmlformats.org/officeDocument/2006/relationships/tags" Target="../tags/tag337.xml"/><Relationship Id="rId18" Type="http://schemas.openxmlformats.org/officeDocument/2006/relationships/tags" Target="../tags/tag342.xml"/><Relationship Id="rId3" Type="http://schemas.openxmlformats.org/officeDocument/2006/relationships/tags" Target="../tags/tag327.xml"/><Relationship Id="rId21" Type="http://schemas.openxmlformats.org/officeDocument/2006/relationships/slideLayout" Target="../slideLayouts/slideLayout2.xml"/><Relationship Id="rId7" Type="http://schemas.openxmlformats.org/officeDocument/2006/relationships/tags" Target="../tags/tag331.xml"/><Relationship Id="rId12" Type="http://schemas.openxmlformats.org/officeDocument/2006/relationships/tags" Target="../tags/tag336.xml"/><Relationship Id="rId17" Type="http://schemas.openxmlformats.org/officeDocument/2006/relationships/tags" Target="../tags/tag341.xml"/><Relationship Id="rId2" Type="http://schemas.openxmlformats.org/officeDocument/2006/relationships/tags" Target="../tags/tag326.xml"/><Relationship Id="rId16" Type="http://schemas.openxmlformats.org/officeDocument/2006/relationships/tags" Target="../tags/tag340.xml"/><Relationship Id="rId20" Type="http://schemas.openxmlformats.org/officeDocument/2006/relationships/tags" Target="../tags/tag344.xml"/><Relationship Id="rId1" Type="http://schemas.openxmlformats.org/officeDocument/2006/relationships/tags" Target="../tags/tag325.xml"/><Relationship Id="rId6" Type="http://schemas.openxmlformats.org/officeDocument/2006/relationships/tags" Target="../tags/tag330.xml"/><Relationship Id="rId11" Type="http://schemas.openxmlformats.org/officeDocument/2006/relationships/tags" Target="../tags/tag335.xml"/><Relationship Id="rId5" Type="http://schemas.openxmlformats.org/officeDocument/2006/relationships/tags" Target="../tags/tag329.xml"/><Relationship Id="rId15" Type="http://schemas.openxmlformats.org/officeDocument/2006/relationships/tags" Target="../tags/tag339.xml"/><Relationship Id="rId10" Type="http://schemas.openxmlformats.org/officeDocument/2006/relationships/tags" Target="../tags/tag334.xml"/><Relationship Id="rId19" Type="http://schemas.openxmlformats.org/officeDocument/2006/relationships/tags" Target="../tags/tag343.xml"/><Relationship Id="rId4" Type="http://schemas.openxmlformats.org/officeDocument/2006/relationships/tags" Target="../tags/tag328.xml"/><Relationship Id="rId9" Type="http://schemas.openxmlformats.org/officeDocument/2006/relationships/tags" Target="../tags/tag333.xml"/><Relationship Id="rId14" Type="http://schemas.openxmlformats.org/officeDocument/2006/relationships/tags" Target="../tags/tag338.xml"/><Relationship Id="rId2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8" Type="http://schemas.openxmlformats.org/officeDocument/2006/relationships/tags" Target="../tags/tag352.xml"/><Relationship Id="rId13" Type="http://schemas.openxmlformats.org/officeDocument/2006/relationships/tags" Target="../tags/tag357.xml"/><Relationship Id="rId18" Type="http://schemas.openxmlformats.org/officeDocument/2006/relationships/tags" Target="../tags/tag362.xml"/><Relationship Id="rId3" Type="http://schemas.openxmlformats.org/officeDocument/2006/relationships/tags" Target="../tags/tag347.xml"/><Relationship Id="rId21" Type="http://schemas.openxmlformats.org/officeDocument/2006/relationships/notesSlide" Target="../notesSlides/notesSlide21.xml"/><Relationship Id="rId7" Type="http://schemas.openxmlformats.org/officeDocument/2006/relationships/tags" Target="../tags/tag351.xml"/><Relationship Id="rId12" Type="http://schemas.openxmlformats.org/officeDocument/2006/relationships/tags" Target="../tags/tag356.xml"/><Relationship Id="rId17" Type="http://schemas.openxmlformats.org/officeDocument/2006/relationships/tags" Target="../tags/tag361.xml"/><Relationship Id="rId2" Type="http://schemas.openxmlformats.org/officeDocument/2006/relationships/tags" Target="../tags/tag346.xml"/><Relationship Id="rId16" Type="http://schemas.openxmlformats.org/officeDocument/2006/relationships/tags" Target="../tags/tag360.xml"/><Relationship Id="rId20" Type="http://schemas.openxmlformats.org/officeDocument/2006/relationships/slideLayout" Target="../slideLayouts/slideLayout2.xml"/><Relationship Id="rId1" Type="http://schemas.openxmlformats.org/officeDocument/2006/relationships/tags" Target="../tags/tag345.xml"/><Relationship Id="rId6" Type="http://schemas.openxmlformats.org/officeDocument/2006/relationships/tags" Target="../tags/tag350.xml"/><Relationship Id="rId11" Type="http://schemas.openxmlformats.org/officeDocument/2006/relationships/tags" Target="../tags/tag355.xml"/><Relationship Id="rId5" Type="http://schemas.openxmlformats.org/officeDocument/2006/relationships/tags" Target="../tags/tag349.xml"/><Relationship Id="rId15" Type="http://schemas.openxmlformats.org/officeDocument/2006/relationships/tags" Target="../tags/tag359.xml"/><Relationship Id="rId10" Type="http://schemas.openxmlformats.org/officeDocument/2006/relationships/tags" Target="../tags/tag354.xml"/><Relationship Id="rId19" Type="http://schemas.openxmlformats.org/officeDocument/2006/relationships/tags" Target="../tags/tag363.xml"/><Relationship Id="rId4" Type="http://schemas.openxmlformats.org/officeDocument/2006/relationships/tags" Target="../tags/tag348.xml"/><Relationship Id="rId9" Type="http://schemas.openxmlformats.org/officeDocument/2006/relationships/tags" Target="../tags/tag353.xml"/><Relationship Id="rId14" Type="http://schemas.openxmlformats.org/officeDocument/2006/relationships/tags" Target="../tags/tag358.xml"/></Relationships>
</file>

<file path=ppt/slides/_rels/slide22.xml.rels><?xml version="1.0" encoding="UTF-8" standalone="yes"?>
<Relationships xmlns="http://schemas.openxmlformats.org/package/2006/relationships"><Relationship Id="rId8" Type="http://schemas.openxmlformats.org/officeDocument/2006/relationships/tags" Target="../tags/tag371.xml"/><Relationship Id="rId13" Type="http://schemas.openxmlformats.org/officeDocument/2006/relationships/tags" Target="../tags/tag376.xml"/><Relationship Id="rId18" Type="http://schemas.openxmlformats.org/officeDocument/2006/relationships/tags" Target="../tags/tag381.xml"/><Relationship Id="rId26" Type="http://schemas.openxmlformats.org/officeDocument/2006/relationships/tags" Target="../tags/tag389.xml"/><Relationship Id="rId3" Type="http://schemas.openxmlformats.org/officeDocument/2006/relationships/tags" Target="../tags/tag366.xml"/><Relationship Id="rId21" Type="http://schemas.openxmlformats.org/officeDocument/2006/relationships/tags" Target="../tags/tag384.xml"/><Relationship Id="rId7" Type="http://schemas.openxmlformats.org/officeDocument/2006/relationships/tags" Target="../tags/tag370.xml"/><Relationship Id="rId12" Type="http://schemas.openxmlformats.org/officeDocument/2006/relationships/tags" Target="../tags/tag375.xml"/><Relationship Id="rId17" Type="http://schemas.openxmlformats.org/officeDocument/2006/relationships/tags" Target="../tags/tag380.xml"/><Relationship Id="rId25" Type="http://schemas.openxmlformats.org/officeDocument/2006/relationships/tags" Target="../tags/tag388.xml"/><Relationship Id="rId2" Type="http://schemas.openxmlformats.org/officeDocument/2006/relationships/tags" Target="../tags/tag365.xml"/><Relationship Id="rId16" Type="http://schemas.openxmlformats.org/officeDocument/2006/relationships/tags" Target="../tags/tag379.xml"/><Relationship Id="rId20" Type="http://schemas.openxmlformats.org/officeDocument/2006/relationships/tags" Target="../tags/tag383.xml"/><Relationship Id="rId1" Type="http://schemas.openxmlformats.org/officeDocument/2006/relationships/tags" Target="../tags/tag364.xml"/><Relationship Id="rId6" Type="http://schemas.openxmlformats.org/officeDocument/2006/relationships/tags" Target="../tags/tag369.xml"/><Relationship Id="rId11" Type="http://schemas.openxmlformats.org/officeDocument/2006/relationships/tags" Target="../tags/tag374.xml"/><Relationship Id="rId24" Type="http://schemas.openxmlformats.org/officeDocument/2006/relationships/tags" Target="../tags/tag387.xml"/><Relationship Id="rId5" Type="http://schemas.openxmlformats.org/officeDocument/2006/relationships/tags" Target="../tags/tag368.xml"/><Relationship Id="rId15" Type="http://schemas.openxmlformats.org/officeDocument/2006/relationships/tags" Target="../tags/tag378.xml"/><Relationship Id="rId23" Type="http://schemas.openxmlformats.org/officeDocument/2006/relationships/tags" Target="../tags/tag386.xml"/><Relationship Id="rId28" Type="http://schemas.openxmlformats.org/officeDocument/2006/relationships/notesSlide" Target="../notesSlides/notesSlide22.xml"/><Relationship Id="rId10" Type="http://schemas.openxmlformats.org/officeDocument/2006/relationships/tags" Target="../tags/tag373.xml"/><Relationship Id="rId19" Type="http://schemas.openxmlformats.org/officeDocument/2006/relationships/tags" Target="../tags/tag382.xml"/><Relationship Id="rId4" Type="http://schemas.openxmlformats.org/officeDocument/2006/relationships/tags" Target="../tags/tag367.xml"/><Relationship Id="rId9" Type="http://schemas.openxmlformats.org/officeDocument/2006/relationships/tags" Target="../tags/tag372.xml"/><Relationship Id="rId14" Type="http://schemas.openxmlformats.org/officeDocument/2006/relationships/tags" Target="../tags/tag377.xml"/><Relationship Id="rId22" Type="http://schemas.openxmlformats.org/officeDocument/2006/relationships/tags" Target="../tags/tag385.xml"/><Relationship Id="rId27"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tags" Target="../tags/tag397.xml"/><Relationship Id="rId13" Type="http://schemas.openxmlformats.org/officeDocument/2006/relationships/tags" Target="../tags/tag402.xml"/><Relationship Id="rId18" Type="http://schemas.openxmlformats.org/officeDocument/2006/relationships/tags" Target="../tags/tag407.xml"/><Relationship Id="rId3" Type="http://schemas.openxmlformats.org/officeDocument/2006/relationships/tags" Target="../tags/tag392.xml"/><Relationship Id="rId21" Type="http://schemas.openxmlformats.org/officeDocument/2006/relationships/tags" Target="../tags/tag410.xml"/><Relationship Id="rId7" Type="http://schemas.openxmlformats.org/officeDocument/2006/relationships/tags" Target="../tags/tag396.xml"/><Relationship Id="rId12" Type="http://schemas.openxmlformats.org/officeDocument/2006/relationships/tags" Target="../tags/tag401.xml"/><Relationship Id="rId17" Type="http://schemas.openxmlformats.org/officeDocument/2006/relationships/tags" Target="../tags/tag406.xml"/><Relationship Id="rId25" Type="http://schemas.openxmlformats.org/officeDocument/2006/relationships/notesSlide" Target="../notesSlides/notesSlide23.xml"/><Relationship Id="rId2" Type="http://schemas.openxmlformats.org/officeDocument/2006/relationships/tags" Target="../tags/tag391.xml"/><Relationship Id="rId16" Type="http://schemas.openxmlformats.org/officeDocument/2006/relationships/tags" Target="../tags/tag405.xml"/><Relationship Id="rId20" Type="http://schemas.openxmlformats.org/officeDocument/2006/relationships/tags" Target="../tags/tag409.xml"/><Relationship Id="rId1" Type="http://schemas.openxmlformats.org/officeDocument/2006/relationships/tags" Target="../tags/tag390.xml"/><Relationship Id="rId6" Type="http://schemas.openxmlformats.org/officeDocument/2006/relationships/tags" Target="../tags/tag395.xml"/><Relationship Id="rId11" Type="http://schemas.openxmlformats.org/officeDocument/2006/relationships/tags" Target="../tags/tag400.xml"/><Relationship Id="rId24" Type="http://schemas.openxmlformats.org/officeDocument/2006/relationships/slideLayout" Target="../slideLayouts/slideLayout2.xml"/><Relationship Id="rId5" Type="http://schemas.openxmlformats.org/officeDocument/2006/relationships/tags" Target="../tags/tag394.xml"/><Relationship Id="rId15" Type="http://schemas.openxmlformats.org/officeDocument/2006/relationships/tags" Target="../tags/tag404.xml"/><Relationship Id="rId23" Type="http://schemas.openxmlformats.org/officeDocument/2006/relationships/tags" Target="../tags/tag412.xml"/><Relationship Id="rId10" Type="http://schemas.openxmlformats.org/officeDocument/2006/relationships/tags" Target="../tags/tag399.xml"/><Relationship Id="rId19" Type="http://schemas.openxmlformats.org/officeDocument/2006/relationships/tags" Target="../tags/tag408.xml"/><Relationship Id="rId4" Type="http://schemas.openxmlformats.org/officeDocument/2006/relationships/tags" Target="../tags/tag393.xml"/><Relationship Id="rId9" Type="http://schemas.openxmlformats.org/officeDocument/2006/relationships/tags" Target="../tags/tag398.xml"/><Relationship Id="rId14" Type="http://schemas.openxmlformats.org/officeDocument/2006/relationships/tags" Target="../tags/tag403.xml"/><Relationship Id="rId22" Type="http://schemas.openxmlformats.org/officeDocument/2006/relationships/tags" Target="../tags/tag411.xml"/></Relationships>
</file>

<file path=ppt/slides/_rels/slide24.xml.rels><?xml version="1.0" encoding="UTF-8" standalone="yes"?>
<Relationships xmlns="http://schemas.openxmlformats.org/package/2006/relationships"><Relationship Id="rId3" Type="http://schemas.openxmlformats.org/officeDocument/2006/relationships/tags" Target="../tags/tag415.xml"/><Relationship Id="rId2" Type="http://schemas.openxmlformats.org/officeDocument/2006/relationships/tags" Target="../tags/tag414.xml"/><Relationship Id="rId1" Type="http://schemas.openxmlformats.org/officeDocument/2006/relationships/tags" Target="../tags/tag413.xml"/><Relationship Id="rId6" Type="http://schemas.openxmlformats.org/officeDocument/2006/relationships/notesSlide" Target="../notesSlides/notesSlide24.xml"/><Relationship Id="rId5" Type="http://schemas.openxmlformats.org/officeDocument/2006/relationships/slideLayout" Target="../slideLayouts/slideLayout2.xml"/><Relationship Id="rId4" Type="http://schemas.openxmlformats.org/officeDocument/2006/relationships/tags" Target="../tags/tag416.xml"/></Relationships>
</file>

<file path=ppt/slides/_rels/slide25.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4.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6.png"/><Relationship Id="rId1" Type="http://schemas.openxmlformats.org/officeDocument/2006/relationships/slideLayout" Target="../slideLayouts/slideLayout13.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image" Target="../media/image5.png"/><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3" Type="http://schemas.openxmlformats.org/officeDocument/2006/relationships/tags" Target="../tags/tag36.xml"/><Relationship Id="rId7" Type="http://schemas.openxmlformats.org/officeDocument/2006/relationships/slideLayout" Target="../slideLayouts/slideLayout2.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tags" Target="../tags/tag37.xml"/></Relationships>
</file>

<file path=ppt/slides/_rels/slide4.xml.rels><?xml version="1.0" encoding="UTF-8" standalone="yes"?>
<Relationships xmlns="http://schemas.openxmlformats.org/package/2006/relationships"><Relationship Id="rId8" Type="http://schemas.openxmlformats.org/officeDocument/2006/relationships/tags" Target="../tags/tag47.xml"/><Relationship Id="rId13" Type="http://schemas.openxmlformats.org/officeDocument/2006/relationships/tags" Target="../tags/tag52.xml"/><Relationship Id="rId3" Type="http://schemas.openxmlformats.org/officeDocument/2006/relationships/tags" Target="../tags/tag42.xml"/><Relationship Id="rId7" Type="http://schemas.openxmlformats.org/officeDocument/2006/relationships/tags" Target="../tags/tag46.xml"/><Relationship Id="rId12" Type="http://schemas.openxmlformats.org/officeDocument/2006/relationships/tags" Target="../tags/tag51.xml"/><Relationship Id="rId2" Type="http://schemas.openxmlformats.org/officeDocument/2006/relationships/tags" Target="../tags/tag41.xml"/><Relationship Id="rId16" Type="http://schemas.openxmlformats.org/officeDocument/2006/relationships/image" Target="../media/image1.jpeg"/><Relationship Id="rId1" Type="http://schemas.openxmlformats.org/officeDocument/2006/relationships/tags" Target="../tags/tag40.xml"/><Relationship Id="rId6" Type="http://schemas.openxmlformats.org/officeDocument/2006/relationships/tags" Target="../tags/tag45.xml"/><Relationship Id="rId11" Type="http://schemas.openxmlformats.org/officeDocument/2006/relationships/tags" Target="../tags/tag50.xml"/><Relationship Id="rId5" Type="http://schemas.openxmlformats.org/officeDocument/2006/relationships/tags" Target="../tags/tag44.xml"/><Relationship Id="rId15" Type="http://schemas.openxmlformats.org/officeDocument/2006/relationships/notesSlide" Target="../notesSlides/notesSlide4.xml"/><Relationship Id="rId10" Type="http://schemas.openxmlformats.org/officeDocument/2006/relationships/tags" Target="../tags/tag49.xml"/><Relationship Id="rId4" Type="http://schemas.openxmlformats.org/officeDocument/2006/relationships/tags" Target="../tags/tag43.xml"/><Relationship Id="rId9" Type="http://schemas.openxmlformats.org/officeDocument/2006/relationships/tags" Target="../tags/tag48.xml"/><Relationship Id="rId1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55.xml"/><Relationship Id="rId7" Type="http://schemas.openxmlformats.org/officeDocument/2006/relationships/tags" Target="../tags/tag59.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tags" Target="../tags/tag58.xml"/><Relationship Id="rId11" Type="http://schemas.microsoft.com/office/2007/relationships/hdphoto" Target="../media/hdphoto1.wdp"/><Relationship Id="rId5" Type="http://schemas.openxmlformats.org/officeDocument/2006/relationships/tags" Target="../tags/tag57.xml"/><Relationship Id="rId10" Type="http://schemas.openxmlformats.org/officeDocument/2006/relationships/image" Target="../media/image2.png"/><Relationship Id="rId4" Type="http://schemas.openxmlformats.org/officeDocument/2006/relationships/tags" Target="../tags/tag56.xml"/><Relationship Id="rId9"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8" Type="http://schemas.openxmlformats.org/officeDocument/2006/relationships/tags" Target="../tags/tag67.xml"/><Relationship Id="rId13" Type="http://schemas.openxmlformats.org/officeDocument/2006/relationships/tags" Target="../tags/tag72.xml"/><Relationship Id="rId18" Type="http://schemas.openxmlformats.org/officeDocument/2006/relationships/tags" Target="../tags/tag77.xml"/><Relationship Id="rId3" Type="http://schemas.openxmlformats.org/officeDocument/2006/relationships/tags" Target="../tags/tag62.xml"/><Relationship Id="rId21" Type="http://schemas.openxmlformats.org/officeDocument/2006/relationships/image" Target="../media/image3.png"/><Relationship Id="rId7" Type="http://schemas.openxmlformats.org/officeDocument/2006/relationships/tags" Target="../tags/tag66.xml"/><Relationship Id="rId12" Type="http://schemas.openxmlformats.org/officeDocument/2006/relationships/tags" Target="../tags/tag71.xml"/><Relationship Id="rId17" Type="http://schemas.openxmlformats.org/officeDocument/2006/relationships/tags" Target="../tags/tag76.xml"/><Relationship Id="rId2" Type="http://schemas.openxmlformats.org/officeDocument/2006/relationships/tags" Target="../tags/tag61.xml"/><Relationship Id="rId16" Type="http://schemas.openxmlformats.org/officeDocument/2006/relationships/tags" Target="../tags/tag75.xml"/><Relationship Id="rId20" Type="http://schemas.openxmlformats.org/officeDocument/2006/relationships/notesSlide" Target="../notesSlides/notesSlide6.xml"/><Relationship Id="rId1" Type="http://schemas.openxmlformats.org/officeDocument/2006/relationships/tags" Target="../tags/tag60.xml"/><Relationship Id="rId6" Type="http://schemas.openxmlformats.org/officeDocument/2006/relationships/tags" Target="../tags/tag65.xml"/><Relationship Id="rId11" Type="http://schemas.openxmlformats.org/officeDocument/2006/relationships/tags" Target="../tags/tag70.xml"/><Relationship Id="rId5" Type="http://schemas.openxmlformats.org/officeDocument/2006/relationships/tags" Target="../tags/tag64.xml"/><Relationship Id="rId15" Type="http://schemas.openxmlformats.org/officeDocument/2006/relationships/tags" Target="../tags/tag74.xml"/><Relationship Id="rId23" Type="http://schemas.microsoft.com/office/2007/relationships/hdphoto" Target="../media/hdphoto1.wdp"/><Relationship Id="rId10" Type="http://schemas.openxmlformats.org/officeDocument/2006/relationships/tags" Target="../tags/tag69.xml"/><Relationship Id="rId19" Type="http://schemas.openxmlformats.org/officeDocument/2006/relationships/slideLayout" Target="../slideLayouts/slideLayout2.xml"/><Relationship Id="rId4" Type="http://schemas.openxmlformats.org/officeDocument/2006/relationships/tags" Target="../tags/tag63.xml"/><Relationship Id="rId9" Type="http://schemas.openxmlformats.org/officeDocument/2006/relationships/tags" Target="../tags/tag68.xml"/><Relationship Id="rId14" Type="http://schemas.openxmlformats.org/officeDocument/2006/relationships/tags" Target="../tags/tag73.xml"/><Relationship Id="rId22"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tags" Target="../tags/tag85.xml"/><Relationship Id="rId13" Type="http://schemas.openxmlformats.org/officeDocument/2006/relationships/tags" Target="../tags/tag90.xml"/><Relationship Id="rId18" Type="http://schemas.openxmlformats.org/officeDocument/2006/relationships/tags" Target="../tags/tag95.xml"/><Relationship Id="rId3" Type="http://schemas.openxmlformats.org/officeDocument/2006/relationships/tags" Target="../tags/tag80.xml"/><Relationship Id="rId21" Type="http://schemas.openxmlformats.org/officeDocument/2006/relationships/tags" Target="../tags/tag98.xml"/><Relationship Id="rId7" Type="http://schemas.openxmlformats.org/officeDocument/2006/relationships/tags" Target="../tags/tag84.xml"/><Relationship Id="rId12" Type="http://schemas.openxmlformats.org/officeDocument/2006/relationships/tags" Target="../tags/tag89.xml"/><Relationship Id="rId17" Type="http://schemas.openxmlformats.org/officeDocument/2006/relationships/tags" Target="../tags/tag94.xml"/><Relationship Id="rId2" Type="http://schemas.openxmlformats.org/officeDocument/2006/relationships/tags" Target="../tags/tag79.xml"/><Relationship Id="rId16" Type="http://schemas.openxmlformats.org/officeDocument/2006/relationships/tags" Target="../tags/tag93.xml"/><Relationship Id="rId20" Type="http://schemas.openxmlformats.org/officeDocument/2006/relationships/tags" Target="../tags/tag97.xml"/><Relationship Id="rId1" Type="http://schemas.openxmlformats.org/officeDocument/2006/relationships/tags" Target="../tags/tag78.xml"/><Relationship Id="rId6" Type="http://schemas.openxmlformats.org/officeDocument/2006/relationships/tags" Target="../tags/tag83.xml"/><Relationship Id="rId11" Type="http://schemas.openxmlformats.org/officeDocument/2006/relationships/tags" Target="../tags/tag88.xml"/><Relationship Id="rId24" Type="http://schemas.openxmlformats.org/officeDocument/2006/relationships/notesSlide" Target="../notesSlides/notesSlide7.xml"/><Relationship Id="rId5" Type="http://schemas.openxmlformats.org/officeDocument/2006/relationships/tags" Target="../tags/tag82.xml"/><Relationship Id="rId15" Type="http://schemas.openxmlformats.org/officeDocument/2006/relationships/tags" Target="../tags/tag92.xml"/><Relationship Id="rId23" Type="http://schemas.openxmlformats.org/officeDocument/2006/relationships/slideLayout" Target="../slideLayouts/slideLayout2.xml"/><Relationship Id="rId10" Type="http://schemas.openxmlformats.org/officeDocument/2006/relationships/tags" Target="../tags/tag87.xml"/><Relationship Id="rId19" Type="http://schemas.openxmlformats.org/officeDocument/2006/relationships/tags" Target="../tags/tag96.xml"/><Relationship Id="rId4" Type="http://schemas.openxmlformats.org/officeDocument/2006/relationships/tags" Target="../tags/tag81.xml"/><Relationship Id="rId9" Type="http://schemas.openxmlformats.org/officeDocument/2006/relationships/tags" Target="../tags/tag86.xml"/><Relationship Id="rId14" Type="http://schemas.openxmlformats.org/officeDocument/2006/relationships/tags" Target="../tags/tag91.xml"/><Relationship Id="rId22" Type="http://schemas.openxmlformats.org/officeDocument/2006/relationships/tags" Target="../tags/tag99.xml"/></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8.xml"/><Relationship Id="rId3" Type="http://schemas.openxmlformats.org/officeDocument/2006/relationships/tags" Target="../tags/tag102.xml"/><Relationship Id="rId7" Type="http://schemas.openxmlformats.org/officeDocument/2006/relationships/slideLayout" Target="../slideLayouts/slideLayout2.xml"/><Relationship Id="rId2" Type="http://schemas.openxmlformats.org/officeDocument/2006/relationships/tags" Target="../tags/tag101.xml"/><Relationship Id="rId1" Type="http://schemas.openxmlformats.org/officeDocument/2006/relationships/tags" Target="../tags/tag100.xml"/><Relationship Id="rId6" Type="http://schemas.openxmlformats.org/officeDocument/2006/relationships/tags" Target="../tags/tag105.xml"/><Relationship Id="rId5" Type="http://schemas.openxmlformats.org/officeDocument/2006/relationships/tags" Target="../tags/tag104.xml"/><Relationship Id="rId4" Type="http://schemas.openxmlformats.org/officeDocument/2006/relationships/tags" Target="../tags/tag103.xml"/></Relationships>
</file>

<file path=ppt/slides/_rels/slide9.xml.rels><?xml version="1.0" encoding="UTF-8" standalone="yes"?>
<Relationships xmlns="http://schemas.openxmlformats.org/package/2006/relationships"><Relationship Id="rId8" Type="http://schemas.openxmlformats.org/officeDocument/2006/relationships/tags" Target="../tags/tag113.xml"/><Relationship Id="rId13" Type="http://schemas.openxmlformats.org/officeDocument/2006/relationships/tags" Target="../tags/tag118.xml"/><Relationship Id="rId18" Type="http://schemas.openxmlformats.org/officeDocument/2006/relationships/image" Target="../media/image2.png"/><Relationship Id="rId3" Type="http://schemas.openxmlformats.org/officeDocument/2006/relationships/tags" Target="../tags/tag108.xml"/><Relationship Id="rId7" Type="http://schemas.openxmlformats.org/officeDocument/2006/relationships/tags" Target="../tags/tag112.xml"/><Relationship Id="rId12" Type="http://schemas.openxmlformats.org/officeDocument/2006/relationships/tags" Target="../tags/tag117.xml"/><Relationship Id="rId17" Type="http://schemas.openxmlformats.org/officeDocument/2006/relationships/notesSlide" Target="../notesSlides/notesSlide9.xml"/><Relationship Id="rId2" Type="http://schemas.openxmlformats.org/officeDocument/2006/relationships/tags" Target="../tags/tag107.xml"/><Relationship Id="rId16" Type="http://schemas.openxmlformats.org/officeDocument/2006/relationships/slideLayout" Target="../slideLayouts/slideLayout2.xml"/><Relationship Id="rId1" Type="http://schemas.openxmlformats.org/officeDocument/2006/relationships/tags" Target="../tags/tag106.xml"/><Relationship Id="rId6" Type="http://schemas.openxmlformats.org/officeDocument/2006/relationships/tags" Target="../tags/tag111.xml"/><Relationship Id="rId11" Type="http://schemas.openxmlformats.org/officeDocument/2006/relationships/tags" Target="../tags/tag116.xml"/><Relationship Id="rId5" Type="http://schemas.openxmlformats.org/officeDocument/2006/relationships/tags" Target="../tags/tag110.xml"/><Relationship Id="rId15" Type="http://schemas.openxmlformats.org/officeDocument/2006/relationships/tags" Target="../tags/tag120.xml"/><Relationship Id="rId10" Type="http://schemas.openxmlformats.org/officeDocument/2006/relationships/tags" Target="../tags/tag115.xml"/><Relationship Id="rId19" Type="http://schemas.microsoft.com/office/2007/relationships/hdphoto" Target="../media/hdphoto1.wdp"/><Relationship Id="rId4" Type="http://schemas.openxmlformats.org/officeDocument/2006/relationships/tags" Target="../tags/tag109.xml"/><Relationship Id="rId9" Type="http://schemas.openxmlformats.org/officeDocument/2006/relationships/tags" Target="../tags/tag114.xml"/><Relationship Id="rId14" Type="http://schemas.openxmlformats.org/officeDocument/2006/relationships/tags" Target="../tags/tag1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PA_淘宝店chenying0907 1">
            <a:extLst>
              <a:ext uri="{FF2B5EF4-FFF2-40B4-BE49-F238E27FC236}">
                <a16:creationId xmlns:a16="http://schemas.microsoft.com/office/drawing/2014/main" xmlns="" id="{863EF107-A8FF-C040-B073-3C149B3BB3F8}"/>
              </a:ext>
            </a:extLst>
          </p:cNvPr>
          <p:cNvGrpSpPr/>
          <p:nvPr>
            <p:custDataLst>
              <p:tags r:id="rId1"/>
            </p:custDataLst>
          </p:nvPr>
        </p:nvGrpSpPr>
        <p:grpSpPr>
          <a:xfrm>
            <a:off x="-4763" y="1841500"/>
            <a:ext cx="9153526" cy="3311526"/>
            <a:chOff x="-4763" y="1841500"/>
            <a:chExt cx="9153526" cy="3311526"/>
          </a:xfrm>
        </p:grpSpPr>
        <p:sp>
          <p:nvSpPr>
            <p:cNvPr id="5" name="淘宝店chenying0907 36">
              <a:extLst>
                <a:ext uri="{FF2B5EF4-FFF2-40B4-BE49-F238E27FC236}">
                  <a16:creationId xmlns:a16="http://schemas.microsoft.com/office/drawing/2014/main" xmlns="" id="{3887F81D-CFCF-164C-82D9-44D3BB8A6068}"/>
                </a:ext>
              </a:extLst>
            </p:cNvPr>
            <p:cNvSpPr>
              <a:spLocks/>
            </p:cNvSpPr>
            <p:nvPr/>
          </p:nvSpPr>
          <p:spPr bwMode="auto">
            <a:xfrm>
              <a:off x="3036887" y="3662363"/>
              <a:ext cx="4049713" cy="1490663"/>
            </a:xfrm>
            <a:custGeom>
              <a:avLst/>
              <a:gdLst>
                <a:gd name="T0" fmla="*/ 1369 w 2551"/>
                <a:gd name="T1" fmla="*/ 939 h 939"/>
                <a:gd name="T2" fmla="*/ 2551 w 2551"/>
                <a:gd name="T3" fmla="*/ 442 h 939"/>
                <a:gd name="T4" fmla="*/ 2485 w 2551"/>
                <a:gd name="T5" fmla="*/ 0 h 939"/>
                <a:gd name="T6" fmla="*/ 0 w 2551"/>
                <a:gd name="T7" fmla="*/ 295 h 939"/>
                <a:gd name="T8" fmla="*/ 745 w 2551"/>
                <a:gd name="T9" fmla="*/ 939 h 939"/>
                <a:gd name="T10" fmla="*/ 1369 w 2551"/>
                <a:gd name="T11" fmla="*/ 939 h 939"/>
              </a:gdLst>
              <a:ahLst/>
              <a:cxnLst>
                <a:cxn ang="0">
                  <a:pos x="T0" y="T1"/>
                </a:cxn>
                <a:cxn ang="0">
                  <a:pos x="T2" y="T3"/>
                </a:cxn>
                <a:cxn ang="0">
                  <a:pos x="T4" y="T5"/>
                </a:cxn>
                <a:cxn ang="0">
                  <a:pos x="T6" y="T7"/>
                </a:cxn>
                <a:cxn ang="0">
                  <a:pos x="T8" y="T9"/>
                </a:cxn>
                <a:cxn ang="0">
                  <a:pos x="T10" y="T11"/>
                </a:cxn>
              </a:cxnLst>
              <a:rect l="0" t="0" r="r" b="b"/>
              <a:pathLst>
                <a:path w="2551" h="939">
                  <a:moveTo>
                    <a:pt x="1369" y="939"/>
                  </a:moveTo>
                  <a:lnTo>
                    <a:pt x="2551" y="442"/>
                  </a:lnTo>
                  <a:lnTo>
                    <a:pt x="2485" y="0"/>
                  </a:lnTo>
                  <a:lnTo>
                    <a:pt x="0" y="295"/>
                  </a:lnTo>
                  <a:lnTo>
                    <a:pt x="745" y="939"/>
                  </a:lnTo>
                  <a:lnTo>
                    <a:pt x="1369" y="939"/>
                  </a:lnTo>
                  <a:close/>
                </a:path>
              </a:pathLst>
            </a:custGeom>
            <a:solidFill>
              <a:srgbClr val="D9ABA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6" name="淘宝店chenying0907 37">
              <a:extLst>
                <a:ext uri="{FF2B5EF4-FFF2-40B4-BE49-F238E27FC236}">
                  <a16:creationId xmlns:a16="http://schemas.microsoft.com/office/drawing/2014/main" xmlns="" id="{2CE50218-CFAC-0D4D-AD4A-0C8CB51A5698}"/>
                </a:ext>
              </a:extLst>
            </p:cNvPr>
            <p:cNvSpPr>
              <a:spLocks/>
            </p:cNvSpPr>
            <p:nvPr/>
          </p:nvSpPr>
          <p:spPr bwMode="auto">
            <a:xfrm>
              <a:off x="379412" y="1841500"/>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EACF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淘宝店chenying0907 38">
              <a:extLst>
                <a:ext uri="{FF2B5EF4-FFF2-40B4-BE49-F238E27FC236}">
                  <a16:creationId xmlns:a16="http://schemas.microsoft.com/office/drawing/2014/main" xmlns="" id="{6A2A6D46-8265-1C4D-9EEE-1D885EA05EDD}"/>
                </a:ext>
              </a:extLst>
            </p:cNvPr>
            <p:cNvSpPr>
              <a:spLocks/>
            </p:cNvSpPr>
            <p:nvPr/>
          </p:nvSpPr>
          <p:spPr bwMode="auto">
            <a:xfrm>
              <a:off x="-4763" y="1841500"/>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淘宝店chenying0907 39">
              <a:extLst>
                <a:ext uri="{FF2B5EF4-FFF2-40B4-BE49-F238E27FC236}">
                  <a16:creationId xmlns:a16="http://schemas.microsoft.com/office/drawing/2014/main" xmlns="" id="{32C51062-A3D2-244C-91E3-FB99EF272529}"/>
                </a:ext>
              </a:extLst>
            </p:cNvPr>
            <p:cNvSpPr>
              <a:spLocks/>
            </p:cNvSpPr>
            <p:nvPr/>
          </p:nvSpPr>
          <p:spPr bwMode="auto">
            <a:xfrm>
              <a:off x="-4763" y="4770438"/>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DBAC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淘宝店chenying0907 40">
              <a:extLst>
                <a:ext uri="{FF2B5EF4-FFF2-40B4-BE49-F238E27FC236}">
                  <a16:creationId xmlns:a16="http://schemas.microsoft.com/office/drawing/2014/main" xmlns="" id="{7E5507D1-4965-1F45-9EBE-C9F9868EEB6D}"/>
                </a:ext>
              </a:extLst>
            </p:cNvPr>
            <p:cNvSpPr>
              <a:spLocks/>
            </p:cNvSpPr>
            <p:nvPr/>
          </p:nvSpPr>
          <p:spPr bwMode="auto">
            <a:xfrm>
              <a:off x="5210175" y="3490913"/>
              <a:ext cx="3938588" cy="1662113"/>
            </a:xfrm>
            <a:custGeom>
              <a:avLst/>
              <a:gdLst>
                <a:gd name="T0" fmla="*/ 0 w 2481"/>
                <a:gd name="T1" fmla="*/ 1047 h 1047"/>
                <a:gd name="T2" fmla="*/ 1254 w 2481"/>
                <a:gd name="T3" fmla="*/ 1047 h 1047"/>
                <a:gd name="T4" fmla="*/ 1868 w 2481"/>
                <a:gd name="T5" fmla="*/ 1047 h 1047"/>
                <a:gd name="T6" fmla="*/ 2481 w 2481"/>
                <a:gd name="T7" fmla="*/ 263 h 1047"/>
                <a:gd name="T8" fmla="*/ 2481 w 2481"/>
                <a:gd name="T9" fmla="*/ 0 h 1047"/>
                <a:gd name="T10" fmla="*/ 0 w 2481"/>
                <a:gd name="T11" fmla="*/ 1047 h 1047"/>
              </a:gdLst>
              <a:ahLst/>
              <a:cxnLst>
                <a:cxn ang="0">
                  <a:pos x="T0" y="T1"/>
                </a:cxn>
                <a:cxn ang="0">
                  <a:pos x="T2" y="T3"/>
                </a:cxn>
                <a:cxn ang="0">
                  <a:pos x="T4" y="T5"/>
                </a:cxn>
                <a:cxn ang="0">
                  <a:pos x="T6" y="T7"/>
                </a:cxn>
                <a:cxn ang="0">
                  <a:pos x="T8" y="T9"/>
                </a:cxn>
                <a:cxn ang="0">
                  <a:pos x="T10" y="T11"/>
                </a:cxn>
              </a:cxnLst>
              <a:rect l="0" t="0" r="r" b="b"/>
              <a:pathLst>
                <a:path w="2481" h="1047">
                  <a:moveTo>
                    <a:pt x="0" y="1047"/>
                  </a:moveTo>
                  <a:lnTo>
                    <a:pt x="1254" y="1047"/>
                  </a:lnTo>
                  <a:lnTo>
                    <a:pt x="1868" y="1047"/>
                  </a:lnTo>
                  <a:lnTo>
                    <a:pt x="2481" y="263"/>
                  </a:lnTo>
                  <a:lnTo>
                    <a:pt x="2481" y="0"/>
                  </a:lnTo>
                  <a:lnTo>
                    <a:pt x="0" y="1047"/>
                  </a:lnTo>
                  <a:close/>
                </a:path>
              </a:pathLst>
            </a:custGeom>
            <a:solidFill>
              <a:srgbClr val="E5CB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淘宝店chenying0907 41">
              <a:extLst>
                <a:ext uri="{FF2B5EF4-FFF2-40B4-BE49-F238E27FC236}">
                  <a16:creationId xmlns:a16="http://schemas.microsoft.com/office/drawing/2014/main" xmlns="" id="{1CA268EF-A7FB-114D-96A2-1E7D2B50A559}"/>
                </a:ext>
              </a:extLst>
            </p:cNvPr>
            <p:cNvSpPr>
              <a:spLocks/>
            </p:cNvSpPr>
            <p:nvPr/>
          </p:nvSpPr>
          <p:spPr bwMode="auto">
            <a:xfrm>
              <a:off x="6965950" y="3357563"/>
              <a:ext cx="2182813" cy="1006475"/>
            </a:xfrm>
            <a:custGeom>
              <a:avLst/>
              <a:gdLst>
                <a:gd name="T0" fmla="*/ 0 w 1375"/>
                <a:gd name="T1" fmla="*/ 126 h 634"/>
                <a:gd name="T2" fmla="*/ 76 w 1375"/>
                <a:gd name="T3" fmla="*/ 634 h 634"/>
                <a:gd name="T4" fmla="*/ 1375 w 1375"/>
                <a:gd name="T5" fmla="*/ 84 h 634"/>
                <a:gd name="T6" fmla="*/ 1375 w 1375"/>
                <a:gd name="T7" fmla="*/ 36 h 634"/>
                <a:gd name="T8" fmla="*/ 1375 w 1375"/>
                <a:gd name="T9" fmla="*/ 0 h 634"/>
                <a:gd name="T10" fmla="*/ 0 w 1375"/>
                <a:gd name="T11" fmla="*/ 126 h 634"/>
              </a:gdLst>
              <a:ahLst/>
              <a:cxnLst>
                <a:cxn ang="0">
                  <a:pos x="T0" y="T1"/>
                </a:cxn>
                <a:cxn ang="0">
                  <a:pos x="T2" y="T3"/>
                </a:cxn>
                <a:cxn ang="0">
                  <a:pos x="T4" y="T5"/>
                </a:cxn>
                <a:cxn ang="0">
                  <a:pos x="T6" y="T7"/>
                </a:cxn>
                <a:cxn ang="0">
                  <a:pos x="T8" y="T9"/>
                </a:cxn>
                <a:cxn ang="0">
                  <a:pos x="T10" y="T11"/>
                </a:cxn>
              </a:cxnLst>
              <a:rect l="0" t="0" r="r" b="b"/>
              <a:pathLst>
                <a:path w="1375" h="634">
                  <a:moveTo>
                    <a:pt x="0" y="126"/>
                  </a:moveTo>
                  <a:lnTo>
                    <a:pt x="76" y="634"/>
                  </a:lnTo>
                  <a:lnTo>
                    <a:pt x="1375" y="84"/>
                  </a:lnTo>
                  <a:lnTo>
                    <a:pt x="1375" y="36"/>
                  </a:lnTo>
                  <a:lnTo>
                    <a:pt x="1375" y="0"/>
                  </a:lnTo>
                  <a:lnTo>
                    <a:pt x="0" y="126"/>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1" name="PA_淘宝店chenying0907 11">
            <a:extLst>
              <a:ext uri="{FF2B5EF4-FFF2-40B4-BE49-F238E27FC236}">
                <a16:creationId xmlns:a16="http://schemas.microsoft.com/office/drawing/2014/main" xmlns="" id="{4C061CDF-1585-0D49-B1A7-CFF74C6F6359}"/>
              </a:ext>
            </a:extLst>
          </p:cNvPr>
          <p:cNvSpPr/>
          <p:nvPr>
            <p:custDataLst>
              <p:tags r:id="rId2"/>
            </p:custDataLst>
          </p:nvPr>
        </p:nvSpPr>
        <p:spPr>
          <a:xfrm>
            <a:off x="533871" y="591530"/>
            <a:ext cx="8076257" cy="3960440"/>
          </a:xfrm>
          <a:prstGeom prst="rect">
            <a:avLst/>
          </a:prstGeom>
          <a:solidFill>
            <a:schemeClr val="bg1">
              <a:alpha val="85000"/>
            </a:schemeClr>
          </a:solidFill>
          <a:ln>
            <a:noFill/>
          </a:ln>
          <a:effectLst>
            <a:outerShdw blurRad="368300" dist="63500" dir="462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PA_圆角淘宝店chenying0907 1030">
            <a:extLst>
              <a:ext uri="{FF2B5EF4-FFF2-40B4-BE49-F238E27FC236}">
                <a16:creationId xmlns:a16="http://schemas.microsoft.com/office/drawing/2014/main" xmlns="" id="{554466C3-4668-4547-90BA-E1A64C678BCE}"/>
              </a:ext>
            </a:extLst>
          </p:cNvPr>
          <p:cNvSpPr/>
          <p:nvPr>
            <p:custDataLst>
              <p:tags r:id="rId3"/>
            </p:custDataLst>
          </p:nvPr>
        </p:nvSpPr>
        <p:spPr>
          <a:xfrm>
            <a:off x="1607944" y="2427733"/>
            <a:ext cx="5937801" cy="217917"/>
          </a:xfrm>
          <a:prstGeom prst="roundRect">
            <a:avLst>
              <a:gd name="adj" fmla="val 50000"/>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dist"/>
            <a:r>
              <a:rPr lang="en-US" altLang="zh-CN" sz="1000" dirty="0">
                <a:solidFill>
                  <a:schemeClr val="bg1">
                    <a:lumMod val="50000"/>
                  </a:schemeClr>
                </a:solidFill>
                <a:latin typeface="Noto Sans S Chinese Medium" panose="020B0600000000000000" pitchFamily="34" charset="-122"/>
                <a:ea typeface="Noto Sans S Chinese Medium" panose="020B0600000000000000" pitchFamily="34" charset="-122"/>
              </a:rPr>
              <a:t>Warm and refreshing work report PPT template</a:t>
            </a:r>
          </a:p>
        </p:txBody>
      </p:sp>
      <p:sp>
        <p:nvSpPr>
          <p:cNvPr id="13" name="PA_文本框 42">
            <a:extLst>
              <a:ext uri="{FF2B5EF4-FFF2-40B4-BE49-F238E27FC236}">
                <a16:creationId xmlns:a16="http://schemas.microsoft.com/office/drawing/2014/main" xmlns="" id="{FF25B6B1-1A10-6241-B137-65B2D6C2FCD9}"/>
              </a:ext>
            </a:extLst>
          </p:cNvPr>
          <p:cNvSpPr txBox="1"/>
          <p:nvPr>
            <p:custDataLst>
              <p:tags r:id="rId4"/>
            </p:custDataLst>
          </p:nvPr>
        </p:nvSpPr>
        <p:spPr>
          <a:xfrm>
            <a:off x="1607944" y="1781396"/>
            <a:ext cx="5904656" cy="584775"/>
          </a:xfrm>
          <a:prstGeom prst="rect">
            <a:avLst/>
          </a:prstGeom>
          <a:noFill/>
        </p:spPr>
        <p:txBody>
          <a:bodyPr wrap="square" lIns="0" rIns="0" rtlCol="0">
            <a:spAutoFit/>
          </a:bodyPr>
          <a:lstStyle/>
          <a:p>
            <a:pPr algn="dist"/>
            <a:r>
              <a:rPr lang="zh-CN" altLang="en-US" sz="3200" dirty="0">
                <a:ln w="6350">
                  <a:noFill/>
                </a:ln>
                <a:solidFill>
                  <a:schemeClr val="accent3"/>
                </a:solidFill>
                <a:latin typeface="微软雅黑" panose="020B0503020204020204" pitchFamily="34" charset="-122"/>
                <a:ea typeface="微软雅黑" panose="020B0503020204020204" pitchFamily="34" charset="-122"/>
              </a:rPr>
              <a:t>暖色清</a:t>
            </a:r>
            <a:r>
              <a:rPr lang="zh-CN" altLang="en-US" sz="3200" dirty="0" smtClean="0">
                <a:ln w="6350">
                  <a:noFill/>
                </a:ln>
                <a:solidFill>
                  <a:schemeClr val="accent3"/>
                </a:solidFill>
                <a:latin typeface="微软雅黑" panose="020B0503020204020204" pitchFamily="34" charset="-122"/>
                <a:ea typeface="微软雅黑" panose="020B0503020204020204" pitchFamily="34" charset="-122"/>
              </a:rPr>
              <a:t>新</a:t>
            </a:r>
            <a:r>
              <a:rPr lang="zh-CN" altLang="en-US" sz="3200" dirty="0">
                <a:ln w="6350">
                  <a:noFill/>
                </a:ln>
                <a:solidFill>
                  <a:schemeClr val="bg1">
                    <a:lumMod val="50000"/>
                  </a:schemeClr>
                </a:solidFill>
                <a:latin typeface="微软雅黑" panose="020B0503020204020204" pitchFamily="34" charset="-122"/>
                <a:ea typeface="微软雅黑" panose="020B0503020204020204" pitchFamily="34" charset="-122"/>
              </a:rPr>
              <a:t>简</a:t>
            </a:r>
            <a:r>
              <a:rPr lang="zh-CN" altLang="en-US" sz="3200" dirty="0" smtClean="0">
                <a:ln w="6350">
                  <a:noFill/>
                </a:ln>
                <a:solidFill>
                  <a:schemeClr val="bg1">
                    <a:lumMod val="50000"/>
                  </a:schemeClr>
                </a:solidFill>
                <a:latin typeface="微软雅黑" panose="020B0503020204020204" pitchFamily="34" charset="-122"/>
                <a:ea typeface="微软雅黑" panose="020B0503020204020204" pitchFamily="34" charset="-122"/>
              </a:rPr>
              <a:t>约通用</a:t>
            </a:r>
            <a:r>
              <a:rPr lang="en-US" altLang="zh-CN" sz="3200" dirty="0" smtClean="0">
                <a:ln w="6350">
                  <a:noFill/>
                </a:ln>
                <a:solidFill>
                  <a:schemeClr val="bg1">
                    <a:lumMod val="50000"/>
                  </a:schemeClr>
                </a:solidFill>
                <a:latin typeface="微软雅黑" panose="020B0503020204020204" pitchFamily="34" charset="-122"/>
                <a:ea typeface="微软雅黑" panose="020B0503020204020204" pitchFamily="34" charset="-122"/>
              </a:rPr>
              <a:t>PPT</a:t>
            </a:r>
            <a:r>
              <a:rPr lang="zh-CN" altLang="en-US" sz="3200" dirty="0">
                <a:ln w="6350">
                  <a:noFill/>
                </a:ln>
                <a:solidFill>
                  <a:schemeClr val="bg1">
                    <a:lumMod val="50000"/>
                  </a:schemeClr>
                </a:solidFill>
                <a:latin typeface="微软雅黑" panose="020B0503020204020204" pitchFamily="34" charset="-122"/>
                <a:ea typeface="微软雅黑" panose="020B0503020204020204" pitchFamily="34" charset="-122"/>
              </a:rPr>
              <a:t>模板</a:t>
            </a:r>
          </a:p>
        </p:txBody>
      </p:sp>
      <p:grpSp>
        <p:nvGrpSpPr>
          <p:cNvPr id="14" name="PA_淘宝店chenying0907 46">
            <a:extLst>
              <a:ext uri="{FF2B5EF4-FFF2-40B4-BE49-F238E27FC236}">
                <a16:creationId xmlns:a16="http://schemas.microsoft.com/office/drawing/2014/main" xmlns="" id="{D68BEA3D-C9DA-AE40-88F5-C14F7390E63C}"/>
              </a:ext>
            </a:extLst>
          </p:cNvPr>
          <p:cNvGrpSpPr/>
          <p:nvPr>
            <p:custDataLst>
              <p:tags r:id="rId5"/>
            </p:custDataLst>
          </p:nvPr>
        </p:nvGrpSpPr>
        <p:grpSpPr>
          <a:xfrm>
            <a:off x="3084465" y="3286125"/>
            <a:ext cx="117790" cy="133898"/>
            <a:chOff x="860980" y="3583766"/>
            <a:chExt cx="100336" cy="114060"/>
          </a:xfrm>
          <a:solidFill>
            <a:schemeClr val="bg1">
              <a:lumMod val="65000"/>
            </a:schemeClr>
          </a:solidFill>
        </p:grpSpPr>
        <p:sp>
          <p:nvSpPr>
            <p:cNvPr id="15" name="淘宝店chenying0907 12">
              <a:extLst>
                <a:ext uri="{FF2B5EF4-FFF2-40B4-BE49-F238E27FC236}">
                  <a16:creationId xmlns:a16="http://schemas.microsoft.com/office/drawing/2014/main" xmlns="" id="{5E098EA9-C911-F340-9DEF-F839603198C9}"/>
                </a:ext>
              </a:extLst>
            </p:cNvPr>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dist"/>
              <a:endParaRPr lang="zh-CN" altLang="en-US" sz="1400">
                <a:solidFill>
                  <a:schemeClr val="bg1">
                    <a:lumMod val="65000"/>
                  </a:schemeClr>
                </a:solidFill>
                <a:latin typeface="Noto Sans S Chinese Medium" panose="020B0600000000000000" pitchFamily="34" charset="-122"/>
                <a:ea typeface="Noto Sans S Chinese Medium" panose="020B0600000000000000" pitchFamily="34" charset="-122"/>
              </a:endParaRPr>
            </a:p>
          </p:txBody>
        </p:sp>
        <p:sp>
          <p:nvSpPr>
            <p:cNvPr id="16" name="淘宝店chenying0907 13">
              <a:extLst>
                <a:ext uri="{FF2B5EF4-FFF2-40B4-BE49-F238E27FC236}">
                  <a16:creationId xmlns:a16="http://schemas.microsoft.com/office/drawing/2014/main" xmlns="" id="{3D1E0AC8-1318-A343-8D99-BD818B159694}"/>
                </a:ext>
              </a:extLst>
            </p:cNvPr>
            <p:cNvSpPr>
              <a:spLocks/>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dist"/>
              <a:endParaRPr lang="zh-CN" altLang="en-US" sz="1400">
                <a:solidFill>
                  <a:schemeClr val="bg1">
                    <a:lumMod val="65000"/>
                  </a:schemeClr>
                </a:solidFill>
                <a:latin typeface="Noto Sans S Chinese Medium" panose="020B0600000000000000" pitchFamily="34" charset="-122"/>
                <a:ea typeface="Noto Sans S Chinese Medium" panose="020B0600000000000000" pitchFamily="34" charset="-122"/>
              </a:endParaRPr>
            </a:p>
          </p:txBody>
        </p:sp>
      </p:grpSp>
      <p:grpSp>
        <p:nvGrpSpPr>
          <p:cNvPr id="17" name="PA_淘宝店chenying0907 16">
            <a:extLst>
              <a:ext uri="{FF2B5EF4-FFF2-40B4-BE49-F238E27FC236}">
                <a16:creationId xmlns:a16="http://schemas.microsoft.com/office/drawing/2014/main" xmlns="" id="{66D27159-FC4F-E74B-B68A-2D87290D72AC}"/>
              </a:ext>
            </a:extLst>
          </p:cNvPr>
          <p:cNvGrpSpPr>
            <a:grpSpLocks/>
          </p:cNvGrpSpPr>
          <p:nvPr>
            <p:custDataLst>
              <p:tags r:id="rId6"/>
            </p:custDataLst>
          </p:nvPr>
        </p:nvGrpSpPr>
        <p:grpSpPr bwMode="auto">
          <a:xfrm>
            <a:off x="4842042" y="3280658"/>
            <a:ext cx="92272" cy="148308"/>
            <a:chOff x="4441" y="3144"/>
            <a:chExt cx="215" cy="345"/>
          </a:xfrm>
          <a:solidFill>
            <a:schemeClr val="bg1">
              <a:lumMod val="65000"/>
            </a:schemeClr>
          </a:solidFill>
        </p:grpSpPr>
        <p:sp>
          <p:nvSpPr>
            <p:cNvPr id="18" name="淘宝店chenying0907 17">
              <a:extLst>
                <a:ext uri="{FF2B5EF4-FFF2-40B4-BE49-F238E27FC236}">
                  <a16:creationId xmlns:a16="http://schemas.microsoft.com/office/drawing/2014/main" xmlns="" id="{6503C599-9CF6-B24C-9BE7-D6FF1D8358CC}"/>
                </a:ext>
              </a:extLst>
            </p:cNvPr>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dist"/>
              <a:endParaRPr lang="zh-CN" altLang="en-US" sz="1400">
                <a:solidFill>
                  <a:schemeClr val="bg1">
                    <a:lumMod val="65000"/>
                  </a:schemeClr>
                </a:solidFill>
                <a:latin typeface="Noto Sans S Chinese Medium" panose="020B0600000000000000" pitchFamily="34" charset="-122"/>
                <a:ea typeface="Noto Sans S Chinese Medium" panose="020B0600000000000000" pitchFamily="34" charset="-122"/>
              </a:endParaRPr>
            </a:p>
          </p:txBody>
        </p:sp>
        <p:sp>
          <p:nvSpPr>
            <p:cNvPr id="19" name="淘宝店chenying0907 18">
              <a:extLst>
                <a:ext uri="{FF2B5EF4-FFF2-40B4-BE49-F238E27FC236}">
                  <a16:creationId xmlns:a16="http://schemas.microsoft.com/office/drawing/2014/main" xmlns="" id="{426BDA80-4D80-DC4A-BD5F-200E6EA4E549}"/>
                </a:ext>
              </a:extLst>
            </p:cNvPr>
            <p:cNvSpPr>
              <a:spLocks/>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dist"/>
              <a:endParaRPr lang="zh-CN" altLang="en-US" sz="1400">
                <a:solidFill>
                  <a:schemeClr val="bg1">
                    <a:lumMod val="65000"/>
                  </a:schemeClr>
                </a:solidFill>
                <a:latin typeface="Noto Sans S Chinese Medium" panose="020B0600000000000000" pitchFamily="34" charset="-122"/>
                <a:ea typeface="Noto Sans S Chinese Medium" panose="020B0600000000000000" pitchFamily="34" charset="-122"/>
              </a:endParaRPr>
            </a:p>
          </p:txBody>
        </p:sp>
      </p:grpSp>
      <p:sp>
        <p:nvSpPr>
          <p:cNvPr id="20" name="PA_文本框 19">
            <a:extLst>
              <a:ext uri="{FF2B5EF4-FFF2-40B4-BE49-F238E27FC236}">
                <a16:creationId xmlns:a16="http://schemas.microsoft.com/office/drawing/2014/main" xmlns="" id="{45334462-BF43-4E4D-AE2F-A5B62302FEE8}"/>
              </a:ext>
            </a:extLst>
          </p:cNvPr>
          <p:cNvSpPr txBox="1">
            <a:spLocks noChangeArrowheads="1"/>
          </p:cNvSpPr>
          <p:nvPr>
            <p:custDataLst>
              <p:tags r:id="rId7"/>
            </p:custDataLst>
          </p:nvPr>
        </p:nvSpPr>
        <p:spPr bwMode="auto">
          <a:xfrm>
            <a:off x="3268141" y="3232640"/>
            <a:ext cx="64633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00" dirty="0" smtClean="0">
                <a:solidFill>
                  <a:schemeClr val="bg1">
                    <a:lumMod val="50000"/>
                  </a:schemeClr>
                </a:solidFill>
                <a:latin typeface="Noto Sans S Chinese Medium" panose="020B0600000000000000" pitchFamily="34" charset="-122"/>
                <a:ea typeface="Noto Sans S Chinese Medium" panose="020B0600000000000000" pitchFamily="34" charset="-122"/>
              </a:rPr>
              <a:t>第一</a:t>
            </a:r>
            <a:r>
              <a:rPr lang="en-US" altLang="zh-CN" sz="1000" dirty="0" smtClean="0">
                <a:solidFill>
                  <a:schemeClr val="bg1">
                    <a:lumMod val="50000"/>
                  </a:schemeClr>
                </a:solidFill>
                <a:latin typeface="Noto Sans S Chinese Medium" panose="020B0600000000000000" pitchFamily="34" charset="-122"/>
                <a:ea typeface="Noto Sans S Chinese Medium" panose="020B0600000000000000" pitchFamily="34" charset="-122"/>
              </a:rPr>
              <a:t>PPT</a:t>
            </a:r>
            <a:endParaRPr lang="en-US" altLang="zh-CN" sz="10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21" name="PA_文本框 20">
            <a:extLst>
              <a:ext uri="{FF2B5EF4-FFF2-40B4-BE49-F238E27FC236}">
                <a16:creationId xmlns:a16="http://schemas.microsoft.com/office/drawing/2014/main" xmlns="" id="{E856145D-62CA-3F4D-8260-3C3B0E8D464C}"/>
              </a:ext>
            </a:extLst>
          </p:cNvPr>
          <p:cNvSpPr txBox="1">
            <a:spLocks noChangeArrowheads="1"/>
          </p:cNvSpPr>
          <p:nvPr>
            <p:custDataLst>
              <p:tags r:id="rId8"/>
            </p:custDataLst>
          </p:nvPr>
        </p:nvSpPr>
        <p:spPr bwMode="auto">
          <a:xfrm>
            <a:off x="5028828" y="3232640"/>
            <a:ext cx="44755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000" dirty="0">
                <a:solidFill>
                  <a:schemeClr val="bg1">
                    <a:lumMod val="50000"/>
                  </a:schemeClr>
                </a:solidFill>
                <a:latin typeface="Noto Sans S Chinese Medium" panose="020B0600000000000000" pitchFamily="34" charset="-122"/>
                <a:ea typeface="Noto Sans S Chinese Medium" panose="020B0600000000000000" pitchFamily="34" charset="-122"/>
              </a:rPr>
              <a:t>1</a:t>
            </a:r>
            <a:r>
              <a:rPr lang="en-US" altLang="zh-CN" sz="1000" dirty="0" smtClean="0">
                <a:solidFill>
                  <a:schemeClr val="bg1">
                    <a:lumMod val="50000"/>
                  </a:schemeClr>
                </a:solidFill>
                <a:latin typeface="Noto Sans S Chinese Medium" panose="020B0600000000000000" pitchFamily="34" charset="-122"/>
                <a:ea typeface="Noto Sans S Chinese Medium" panose="020B0600000000000000" pitchFamily="34" charset="-122"/>
              </a:rPr>
              <a:t>PPT</a:t>
            </a:r>
            <a:endParaRPr lang="en-US" altLang="zh-CN" sz="10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Tree>
    <p:extLst>
      <p:ext uri="{BB962C8B-B14F-4D97-AF65-F5344CB8AC3E}">
        <p14:creationId xmlns:p14="http://schemas.microsoft.com/office/powerpoint/2010/main" val="1099756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90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nodeType="withEffect">
                                  <p:stCondLst>
                                    <p:cond delay="120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nodeType="withEffect">
                                  <p:stCondLst>
                                    <p:cond delay="150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par>
                                <p:cTn id="23" presetID="10" presetClass="entr" presetSubtype="0" fill="hold" grpId="0" nodeType="withEffect">
                                  <p:stCondLst>
                                    <p:cond delay="180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grpId="0" nodeType="withEffect">
                                  <p:stCondLst>
                                    <p:cond delay="210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P spid="20" grpId="0"/>
      <p:bldP spid="2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椭圆 27">
            <a:extLst>
              <a:ext uri="{FF2B5EF4-FFF2-40B4-BE49-F238E27FC236}">
                <a16:creationId xmlns:a16="http://schemas.microsoft.com/office/drawing/2014/main" xmlns="" id="{29D98C30-976E-6548-BA26-0FDD4537EA5A}"/>
              </a:ext>
            </a:extLst>
          </p:cNvPr>
          <p:cNvSpPr>
            <a:spLocks noChangeArrowheads="1"/>
          </p:cNvSpPr>
          <p:nvPr>
            <p:custDataLst>
              <p:tags r:id="rId1"/>
            </p:custDataLst>
          </p:nvPr>
        </p:nvSpPr>
        <p:spPr bwMode="auto">
          <a:xfrm>
            <a:off x="4268788" y="1434907"/>
            <a:ext cx="590550" cy="587556"/>
          </a:xfrm>
          <a:prstGeom prst="ellipse">
            <a:avLst/>
          </a:prstGeom>
          <a:solidFill>
            <a:srgbClr val="ECD0CD"/>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lt1"/>
              </a:solidFill>
              <a:latin typeface="Noto Sans S Chinese Medium" panose="020B0600000000000000" pitchFamily="34" charset="-122"/>
              <a:ea typeface="Noto Sans S Chinese Medium" panose="020B0600000000000000" pitchFamily="34" charset="-122"/>
            </a:endParaRPr>
          </a:p>
        </p:txBody>
      </p:sp>
      <p:sp>
        <p:nvSpPr>
          <p:cNvPr id="3" name="PA_椭圆 28">
            <a:extLst>
              <a:ext uri="{FF2B5EF4-FFF2-40B4-BE49-F238E27FC236}">
                <a16:creationId xmlns:a16="http://schemas.microsoft.com/office/drawing/2014/main" xmlns="" id="{B4D49DE7-B785-3E49-A3DC-7D55CEDD5892}"/>
              </a:ext>
            </a:extLst>
          </p:cNvPr>
          <p:cNvSpPr>
            <a:spLocks noChangeArrowheads="1"/>
          </p:cNvSpPr>
          <p:nvPr>
            <p:custDataLst>
              <p:tags r:id="rId2"/>
            </p:custDataLst>
          </p:nvPr>
        </p:nvSpPr>
        <p:spPr bwMode="auto">
          <a:xfrm>
            <a:off x="4268788" y="2321006"/>
            <a:ext cx="590550" cy="589145"/>
          </a:xfrm>
          <a:prstGeom prst="ellipse">
            <a:avLst/>
          </a:prstGeom>
          <a:solidFill>
            <a:srgbClr val="DCACA5"/>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atin typeface="Noto Sans S Chinese Medium" panose="020B0600000000000000" pitchFamily="34" charset="-122"/>
              <a:ea typeface="Noto Sans S Chinese Medium" panose="020B0600000000000000" pitchFamily="34" charset="-122"/>
            </a:endParaRPr>
          </a:p>
        </p:txBody>
      </p:sp>
      <p:sp>
        <p:nvSpPr>
          <p:cNvPr id="4" name="PA_椭圆 29">
            <a:extLst>
              <a:ext uri="{FF2B5EF4-FFF2-40B4-BE49-F238E27FC236}">
                <a16:creationId xmlns:a16="http://schemas.microsoft.com/office/drawing/2014/main" xmlns="" id="{BC5BCA76-CDDE-DB4A-9F36-8DEEE74FC4D0}"/>
              </a:ext>
            </a:extLst>
          </p:cNvPr>
          <p:cNvSpPr>
            <a:spLocks noChangeArrowheads="1"/>
          </p:cNvSpPr>
          <p:nvPr>
            <p:custDataLst>
              <p:tags r:id="rId3"/>
            </p:custDataLst>
          </p:nvPr>
        </p:nvSpPr>
        <p:spPr bwMode="auto">
          <a:xfrm>
            <a:off x="4268788" y="3208692"/>
            <a:ext cx="590550" cy="589144"/>
          </a:xfrm>
          <a:prstGeom prst="ellipse">
            <a:avLst/>
          </a:prstGeom>
          <a:solidFill>
            <a:srgbClr val="957F7C"/>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atin typeface="Noto Sans S Chinese Medium" panose="020B0600000000000000" pitchFamily="34" charset="-122"/>
              <a:ea typeface="Noto Sans S Chinese Medium" panose="020B0600000000000000" pitchFamily="34" charset="-122"/>
            </a:endParaRPr>
          </a:p>
        </p:txBody>
      </p:sp>
      <p:sp>
        <p:nvSpPr>
          <p:cNvPr id="5" name="PA_椭圆 30">
            <a:extLst>
              <a:ext uri="{FF2B5EF4-FFF2-40B4-BE49-F238E27FC236}">
                <a16:creationId xmlns:a16="http://schemas.microsoft.com/office/drawing/2014/main" xmlns="" id="{A23CAECE-BAFD-4749-92ED-F9B4EE185A91}"/>
              </a:ext>
            </a:extLst>
          </p:cNvPr>
          <p:cNvSpPr>
            <a:spLocks noChangeArrowheads="1"/>
          </p:cNvSpPr>
          <p:nvPr>
            <p:custDataLst>
              <p:tags r:id="rId4"/>
            </p:custDataLst>
          </p:nvPr>
        </p:nvSpPr>
        <p:spPr bwMode="auto">
          <a:xfrm>
            <a:off x="4268788" y="4096378"/>
            <a:ext cx="590550" cy="589145"/>
          </a:xfrm>
          <a:prstGeom prst="ellipse">
            <a:avLst/>
          </a:prstGeom>
          <a:solidFill>
            <a:srgbClr val="73635B"/>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atin typeface="Noto Sans S Chinese Medium" panose="020B0600000000000000" pitchFamily="34" charset="-122"/>
              <a:ea typeface="Noto Sans S Chinese Medium" panose="020B0600000000000000" pitchFamily="34" charset="-122"/>
            </a:endParaRPr>
          </a:p>
        </p:txBody>
      </p:sp>
      <p:sp>
        <p:nvSpPr>
          <p:cNvPr id="6" name="PA_任意多边形 31">
            <a:extLst>
              <a:ext uri="{FF2B5EF4-FFF2-40B4-BE49-F238E27FC236}">
                <a16:creationId xmlns:a16="http://schemas.microsoft.com/office/drawing/2014/main" xmlns="" id="{F955E05E-34CF-FB4A-AC6C-6EEAC609BDA4}"/>
              </a:ext>
            </a:extLst>
          </p:cNvPr>
          <p:cNvSpPr>
            <a:spLocks/>
          </p:cNvSpPr>
          <p:nvPr>
            <p:custDataLst>
              <p:tags r:id="rId5"/>
            </p:custDataLst>
          </p:nvPr>
        </p:nvSpPr>
        <p:spPr bwMode="auto">
          <a:xfrm>
            <a:off x="4057651" y="1223705"/>
            <a:ext cx="1012825" cy="3673020"/>
          </a:xfrm>
          <a:custGeom>
            <a:avLst/>
            <a:gdLst>
              <a:gd name="T0" fmla="*/ 416 w 833"/>
              <a:gd name="T1" fmla="*/ 2194 h 3027"/>
              <a:gd name="T2" fmla="*/ 416 w 833"/>
              <a:gd name="T3" fmla="*/ 2194 h 3027"/>
              <a:gd name="T4" fmla="*/ 102 w 833"/>
              <a:gd name="T5" fmla="*/ 1879 h 3027"/>
              <a:gd name="T6" fmla="*/ 416 w 833"/>
              <a:gd name="T7" fmla="*/ 1564 h 3027"/>
              <a:gd name="T8" fmla="*/ 416 w 833"/>
              <a:gd name="T9" fmla="*/ 1564 h 3027"/>
              <a:gd name="T10" fmla="*/ 833 w 833"/>
              <a:gd name="T11" fmla="*/ 1148 h 3027"/>
              <a:gd name="T12" fmla="*/ 416 w 833"/>
              <a:gd name="T13" fmla="*/ 731 h 3027"/>
              <a:gd name="T14" fmla="*/ 416 w 833"/>
              <a:gd name="T15" fmla="*/ 731 h 3027"/>
              <a:gd name="T16" fmla="*/ 102 w 833"/>
              <a:gd name="T17" fmla="*/ 416 h 3027"/>
              <a:gd name="T18" fmla="*/ 416 w 833"/>
              <a:gd name="T19" fmla="*/ 102 h 3027"/>
              <a:gd name="T20" fmla="*/ 416 w 833"/>
              <a:gd name="T21" fmla="*/ 0 h 3027"/>
              <a:gd name="T22" fmla="*/ 0 w 833"/>
              <a:gd name="T23" fmla="*/ 416 h 3027"/>
              <a:gd name="T24" fmla="*/ 416 w 833"/>
              <a:gd name="T25" fmla="*/ 833 h 3027"/>
              <a:gd name="T26" fmla="*/ 416 w 833"/>
              <a:gd name="T27" fmla="*/ 833 h 3027"/>
              <a:gd name="T28" fmla="*/ 731 w 833"/>
              <a:gd name="T29" fmla="*/ 1148 h 3027"/>
              <a:gd name="T30" fmla="*/ 416 w 833"/>
              <a:gd name="T31" fmla="*/ 1462 h 3027"/>
              <a:gd name="T32" fmla="*/ 416 w 833"/>
              <a:gd name="T33" fmla="*/ 1462 h 3027"/>
              <a:gd name="T34" fmla="*/ 0 w 833"/>
              <a:gd name="T35" fmla="*/ 1879 h 3027"/>
              <a:gd name="T36" fmla="*/ 416 w 833"/>
              <a:gd name="T37" fmla="*/ 2296 h 3027"/>
              <a:gd name="T38" fmla="*/ 416 w 833"/>
              <a:gd name="T39" fmla="*/ 2296 h 3027"/>
              <a:gd name="T40" fmla="*/ 731 w 833"/>
              <a:gd name="T41" fmla="*/ 2610 h 3027"/>
              <a:gd name="T42" fmla="*/ 416 w 833"/>
              <a:gd name="T43" fmla="*/ 2925 h 3027"/>
              <a:gd name="T44" fmla="*/ 416 w 833"/>
              <a:gd name="T45" fmla="*/ 3027 h 3027"/>
              <a:gd name="T46" fmla="*/ 833 w 833"/>
              <a:gd name="T47" fmla="*/ 2610 h 3027"/>
              <a:gd name="T48" fmla="*/ 416 w 833"/>
              <a:gd name="T49" fmla="*/ 2194 h 30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33" h="3027">
                <a:moveTo>
                  <a:pt x="416" y="2194"/>
                </a:moveTo>
                <a:cubicBezTo>
                  <a:pt x="416" y="2194"/>
                  <a:pt x="416" y="2194"/>
                  <a:pt x="416" y="2194"/>
                </a:cubicBezTo>
                <a:cubicBezTo>
                  <a:pt x="243" y="2194"/>
                  <a:pt x="102" y="2053"/>
                  <a:pt x="102" y="1879"/>
                </a:cubicBezTo>
                <a:cubicBezTo>
                  <a:pt x="102" y="1705"/>
                  <a:pt x="243" y="1564"/>
                  <a:pt x="416" y="1564"/>
                </a:cubicBezTo>
                <a:cubicBezTo>
                  <a:pt x="416" y="1564"/>
                  <a:pt x="416" y="1564"/>
                  <a:pt x="416" y="1564"/>
                </a:cubicBezTo>
                <a:cubicBezTo>
                  <a:pt x="647" y="1564"/>
                  <a:pt x="833" y="1378"/>
                  <a:pt x="833" y="1148"/>
                </a:cubicBezTo>
                <a:cubicBezTo>
                  <a:pt x="833" y="918"/>
                  <a:pt x="647" y="731"/>
                  <a:pt x="416" y="731"/>
                </a:cubicBezTo>
                <a:cubicBezTo>
                  <a:pt x="416" y="731"/>
                  <a:pt x="416" y="731"/>
                  <a:pt x="416" y="731"/>
                </a:cubicBezTo>
                <a:cubicBezTo>
                  <a:pt x="243" y="731"/>
                  <a:pt x="102" y="590"/>
                  <a:pt x="102" y="416"/>
                </a:cubicBezTo>
                <a:cubicBezTo>
                  <a:pt x="102" y="243"/>
                  <a:pt x="243" y="102"/>
                  <a:pt x="416" y="102"/>
                </a:cubicBezTo>
                <a:cubicBezTo>
                  <a:pt x="416" y="0"/>
                  <a:pt x="416" y="0"/>
                  <a:pt x="416" y="0"/>
                </a:cubicBezTo>
                <a:cubicBezTo>
                  <a:pt x="186" y="0"/>
                  <a:pt x="0" y="186"/>
                  <a:pt x="0" y="416"/>
                </a:cubicBezTo>
                <a:cubicBezTo>
                  <a:pt x="0" y="646"/>
                  <a:pt x="186" y="833"/>
                  <a:pt x="416" y="833"/>
                </a:cubicBezTo>
                <a:cubicBezTo>
                  <a:pt x="416" y="833"/>
                  <a:pt x="416" y="833"/>
                  <a:pt x="416" y="833"/>
                </a:cubicBezTo>
                <a:cubicBezTo>
                  <a:pt x="590" y="833"/>
                  <a:pt x="731" y="974"/>
                  <a:pt x="731" y="1148"/>
                </a:cubicBezTo>
                <a:cubicBezTo>
                  <a:pt x="731" y="1321"/>
                  <a:pt x="590" y="1462"/>
                  <a:pt x="416" y="1462"/>
                </a:cubicBezTo>
                <a:cubicBezTo>
                  <a:pt x="416" y="1462"/>
                  <a:pt x="416" y="1462"/>
                  <a:pt x="416" y="1462"/>
                </a:cubicBezTo>
                <a:cubicBezTo>
                  <a:pt x="186" y="1462"/>
                  <a:pt x="0" y="1649"/>
                  <a:pt x="0" y="1879"/>
                </a:cubicBezTo>
                <a:cubicBezTo>
                  <a:pt x="0" y="2109"/>
                  <a:pt x="186" y="2296"/>
                  <a:pt x="416" y="2296"/>
                </a:cubicBezTo>
                <a:cubicBezTo>
                  <a:pt x="416" y="2296"/>
                  <a:pt x="416" y="2296"/>
                  <a:pt x="416" y="2296"/>
                </a:cubicBezTo>
                <a:cubicBezTo>
                  <a:pt x="590" y="2296"/>
                  <a:pt x="731" y="2437"/>
                  <a:pt x="731" y="2610"/>
                </a:cubicBezTo>
                <a:cubicBezTo>
                  <a:pt x="731" y="2784"/>
                  <a:pt x="590" y="2925"/>
                  <a:pt x="416" y="2925"/>
                </a:cubicBezTo>
                <a:cubicBezTo>
                  <a:pt x="416" y="3027"/>
                  <a:pt x="416" y="3027"/>
                  <a:pt x="416" y="3027"/>
                </a:cubicBezTo>
                <a:cubicBezTo>
                  <a:pt x="647" y="3027"/>
                  <a:pt x="833" y="2841"/>
                  <a:pt x="833" y="2610"/>
                </a:cubicBezTo>
                <a:cubicBezTo>
                  <a:pt x="833" y="2380"/>
                  <a:pt x="647" y="2194"/>
                  <a:pt x="416" y="2194"/>
                </a:cubicBezTo>
                <a:close/>
              </a:path>
            </a:pathLst>
          </a:custGeom>
          <a:solidFill>
            <a:schemeClr val="bg1">
              <a:lumMod val="95000"/>
            </a:schemeClr>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7" name="PA_任意多边形 32">
            <a:extLst>
              <a:ext uri="{FF2B5EF4-FFF2-40B4-BE49-F238E27FC236}">
                <a16:creationId xmlns:a16="http://schemas.microsoft.com/office/drawing/2014/main" xmlns="" id="{D76A6BFF-E129-2743-9E8B-739BF9888A5D}"/>
              </a:ext>
            </a:extLst>
          </p:cNvPr>
          <p:cNvSpPr>
            <a:spLocks/>
          </p:cNvSpPr>
          <p:nvPr>
            <p:custDataLst>
              <p:tags r:id="rId6"/>
            </p:custDataLst>
          </p:nvPr>
        </p:nvSpPr>
        <p:spPr bwMode="auto">
          <a:xfrm>
            <a:off x="4968876" y="1531775"/>
            <a:ext cx="269875" cy="398585"/>
          </a:xfrm>
          <a:custGeom>
            <a:avLst/>
            <a:gdLst>
              <a:gd name="T0" fmla="*/ 0 w 170"/>
              <a:gd name="T1" fmla="*/ 0 h 251"/>
              <a:gd name="T2" fmla="*/ 92 w 170"/>
              <a:gd name="T3" fmla="*/ 126 h 251"/>
              <a:gd name="T4" fmla="*/ 0 w 170"/>
              <a:gd name="T5" fmla="*/ 251 h 251"/>
              <a:gd name="T6" fmla="*/ 79 w 170"/>
              <a:gd name="T7" fmla="*/ 251 h 251"/>
              <a:gd name="T8" fmla="*/ 170 w 170"/>
              <a:gd name="T9" fmla="*/ 126 h 251"/>
              <a:gd name="T10" fmla="*/ 79 w 170"/>
              <a:gd name="T11" fmla="*/ 0 h 251"/>
              <a:gd name="T12" fmla="*/ 0 w 170"/>
              <a:gd name="T13" fmla="*/ 0 h 251"/>
            </a:gdLst>
            <a:ahLst/>
            <a:cxnLst>
              <a:cxn ang="0">
                <a:pos x="T0" y="T1"/>
              </a:cxn>
              <a:cxn ang="0">
                <a:pos x="T2" y="T3"/>
              </a:cxn>
              <a:cxn ang="0">
                <a:pos x="T4" y="T5"/>
              </a:cxn>
              <a:cxn ang="0">
                <a:pos x="T6" y="T7"/>
              </a:cxn>
              <a:cxn ang="0">
                <a:pos x="T8" y="T9"/>
              </a:cxn>
              <a:cxn ang="0">
                <a:pos x="T10" y="T11"/>
              </a:cxn>
              <a:cxn ang="0">
                <a:pos x="T12" y="T13"/>
              </a:cxn>
            </a:cxnLst>
            <a:rect l="0" t="0" r="r" b="b"/>
            <a:pathLst>
              <a:path w="170" h="251">
                <a:moveTo>
                  <a:pt x="0" y="0"/>
                </a:moveTo>
                <a:lnTo>
                  <a:pt x="92" y="126"/>
                </a:lnTo>
                <a:lnTo>
                  <a:pt x="0" y="251"/>
                </a:lnTo>
                <a:lnTo>
                  <a:pt x="79" y="251"/>
                </a:lnTo>
                <a:lnTo>
                  <a:pt x="170" y="126"/>
                </a:lnTo>
                <a:lnTo>
                  <a:pt x="79" y="0"/>
                </a:lnTo>
                <a:lnTo>
                  <a:pt x="0" y="0"/>
                </a:lnTo>
                <a:close/>
              </a:path>
            </a:pathLst>
          </a:custGeom>
          <a:solidFill>
            <a:schemeClr val="bg1">
              <a:lumMod val="85000"/>
            </a:schemeClr>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8" name="PA_任意多边形 33">
            <a:extLst>
              <a:ext uri="{FF2B5EF4-FFF2-40B4-BE49-F238E27FC236}">
                <a16:creationId xmlns:a16="http://schemas.microsoft.com/office/drawing/2014/main" xmlns="" id="{6483674F-6CA6-D649-BD8E-5F8272ADCA62}"/>
              </a:ext>
            </a:extLst>
          </p:cNvPr>
          <p:cNvSpPr>
            <a:spLocks/>
          </p:cNvSpPr>
          <p:nvPr>
            <p:custDataLst>
              <p:tags r:id="rId7"/>
            </p:custDataLst>
          </p:nvPr>
        </p:nvSpPr>
        <p:spPr bwMode="auto">
          <a:xfrm>
            <a:off x="3906839" y="2416285"/>
            <a:ext cx="268287" cy="398586"/>
          </a:xfrm>
          <a:custGeom>
            <a:avLst/>
            <a:gdLst>
              <a:gd name="T0" fmla="*/ 169 w 169"/>
              <a:gd name="T1" fmla="*/ 251 h 251"/>
              <a:gd name="T2" fmla="*/ 78 w 169"/>
              <a:gd name="T3" fmla="*/ 126 h 251"/>
              <a:gd name="T4" fmla="*/ 169 w 169"/>
              <a:gd name="T5" fmla="*/ 0 h 251"/>
              <a:gd name="T6" fmla="*/ 91 w 169"/>
              <a:gd name="T7" fmla="*/ 0 h 251"/>
              <a:gd name="T8" fmla="*/ 0 w 169"/>
              <a:gd name="T9" fmla="*/ 126 h 251"/>
              <a:gd name="T10" fmla="*/ 91 w 169"/>
              <a:gd name="T11" fmla="*/ 251 h 251"/>
              <a:gd name="T12" fmla="*/ 169 w 169"/>
              <a:gd name="T13" fmla="*/ 251 h 251"/>
            </a:gdLst>
            <a:ahLst/>
            <a:cxnLst>
              <a:cxn ang="0">
                <a:pos x="T0" y="T1"/>
              </a:cxn>
              <a:cxn ang="0">
                <a:pos x="T2" y="T3"/>
              </a:cxn>
              <a:cxn ang="0">
                <a:pos x="T4" y="T5"/>
              </a:cxn>
              <a:cxn ang="0">
                <a:pos x="T6" y="T7"/>
              </a:cxn>
              <a:cxn ang="0">
                <a:pos x="T8" y="T9"/>
              </a:cxn>
              <a:cxn ang="0">
                <a:pos x="T10" y="T11"/>
              </a:cxn>
              <a:cxn ang="0">
                <a:pos x="T12" y="T13"/>
              </a:cxn>
            </a:cxnLst>
            <a:rect l="0" t="0" r="r" b="b"/>
            <a:pathLst>
              <a:path w="169" h="251">
                <a:moveTo>
                  <a:pt x="169" y="251"/>
                </a:moveTo>
                <a:lnTo>
                  <a:pt x="78" y="126"/>
                </a:lnTo>
                <a:lnTo>
                  <a:pt x="169" y="0"/>
                </a:lnTo>
                <a:lnTo>
                  <a:pt x="91" y="0"/>
                </a:lnTo>
                <a:lnTo>
                  <a:pt x="0" y="126"/>
                </a:lnTo>
                <a:lnTo>
                  <a:pt x="91" y="251"/>
                </a:lnTo>
                <a:lnTo>
                  <a:pt x="169" y="251"/>
                </a:lnTo>
                <a:close/>
              </a:path>
            </a:pathLst>
          </a:custGeom>
          <a:solidFill>
            <a:schemeClr val="bg1">
              <a:lumMod val="85000"/>
            </a:schemeClr>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9" name="PA_任意多边形 34">
            <a:extLst>
              <a:ext uri="{FF2B5EF4-FFF2-40B4-BE49-F238E27FC236}">
                <a16:creationId xmlns:a16="http://schemas.microsoft.com/office/drawing/2014/main" xmlns="" id="{12196693-23E7-184D-8516-E9A6A13F0D6C}"/>
              </a:ext>
            </a:extLst>
          </p:cNvPr>
          <p:cNvSpPr>
            <a:spLocks/>
          </p:cNvSpPr>
          <p:nvPr>
            <p:custDataLst>
              <p:tags r:id="rId8"/>
            </p:custDataLst>
          </p:nvPr>
        </p:nvSpPr>
        <p:spPr bwMode="auto">
          <a:xfrm>
            <a:off x="3906839" y="4191658"/>
            <a:ext cx="268287" cy="398586"/>
          </a:xfrm>
          <a:custGeom>
            <a:avLst/>
            <a:gdLst>
              <a:gd name="T0" fmla="*/ 169 w 169"/>
              <a:gd name="T1" fmla="*/ 251 h 251"/>
              <a:gd name="T2" fmla="*/ 78 w 169"/>
              <a:gd name="T3" fmla="*/ 125 h 251"/>
              <a:gd name="T4" fmla="*/ 169 w 169"/>
              <a:gd name="T5" fmla="*/ 0 h 251"/>
              <a:gd name="T6" fmla="*/ 91 w 169"/>
              <a:gd name="T7" fmla="*/ 0 h 251"/>
              <a:gd name="T8" fmla="*/ 0 w 169"/>
              <a:gd name="T9" fmla="*/ 125 h 251"/>
              <a:gd name="T10" fmla="*/ 91 w 169"/>
              <a:gd name="T11" fmla="*/ 251 h 251"/>
              <a:gd name="T12" fmla="*/ 169 w 169"/>
              <a:gd name="T13" fmla="*/ 251 h 251"/>
            </a:gdLst>
            <a:ahLst/>
            <a:cxnLst>
              <a:cxn ang="0">
                <a:pos x="T0" y="T1"/>
              </a:cxn>
              <a:cxn ang="0">
                <a:pos x="T2" y="T3"/>
              </a:cxn>
              <a:cxn ang="0">
                <a:pos x="T4" y="T5"/>
              </a:cxn>
              <a:cxn ang="0">
                <a:pos x="T6" y="T7"/>
              </a:cxn>
              <a:cxn ang="0">
                <a:pos x="T8" y="T9"/>
              </a:cxn>
              <a:cxn ang="0">
                <a:pos x="T10" y="T11"/>
              </a:cxn>
              <a:cxn ang="0">
                <a:pos x="T12" y="T13"/>
              </a:cxn>
            </a:cxnLst>
            <a:rect l="0" t="0" r="r" b="b"/>
            <a:pathLst>
              <a:path w="169" h="251">
                <a:moveTo>
                  <a:pt x="169" y="251"/>
                </a:moveTo>
                <a:lnTo>
                  <a:pt x="78" y="125"/>
                </a:lnTo>
                <a:lnTo>
                  <a:pt x="169" y="0"/>
                </a:lnTo>
                <a:lnTo>
                  <a:pt x="91" y="0"/>
                </a:lnTo>
                <a:lnTo>
                  <a:pt x="0" y="125"/>
                </a:lnTo>
                <a:lnTo>
                  <a:pt x="91" y="251"/>
                </a:lnTo>
                <a:lnTo>
                  <a:pt x="169" y="251"/>
                </a:lnTo>
                <a:close/>
              </a:path>
            </a:pathLst>
          </a:custGeom>
          <a:solidFill>
            <a:schemeClr val="bg1">
              <a:lumMod val="85000"/>
            </a:schemeClr>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0" name="PA_任意多边形 35">
            <a:extLst>
              <a:ext uri="{FF2B5EF4-FFF2-40B4-BE49-F238E27FC236}">
                <a16:creationId xmlns:a16="http://schemas.microsoft.com/office/drawing/2014/main" xmlns="" id="{75D1525E-7B73-F743-8258-59D655706857}"/>
              </a:ext>
            </a:extLst>
          </p:cNvPr>
          <p:cNvSpPr>
            <a:spLocks/>
          </p:cNvSpPr>
          <p:nvPr>
            <p:custDataLst>
              <p:tags r:id="rId9"/>
            </p:custDataLst>
          </p:nvPr>
        </p:nvSpPr>
        <p:spPr bwMode="auto">
          <a:xfrm>
            <a:off x="4968876" y="3303971"/>
            <a:ext cx="269875" cy="398585"/>
          </a:xfrm>
          <a:custGeom>
            <a:avLst/>
            <a:gdLst>
              <a:gd name="T0" fmla="*/ 0 w 170"/>
              <a:gd name="T1" fmla="*/ 0 h 251"/>
              <a:gd name="T2" fmla="*/ 92 w 170"/>
              <a:gd name="T3" fmla="*/ 126 h 251"/>
              <a:gd name="T4" fmla="*/ 0 w 170"/>
              <a:gd name="T5" fmla="*/ 251 h 251"/>
              <a:gd name="T6" fmla="*/ 79 w 170"/>
              <a:gd name="T7" fmla="*/ 251 h 251"/>
              <a:gd name="T8" fmla="*/ 170 w 170"/>
              <a:gd name="T9" fmla="*/ 126 h 251"/>
              <a:gd name="T10" fmla="*/ 79 w 170"/>
              <a:gd name="T11" fmla="*/ 0 h 251"/>
              <a:gd name="T12" fmla="*/ 0 w 170"/>
              <a:gd name="T13" fmla="*/ 0 h 251"/>
            </a:gdLst>
            <a:ahLst/>
            <a:cxnLst>
              <a:cxn ang="0">
                <a:pos x="T0" y="T1"/>
              </a:cxn>
              <a:cxn ang="0">
                <a:pos x="T2" y="T3"/>
              </a:cxn>
              <a:cxn ang="0">
                <a:pos x="T4" y="T5"/>
              </a:cxn>
              <a:cxn ang="0">
                <a:pos x="T6" y="T7"/>
              </a:cxn>
              <a:cxn ang="0">
                <a:pos x="T8" y="T9"/>
              </a:cxn>
              <a:cxn ang="0">
                <a:pos x="T10" y="T11"/>
              </a:cxn>
              <a:cxn ang="0">
                <a:pos x="T12" y="T13"/>
              </a:cxn>
            </a:cxnLst>
            <a:rect l="0" t="0" r="r" b="b"/>
            <a:pathLst>
              <a:path w="170" h="251">
                <a:moveTo>
                  <a:pt x="0" y="0"/>
                </a:moveTo>
                <a:lnTo>
                  <a:pt x="92" y="126"/>
                </a:lnTo>
                <a:lnTo>
                  <a:pt x="0" y="251"/>
                </a:lnTo>
                <a:lnTo>
                  <a:pt x="79" y="251"/>
                </a:lnTo>
                <a:lnTo>
                  <a:pt x="170" y="126"/>
                </a:lnTo>
                <a:lnTo>
                  <a:pt x="79" y="0"/>
                </a:lnTo>
                <a:lnTo>
                  <a:pt x="0" y="0"/>
                </a:lnTo>
                <a:close/>
              </a:path>
            </a:pathLst>
          </a:custGeom>
          <a:solidFill>
            <a:schemeClr val="bg1">
              <a:lumMod val="85000"/>
            </a:schemeClr>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grpSp>
        <p:nvGrpSpPr>
          <p:cNvPr id="11" name="PA_淘宝店chenying0907 50">
            <a:extLst>
              <a:ext uri="{FF2B5EF4-FFF2-40B4-BE49-F238E27FC236}">
                <a16:creationId xmlns:a16="http://schemas.microsoft.com/office/drawing/2014/main" xmlns="" id="{847061C6-59C3-824F-BF5D-DD6097BA443D}"/>
              </a:ext>
            </a:extLst>
          </p:cNvPr>
          <p:cNvGrpSpPr>
            <a:grpSpLocks/>
          </p:cNvGrpSpPr>
          <p:nvPr>
            <p:custDataLst>
              <p:tags r:id="rId10"/>
            </p:custDataLst>
          </p:nvPr>
        </p:nvGrpSpPr>
        <p:grpSpPr bwMode="auto">
          <a:xfrm>
            <a:off x="4459288" y="2508388"/>
            <a:ext cx="227012" cy="215967"/>
            <a:chOff x="2809" y="1408"/>
            <a:chExt cx="143" cy="136"/>
          </a:xfrm>
        </p:grpSpPr>
        <p:sp>
          <p:nvSpPr>
            <p:cNvPr id="12" name="淘宝店chenying0907 36">
              <a:extLst>
                <a:ext uri="{FF2B5EF4-FFF2-40B4-BE49-F238E27FC236}">
                  <a16:creationId xmlns:a16="http://schemas.microsoft.com/office/drawing/2014/main" xmlns="" id="{E25539BD-D4BC-9E48-B165-818E01F941A6}"/>
                </a:ext>
              </a:extLst>
            </p:cNvPr>
            <p:cNvSpPr>
              <a:spLocks/>
            </p:cNvSpPr>
            <p:nvPr/>
          </p:nvSpPr>
          <p:spPr bwMode="auto">
            <a:xfrm>
              <a:off x="2884" y="1457"/>
              <a:ext cx="68" cy="66"/>
            </a:xfrm>
            <a:custGeom>
              <a:avLst/>
              <a:gdLst>
                <a:gd name="T0" fmla="*/ 75 w 88"/>
                <a:gd name="T1" fmla="*/ 30 h 86"/>
                <a:gd name="T2" fmla="*/ 58 w 88"/>
                <a:gd name="T3" fmla="*/ 30 h 86"/>
                <a:gd name="T4" fmla="*/ 58 w 88"/>
                <a:gd name="T5" fmla="*/ 13 h 86"/>
                <a:gd name="T6" fmla="*/ 44 w 88"/>
                <a:gd name="T7" fmla="*/ 0 h 86"/>
                <a:gd name="T8" fmla="*/ 31 w 88"/>
                <a:gd name="T9" fmla="*/ 13 h 86"/>
                <a:gd name="T10" fmla="*/ 31 w 88"/>
                <a:gd name="T11" fmla="*/ 30 h 86"/>
                <a:gd name="T12" fmla="*/ 14 w 88"/>
                <a:gd name="T13" fmla="*/ 30 h 86"/>
                <a:gd name="T14" fmla="*/ 0 w 88"/>
                <a:gd name="T15" fmla="*/ 43 h 86"/>
                <a:gd name="T16" fmla="*/ 14 w 88"/>
                <a:gd name="T17" fmla="*/ 56 h 86"/>
                <a:gd name="T18" fmla="*/ 31 w 88"/>
                <a:gd name="T19" fmla="*/ 56 h 86"/>
                <a:gd name="T20" fmla="*/ 31 w 88"/>
                <a:gd name="T21" fmla="*/ 73 h 86"/>
                <a:gd name="T22" fmla="*/ 44 w 88"/>
                <a:gd name="T23" fmla="*/ 86 h 86"/>
                <a:gd name="T24" fmla="*/ 58 w 88"/>
                <a:gd name="T25" fmla="*/ 73 h 86"/>
                <a:gd name="T26" fmla="*/ 58 w 88"/>
                <a:gd name="T27" fmla="*/ 56 h 86"/>
                <a:gd name="T28" fmla="*/ 75 w 88"/>
                <a:gd name="T29" fmla="*/ 56 h 86"/>
                <a:gd name="T30" fmla="*/ 88 w 88"/>
                <a:gd name="T31" fmla="*/ 43 h 86"/>
                <a:gd name="T32" fmla="*/ 75 w 88"/>
                <a:gd name="T33" fmla="*/ 3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 h="86">
                  <a:moveTo>
                    <a:pt x="75" y="30"/>
                  </a:moveTo>
                  <a:cubicBezTo>
                    <a:pt x="58" y="30"/>
                    <a:pt x="58" y="30"/>
                    <a:pt x="58" y="30"/>
                  </a:cubicBezTo>
                  <a:cubicBezTo>
                    <a:pt x="58" y="13"/>
                    <a:pt x="58" y="13"/>
                    <a:pt x="58" y="13"/>
                  </a:cubicBezTo>
                  <a:cubicBezTo>
                    <a:pt x="58" y="6"/>
                    <a:pt x="52" y="0"/>
                    <a:pt x="44" y="0"/>
                  </a:cubicBezTo>
                  <a:cubicBezTo>
                    <a:pt x="37" y="0"/>
                    <a:pt x="31" y="6"/>
                    <a:pt x="31" y="13"/>
                  </a:cubicBezTo>
                  <a:cubicBezTo>
                    <a:pt x="31" y="30"/>
                    <a:pt x="31" y="30"/>
                    <a:pt x="31" y="30"/>
                  </a:cubicBezTo>
                  <a:cubicBezTo>
                    <a:pt x="14" y="30"/>
                    <a:pt x="14" y="30"/>
                    <a:pt x="14" y="30"/>
                  </a:cubicBezTo>
                  <a:cubicBezTo>
                    <a:pt x="6" y="30"/>
                    <a:pt x="0" y="36"/>
                    <a:pt x="0" y="43"/>
                  </a:cubicBezTo>
                  <a:cubicBezTo>
                    <a:pt x="0" y="50"/>
                    <a:pt x="6" y="56"/>
                    <a:pt x="14" y="56"/>
                  </a:cubicBezTo>
                  <a:cubicBezTo>
                    <a:pt x="31" y="56"/>
                    <a:pt x="31" y="56"/>
                    <a:pt x="31" y="56"/>
                  </a:cubicBezTo>
                  <a:cubicBezTo>
                    <a:pt x="31" y="73"/>
                    <a:pt x="31" y="73"/>
                    <a:pt x="31" y="73"/>
                  </a:cubicBezTo>
                  <a:cubicBezTo>
                    <a:pt x="31" y="80"/>
                    <a:pt x="37" y="86"/>
                    <a:pt x="44" y="86"/>
                  </a:cubicBezTo>
                  <a:cubicBezTo>
                    <a:pt x="52" y="86"/>
                    <a:pt x="58" y="80"/>
                    <a:pt x="58" y="73"/>
                  </a:cubicBezTo>
                  <a:cubicBezTo>
                    <a:pt x="58" y="56"/>
                    <a:pt x="58" y="56"/>
                    <a:pt x="58" y="56"/>
                  </a:cubicBezTo>
                  <a:cubicBezTo>
                    <a:pt x="75" y="56"/>
                    <a:pt x="75" y="56"/>
                    <a:pt x="75" y="56"/>
                  </a:cubicBezTo>
                  <a:cubicBezTo>
                    <a:pt x="82" y="56"/>
                    <a:pt x="88" y="50"/>
                    <a:pt x="88" y="43"/>
                  </a:cubicBezTo>
                  <a:cubicBezTo>
                    <a:pt x="88" y="36"/>
                    <a:pt x="82" y="30"/>
                    <a:pt x="75" y="3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3" name="淘宝店chenying0907 37">
              <a:extLst>
                <a:ext uri="{FF2B5EF4-FFF2-40B4-BE49-F238E27FC236}">
                  <a16:creationId xmlns:a16="http://schemas.microsoft.com/office/drawing/2014/main" xmlns="" id="{72F5BA0D-0D4B-8942-B421-642AF44D5AA1}"/>
                </a:ext>
              </a:extLst>
            </p:cNvPr>
            <p:cNvSpPr>
              <a:spLocks noEditPoints="1"/>
            </p:cNvSpPr>
            <p:nvPr/>
          </p:nvSpPr>
          <p:spPr bwMode="auto">
            <a:xfrm>
              <a:off x="2809" y="1408"/>
              <a:ext cx="105" cy="136"/>
            </a:xfrm>
            <a:custGeom>
              <a:avLst/>
              <a:gdLst>
                <a:gd name="T0" fmla="*/ 70 w 138"/>
                <a:gd name="T1" fmla="*/ 68 h 178"/>
                <a:gd name="T2" fmla="*/ 105 w 138"/>
                <a:gd name="T3" fmla="*/ 34 h 178"/>
                <a:gd name="T4" fmla="*/ 70 w 138"/>
                <a:gd name="T5" fmla="*/ 0 h 178"/>
                <a:gd name="T6" fmla="*/ 35 w 138"/>
                <a:gd name="T7" fmla="*/ 34 h 178"/>
                <a:gd name="T8" fmla="*/ 70 w 138"/>
                <a:gd name="T9" fmla="*/ 68 h 178"/>
                <a:gd name="T10" fmla="*/ 138 w 138"/>
                <a:gd name="T11" fmla="*/ 165 h 178"/>
                <a:gd name="T12" fmla="*/ 110 w 138"/>
                <a:gd name="T13" fmla="*/ 135 h 178"/>
                <a:gd name="T14" fmla="*/ 80 w 138"/>
                <a:gd name="T15" fmla="*/ 108 h 178"/>
                <a:gd name="T16" fmla="*/ 98 w 138"/>
                <a:gd name="T17" fmla="*/ 87 h 178"/>
                <a:gd name="T18" fmla="*/ 69 w 138"/>
                <a:gd name="T19" fmla="*/ 78 h 178"/>
                <a:gd name="T20" fmla="*/ 0 w 138"/>
                <a:gd name="T21" fmla="*/ 173 h 178"/>
                <a:gd name="T22" fmla="*/ 0 w 138"/>
                <a:gd name="T23" fmla="*/ 178 h 178"/>
                <a:gd name="T24" fmla="*/ 138 w 138"/>
                <a:gd name="T25" fmla="*/ 178 h 178"/>
                <a:gd name="T26" fmla="*/ 138 w 138"/>
                <a:gd name="T27" fmla="*/ 173 h 178"/>
                <a:gd name="T28" fmla="*/ 138 w 138"/>
                <a:gd name="T29" fmla="*/ 16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 h="178">
                  <a:moveTo>
                    <a:pt x="70" y="68"/>
                  </a:moveTo>
                  <a:cubicBezTo>
                    <a:pt x="89" y="68"/>
                    <a:pt x="105" y="53"/>
                    <a:pt x="105" y="34"/>
                  </a:cubicBezTo>
                  <a:cubicBezTo>
                    <a:pt x="105" y="15"/>
                    <a:pt x="89" y="0"/>
                    <a:pt x="70" y="0"/>
                  </a:cubicBezTo>
                  <a:cubicBezTo>
                    <a:pt x="50" y="0"/>
                    <a:pt x="35" y="15"/>
                    <a:pt x="35" y="34"/>
                  </a:cubicBezTo>
                  <a:cubicBezTo>
                    <a:pt x="35" y="53"/>
                    <a:pt x="50" y="68"/>
                    <a:pt x="70" y="68"/>
                  </a:cubicBezTo>
                  <a:close/>
                  <a:moveTo>
                    <a:pt x="138" y="165"/>
                  </a:moveTo>
                  <a:cubicBezTo>
                    <a:pt x="128" y="165"/>
                    <a:pt x="110" y="161"/>
                    <a:pt x="110" y="135"/>
                  </a:cubicBezTo>
                  <a:cubicBezTo>
                    <a:pt x="110" y="135"/>
                    <a:pt x="77" y="138"/>
                    <a:pt x="80" y="108"/>
                  </a:cubicBezTo>
                  <a:cubicBezTo>
                    <a:pt x="81" y="95"/>
                    <a:pt x="90" y="89"/>
                    <a:pt x="98" y="87"/>
                  </a:cubicBezTo>
                  <a:cubicBezTo>
                    <a:pt x="89" y="81"/>
                    <a:pt x="80" y="78"/>
                    <a:pt x="69" y="78"/>
                  </a:cubicBezTo>
                  <a:cubicBezTo>
                    <a:pt x="31" y="78"/>
                    <a:pt x="0" y="120"/>
                    <a:pt x="0" y="173"/>
                  </a:cubicBezTo>
                  <a:cubicBezTo>
                    <a:pt x="0" y="174"/>
                    <a:pt x="0" y="176"/>
                    <a:pt x="0" y="178"/>
                  </a:cubicBezTo>
                  <a:cubicBezTo>
                    <a:pt x="138" y="178"/>
                    <a:pt x="138" y="178"/>
                    <a:pt x="138" y="178"/>
                  </a:cubicBezTo>
                  <a:cubicBezTo>
                    <a:pt x="138" y="176"/>
                    <a:pt x="138" y="174"/>
                    <a:pt x="138" y="173"/>
                  </a:cubicBezTo>
                  <a:cubicBezTo>
                    <a:pt x="138" y="170"/>
                    <a:pt x="138" y="168"/>
                    <a:pt x="138" y="16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grpSp>
      <p:grpSp>
        <p:nvGrpSpPr>
          <p:cNvPr id="14" name="PA_淘宝店chenying0907 49">
            <a:extLst>
              <a:ext uri="{FF2B5EF4-FFF2-40B4-BE49-F238E27FC236}">
                <a16:creationId xmlns:a16="http://schemas.microsoft.com/office/drawing/2014/main" xmlns="" id="{3854FCAF-D8AE-3140-9096-B47669576FD3}"/>
              </a:ext>
            </a:extLst>
          </p:cNvPr>
          <p:cNvGrpSpPr>
            <a:grpSpLocks/>
          </p:cNvGrpSpPr>
          <p:nvPr>
            <p:custDataLst>
              <p:tags r:id="rId11"/>
            </p:custDataLst>
          </p:nvPr>
        </p:nvGrpSpPr>
        <p:grpSpPr bwMode="auto">
          <a:xfrm>
            <a:off x="4476751" y="1603234"/>
            <a:ext cx="195263" cy="268371"/>
            <a:chOff x="2820" y="838"/>
            <a:chExt cx="123" cy="169"/>
          </a:xfrm>
        </p:grpSpPr>
        <p:sp>
          <p:nvSpPr>
            <p:cNvPr id="15" name="淘宝店chenying0907 38">
              <a:extLst>
                <a:ext uri="{FF2B5EF4-FFF2-40B4-BE49-F238E27FC236}">
                  <a16:creationId xmlns:a16="http://schemas.microsoft.com/office/drawing/2014/main" xmlns="" id="{DFF65A83-30F3-2146-B272-C8E7B8B87BF3}"/>
                </a:ext>
              </a:extLst>
            </p:cNvPr>
            <p:cNvSpPr>
              <a:spLocks noEditPoints="1"/>
            </p:cNvSpPr>
            <p:nvPr/>
          </p:nvSpPr>
          <p:spPr bwMode="auto">
            <a:xfrm>
              <a:off x="2841" y="856"/>
              <a:ext cx="55" cy="70"/>
            </a:xfrm>
            <a:custGeom>
              <a:avLst/>
              <a:gdLst>
                <a:gd name="T0" fmla="*/ 69 w 72"/>
                <a:gd name="T1" fmla="*/ 17 h 91"/>
                <a:gd name="T2" fmla="*/ 3 w 72"/>
                <a:gd name="T3" fmla="*/ 17 h 91"/>
                <a:gd name="T4" fmla="*/ 0 w 72"/>
                <a:gd name="T5" fmla="*/ 20 h 91"/>
                <a:gd name="T6" fmla="*/ 3 w 72"/>
                <a:gd name="T7" fmla="*/ 23 h 91"/>
                <a:gd name="T8" fmla="*/ 69 w 72"/>
                <a:gd name="T9" fmla="*/ 23 h 91"/>
                <a:gd name="T10" fmla="*/ 72 w 72"/>
                <a:gd name="T11" fmla="*/ 20 h 91"/>
                <a:gd name="T12" fmla="*/ 69 w 72"/>
                <a:gd name="T13" fmla="*/ 17 h 91"/>
                <a:gd name="T14" fmla="*/ 3 w 72"/>
                <a:gd name="T15" fmla="*/ 6 h 91"/>
                <a:gd name="T16" fmla="*/ 69 w 72"/>
                <a:gd name="T17" fmla="*/ 6 h 91"/>
                <a:gd name="T18" fmla="*/ 72 w 72"/>
                <a:gd name="T19" fmla="*/ 3 h 91"/>
                <a:gd name="T20" fmla="*/ 69 w 72"/>
                <a:gd name="T21" fmla="*/ 0 h 91"/>
                <a:gd name="T22" fmla="*/ 3 w 72"/>
                <a:gd name="T23" fmla="*/ 0 h 91"/>
                <a:gd name="T24" fmla="*/ 0 w 72"/>
                <a:gd name="T25" fmla="*/ 3 h 91"/>
                <a:gd name="T26" fmla="*/ 3 w 72"/>
                <a:gd name="T27" fmla="*/ 6 h 91"/>
                <a:gd name="T28" fmla="*/ 0 w 72"/>
                <a:gd name="T29" fmla="*/ 37 h 91"/>
                <a:gd name="T30" fmla="*/ 3 w 72"/>
                <a:gd name="T31" fmla="*/ 40 h 91"/>
                <a:gd name="T32" fmla="*/ 50 w 72"/>
                <a:gd name="T33" fmla="*/ 40 h 91"/>
                <a:gd name="T34" fmla="*/ 67 w 72"/>
                <a:gd name="T35" fmla="*/ 34 h 91"/>
                <a:gd name="T36" fmla="*/ 3 w 72"/>
                <a:gd name="T37" fmla="*/ 34 h 91"/>
                <a:gd name="T38" fmla="*/ 0 w 72"/>
                <a:gd name="T39" fmla="*/ 37 h 91"/>
                <a:gd name="T40" fmla="*/ 0 w 72"/>
                <a:gd name="T41" fmla="*/ 54 h 91"/>
                <a:gd name="T42" fmla="*/ 3 w 72"/>
                <a:gd name="T43" fmla="*/ 57 h 91"/>
                <a:gd name="T44" fmla="*/ 31 w 72"/>
                <a:gd name="T45" fmla="*/ 57 h 91"/>
                <a:gd name="T46" fmla="*/ 36 w 72"/>
                <a:gd name="T47" fmla="*/ 51 h 91"/>
                <a:gd name="T48" fmla="*/ 3 w 72"/>
                <a:gd name="T49" fmla="*/ 51 h 91"/>
                <a:gd name="T50" fmla="*/ 0 w 72"/>
                <a:gd name="T51" fmla="*/ 54 h 91"/>
                <a:gd name="T52" fmla="*/ 0 w 72"/>
                <a:gd name="T53" fmla="*/ 71 h 91"/>
                <a:gd name="T54" fmla="*/ 3 w 72"/>
                <a:gd name="T55" fmla="*/ 74 h 91"/>
                <a:gd name="T56" fmla="*/ 22 w 72"/>
                <a:gd name="T57" fmla="*/ 74 h 91"/>
                <a:gd name="T58" fmla="*/ 24 w 72"/>
                <a:gd name="T59" fmla="*/ 68 h 91"/>
                <a:gd name="T60" fmla="*/ 3 w 72"/>
                <a:gd name="T61" fmla="*/ 68 h 91"/>
                <a:gd name="T62" fmla="*/ 0 w 72"/>
                <a:gd name="T63" fmla="*/ 71 h 91"/>
                <a:gd name="T64" fmla="*/ 0 w 72"/>
                <a:gd name="T65" fmla="*/ 88 h 91"/>
                <a:gd name="T66" fmla="*/ 3 w 72"/>
                <a:gd name="T67" fmla="*/ 91 h 91"/>
                <a:gd name="T68" fmla="*/ 18 w 72"/>
                <a:gd name="T69" fmla="*/ 91 h 91"/>
                <a:gd name="T70" fmla="*/ 19 w 72"/>
                <a:gd name="T71" fmla="*/ 85 h 91"/>
                <a:gd name="T72" fmla="*/ 3 w 72"/>
                <a:gd name="T73" fmla="*/ 85 h 91"/>
                <a:gd name="T74" fmla="*/ 0 w 72"/>
                <a:gd name="T75" fmla="*/ 88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2" h="91">
                  <a:moveTo>
                    <a:pt x="69" y="17"/>
                  </a:moveTo>
                  <a:cubicBezTo>
                    <a:pt x="3" y="17"/>
                    <a:pt x="3" y="17"/>
                    <a:pt x="3" y="17"/>
                  </a:cubicBezTo>
                  <a:cubicBezTo>
                    <a:pt x="1" y="17"/>
                    <a:pt x="0" y="19"/>
                    <a:pt x="0" y="20"/>
                  </a:cubicBezTo>
                  <a:cubicBezTo>
                    <a:pt x="0" y="22"/>
                    <a:pt x="1" y="23"/>
                    <a:pt x="3" y="23"/>
                  </a:cubicBezTo>
                  <a:cubicBezTo>
                    <a:pt x="69" y="23"/>
                    <a:pt x="69" y="23"/>
                    <a:pt x="69" y="23"/>
                  </a:cubicBezTo>
                  <a:cubicBezTo>
                    <a:pt x="71" y="23"/>
                    <a:pt x="72" y="22"/>
                    <a:pt x="72" y="20"/>
                  </a:cubicBezTo>
                  <a:cubicBezTo>
                    <a:pt x="72" y="19"/>
                    <a:pt x="71" y="17"/>
                    <a:pt x="69" y="17"/>
                  </a:cubicBezTo>
                  <a:close/>
                  <a:moveTo>
                    <a:pt x="3" y="6"/>
                  </a:moveTo>
                  <a:cubicBezTo>
                    <a:pt x="69" y="6"/>
                    <a:pt x="69" y="6"/>
                    <a:pt x="69" y="6"/>
                  </a:cubicBezTo>
                  <a:cubicBezTo>
                    <a:pt x="71" y="6"/>
                    <a:pt x="72" y="5"/>
                    <a:pt x="72" y="3"/>
                  </a:cubicBezTo>
                  <a:cubicBezTo>
                    <a:pt x="72" y="2"/>
                    <a:pt x="71" y="0"/>
                    <a:pt x="69" y="0"/>
                  </a:cubicBezTo>
                  <a:cubicBezTo>
                    <a:pt x="3" y="0"/>
                    <a:pt x="3" y="0"/>
                    <a:pt x="3" y="0"/>
                  </a:cubicBezTo>
                  <a:cubicBezTo>
                    <a:pt x="1" y="0"/>
                    <a:pt x="0" y="2"/>
                    <a:pt x="0" y="3"/>
                  </a:cubicBezTo>
                  <a:cubicBezTo>
                    <a:pt x="0" y="5"/>
                    <a:pt x="1" y="6"/>
                    <a:pt x="3" y="6"/>
                  </a:cubicBezTo>
                  <a:close/>
                  <a:moveTo>
                    <a:pt x="0" y="37"/>
                  </a:moveTo>
                  <a:cubicBezTo>
                    <a:pt x="0" y="39"/>
                    <a:pt x="1" y="40"/>
                    <a:pt x="3" y="40"/>
                  </a:cubicBezTo>
                  <a:cubicBezTo>
                    <a:pt x="50" y="40"/>
                    <a:pt x="50" y="40"/>
                    <a:pt x="50" y="40"/>
                  </a:cubicBezTo>
                  <a:cubicBezTo>
                    <a:pt x="56" y="37"/>
                    <a:pt x="61" y="35"/>
                    <a:pt x="67" y="34"/>
                  </a:cubicBezTo>
                  <a:cubicBezTo>
                    <a:pt x="3" y="34"/>
                    <a:pt x="3" y="34"/>
                    <a:pt x="3" y="34"/>
                  </a:cubicBezTo>
                  <a:cubicBezTo>
                    <a:pt x="1" y="34"/>
                    <a:pt x="0" y="35"/>
                    <a:pt x="0" y="37"/>
                  </a:cubicBezTo>
                  <a:close/>
                  <a:moveTo>
                    <a:pt x="0" y="54"/>
                  </a:moveTo>
                  <a:cubicBezTo>
                    <a:pt x="0" y="56"/>
                    <a:pt x="1" y="57"/>
                    <a:pt x="3" y="57"/>
                  </a:cubicBezTo>
                  <a:cubicBezTo>
                    <a:pt x="31" y="57"/>
                    <a:pt x="31" y="57"/>
                    <a:pt x="31" y="57"/>
                  </a:cubicBezTo>
                  <a:cubicBezTo>
                    <a:pt x="32" y="55"/>
                    <a:pt x="34" y="53"/>
                    <a:pt x="36" y="51"/>
                  </a:cubicBezTo>
                  <a:cubicBezTo>
                    <a:pt x="3" y="51"/>
                    <a:pt x="3" y="51"/>
                    <a:pt x="3" y="51"/>
                  </a:cubicBezTo>
                  <a:cubicBezTo>
                    <a:pt x="1" y="51"/>
                    <a:pt x="0" y="52"/>
                    <a:pt x="0" y="54"/>
                  </a:cubicBezTo>
                  <a:close/>
                  <a:moveTo>
                    <a:pt x="0" y="71"/>
                  </a:moveTo>
                  <a:cubicBezTo>
                    <a:pt x="0" y="72"/>
                    <a:pt x="1" y="74"/>
                    <a:pt x="3" y="74"/>
                  </a:cubicBezTo>
                  <a:cubicBezTo>
                    <a:pt x="22" y="74"/>
                    <a:pt x="22" y="74"/>
                    <a:pt x="22" y="74"/>
                  </a:cubicBezTo>
                  <a:cubicBezTo>
                    <a:pt x="22" y="72"/>
                    <a:pt x="23" y="70"/>
                    <a:pt x="24" y="68"/>
                  </a:cubicBezTo>
                  <a:cubicBezTo>
                    <a:pt x="3" y="68"/>
                    <a:pt x="3" y="68"/>
                    <a:pt x="3" y="68"/>
                  </a:cubicBezTo>
                  <a:cubicBezTo>
                    <a:pt x="1" y="68"/>
                    <a:pt x="0" y="69"/>
                    <a:pt x="0" y="71"/>
                  </a:cubicBezTo>
                  <a:close/>
                  <a:moveTo>
                    <a:pt x="0" y="88"/>
                  </a:moveTo>
                  <a:cubicBezTo>
                    <a:pt x="0" y="89"/>
                    <a:pt x="1" y="91"/>
                    <a:pt x="3" y="91"/>
                  </a:cubicBezTo>
                  <a:cubicBezTo>
                    <a:pt x="18" y="91"/>
                    <a:pt x="18" y="91"/>
                    <a:pt x="18" y="91"/>
                  </a:cubicBezTo>
                  <a:cubicBezTo>
                    <a:pt x="19" y="89"/>
                    <a:pt x="19" y="87"/>
                    <a:pt x="19" y="85"/>
                  </a:cubicBezTo>
                  <a:cubicBezTo>
                    <a:pt x="3" y="85"/>
                    <a:pt x="3" y="85"/>
                    <a:pt x="3" y="85"/>
                  </a:cubicBezTo>
                  <a:cubicBezTo>
                    <a:pt x="1" y="85"/>
                    <a:pt x="0" y="86"/>
                    <a:pt x="0" y="8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6" name="淘宝店chenying0907 39">
              <a:extLst>
                <a:ext uri="{FF2B5EF4-FFF2-40B4-BE49-F238E27FC236}">
                  <a16:creationId xmlns:a16="http://schemas.microsoft.com/office/drawing/2014/main" xmlns="" id="{1389F485-501F-FC4F-8D40-951420D4B5EB}"/>
                </a:ext>
              </a:extLst>
            </p:cNvPr>
            <p:cNvSpPr>
              <a:spLocks noEditPoints="1"/>
            </p:cNvSpPr>
            <p:nvPr/>
          </p:nvSpPr>
          <p:spPr bwMode="auto">
            <a:xfrm>
              <a:off x="2860" y="887"/>
              <a:ext cx="83" cy="81"/>
            </a:xfrm>
            <a:custGeom>
              <a:avLst/>
              <a:gdLst>
                <a:gd name="T0" fmla="*/ 90 w 109"/>
                <a:gd name="T1" fmla="*/ 19 h 106"/>
                <a:gd name="T2" fmla="*/ 20 w 109"/>
                <a:gd name="T3" fmla="*/ 19 h 106"/>
                <a:gd name="T4" fmla="*/ 20 w 109"/>
                <a:gd name="T5" fmla="*/ 87 h 106"/>
                <a:gd name="T6" fmla="*/ 90 w 109"/>
                <a:gd name="T7" fmla="*/ 87 h 106"/>
                <a:gd name="T8" fmla="*/ 90 w 109"/>
                <a:gd name="T9" fmla="*/ 19 h 106"/>
                <a:gd name="T10" fmla="*/ 30 w 109"/>
                <a:gd name="T11" fmla="*/ 77 h 106"/>
                <a:gd name="T12" fmla="*/ 30 w 109"/>
                <a:gd name="T13" fmla="*/ 29 h 106"/>
                <a:gd name="T14" fmla="*/ 79 w 109"/>
                <a:gd name="T15" fmla="*/ 29 h 106"/>
                <a:gd name="T16" fmla="*/ 79 w 109"/>
                <a:gd name="T17" fmla="*/ 77 h 106"/>
                <a:gd name="T18" fmla="*/ 30 w 109"/>
                <a:gd name="T19" fmla="*/ 7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6">
                  <a:moveTo>
                    <a:pt x="90" y="19"/>
                  </a:moveTo>
                  <a:cubicBezTo>
                    <a:pt x="70" y="0"/>
                    <a:pt x="39" y="0"/>
                    <a:pt x="20" y="19"/>
                  </a:cubicBezTo>
                  <a:cubicBezTo>
                    <a:pt x="0" y="38"/>
                    <a:pt x="0" y="68"/>
                    <a:pt x="20" y="87"/>
                  </a:cubicBezTo>
                  <a:cubicBezTo>
                    <a:pt x="39" y="106"/>
                    <a:pt x="70" y="106"/>
                    <a:pt x="90" y="87"/>
                  </a:cubicBezTo>
                  <a:cubicBezTo>
                    <a:pt x="109" y="68"/>
                    <a:pt x="109" y="38"/>
                    <a:pt x="90" y="19"/>
                  </a:cubicBezTo>
                  <a:close/>
                  <a:moveTo>
                    <a:pt x="30" y="77"/>
                  </a:moveTo>
                  <a:cubicBezTo>
                    <a:pt x="17" y="64"/>
                    <a:pt x="17" y="42"/>
                    <a:pt x="30" y="29"/>
                  </a:cubicBezTo>
                  <a:cubicBezTo>
                    <a:pt x="44" y="16"/>
                    <a:pt x="66" y="16"/>
                    <a:pt x="79" y="29"/>
                  </a:cubicBezTo>
                  <a:cubicBezTo>
                    <a:pt x="92" y="42"/>
                    <a:pt x="92" y="64"/>
                    <a:pt x="79" y="77"/>
                  </a:cubicBezTo>
                  <a:cubicBezTo>
                    <a:pt x="66" y="90"/>
                    <a:pt x="44" y="90"/>
                    <a:pt x="30"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7" name="淘宝店chenying0907 40">
              <a:extLst>
                <a:ext uri="{FF2B5EF4-FFF2-40B4-BE49-F238E27FC236}">
                  <a16:creationId xmlns:a16="http://schemas.microsoft.com/office/drawing/2014/main" xmlns="" id="{820146B3-79CD-1642-8199-E36EA4C2D6DD}"/>
                </a:ext>
              </a:extLst>
            </p:cNvPr>
            <p:cNvSpPr>
              <a:spLocks noEditPoints="1"/>
            </p:cNvSpPr>
            <p:nvPr/>
          </p:nvSpPr>
          <p:spPr bwMode="auto">
            <a:xfrm>
              <a:off x="2820" y="955"/>
              <a:ext cx="53" cy="52"/>
            </a:xfrm>
            <a:custGeom>
              <a:avLst/>
              <a:gdLst>
                <a:gd name="T0" fmla="*/ 65 w 69"/>
                <a:gd name="T1" fmla="*/ 4 h 68"/>
                <a:gd name="T2" fmla="*/ 51 w 69"/>
                <a:gd name="T3" fmla="*/ 4 h 68"/>
                <a:gd name="T4" fmla="*/ 51 w 69"/>
                <a:gd name="T5" fmla="*/ 4 h 68"/>
                <a:gd name="T6" fmla="*/ 65 w 69"/>
                <a:gd name="T7" fmla="*/ 18 h 68"/>
                <a:gd name="T8" fmla="*/ 65 w 69"/>
                <a:gd name="T9" fmla="*/ 18 h 68"/>
                <a:gd name="T10" fmla="*/ 65 w 69"/>
                <a:gd name="T11" fmla="*/ 4 h 68"/>
                <a:gd name="T12" fmla="*/ 4 w 69"/>
                <a:gd name="T13" fmla="*/ 50 h 68"/>
                <a:gd name="T14" fmla="*/ 4 w 69"/>
                <a:gd name="T15" fmla="*/ 64 h 68"/>
                <a:gd name="T16" fmla="*/ 18 w 69"/>
                <a:gd name="T17" fmla="*/ 64 h 68"/>
                <a:gd name="T18" fmla="*/ 60 w 69"/>
                <a:gd name="T19" fmla="*/ 23 h 68"/>
                <a:gd name="T20" fmla="*/ 46 w 69"/>
                <a:gd name="T21" fmla="*/ 9 h 68"/>
                <a:gd name="T22" fmla="*/ 4 w 69"/>
                <a:gd name="T23" fmla="*/ 5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8">
                  <a:moveTo>
                    <a:pt x="65" y="4"/>
                  </a:moveTo>
                  <a:cubicBezTo>
                    <a:pt x="61" y="0"/>
                    <a:pt x="55" y="0"/>
                    <a:pt x="51" y="4"/>
                  </a:cubicBezTo>
                  <a:cubicBezTo>
                    <a:pt x="51" y="4"/>
                    <a:pt x="51" y="4"/>
                    <a:pt x="51" y="4"/>
                  </a:cubicBezTo>
                  <a:cubicBezTo>
                    <a:pt x="65" y="18"/>
                    <a:pt x="65" y="18"/>
                    <a:pt x="65" y="18"/>
                  </a:cubicBezTo>
                  <a:cubicBezTo>
                    <a:pt x="65" y="18"/>
                    <a:pt x="65" y="18"/>
                    <a:pt x="65" y="18"/>
                  </a:cubicBezTo>
                  <a:cubicBezTo>
                    <a:pt x="69" y="14"/>
                    <a:pt x="69" y="8"/>
                    <a:pt x="65" y="4"/>
                  </a:cubicBezTo>
                  <a:close/>
                  <a:moveTo>
                    <a:pt x="4" y="50"/>
                  </a:moveTo>
                  <a:cubicBezTo>
                    <a:pt x="0" y="54"/>
                    <a:pt x="0" y="60"/>
                    <a:pt x="4" y="64"/>
                  </a:cubicBezTo>
                  <a:cubicBezTo>
                    <a:pt x="8" y="68"/>
                    <a:pt x="14" y="68"/>
                    <a:pt x="18" y="64"/>
                  </a:cubicBezTo>
                  <a:cubicBezTo>
                    <a:pt x="60" y="23"/>
                    <a:pt x="60" y="23"/>
                    <a:pt x="60" y="23"/>
                  </a:cubicBezTo>
                  <a:cubicBezTo>
                    <a:pt x="46" y="9"/>
                    <a:pt x="46" y="9"/>
                    <a:pt x="46" y="9"/>
                  </a:cubicBezTo>
                  <a:lnTo>
                    <a:pt x="4"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8" name="淘宝店chenying0907 41">
              <a:extLst>
                <a:ext uri="{FF2B5EF4-FFF2-40B4-BE49-F238E27FC236}">
                  <a16:creationId xmlns:a16="http://schemas.microsoft.com/office/drawing/2014/main" xmlns="" id="{A3FFB8C6-6E20-CA4A-8EAF-0139E73C4ECE}"/>
                </a:ext>
              </a:extLst>
            </p:cNvPr>
            <p:cNvSpPr>
              <a:spLocks/>
            </p:cNvSpPr>
            <p:nvPr/>
          </p:nvSpPr>
          <p:spPr bwMode="auto">
            <a:xfrm>
              <a:off x="2823" y="838"/>
              <a:ext cx="91" cy="104"/>
            </a:xfrm>
            <a:custGeom>
              <a:avLst/>
              <a:gdLst>
                <a:gd name="T0" fmla="*/ 57 w 119"/>
                <a:gd name="T1" fmla="*/ 125 h 136"/>
                <a:gd name="T2" fmla="*/ 18 w 119"/>
                <a:gd name="T3" fmla="*/ 125 h 136"/>
                <a:gd name="T4" fmla="*/ 11 w 119"/>
                <a:gd name="T5" fmla="*/ 119 h 136"/>
                <a:gd name="T6" fmla="*/ 11 w 119"/>
                <a:gd name="T7" fmla="*/ 18 h 136"/>
                <a:gd name="T8" fmla="*/ 18 w 119"/>
                <a:gd name="T9" fmla="*/ 12 h 136"/>
                <a:gd name="T10" fmla="*/ 100 w 119"/>
                <a:gd name="T11" fmla="*/ 12 h 136"/>
                <a:gd name="T12" fmla="*/ 107 w 119"/>
                <a:gd name="T13" fmla="*/ 18 h 136"/>
                <a:gd name="T14" fmla="*/ 107 w 119"/>
                <a:gd name="T15" fmla="*/ 71 h 136"/>
                <a:gd name="T16" fmla="*/ 119 w 119"/>
                <a:gd name="T17" fmla="*/ 73 h 136"/>
                <a:gd name="T18" fmla="*/ 119 w 119"/>
                <a:gd name="T19" fmla="*/ 18 h 136"/>
                <a:gd name="T20" fmla="*/ 100 w 119"/>
                <a:gd name="T21" fmla="*/ 0 h 136"/>
                <a:gd name="T22" fmla="*/ 18 w 119"/>
                <a:gd name="T23" fmla="*/ 0 h 136"/>
                <a:gd name="T24" fmla="*/ 0 w 119"/>
                <a:gd name="T25" fmla="*/ 18 h 136"/>
                <a:gd name="T26" fmla="*/ 0 w 119"/>
                <a:gd name="T27" fmla="*/ 119 h 136"/>
                <a:gd name="T28" fmla="*/ 18 w 119"/>
                <a:gd name="T29" fmla="*/ 136 h 136"/>
                <a:gd name="T30" fmla="*/ 61 w 119"/>
                <a:gd name="T31" fmla="*/ 136 h 136"/>
                <a:gd name="T32" fmla="*/ 57 w 119"/>
                <a:gd name="T33" fmla="*/ 125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9" h="136">
                  <a:moveTo>
                    <a:pt x="57" y="125"/>
                  </a:moveTo>
                  <a:cubicBezTo>
                    <a:pt x="18" y="125"/>
                    <a:pt x="18" y="125"/>
                    <a:pt x="18" y="125"/>
                  </a:cubicBezTo>
                  <a:cubicBezTo>
                    <a:pt x="14" y="125"/>
                    <a:pt x="11" y="122"/>
                    <a:pt x="11" y="119"/>
                  </a:cubicBezTo>
                  <a:cubicBezTo>
                    <a:pt x="11" y="18"/>
                    <a:pt x="11" y="18"/>
                    <a:pt x="11" y="18"/>
                  </a:cubicBezTo>
                  <a:cubicBezTo>
                    <a:pt x="11" y="15"/>
                    <a:pt x="14" y="12"/>
                    <a:pt x="18" y="12"/>
                  </a:cubicBezTo>
                  <a:cubicBezTo>
                    <a:pt x="100" y="12"/>
                    <a:pt x="100" y="12"/>
                    <a:pt x="100" y="12"/>
                  </a:cubicBezTo>
                  <a:cubicBezTo>
                    <a:pt x="104" y="12"/>
                    <a:pt x="107" y="15"/>
                    <a:pt x="107" y="18"/>
                  </a:cubicBezTo>
                  <a:cubicBezTo>
                    <a:pt x="107" y="71"/>
                    <a:pt x="107" y="71"/>
                    <a:pt x="107" y="71"/>
                  </a:cubicBezTo>
                  <a:cubicBezTo>
                    <a:pt x="111" y="71"/>
                    <a:pt x="115" y="72"/>
                    <a:pt x="119" y="73"/>
                  </a:cubicBezTo>
                  <a:cubicBezTo>
                    <a:pt x="119" y="18"/>
                    <a:pt x="119" y="18"/>
                    <a:pt x="119" y="18"/>
                  </a:cubicBezTo>
                  <a:cubicBezTo>
                    <a:pt x="119" y="8"/>
                    <a:pt x="111" y="0"/>
                    <a:pt x="100" y="0"/>
                  </a:cubicBezTo>
                  <a:cubicBezTo>
                    <a:pt x="18" y="0"/>
                    <a:pt x="18" y="0"/>
                    <a:pt x="18" y="0"/>
                  </a:cubicBezTo>
                  <a:cubicBezTo>
                    <a:pt x="8" y="0"/>
                    <a:pt x="0" y="8"/>
                    <a:pt x="0" y="18"/>
                  </a:cubicBezTo>
                  <a:cubicBezTo>
                    <a:pt x="0" y="119"/>
                    <a:pt x="0" y="119"/>
                    <a:pt x="0" y="119"/>
                  </a:cubicBezTo>
                  <a:cubicBezTo>
                    <a:pt x="0" y="128"/>
                    <a:pt x="8" y="136"/>
                    <a:pt x="18" y="136"/>
                  </a:cubicBezTo>
                  <a:cubicBezTo>
                    <a:pt x="61" y="136"/>
                    <a:pt x="61" y="136"/>
                    <a:pt x="61" y="136"/>
                  </a:cubicBezTo>
                  <a:cubicBezTo>
                    <a:pt x="59" y="133"/>
                    <a:pt x="58" y="129"/>
                    <a:pt x="57" y="1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grpSp>
      <p:grpSp>
        <p:nvGrpSpPr>
          <p:cNvPr id="19" name="PA_淘宝店chenying0907 51">
            <a:extLst>
              <a:ext uri="{FF2B5EF4-FFF2-40B4-BE49-F238E27FC236}">
                <a16:creationId xmlns:a16="http://schemas.microsoft.com/office/drawing/2014/main" xmlns="" id="{320BDB80-117D-574A-AC23-60CE68AAC7C2}"/>
              </a:ext>
            </a:extLst>
          </p:cNvPr>
          <p:cNvGrpSpPr>
            <a:grpSpLocks/>
          </p:cNvGrpSpPr>
          <p:nvPr>
            <p:custDataLst>
              <p:tags r:id="rId12"/>
            </p:custDataLst>
          </p:nvPr>
        </p:nvGrpSpPr>
        <p:grpSpPr bwMode="auto">
          <a:xfrm>
            <a:off x="4446588" y="3416719"/>
            <a:ext cx="215900" cy="174679"/>
            <a:chOff x="2801" y="1980"/>
            <a:chExt cx="136" cy="110"/>
          </a:xfrm>
        </p:grpSpPr>
        <p:sp>
          <p:nvSpPr>
            <p:cNvPr id="20" name="淘宝店chenying0907 42">
              <a:extLst>
                <a:ext uri="{FF2B5EF4-FFF2-40B4-BE49-F238E27FC236}">
                  <a16:creationId xmlns:a16="http://schemas.microsoft.com/office/drawing/2014/main" xmlns="" id="{35DA1237-4B00-3C4B-9753-AD0204392E36}"/>
                </a:ext>
              </a:extLst>
            </p:cNvPr>
            <p:cNvSpPr>
              <a:spLocks noEditPoints="1"/>
            </p:cNvSpPr>
            <p:nvPr/>
          </p:nvSpPr>
          <p:spPr bwMode="auto">
            <a:xfrm>
              <a:off x="2801" y="2016"/>
              <a:ext cx="122" cy="74"/>
            </a:xfrm>
            <a:custGeom>
              <a:avLst/>
              <a:gdLst>
                <a:gd name="T0" fmla="*/ 34 w 122"/>
                <a:gd name="T1" fmla="*/ 28 h 74"/>
                <a:gd name="T2" fmla="*/ 34 w 122"/>
                <a:gd name="T3" fmla="*/ 74 h 74"/>
                <a:gd name="T4" fmla="*/ 54 w 122"/>
                <a:gd name="T5" fmla="*/ 74 h 74"/>
                <a:gd name="T6" fmla="*/ 54 w 122"/>
                <a:gd name="T7" fmla="*/ 29 h 74"/>
                <a:gd name="T8" fmla="*/ 44 w 122"/>
                <a:gd name="T9" fmla="*/ 20 h 74"/>
                <a:gd name="T10" fmla="*/ 34 w 122"/>
                <a:gd name="T11" fmla="*/ 28 h 74"/>
                <a:gd name="T12" fmla="*/ 0 w 122"/>
                <a:gd name="T13" fmla="*/ 74 h 74"/>
                <a:gd name="T14" fmla="*/ 20 w 122"/>
                <a:gd name="T15" fmla="*/ 74 h 74"/>
                <a:gd name="T16" fmla="*/ 20 w 122"/>
                <a:gd name="T17" fmla="*/ 39 h 74"/>
                <a:gd name="T18" fmla="*/ 0 w 122"/>
                <a:gd name="T19" fmla="*/ 56 h 74"/>
                <a:gd name="T20" fmla="*/ 0 w 122"/>
                <a:gd name="T21" fmla="*/ 74 h 74"/>
                <a:gd name="T22" fmla="*/ 102 w 122"/>
                <a:gd name="T23" fmla="*/ 18 h 74"/>
                <a:gd name="T24" fmla="*/ 102 w 122"/>
                <a:gd name="T25" fmla="*/ 74 h 74"/>
                <a:gd name="T26" fmla="*/ 122 w 122"/>
                <a:gd name="T27" fmla="*/ 74 h 74"/>
                <a:gd name="T28" fmla="*/ 122 w 122"/>
                <a:gd name="T29" fmla="*/ 0 h 74"/>
                <a:gd name="T30" fmla="*/ 102 w 122"/>
                <a:gd name="T31" fmla="*/ 18 h 74"/>
                <a:gd name="T32" fmla="*/ 67 w 122"/>
                <a:gd name="T33" fmla="*/ 40 h 74"/>
                <a:gd name="T34" fmla="*/ 67 w 122"/>
                <a:gd name="T35" fmla="*/ 74 h 74"/>
                <a:gd name="T36" fmla="*/ 88 w 122"/>
                <a:gd name="T37" fmla="*/ 74 h 74"/>
                <a:gd name="T38" fmla="*/ 88 w 122"/>
                <a:gd name="T39" fmla="*/ 29 h 74"/>
                <a:gd name="T40" fmla="*/ 72 w 122"/>
                <a:gd name="T41" fmla="*/ 43 h 74"/>
                <a:gd name="T42" fmla="*/ 67 w 122"/>
                <a:gd name="T43" fmla="*/ 4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2" h="74">
                  <a:moveTo>
                    <a:pt x="34" y="28"/>
                  </a:moveTo>
                  <a:lnTo>
                    <a:pt x="34" y="74"/>
                  </a:lnTo>
                  <a:lnTo>
                    <a:pt x="54" y="74"/>
                  </a:lnTo>
                  <a:lnTo>
                    <a:pt x="54" y="29"/>
                  </a:lnTo>
                  <a:lnTo>
                    <a:pt x="44" y="20"/>
                  </a:lnTo>
                  <a:lnTo>
                    <a:pt x="34" y="28"/>
                  </a:lnTo>
                  <a:close/>
                  <a:moveTo>
                    <a:pt x="0" y="74"/>
                  </a:moveTo>
                  <a:lnTo>
                    <a:pt x="20" y="74"/>
                  </a:lnTo>
                  <a:lnTo>
                    <a:pt x="20" y="39"/>
                  </a:lnTo>
                  <a:lnTo>
                    <a:pt x="0" y="56"/>
                  </a:lnTo>
                  <a:lnTo>
                    <a:pt x="0" y="74"/>
                  </a:lnTo>
                  <a:close/>
                  <a:moveTo>
                    <a:pt x="102" y="18"/>
                  </a:moveTo>
                  <a:lnTo>
                    <a:pt x="102" y="74"/>
                  </a:lnTo>
                  <a:lnTo>
                    <a:pt x="122" y="74"/>
                  </a:lnTo>
                  <a:lnTo>
                    <a:pt x="122" y="0"/>
                  </a:lnTo>
                  <a:lnTo>
                    <a:pt x="102" y="18"/>
                  </a:lnTo>
                  <a:close/>
                  <a:moveTo>
                    <a:pt x="67" y="40"/>
                  </a:moveTo>
                  <a:lnTo>
                    <a:pt x="67" y="74"/>
                  </a:lnTo>
                  <a:lnTo>
                    <a:pt x="88" y="74"/>
                  </a:lnTo>
                  <a:lnTo>
                    <a:pt x="88" y="29"/>
                  </a:lnTo>
                  <a:lnTo>
                    <a:pt x="72" y="43"/>
                  </a:lnTo>
                  <a:lnTo>
                    <a:pt x="67"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1" name="淘宝店chenying0907 43">
              <a:extLst>
                <a:ext uri="{FF2B5EF4-FFF2-40B4-BE49-F238E27FC236}">
                  <a16:creationId xmlns:a16="http://schemas.microsoft.com/office/drawing/2014/main" xmlns="" id="{245ABC86-963D-884D-B973-738B26FB1AED}"/>
                </a:ext>
              </a:extLst>
            </p:cNvPr>
            <p:cNvSpPr>
              <a:spLocks/>
            </p:cNvSpPr>
            <p:nvPr/>
          </p:nvSpPr>
          <p:spPr bwMode="auto">
            <a:xfrm>
              <a:off x="2801" y="1980"/>
              <a:ext cx="136" cy="79"/>
            </a:xfrm>
            <a:custGeom>
              <a:avLst/>
              <a:gdLst>
                <a:gd name="T0" fmla="*/ 136 w 136"/>
                <a:gd name="T1" fmla="*/ 0 h 79"/>
                <a:gd name="T2" fmla="*/ 96 w 136"/>
                <a:gd name="T3" fmla="*/ 0 h 79"/>
                <a:gd name="T4" fmla="*/ 113 w 136"/>
                <a:gd name="T5" fmla="*/ 16 h 79"/>
                <a:gd name="T6" fmla="*/ 72 w 136"/>
                <a:gd name="T7" fmla="*/ 52 h 79"/>
                <a:gd name="T8" fmla="*/ 44 w 136"/>
                <a:gd name="T9" fmla="*/ 28 h 79"/>
                <a:gd name="T10" fmla="*/ 0 w 136"/>
                <a:gd name="T11" fmla="*/ 64 h 79"/>
                <a:gd name="T12" fmla="*/ 0 w 136"/>
                <a:gd name="T13" fmla="*/ 79 h 79"/>
                <a:gd name="T14" fmla="*/ 44 w 136"/>
                <a:gd name="T15" fmla="*/ 43 h 79"/>
                <a:gd name="T16" fmla="*/ 72 w 136"/>
                <a:gd name="T17" fmla="*/ 67 h 79"/>
                <a:gd name="T18" fmla="*/ 122 w 136"/>
                <a:gd name="T19" fmla="*/ 25 h 79"/>
                <a:gd name="T20" fmla="*/ 136 w 136"/>
                <a:gd name="T21" fmla="*/ 38 h 79"/>
                <a:gd name="T22" fmla="*/ 136 w 136"/>
                <a:gd name="T23"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6" h="79">
                  <a:moveTo>
                    <a:pt x="136" y="0"/>
                  </a:moveTo>
                  <a:lnTo>
                    <a:pt x="96" y="0"/>
                  </a:lnTo>
                  <a:lnTo>
                    <a:pt x="113" y="16"/>
                  </a:lnTo>
                  <a:lnTo>
                    <a:pt x="72" y="52"/>
                  </a:lnTo>
                  <a:lnTo>
                    <a:pt x="44" y="28"/>
                  </a:lnTo>
                  <a:lnTo>
                    <a:pt x="0" y="64"/>
                  </a:lnTo>
                  <a:lnTo>
                    <a:pt x="0" y="79"/>
                  </a:lnTo>
                  <a:lnTo>
                    <a:pt x="44" y="43"/>
                  </a:lnTo>
                  <a:lnTo>
                    <a:pt x="72" y="67"/>
                  </a:lnTo>
                  <a:lnTo>
                    <a:pt x="122" y="25"/>
                  </a:lnTo>
                  <a:lnTo>
                    <a:pt x="136" y="38"/>
                  </a:lnTo>
                  <a:lnTo>
                    <a:pt x="13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grpSp>
      <p:grpSp>
        <p:nvGrpSpPr>
          <p:cNvPr id="22" name="PA_淘宝店chenying0907 52">
            <a:extLst>
              <a:ext uri="{FF2B5EF4-FFF2-40B4-BE49-F238E27FC236}">
                <a16:creationId xmlns:a16="http://schemas.microsoft.com/office/drawing/2014/main" xmlns="" id="{41A66AF7-2257-C445-B9AB-D277E3FE8BCE}"/>
              </a:ext>
            </a:extLst>
          </p:cNvPr>
          <p:cNvGrpSpPr>
            <a:grpSpLocks/>
          </p:cNvGrpSpPr>
          <p:nvPr>
            <p:custDataLst>
              <p:tags r:id="rId13"/>
            </p:custDataLst>
          </p:nvPr>
        </p:nvGrpSpPr>
        <p:grpSpPr bwMode="auto">
          <a:xfrm>
            <a:off x="4491038" y="4269470"/>
            <a:ext cx="177800" cy="242962"/>
            <a:chOff x="2829" y="2517"/>
            <a:chExt cx="112" cy="153"/>
          </a:xfrm>
        </p:grpSpPr>
        <p:sp>
          <p:nvSpPr>
            <p:cNvPr id="23" name="淘宝店chenying0907 44">
              <a:extLst>
                <a:ext uri="{FF2B5EF4-FFF2-40B4-BE49-F238E27FC236}">
                  <a16:creationId xmlns:a16="http://schemas.microsoft.com/office/drawing/2014/main" xmlns="" id="{6F0814C7-B1BA-5641-9044-3D7AFCEBFB55}"/>
                </a:ext>
              </a:extLst>
            </p:cNvPr>
            <p:cNvSpPr>
              <a:spLocks noEditPoints="1"/>
            </p:cNvSpPr>
            <p:nvPr/>
          </p:nvSpPr>
          <p:spPr bwMode="auto">
            <a:xfrm>
              <a:off x="2829" y="2517"/>
              <a:ext cx="112" cy="153"/>
            </a:xfrm>
            <a:custGeom>
              <a:avLst/>
              <a:gdLst>
                <a:gd name="T0" fmla="*/ 112 w 112"/>
                <a:gd name="T1" fmla="*/ 30 h 153"/>
                <a:gd name="T2" fmla="*/ 82 w 112"/>
                <a:gd name="T3" fmla="*/ 0 h 153"/>
                <a:gd name="T4" fmla="*/ 0 w 112"/>
                <a:gd name="T5" fmla="*/ 0 h 153"/>
                <a:gd name="T6" fmla="*/ 0 w 112"/>
                <a:gd name="T7" fmla="*/ 153 h 153"/>
                <a:gd name="T8" fmla="*/ 112 w 112"/>
                <a:gd name="T9" fmla="*/ 153 h 153"/>
                <a:gd name="T10" fmla="*/ 112 w 112"/>
                <a:gd name="T11" fmla="*/ 30 h 153"/>
                <a:gd name="T12" fmla="*/ 99 w 112"/>
                <a:gd name="T13" fmla="*/ 34 h 153"/>
                <a:gd name="T14" fmla="*/ 79 w 112"/>
                <a:gd name="T15" fmla="*/ 34 h 153"/>
                <a:gd name="T16" fmla="*/ 79 w 112"/>
                <a:gd name="T17" fmla="*/ 14 h 153"/>
                <a:gd name="T18" fmla="*/ 99 w 112"/>
                <a:gd name="T19" fmla="*/ 34 h 153"/>
                <a:gd name="T20" fmla="*/ 99 w 112"/>
                <a:gd name="T21" fmla="*/ 141 h 153"/>
                <a:gd name="T22" fmla="*/ 12 w 112"/>
                <a:gd name="T23" fmla="*/ 141 h 153"/>
                <a:gd name="T24" fmla="*/ 12 w 112"/>
                <a:gd name="T25" fmla="*/ 12 h 153"/>
                <a:gd name="T26" fmla="*/ 67 w 112"/>
                <a:gd name="T27" fmla="*/ 12 h 153"/>
                <a:gd name="T28" fmla="*/ 67 w 112"/>
                <a:gd name="T29" fmla="*/ 46 h 153"/>
                <a:gd name="T30" fmla="*/ 99 w 112"/>
                <a:gd name="T31" fmla="*/ 46 h 153"/>
                <a:gd name="T32" fmla="*/ 99 w 112"/>
                <a:gd name="T33" fmla="*/ 14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2" h="153">
                  <a:moveTo>
                    <a:pt x="112" y="30"/>
                  </a:moveTo>
                  <a:lnTo>
                    <a:pt x="82" y="0"/>
                  </a:lnTo>
                  <a:lnTo>
                    <a:pt x="0" y="0"/>
                  </a:lnTo>
                  <a:lnTo>
                    <a:pt x="0" y="153"/>
                  </a:lnTo>
                  <a:lnTo>
                    <a:pt x="112" y="153"/>
                  </a:lnTo>
                  <a:lnTo>
                    <a:pt x="112" y="30"/>
                  </a:lnTo>
                  <a:close/>
                  <a:moveTo>
                    <a:pt x="99" y="34"/>
                  </a:moveTo>
                  <a:lnTo>
                    <a:pt x="79" y="34"/>
                  </a:lnTo>
                  <a:lnTo>
                    <a:pt x="79" y="14"/>
                  </a:lnTo>
                  <a:lnTo>
                    <a:pt x="99" y="34"/>
                  </a:lnTo>
                  <a:close/>
                  <a:moveTo>
                    <a:pt x="99" y="141"/>
                  </a:moveTo>
                  <a:lnTo>
                    <a:pt x="12" y="141"/>
                  </a:lnTo>
                  <a:lnTo>
                    <a:pt x="12" y="12"/>
                  </a:lnTo>
                  <a:lnTo>
                    <a:pt x="67" y="12"/>
                  </a:lnTo>
                  <a:lnTo>
                    <a:pt x="67" y="46"/>
                  </a:lnTo>
                  <a:lnTo>
                    <a:pt x="99" y="46"/>
                  </a:lnTo>
                  <a:lnTo>
                    <a:pt x="99" y="1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4" name="Rectangle 45">
              <a:extLst>
                <a:ext uri="{FF2B5EF4-FFF2-40B4-BE49-F238E27FC236}">
                  <a16:creationId xmlns:a16="http://schemas.microsoft.com/office/drawing/2014/main" xmlns="" id="{B502FF7E-F840-BD4C-BD69-21FE05C44845}"/>
                </a:ext>
              </a:extLst>
            </p:cNvPr>
            <p:cNvSpPr>
              <a:spLocks noChangeArrowheads="1"/>
            </p:cNvSpPr>
            <p:nvPr/>
          </p:nvSpPr>
          <p:spPr bwMode="auto">
            <a:xfrm>
              <a:off x="2850" y="2557"/>
              <a:ext cx="70" cy="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5" name="Rectangle 46">
              <a:extLst>
                <a:ext uri="{FF2B5EF4-FFF2-40B4-BE49-F238E27FC236}">
                  <a16:creationId xmlns:a16="http://schemas.microsoft.com/office/drawing/2014/main" xmlns="" id="{0852C414-AE04-E945-9F5E-02ED747010ED}"/>
                </a:ext>
              </a:extLst>
            </p:cNvPr>
            <p:cNvSpPr>
              <a:spLocks noChangeArrowheads="1"/>
            </p:cNvSpPr>
            <p:nvPr/>
          </p:nvSpPr>
          <p:spPr bwMode="auto">
            <a:xfrm>
              <a:off x="2850" y="2579"/>
              <a:ext cx="70" cy="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6" name="Rectangle 47">
              <a:extLst>
                <a:ext uri="{FF2B5EF4-FFF2-40B4-BE49-F238E27FC236}">
                  <a16:creationId xmlns:a16="http://schemas.microsoft.com/office/drawing/2014/main" xmlns="" id="{E7FADD19-D973-1248-B237-99057634B789}"/>
                </a:ext>
              </a:extLst>
            </p:cNvPr>
            <p:cNvSpPr>
              <a:spLocks noChangeArrowheads="1"/>
            </p:cNvSpPr>
            <p:nvPr/>
          </p:nvSpPr>
          <p:spPr bwMode="auto">
            <a:xfrm>
              <a:off x="2850" y="2602"/>
              <a:ext cx="70" cy="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7" name="Rectangle 48">
              <a:extLst>
                <a:ext uri="{FF2B5EF4-FFF2-40B4-BE49-F238E27FC236}">
                  <a16:creationId xmlns:a16="http://schemas.microsoft.com/office/drawing/2014/main" xmlns="" id="{8079FD52-7205-7442-8CBF-2865E35F7241}"/>
                </a:ext>
              </a:extLst>
            </p:cNvPr>
            <p:cNvSpPr>
              <a:spLocks noChangeArrowheads="1"/>
            </p:cNvSpPr>
            <p:nvPr/>
          </p:nvSpPr>
          <p:spPr bwMode="auto">
            <a:xfrm>
              <a:off x="2850" y="2625"/>
              <a:ext cx="70" cy="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28" name="PA_淘宝店chenying0907 53">
            <a:extLst>
              <a:ext uri="{FF2B5EF4-FFF2-40B4-BE49-F238E27FC236}">
                <a16:creationId xmlns:a16="http://schemas.microsoft.com/office/drawing/2014/main" xmlns="" id="{8A110790-EB89-8045-B03A-BE183B213DD5}"/>
              </a:ext>
            </a:extLst>
          </p:cNvPr>
          <p:cNvSpPr>
            <a:spLocks noChangeArrowheads="1"/>
          </p:cNvSpPr>
          <p:nvPr>
            <p:custDataLst>
              <p:tags r:id="rId14"/>
            </p:custDataLst>
          </p:nvPr>
        </p:nvSpPr>
        <p:spPr bwMode="auto">
          <a:xfrm>
            <a:off x="5435600" y="1436495"/>
            <a:ext cx="29527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1400" b="1" dirty="0">
                <a:solidFill>
                  <a:schemeClr val="bg1">
                    <a:lumMod val="50000"/>
                  </a:schemeClr>
                </a:solidFill>
                <a:latin typeface="Noto Sans S Chinese Medium" panose="020B0600000000000000" pitchFamily="34" charset="-122"/>
                <a:ea typeface="Noto Sans S Chinese Medium" panose="020B0600000000000000" pitchFamily="34" charset="-122"/>
              </a:rPr>
              <a:t>添加标题</a:t>
            </a:r>
            <a:endParaRPr lang="en-US" altLang="zh-CN" sz="1400" b="1" dirty="0">
              <a:solidFill>
                <a:schemeClr val="bg1">
                  <a:lumMod val="50000"/>
                </a:schemeClr>
              </a:solidFill>
              <a:latin typeface="Noto Sans S Chinese Medium" panose="020B0600000000000000" pitchFamily="34" charset="-122"/>
              <a:ea typeface="Noto Sans S Chinese Medium" panose="020B0600000000000000" pitchFamily="34" charset="-122"/>
            </a:endParaRPr>
          </a:p>
          <a:p>
            <a:r>
              <a:rPr lang="zh-CN" altLang="en-US" sz="1000" dirty="0">
                <a:solidFill>
                  <a:schemeClr val="bg1">
                    <a:lumMod val="50000"/>
                  </a:schemeClr>
                </a:solidFill>
                <a:latin typeface="Noto Sans S Chinese Medium" panose="020B0600000000000000" pitchFamily="34" charset="-122"/>
                <a:ea typeface="Noto Sans S Chinese Medium" panose="020B0600000000000000" pitchFamily="34" charset="-122"/>
              </a:rPr>
              <a:t>添加你的详细文本内容添加你的详细文本内容添加你的详细文本内容</a:t>
            </a:r>
            <a:endParaRPr lang="en-US" altLang="zh-CN" sz="10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29" name="PA_淘宝店chenying0907 54">
            <a:extLst>
              <a:ext uri="{FF2B5EF4-FFF2-40B4-BE49-F238E27FC236}">
                <a16:creationId xmlns:a16="http://schemas.microsoft.com/office/drawing/2014/main" xmlns="" id="{1218CEBC-96B8-ED4F-B22F-8C33EB1CE0D4}"/>
              </a:ext>
            </a:extLst>
          </p:cNvPr>
          <p:cNvSpPr>
            <a:spLocks noChangeArrowheads="1"/>
          </p:cNvSpPr>
          <p:nvPr>
            <p:custDataLst>
              <p:tags r:id="rId15"/>
            </p:custDataLst>
          </p:nvPr>
        </p:nvSpPr>
        <p:spPr bwMode="auto">
          <a:xfrm>
            <a:off x="5435600" y="3207103"/>
            <a:ext cx="29527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1400" b="1" dirty="0">
                <a:solidFill>
                  <a:schemeClr val="bg1">
                    <a:lumMod val="50000"/>
                  </a:schemeClr>
                </a:solidFill>
                <a:latin typeface="Noto Sans S Chinese Medium" panose="020B0600000000000000" pitchFamily="34" charset="-122"/>
                <a:ea typeface="Noto Sans S Chinese Medium" panose="020B0600000000000000" pitchFamily="34" charset="-122"/>
              </a:rPr>
              <a:t>添加标题</a:t>
            </a:r>
            <a:endParaRPr lang="en-US" altLang="zh-CN" sz="1400" b="1" dirty="0">
              <a:solidFill>
                <a:schemeClr val="bg1">
                  <a:lumMod val="50000"/>
                </a:schemeClr>
              </a:solidFill>
              <a:latin typeface="Noto Sans S Chinese Medium" panose="020B0600000000000000" pitchFamily="34" charset="-122"/>
              <a:ea typeface="Noto Sans S Chinese Medium" panose="020B0600000000000000" pitchFamily="34" charset="-122"/>
            </a:endParaRPr>
          </a:p>
          <a:p>
            <a:r>
              <a:rPr lang="zh-CN" altLang="en-US" sz="1000" dirty="0">
                <a:solidFill>
                  <a:schemeClr val="bg1">
                    <a:lumMod val="50000"/>
                  </a:schemeClr>
                </a:solidFill>
                <a:latin typeface="Noto Sans S Chinese Medium" panose="020B0600000000000000" pitchFamily="34" charset="-122"/>
                <a:ea typeface="Noto Sans S Chinese Medium" panose="020B0600000000000000" pitchFamily="34" charset="-122"/>
              </a:rPr>
              <a:t>添加你的详细文本内容添加你的详细文本内容添加你的详细文本内容</a:t>
            </a:r>
            <a:endParaRPr lang="en-US" altLang="zh-CN" sz="10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30" name="PA_淘宝店chenying0907 55">
            <a:extLst>
              <a:ext uri="{FF2B5EF4-FFF2-40B4-BE49-F238E27FC236}">
                <a16:creationId xmlns:a16="http://schemas.microsoft.com/office/drawing/2014/main" xmlns="" id="{BB563181-7ECA-004D-9D16-C25BC1F18A71}"/>
              </a:ext>
            </a:extLst>
          </p:cNvPr>
          <p:cNvSpPr>
            <a:spLocks noChangeArrowheads="1"/>
          </p:cNvSpPr>
          <p:nvPr>
            <p:custDataLst>
              <p:tags r:id="rId16"/>
            </p:custDataLst>
          </p:nvPr>
        </p:nvSpPr>
        <p:spPr bwMode="auto">
          <a:xfrm>
            <a:off x="773113" y="2333709"/>
            <a:ext cx="29527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r>
              <a:rPr lang="zh-CN" altLang="en-US" sz="1400" b="1" dirty="0">
                <a:solidFill>
                  <a:schemeClr val="bg1">
                    <a:lumMod val="50000"/>
                  </a:schemeClr>
                </a:solidFill>
                <a:latin typeface="Noto Sans S Chinese Medium" panose="020B0600000000000000" pitchFamily="34" charset="-122"/>
                <a:ea typeface="Noto Sans S Chinese Medium" panose="020B0600000000000000" pitchFamily="34" charset="-122"/>
              </a:rPr>
              <a:t>添加标题</a:t>
            </a:r>
            <a:endParaRPr lang="en-US" altLang="zh-CN" sz="1400" b="1" dirty="0">
              <a:solidFill>
                <a:schemeClr val="bg1">
                  <a:lumMod val="50000"/>
                </a:schemeClr>
              </a:solidFill>
              <a:latin typeface="Noto Sans S Chinese Medium" panose="020B0600000000000000" pitchFamily="34" charset="-122"/>
              <a:ea typeface="Noto Sans S Chinese Medium" panose="020B0600000000000000" pitchFamily="34" charset="-122"/>
            </a:endParaRPr>
          </a:p>
          <a:p>
            <a:pPr algn="r"/>
            <a:r>
              <a:rPr lang="zh-CN" altLang="en-US" sz="1000" dirty="0">
                <a:solidFill>
                  <a:schemeClr val="bg1">
                    <a:lumMod val="50000"/>
                  </a:schemeClr>
                </a:solidFill>
                <a:latin typeface="Noto Sans S Chinese Medium" panose="020B0600000000000000" pitchFamily="34" charset="-122"/>
                <a:ea typeface="Noto Sans S Chinese Medium" panose="020B0600000000000000" pitchFamily="34" charset="-122"/>
              </a:rPr>
              <a:t>添加你的详细文本内容添加你的详细文本内容添加你的详细文本内容</a:t>
            </a:r>
            <a:endParaRPr lang="en-US" altLang="zh-CN" sz="10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31" name="PA_淘宝店chenying0907 56">
            <a:extLst>
              <a:ext uri="{FF2B5EF4-FFF2-40B4-BE49-F238E27FC236}">
                <a16:creationId xmlns:a16="http://schemas.microsoft.com/office/drawing/2014/main" xmlns="" id="{979E4FE0-D5E3-8244-A1C2-5997B879DBC5}"/>
              </a:ext>
            </a:extLst>
          </p:cNvPr>
          <p:cNvSpPr>
            <a:spLocks noChangeArrowheads="1"/>
          </p:cNvSpPr>
          <p:nvPr>
            <p:custDataLst>
              <p:tags r:id="rId17"/>
            </p:custDataLst>
          </p:nvPr>
        </p:nvSpPr>
        <p:spPr bwMode="auto">
          <a:xfrm>
            <a:off x="773113" y="4104318"/>
            <a:ext cx="29527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r>
              <a:rPr lang="zh-CN" altLang="en-US" sz="1400" b="1" dirty="0">
                <a:solidFill>
                  <a:schemeClr val="bg1">
                    <a:lumMod val="50000"/>
                  </a:schemeClr>
                </a:solidFill>
                <a:latin typeface="Noto Sans S Chinese Medium" panose="020B0600000000000000" pitchFamily="34" charset="-122"/>
                <a:ea typeface="Noto Sans S Chinese Medium" panose="020B0600000000000000" pitchFamily="34" charset="-122"/>
              </a:rPr>
              <a:t>添加标题</a:t>
            </a:r>
            <a:endParaRPr lang="en-US" altLang="zh-CN" sz="1400" b="1" dirty="0">
              <a:solidFill>
                <a:schemeClr val="bg1">
                  <a:lumMod val="50000"/>
                </a:schemeClr>
              </a:solidFill>
              <a:latin typeface="Noto Sans S Chinese Medium" panose="020B0600000000000000" pitchFamily="34" charset="-122"/>
              <a:ea typeface="Noto Sans S Chinese Medium" panose="020B0600000000000000" pitchFamily="34" charset="-122"/>
            </a:endParaRPr>
          </a:p>
          <a:p>
            <a:pPr algn="r"/>
            <a:r>
              <a:rPr lang="zh-CN" altLang="en-US" sz="1000" dirty="0">
                <a:solidFill>
                  <a:schemeClr val="bg1">
                    <a:lumMod val="50000"/>
                  </a:schemeClr>
                </a:solidFill>
                <a:latin typeface="Noto Sans S Chinese Medium" panose="020B0600000000000000" pitchFamily="34" charset="-122"/>
                <a:ea typeface="Noto Sans S Chinese Medium" panose="020B0600000000000000" pitchFamily="34" charset="-122"/>
              </a:rPr>
              <a:t>添加你的详细文本内容添加你的详细文本内容添加你的详细文本内容</a:t>
            </a:r>
            <a:endParaRPr lang="en-US" altLang="zh-CN" sz="10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grpSp>
        <p:nvGrpSpPr>
          <p:cNvPr id="32" name="PA_淘宝店chenying0907 51">
            <a:extLst>
              <a:ext uri="{FF2B5EF4-FFF2-40B4-BE49-F238E27FC236}">
                <a16:creationId xmlns:a16="http://schemas.microsoft.com/office/drawing/2014/main" xmlns="" id="{7A77C53D-FEF0-BA40-B731-13AB97DAAA68}"/>
              </a:ext>
            </a:extLst>
          </p:cNvPr>
          <p:cNvGrpSpPr/>
          <p:nvPr>
            <p:custDataLst>
              <p:tags r:id="rId18"/>
            </p:custDataLst>
          </p:nvPr>
        </p:nvGrpSpPr>
        <p:grpSpPr>
          <a:xfrm>
            <a:off x="-9190" y="0"/>
            <a:ext cx="620750" cy="791858"/>
            <a:chOff x="0" y="-21236"/>
            <a:chExt cx="3311527" cy="4224338"/>
          </a:xfrm>
        </p:grpSpPr>
        <p:sp>
          <p:nvSpPr>
            <p:cNvPr id="33" name="淘宝店chenying0907 37">
              <a:extLst>
                <a:ext uri="{FF2B5EF4-FFF2-40B4-BE49-F238E27FC236}">
                  <a16:creationId xmlns:a16="http://schemas.microsoft.com/office/drawing/2014/main" xmlns="" id="{5C0E7E8E-0A56-C644-83CE-2EDDDF67DE7A}"/>
                </a:ext>
              </a:extLst>
            </p:cNvPr>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E5CB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34" name="淘宝店chenying0907 38">
              <a:extLst>
                <a:ext uri="{FF2B5EF4-FFF2-40B4-BE49-F238E27FC236}">
                  <a16:creationId xmlns:a16="http://schemas.microsoft.com/office/drawing/2014/main" xmlns="" id="{5CB9A72F-882F-744E-A69F-433BF66ECD47}"/>
                </a:ext>
              </a:extLst>
            </p:cNvPr>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35" name="淘宝店chenying0907 39">
              <a:extLst>
                <a:ext uri="{FF2B5EF4-FFF2-40B4-BE49-F238E27FC236}">
                  <a16:creationId xmlns:a16="http://schemas.microsoft.com/office/drawing/2014/main" xmlns="" id="{DC24BE6F-39B4-B24D-B20B-F2FEEB688A40}"/>
                </a:ext>
              </a:extLst>
            </p:cNvPr>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DBAC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36" name="PA_文本框 4">
            <a:extLst>
              <a:ext uri="{FF2B5EF4-FFF2-40B4-BE49-F238E27FC236}">
                <a16:creationId xmlns:a16="http://schemas.microsoft.com/office/drawing/2014/main" xmlns="" id="{E7242FB5-0D0D-F14D-A72E-C63C03BFEDEA}"/>
              </a:ext>
            </a:extLst>
          </p:cNvPr>
          <p:cNvSpPr txBox="1">
            <a:spLocks noChangeArrowheads="1"/>
          </p:cNvSpPr>
          <p:nvPr>
            <p:custDataLst>
              <p:tags r:id="rId19"/>
            </p:custDataLst>
          </p:nvPr>
        </p:nvSpPr>
        <p:spPr bwMode="auto">
          <a:xfrm>
            <a:off x="535359" y="184337"/>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Noto Sans S Chinese Medium" panose="020B0600000000000000" pitchFamily="34" charset="-122"/>
                <a:ea typeface="Noto Sans S Chinese Medium" panose="020B0600000000000000" pitchFamily="34" charset="-122"/>
              </a:rPr>
              <a:t>此处添加</a:t>
            </a:r>
            <a:r>
              <a:rPr lang="zh-CN" altLang="en-US" sz="2000" dirty="0">
                <a:solidFill>
                  <a:srgbClr val="DBACA5"/>
                </a:solidFill>
                <a:latin typeface="Noto Sans S Chinese Medium" panose="020B0600000000000000" pitchFamily="34" charset="-122"/>
                <a:ea typeface="Noto Sans S Chinese Medium" panose="020B0600000000000000" pitchFamily="34" charset="-122"/>
              </a:rPr>
              <a:t>标题文本</a:t>
            </a:r>
            <a:endParaRPr lang="en-US" altLang="zh-CN" sz="2000" dirty="0">
              <a:solidFill>
                <a:srgbClr val="DBACA5"/>
              </a:solidFill>
              <a:latin typeface="Noto Sans S Chinese Medium" panose="020B0600000000000000" pitchFamily="34" charset="-122"/>
              <a:ea typeface="Noto Sans S Chinese Medium" panose="020B0600000000000000" pitchFamily="34" charset="-122"/>
            </a:endParaRPr>
          </a:p>
        </p:txBody>
      </p:sp>
      <p:sp>
        <p:nvSpPr>
          <p:cNvPr id="37" name="PA_文本框 5">
            <a:extLst>
              <a:ext uri="{FF2B5EF4-FFF2-40B4-BE49-F238E27FC236}">
                <a16:creationId xmlns:a16="http://schemas.microsoft.com/office/drawing/2014/main" xmlns="" id="{83C24A59-D5C4-A64C-BC69-2EC40D685196}"/>
              </a:ext>
            </a:extLst>
          </p:cNvPr>
          <p:cNvSpPr txBox="1">
            <a:spLocks noChangeArrowheads="1"/>
          </p:cNvSpPr>
          <p:nvPr>
            <p:custDataLst>
              <p:tags r:id="rId20"/>
            </p:custDataLst>
          </p:nvPr>
        </p:nvSpPr>
        <p:spPr bwMode="auto">
          <a:xfrm>
            <a:off x="535359" y="509426"/>
            <a:ext cx="2071401"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800" dirty="0">
                <a:solidFill>
                  <a:schemeClr val="bg1">
                    <a:lumMod val="50000"/>
                  </a:schemeClr>
                </a:solidFill>
                <a:latin typeface="Noto Sans S Chinese Medium" panose="020B0600000000000000" pitchFamily="34" charset="-122"/>
                <a:ea typeface="Noto Sans S Chinese Medium" panose="020B0600000000000000" pitchFamily="34" charset="-122"/>
              </a:rPr>
              <a:t>This is a good space for a short subtitle</a:t>
            </a:r>
          </a:p>
        </p:txBody>
      </p:sp>
    </p:spTree>
    <p:extLst>
      <p:ext uri="{BB962C8B-B14F-4D97-AF65-F5344CB8AC3E}">
        <p14:creationId xmlns:p14="http://schemas.microsoft.com/office/powerpoint/2010/main" val="23637782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9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120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150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grpId="0" nodeType="withEffect">
                                  <p:stCondLst>
                                    <p:cond delay="180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210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240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par>
                                <p:cTn id="37" presetID="10" presetClass="entr" presetSubtype="0" fill="hold" nodeType="withEffect">
                                  <p:stCondLst>
                                    <p:cond delay="30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par>
                                <p:cTn id="40" presetID="10" presetClass="entr" presetSubtype="0" fill="hold" nodeType="withEffect">
                                  <p:stCondLst>
                                    <p:cond delay="60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par>
                                <p:cTn id="43" presetID="10" presetClass="entr" presetSubtype="0" fill="hold" nodeType="withEffect">
                                  <p:stCondLst>
                                    <p:cond delay="90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par>
                                <p:cTn id="46" presetID="10" presetClass="entr" presetSubtype="0" fill="hold" grpId="0" nodeType="withEffect">
                                  <p:stCondLst>
                                    <p:cond delay="1200"/>
                                  </p:stCondLst>
                                  <p:childTnLst>
                                    <p:set>
                                      <p:cBhvr>
                                        <p:cTn id="47" dur="1" fill="hold">
                                          <p:stCondLst>
                                            <p:cond delay="0"/>
                                          </p:stCondLst>
                                        </p:cTn>
                                        <p:tgtEl>
                                          <p:spTgt spid="28"/>
                                        </p:tgtEl>
                                        <p:attrNameLst>
                                          <p:attrName>style.visibility</p:attrName>
                                        </p:attrNameLst>
                                      </p:cBhvr>
                                      <p:to>
                                        <p:strVal val="visible"/>
                                      </p:to>
                                    </p:set>
                                    <p:animEffect transition="in" filter="fade">
                                      <p:cBhvr>
                                        <p:cTn id="48" dur="500"/>
                                        <p:tgtEl>
                                          <p:spTgt spid="28"/>
                                        </p:tgtEl>
                                      </p:cBhvr>
                                    </p:animEffect>
                                  </p:childTnLst>
                                </p:cTn>
                              </p:par>
                              <p:par>
                                <p:cTn id="49" presetID="10" presetClass="entr" presetSubtype="0" fill="hold" grpId="0" nodeType="withEffect">
                                  <p:stCondLst>
                                    <p:cond delay="1500"/>
                                  </p:stCondLst>
                                  <p:childTnLst>
                                    <p:set>
                                      <p:cBhvr>
                                        <p:cTn id="50" dur="1" fill="hold">
                                          <p:stCondLst>
                                            <p:cond delay="0"/>
                                          </p:stCondLst>
                                        </p:cTn>
                                        <p:tgtEl>
                                          <p:spTgt spid="29"/>
                                        </p:tgtEl>
                                        <p:attrNameLst>
                                          <p:attrName>style.visibility</p:attrName>
                                        </p:attrNameLst>
                                      </p:cBhvr>
                                      <p:to>
                                        <p:strVal val="visible"/>
                                      </p:to>
                                    </p:set>
                                    <p:animEffect transition="in" filter="fade">
                                      <p:cBhvr>
                                        <p:cTn id="51" dur="500"/>
                                        <p:tgtEl>
                                          <p:spTgt spid="29"/>
                                        </p:tgtEl>
                                      </p:cBhvr>
                                    </p:animEffect>
                                  </p:childTnLst>
                                </p:cTn>
                              </p:par>
                              <p:par>
                                <p:cTn id="52" presetID="10" presetClass="entr" presetSubtype="0" fill="hold" grpId="0" nodeType="withEffect">
                                  <p:stCondLst>
                                    <p:cond delay="1800"/>
                                  </p:stCondLst>
                                  <p:childTnLst>
                                    <p:set>
                                      <p:cBhvr>
                                        <p:cTn id="53" dur="1" fill="hold">
                                          <p:stCondLst>
                                            <p:cond delay="0"/>
                                          </p:stCondLst>
                                        </p:cTn>
                                        <p:tgtEl>
                                          <p:spTgt spid="30"/>
                                        </p:tgtEl>
                                        <p:attrNameLst>
                                          <p:attrName>style.visibility</p:attrName>
                                        </p:attrNameLst>
                                      </p:cBhvr>
                                      <p:to>
                                        <p:strVal val="visible"/>
                                      </p:to>
                                    </p:set>
                                    <p:animEffect transition="in" filter="fade">
                                      <p:cBhvr>
                                        <p:cTn id="54" dur="500"/>
                                        <p:tgtEl>
                                          <p:spTgt spid="30"/>
                                        </p:tgtEl>
                                      </p:cBhvr>
                                    </p:animEffect>
                                  </p:childTnLst>
                                </p:cTn>
                              </p:par>
                              <p:par>
                                <p:cTn id="55" presetID="10" presetClass="entr" presetSubtype="0" fill="hold" grpId="0" nodeType="withEffect">
                                  <p:stCondLst>
                                    <p:cond delay="2100"/>
                                  </p:stCondLst>
                                  <p:childTnLst>
                                    <p:set>
                                      <p:cBhvr>
                                        <p:cTn id="56" dur="1" fill="hold">
                                          <p:stCondLst>
                                            <p:cond delay="0"/>
                                          </p:stCondLst>
                                        </p:cTn>
                                        <p:tgtEl>
                                          <p:spTgt spid="31"/>
                                        </p:tgtEl>
                                        <p:attrNameLst>
                                          <p:attrName>style.visibility</p:attrName>
                                        </p:attrNameLst>
                                      </p:cBhvr>
                                      <p:to>
                                        <p:strVal val="visible"/>
                                      </p:to>
                                    </p:set>
                                    <p:animEffect transition="in" filter="fade">
                                      <p:cBhvr>
                                        <p:cTn id="57" dur="500"/>
                                        <p:tgtEl>
                                          <p:spTgt spid="31"/>
                                        </p:tgtEl>
                                      </p:cBhvr>
                                    </p:animEffect>
                                  </p:childTnLst>
                                </p:cTn>
                              </p:par>
                              <p:par>
                                <p:cTn id="58" presetID="10" presetClass="entr" presetSubtype="0" fill="hold" nodeType="withEffect">
                                  <p:stCondLst>
                                    <p:cond delay="2400"/>
                                  </p:stCondLst>
                                  <p:childTnLst>
                                    <p:set>
                                      <p:cBhvr>
                                        <p:cTn id="59" dur="1" fill="hold">
                                          <p:stCondLst>
                                            <p:cond delay="0"/>
                                          </p:stCondLst>
                                        </p:cTn>
                                        <p:tgtEl>
                                          <p:spTgt spid="32"/>
                                        </p:tgtEl>
                                        <p:attrNameLst>
                                          <p:attrName>style.visibility</p:attrName>
                                        </p:attrNameLst>
                                      </p:cBhvr>
                                      <p:to>
                                        <p:strVal val="visible"/>
                                      </p:to>
                                    </p:set>
                                    <p:animEffect transition="in" filter="fade">
                                      <p:cBhvr>
                                        <p:cTn id="60" dur="500"/>
                                        <p:tgtEl>
                                          <p:spTgt spid="32"/>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36"/>
                                        </p:tgtEl>
                                        <p:attrNameLst>
                                          <p:attrName>style.visibility</p:attrName>
                                        </p:attrNameLst>
                                      </p:cBhvr>
                                      <p:to>
                                        <p:strVal val="visible"/>
                                      </p:to>
                                    </p:set>
                                    <p:animEffect transition="in" filter="fade">
                                      <p:cBhvr>
                                        <p:cTn id="65" dur="500"/>
                                        <p:tgtEl>
                                          <p:spTgt spid="36"/>
                                        </p:tgtEl>
                                      </p:cBhvr>
                                    </p:animEffect>
                                  </p:childTnLst>
                                </p:cTn>
                              </p:par>
                              <p:par>
                                <p:cTn id="66" presetID="10" presetClass="entr" presetSubtype="0" fill="hold" grpId="0" nodeType="withEffect">
                                  <p:stCondLst>
                                    <p:cond delay="300"/>
                                  </p:stCondLst>
                                  <p:childTnLst>
                                    <p:set>
                                      <p:cBhvr>
                                        <p:cTn id="67" dur="1" fill="hold">
                                          <p:stCondLst>
                                            <p:cond delay="0"/>
                                          </p:stCondLst>
                                        </p:cTn>
                                        <p:tgtEl>
                                          <p:spTgt spid="37"/>
                                        </p:tgtEl>
                                        <p:attrNameLst>
                                          <p:attrName>style.visibility</p:attrName>
                                        </p:attrNameLst>
                                      </p:cBhvr>
                                      <p:to>
                                        <p:strVal val="visible"/>
                                      </p:to>
                                    </p:set>
                                    <p:animEffect transition="in" filter="fade">
                                      <p:cBhvr>
                                        <p:cTn id="68"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autoUpdateAnimBg="0"/>
      <p:bldP spid="4" grpId="0" animBg="1" autoUpdateAnimBg="0"/>
      <p:bldP spid="5" grpId="0" animBg="1"/>
      <p:bldP spid="6" grpId="0" animBg="1"/>
      <p:bldP spid="7" grpId="0" animBg="1"/>
      <p:bldP spid="8" grpId="0" animBg="1"/>
      <p:bldP spid="9" grpId="0" animBg="1"/>
      <p:bldP spid="10" grpId="0" animBg="1"/>
      <p:bldP spid="28" grpId="0"/>
      <p:bldP spid="29" grpId="0"/>
      <p:bldP spid="30" grpId="0"/>
      <p:bldP spid="31" grpId="0"/>
      <p:bldP spid="36" grpId="0"/>
      <p:bldP spid="37"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Line 55">
            <a:extLst>
              <a:ext uri="{FF2B5EF4-FFF2-40B4-BE49-F238E27FC236}">
                <a16:creationId xmlns:a16="http://schemas.microsoft.com/office/drawing/2014/main" xmlns="" id="{0AF3B050-C6A4-5443-9129-8AAA6DC29BF4}"/>
              </a:ext>
            </a:extLst>
          </p:cNvPr>
          <p:cNvSpPr>
            <a:spLocks noChangeShapeType="1"/>
          </p:cNvSpPr>
          <p:nvPr>
            <p:custDataLst>
              <p:tags r:id="rId1"/>
            </p:custDataLst>
          </p:nvPr>
        </p:nvSpPr>
        <p:spPr bwMode="auto">
          <a:xfrm>
            <a:off x="1416050" y="3041000"/>
            <a:ext cx="0" cy="482749"/>
          </a:xfrm>
          <a:prstGeom prst="line">
            <a:avLst/>
          </a:prstGeom>
          <a:noFill/>
          <a:ln w="6350">
            <a:solidFill>
              <a:schemeClr val="bg1">
                <a:lumMod val="50000"/>
              </a:schemeClr>
            </a:solidFill>
            <a:miter lim="800000"/>
            <a:headEnd/>
            <a:tailEnd type="oval" w="sm" len="sm"/>
          </a:ln>
          <a:extLst>
            <a:ext uri="{909E8E84-426E-40DD-AFC4-6F175D3DCCD1}">
              <a14:hiddenFill xmlns:a14="http://schemas.microsoft.com/office/drawing/2010/main">
                <a:noFill/>
              </a14:hiddenFill>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3" name="PA_Line 58">
            <a:extLst>
              <a:ext uri="{FF2B5EF4-FFF2-40B4-BE49-F238E27FC236}">
                <a16:creationId xmlns:a16="http://schemas.microsoft.com/office/drawing/2014/main" xmlns="" id="{CD3DF80C-9323-6C41-B0C8-9BFADD4CE9C7}"/>
              </a:ext>
            </a:extLst>
          </p:cNvPr>
          <p:cNvSpPr>
            <a:spLocks noChangeShapeType="1"/>
          </p:cNvSpPr>
          <p:nvPr>
            <p:custDataLst>
              <p:tags r:id="rId2"/>
            </p:custDataLst>
          </p:nvPr>
        </p:nvSpPr>
        <p:spPr bwMode="auto">
          <a:xfrm>
            <a:off x="3521075" y="3041000"/>
            <a:ext cx="0" cy="482749"/>
          </a:xfrm>
          <a:prstGeom prst="line">
            <a:avLst/>
          </a:prstGeom>
          <a:noFill/>
          <a:ln w="6350">
            <a:solidFill>
              <a:schemeClr val="bg1">
                <a:lumMod val="50000"/>
              </a:schemeClr>
            </a:solidFill>
            <a:miter lim="800000"/>
            <a:headEnd/>
            <a:tailEnd type="oval" w="sm" len="sm"/>
          </a:ln>
          <a:extLst>
            <a:ext uri="{909E8E84-426E-40DD-AFC4-6F175D3DCCD1}">
              <a14:hiddenFill xmlns:a14="http://schemas.microsoft.com/office/drawing/2010/main">
                <a:noFill/>
              </a14:hiddenFill>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4" name="PA_Line 61">
            <a:extLst>
              <a:ext uri="{FF2B5EF4-FFF2-40B4-BE49-F238E27FC236}">
                <a16:creationId xmlns:a16="http://schemas.microsoft.com/office/drawing/2014/main" xmlns="" id="{03D80921-1F07-C843-B217-C615091B10FE}"/>
              </a:ext>
            </a:extLst>
          </p:cNvPr>
          <p:cNvSpPr>
            <a:spLocks noChangeShapeType="1"/>
          </p:cNvSpPr>
          <p:nvPr>
            <p:custDataLst>
              <p:tags r:id="rId3"/>
            </p:custDataLst>
          </p:nvPr>
        </p:nvSpPr>
        <p:spPr bwMode="auto">
          <a:xfrm>
            <a:off x="5559425" y="3041000"/>
            <a:ext cx="0" cy="482749"/>
          </a:xfrm>
          <a:prstGeom prst="line">
            <a:avLst/>
          </a:prstGeom>
          <a:noFill/>
          <a:ln w="6350">
            <a:solidFill>
              <a:schemeClr val="bg1">
                <a:lumMod val="50000"/>
              </a:schemeClr>
            </a:solidFill>
            <a:miter lim="800000"/>
            <a:headEnd/>
            <a:tailEnd type="oval" w="sm" len="sm"/>
          </a:ln>
          <a:extLst>
            <a:ext uri="{909E8E84-426E-40DD-AFC4-6F175D3DCCD1}">
              <a14:hiddenFill xmlns:a14="http://schemas.microsoft.com/office/drawing/2010/main">
                <a:noFill/>
              </a14:hiddenFill>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5" name="PA_Line 64">
            <a:extLst>
              <a:ext uri="{FF2B5EF4-FFF2-40B4-BE49-F238E27FC236}">
                <a16:creationId xmlns:a16="http://schemas.microsoft.com/office/drawing/2014/main" xmlns="" id="{5DFD7B6D-D616-EA4D-BFD9-4046A384C8B2}"/>
              </a:ext>
            </a:extLst>
          </p:cNvPr>
          <p:cNvSpPr>
            <a:spLocks noChangeShapeType="1"/>
          </p:cNvSpPr>
          <p:nvPr>
            <p:custDataLst>
              <p:tags r:id="rId4"/>
            </p:custDataLst>
          </p:nvPr>
        </p:nvSpPr>
        <p:spPr bwMode="auto">
          <a:xfrm>
            <a:off x="7523163" y="3041000"/>
            <a:ext cx="0" cy="482749"/>
          </a:xfrm>
          <a:prstGeom prst="line">
            <a:avLst/>
          </a:prstGeom>
          <a:noFill/>
          <a:ln w="6350">
            <a:solidFill>
              <a:schemeClr val="bg1">
                <a:lumMod val="50000"/>
              </a:schemeClr>
            </a:solidFill>
            <a:miter lim="800000"/>
            <a:headEnd/>
            <a:tailEnd type="oval" w="sm" len="sm"/>
          </a:ln>
          <a:extLst>
            <a:ext uri="{909E8E84-426E-40DD-AFC4-6F175D3DCCD1}">
              <a14:hiddenFill xmlns:a14="http://schemas.microsoft.com/office/drawing/2010/main">
                <a:noFill/>
              </a14:hiddenFill>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6" name="PA_任意多边形 66">
            <a:extLst>
              <a:ext uri="{FF2B5EF4-FFF2-40B4-BE49-F238E27FC236}">
                <a16:creationId xmlns:a16="http://schemas.microsoft.com/office/drawing/2014/main" xmlns="" id="{F7253C69-46A3-F94C-AAC8-7E7D4A05B542}"/>
              </a:ext>
            </a:extLst>
          </p:cNvPr>
          <p:cNvSpPr>
            <a:spLocks/>
          </p:cNvSpPr>
          <p:nvPr>
            <p:custDataLst>
              <p:tags r:id="rId5"/>
            </p:custDataLst>
          </p:nvPr>
        </p:nvSpPr>
        <p:spPr bwMode="auto">
          <a:xfrm>
            <a:off x="6873162" y="1471114"/>
            <a:ext cx="1360328" cy="1589895"/>
          </a:xfrm>
          <a:custGeom>
            <a:avLst/>
            <a:gdLst>
              <a:gd name="T0" fmla="*/ 526 w 586"/>
              <a:gd name="T1" fmla="*/ 0 h 685"/>
              <a:gd name="T2" fmla="*/ 467 w 586"/>
              <a:gd name="T3" fmla="*/ 119 h 685"/>
              <a:gd name="T4" fmla="*/ 490 w 586"/>
              <a:gd name="T5" fmla="*/ 119 h 685"/>
              <a:gd name="T6" fmla="*/ 490 w 586"/>
              <a:gd name="T7" fmla="*/ 403 h 685"/>
              <a:gd name="T8" fmla="*/ 281 w 586"/>
              <a:gd name="T9" fmla="*/ 613 h 685"/>
              <a:gd name="T10" fmla="*/ 72 w 586"/>
              <a:gd name="T11" fmla="*/ 403 h 685"/>
              <a:gd name="T12" fmla="*/ 0 w 586"/>
              <a:gd name="T13" fmla="*/ 403 h 685"/>
              <a:gd name="T14" fmla="*/ 281 w 586"/>
              <a:gd name="T15" fmla="*/ 685 h 685"/>
              <a:gd name="T16" fmla="*/ 562 w 586"/>
              <a:gd name="T17" fmla="*/ 403 h 685"/>
              <a:gd name="T18" fmla="*/ 562 w 586"/>
              <a:gd name="T19" fmla="*/ 119 h 685"/>
              <a:gd name="T20" fmla="*/ 586 w 586"/>
              <a:gd name="T21" fmla="*/ 119 h 685"/>
              <a:gd name="T22" fmla="*/ 526 w 586"/>
              <a:gd name="T23" fmla="*/ 0 h 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6" h="685">
                <a:moveTo>
                  <a:pt x="526" y="0"/>
                </a:moveTo>
                <a:cubicBezTo>
                  <a:pt x="467" y="119"/>
                  <a:pt x="467" y="119"/>
                  <a:pt x="467" y="119"/>
                </a:cubicBezTo>
                <a:cubicBezTo>
                  <a:pt x="490" y="119"/>
                  <a:pt x="490" y="119"/>
                  <a:pt x="490" y="119"/>
                </a:cubicBezTo>
                <a:cubicBezTo>
                  <a:pt x="490" y="403"/>
                  <a:pt x="490" y="403"/>
                  <a:pt x="490" y="403"/>
                </a:cubicBezTo>
                <a:cubicBezTo>
                  <a:pt x="490" y="519"/>
                  <a:pt x="397" y="613"/>
                  <a:pt x="281" y="613"/>
                </a:cubicBezTo>
                <a:cubicBezTo>
                  <a:pt x="165" y="613"/>
                  <a:pt x="72" y="519"/>
                  <a:pt x="72" y="403"/>
                </a:cubicBezTo>
                <a:cubicBezTo>
                  <a:pt x="0" y="403"/>
                  <a:pt x="0" y="403"/>
                  <a:pt x="0" y="403"/>
                </a:cubicBezTo>
                <a:cubicBezTo>
                  <a:pt x="0" y="559"/>
                  <a:pt x="126" y="685"/>
                  <a:pt x="281" y="685"/>
                </a:cubicBezTo>
                <a:cubicBezTo>
                  <a:pt x="436" y="685"/>
                  <a:pt x="562" y="559"/>
                  <a:pt x="562" y="403"/>
                </a:cubicBezTo>
                <a:cubicBezTo>
                  <a:pt x="562" y="119"/>
                  <a:pt x="562" y="119"/>
                  <a:pt x="562" y="119"/>
                </a:cubicBezTo>
                <a:cubicBezTo>
                  <a:pt x="586" y="119"/>
                  <a:pt x="586" y="119"/>
                  <a:pt x="586" y="119"/>
                </a:cubicBezTo>
                <a:lnTo>
                  <a:pt x="526" y="0"/>
                </a:lnTo>
                <a:close/>
              </a:path>
            </a:pathLst>
          </a:custGeom>
          <a:solidFill>
            <a:schemeClr val="bg1">
              <a:lumMod val="85000"/>
            </a:schemeClr>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7" name="PA_任意多边形 57">
            <a:extLst>
              <a:ext uri="{FF2B5EF4-FFF2-40B4-BE49-F238E27FC236}">
                <a16:creationId xmlns:a16="http://schemas.microsoft.com/office/drawing/2014/main" xmlns="" id="{B37D90DC-9AFB-264E-9F49-146831AA5C94}"/>
              </a:ext>
            </a:extLst>
          </p:cNvPr>
          <p:cNvSpPr>
            <a:spLocks/>
          </p:cNvSpPr>
          <p:nvPr>
            <p:custDataLst>
              <p:tags r:id="rId6"/>
            </p:custDataLst>
          </p:nvPr>
        </p:nvSpPr>
        <p:spPr bwMode="auto">
          <a:xfrm>
            <a:off x="767637" y="1471114"/>
            <a:ext cx="1360328" cy="1589895"/>
          </a:xfrm>
          <a:custGeom>
            <a:avLst/>
            <a:gdLst>
              <a:gd name="T0" fmla="*/ 526 w 586"/>
              <a:gd name="T1" fmla="*/ 0 h 685"/>
              <a:gd name="T2" fmla="*/ 467 w 586"/>
              <a:gd name="T3" fmla="*/ 119 h 685"/>
              <a:gd name="T4" fmla="*/ 490 w 586"/>
              <a:gd name="T5" fmla="*/ 119 h 685"/>
              <a:gd name="T6" fmla="*/ 490 w 586"/>
              <a:gd name="T7" fmla="*/ 403 h 685"/>
              <a:gd name="T8" fmla="*/ 281 w 586"/>
              <a:gd name="T9" fmla="*/ 613 h 685"/>
              <a:gd name="T10" fmla="*/ 72 w 586"/>
              <a:gd name="T11" fmla="*/ 403 h 685"/>
              <a:gd name="T12" fmla="*/ 0 w 586"/>
              <a:gd name="T13" fmla="*/ 403 h 685"/>
              <a:gd name="T14" fmla="*/ 281 w 586"/>
              <a:gd name="T15" fmla="*/ 685 h 685"/>
              <a:gd name="T16" fmla="*/ 562 w 586"/>
              <a:gd name="T17" fmla="*/ 403 h 685"/>
              <a:gd name="T18" fmla="*/ 562 w 586"/>
              <a:gd name="T19" fmla="*/ 119 h 685"/>
              <a:gd name="T20" fmla="*/ 586 w 586"/>
              <a:gd name="T21" fmla="*/ 119 h 685"/>
              <a:gd name="T22" fmla="*/ 526 w 586"/>
              <a:gd name="T23" fmla="*/ 0 h 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6" h="685">
                <a:moveTo>
                  <a:pt x="526" y="0"/>
                </a:moveTo>
                <a:cubicBezTo>
                  <a:pt x="467" y="119"/>
                  <a:pt x="467" y="119"/>
                  <a:pt x="467" y="119"/>
                </a:cubicBezTo>
                <a:cubicBezTo>
                  <a:pt x="490" y="119"/>
                  <a:pt x="490" y="119"/>
                  <a:pt x="490" y="119"/>
                </a:cubicBezTo>
                <a:cubicBezTo>
                  <a:pt x="490" y="403"/>
                  <a:pt x="490" y="403"/>
                  <a:pt x="490" y="403"/>
                </a:cubicBezTo>
                <a:cubicBezTo>
                  <a:pt x="490" y="519"/>
                  <a:pt x="397" y="613"/>
                  <a:pt x="281" y="613"/>
                </a:cubicBezTo>
                <a:cubicBezTo>
                  <a:pt x="165" y="613"/>
                  <a:pt x="72" y="519"/>
                  <a:pt x="72" y="403"/>
                </a:cubicBezTo>
                <a:cubicBezTo>
                  <a:pt x="0" y="403"/>
                  <a:pt x="0" y="403"/>
                  <a:pt x="0" y="403"/>
                </a:cubicBezTo>
                <a:cubicBezTo>
                  <a:pt x="0" y="559"/>
                  <a:pt x="126" y="685"/>
                  <a:pt x="281" y="685"/>
                </a:cubicBezTo>
                <a:cubicBezTo>
                  <a:pt x="436" y="685"/>
                  <a:pt x="562" y="559"/>
                  <a:pt x="562" y="403"/>
                </a:cubicBezTo>
                <a:cubicBezTo>
                  <a:pt x="562" y="119"/>
                  <a:pt x="562" y="119"/>
                  <a:pt x="562" y="119"/>
                </a:cubicBezTo>
                <a:cubicBezTo>
                  <a:pt x="586" y="119"/>
                  <a:pt x="586" y="119"/>
                  <a:pt x="586" y="119"/>
                </a:cubicBezTo>
                <a:lnTo>
                  <a:pt x="526" y="0"/>
                </a:lnTo>
                <a:close/>
              </a:path>
            </a:pathLst>
          </a:custGeom>
          <a:solidFill>
            <a:schemeClr val="bg1">
              <a:lumMod val="85000"/>
            </a:schemeClr>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8" name="PA_任意多边形 63">
            <a:extLst>
              <a:ext uri="{FF2B5EF4-FFF2-40B4-BE49-F238E27FC236}">
                <a16:creationId xmlns:a16="http://schemas.microsoft.com/office/drawing/2014/main" xmlns="" id="{4717CB9A-7EE1-1745-812E-E0DD67EA188F}"/>
              </a:ext>
            </a:extLst>
          </p:cNvPr>
          <p:cNvSpPr>
            <a:spLocks/>
          </p:cNvSpPr>
          <p:nvPr>
            <p:custDataLst>
              <p:tags r:id="rId7"/>
            </p:custDataLst>
          </p:nvPr>
        </p:nvSpPr>
        <p:spPr bwMode="auto">
          <a:xfrm>
            <a:off x="4911012" y="1471114"/>
            <a:ext cx="1360328" cy="1589895"/>
          </a:xfrm>
          <a:custGeom>
            <a:avLst/>
            <a:gdLst>
              <a:gd name="T0" fmla="*/ 526 w 586"/>
              <a:gd name="T1" fmla="*/ 0 h 685"/>
              <a:gd name="T2" fmla="*/ 467 w 586"/>
              <a:gd name="T3" fmla="*/ 119 h 685"/>
              <a:gd name="T4" fmla="*/ 490 w 586"/>
              <a:gd name="T5" fmla="*/ 119 h 685"/>
              <a:gd name="T6" fmla="*/ 490 w 586"/>
              <a:gd name="T7" fmla="*/ 403 h 685"/>
              <a:gd name="T8" fmla="*/ 281 w 586"/>
              <a:gd name="T9" fmla="*/ 613 h 685"/>
              <a:gd name="T10" fmla="*/ 72 w 586"/>
              <a:gd name="T11" fmla="*/ 403 h 685"/>
              <a:gd name="T12" fmla="*/ 0 w 586"/>
              <a:gd name="T13" fmla="*/ 403 h 685"/>
              <a:gd name="T14" fmla="*/ 281 w 586"/>
              <a:gd name="T15" fmla="*/ 685 h 685"/>
              <a:gd name="T16" fmla="*/ 562 w 586"/>
              <a:gd name="T17" fmla="*/ 403 h 685"/>
              <a:gd name="T18" fmla="*/ 562 w 586"/>
              <a:gd name="T19" fmla="*/ 119 h 685"/>
              <a:gd name="T20" fmla="*/ 586 w 586"/>
              <a:gd name="T21" fmla="*/ 119 h 685"/>
              <a:gd name="T22" fmla="*/ 526 w 586"/>
              <a:gd name="T23" fmla="*/ 0 h 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6" h="685">
                <a:moveTo>
                  <a:pt x="526" y="0"/>
                </a:moveTo>
                <a:cubicBezTo>
                  <a:pt x="467" y="119"/>
                  <a:pt x="467" y="119"/>
                  <a:pt x="467" y="119"/>
                </a:cubicBezTo>
                <a:cubicBezTo>
                  <a:pt x="490" y="119"/>
                  <a:pt x="490" y="119"/>
                  <a:pt x="490" y="119"/>
                </a:cubicBezTo>
                <a:cubicBezTo>
                  <a:pt x="490" y="403"/>
                  <a:pt x="490" y="403"/>
                  <a:pt x="490" y="403"/>
                </a:cubicBezTo>
                <a:cubicBezTo>
                  <a:pt x="490" y="519"/>
                  <a:pt x="397" y="613"/>
                  <a:pt x="281" y="613"/>
                </a:cubicBezTo>
                <a:cubicBezTo>
                  <a:pt x="165" y="613"/>
                  <a:pt x="72" y="519"/>
                  <a:pt x="72" y="403"/>
                </a:cubicBezTo>
                <a:cubicBezTo>
                  <a:pt x="0" y="403"/>
                  <a:pt x="0" y="403"/>
                  <a:pt x="0" y="403"/>
                </a:cubicBezTo>
                <a:cubicBezTo>
                  <a:pt x="0" y="559"/>
                  <a:pt x="126" y="685"/>
                  <a:pt x="281" y="685"/>
                </a:cubicBezTo>
                <a:cubicBezTo>
                  <a:pt x="436" y="685"/>
                  <a:pt x="562" y="559"/>
                  <a:pt x="562" y="403"/>
                </a:cubicBezTo>
                <a:cubicBezTo>
                  <a:pt x="562" y="119"/>
                  <a:pt x="562" y="119"/>
                  <a:pt x="562" y="119"/>
                </a:cubicBezTo>
                <a:cubicBezTo>
                  <a:pt x="586" y="119"/>
                  <a:pt x="586" y="119"/>
                  <a:pt x="586" y="119"/>
                </a:cubicBezTo>
                <a:lnTo>
                  <a:pt x="526" y="0"/>
                </a:lnTo>
                <a:close/>
              </a:path>
            </a:pathLst>
          </a:custGeom>
          <a:solidFill>
            <a:schemeClr val="bg1">
              <a:lumMod val="85000"/>
            </a:schemeClr>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9" name="PA_任意多边形 60">
            <a:extLst>
              <a:ext uri="{FF2B5EF4-FFF2-40B4-BE49-F238E27FC236}">
                <a16:creationId xmlns:a16="http://schemas.microsoft.com/office/drawing/2014/main" xmlns="" id="{F9C4CABC-3142-1445-B66D-A4905FE3B96D}"/>
              </a:ext>
            </a:extLst>
          </p:cNvPr>
          <p:cNvSpPr>
            <a:spLocks/>
          </p:cNvSpPr>
          <p:nvPr>
            <p:custDataLst>
              <p:tags r:id="rId8"/>
            </p:custDataLst>
          </p:nvPr>
        </p:nvSpPr>
        <p:spPr bwMode="auto">
          <a:xfrm>
            <a:off x="2872662" y="1471114"/>
            <a:ext cx="1360328" cy="1589895"/>
          </a:xfrm>
          <a:custGeom>
            <a:avLst/>
            <a:gdLst>
              <a:gd name="T0" fmla="*/ 526 w 586"/>
              <a:gd name="T1" fmla="*/ 0 h 685"/>
              <a:gd name="T2" fmla="*/ 467 w 586"/>
              <a:gd name="T3" fmla="*/ 119 h 685"/>
              <a:gd name="T4" fmla="*/ 490 w 586"/>
              <a:gd name="T5" fmla="*/ 119 h 685"/>
              <a:gd name="T6" fmla="*/ 490 w 586"/>
              <a:gd name="T7" fmla="*/ 403 h 685"/>
              <a:gd name="T8" fmla="*/ 281 w 586"/>
              <a:gd name="T9" fmla="*/ 613 h 685"/>
              <a:gd name="T10" fmla="*/ 72 w 586"/>
              <a:gd name="T11" fmla="*/ 403 h 685"/>
              <a:gd name="T12" fmla="*/ 0 w 586"/>
              <a:gd name="T13" fmla="*/ 403 h 685"/>
              <a:gd name="T14" fmla="*/ 281 w 586"/>
              <a:gd name="T15" fmla="*/ 685 h 685"/>
              <a:gd name="T16" fmla="*/ 562 w 586"/>
              <a:gd name="T17" fmla="*/ 403 h 685"/>
              <a:gd name="T18" fmla="*/ 562 w 586"/>
              <a:gd name="T19" fmla="*/ 119 h 685"/>
              <a:gd name="T20" fmla="*/ 586 w 586"/>
              <a:gd name="T21" fmla="*/ 119 h 685"/>
              <a:gd name="T22" fmla="*/ 526 w 586"/>
              <a:gd name="T23" fmla="*/ 0 h 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6" h="685">
                <a:moveTo>
                  <a:pt x="526" y="0"/>
                </a:moveTo>
                <a:cubicBezTo>
                  <a:pt x="467" y="119"/>
                  <a:pt x="467" y="119"/>
                  <a:pt x="467" y="119"/>
                </a:cubicBezTo>
                <a:cubicBezTo>
                  <a:pt x="490" y="119"/>
                  <a:pt x="490" y="119"/>
                  <a:pt x="490" y="119"/>
                </a:cubicBezTo>
                <a:cubicBezTo>
                  <a:pt x="490" y="403"/>
                  <a:pt x="490" y="403"/>
                  <a:pt x="490" y="403"/>
                </a:cubicBezTo>
                <a:cubicBezTo>
                  <a:pt x="490" y="519"/>
                  <a:pt x="397" y="613"/>
                  <a:pt x="281" y="613"/>
                </a:cubicBezTo>
                <a:cubicBezTo>
                  <a:pt x="165" y="613"/>
                  <a:pt x="72" y="519"/>
                  <a:pt x="72" y="403"/>
                </a:cubicBezTo>
                <a:cubicBezTo>
                  <a:pt x="0" y="403"/>
                  <a:pt x="0" y="403"/>
                  <a:pt x="0" y="403"/>
                </a:cubicBezTo>
                <a:cubicBezTo>
                  <a:pt x="0" y="559"/>
                  <a:pt x="126" y="685"/>
                  <a:pt x="281" y="685"/>
                </a:cubicBezTo>
                <a:cubicBezTo>
                  <a:pt x="436" y="685"/>
                  <a:pt x="562" y="559"/>
                  <a:pt x="562" y="403"/>
                </a:cubicBezTo>
                <a:cubicBezTo>
                  <a:pt x="562" y="119"/>
                  <a:pt x="562" y="119"/>
                  <a:pt x="562" y="119"/>
                </a:cubicBezTo>
                <a:cubicBezTo>
                  <a:pt x="586" y="119"/>
                  <a:pt x="586" y="119"/>
                  <a:pt x="586" y="119"/>
                </a:cubicBezTo>
                <a:lnTo>
                  <a:pt x="526" y="0"/>
                </a:lnTo>
                <a:close/>
              </a:path>
            </a:pathLst>
          </a:custGeom>
          <a:solidFill>
            <a:schemeClr val="bg1">
              <a:lumMod val="85000"/>
            </a:schemeClr>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0" name="PA_淘宝店chenying0907 80">
            <a:extLst>
              <a:ext uri="{FF2B5EF4-FFF2-40B4-BE49-F238E27FC236}">
                <a16:creationId xmlns:a16="http://schemas.microsoft.com/office/drawing/2014/main" xmlns="" id="{A526F73B-CF20-8147-93D2-E14D1584C92C}"/>
              </a:ext>
            </a:extLst>
          </p:cNvPr>
          <p:cNvSpPr>
            <a:spLocks noChangeArrowheads="1"/>
          </p:cNvSpPr>
          <p:nvPr>
            <p:custDataLst>
              <p:tags r:id="rId9"/>
            </p:custDataLst>
          </p:nvPr>
        </p:nvSpPr>
        <p:spPr bwMode="auto">
          <a:xfrm>
            <a:off x="696913" y="3660316"/>
            <a:ext cx="1428750"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120000"/>
              </a:lnSpc>
              <a:buFont typeface="Arial" pitchFamily="34" charset="0"/>
              <a:buNone/>
            </a:pPr>
            <a:r>
              <a:rPr lang="zh-CN" altLang="en-US" sz="1200" b="1" dirty="0">
                <a:solidFill>
                  <a:schemeClr val="bg1">
                    <a:lumMod val="50000"/>
                  </a:schemeClr>
                </a:solidFill>
                <a:latin typeface="Noto Sans S Chinese Medium" panose="020B0600000000000000" pitchFamily="34" charset="-122"/>
                <a:ea typeface="Noto Sans S Chinese Medium" panose="020B0600000000000000" pitchFamily="34" charset="-122"/>
              </a:rPr>
              <a:t>添加标题</a:t>
            </a:r>
            <a:endParaRPr lang="en-US" altLang="zh-CN" sz="1200" b="1" dirty="0">
              <a:solidFill>
                <a:schemeClr val="bg1">
                  <a:lumMod val="50000"/>
                </a:schemeClr>
              </a:solidFill>
              <a:latin typeface="Noto Sans S Chinese Medium" panose="020B0600000000000000" pitchFamily="34" charset="-122"/>
              <a:ea typeface="Noto Sans S Chinese Medium" panose="020B0600000000000000" pitchFamily="34" charset="-122"/>
            </a:endParaRPr>
          </a:p>
          <a:p>
            <a:pPr algn="ctr"/>
            <a:r>
              <a:rPr lang="zh-CN" altLang="en-US" sz="800" dirty="0">
                <a:solidFill>
                  <a:schemeClr val="bg1">
                    <a:lumMod val="50000"/>
                  </a:schemeClr>
                </a:solidFill>
                <a:latin typeface="Noto Sans S Chinese Medium" panose="020B0600000000000000" pitchFamily="34" charset="-122"/>
                <a:ea typeface="Noto Sans S Chinese Medium" panose="020B0600000000000000" pitchFamily="34" charset="-122"/>
              </a:rPr>
              <a:t>添加你的详细文本内容添加你的详细文本内容添加你的详细文本内容</a:t>
            </a:r>
            <a:endParaRPr lang="en-US" altLang="zh-CN" sz="8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11" name="PA_淘宝店chenying0907 81">
            <a:extLst>
              <a:ext uri="{FF2B5EF4-FFF2-40B4-BE49-F238E27FC236}">
                <a16:creationId xmlns:a16="http://schemas.microsoft.com/office/drawing/2014/main" xmlns="" id="{AA83922A-E150-1B4F-B3C9-01696ADC700F}"/>
              </a:ext>
            </a:extLst>
          </p:cNvPr>
          <p:cNvSpPr>
            <a:spLocks noChangeArrowheads="1"/>
          </p:cNvSpPr>
          <p:nvPr>
            <p:custDataLst>
              <p:tags r:id="rId10"/>
            </p:custDataLst>
          </p:nvPr>
        </p:nvSpPr>
        <p:spPr bwMode="auto">
          <a:xfrm>
            <a:off x="2801938" y="3660316"/>
            <a:ext cx="1428750"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120000"/>
              </a:lnSpc>
              <a:buFont typeface="Arial" pitchFamily="34" charset="0"/>
              <a:buNone/>
            </a:pPr>
            <a:r>
              <a:rPr lang="zh-CN" altLang="en-US" sz="1200" b="1" dirty="0">
                <a:solidFill>
                  <a:schemeClr val="bg1">
                    <a:lumMod val="50000"/>
                  </a:schemeClr>
                </a:solidFill>
                <a:latin typeface="Noto Sans S Chinese Medium" panose="020B0600000000000000" pitchFamily="34" charset="-122"/>
                <a:ea typeface="Noto Sans S Chinese Medium" panose="020B0600000000000000" pitchFamily="34" charset="-122"/>
              </a:rPr>
              <a:t>添加标题</a:t>
            </a:r>
            <a:endParaRPr lang="en-US" altLang="zh-CN" sz="1200" b="1" dirty="0">
              <a:solidFill>
                <a:schemeClr val="bg1">
                  <a:lumMod val="50000"/>
                </a:schemeClr>
              </a:solidFill>
              <a:latin typeface="Noto Sans S Chinese Medium" panose="020B0600000000000000" pitchFamily="34" charset="-122"/>
              <a:ea typeface="Noto Sans S Chinese Medium" panose="020B0600000000000000" pitchFamily="34" charset="-122"/>
            </a:endParaRPr>
          </a:p>
          <a:p>
            <a:pPr algn="ctr"/>
            <a:r>
              <a:rPr lang="zh-CN" altLang="en-US" sz="800" dirty="0">
                <a:solidFill>
                  <a:schemeClr val="bg1">
                    <a:lumMod val="50000"/>
                  </a:schemeClr>
                </a:solidFill>
                <a:latin typeface="Noto Sans S Chinese Medium" panose="020B0600000000000000" pitchFamily="34" charset="-122"/>
                <a:ea typeface="Noto Sans S Chinese Medium" panose="020B0600000000000000" pitchFamily="34" charset="-122"/>
              </a:rPr>
              <a:t>添加你的详细文本内容添加你的详细文本内容添加你的详细文本内容</a:t>
            </a:r>
            <a:endParaRPr lang="en-US" altLang="zh-CN" sz="8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12" name="PA_淘宝店chenying0907 82">
            <a:extLst>
              <a:ext uri="{FF2B5EF4-FFF2-40B4-BE49-F238E27FC236}">
                <a16:creationId xmlns:a16="http://schemas.microsoft.com/office/drawing/2014/main" xmlns="" id="{1655A9D5-5259-DD41-BED9-F69EF6BA2271}"/>
              </a:ext>
            </a:extLst>
          </p:cNvPr>
          <p:cNvSpPr>
            <a:spLocks noChangeArrowheads="1"/>
          </p:cNvSpPr>
          <p:nvPr>
            <p:custDataLst>
              <p:tags r:id="rId11"/>
            </p:custDataLst>
          </p:nvPr>
        </p:nvSpPr>
        <p:spPr bwMode="auto">
          <a:xfrm>
            <a:off x="4843463" y="3660316"/>
            <a:ext cx="1428750"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120000"/>
              </a:lnSpc>
              <a:buFont typeface="Arial" pitchFamily="34" charset="0"/>
              <a:buNone/>
            </a:pPr>
            <a:r>
              <a:rPr lang="zh-CN" altLang="en-US" sz="1200" b="1" dirty="0">
                <a:solidFill>
                  <a:schemeClr val="bg1">
                    <a:lumMod val="50000"/>
                  </a:schemeClr>
                </a:solidFill>
                <a:latin typeface="Noto Sans S Chinese Medium" panose="020B0600000000000000" pitchFamily="34" charset="-122"/>
                <a:ea typeface="Noto Sans S Chinese Medium" panose="020B0600000000000000" pitchFamily="34" charset="-122"/>
              </a:rPr>
              <a:t>添加标题</a:t>
            </a:r>
            <a:endParaRPr lang="en-US" altLang="zh-CN" sz="1200" b="1" dirty="0">
              <a:solidFill>
                <a:schemeClr val="bg1">
                  <a:lumMod val="50000"/>
                </a:schemeClr>
              </a:solidFill>
              <a:latin typeface="Noto Sans S Chinese Medium" panose="020B0600000000000000" pitchFamily="34" charset="-122"/>
              <a:ea typeface="Noto Sans S Chinese Medium" panose="020B0600000000000000" pitchFamily="34" charset="-122"/>
            </a:endParaRPr>
          </a:p>
          <a:p>
            <a:pPr algn="ctr"/>
            <a:r>
              <a:rPr lang="zh-CN" altLang="en-US" sz="800" dirty="0">
                <a:solidFill>
                  <a:schemeClr val="bg1">
                    <a:lumMod val="50000"/>
                  </a:schemeClr>
                </a:solidFill>
                <a:latin typeface="Noto Sans S Chinese Medium" panose="020B0600000000000000" pitchFamily="34" charset="-122"/>
                <a:ea typeface="Noto Sans S Chinese Medium" panose="020B0600000000000000" pitchFamily="34" charset="-122"/>
              </a:rPr>
              <a:t>添加你的详细文本内容添加你的详细文本内容添加你的详细文本内容</a:t>
            </a:r>
            <a:endParaRPr lang="en-US" altLang="zh-CN" sz="8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13" name="PA_淘宝店chenying0907 83">
            <a:extLst>
              <a:ext uri="{FF2B5EF4-FFF2-40B4-BE49-F238E27FC236}">
                <a16:creationId xmlns:a16="http://schemas.microsoft.com/office/drawing/2014/main" xmlns="" id="{F1BD0A00-D246-F04E-B191-A085329FBC8A}"/>
              </a:ext>
            </a:extLst>
          </p:cNvPr>
          <p:cNvSpPr>
            <a:spLocks noChangeArrowheads="1"/>
          </p:cNvSpPr>
          <p:nvPr>
            <p:custDataLst>
              <p:tags r:id="rId12"/>
            </p:custDataLst>
          </p:nvPr>
        </p:nvSpPr>
        <p:spPr bwMode="auto">
          <a:xfrm>
            <a:off x="6808788" y="3660316"/>
            <a:ext cx="1428750"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120000"/>
              </a:lnSpc>
              <a:buFont typeface="Arial" pitchFamily="34" charset="0"/>
              <a:buNone/>
            </a:pPr>
            <a:r>
              <a:rPr lang="zh-CN" altLang="en-US" sz="1200" b="1" dirty="0">
                <a:solidFill>
                  <a:schemeClr val="bg1">
                    <a:lumMod val="50000"/>
                  </a:schemeClr>
                </a:solidFill>
                <a:latin typeface="Noto Sans S Chinese Medium" panose="020B0600000000000000" pitchFamily="34" charset="-122"/>
                <a:ea typeface="Noto Sans S Chinese Medium" panose="020B0600000000000000" pitchFamily="34" charset="-122"/>
              </a:rPr>
              <a:t>添加标题</a:t>
            </a:r>
            <a:endParaRPr lang="en-US" altLang="zh-CN" sz="1200" b="1" dirty="0">
              <a:solidFill>
                <a:schemeClr val="bg1">
                  <a:lumMod val="50000"/>
                </a:schemeClr>
              </a:solidFill>
              <a:latin typeface="Noto Sans S Chinese Medium" panose="020B0600000000000000" pitchFamily="34" charset="-122"/>
              <a:ea typeface="Noto Sans S Chinese Medium" panose="020B0600000000000000" pitchFamily="34" charset="-122"/>
            </a:endParaRPr>
          </a:p>
          <a:p>
            <a:pPr algn="ctr"/>
            <a:r>
              <a:rPr lang="zh-CN" altLang="en-US" sz="800" dirty="0">
                <a:solidFill>
                  <a:schemeClr val="bg1">
                    <a:lumMod val="50000"/>
                  </a:schemeClr>
                </a:solidFill>
                <a:latin typeface="Noto Sans S Chinese Medium" panose="020B0600000000000000" pitchFamily="34" charset="-122"/>
                <a:ea typeface="Noto Sans S Chinese Medium" panose="020B0600000000000000" pitchFamily="34" charset="-122"/>
              </a:rPr>
              <a:t>添加你的详细文本内容添加你的详细文本内容添加你的详细文本内容</a:t>
            </a:r>
            <a:endParaRPr lang="en-US" altLang="zh-CN" sz="8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grpSp>
        <p:nvGrpSpPr>
          <p:cNvPr id="14" name="PA_淘宝店chenying0907 50">
            <a:extLst>
              <a:ext uri="{FF2B5EF4-FFF2-40B4-BE49-F238E27FC236}">
                <a16:creationId xmlns:a16="http://schemas.microsoft.com/office/drawing/2014/main" xmlns="" id="{4FD0E8B2-C9E7-424C-A571-AB62314C6A7C}"/>
              </a:ext>
            </a:extLst>
          </p:cNvPr>
          <p:cNvGrpSpPr/>
          <p:nvPr>
            <p:custDataLst>
              <p:tags r:id="rId13"/>
            </p:custDataLst>
          </p:nvPr>
        </p:nvGrpSpPr>
        <p:grpSpPr>
          <a:xfrm>
            <a:off x="-9190" y="0"/>
            <a:ext cx="620750" cy="791858"/>
            <a:chOff x="0" y="-21236"/>
            <a:chExt cx="3311527" cy="4224338"/>
          </a:xfrm>
        </p:grpSpPr>
        <p:sp>
          <p:nvSpPr>
            <p:cNvPr id="15" name="淘宝店chenying0907 37">
              <a:extLst>
                <a:ext uri="{FF2B5EF4-FFF2-40B4-BE49-F238E27FC236}">
                  <a16:creationId xmlns:a16="http://schemas.microsoft.com/office/drawing/2014/main" xmlns="" id="{00AF78CC-8EFD-6345-B06C-1281F723BAC0}"/>
                </a:ext>
              </a:extLst>
            </p:cNvPr>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E5CB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6" name="淘宝店chenying0907 38">
              <a:extLst>
                <a:ext uri="{FF2B5EF4-FFF2-40B4-BE49-F238E27FC236}">
                  <a16:creationId xmlns:a16="http://schemas.microsoft.com/office/drawing/2014/main" xmlns="" id="{24530F08-2570-FD4C-A079-2CF1ED36B578}"/>
                </a:ext>
              </a:extLst>
            </p:cNvPr>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7" name="淘宝店chenying0907 39">
              <a:extLst>
                <a:ext uri="{FF2B5EF4-FFF2-40B4-BE49-F238E27FC236}">
                  <a16:creationId xmlns:a16="http://schemas.microsoft.com/office/drawing/2014/main" xmlns="" id="{E08F6F9D-C6D9-A34C-9C65-F8C177865739}"/>
                </a:ext>
              </a:extLst>
            </p:cNvPr>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DBAC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18" name="PA_文本框 4">
            <a:extLst>
              <a:ext uri="{FF2B5EF4-FFF2-40B4-BE49-F238E27FC236}">
                <a16:creationId xmlns:a16="http://schemas.microsoft.com/office/drawing/2014/main" xmlns="" id="{468F3900-055E-8D4A-A3D7-80F323E5BD7A}"/>
              </a:ext>
            </a:extLst>
          </p:cNvPr>
          <p:cNvSpPr txBox="1">
            <a:spLocks noChangeArrowheads="1"/>
          </p:cNvSpPr>
          <p:nvPr>
            <p:custDataLst>
              <p:tags r:id="rId14"/>
            </p:custDataLst>
          </p:nvPr>
        </p:nvSpPr>
        <p:spPr bwMode="auto">
          <a:xfrm>
            <a:off x="535359" y="184337"/>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Noto Sans S Chinese Medium" panose="020B0600000000000000" pitchFamily="34" charset="-122"/>
                <a:ea typeface="Noto Sans S Chinese Medium" panose="020B0600000000000000" pitchFamily="34" charset="-122"/>
              </a:rPr>
              <a:t>此处添加</a:t>
            </a:r>
            <a:r>
              <a:rPr lang="zh-CN" altLang="en-US" sz="2000" dirty="0">
                <a:solidFill>
                  <a:srgbClr val="DBACA5"/>
                </a:solidFill>
                <a:latin typeface="Noto Sans S Chinese Medium" panose="020B0600000000000000" pitchFamily="34" charset="-122"/>
                <a:ea typeface="Noto Sans S Chinese Medium" panose="020B0600000000000000" pitchFamily="34" charset="-122"/>
              </a:rPr>
              <a:t>标题文本</a:t>
            </a:r>
            <a:endParaRPr lang="en-US" altLang="zh-CN" sz="2000" dirty="0">
              <a:solidFill>
                <a:srgbClr val="DBACA5"/>
              </a:solidFill>
              <a:latin typeface="Noto Sans S Chinese Medium" panose="020B0600000000000000" pitchFamily="34" charset="-122"/>
              <a:ea typeface="Noto Sans S Chinese Medium" panose="020B0600000000000000" pitchFamily="34" charset="-122"/>
            </a:endParaRPr>
          </a:p>
        </p:txBody>
      </p:sp>
      <p:sp>
        <p:nvSpPr>
          <p:cNvPr id="19" name="PA_文本框 5">
            <a:extLst>
              <a:ext uri="{FF2B5EF4-FFF2-40B4-BE49-F238E27FC236}">
                <a16:creationId xmlns:a16="http://schemas.microsoft.com/office/drawing/2014/main" xmlns="" id="{5D6E3E53-04B4-6B42-9CAC-1749987561A2}"/>
              </a:ext>
            </a:extLst>
          </p:cNvPr>
          <p:cNvSpPr txBox="1">
            <a:spLocks noChangeArrowheads="1"/>
          </p:cNvSpPr>
          <p:nvPr>
            <p:custDataLst>
              <p:tags r:id="rId15"/>
            </p:custDataLst>
          </p:nvPr>
        </p:nvSpPr>
        <p:spPr bwMode="auto">
          <a:xfrm>
            <a:off x="535359" y="509426"/>
            <a:ext cx="2071401"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800" dirty="0">
                <a:solidFill>
                  <a:schemeClr val="bg1">
                    <a:lumMod val="50000"/>
                  </a:schemeClr>
                </a:solidFill>
                <a:latin typeface="Noto Sans S Chinese Medium" panose="020B0600000000000000" pitchFamily="34" charset="-122"/>
                <a:ea typeface="Noto Sans S Chinese Medium" panose="020B0600000000000000" pitchFamily="34" charset="-122"/>
              </a:rPr>
              <a:t>This is a good space for a short subtitle</a:t>
            </a:r>
          </a:p>
        </p:txBody>
      </p:sp>
      <p:sp>
        <p:nvSpPr>
          <p:cNvPr id="20" name="PA_椭圆 65">
            <a:extLst>
              <a:ext uri="{FF2B5EF4-FFF2-40B4-BE49-F238E27FC236}">
                <a16:creationId xmlns:a16="http://schemas.microsoft.com/office/drawing/2014/main" xmlns="" id="{AFBF373F-4AAD-9E45-99A8-F8EA90A2720B}"/>
              </a:ext>
            </a:extLst>
          </p:cNvPr>
          <p:cNvSpPr>
            <a:spLocks noChangeArrowheads="1"/>
          </p:cNvSpPr>
          <p:nvPr>
            <p:custDataLst>
              <p:tags r:id="rId16"/>
            </p:custDataLst>
          </p:nvPr>
        </p:nvSpPr>
        <p:spPr bwMode="auto">
          <a:xfrm>
            <a:off x="7110724" y="1993063"/>
            <a:ext cx="830054" cy="828895"/>
          </a:xfrm>
          <a:prstGeom prst="ellipse">
            <a:avLst/>
          </a:prstGeom>
          <a:solidFill>
            <a:srgbClr val="73635B"/>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lt1"/>
              </a:solidFill>
              <a:latin typeface="Noto Sans S Chinese Medium" panose="020B0600000000000000" pitchFamily="34" charset="-122"/>
              <a:ea typeface="Noto Sans S Chinese Medium" panose="020B0600000000000000" pitchFamily="34" charset="-122"/>
            </a:endParaRPr>
          </a:p>
        </p:txBody>
      </p:sp>
      <p:sp>
        <p:nvSpPr>
          <p:cNvPr id="21" name="PA_任意多边形 67">
            <a:extLst>
              <a:ext uri="{FF2B5EF4-FFF2-40B4-BE49-F238E27FC236}">
                <a16:creationId xmlns:a16="http://schemas.microsoft.com/office/drawing/2014/main" xmlns="" id="{536A21B7-A95A-3543-A67D-FB7E9CE2D941}"/>
              </a:ext>
            </a:extLst>
          </p:cNvPr>
          <p:cNvSpPr>
            <a:spLocks noEditPoints="1"/>
          </p:cNvSpPr>
          <p:nvPr>
            <p:custDataLst>
              <p:tags r:id="rId17"/>
            </p:custDataLst>
          </p:nvPr>
        </p:nvSpPr>
        <p:spPr bwMode="auto">
          <a:xfrm>
            <a:off x="7328491" y="2250502"/>
            <a:ext cx="394523" cy="349381"/>
          </a:xfrm>
          <a:custGeom>
            <a:avLst/>
            <a:gdLst>
              <a:gd name="T0" fmla="*/ 32 w 170"/>
              <a:gd name="T1" fmla="*/ 150 h 150"/>
              <a:gd name="T2" fmla="*/ 29 w 170"/>
              <a:gd name="T3" fmla="*/ 150 h 150"/>
              <a:gd name="T4" fmla="*/ 29 w 170"/>
              <a:gd name="T5" fmla="*/ 150 h 150"/>
              <a:gd name="T6" fmla="*/ 52 w 170"/>
              <a:gd name="T7" fmla="*/ 111 h 150"/>
              <a:gd name="T8" fmla="*/ 52 w 170"/>
              <a:gd name="T9" fmla="*/ 111 h 150"/>
              <a:gd name="T10" fmla="*/ 0 w 170"/>
              <a:gd name="T11" fmla="*/ 58 h 150"/>
              <a:gd name="T12" fmla="*/ 0 w 170"/>
              <a:gd name="T13" fmla="*/ 58 h 150"/>
              <a:gd name="T14" fmla="*/ 85 w 170"/>
              <a:gd name="T15" fmla="*/ 0 h 150"/>
              <a:gd name="T16" fmla="*/ 85 w 170"/>
              <a:gd name="T17" fmla="*/ 0 h 150"/>
              <a:gd name="T18" fmla="*/ 170 w 170"/>
              <a:gd name="T19" fmla="*/ 58 h 150"/>
              <a:gd name="T20" fmla="*/ 170 w 170"/>
              <a:gd name="T21" fmla="*/ 58 h 150"/>
              <a:gd name="T22" fmla="*/ 111 w 170"/>
              <a:gd name="T23" fmla="*/ 113 h 150"/>
              <a:gd name="T24" fmla="*/ 111 w 170"/>
              <a:gd name="T25" fmla="*/ 113 h 150"/>
              <a:gd name="T26" fmla="*/ 32 w 170"/>
              <a:gd name="T27" fmla="*/ 150 h 150"/>
              <a:gd name="T28" fmla="*/ 32 w 170"/>
              <a:gd name="T29" fmla="*/ 150 h 150"/>
              <a:gd name="T30" fmla="*/ 32 w 170"/>
              <a:gd name="T31" fmla="*/ 150 h 150"/>
              <a:gd name="T32" fmla="*/ 33 w 170"/>
              <a:gd name="T33" fmla="*/ 27 h 150"/>
              <a:gd name="T34" fmla="*/ 14 w 170"/>
              <a:gd name="T35" fmla="*/ 58 h 150"/>
              <a:gd name="T36" fmla="*/ 14 w 170"/>
              <a:gd name="T37" fmla="*/ 58 h 150"/>
              <a:gd name="T38" fmla="*/ 62 w 170"/>
              <a:gd name="T39" fmla="*/ 99 h 150"/>
              <a:gd name="T40" fmla="*/ 62 w 170"/>
              <a:gd name="T41" fmla="*/ 99 h 150"/>
              <a:gd name="T42" fmla="*/ 68 w 170"/>
              <a:gd name="T43" fmla="*/ 101 h 150"/>
              <a:gd name="T44" fmla="*/ 67 w 170"/>
              <a:gd name="T45" fmla="*/ 107 h 150"/>
              <a:gd name="T46" fmla="*/ 58 w 170"/>
              <a:gd name="T47" fmla="*/ 132 h 150"/>
              <a:gd name="T48" fmla="*/ 58 w 170"/>
              <a:gd name="T49" fmla="*/ 132 h 150"/>
              <a:gd name="T50" fmla="*/ 102 w 170"/>
              <a:gd name="T51" fmla="*/ 102 h 150"/>
              <a:gd name="T52" fmla="*/ 102 w 170"/>
              <a:gd name="T53" fmla="*/ 102 h 150"/>
              <a:gd name="T54" fmla="*/ 103 w 170"/>
              <a:gd name="T55" fmla="*/ 100 h 150"/>
              <a:gd name="T56" fmla="*/ 106 w 170"/>
              <a:gd name="T57" fmla="*/ 100 h 150"/>
              <a:gd name="T58" fmla="*/ 156 w 170"/>
              <a:gd name="T59" fmla="*/ 58 h 150"/>
              <a:gd name="T60" fmla="*/ 156 w 170"/>
              <a:gd name="T61" fmla="*/ 58 h 150"/>
              <a:gd name="T62" fmla="*/ 137 w 170"/>
              <a:gd name="T63" fmla="*/ 27 h 150"/>
              <a:gd name="T64" fmla="*/ 137 w 170"/>
              <a:gd name="T65" fmla="*/ 27 h 150"/>
              <a:gd name="T66" fmla="*/ 85 w 170"/>
              <a:gd name="T67" fmla="*/ 14 h 150"/>
              <a:gd name="T68" fmla="*/ 85 w 170"/>
              <a:gd name="T69" fmla="*/ 14 h 150"/>
              <a:gd name="T70" fmla="*/ 85 w 170"/>
              <a:gd name="T71" fmla="*/ 14 h 150"/>
              <a:gd name="T72" fmla="*/ 85 w 170"/>
              <a:gd name="T73" fmla="*/ 14 h 150"/>
              <a:gd name="T74" fmla="*/ 33 w 170"/>
              <a:gd name="T75" fmla="*/ 2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0" h="150">
                <a:moveTo>
                  <a:pt x="32" y="150"/>
                </a:moveTo>
                <a:cubicBezTo>
                  <a:pt x="30" y="150"/>
                  <a:pt x="29" y="150"/>
                  <a:pt x="29" y="150"/>
                </a:cubicBezTo>
                <a:cubicBezTo>
                  <a:pt x="29" y="150"/>
                  <a:pt x="29" y="150"/>
                  <a:pt x="29" y="150"/>
                </a:cubicBezTo>
                <a:cubicBezTo>
                  <a:pt x="29" y="150"/>
                  <a:pt x="48" y="133"/>
                  <a:pt x="52" y="111"/>
                </a:cubicBezTo>
                <a:cubicBezTo>
                  <a:pt x="52" y="111"/>
                  <a:pt x="52" y="111"/>
                  <a:pt x="52" y="111"/>
                </a:cubicBezTo>
                <a:cubicBezTo>
                  <a:pt x="23" y="103"/>
                  <a:pt x="0" y="83"/>
                  <a:pt x="0" y="58"/>
                </a:cubicBezTo>
                <a:cubicBezTo>
                  <a:pt x="0" y="58"/>
                  <a:pt x="0" y="58"/>
                  <a:pt x="0" y="58"/>
                </a:cubicBezTo>
                <a:cubicBezTo>
                  <a:pt x="0" y="23"/>
                  <a:pt x="40" y="0"/>
                  <a:pt x="85" y="0"/>
                </a:cubicBezTo>
                <a:cubicBezTo>
                  <a:pt x="85" y="0"/>
                  <a:pt x="85" y="0"/>
                  <a:pt x="85" y="0"/>
                </a:cubicBezTo>
                <a:cubicBezTo>
                  <a:pt x="130" y="0"/>
                  <a:pt x="170" y="23"/>
                  <a:pt x="170" y="58"/>
                </a:cubicBezTo>
                <a:cubicBezTo>
                  <a:pt x="170" y="58"/>
                  <a:pt x="170" y="58"/>
                  <a:pt x="170" y="58"/>
                </a:cubicBezTo>
                <a:cubicBezTo>
                  <a:pt x="170" y="85"/>
                  <a:pt x="144" y="106"/>
                  <a:pt x="111" y="113"/>
                </a:cubicBezTo>
                <a:cubicBezTo>
                  <a:pt x="111" y="113"/>
                  <a:pt x="111" y="113"/>
                  <a:pt x="111" y="113"/>
                </a:cubicBezTo>
                <a:cubicBezTo>
                  <a:pt x="80" y="147"/>
                  <a:pt x="43" y="150"/>
                  <a:pt x="32" y="150"/>
                </a:cubicBezTo>
                <a:cubicBezTo>
                  <a:pt x="32" y="150"/>
                  <a:pt x="32" y="150"/>
                  <a:pt x="32" y="150"/>
                </a:cubicBezTo>
                <a:cubicBezTo>
                  <a:pt x="32" y="150"/>
                  <a:pt x="32" y="150"/>
                  <a:pt x="32" y="150"/>
                </a:cubicBezTo>
                <a:close/>
                <a:moveTo>
                  <a:pt x="33" y="27"/>
                </a:moveTo>
                <a:cubicBezTo>
                  <a:pt x="21" y="36"/>
                  <a:pt x="14" y="47"/>
                  <a:pt x="14" y="58"/>
                </a:cubicBezTo>
                <a:cubicBezTo>
                  <a:pt x="14" y="58"/>
                  <a:pt x="14" y="58"/>
                  <a:pt x="14" y="58"/>
                </a:cubicBezTo>
                <a:cubicBezTo>
                  <a:pt x="13" y="75"/>
                  <a:pt x="32" y="93"/>
                  <a:pt x="62" y="99"/>
                </a:cubicBezTo>
                <a:cubicBezTo>
                  <a:pt x="62" y="99"/>
                  <a:pt x="62" y="99"/>
                  <a:pt x="62" y="99"/>
                </a:cubicBezTo>
                <a:cubicBezTo>
                  <a:pt x="68" y="101"/>
                  <a:pt x="68" y="101"/>
                  <a:pt x="68" y="101"/>
                </a:cubicBezTo>
                <a:cubicBezTo>
                  <a:pt x="67" y="107"/>
                  <a:pt x="67" y="107"/>
                  <a:pt x="67" y="107"/>
                </a:cubicBezTo>
                <a:cubicBezTo>
                  <a:pt x="67" y="113"/>
                  <a:pt x="64" y="123"/>
                  <a:pt x="58" y="132"/>
                </a:cubicBezTo>
                <a:cubicBezTo>
                  <a:pt x="58" y="132"/>
                  <a:pt x="58" y="132"/>
                  <a:pt x="58" y="132"/>
                </a:cubicBezTo>
                <a:cubicBezTo>
                  <a:pt x="71" y="127"/>
                  <a:pt x="87" y="119"/>
                  <a:pt x="102" y="102"/>
                </a:cubicBezTo>
                <a:cubicBezTo>
                  <a:pt x="102" y="102"/>
                  <a:pt x="102" y="102"/>
                  <a:pt x="102" y="102"/>
                </a:cubicBezTo>
                <a:cubicBezTo>
                  <a:pt x="103" y="100"/>
                  <a:pt x="103" y="100"/>
                  <a:pt x="103" y="100"/>
                </a:cubicBezTo>
                <a:cubicBezTo>
                  <a:pt x="106" y="100"/>
                  <a:pt x="106" y="100"/>
                  <a:pt x="106" y="100"/>
                </a:cubicBezTo>
                <a:cubicBezTo>
                  <a:pt x="137" y="94"/>
                  <a:pt x="157" y="76"/>
                  <a:pt x="156" y="58"/>
                </a:cubicBezTo>
                <a:cubicBezTo>
                  <a:pt x="156" y="58"/>
                  <a:pt x="156" y="58"/>
                  <a:pt x="156" y="58"/>
                </a:cubicBezTo>
                <a:cubicBezTo>
                  <a:pt x="156" y="47"/>
                  <a:pt x="149" y="36"/>
                  <a:pt x="137" y="27"/>
                </a:cubicBezTo>
                <a:cubicBezTo>
                  <a:pt x="137" y="27"/>
                  <a:pt x="137" y="27"/>
                  <a:pt x="137" y="27"/>
                </a:cubicBezTo>
                <a:cubicBezTo>
                  <a:pt x="124" y="19"/>
                  <a:pt x="105" y="14"/>
                  <a:pt x="85" y="14"/>
                </a:cubicBezTo>
                <a:cubicBezTo>
                  <a:pt x="85" y="14"/>
                  <a:pt x="85" y="14"/>
                  <a:pt x="85" y="14"/>
                </a:cubicBezTo>
                <a:cubicBezTo>
                  <a:pt x="85" y="14"/>
                  <a:pt x="85" y="14"/>
                  <a:pt x="85" y="14"/>
                </a:cubicBezTo>
                <a:cubicBezTo>
                  <a:pt x="85" y="14"/>
                  <a:pt x="85" y="14"/>
                  <a:pt x="85" y="14"/>
                </a:cubicBezTo>
                <a:cubicBezTo>
                  <a:pt x="65" y="14"/>
                  <a:pt x="46" y="19"/>
                  <a:pt x="33" y="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2" name="PA_椭圆 56">
            <a:extLst>
              <a:ext uri="{FF2B5EF4-FFF2-40B4-BE49-F238E27FC236}">
                <a16:creationId xmlns:a16="http://schemas.microsoft.com/office/drawing/2014/main" xmlns="" id="{7BB79FE1-929D-CD4A-9C81-5D2283253035}"/>
              </a:ext>
            </a:extLst>
          </p:cNvPr>
          <p:cNvSpPr>
            <a:spLocks noChangeArrowheads="1"/>
          </p:cNvSpPr>
          <p:nvPr>
            <p:custDataLst>
              <p:tags r:id="rId18"/>
            </p:custDataLst>
          </p:nvPr>
        </p:nvSpPr>
        <p:spPr bwMode="auto">
          <a:xfrm>
            <a:off x="1003786" y="1993063"/>
            <a:ext cx="831469" cy="828895"/>
          </a:xfrm>
          <a:prstGeom prst="ellipse">
            <a:avLst/>
          </a:prstGeom>
          <a:solidFill>
            <a:srgbClr val="ECD0CD"/>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lt1"/>
              </a:solidFill>
              <a:latin typeface="Noto Sans S Chinese Medium" panose="020B0600000000000000" pitchFamily="34" charset="-122"/>
              <a:ea typeface="Noto Sans S Chinese Medium" panose="020B0600000000000000" pitchFamily="34" charset="-122"/>
            </a:endParaRPr>
          </a:p>
        </p:txBody>
      </p:sp>
      <p:grpSp>
        <p:nvGrpSpPr>
          <p:cNvPr id="23" name="PA_淘宝店chenying0907 78">
            <a:extLst>
              <a:ext uri="{FF2B5EF4-FFF2-40B4-BE49-F238E27FC236}">
                <a16:creationId xmlns:a16="http://schemas.microsoft.com/office/drawing/2014/main" xmlns="" id="{BB7E5B03-3E1F-354F-9097-908C1D2F90AA}"/>
              </a:ext>
            </a:extLst>
          </p:cNvPr>
          <p:cNvGrpSpPr>
            <a:grpSpLocks/>
          </p:cNvGrpSpPr>
          <p:nvPr>
            <p:custDataLst>
              <p:tags r:id="rId19"/>
            </p:custDataLst>
          </p:nvPr>
        </p:nvGrpSpPr>
        <p:grpSpPr bwMode="auto">
          <a:xfrm>
            <a:off x="1227208" y="2169876"/>
            <a:ext cx="384625" cy="468198"/>
            <a:chOff x="1074" y="1354"/>
            <a:chExt cx="272" cy="331"/>
          </a:xfrm>
        </p:grpSpPr>
        <p:sp>
          <p:nvSpPr>
            <p:cNvPr id="24" name="淘宝店chenying0907 68">
              <a:extLst>
                <a:ext uri="{FF2B5EF4-FFF2-40B4-BE49-F238E27FC236}">
                  <a16:creationId xmlns:a16="http://schemas.microsoft.com/office/drawing/2014/main" xmlns="" id="{CBD358C6-25B5-0D4A-B9BE-CA6EC4A2564E}"/>
                </a:ext>
              </a:extLst>
            </p:cNvPr>
            <p:cNvSpPr>
              <a:spLocks/>
            </p:cNvSpPr>
            <p:nvPr/>
          </p:nvSpPr>
          <p:spPr bwMode="auto">
            <a:xfrm>
              <a:off x="1144" y="1354"/>
              <a:ext cx="202" cy="208"/>
            </a:xfrm>
            <a:custGeom>
              <a:avLst/>
              <a:gdLst>
                <a:gd name="T0" fmla="*/ 62 w 123"/>
                <a:gd name="T1" fmla="*/ 33 h 127"/>
                <a:gd name="T2" fmla="*/ 49 w 123"/>
                <a:gd name="T3" fmla="*/ 30 h 127"/>
                <a:gd name="T4" fmla="*/ 49 w 123"/>
                <a:gd name="T5" fmla="*/ 0 h 127"/>
                <a:gd name="T6" fmla="*/ 0 w 123"/>
                <a:gd name="T7" fmla="*/ 48 h 127"/>
                <a:gd name="T8" fmla="*/ 49 w 123"/>
                <a:gd name="T9" fmla="*/ 95 h 127"/>
                <a:gd name="T10" fmla="*/ 49 w 123"/>
                <a:gd name="T11" fmla="*/ 65 h 127"/>
                <a:gd name="T12" fmla="*/ 96 w 123"/>
                <a:gd name="T13" fmla="*/ 107 h 127"/>
                <a:gd name="T14" fmla="*/ 78 w 123"/>
                <a:gd name="T15" fmla="*/ 127 h 127"/>
                <a:gd name="T16" fmla="*/ 115 w 123"/>
                <a:gd name="T17" fmla="*/ 98 h 127"/>
                <a:gd name="T18" fmla="*/ 62 w 123"/>
                <a:gd name="T19" fmla="*/ 3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127">
                  <a:moveTo>
                    <a:pt x="62" y="33"/>
                  </a:moveTo>
                  <a:cubicBezTo>
                    <a:pt x="57" y="31"/>
                    <a:pt x="53" y="30"/>
                    <a:pt x="49" y="30"/>
                  </a:cubicBezTo>
                  <a:cubicBezTo>
                    <a:pt x="49" y="0"/>
                    <a:pt x="49" y="0"/>
                    <a:pt x="49" y="0"/>
                  </a:cubicBezTo>
                  <a:cubicBezTo>
                    <a:pt x="0" y="48"/>
                    <a:pt x="0" y="48"/>
                    <a:pt x="0" y="48"/>
                  </a:cubicBezTo>
                  <a:cubicBezTo>
                    <a:pt x="49" y="95"/>
                    <a:pt x="49" y="95"/>
                    <a:pt x="49" y="95"/>
                  </a:cubicBezTo>
                  <a:cubicBezTo>
                    <a:pt x="49" y="65"/>
                    <a:pt x="49" y="65"/>
                    <a:pt x="49" y="65"/>
                  </a:cubicBezTo>
                  <a:cubicBezTo>
                    <a:pt x="86" y="67"/>
                    <a:pt x="102" y="86"/>
                    <a:pt x="96" y="107"/>
                  </a:cubicBezTo>
                  <a:cubicBezTo>
                    <a:pt x="93" y="116"/>
                    <a:pt x="86" y="123"/>
                    <a:pt x="78" y="127"/>
                  </a:cubicBezTo>
                  <a:cubicBezTo>
                    <a:pt x="96" y="123"/>
                    <a:pt x="111" y="113"/>
                    <a:pt x="115" y="98"/>
                  </a:cubicBezTo>
                  <a:cubicBezTo>
                    <a:pt x="123" y="72"/>
                    <a:pt x="99" y="43"/>
                    <a:pt x="62"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5" name="淘宝店chenying0907 69">
              <a:extLst>
                <a:ext uri="{FF2B5EF4-FFF2-40B4-BE49-F238E27FC236}">
                  <a16:creationId xmlns:a16="http://schemas.microsoft.com/office/drawing/2014/main" xmlns="" id="{449D297B-8E6E-A845-894A-16BEA23A8244}"/>
                </a:ext>
              </a:extLst>
            </p:cNvPr>
            <p:cNvSpPr>
              <a:spLocks/>
            </p:cNvSpPr>
            <p:nvPr/>
          </p:nvSpPr>
          <p:spPr bwMode="auto">
            <a:xfrm>
              <a:off x="1074" y="1477"/>
              <a:ext cx="202" cy="208"/>
            </a:xfrm>
            <a:custGeom>
              <a:avLst/>
              <a:gdLst>
                <a:gd name="T0" fmla="*/ 61 w 123"/>
                <a:gd name="T1" fmla="*/ 94 h 127"/>
                <a:gd name="T2" fmla="*/ 74 w 123"/>
                <a:gd name="T3" fmla="*/ 97 h 127"/>
                <a:gd name="T4" fmla="*/ 74 w 123"/>
                <a:gd name="T5" fmla="*/ 127 h 127"/>
                <a:gd name="T6" fmla="*/ 123 w 123"/>
                <a:gd name="T7" fmla="*/ 79 h 127"/>
                <a:gd name="T8" fmla="*/ 74 w 123"/>
                <a:gd name="T9" fmla="*/ 31 h 127"/>
                <a:gd name="T10" fmla="*/ 74 w 123"/>
                <a:gd name="T11" fmla="*/ 62 h 127"/>
                <a:gd name="T12" fmla="*/ 27 w 123"/>
                <a:gd name="T13" fmla="*/ 20 h 127"/>
                <a:gd name="T14" fmla="*/ 45 w 123"/>
                <a:gd name="T15" fmla="*/ 0 h 127"/>
                <a:gd name="T16" fmla="*/ 8 w 123"/>
                <a:gd name="T17" fmla="*/ 29 h 127"/>
                <a:gd name="T18" fmla="*/ 61 w 123"/>
                <a:gd name="T19" fmla="*/ 94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127">
                  <a:moveTo>
                    <a:pt x="61" y="94"/>
                  </a:moveTo>
                  <a:cubicBezTo>
                    <a:pt x="66" y="96"/>
                    <a:pt x="70" y="96"/>
                    <a:pt x="74" y="97"/>
                  </a:cubicBezTo>
                  <a:cubicBezTo>
                    <a:pt x="74" y="127"/>
                    <a:pt x="74" y="127"/>
                    <a:pt x="74" y="127"/>
                  </a:cubicBezTo>
                  <a:cubicBezTo>
                    <a:pt x="123" y="79"/>
                    <a:pt x="123" y="79"/>
                    <a:pt x="123" y="79"/>
                  </a:cubicBezTo>
                  <a:cubicBezTo>
                    <a:pt x="74" y="31"/>
                    <a:pt x="74" y="31"/>
                    <a:pt x="74" y="31"/>
                  </a:cubicBezTo>
                  <a:cubicBezTo>
                    <a:pt x="74" y="62"/>
                    <a:pt x="74" y="62"/>
                    <a:pt x="74" y="62"/>
                  </a:cubicBezTo>
                  <a:cubicBezTo>
                    <a:pt x="37" y="59"/>
                    <a:pt x="21" y="41"/>
                    <a:pt x="27" y="20"/>
                  </a:cubicBezTo>
                  <a:cubicBezTo>
                    <a:pt x="30" y="11"/>
                    <a:pt x="37" y="4"/>
                    <a:pt x="45" y="0"/>
                  </a:cubicBezTo>
                  <a:cubicBezTo>
                    <a:pt x="27" y="4"/>
                    <a:pt x="12" y="14"/>
                    <a:pt x="8" y="29"/>
                  </a:cubicBezTo>
                  <a:cubicBezTo>
                    <a:pt x="0" y="55"/>
                    <a:pt x="24" y="84"/>
                    <a:pt x="61" y="9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26" name="PA_椭圆 62">
            <a:extLst>
              <a:ext uri="{FF2B5EF4-FFF2-40B4-BE49-F238E27FC236}">
                <a16:creationId xmlns:a16="http://schemas.microsoft.com/office/drawing/2014/main" xmlns="" id="{CDC65456-0925-9A43-A260-7EDA0B40BEA4}"/>
              </a:ext>
            </a:extLst>
          </p:cNvPr>
          <p:cNvSpPr>
            <a:spLocks noChangeArrowheads="1"/>
          </p:cNvSpPr>
          <p:nvPr>
            <p:custDataLst>
              <p:tags r:id="rId20"/>
            </p:custDataLst>
          </p:nvPr>
        </p:nvSpPr>
        <p:spPr bwMode="auto">
          <a:xfrm>
            <a:off x="5147161" y="1993063"/>
            <a:ext cx="831469" cy="828895"/>
          </a:xfrm>
          <a:prstGeom prst="ellipse">
            <a:avLst/>
          </a:prstGeom>
          <a:solidFill>
            <a:srgbClr val="957F7C"/>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lt1"/>
              </a:solidFill>
              <a:latin typeface="Noto Sans S Chinese Medium" panose="020B0600000000000000" pitchFamily="34" charset="-122"/>
              <a:ea typeface="Noto Sans S Chinese Medium" panose="020B0600000000000000" pitchFamily="34" charset="-122"/>
            </a:endParaRPr>
          </a:p>
        </p:txBody>
      </p:sp>
      <p:grpSp>
        <p:nvGrpSpPr>
          <p:cNvPr id="27" name="PA_淘宝店chenying0907 79">
            <a:extLst>
              <a:ext uri="{FF2B5EF4-FFF2-40B4-BE49-F238E27FC236}">
                <a16:creationId xmlns:a16="http://schemas.microsoft.com/office/drawing/2014/main" xmlns="" id="{13BD06C6-81CB-644F-9C25-E91B4606DB7C}"/>
              </a:ext>
            </a:extLst>
          </p:cNvPr>
          <p:cNvGrpSpPr>
            <a:grpSpLocks/>
          </p:cNvGrpSpPr>
          <p:nvPr>
            <p:custDataLst>
              <p:tags r:id="rId21"/>
            </p:custDataLst>
          </p:nvPr>
        </p:nvGrpSpPr>
        <p:grpSpPr bwMode="auto">
          <a:xfrm>
            <a:off x="5387551" y="2264646"/>
            <a:ext cx="352102" cy="321091"/>
            <a:chOff x="3286" y="1421"/>
            <a:chExt cx="249" cy="227"/>
          </a:xfrm>
        </p:grpSpPr>
        <p:sp>
          <p:nvSpPr>
            <p:cNvPr id="28" name="Rectangle 70">
              <a:extLst>
                <a:ext uri="{FF2B5EF4-FFF2-40B4-BE49-F238E27FC236}">
                  <a16:creationId xmlns:a16="http://schemas.microsoft.com/office/drawing/2014/main" xmlns="" id="{ED7EF641-8DA1-8E40-A5C0-2995F4152FEC}"/>
                </a:ext>
              </a:extLst>
            </p:cNvPr>
            <p:cNvSpPr>
              <a:spLocks noChangeArrowheads="1"/>
            </p:cNvSpPr>
            <p:nvPr/>
          </p:nvSpPr>
          <p:spPr bwMode="auto">
            <a:xfrm>
              <a:off x="3322" y="1613"/>
              <a:ext cx="170" cy="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9" name="Rectangle 71">
              <a:extLst>
                <a:ext uri="{FF2B5EF4-FFF2-40B4-BE49-F238E27FC236}">
                  <a16:creationId xmlns:a16="http://schemas.microsoft.com/office/drawing/2014/main" xmlns="" id="{6E9C4927-BE45-3E4B-8FA7-7FE53C04C3B2}"/>
                </a:ext>
              </a:extLst>
            </p:cNvPr>
            <p:cNvSpPr>
              <a:spLocks noChangeArrowheads="1"/>
            </p:cNvSpPr>
            <p:nvPr/>
          </p:nvSpPr>
          <p:spPr bwMode="auto">
            <a:xfrm>
              <a:off x="3363" y="1449"/>
              <a:ext cx="92" cy="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30" name="Rectangle 72">
              <a:extLst>
                <a:ext uri="{FF2B5EF4-FFF2-40B4-BE49-F238E27FC236}">
                  <a16:creationId xmlns:a16="http://schemas.microsoft.com/office/drawing/2014/main" xmlns="" id="{F06CFECE-85B0-8844-AF5A-5655BAF034B1}"/>
                </a:ext>
              </a:extLst>
            </p:cNvPr>
            <p:cNvSpPr>
              <a:spLocks noChangeArrowheads="1"/>
            </p:cNvSpPr>
            <p:nvPr/>
          </p:nvSpPr>
          <p:spPr bwMode="auto">
            <a:xfrm>
              <a:off x="3363" y="1472"/>
              <a:ext cx="92" cy="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31" name="Rectangle 73">
              <a:extLst>
                <a:ext uri="{FF2B5EF4-FFF2-40B4-BE49-F238E27FC236}">
                  <a16:creationId xmlns:a16="http://schemas.microsoft.com/office/drawing/2014/main" xmlns="" id="{7ADF8FA5-4DE7-FC4B-AFF5-29B9703D0CF3}"/>
                </a:ext>
              </a:extLst>
            </p:cNvPr>
            <p:cNvSpPr>
              <a:spLocks noChangeArrowheads="1"/>
            </p:cNvSpPr>
            <p:nvPr/>
          </p:nvSpPr>
          <p:spPr bwMode="auto">
            <a:xfrm>
              <a:off x="3363" y="1493"/>
              <a:ext cx="92" cy="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32" name="淘宝店chenying0907 74">
              <a:extLst>
                <a:ext uri="{FF2B5EF4-FFF2-40B4-BE49-F238E27FC236}">
                  <a16:creationId xmlns:a16="http://schemas.microsoft.com/office/drawing/2014/main" xmlns="" id="{FD722C0A-BE2C-DB44-94BA-B92F89258F0E}"/>
                </a:ext>
              </a:extLst>
            </p:cNvPr>
            <p:cNvSpPr>
              <a:spLocks noEditPoints="1"/>
            </p:cNvSpPr>
            <p:nvPr/>
          </p:nvSpPr>
          <p:spPr bwMode="auto">
            <a:xfrm>
              <a:off x="3286" y="1421"/>
              <a:ext cx="249" cy="227"/>
            </a:xfrm>
            <a:custGeom>
              <a:avLst/>
              <a:gdLst>
                <a:gd name="T0" fmla="*/ 135 w 152"/>
                <a:gd name="T1" fmla="*/ 70 h 138"/>
                <a:gd name="T2" fmla="*/ 118 w 152"/>
                <a:gd name="T3" fmla="*/ 70 h 138"/>
                <a:gd name="T4" fmla="*/ 118 w 152"/>
                <a:gd name="T5" fmla="*/ 0 h 138"/>
                <a:gd name="T6" fmla="*/ 34 w 152"/>
                <a:gd name="T7" fmla="*/ 0 h 138"/>
                <a:gd name="T8" fmla="*/ 34 w 152"/>
                <a:gd name="T9" fmla="*/ 70 h 138"/>
                <a:gd name="T10" fmla="*/ 17 w 152"/>
                <a:gd name="T11" fmla="*/ 70 h 138"/>
                <a:gd name="T12" fmla="*/ 0 w 152"/>
                <a:gd name="T13" fmla="*/ 87 h 138"/>
                <a:gd name="T14" fmla="*/ 0 w 152"/>
                <a:gd name="T15" fmla="*/ 121 h 138"/>
                <a:gd name="T16" fmla="*/ 17 w 152"/>
                <a:gd name="T17" fmla="*/ 138 h 138"/>
                <a:gd name="T18" fmla="*/ 135 w 152"/>
                <a:gd name="T19" fmla="*/ 138 h 138"/>
                <a:gd name="T20" fmla="*/ 152 w 152"/>
                <a:gd name="T21" fmla="*/ 121 h 138"/>
                <a:gd name="T22" fmla="*/ 152 w 152"/>
                <a:gd name="T23" fmla="*/ 87 h 138"/>
                <a:gd name="T24" fmla="*/ 135 w 152"/>
                <a:gd name="T25" fmla="*/ 70 h 138"/>
                <a:gd name="T26" fmla="*/ 40 w 152"/>
                <a:gd name="T27" fmla="*/ 6 h 138"/>
                <a:gd name="T28" fmla="*/ 111 w 152"/>
                <a:gd name="T29" fmla="*/ 6 h 138"/>
                <a:gd name="T30" fmla="*/ 111 w 152"/>
                <a:gd name="T31" fmla="*/ 70 h 138"/>
                <a:gd name="T32" fmla="*/ 40 w 152"/>
                <a:gd name="T33" fmla="*/ 70 h 138"/>
                <a:gd name="T34" fmla="*/ 40 w 152"/>
                <a:gd name="T35" fmla="*/ 6 h 138"/>
                <a:gd name="T36" fmla="*/ 145 w 152"/>
                <a:gd name="T37" fmla="*/ 121 h 138"/>
                <a:gd name="T38" fmla="*/ 135 w 152"/>
                <a:gd name="T39" fmla="*/ 131 h 138"/>
                <a:gd name="T40" fmla="*/ 17 w 152"/>
                <a:gd name="T41" fmla="*/ 131 h 138"/>
                <a:gd name="T42" fmla="*/ 7 w 152"/>
                <a:gd name="T43" fmla="*/ 121 h 138"/>
                <a:gd name="T44" fmla="*/ 7 w 152"/>
                <a:gd name="T45" fmla="*/ 87 h 138"/>
                <a:gd name="T46" fmla="*/ 17 w 152"/>
                <a:gd name="T47" fmla="*/ 77 h 138"/>
                <a:gd name="T48" fmla="*/ 135 w 152"/>
                <a:gd name="T49" fmla="*/ 77 h 138"/>
                <a:gd name="T50" fmla="*/ 145 w 152"/>
                <a:gd name="T51" fmla="*/ 87 h 138"/>
                <a:gd name="T52" fmla="*/ 145 w 152"/>
                <a:gd name="T53" fmla="*/ 121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2" h="138">
                  <a:moveTo>
                    <a:pt x="135" y="70"/>
                  </a:moveTo>
                  <a:cubicBezTo>
                    <a:pt x="118" y="70"/>
                    <a:pt x="118" y="70"/>
                    <a:pt x="118" y="70"/>
                  </a:cubicBezTo>
                  <a:cubicBezTo>
                    <a:pt x="118" y="0"/>
                    <a:pt x="118" y="0"/>
                    <a:pt x="118" y="0"/>
                  </a:cubicBezTo>
                  <a:cubicBezTo>
                    <a:pt x="34" y="0"/>
                    <a:pt x="34" y="0"/>
                    <a:pt x="34" y="0"/>
                  </a:cubicBezTo>
                  <a:cubicBezTo>
                    <a:pt x="34" y="70"/>
                    <a:pt x="34" y="70"/>
                    <a:pt x="34" y="70"/>
                  </a:cubicBezTo>
                  <a:cubicBezTo>
                    <a:pt x="17" y="70"/>
                    <a:pt x="17" y="70"/>
                    <a:pt x="17" y="70"/>
                  </a:cubicBezTo>
                  <a:cubicBezTo>
                    <a:pt x="8" y="70"/>
                    <a:pt x="0" y="78"/>
                    <a:pt x="0" y="87"/>
                  </a:cubicBezTo>
                  <a:cubicBezTo>
                    <a:pt x="0" y="121"/>
                    <a:pt x="0" y="121"/>
                    <a:pt x="0" y="121"/>
                  </a:cubicBezTo>
                  <a:cubicBezTo>
                    <a:pt x="0" y="130"/>
                    <a:pt x="8" y="138"/>
                    <a:pt x="17" y="138"/>
                  </a:cubicBezTo>
                  <a:cubicBezTo>
                    <a:pt x="135" y="138"/>
                    <a:pt x="135" y="138"/>
                    <a:pt x="135" y="138"/>
                  </a:cubicBezTo>
                  <a:cubicBezTo>
                    <a:pt x="144" y="138"/>
                    <a:pt x="152" y="130"/>
                    <a:pt x="152" y="121"/>
                  </a:cubicBezTo>
                  <a:cubicBezTo>
                    <a:pt x="152" y="87"/>
                    <a:pt x="152" y="87"/>
                    <a:pt x="152" y="87"/>
                  </a:cubicBezTo>
                  <a:cubicBezTo>
                    <a:pt x="152" y="78"/>
                    <a:pt x="144" y="70"/>
                    <a:pt x="135" y="70"/>
                  </a:cubicBezTo>
                  <a:close/>
                  <a:moveTo>
                    <a:pt x="40" y="6"/>
                  </a:moveTo>
                  <a:cubicBezTo>
                    <a:pt x="111" y="6"/>
                    <a:pt x="111" y="6"/>
                    <a:pt x="111" y="6"/>
                  </a:cubicBezTo>
                  <a:cubicBezTo>
                    <a:pt x="111" y="70"/>
                    <a:pt x="111" y="70"/>
                    <a:pt x="111" y="70"/>
                  </a:cubicBezTo>
                  <a:cubicBezTo>
                    <a:pt x="40" y="70"/>
                    <a:pt x="40" y="70"/>
                    <a:pt x="40" y="70"/>
                  </a:cubicBezTo>
                  <a:lnTo>
                    <a:pt x="40" y="6"/>
                  </a:lnTo>
                  <a:close/>
                  <a:moveTo>
                    <a:pt x="145" y="121"/>
                  </a:moveTo>
                  <a:cubicBezTo>
                    <a:pt x="145" y="127"/>
                    <a:pt x="140" y="131"/>
                    <a:pt x="135" y="131"/>
                  </a:cubicBezTo>
                  <a:cubicBezTo>
                    <a:pt x="17" y="131"/>
                    <a:pt x="17" y="131"/>
                    <a:pt x="17" y="131"/>
                  </a:cubicBezTo>
                  <a:cubicBezTo>
                    <a:pt x="12" y="131"/>
                    <a:pt x="7" y="127"/>
                    <a:pt x="7" y="121"/>
                  </a:cubicBezTo>
                  <a:cubicBezTo>
                    <a:pt x="7" y="87"/>
                    <a:pt x="7" y="87"/>
                    <a:pt x="7" y="87"/>
                  </a:cubicBezTo>
                  <a:cubicBezTo>
                    <a:pt x="7" y="81"/>
                    <a:pt x="12" y="77"/>
                    <a:pt x="17" y="77"/>
                  </a:cubicBezTo>
                  <a:cubicBezTo>
                    <a:pt x="135" y="77"/>
                    <a:pt x="135" y="77"/>
                    <a:pt x="135" y="77"/>
                  </a:cubicBezTo>
                  <a:cubicBezTo>
                    <a:pt x="140" y="77"/>
                    <a:pt x="145" y="81"/>
                    <a:pt x="145" y="87"/>
                  </a:cubicBezTo>
                  <a:lnTo>
                    <a:pt x="145" y="1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33" name="Oval 75">
              <a:extLst>
                <a:ext uri="{FF2B5EF4-FFF2-40B4-BE49-F238E27FC236}">
                  <a16:creationId xmlns:a16="http://schemas.microsoft.com/office/drawing/2014/main" xmlns="" id="{4199CFE1-E02D-3D4E-9C0B-933C44A77969}"/>
                </a:ext>
              </a:extLst>
            </p:cNvPr>
            <p:cNvSpPr>
              <a:spLocks noChangeArrowheads="1"/>
            </p:cNvSpPr>
            <p:nvPr/>
          </p:nvSpPr>
          <p:spPr bwMode="auto">
            <a:xfrm>
              <a:off x="3322" y="1564"/>
              <a:ext cx="16" cy="1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34" name="Oval 76">
              <a:extLst>
                <a:ext uri="{FF2B5EF4-FFF2-40B4-BE49-F238E27FC236}">
                  <a16:creationId xmlns:a16="http://schemas.microsoft.com/office/drawing/2014/main" xmlns="" id="{CF605131-6A8B-1C4E-9FC5-5BF6825FE439}"/>
                </a:ext>
              </a:extLst>
            </p:cNvPr>
            <p:cNvSpPr>
              <a:spLocks noChangeArrowheads="1"/>
            </p:cNvSpPr>
            <p:nvPr/>
          </p:nvSpPr>
          <p:spPr bwMode="auto">
            <a:xfrm>
              <a:off x="3345" y="1564"/>
              <a:ext cx="14" cy="1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35" name="PA_椭圆 59">
            <a:extLst>
              <a:ext uri="{FF2B5EF4-FFF2-40B4-BE49-F238E27FC236}">
                <a16:creationId xmlns:a16="http://schemas.microsoft.com/office/drawing/2014/main" xmlns="" id="{9D9EA5CC-F555-9D4A-B8C1-DF23E2C3BDFF}"/>
              </a:ext>
            </a:extLst>
          </p:cNvPr>
          <p:cNvSpPr>
            <a:spLocks noChangeArrowheads="1"/>
          </p:cNvSpPr>
          <p:nvPr>
            <p:custDataLst>
              <p:tags r:id="rId22"/>
            </p:custDataLst>
          </p:nvPr>
        </p:nvSpPr>
        <p:spPr bwMode="auto">
          <a:xfrm>
            <a:off x="3108811" y="1993063"/>
            <a:ext cx="831469" cy="828895"/>
          </a:xfrm>
          <a:prstGeom prst="ellipse">
            <a:avLst/>
          </a:prstGeom>
          <a:solidFill>
            <a:srgbClr val="DCACA5"/>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lt1"/>
              </a:solidFill>
              <a:latin typeface="Noto Sans S Chinese Medium" panose="020B0600000000000000" pitchFamily="34" charset="-122"/>
              <a:ea typeface="Noto Sans S Chinese Medium" panose="020B0600000000000000" pitchFamily="34" charset="-122"/>
            </a:endParaRPr>
          </a:p>
        </p:txBody>
      </p:sp>
      <p:sp>
        <p:nvSpPr>
          <p:cNvPr id="36" name="PA_任意多边形 77">
            <a:extLst>
              <a:ext uri="{FF2B5EF4-FFF2-40B4-BE49-F238E27FC236}">
                <a16:creationId xmlns:a16="http://schemas.microsoft.com/office/drawing/2014/main" xmlns="" id="{F8931662-7FD7-C64F-8E78-ADAE1F92F85F}"/>
              </a:ext>
            </a:extLst>
          </p:cNvPr>
          <p:cNvSpPr>
            <a:spLocks noEditPoints="1"/>
          </p:cNvSpPr>
          <p:nvPr>
            <p:custDataLst>
              <p:tags r:id="rId23"/>
            </p:custDataLst>
          </p:nvPr>
        </p:nvSpPr>
        <p:spPr bwMode="auto">
          <a:xfrm>
            <a:off x="3332233" y="2227870"/>
            <a:ext cx="384625" cy="359282"/>
          </a:xfrm>
          <a:custGeom>
            <a:avLst/>
            <a:gdLst>
              <a:gd name="T0" fmla="*/ 27 w 166"/>
              <a:gd name="T1" fmla="*/ 100 h 155"/>
              <a:gd name="T2" fmla="*/ 23 w 166"/>
              <a:gd name="T3" fmla="*/ 90 h 155"/>
              <a:gd name="T4" fmla="*/ 20 w 166"/>
              <a:gd name="T5" fmla="*/ 23 h 155"/>
              <a:gd name="T6" fmla="*/ 50 w 166"/>
              <a:gd name="T7" fmla="*/ 26 h 155"/>
              <a:gd name="T8" fmla="*/ 50 w 166"/>
              <a:gd name="T9" fmla="*/ 0 h 155"/>
              <a:gd name="T10" fmla="*/ 114 w 166"/>
              <a:gd name="T11" fmla="*/ 26 h 155"/>
              <a:gd name="T12" fmla="*/ 119 w 166"/>
              <a:gd name="T13" fmla="*/ 30 h 155"/>
              <a:gd name="T14" fmla="*/ 166 w 166"/>
              <a:gd name="T15" fmla="*/ 80 h 155"/>
              <a:gd name="T16" fmla="*/ 139 w 166"/>
              <a:gd name="T17" fmla="*/ 95 h 155"/>
              <a:gd name="T18" fmla="*/ 155 w 166"/>
              <a:gd name="T19" fmla="*/ 117 h 155"/>
              <a:gd name="T20" fmla="*/ 89 w 166"/>
              <a:gd name="T21" fmla="*/ 134 h 155"/>
              <a:gd name="T22" fmla="*/ 82 w 166"/>
              <a:gd name="T23" fmla="*/ 135 h 155"/>
              <a:gd name="T24" fmla="*/ 80 w 166"/>
              <a:gd name="T25" fmla="*/ 135 h 155"/>
              <a:gd name="T26" fmla="*/ 13 w 166"/>
              <a:gd name="T27" fmla="*/ 118 h 155"/>
              <a:gd name="T28" fmla="*/ 36 w 166"/>
              <a:gd name="T29" fmla="*/ 79 h 155"/>
              <a:gd name="T30" fmla="*/ 42 w 166"/>
              <a:gd name="T31" fmla="*/ 97 h 155"/>
              <a:gd name="T32" fmla="*/ 44 w 166"/>
              <a:gd name="T33" fmla="*/ 101 h 155"/>
              <a:gd name="T34" fmla="*/ 61 w 166"/>
              <a:gd name="T35" fmla="*/ 135 h 155"/>
              <a:gd name="T36" fmla="*/ 77 w 166"/>
              <a:gd name="T37" fmla="*/ 120 h 155"/>
              <a:gd name="T38" fmla="*/ 82 w 166"/>
              <a:gd name="T39" fmla="*/ 120 h 155"/>
              <a:gd name="T40" fmla="*/ 91 w 166"/>
              <a:gd name="T41" fmla="*/ 119 h 155"/>
              <a:gd name="T42" fmla="*/ 107 w 166"/>
              <a:gd name="T43" fmla="*/ 133 h 155"/>
              <a:gd name="T44" fmla="*/ 122 w 166"/>
              <a:gd name="T45" fmla="*/ 97 h 155"/>
              <a:gd name="T46" fmla="*/ 127 w 166"/>
              <a:gd name="T47" fmla="*/ 82 h 155"/>
              <a:gd name="T48" fmla="*/ 128 w 166"/>
              <a:gd name="T49" fmla="*/ 77 h 155"/>
              <a:gd name="T50" fmla="*/ 137 w 166"/>
              <a:gd name="T51" fmla="*/ 39 h 155"/>
              <a:gd name="T52" fmla="*/ 113 w 166"/>
              <a:gd name="T53" fmla="*/ 43 h 155"/>
              <a:gd name="T54" fmla="*/ 103 w 166"/>
              <a:gd name="T55" fmla="*/ 37 h 155"/>
              <a:gd name="T56" fmla="*/ 99 w 166"/>
              <a:gd name="T57" fmla="*/ 14 h 155"/>
              <a:gd name="T58" fmla="*/ 65 w 166"/>
              <a:gd name="T59" fmla="*/ 34 h 155"/>
              <a:gd name="T60" fmla="*/ 50 w 166"/>
              <a:gd name="T61" fmla="*/ 44 h 155"/>
              <a:gd name="T62" fmla="*/ 47 w 166"/>
              <a:gd name="T63" fmla="*/ 47 h 155"/>
              <a:gd name="T64" fmla="*/ 19 w 166"/>
              <a:gd name="T65" fmla="*/ 73 h 155"/>
              <a:gd name="T66" fmla="*/ 83 w 166"/>
              <a:gd name="T67" fmla="*/ 50 h 155"/>
              <a:gd name="T68" fmla="*/ 110 w 166"/>
              <a:gd name="T69" fmla="*/ 75 h 155"/>
              <a:gd name="T70" fmla="*/ 83 w 166"/>
              <a:gd name="T71" fmla="*/ 101 h 155"/>
              <a:gd name="T72" fmla="*/ 83 w 166"/>
              <a:gd name="T73" fmla="*/ 94 h 155"/>
              <a:gd name="T74" fmla="*/ 95 w 166"/>
              <a:gd name="T75" fmla="*/ 75 h 155"/>
              <a:gd name="T76" fmla="*/ 83 w 166"/>
              <a:gd name="T77" fmla="*/ 64 h 155"/>
              <a:gd name="T78" fmla="*/ 72 w 166"/>
              <a:gd name="T79" fmla="*/ 75 h 155"/>
              <a:gd name="T80" fmla="*/ 83 w 166"/>
              <a:gd name="T81" fmla="*/ 87 h 155"/>
              <a:gd name="T82" fmla="*/ 83 w 166"/>
              <a:gd name="T83" fmla="*/ 94 h 155"/>
              <a:gd name="T84" fmla="*/ 57 w 166"/>
              <a:gd name="T85" fmla="*/ 7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6" h="155">
                <a:moveTo>
                  <a:pt x="13" y="118"/>
                </a:moveTo>
                <a:cubicBezTo>
                  <a:pt x="27" y="100"/>
                  <a:pt x="27" y="100"/>
                  <a:pt x="27" y="100"/>
                </a:cubicBezTo>
                <a:cubicBezTo>
                  <a:pt x="25" y="97"/>
                  <a:pt x="24" y="93"/>
                  <a:pt x="23" y="90"/>
                </a:cubicBezTo>
                <a:cubicBezTo>
                  <a:pt x="23" y="90"/>
                  <a:pt x="23" y="90"/>
                  <a:pt x="23" y="90"/>
                </a:cubicBezTo>
                <a:cubicBezTo>
                  <a:pt x="0" y="82"/>
                  <a:pt x="0" y="82"/>
                  <a:pt x="0" y="82"/>
                </a:cubicBezTo>
                <a:cubicBezTo>
                  <a:pt x="20" y="23"/>
                  <a:pt x="20" y="23"/>
                  <a:pt x="20" y="23"/>
                </a:cubicBezTo>
                <a:cubicBezTo>
                  <a:pt x="43" y="31"/>
                  <a:pt x="43" y="31"/>
                  <a:pt x="43" y="31"/>
                </a:cubicBezTo>
                <a:cubicBezTo>
                  <a:pt x="45" y="29"/>
                  <a:pt x="48" y="27"/>
                  <a:pt x="50" y="26"/>
                </a:cubicBezTo>
                <a:cubicBezTo>
                  <a:pt x="50" y="26"/>
                  <a:pt x="50" y="26"/>
                  <a:pt x="50" y="26"/>
                </a:cubicBezTo>
                <a:cubicBezTo>
                  <a:pt x="50" y="0"/>
                  <a:pt x="50" y="0"/>
                  <a:pt x="50" y="0"/>
                </a:cubicBezTo>
                <a:cubicBezTo>
                  <a:pt x="114" y="0"/>
                  <a:pt x="114" y="0"/>
                  <a:pt x="114" y="0"/>
                </a:cubicBezTo>
                <a:cubicBezTo>
                  <a:pt x="114" y="26"/>
                  <a:pt x="114" y="26"/>
                  <a:pt x="114" y="26"/>
                </a:cubicBezTo>
                <a:cubicBezTo>
                  <a:pt x="116" y="27"/>
                  <a:pt x="118" y="28"/>
                  <a:pt x="119" y="30"/>
                </a:cubicBezTo>
                <a:cubicBezTo>
                  <a:pt x="119" y="30"/>
                  <a:pt x="119" y="30"/>
                  <a:pt x="119" y="30"/>
                </a:cubicBezTo>
                <a:cubicBezTo>
                  <a:pt x="146" y="21"/>
                  <a:pt x="146" y="21"/>
                  <a:pt x="146" y="21"/>
                </a:cubicBezTo>
                <a:cubicBezTo>
                  <a:pt x="166" y="80"/>
                  <a:pt x="166" y="80"/>
                  <a:pt x="166" y="80"/>
                </a:cubicBezTo>
                <a:cubicBezTo>
                  <a:pt x="141" y="88"/>
                  <a:pt x="141" y="88"/>
                  <a:pt x="141" y="88"/>
                </a:cubicBezTo>
                <a:cubicBezTo>
                  <a:pt x="140" y="91"/>
                  <a:pt x="140" y="93"/>
                  <a:pt x="139" y="95"/>
                </a:cubicBezTo>
                <a:cubicBezTo>
                  <a:pt x="139" y="95"/>
                  <a:pt x="139" y="95"/>
                  <a:pt x="139" y="95"/>
                </a:cubicBezTo>
                <a:cubicBezTo>
                  <a:pt x="155" y="117"/>
                  <a:pt x="155" y="117"/>
                  <a:pt x="155" y="117"/>
                </a:cubicBezTo>
                <a:cubicBezTo>
                  <a:pt x="104" y="154"/>
                  <a:pt x="104" y="154"/>
                  <a:pt x="104" y="154"/>
                </a:cubicBezTo>
                <a:cubicBezTo>
                  <a:pt x="89" y="134"/>
                  <a:pt x="89" y="134"/>
                  <a:pt x="89" y="134"/>
                </a:cubicBezTo>
                <a:cubicBezTo>
                  <a:pt x="87" y="135"/>
                  <a:pt x="84" y="135"/>
                  <a:pt x="82" y="135"/>
                </a:cubicBezTo>
                <a:cubicBezTo>
                  <a:pt x="82" y="135"/>
                  <a:pt x="82" y="135"/>
                  <a:pt x="82" y="135"/>
                </a:cubicBezTo>
                <a:cubicBezTo>
                  <a:pt x="81" y="135"/>
                  <a:pt x="81" y="135"/>
                  <a:pt x="80" y="135"/>
                </a:cubicBezTo>
                <a:cubicBezTo>
                  <a:pt x="80" y="135"/>
                  <a:pt x="80" y="135"/>
                  <a:pt x="80" y="135"/>
                </a:cubicBezTo>
                <a:cubicBezTo>
                  <a:pt x="65" y="155"/>
                  <a:pt x="65" y="155"/>
                  <a:pt x="65" y="155"/>
                </a:cubicBezTo>
                <a:cubicBezTo>
                  <a:pt x="13" y="118"/>
                  <a:pt x="13" y="118"/>
                  <a:pt x="13" y="118"/>
                </a:cubicBezTo>
                <a:close/>
                <a:moveTo>
                  <a:pt x="19" y="73"/>
                </a:moveTo>
                <a:cubicBezTo>
                  <a:pt x="36" y="79"/>
                  <a:pt x="36" y="79"/>
                  <a:pt x="36" y="79"/>
                </a:cubicBezTo>
                <a:cubicBezTo>
                  <a:pt x="37" y="83"/>
                  <a:pt x="37" y="83"/>
                  <a:pt x="37" y="83"/>
                </a:cubicBezTo>
                <a:cubicBezTo>
                  <a:pt x="38" y="88"/>
                  <a:pt x="40" y="93"/>
                  <a:pt x="42" y="97"/>
                </a:cubicBezTo>
                <a:cubicBezTo>
                  <a:pt x="42" y="97"/>
                  <a:pt x="42" y="97"/>
                  <a:pt x="42" y="97"/>
                </a:cubicBezTo>
                <a:cubicBezTo>
                  <a:pt x="44" y="101"/>
                  <a:pt x="44" y="101"/>
                  <a:pt x="44" y="101"/>
                </a:cubicBezTo>
                <a:cubicBezTo>
                  <a:pt x="34" y="115"/>
                  <a:pt x="34" y="115"/>
                  <a:pt x="34" y="115"/>
                </a:cubicBezTo>
                <a:cubicBezTo>
                  <a:pt x="61" y="135"/>
                  <a:pt x="61" y="135"/>
                  <a:pt x="61" y="135"/>
                </a:cubicBezTo>
                <a:cubicBezTo>
                  <a:pt x="73" y="120"/>
                  <a:pt x="73" y="120"/>
                  <a:pt x="73" y="120"/>
                </a:cubicBezTo>
                <a:cubicBezTo>
                  <a:pt x="77" y="120"/>
                  <a:pt x="77" y="120"/>
                  <a:pt x="77" y="120"/>
                </a:cubicBezTo>
                <a:cubicBezTo>
                  <a:pt x="79" y="120"/>
                  <a:pt x="80" y="120"/>
                  <a:pt x="82" y="120"/>
                </a:cubicBezTo>
                <a:cubicBezTo>
                  <a:pt x="82" y="120"/>
                  <a:pt x="82" y="120"/>
                  <a:pt x="82" y="120"/>
                </a:cubicBezTo>
                <a:cubicBezTo>
                  <a:pt x="85" y="120"/>
                  <a:pt x="88" y="120"/>
                  <a:pt x="91" y="119"/>
                </a:cubicBezTo>
                <a:cubicBezTo>
                  <a:pt x="91" y="119"/>
                  <a:pt x="91" y="119"/>
                  <a:pt x="91" y="119"/>
                </a:cubicBezTo>
                <a:cubicBezTo>
                  <a:pt x="96" y="118"/>
                  <a:pt x="96" y="118"/>
                  <a:pt x="96" y="118"/>
                </a:cubicBezTo>
                <a:cubicBezTo>
                  <a:pt x="107" y="133"/>
                  <a:pt x="107" y="133"/>
                  <a:pt x="107" y="133"/>
                </a:cubicBezTo>
                <a:cubicBezTo>
                  <a:pt x="135" y="114"/>
                  <a:pt x="135" y="114"/>
                  <a:pt x="135" y="114"/>
                </a:cubicBezTo>
                <a:cubicBezTo>
                  <a:pt x="122" y="97"/>
                  <a:pt x="122" y="97"/>
                  <a:pt x="122" y="97"/>
                </a:cubicBezTo>
                <a:cubicBezTo>
                  <a:pt x="124" y="93"/>
                  <a:pt x="124" y="93"/>
                  <a:pt x="124" y="93"/>
                </a:cubicBezTo>
                <a:cubicBezTo>
                  <a:pt x="125" y="90"/>
                  <a:pt x="126" y="86"/>
                  <a:pt x="127" y="82"/>
                </a:cubicBezTo>
                <a:cubicBezTo>
                  <a:pt x="127" y="82"/>
                  <a:pt x="127" y="82"/>
                  <a:pt x="127" y="82"/>
                </a:cubicBezTo>
                <a:cubicBezTo>
                  <a:pt x="128" y="77"/>
                  <a:pt x="128" y="77"/>
                  <a:pt x="128" y="77"/>
                </a:cubicBezTo>
                <a:cubicBezTo>
                  <a:pt x="147" y="71"/>
                  <a:pt x="147" y="71"/>
                  <a:pt x="147" y="71"/>
                </a:cubicBezTo>
                <a:cubicBezTo>
                  <a:pt x="137" y="39"/>
                  <a:pt x="137" y="39"/>
                  <a:pt x="137" y="39"/>
                </a:cubicBezTo>
                <a:cubicBezTo>
                  <a:pt x="116" y="46"/>
                  <a:pt x="116" y="46"/>
                  <a:pt x="116" y="46"/>
                </a:cubicBezTo>
                <a:cubicBezTo>
                  <a:pt x="113" y="43"/>
                  <a:pt x="113" y="43"/>
                  <a:pt x="113" y="43"/>
                </a:cubicBezTo>
                <a:cubicBezTo>
                  <a:pt x="110" y="41"/>
                  <a:pt x="107" y="38"/>
                  <a:pt x="103" y="37"/>
                </a:cubicBezTo>
                <a:cubicBezTo>
                  <a:pt x="103" y="37"/>
                  <a:pt x="103" y="37"/>
                  <a:pt x="103" y="37"/>
                </a:cubicBezTo>
                <a:cubicBezTo>
                  <a:pt x="99" y="35"/>
                  <a:pt x="99" y="35"/>
                  <a:pt x="99" y="35"/>
                </a:cubicBezTo>
                <a:cubicBezTo>
                  <a:pt x="99" y="14"/>
                  <a:pt x="99" y="14"/>
                  <a:pt x="99" y="14"/>
                </a:cubicBezTo>
                <a:cubicBezTo>
                  <a:pt x="65" y="14"/>
                  <a:pt x="65" y="14"/>
                  <a:pt x="65" y="14"/>
                </a:cubicBezTo>
                <a:cubicBezTo>
                  <a:pt x="65" y="34"/>
                  <a:pt x="65" y="34"/>
                  <a:pt x="65" y="34"/>
                </a:cubicBezTo>
                <a:cubicBezTo>
                  <a:pt x="61" y="36"/>
                  <a:pt x="61" y="36"/>
                  <a:pt x="61" y="36"/>
                </a:cubicBezTo>
                <a:cubicBezTo>
                  <a:pt x="57" y="38"/>
                  <a:pt x="53" y="41"/>
                  <a:pt x="50" y="44"/>
                </a:cubicBezTo>
                <a:cubicBezTo>
                  <a:pt x="50" y="44"/>
                  <a:pt x="50" y="44"/>
                  <a:pt x="50" y="44"/>
                </a:cubicBezTo>
                <a:cubicBezTo>
                  <a:pt x="47" y="47"/>
                  <a:pt x="47" y="47"/>
                  <a:pt x="47" y="47"/>
                </a:cubicBezTo>
                <a:cubicBezTo>
                  <a:pt x="29" y="41"/>
                  <a:pt x="29" y="41"/>
                  <a:pt x="29" y="41"/>
                </a:cubicBezTo>
                <a:cubicBezTo>
                  <a:pt x="19" y="73"/>
                  <a:pt x="19" y="73"/>
                  <a:pt x="19" y="73"/>
                </a:cubicBezTo>
                <a:close/>
                <a:moveTo>
                  <a:pt x="57" y="75"/>
                </a:moveTo>
                <a:cubicBezTo>
                  <a:pt x="57" y="61"/>
                  <a:pt x="69" y="50"/>
                  <a:pt x="83" y="50"/>
                </a:cubicBezTo>
                <a:cubicBezTo>
                  <a:pt x="83" y="50"/>
                  <a:pt x="83" y="50"/>
                  <a:pt x="83" y="50"/>
                </a:cubicBezTo>
                <a:cubicBezTo>
                  <a:pt x="98" y="50"/>
                  <a:pt x="110" y="61"/>
                  <a:pt x="110" y="75"/>
                </a:cubicBezTo>
                <a:cubicBezTo>
                  <a:pt x="110" y="75"/>
                  <a:pt x="110" y="75"/>
                  <a:pt x="110" y="75"/>
                </a:cubicBezTo>
                <a:cubicBezTo>
                  <a:pt x="110" y="90"/>
                  <a:pt x="98" y="101"/>
                  <a:pt x="83" y="101"/>
                </a:cubicBezTo>
                <a:cubicBezTo>
                  <a:pt x="83" y="101"/>
                  <a:pt x="83" y="101"/>
                  <a:pt x="83" y="101"/>
                </a:cubicBezTo>
                <a:cubicBezTo>
                  <a:pt x="83" y="94"/>
                  <a:pt x="83" y="94"/>
                  <a:pt x="83" y="94"/>
                </a:cubicBezTo>
                <a:cubicBezTo>
                  <a:pt x="83" y="87"/>
                  <a:pt x="83" y="87"/>
                  <a:pt x="83" y="87"/>
                </a:cubicBezTo>
                <a:cubicBezTo>
                  <a:pt x="90" y="87"/>
                  <a:pt x="95" y="82"/>
                  <a:pt x="95" y="75"/>
                </a:cubicBezTo>
                <a:cubicBezTo>
                  <a:pt x="95" y="75"/>
                  <a:pt x="95" y="75"/>
                  <a:pt x="95" y="75"/>
                </a:cubicBezTo>
                <a:cubicBezTo>
                  <a:pt x="95" y="69"/>
                  <a:pt x="90" y="64"/>
                  <a:pt x="83" y="64"/>
                </a:cubicBezTo>
                <a:cubicBezTo>
                  <a:pt x="83" y="64"/>
                  <a:pt x="83" y="64"/>
                  <a:pt x="83" y="64"/>
                </a:cubicBezTo>
                <a:cubicBezTo>
                  <a:pt x="77" y="64"/>
                  <a:pt x="72" y="69"/>
                  <a:pt x="72" y="75"/>
                </a:cubicBezTo>
                <a:cubicBezTo>
                  <a:pt x="72" y="75"/>
                  <a:pt x="72" y="75"/>
                  <a:pt x="72" y="75"/>
                </a:cubicBezTo>
                <a:cubicBezTo>
                  <a:pt x="72" y="82"/>
                  <a:pt x="77" y="87"/>
                  <a:pt x="83" y="87"/>
                </a:cubicBezTo>
                <a:cubicBezTo>
                  <a:pt x="83" y="87"/>
                  <a:pt x="83" y="87"/>
                  <a:pt x="83" y="87"/>
                </a:cubicBezTo>
                <a:cubicBezTo>
                  <a:pt x="83" y="94"/>
                  <a:pt x="83" y="94"/>
                  <a:pt x="83" y="94"/>
                </a:cubicBezTo>
                <a:cubicBezTo>
                  <a:pt x="83" y="101"/>
                  <a:pt x="83" y="101"/>
                  <a:pt x="83" y="101"/>
                </a:cubicBezTo>
                <a:cubicBezTo>
                  <a:pt x="69" y="101"/>
                  <a:pt x="57" y="90"/>
                  <a:pt x="57" y="7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Tree>
    <p:extLst>
      <p:ext uri="{BB962C8B-B14F-4D97-AF65-F5344CB8AC3E}">
        <p14:creationId xmlns:p14="http://schemas.microsoft.com/office/powerpoint/2010/main" val="2058444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9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120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150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grpId="0" nodeType="withEffect">
                                  <p:stCondLst>
                                    <p:cond delay="180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210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240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par>
                                <p:cTn id="37" presetID="10" presetClass="entr" presetSubtype="0" fill="hold" grpId="0" nodeType="withEffect">
                                  <p:stCondLst>
                                    <p:cond delay="30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par>
                                <p:cTn id="40" presetID="10" presetClass="entr" presetSubtype="0" fill="hold" grpId="0" nodeType="withEffect">
                                  <p:stCondLst>
                                    <p:cond delay="60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par>
                                <p:cTn id="43" presetID="10" presetClass="entr" presetSubtype="0" fill="hold" nodeType="withEffect">
                                  <p:stCondLst>
                                    <p:cond delay="90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par>
                                <p:cTn id="46" presetID="10" presetClass="entr" presetSubtype="0" fill="hold" grpId="0" nodeType="withEffect">
                                  <p:stCondLst>
                                    <p:cond delay="120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500"/>
                                        <p:tgtEl>
                                          <p:spTgt spid="18"/>
                                        </p:tgtEl>
                                      </p:cBhvr>
                                    </p:animEffect>
                                  </p:childTnLst>
                                </p:cTn>
                              </p:par>
                              <p:par>
                                <p:cTn id="49" presetID="10" presetClass="entr" presetSubtype="0" fill="hold" grpId="0" nodeType="withEffect">
                                  <p:stCondLst>
                                    <p:cond delay="150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500"/>
                                        <p:tgtEl>
                                          <p:spTgt spid="19"/>
                                        </p:tgtEl>
                                      </p:cBhvr>
                                    </p:animEffect>
                                  </p:childTnLst>
                                </p:cTn>
                              </p:par>
                              <p:par>
                                <p:cTn id="52" presetID="10" presetClass="entr" presetSubtype="0" fill="hold" grpId="0" nodeType="withEffect">
                                  <p:stCondLst>
                                    <p:cond delay="1800"/>
                                  </p:stCondLst>
                                  <p:childTnLst>
                                    <p:set>
                                      <p:cBhvr>
                                        <p:cTn id="53" dur="1" fill="hold">
                                          <p:stCondLst>
                                            <p:cond delay="0"/>
                                          </p:stCondLst>
                                        </p:cTn>
                                        <p:tgtEl>
                                          <p:spTgt spid="20"/>
                                        </p:tgtEl>
                                        <p:attrNameLst>
                                          <p:attrName>style.visibility</p:attrName>
                                        </p:attrNameLst>
                                      </p:cBhvr>
                                      <p:to>
                                        <p:strVal val="visible"/>
                                      </p:to>
                                    </p:set>
                                    <p:animEffect transition="in" filter="fade">
                                      <p:cBhvr>
                                        <p:cTn id="54" dur="500"/>
                                        <p:tgtEl>
                                          <p:spTgt spid="20"/>
                                        </p:tgtEl>
                                      </p:cBhvr>
                                    </p:animEffect>
                                  </p:childTnLst>
                                </p:cTn>
                              </p:par>
                              <p:par>
                                <p:cTn id="55" presetID="10" presetClass="entr" presetSubtype="0" fill="hold" grpId="0" nodeType="withEffect">
                                  <p:stCondLst>
                                    <p:cond delay="210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500"/>
                                        <p:tgtEl>
                                          <p:spTgt spid="21"/>
                                        </p:tgtEl>
                                      </p:cBhvr>
                                    </p:animEffect>
                                  </p:childTnLst>
                                </p:cTn>
                              </p:par>
                              <p:par>
                                <p:cTn id="58" presetID="10" presetClass="entr" presetSubtype="0" fill="hold" grpId="0" nodeType="withEffect">
                                  <p:stCondLst>
                                    <p:cond delay="2400"/>
                                  </p:stCondLst>
                                  <p:childTnLst>
                                    <p:set>
                                      <p:cBhvr>
                                        <p:cTn id="59" dur="1" fill="hold">
                                          <p:stCondLst>
                                            <p:cond delay="0"/>
                                          </p:stCondLst>
                                        </p:cTn>
                                        <p:tgtEl>
                                          <p:spTgt spid="22"/>
                                        </p:tgtEl>
                                        <p:attrNameLst>
                                          <p:attrName>style.visibility</p:attrName>
                                        </p:attrNameLst>
                                      </p:cBhvr>
                                      <p:to>
                                        <p:strVal val="visible"/>
                                      </p:to>
                                    </p:set>
                                    <p:animEffect transition="in" filter="fade">
                                      <p:cBhvr>
                                        <p:cTn id="60" dur="500"/>
                                        <p:tgtEl>
                                          <p:spTgt spid="22"/>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fade">
                                      <p:cBhvr>
                                        <p:cTn id="65" dur="500"/>
                                        <p:tgtEl>
                                          <p:spTgt spid="23"/>
                                        </p:tgtEl>
                                      </p:cBhvr>
                                    </p:animEffect>
                                  </p:childTnLst>
                                </p:cTn>
                              </p:par>
                              <p:par>
                                <p:cTn id="66" presetID="10" presetClass="entr" presetSubtype="0" fill="hold" grpId="0" nodeType="withEffect">
                                  <p:stCondLst>
                                    <p:cond delay="300"/>
                                  </p:stCondLst>
                                  <p:childTnLst>
                                    <p:set>
                                      <p:cBhvr>
                                        <p:cTn id="67" dur="1" fill="hold">
                                          <p:stCondLst>
                                            <p:cond delay="0"/>
                                          </p:stCondLst>
                                        </p:cTn>
                                        <p:tgtEl>
                                          <p:spTgt spid="26"/>
                                        </p:tgtEl>
                                        <p:attrNameLst>
                                          <p:attrName>style.visibility</p:attrName>
                                        </p:attrNameLst>
                                      </p:cBhvr>
                                      <p:to>
                                        <p:strVal val="visible"/>
                                      </p:to>
                                    </p:set>
                                    <p:animEffect transition="in" filter="fade">
                                      <p:cBhvr>
                                        <p:cTn id="68" dur="500"/>
                                        <p:tgtEl>
                                          <p:spTgt spid="26"/>
                                        </p:tgtEl>
                                      </p:cBhvr>
                                    </p:animEffect>
                                  </p:childTnLst>
                                </p:cTn>
                              </p:par>
                              <p:par>
                                <p:cTn id="69" presetID="10" presetClass="entr" presetSubtype="0" fill="hold" nodeType="withEffect">
                                  <p:stCondLst>
                                    <p:cond delay="600"/>
                                  </p:stCondLst>
                                  <p:childTnLst>
                                    <p:set>
                                      <p:cBhvr>
                                        <p:cTn id="70" dur="1" fill="hold">
                                          <p:stCondLst>
                                            <p:cond delay="0"/>
                                          </p:stCondLst>
                                        </p:cTn>
                                        <p:tgtEl>
                                          <p:spTgt spid="27"/>
                                        </p:tgtEl>
                                        <p:attrNameLst>
                                          <p:attrName>style.visibility</p:attrName>
                                        </p:attrNameLst>
                                      </p:cBhvr>
                                      <p:to>
                                        <p:strVal val="visible"/>
                                      </p:to>
                                    </p:set>
                                    <p:animEffect transition="in" filter="fade">
                                      <p:cBhvr>
                                        <p:cTn id="71" dur="500"/>
                                        <p:tgtEl>
                                          <p:spTgt spid="27"/>
                                        </p:tgtEl>
                                      </p:cBhvr>
                                    </p:animEffect>
                                  </p:childTnLst>
                                </p:cTn>
                              </p:par>
                              <p:par>
                                <p:cTn id="72" presetID="10" presetClass="entr" presetSubtype="0" fill="hold" grpId="0" nodeType="withEffect">
                                  <p:stCondLst>
                                    <p:cond delay="900"/>
                                  </p:stCondLst>
                                  <p:childTnLst>
                                    <p:set>
                                      <p:cBhvr>
                                        <p:cTn id="73" dur="1" fill="hold">
                                          <p:stCondLst>
                                            <p:cond delay="0"/>
                                          </p:stCondLst>
                                        </p:cTn>
                                        <p:tgtEl>
                                          <p:spTgt spid="35"/>
                                        </p:tgtEl>
                                        <p:attrNameLst>
                                          <p:attrName>style.visibility</p:attrName>
                                        </p:attrNameLst>
                                      </p:cBhvr>
                                      <p:to>
                                        <p:strVal val="visible"/>
                                      </p:to>
                                    </p:set>
                                    <p:animEffect transition="in" filter="fade">
                                      <p:cBhvr>
                                        <p:cTn id="74" dur="500"/>
                                        <p:tgtEl>
                                          <p:spTgt spid="35"/>
                                        </p:tgtEl>
                                      </p:cBhvr>
                                    </p:animEffect>
                                  </p:childTnLst>
                                </p:cTn>
                              </p:par>
                              <p:par>
                                <p:cTn id="75" presetID="10" presetClass="entr" presetSubtype="0" fill="hold" grpId="0" nodeType="withEffect">
                                  <p:stCondLst>
                                    <p:cond delay="1200"/>
                                  </p:stCondLst>
                                  <p:childTnLst>
                                    <p:set>
                                      <p:cBhvr>
                                        <p:cTn id="76" dur="1" fill="hold">
                                          <p:stCondLst>
                                            <p:cond delay="0"/>
                                          </p:stCondLst>
                                        </p:cTn>
                                        <p:tgtEl>
                                          <p:spTgt spid="36"/>
                                        </p:tgtEl>
                                        <p:attrNameLst>
                                          <p:attrName>style.visibility</p:attrName>
                                        </p:attrNameLst>
                                      </p:cBhvr>
                                      <p:to>
                                        <p:strVal val="visible"/>
                                      </p:to>
                                    </p:set>
                                    <p:animEffect transition="in" filter="fade">
                                      <p:cBhvr>
                                        <p:cTn id="7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autoUpdateAnimBg="0"/>
      <p:bldP spid="4" grpId="0" animBg="1" autoUpdateAnimBg="0"/>
      <p:bldP spid="5" grpId="0" animBg="1"/>
      <p:bldP spid="6" grpId="0" animBg="1"/>
      <p:bldP spid="7" grpId="0" animBg="1"/>
      <p:bldP spid="8" grpId="0" animBg="1"/>
      <p:bldP spid="9" grpId="0" animBg="1"/>
      <p:bldP spid="10" grpId="0"/>
      <p:bldP spid="11" grpId="0"/>
      <p:bldP spid="12" grpId="0" animBg="1" autoUpdateAnimBg="0"/>
      <p:bldP spid="13" grpId="0" animBg="1" autoUpdateAnimBg="0"/>
      <p:bldP spid="18" grpId="0"/>
      <p:bldP spid="19" grpId="0"/>
      <p:bldP spid="20" grpId="0" animBg="1"/>
      <p:bldP spid="21" grpId="0" animBg="1"/>
      <p:bldP spid="22" grpId="0" animBg="1"/>
      <p:bldP spid="26" grpId="0" animBg="1" autoUpdateAnimBg="0"/>
      <p:bldP spid="35" grpId="0" animBg="1"/>
      <p:bldP spid="3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椭圆 4">
            <a:extLst>
              <a:ext uri="{FF2B5EF4-FFF2-40B4-BE49-F238E27FC236}">
                <a16:creationId xmlns:a16="http://schemas.microsoft.com/office/drawing/2014/main" xmlns="" id="{8D8DD11F-38FD-2B46-9DB7-3C5A59F983AD}"/>
              </a:ext>
            </a:extLst>
          </p:cNvPr>
          <p:cNvSpPr>
            <a:spLocks noChangeArrowheads="1"/>
          </p:cNvSpPr>
          <p:nvPr>
            <p:custDataLst>
              <p:tags r:id="rId1"/>
            </p:custDataLst>
          </p:nvPr>
        </p:nvSpPr>
        <p:spPr bwMode="auto">
          <a:xfrm>
            <a:off x="923926" y="1564171"/>
            <a:ext cx="466725" cy="470045"/>
          </a:xfrm>
          <a:prstGeom prst="ellipse">
            <a:avLst/>
          </a:prstGeom>
          <a:solidFill>
            <a:srgbClr val="ECD0CD"/>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lt1"/>
              </a:solidFill>
              <a:latin typeface="Noto Sans S Chinese Medium" panose="020B0600000000000000" pitchFamily="34" charset="-122"/>
              <a:ea typeface="Noto Sans S Chinese Medium" panose="020B0600000000000000" pitchFamily="34" charset="-122"/>
            </a:endParaRPr>
          </a:p>
        </p:txBody>
      </p:sp>
      <p:sp>
        <p:nvSpPr>
          <p:cNvPr id="3" name="PA_椭圆 5">
            <a:extLst>
              <a:ext uri="{FF2B5EF4-FFF2-40B4-BE49-F238E27FC236}">
                <a16:creationId xmlns:a16="http://schemas.microsoft.com/office/drawing/2014/main" xmlns="" id="{3BA0A5CD-72A3-4043-B2A3-69ED5CB51A8B}"/>
              </a:ext>
            </a:extLst>
          </p:cNvPr>
          <p:cNvSpPr>
            <a:spLocks noChangeArrowheads="1"/>
          </p:cNvSpPr>
          <p:nvPr>
            <p:custDataLst>
              <p:tags r:id="rId2"/>
            </p:custDataLst>
          </p:nvPr>
        </p:nvSpPr>
        <p:spPr bwMode="auto">
          <a:xfrm>
            <a:off x="923926" y="2408981"/>
            <a:ext cx="466725" cy="468457"/>
          </a:xfrm>
          <a:prstGeom prst="ellipse">
            <a:avLst/>
          </a:prstGeom>
          <a:solidFill>
            <a:srgbClr val="DCACA5"/>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lt1"/>
              </a:solidFill>
              <a:latin typeface="Noto Sans S Chinese Medium" panose="020B0600000000000000" pitchFamily="34" charset="-122"/>
              <a:ea typeface="Noto Sans S Chinese Medium" panose="020B0600000000000000" pitchFamily="34" charset="-122"/>
            </a:endParaRPr>
          </a:p>
        </p:txBody>
      </p:sp>
      <p:sp>
        <p:nvSpPr>
          <p:cNvPr id="4" name="PA_椭圆 6">
            <a:extLst>
              <a:ext uri="{FF2B5EF4-FFF2-40B4-BE49-F238E27FC236}">
                <a16:creationId xmlns:a16="http://schemas.microsoft.com/office/drawing/2014/main" xmlns="" id="{E50427A7-DFBB-DB4B-BBC9-62D84F3327CD}"/>
              </a:ext>
            </a:extLst>
          </p:cNvPr>
          <p:cNvSpPr>
            <a:spLocks noChangeArrowheads="1"/>
          </p:cNvSpPr>
          <p:nvPr>
            <p:custDataLst>
              <p:tags r:id="rId3"/>
            </p:custDataLst>
          </p:nvPr>
        </p:nvSpPr>
        <p:spPr bwMode="auto">
          <a:xfrm>
            <a:off x="923926" y="3250616"/>
            <a:ext cx="466725" cy="468457"/>
          </a:xfrm>
          <a:prstGeom prst="ellipse">
            <a:avLst/>
          </a:prstGeom>
          <a:solidFill>
            <a:srgbClr val="957F7C"/>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lt1"/>
              </a:solidFill>
              <a:latin typeface="Noto Sans S Chinese Medium" panose="020B0600000000000000" pitchFamily="34" charset="-122"/>
              <a:ea typeface="Noto Sans S Chinese Medium" panose="020B0600000000000000" pitchFamily="34" charset="-122"/>
            </a:endParaRPr>
          </a:p>
        </p:txBody>
      </p:sp>
      <p:sp>
        <p:nvSpPr>
          <p:cNvPr id="5" name="PA_椭圆 7">
            <a:extLst>
              <a:ext uri="{FF2B5EF4-FFF2-40B4-BE49-F238E27FC236}">
                <a16:creationId xmlns:a16="http://schemas.microsoft.com/office/drawing/2014/main" xmlns="" id="{3E0DFF24-BBFD-9D4D-A94C-C07A19E7072E}"/>
              </a:ext>
            </a:extLst>
          </p:cNvPr>
          <p:cNvSpPr>
            <a:spLocks noChangeArrowheads="1"/>
          </p:cNvSpPr>
          <p:nvPr>
            <p:custDataLst>
              <p:tags r:id="rId4"/>
            </p:custDataLst>
          </p:nvPr>
        </p:nvSpPr>
        <p:spPr bwMode="auto">
          <a:xfrm>
            <a:off x="923926" y="4092250"/>
            <a:ext cx="466725" cy="468457"/>
          </a:xfrm>
          <a:prstGeom prst="ellipse">
            <a:avLst/>
          </a:prstGeom>
          <a:solidFill>
            <a:srgbClr val="73635B"/>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lt1"/>
              </a:solidFill>
              <a:latin typeface="Noto Sans S Chinese Medium" panose="020B0600000000000000" pitchFamily="34" charset="-122"/>
              <a:ea typeface="Noto Sans S Chinese Medium" panose="020B0600000000000000" pitchFamily="34" charset="-122"/>
            </a:endParaRPr>
          </a:p>
        </p:txBody>
      </p:sp>
      <p:sp>
        <p:nvSpPr>
          <p:cNvPr id="6" name="PA_椭圆 8">
            <a:extLst>
              <a:ext uri="{FF2B5EF4-FFF2-40B4-BE49-F238E27FC236}">
                <a16:creationId xmlns:a16="http://schemas.microsoft.com/office/drawing/2014/main" xmlns="" id="{5332EFB8-B7B1-9744-A3B0-7976514721DA}"/>
              </a:ext>
            </a:extLst>
          </p:cNvPr>
          <p:cNvSpPr>
            <a:spLocks noChangeArrowheads="1"/>
          </p:cNvSpPr>
          <p:nvPr>
            <p:custDataLst>
              <p:tags r:id="rId5"/>
            </p:custDataLst>
          </p:nvPr>
        </p:nvSpPr>
        <p:spPr bwMode="auto">
          <a:xfrm>
            <a:off x="4813301" y="1564171"/>
            <a:ext cx="466725" cy="470045"/>
          </a:xfrm>
          <a:prstGeom prst="ellipse">
            <a:avLst/>
          </a:prstGeom>
          <a:solidFill>
            <a:srgbClr val="ECD0CD"/>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lt1"/>
              </a:solidFill>
              <a:latin typeface="Noto Sans S Chinese Medium" panose="020B0600000000000000" pitchFamily="34" charset="-122"/>
              <a:ea typeface="Noto Sans S Chinese Medium" panose="020B0600000000000000" pitchFamily="34" charset="-122"/>
            </a:endParaRPr>
          </a:p>
        </p:txBody>
      </p:sp>
      <p:sp>
        <p:nvSpPr>
          <p:cNvPr id="7" name="PA_椭圆 9">
            <a:extLst>
              <a:ext uri="{FF2B5EF4-FFF2-40B4-BE49-F238E27FC236}">
                <a16:creationId xmlns:a16="http://schemas.microsoft.com/office/drawing/2014/main" xmlns="" id="{869B50CC-A1B3-7245-AE1B-E9F1245D14CE}"/>
              </a:ext>
            </a:extLst>
          </p:cNvPr>
          <p:cNvSpPr>
            <a:spLocks noChangeArrowheads="1"/>
          </p:cNvSpPr>
          <p:nvPr>
            <p:custDataLst>
              <p:tags r:id="rId6"/>
            </p:custDataLst>
          </p:nvPr>
        </p:nvSpPr>
        <p:spPr bwMode="auto">
          <a:xfrm>
            <a:off x="4813301" y="2408981"/>
            <a:ext cx="466725" cy="468457"/>
          </a:xfrm>
          <a:prstGeom prst="ellipse">
            <a:avLst/>
          </a:prstGeom>
          <a:solidFill>
            <a:srgbClr val="DCACA5"/>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lt1"/>
              </a:solidFill>
              <a:latin typeface="Noto Sans S Chinese Medium" panose="020B0600000000000000" pitchFamily="34" charset="-122"/>
              <a:ea typeface="Noto Sans S Chinese Medium" panose="020B0600000000000000" pitchFamily="34" charset="-122"/>
            </a:endParaRPr>
          </a:p>
        </p:txBody>
      </p:sp>
      <p:sp>
        <p:nvSpPr>
          <p:cNvPr id="8" name="PA_椭圆 10">
            <a:extLst>
              <a:ext uri="{FF2B5EF4-FFF2-40B4-BE49-F238E27FC236}">
                <a16:creationId xmlns:a16="http://schemas.microsoft.com/office/drawing/2014/main" xmlns="" id="{BDBDA5C7-2207-6440-B044-085FC9D3BC06}"/>
              </a:ext>
            </a:extLst>
          </p:cNvPr>
          <p:cNvSpPr>
            <a:spLocks noChangeArrowheads="1"/>
          </p:cNvSpPr>
          <p:nvPr>
            <p:custDataLst>
              <p:tags r:id="rId7"/>
            </p:custDataLst>
          </p:nvPr>
        </p:nvSpPr>
        <p:spPr bwMode="auto">
          <a:xfrm>
            <a:off x="4813301" y="3250616"/>
            <a:ext cx="466725" cy="468457"/>
          </a:xfrm>
          <a:prstGeom prst="ellipse">
            <a:avLst/>
          </a:prstGeom>
          <a:solidFill>
            <a:srgbClr val="957F7C"/>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lt1"/>
              </a:solidFill>
              <a:latin typeface="Noto Sans S Chinese Medium" panose="020B0600000000000000" pitchFamily="34" charset="-122"/>
              <a:ea typeface="Noto Sans S Chinese Medium" panose="020B0600000000000000" pitchFamily="34" charset="-122"/>
            </a:endParaRPr>
          </a:p>
        </p:txBody>
      </p:sp>
      <p:sp>
        <p:nvSpPr>
          <p:cNvPr id="9" name="PA_椭圆 11">
            <a:extLst>
              <a:ext uri="{FF2B5EF4-FFF2-40B4-BE49-F238E27FC236}">
                <a16:creationId xmlns:a16="http://schemas.microsoft.com/office/drawing/2014/main" xmlns="" id="{A067E4FD-C68D-2B47-8A74-F80E875A4949}"/>
              </a:ext>
            </a:extLst>
          </p:cNvPr>
          <p:cNvSpPr>
            <a:spLocks noChangeArrowheads="1"/>
          </p:cNvSpPr>
          <p:nvPr>
            <p:custDataLst>
              <p:tags r:id="rId8"/>
            </p:custDataLst>
          </p:nvPr>
        </p:nvSpPr>
        <p:spPr bwMode="auto">
          <a:xfrm>
            <a:off x="4813301" y="4092250"/>
            <a:ext cx="466725" cy="468457"/>
          </a:xfrm>
          <a:prstGeom prst="ellipse">
            <a:avLst/>
          </a:prstGeom>
          <a:solidFill>
            <a:srgbClr val="73635B"/>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lt1"/>
              </a:solidFill>
              <a:latin typeface="Noto Sans S Chinese Medium" panose="020B0600000000000000" pitchFamily="34" charset="-122"/>
              <a:ea typeface="Noto Sans S Chinese Medium" panose="020B0600000000000000" pitchFamily="34" charset="-122"/>
            </a:endParaRPr>
          </a:p>
        </p:txBody>
      </p:sp>
      <p:grpSp>
        <p:nvGrpSpPr>
          <p:cNvPr id="10" name="PA_淘宝店chenying0907 12">
            <a:extLst>
              <a:ext uri="{FF2B5EF4-FFF2-40B4-BE49-F238E27FC236}">
                <a16:creationId xmlns:a16="http://schemas.microsoft.com/office/drawing/2014/main" xmlns="" id="{D069A8D0-30E4-8C41-B913-1548EF1FA0C2}"/>
              </a:ext>
            </a:extLst>
          </p:cNvPr>
          <p:cNvGrpSpPr>
            <a:grpSpLocks/>
          </p:cNvGrpSpPr>
          <p:nvPr>
            <p:custDataLst>
              <p:tags r:id="rId9"/>
            </p:custDataLst>
          </p:nvPr>
        </p:nvGrpSpPr>
        <p:grpSpPr bwMode="auto">
          <a:xfrm>
            <a:off x="1065213" y="1676917"/>
            <a:ext cx="190500" cy="242963"/>
            <a:chOff x="0" y="0"/>
            <a:chExt cx="120" cy="153"/>
          </a:xfrm>
        </p:grpSpPr>
        <p:sp>
          <p:nvSpPr>
            <p:cNvPr id="11" name="淘宝店chenying0907 13">
              <a:extLst>
                <a:ext uri="{FF2B5EF4-FFF2-40B4-BE49-F238E27FC236}">
                  <a16:creationId xmlns:a16="http://schemas.microsoft.com/office/drawing/2014/main" xmlns="" id="{37AAA976-686B-D848-BE03-C4157BBE5CBF}"/>
                </a:ext>
              </a:extLst>
            </p:cNvPr>
            <p:cNvSpPr>
              <a:spLocks noEditPoints="1"/>
            </p:cNvSpPr>
            <p:nvPr/>
          </p:nvSpPr>
          <p:spPr bwMode="auto">
            <a:xfrm>
              <a:off x="0" y="0"/>
              <a:ext cx="116" cy="116"/>
            </a:xfrm>
            <a:custGeom>
              <a:avLst/>
              <a:gdLst>
                <a:gd name="T0" fmla="*/ 10 w 66"/>
                <a:gd name="T1" fmla="*/ 57 h 66"/>
                <a:gd name="T2" fmla="*/ 9 w 66"/>
                <a:gd name="T3" fmla="*/ 64 h 66"/>
                <a:gd name="T4" fmla="*/ 7 w 66"/>
                <a:gd name="T5" fmla="*/ 57 h 66"/>
                <a:gd name="T6" fmla="*/ 12 w 66"/>
                <a:gd name="T7" fmla="*/ 52 h 66"/>
                <a:gd name="T8" fmla="*/ 53 w 66"/>
                <a:gd name="T9" fmla="*/ 12 h 66"/>
                <a:gd name="T10" fmla="*/ 57 w 66"/>
                <a:gd name="T11" fmla="*/ 2 h 66"/>
                <a:gd name="T12" fmla="*/ 59 w 66"/>
                <a:gd name="T13" fmla="*/ 10 h 66"/>
                <a:gd name="T14" fmla="*/ 57 w 66"/>
                <a:gd name="T15" fmla="*/ 12 h 66"/>
                <a:gd name="T16" fmla="*/ 56 w 66"/>
                <a:gd name="T17" fmla="*/ 13 h 66"/>
                <a:gd name="T18" fmla="*/ 54 w 66"/>
                <a:gd name="T19" fmla="*/ 14 h 66"/>
                <a:gd name="T20" fmla="*/ 56 w 66"/>
                <a:gd name="T21" fmla="*/ 21 h 66"/>
                <a:gd name="T22" fmla="*/ 53 w 66"/>
                <a:gd name="T23" fmla="*/ 16 h 66"/>
                <a:gd name="T24" fmla="*/ 43 w 66"/>
                <a:gd name="T25" fmla="*/ 25 h 66"/>
                <a:gd name="T26" fmla="*/ 46 w 66"/>
                <a:gd name="T27" fmla="*/ 31 h 66"/>
                <a:gd name="T28" fmla="*/ 35 w 66"/>
                <a:gd name="T29" fmla="*/ 33 h 66"/>
                <a:gd name="T30" fmla="*/ 38 w 66"/>
                <a:gd name="T31" fmla="*/ 39 h 66"/>
                <a:gd name="T32" fmla="*/ 27 w 66"/>
                <a:gd name="T33" fmla="*/ 41 h 66"/>
                <a:gd name="T34" fmla="*/ 29 w 66"/>
                <a:gd name="T35" fmla="*/ 48 h 66"/>
                <a:gd name="T36" fmla="*/ 16 w 66"/>
                <a:gd name="T37" fmla="*/ 52 h 66"/>
                <a:gd name="T38" fmla="*/ 21 w 66"/>
                <a:gd name="T39" fmla="*/ 56 h 66"/>
                <a:gd name="T40" fmla="*/ 14 w 66"/>
                <a:gd name="T41" fmla="*/ 54 h 66"/>
                <a:gd name="T42" fmla="*/ 13 w 66"/>
                <a:gd name="T43" fmla="*/ 55 h 66"/>
                <a:gd name="T44" fmla="*/ 16 w 66"/>
                <a:gd name="T45" fmla="*/ 61 h 66"/>
                <a:gd name="T46" fmla="*/ 32 w 66"/>
                <a:gd name="T47" fmla="*/ 17 h 66"/>
                <a:gd name="T48" fmla="*/ 25 w 66"/>
                <a:gd name="T49" fmla="*/ 24 h 66"/>
                <a:gd name="T50" fmla="*/ 39 w 66"/>
                <a:gd name="T51" fmla="*/ 26 h 66"/>
                <a:gd name="T52" fmla="*/ 29 w 66"/>
                <a:gd name="T53" fmla="*/ 8 h 66"/>
                <a:gd name="T54" fmla="*/ 16 w 66"/>
                <a:gd name="T55" fmla="*/ 15 h 66"/>
                <a:gd name="T56" fmla="*/ 31 w 66"/>
                <a:gd name="T57" fmla="*/ 16 h 66"/>
                <a:gd name="T58" fmla="*/ 33 w 66"/>
                <a:gd name="T59" fmla="*/ 13 h 66"/>
                <a:gd name="T60" fmla="*/ 45 w 66"/>
                <a:gd name="T61" fmla="*/ 10 h 66"/>
                <a:gd name="T62" fmla="*/ 35 w 66"/>
                <a:gd name="T63" fmla="*/ 17 h 66"/>
                <a:gd name="T64" fmla="*/ 50 w 66"/>
                <a:gd name="T65" fmla="*/ 15 h 66"/>
                <a:gd name="T66" fmla="*/ 36 w 66"/>
                <a:gd name="T67" fmla="*/ 15 h 66"/>
                <a:gd name="T68" fmla="*/ 14 w 66"/>
                <a:gd name="T69" fmla="*/ 32 h 66"/>
                <a:gd name="T70" fmla="*/ 21 w 66"/>
                <a:gd name="T71" fmla="*/ 23 h 66"/>
                <a:gd name="T72" fmla="*/ 7 w 66"/>
                <a:gd name="T73" fmla="*/ 28 h 66"/>
                <a:gd name="T74" fmla="*/ 10 w 66"/>
                <a:gd name="T75" fmla="*/ 46 h 66"/>
                <a:gd name="T76" fmla="*/ 13 w 66"/>
                <a:gd name="T77" fmla="*/ 34 h 66"/>
                <a:gd name="T78" fmla="*/ 17 w 66"/>
                <a:gd name="T79" fmla="*/ 34 h 66"/>
                <a:gd name="T80" fmla="*/ 31 w 66"/>
                <a:gd name="T81" fmla="*/ 34 h 66"/>
                <a:gd name="T82" fmla="*/ 22 w 66"/>
                <a:gd name="T83" fmla="*/ 25 h 66"/>
                <a:gd name="T84" fmla="*/ 23 w 66"/>
                <a:gd name="T85" fmla="*/ 41 h 66"/>
                <a:gd name="T86" fmla="*/ 13 w 66"/>
                <a:gd name="T87" fmla="*/ 50 h 66"/>
                <a:gd name="T88" fmla="*/ 23 w 66"/>
                <a:gd name="T89" fmla="*/ 4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6" h="66">
                  <a:moveTo>
                    <a:pt x="16" y="61"/>
                  </a:moveTo>
                  <a:cubicBezTo>
                    <a:pt x="14" y="60"/>
                    <a:pt x="13" y="59"/>
                    <a:pt x="11" y="57"/>
                  </a:cubicBezTo>
                  <a:cubicBezTo>
                    <a:pt x="11" y="57"/>
                    <a:pt x="11" y="57"/>
                    <a:pt x="10" y="57"/>
                  </a:cubicBezTo>
                  <a:cubicBezTo>
                    <a:pt x="10" y="58"/>
                    <a:pt x="10" y="58"/>
                    <a:pt x="10" y="58"/>
                  </a:cubicBezTo>
                  <a:cubicBezTo>
                    <a:pt x="9" y="58"/>
                    <a:pt x="9" y="59"/>
                    <a:pt x="9" y="59"/>
                  </a:cubicBezTo>
                  <a:cubicBezTo>
                    <a:pt x="10" y="61"/>
                    <a:pt x="10" y="63"/>
                    <a:pt x="9" y="64"/>
                  </a:cubicBezTo>
                  <a:cubicBezTo>
                    <a:pt x="7" y="66"/>
                    <a:pt x="4" y="66"/>
                    <a:pt x="2" y="64"/>
                  </a:cubicBezTo>
                  <a:cubicBezTo>
                    <a:pt x="0" y="63"/>
                    <a:pt x="0" y="60"/>
                    <a:pt x="2" y="58"/>
                  </a:cubicBezTo>
                  <a:cubicBezTo>
                    <a:pt x="3" y="56"/>
                    <a:pt x="6" y="56"/>
                    <a:pt x="7" y="57"/>
                  </a:cubicBezTo>
                  <a:cubicBezTo>
                    <a:pt x="8" y="57"/>
                    <a:pt x="8" y="57"/>
                    <a:pt x="8" y="57"/>
                  </a:cubicBezTo>
                  <a:cubicBezTo>
                    <a:pt x="9" y="55"/>
                    <a:pt x="11" y="54"/>
                    <a:pt x="12" y="53"/>
                  </a:cubicBezTo>
                  <a:cubicBezTo>
                    <a:pt x="12" y="53"/>
                    <a:pt x="12" y="52"/>
                    <a:pt x="12" y="52"/>
                  </a:cubicBezTo>
                  <a:cubicBezTo>
                    <a:pt x="2" y="41"/>
                    <a:pt x="2" y="24"/>
                    <a:pt x="13" y="13"/>
                  </a:cubicBezTo>
                  <a:cubicBezTo>
                    <a:pt x="24" y="2"/>
                    <a:pt x="41" y="3"/>
                    <a:pt x="52" y="12"/>
                  </a:cubicBezTo>
                  <a:cubicBezTo>
                    <a:pt x="52" y="12"/>
                    <a:pt x="53" y="12"/>
                    <a:pt x="53" y="12"/>
                  </a:cubicBezTo>
                  <a:cubicBezTo>
                    <a:pt x="56" y="9"/>
                    <a:pt x="56" y="9"/>
                    <a:pt x="56" y="9"/>
                  </a:cubicBezTo>
                  <a:cubicBezTo>
                    <a:pt x="57" y="8"/>
                    <a:pt x="57" y="8"/>
                    <a:pt x="57" y="8"/>
                  </a:cubicBezTo>
                  <a:cubicBezTo>
                    <a:pt x="56" y="6"/>
                    <a:pt x="56" y="4"/>
                    <a:pt x="57" y="2"/>
                  </a:cubicBezTo>
                  <a:cubicBezTo>
                    <a:pt x="59" y="0"/>
                    <a:pt x="62" y="0"/>
                    <a:pt x="64" y="2"/>
                  </a:cubicBezTo>
                  <a:cubicBezTo>
                    <a:pt x="66" y="4"/>
                    <a:pt x="66" y="7"/>
                    <a:pt x="64" y="9"/>
                  </a:cubicBezTo>
                  <a:cubicBezTo>
                    <a:pt x="63" y="10"/>
                    <a:pt x="60" y="11"/>
                    <a:pt x="59" y="10"/>
                  </a:cubicBezTo>
                  <a:cubicBezTo>
                    <a:pt x="58" y="10"/>
                    <a:pt x="58" y="10"/>
                    <a:pt x="58" y="10"/>
                  </a:cubicBezTo>
                  <a:cubicBezTo>
                    <a:pt x="57" y="11"/>
                    <a:pt x="57" y="11"/>
                    <a:pt x="57" y="11"/>
                  </a:cubicBezTo>
                  <a:cubicBezTo>
                    <a:pt x="57" y="11"/>
                    <a:pt x="57" y="11"/>
                    <a:pt x="57" y="12"/>
                  </a:cubicBezTo>
                  <a:cubicBezTo>
                    <a:pt x="58" y="13"/>
                    <a:pt x="60" y="15"/>
                    <a:pt x="61" y="16"/>
                  </a:cubicBezTo>
                  <a:cubicBezTo>
                    <a:pt x="59" y="18"/>
                    <a:pt x="59" y="18"/>
                    <a:pt x="59" y="18"/>
                  </a:cubicBezTo>
                  <a:cubicBezTo>
                    <a:pt x="58" y="16"/>
                    <a:pt x="57" y="15"/>
                    <a:pt x="56" y="13"/>
                  </a:cubicBezTo>
                  <a:cubicBezTo>
                    <a:pt x="56" y="13"/>
                    <a:pt x="55" y="13"/>
                    <a:pt x="55" y="13"/>
                  </a:cubicBezTo>
                  <a:cubicBezTo>
                    <a:pt x="55" y="13"/>
                    <a:pt x="55" y="13"/>
                    <a:pt x="55" y="13"/>
                  </a:cubicBezTo>
                  <a:cubicBezTo>
                    <a:pt x="54" y="14"/>
                    <a:pt x="54" y="14"/>
                    <a:pt x="54" y="14"/>
                  </a:cubicBezTo>
                  <a:cubicBezTo>
                    <a:pt x="54" y="14"/>
                    <a:pt x="54" y="14"/>
                    <a:pt x="54" y="15"/>
                  </a:cubicBezTo>
                  <a:cubicBezTo>
                    <a:pt x="55" y="16"/>
                    <a:pt x="57" y="18"/>
                    <a:pt x="57" y="19"/>
                  </a:cubicBezTo>
                  <a:cubicBezTo>
                    <a:pt x="56" y="21"/>
                    <a:pt x="56" y="21"/>
                    <a:pt x="56" y="21"/>
                  </a:cubicBezTo>
                  <a:cubicBezTo>
                    <a:pt x="56" y="21"/>
                    <a:pt x="56" y="21"/>
                    <a:pt x="56" y="21"/>
                  </a:cubicBezTo>
                  <a:cubicBezTo>
                    <a:pt x="53" y="23"/>
                    <a:pt x="53" y="23"/>
                    <a:pt x="53" y="23"/>
                  </a:cubicBezTo>
                  <a:cubicBezTo>
                    <a:pt x="54" y="21"/>
                    <a:pt x="54" y="18"/>
                    <a:pt x="53" y="16"/>
                  </a:cubicBezTo>
                  <a:cubicBezTo>
                    <a:pt x="53" y="16"/>
                    <a:pt x="52" y="16"/>
                    <a:pt x="52" y="16"/>
                  </a:cubicBezTo>
                  <a:cubicBezTo>
                    <a:pt x="52" y="16"/>
                    <a:pt x="52" y="16"/>
                    <a:pt x="51" y="16"/>
                  </a:cubicBezTo>
                  <a:cubicBezTo>
                    <a:pt x="43" y="25"/>
                    <a:pt x="43" y="25"/>
                    <a:pt x="43" y="25"/>
                  </a:cubicBezTo>
                  <a:cubicBezTo>
                    <a:pt x="43" y="25"/>
                    <a:pt x="43" y="25"/>
                    <a:pt x="43" y="25"/>
                  </a:cubicBezTo>
                  <a:cubicBezTo>
                    <a:pt x="43" y="26"/>
                    <a:pt x="45" y="28"/>
                    <a:pt x="47" y="29"/>
                  </a:cubicBezTo>
                  <a:cubicBezTo>
                    <a:pt x="46" y="31"/>
                    <a:pt x="46" y="31"/>
                    <a:pt x="46" y="31"/>
                  </a:cubicBezTo>
                  <a:cubicBezTo>
                    <a:pt x="44" y="30"/>
                    <a:pt x="43" y="29"/>
                    <a:pt x="42" y="27"/>
                  </a:cubicBezTo>
                  <a:cubicBezTo>
                    <a:pt x="41" y="27"/>
                    <a:pt x="41" y="27"/>
                    <a:pt x="40" y="27"/>
                  </a:cubicBezTo>
                  <a:cubicBezTo>
                    <a:pt x="35" y="33"/>
                    <a:pt x="35" y="33"/>
                    <a:pt x="35" y="33"/>
                  </a:cubicBezTo>
                  <a:cubicBezTo>
                    <a:pt x="35" y="33"/>
                    <a:pt x="35" y="34"/>
                    <a:pt x="35" y="34"/>
                  </a:cubicBezTo>
                  <a:cubicBezTo>
                    <a:pt x="39" y="38"/>
                    <a:pt x="39" y="38"/>
                    <a:pt x="39" y="38"/>
                  </a:cubicBezTo>
                  <a:cubicBezTo>
                    <a:pt x="38" y="39"/>
                    <a:pt x="38" y="39"/>
                    <a:pt x="38" y="39"/>
                  </a:cubicBezTo>
                  <a:cubicBezTo>
                    <a:pt x="34" y="35"/>
                    <a:pt x="34" y="35"/>
                    <a:pt x="34" y="35"/>
                  </a:cubicBezTo>
                  <a:cubicBezTo>
                    <a:pt x="33" y="35"/>
                    <a:pt x="33" y="35"/>
                    <a:pt x="32" y="35"/>
                  </a:cubicBezTo>
                  <a:cubicBezTo>
                    <a:pt x="27" y="41"/>
                    <a:pt x="27" y="41"/>
                    <a:pt x="27" y="41"/>
                  </a:cubicBezTo>
                  <a:cubicBezTo>
                    <a:pt x="27" y="41"/>
                    <a:pt x="27" y="42"/>
                    <a:pt x="27" y="42"/>
                  </a:cubicBezTo>
                  <a:cubicBezTo>
                    <a:pt x="28" y="43"/>
                    <a:pt x="30" y="45"/>
                    <a:pt x="31" y="46"/>
                  </a:cubicBezTo>
                  <a:cubicBezTo>
                    <a:pt x="29" y="48"/>
                    <a:pt x="29" y="48"/>
                    <a:pt x="29" y="48"/>
                  </a:cubicBezTo>
                  <a:cubicBezTo>
                    <a:pt x="28" y="46"/>
                    <a:pt x="27" y="45"/>
                    <a:pt x="26" y="43"/>
                  </a:cubicBezTo>
                  <a:cubicBezTo>
                    <a:pt x="25" y="43"/>
                    <a:pt x="25" y="43"/>
                    <a:pt x="24" y="43"/>
                  </a:cubicBezTo>
                  <a:cubicBezTo>
                    <a:pt x="16" y="52"/>
                    <a:pt x="16" y="52"/>
                    <a:pt x="16" y="52"/>
                  </a:cubicBezTo>
                  <a:cubicBezTo>
                    <a:pt x="16" y="52"/>
                    <a:pt x="16" y="53"/>
                    <a:pt x="16" y="53"/>
                  </a:cubicBezTo>
                  <a:cubicBezTo>
                    <a:pt x="18" y="54"/>
                    <a:pt x="21" y="54"/>
                    <a:pt x="23" y="54"/>
                  </a:cubicBezTo>
                  <a:cubicBezTo>
                    <a:pt x="21" y="56"/>
                    <a:pt x="21" y="56"/>
                    <a:pt x="21" y="56"/>
                  </a:cubicBezTo>
                  <a:cubicBezTo>
                    <a:pt x="21" y="56"/>
                    <a:pt x="21" y="56"/>
                    <a:pt x="21" y="56"/>
                  </a:cubicBezTo>
                  <a:cubicBezTo>
                    <a:pt x="19" y="58"/>
                    <a:pt x="19" y="58"/>
                    <a:pt x="19" y="58"/>
                  </a:cubicBezTo>
                  <a:cubicBezTo>
                    <a:pt x="17" y="57"/>
                    <a:pt x="16" y="56"/>
                    <a:pt x="14" y="54"/>
                  </a:cubicBezTo>
                  <a:cubicBezTo>
                    <a:pt x="14" y="54"/>
                    <a:pt x="14" y="54"/>
                    <a:pt x="13" y="55"/>
                  </a:cubicBezTo>
                  <a:cubicBezTo>
                    <a:pt x="13" y="55"/>
                    <a:pt x="13" y="55"/>
                    <a:pt x="13" y="55"/>
                  </a:cubicBezTo>
                  <a:cubicBezTo>
                    <a:pt x="13" y="55"/>
                    <a:pt x="13" y="55"/>
                    <a:pt x="13" y="55"/>
                  </a:cubicBezTo>
                  <a:cubicBezTo>
                    <a:pt x="13" y="56"/>
                    <a:pt x="13" y="56"/>
                    <a:pt x="13" y="56"/>
                  </a:cubicBezTo>
                  <a:cubicBezTo>
                    <a:pt x="14" y="57"/>
                    <a:pt x="16" y="58"/>
                    <a:pt x="17" y="59"/>
                  </a:cubicBezTo>
                  <a:lnTo>
                    <a:pt x="16" y="61"/>
                  </a:lnTo>
                  <a:close/>
                  <a:moveTo>
                    <a:pt x="39" y="25"/>
                  </a:moveTo>
                  <a:cubicBezTo>
                    <a:pt x="37" y="22"/>
                    <a:pt x="35" y="20"/>
                    <a:pt x="33" y="18"/>
                  </a:cubicBezTo>
                  <a:cubicBezTo>
                    <a:pt x="33" y="17"/>
                    <a:pt x="33" y="17"/>
                    <a:pt x="32" y="17"/>
                  </a:cubicBezTo>
                  <a:cubicBezTo>
                    <a:pt x="30" y="19"/>
                    <a:pt x="27" y="21"/>
                    <a:pt x="25" y="23"/>
                  </a:cubicBezTo>
                  <a:cubicBezTo>
                    <a:pt x="25" y="23"/>
                    <a:pt x="25" y="23"/>
                    <a:pt x="25" y="23"/>
                  </a:cubicBezTo>
                  <a:cubicBezTo>
                    <a:pt x="25" y="24"/>
                    <a:pt x="25" y="24"/>
                    <a:pt x="25" y="24"/>
                  </a:cubicBezTo>
                  <a:cubicBezTo>
                    <a:pt x="32" y="31"/>
                    <a:pt x="32" y="31"/>
                    <a:pt x="32" y="31"/>
                  </a:cubicBezTo>
                  <a:cubicBezTo>
                    <a:pt x="33" y="32"/>
                    <a:pt x="33" y="32"/>
                    <a:pt x="34" y="31"/>
                  </a:cubicBezTo>
                  <a:cubicBezTo>
                    <a:pt x="39" y="26"/>
                    <a:pt x="39" y="26"/>
                    <a:pt x="39" y="26"/>
                  </a:cubicBezTo>
                  <a:cubicBezTo>
                    <a:pt x="39" y="26"/>
                    <a:pt x="39" y="25"/>
                    <a:pt x="39" y="25"/>
                  </a:cubicBezTo>
                  <a:close/>
                  <a:moveTo>
                    <a:pt x="32" y="14"/>
                  </a:moveTo>
                  <a:cubicBezTo>
                    <a:pt x="31" y="12"/>
                    <a:pt x="30" y="10"/>
                    <a:pt x="29" y="8"/>
                  </a:cubicBezTo>
                  <a:cubicBezTo>
                    <a:pt x="29" y="8"/>
                    <a:pt x="29" y="7"/>
                    <a:pt x="28" y="8"/>
                  </a:cubicBezTo>
                  <a:cubicBezTo>
                    <a:pt x="24" y="8"/>
                    <a:pt x="19" y="10"/>
                    <a:pt x="16" y="13"/>
                  </a:cubicBezTo>
                  <a:cubicBezTo>
                    <a:pt x="15" y="14"/>
                    <a:pt x="15" y="14"/>
                    <a:pt x="16" y="15"/>
                  </a:cubicBezTo>
                  <a:cubicBezTo>
                    <a:pt x="23" y="21"/>
                    <a:pt x="23" y="21"/>
                    <a:pt x="23" y="21"/>
                  </a:cubicBezTo>
                  <a:cubicBezTo>
                    <a:pt x="23" y="22"/>
                    <a:pt x="23" y="22"/>
                    <a:pt x="24" y="21"/>
                  </a:cubicBezTo>
                  <a:cubicBezTo>
                    <a:pt x="26" y="19"/>
                    <a:pt x="29" y="17"/>
                    <a:pt x="31" y="16"/>
                  </a:cubicBezTo>
                  <a:cubicBezTo>
                    <a:pt x="32" y="15"/>
                    <a:pt x="32" y="15"/>
                    <a:pt x="32" y="14"/>
                  </a:cubicBezTo>
                  <a:close/>
                  <a:moveTo>
                    <a:pt x="31" y="8"/>
                  </a:moveTo>
                  <a:cubicBezTo>
                    <a:pt x="32" y="10"/>
                    <a:pt x="32" y="12"/>
                    <a:pt x="33" y="13"/>
                  </a:cubicBezTo>
                  <a:cubicBezTo>
                    <a:pt x="34" y="14"/>
                    <a:pt x="34" y="14"/>
                    <a:pt x="34" y="14"/>
                  </a:cubicBezTo>
                  <a:cubicBezTo>
                    <a:pt x="38" y="12"/>
                    <a:pt x="42" y="11"/>
                    <a:pt x="45" y="11"/>
                  </a:cubicBezTo>
                  <a:cubicBezTo>
                    <a:pt x="45" y="11"/>
                    <a:pt x="46" y="10"/>
                    <a:pt x="45" y="10"/>
                  </a:cubicBezTo>
                  <a:cubicBezTo>
                    <a:pt x="41" y="8"/>
                    <a:pt x="37" y="7"/>
                    <a:pt x="32" y="7"/>
                  </a:cubicBezTo>
                  <a:cubicBezTo>
                    <a:pt x="31" y="7"/>
                    <a:pt x="31" y="8"/>
                    <a:pt x="31" y="8"/>
                  </a:cubicBezTo>
                  <a:close/>
                  <a:moveTo>
                    <a:pt x="35" y="17"/>
                  </a:moveTo>
                  <a:cubicBezTo>
                    <a:pt x="37" y="19"/>
                    <a:pt x="38" y="21"/>
                    <a:pt x="40" y="23"/>
                  </a:cubicBezTo>
                  <a:cubicBezTo>
                    <a:pt x="41" y="24"/>
                    <a:pt x="41" y="24"/>
                    <a:pt x="42" y="23"/>
                  </a:cubicBezTo>
                  <a:cubicBezTo>
                    <a:pt x="50" y="15"/>
                    <a:pt x="50" y="15"/>
                    <a:pt x="50" y="15"/>
                  </a:cubicBezTo>
                  <a:cubicBezTo>
                    <a:pt x="50" y="15"/>
                    <a:pt x="50" y="14"/>
                    <a:pt x="50" y="14"/>
                  </a:cubicBezTo>
                  <a:cubicBezTo>
                    <a:pt x="50" y="14"/>
                    <a:pt x="50" y="14"/>
                    <a:pt x="50" y="14"/>
                  </a:cubicBezTo>
                  <a:cubicBezTo>
                    <a:pt x="46" y="11"/>
                    <a:pt x="40" y="13"/>
                    <a:pt x="36" y="15"/>
                  </a:cubicBezTo>
                  <a:cubicBezTo>
                    <a:pt x="35" y="16"/>
                    <a:pt x="35" y="16"/>
                    <a:pt x="35" y="17"/>
                  </a:cubicBezTo>
                  <a:close/>
                  <a:moveTo>
                    <a:pt x="8" y="29"/>
                  </a:moveTo>
                  <a:cubicBezTo>
                    <a:pt x="10" y="30"/>
                    <a:pt x="12" y="31"/>
                    <a:pt x="14" y="32"/>
                  </a:cubicBezTo>
                  <a:cubicBezTo>
                    <a:pt x="15" y="32"/>
                    <a:pt x="15" y="32"/>
                    <a:pt x="15" y="32"/>
                  </a:cubicBezTo>
                  <a:cubicBezTo>
                    <a:pt x="17" y="29"/>
                    <a:pt x="19" y="26"/>
                    <a:pt x="21" y="24"/>
                  </a:cubicBezTo>
                  <a:cubicBezTo>
                    <a:pt x="21" y="24"/>
                    <a:pt x="21" y="23"/>
                    <a:pt x="21" y="23"/>
                  </a:cubicBezTo>
                  <a:cubicBezTo>
                    <a:pt x="14" y="16"/>
                    <a:pt x="14" y="16"/>
                    <a:pt x="14" y="16"/>
                  </a:cubicBezTo>
                  <a:cubicBezTo>
                    <a:pt x="14" y="16"/>
                    <a:pt x="14" y="16"/>
                    <a:pt x="13" y="16"/>
                  </a:cubicBezTo>
                  <a:cubicBezTo>
                    <a:pt x="10" y="20"/>
                    <a:pt x="8" y="24"/>
                    <a:pt x="7" y="28"/>
                  </a:cubicBezTo>
                  <a:cubicBezTo>
                    <a:pt x="7" y="29"/>
                    <a:pt x="7" y="29"/>
                    <a:pt x="8" y="29"/>
                  </a:cubicBezTo>
                  <a:close/>
                  <a:moveTo>
                    <a:pt x="7" y="32"/>
                  </a:moveTo>
                  <a:cubicBezTo>
                    <a:pt x="7" y="37"/>
                    <a:pt x="8" y="41"/>
                    <a:pt x="10" y="46"/>
                  </a:cubicBezTo>
                  <a:cubicBezTo>
                    <a:pt x="10" y="46"/>
                    <a:pt x="10" y="46"/>
                    <a:pt x="10" y="45"/>
                  </a:cubicBezTo>
                  <a:cubicBezTo>
                    <a:pt x="10" y="42"/>
                    <a:pt x="12" y="38"/>
                    <a:pt x="13" y="35"/>
                  </a:cubicBezTo>
                  <a:cubicBezTo>
                    <a:pt x="14" y="34"/>
                    <a:pt x="14" y="34"/>
                    <a:pt x="13" y="34"/>
                  </a:cubicBezTo>
                  <a:cubicBezTo>
                    <a:pt x="11" y="33"/>
                    <a:pt x="10" y="32"/>
                    <a:pt x="8" y="31"/>
                  </a:cubicBezTo>
                  <a:cubicBezTo>
                    <a:pt x="7" y="31"/>
                    <a:pt x="7" y="32"/>
                    <a:pt x="7" y="32"/>
                  </a:cubicBezTo>
                  <a:close/>
                  <a:moveTo>
                    <a:pt x="17" y="34"/>
                  </a:moveTo>
                  <a:cubicBezTo>
                    <a:pt x="20" y="35"/>
                    <a:pt x="22" y="37"/>
                    <a:pt x="24" y="39"/>
                  </a:cubicBezTo>
                  <a:cubicBezTo>
                    <a:pt x="25" y="40"/>
                    <a:pt x="25" y="40"/>
                    <a:pt x="26" y="39"/>
                  </a:cubicBezTo>
                  <a:cubicBezTo>
                    <a:pt x="31" y="34"/>
                    <a:pt x="31" y="34"/>
                    <a:pt x="31" y="34"/>
                  </a:cubicBezTo>
                  <a:cubicBezTo>
                    <a:pt x="31" y="34"/>
                    <a:pt x="31" y="33"/>
                    <a:pt x="31" y="33"/>
                  </a:cubicBezTo>
                  <a:cubicBezTo>
                    <a:pt x="24" y="25"/>
                    <a:pt x="24" y="25"/>
                    <a:pt x="24" y="25"/>
                  </a:cubicBezTo>
                  <a:cubicBezTo>
                    <a:pt x="23" y="25"/>
                    <a:pt x="23" y="25"/>
                    <a:pt x="22" y="25"/>
                  </a:cubicBezTo>
                  <a:cubicBezTo>
                    <a:pt x="20" y="28"/>
                    <a:pt x="18" y="30"/>
                    <a:pt x="17" y="33"/>
                  </a:cubicBezTo>
                  <a:cubicBezTo>
                    <a:pt x="17" y="33"/>
                    <a:pt x="17" y="33"/>
                    <a:pt x="17" y="34"/>
                  </a:cubicBezTo>
                  <a:close/>
                  <a:moveTo>
                    <a:pt x="23" y="41"/>
                  </a:moveTo>
                  <a:cubicBezTo>
                    <a:pt x="21" y="39"/>
                    <a:pt x="19" y="37"/>
                    <a:pt x="16" y="36"/>
                  </a:cubicBezTo>
                  <a:cubicBezTo>
                    <a:pt x="16" y="35"/>
                    <a:pt x="15" y="35"/>
                    <a:pt x="15" y="36"/>
                  </a:cubicBezTo>
                  <a:cubicBezTo>
                    <a:pt x="13" y="40"/>
                    <a:pt x="11" y="46"/>
                    <a:pt x="13" y="50"/>
                  </a:cubicBezTo>
                  <a:cubicBezTo>
                    <a:pt x="13" y="51"/>
                    <a:pt x="14" y="51"/>
                    <a:pt x="15" y="50"/>
                  </a:cubicBezTo>
                  <a:cubicBezTo>
                    <a:pt x="23" y="42"/>
                    <a:pt x="23" y="42"/>
                    <a:pt x="23" y="42"/>
                  </a:cubicBezTo>
                  <a:cubicBezTo>
                    <a:pt x="23" y="42"/>
                    <a:pt x="23" y="41"/>
                    <a:pt x="23" y="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2" name="淘宝店chenying0907 14">
              <a:extLst>
                <a:ext uri="{FF2B5EF4-FFF2-40B4-BE49-F238E27FC236}">
                  <a16:creationId xmlns:a16="http://schemas.microsoft.com/office/drawing/2014/main" xmlns="" id="{82A0C168-4003-B249-9D2D-53D95CF9FC71}"/>
                </a:ext>
              </a:extLst>
            </p:cNvPr>
            <p:cNvSpPr>
              <a:spLocks noEditPoints="1"/>
            </p:cNvSpPr>
            <p:nvPr/>
          </p:nvSpPr>
          <p:spPr bwMode="auto">
            <a:xfrm>
              <a:off x="18" y="28"/>
              <a:ext cx="102" cy="125"/>
            </a:xfrm>
            <a:custGeom>
              <a:avLst/>
              <a:gdLst>
                <a:gd name="T0" fmla="*/ 34 w 58"/>
                <a:gd name="T1" fmla="*/ 29 h 71"/>
                <a:gd name="T2" fmla="*/ 25 w 58"/>
                <a:gd name="T3" fmla="*/ 35 h 71"/>
                <a:gd name="T4" fmla="*/ 27 w 58"/>
                <a:gd name="T5" fmla="*/ 42 h 71"/>
                <a:gd name="T6" fmla="*/ 40 w 58"/>
                <a:gd name="T7" fmla="*/ 37 h 71"/>
                <a:gd name="T8" fmla="*/ 6 w 58"/>
                <a:gd name="T9" fmla="*/ 45 h 71"/>
                <a:gd name="T10" fmla="*/ 44 w 58"/>
                <a:gd name="T11" fmla="*/ 39 h 71"/>
                <a:gd name="T12" fmla="*/ 51 w 58"/>
                <a:gd name="T13" fmla="*/ 0 h 71"/>
                <a:gd name="T14" fmla="*/ 26 w 58"/>
                <a:gd name="T15" fmla="*/ 50 h 71"/>
                <a:gd name="T16" fmla="*/ 25 w 58"/>
                <a:gd name="T17" fmla="*/ 52 h 71"/>
                <a:gd name="T18" fmla="*/ 25 w 58"/>
                <a:gd name="T19" fmla="*/ 61 h 71"/>
                <a:gd name="T20" fmla="*/ 25 w 58"/>
                <a:gd name="T21" fmla="*/ 63 h 71"/>
                <a:gd name="T22" fmla="*/ 45 w 58"/>
                <a:gd name="T23" fmla="*/ 69 h 71"/>
                <a:gd name="T24" fmla="*/ 1 w 58"/>
                <a:gd name="T25" fmla="*/ 71 h 71"/>
                <a:gd name="T26" fmla="*/ 20 w 58"/>
                <a:gd name="T27" fmla="*/ 63 h 71"/>
                <a:gd name="T28" fmla="*/ 21 w 58"/>
                <a:gd name="T29" fmla="*/ 61 h 71"/>
                <a:gd name="T30" fmla="*/ 21 w 58"/>
                <a:gd name="T31" fmla="*/ 52 h 71"/>
                <a:gd name="T32" fmla="*/ 21 w 58"/>
                <a:gd name="T33" fmla="*/ 50 h 71"/>
                <a:gd name="T34" fmla="*/ 6 w 58"/>
                <a:gd name="T35" fmla="*/ 45 h 71"/>
                <a:gd name="T36" fmla="*/ 11 w 58"/>
                <a:gd name="T37" fmla="*/ 40 h 71"/>
                <a:gd name="T38" fmla="*/ 24 w 58"/>
                <a:gd name="T39" fmla="*/ 43 h 71"/>
                <a:gd name="T40" fmla="*/ 23 w 58"/>
                <a:gd name="T41" fmla="*/ 37 h 71"/>
                <a:gd name="T42" fmla="*/ 11 w 58"/>
                <a:gd name="T43" fmla="*/ 40 h 71"/>
                <a:gd name="T44" fmla="*/ 13 w 58"/>
                <a:gd name="T45" fmla="*/ 38 h 71"/>
                <a:gd name="T46" fmla="*/ 21 w 58"/>
                <a:gd name="T47" fmla="*/ 34 h 71"/>
                <a:gd name="T48" fmla="*/ 21 w 58"/>
                <a:gd name="T49" fmla="*/ 30 h 71"/>
                <a:gd name="T50" fmla="*/ 24 w 58"/>
                <a:gd name="T51" fmla="*/ 33 h 71"/>
                <a:gd name="T52" fmla="*/ 31 w 58"/>
                <a:gd name="T53" fmla="*/ 27 h 71"/>
                <a:gd name="T54" fmla="*/ 29 w 58"/>
                <a:gd name="T55" fmla="*/ 22 h 71"/>
                <a:gd name="T56" fmla="*/ 33 w 58"/>
                <a:gd name="T57" fmla="*/ 25 h 71"/>
                <a:gd name="T58" fmla="*/ 39 w 58"/>
                <a:gd name="T59" fmla="*/ 18 h 71"/>
                <a:gd name="T60" fmla="*/ 36 w 58"/>
                <a:gd name="T61" fmla="*/ 15 h 71"/>
                <a:gd name="T62" fmla="*/ 40 w 58"/>
                <a:gd name="T63" fmla="*/ 15 h 71"/>
                <a:gd name="T64" fmla="*/ 43 w 58"/>
                <a:gd name="T65" fmla="*/ 7 h 71"/>
                <a:gd name="T66" fmla="*/ 46 w 58"/>
                <a:gd name="T67" fmla="*/ 5 h 71"/>
                <a:gd name="T68" fmla="*/ 43 w 58"/>
                <a:gd name="T69" fmla="*/ 17 h 71"/>
                <a:gd name="T70" fmla="*/ 49 w 58"/>
                <a:gd name="T71" fmla="*/ 18 h 71"/>
                <a:gd name="T72" fmla="*/ 46 w 58"/>
                <a:gd name="T73" fmla="*/ 5 h 71"/>
                <a:gd name="T74" fmla="*/ 43 w 58"/>
                <a:gd name="T75" fmla="*/ 37 h 71"/>
                <a:gd name="T76" fmla="*/ 48 w 58"/>
                <a:gd name="T77" fmla="*/ 21 h 71"/>
                <a:gd name="T78" fmla="*/ 41 w 58"/>
                <a:gd name="T79" fmla="*/ 19 h 71"/>
                <a:gd name="T80" fmla="*/ 35 w 58"/>
                <a:gd name="T81" fmla="*/ 28 h 71"/>
                <a:gd name="T82" fmla="*/ 42 w 58"/>
                <a:gd name="T83" fmla="*/ 35 h 71"/>
                <a:gd name="T84" fmla="*/ 49 w 58"/>
                <a:gd name="T85" fmla="*/ 2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8" h="71">
                  <a:moveTo>
                    <a:pt x="40" y="36"/>
                  </a:moveTo>
                  <a:cubicBezTo>
                    <a:pt x="34" y="29"/>
                    <a:pt x="34" y="29"/>
                    <a:pt x="34" y="29"/>
                  </a:cubicBezTo>
                  <a:cubicBezTo>
                    <a:pt x="33" y="29"/>
                    <a:pt x="33" y="29"/>
                    <a:pt x="32" y="29"/>
                  </a:cubicBezTo>
                  <a:cubicBezTo>
                    <a:pt x="30" y="32"/>
                    <a:pt x="27" y="33"/>
                    <a:pt x="25" y="35"/>
                  </a:cubicBezTo>
                  <a:cubicBezTo>
                    <a:pt x="24" y="35"/>
                    <a:pt x="24" y="36"/>
                    <a:pt x="24" y="36"/>
                  </a:cubicBezTo>
                  <a:cubicBezTo>
                    <a:pt x="26" y="38"/>
                    <a:pt x="26" y="40"/>
                    <a:pt x="27" y="42"/>
                  </a:cubicBezTo>
                  <a:cubicBezTo>
                    <a:pt x="27" y="43"/>
                    <a:pt x="27" y="43"/>
                    <a:pt x="28" y="43"/>
                  </a:cubicBezTo>
                  <a:cubicBezTo>
                    <a:pt x="32" y="42"/>
                    <a:pt x="37" y="40"/>
                    <a:pt x="40" y="37"/>
                  </a:cubicBezTo>
                  <a:cubicBezTo>
                    <a:pt x="41" y="37"/>
                    <a:pt x="41" y="36"/>
                    <a:pt x="40" y="36"/>
                  </a:cubicBezTo>
                  <a:close/>
                  <a:moveTo>
                    <a:pt x="6" y="45"/>
                  </a:moveTo>
                  <a:cubicBezTo>
                    <a:pt x="7" y="43"/>
                    <a:pt x="7" y="43"/>
                    <a:pt x="7" y="43"/>
                  </a:cubicBezTo>
                  <a:cubicBezTo>
                    <a:pt x="19" y="50"/>
                    <a:pt x="34" y="49"/>
                    <a:pt x="44" y="39"/>
                  </a:cubicBezTo>
                  <a:cubicBezTo>
                    <a:pt x="54" y="29"/>
                    <a:pt x="56" y="13"/>
                    <a:pt x="49" y="2"/>
                  </a:cubicBezTo>
                  <a:cubicBezTo>
                    <a:pt x="51" y="0"/>
                    <a:pt x="51" y="0"/>
                    <a:pt x="51" y="0"/>
                  </a:cubicBezTo>
                  <a:cubicBezTo>
                    <a:pt x="58" y="13"/>
                    <a:pt x="57" y="29"/>
                    <a:pt x="46" y="40"/>
                  </a:cubicBezTo>
                  <a:cubicBezTo>
                    <a:pt x="40" y="46"/>
                    <a:pt x="33" y="49"/>
                    <a:pt x="26" y="50"/>
                  </a:cubicBezTo>
                  <a:cubicBezTo>
                    <a:pt x="25" y="50"/>
                    <a:pt x="25" y="50"/>
                    <a:pt x="25" y="50"/>
                  </a:cubicBezTo>
                  <a:cubicBezTo>
                    <a:pt x="25" y="52"/>
                    <a:pt x="25" y="52"/>
                    <a:pt x="25" y="52"/>
                  </a:cubicBezTo>
                  <a:cubicBezTo>
                    <a:pt x="25" y="52"/>
                    <a:pt x="25" y="52"/>
                    <a:pt x="25" y="52"/>
                  </a:cubicBezTo>
                  <a:cubicBezTo>
                    <a:pt x="29" y="54"/>
                    <a:pt x="29" y="59"/>
                    <a:pt x="25" y="61"/>
                  </a:cubicBezTo>
                  <a:cubicBezTo>
                    <a:pt x="25" y="61"/>
                    <a:pt x="25" y="61"/>
                    <a:pt x="25" y="61"/>
                  </a:cubicBezTo>
                  <a:cubicBezTo>
                    <a:pt x="25" y="63"/>
                    <a:pt x="25" y="63"/>
                    <a:pt x="25" y="63"/>
                  </a:cubicBezTo>
                  <a:cubicBezTo>
                    <a:pt x="25" y="63"/>
                    <a:pt x="25" y="63"/>
                    <a:pt x="26" y="63"/>
                  </a:cubicBezTo>
                  <a:cubicBezTo>
                    <a:pt x="32" y="64"/>
                    <a:pt x="40" y="66"/>
                    <a:pt x="45" y="69"/>
                  </a:cubicBezTo>
                  <a:cubicBezTo>
                    <a:pt x="46" y="70"/>
                    <a:pt x="46" y="71"/>
                    <a:pt x="45" y="71"/>
                  </a:cubicBezTo>
                  <a:cubicBezTo>
                    <a:pt x="1" y="71"/>
                    <a:pt x="1" y="71"/>
                    <a:pt x="1" y="71"/>
                  </a:cubicBezTo>
                  <a:cubicBezTo>
                    <a:pt x="0" y="71"/>
                    <a:pt x="0" y="70"/>
                    <a:pt x="1" y="69"/>
                  </a:cubicBezTo>
                  <a:cubicBezTo>
                    <a:pt x="6" y="66"/>
                    <a:pt x="14" y="64"/>
                    <a:pt x="20" y="63"/>
                  </a:cubicBezTo>
                  <a:cubicBezTo>
                    <a:pt x="21" y="63"/>
                    <a:pt x="21" y="63"/>
                    <a:pt x="21" y="63"/>
                  </a:cubicBezTo>
                  <a:cubicBezTo>
                    <a:pt x="21" y="61"/>
                    <a:pt x="21" y="61"/>
                    <a:pt x="21" y="61"/>
                  </a:cubicBezTo>
                  <a:cubicBezTo>
                    <a:pt x="21" y="61"/>
                    <a:pt x="21" y="61"/>
                    <a:pt x="21" y="61"/>
                  </a:cubicBezTo>
                  <a:cubicBezTo>
                    <a:pt x="17" y="59"/>
                    <a:pt x="17" y="54"/>
                    <a:pt x="21" y="52"/>
                  </a:cubicBezTo>
                  <a:cubicBezTo>
                    <a:pt x="21" y="52"/>
                    <a:pt x="21" y="52"/>
                    <a:pt x="21" y="52"/>
                  </a:cubicBezTo>
                  <a:cubicBezTo>
                    <a:pt x="21" y="50"/>
                    <a:pt x="21" y="50"/>
                    <a:pt x="21" y="50"/>
                  </a:cubicBezTo>
                  <a:cubicBezTo>
                    <a:pt x="21" y="50"/>
                    <a:pt x="21" y="50"/>
                    <a:pt x="20" y="50"/>
                  </a:cubicBezTo>
                  <a:cubicBezTo>
                    <a:pt x="15" y="49"/>
                    <a:pt x="10" y="48"/>
                    <a:pt x="6" y="45"/>
                  </a:cubicBezTo>
                  <a:close/>
                  <a:moveTo>
                    <a:pt x="9" y="42"/>
                  </a:moveTo>
                  <a:cubicBezTo>
                    <a:pt x="11" y="40"/>
                    <a:pt x="11" y="40"/>
                    <a:pt x="11" y="40"/>
                  </a:cubicBezTo>
                  <a:cubicBezTo>
                    <a:pt x="11" y="40"/>
                    <a:pt x="11" y="40"/>
                    <a:pt x="11" y="40"/>
                  </a:cubicBezTo>
                  <a:cubicBezTo>
                    <a:pt x="15" y="43"/>
                    <a:pt x="19" y="44"/>
                    <a:pt x="24" y="43"/>
                  </a:cubicBezTo>
                  <a:cubicBezTo>
                    <a:pt x="25" y="43"/>
                    <a:pt x="25" y="43"/>
                    <a:pt x="25" y="42"/>
                  </a:cubicBezTo>
                  <a:cubicBezTo>
                    <a:pt x="24" y="41"/>
                    <a:pt x="24" y="39"/>
                    <a:pt x="23" y="37"/>
                  </a:cubicBezTo>
                  <a:cubicBezTo>
                    <a:pt x="22" y="37"/>
                    <a:pt x="22" y="37"/>
                    <a:pt x="22" y="37"/>
                  </a:cubicBezTo>
                  <a:cubicBezTo>
                    <a:pt x="18" y="39"/>
                    <a:pt x="15" y="40"/>
                    <a:pt x="11" y="40"/>
                  </a:cubicBezTo>
                  <a:cubicBezTo>
                    <a:pt x="11" y="40"/>
                    <a:pt x="11" y="40"/>
                    <a:pt x="11" y="40"/>
                  </a:cubicBezTo>
                  <a:cubicBezTo>
                    <a:pt x="13" y="38"/>
                    <a:pt x="13" y="38"/>
                    <a:pt x="13" y="38"/>
                  </a:cubicBezTo>
                  <a:cubicBezTo>
                    <a:pt x="16" y="37"/>
                    <a:pt x="18" y="36"/>
                    <a:pt x="20" y="35"/>
                  </a:cubicBezTo>
                  <a:cubicBezTo>
                    <a:pt x="21" y="35"/>
                    <a:pt x="21" y="34"/>
                    <a:pt x="21" y="34"/>
                  </a:cubicBezTo>
                  <a:cubicBezTo>
                    <a:pt x="20" y="33"/>
                    <a:pt x="20" y="32"/>
                    <a:pt x="19" y="32"/>
                  </a:cubicBezTo>
                  <a:cubicBezTo>
                    <a:pt x="21" y="30"/>
                    <a:pt x="21" y="30"/>
                    <a:pt x="21" y="30"/>
                  </a:cubicBezTo>
                  <a:cubicBezTo>
                    <a:pt x="21" y="31"/>
                    <a:pt x="22" y="32"/>
                    <a:pt x="23" y="33"/>
                  </a:cubicBezTo>
                  <a:cubicBezTo>
                    <a:pt x="23" y="33"/>
                    <a:pt x="23" y="34"/>
                    <a:pt x="24" y="33"/>
                  </a:cubicBezTo>
                  <a:cubicBezTo>
                    <a:pt x="26" y="32"/>
                    <a:pt x="29" y="30"/>
                    <a:pt x="31" y="28"/>
                  </a:cubicBezTo>
                  <a:cubicBezTo>
                    <a:pt x="31" y="28"/>
                    <a:pt x="31" y="27"/>
                    <a:pt x="31" y="27"/>
                  </a:cubicBezTo>
                  <a:cubicBezTo>
                    <a:pt x="28" y="23"/>
                    <a:pt x="28" y="23"/>
                    <a:pt x="28" y="23"/>
                  </a:cubicBezTo>
                  <a:cubicBezTo>
                    <a:pt x="29" y="22"/>
                    <a:pt x="29" y="22"/>
                    <a:pt x="29" y="22"/>
                  </a:cubicBezTo>
                  <a:cubicBezTo>
                    <a:pt x="32" y="25"/>
                    <a:pt x="32" y="25"/>
                    <a:pt x="32" y="25"/>
                  </a:cubicBezTo>
                  <a:cubicBezTo>
                    <a:pt x="33" y="25"/>
                    <a:pt x="33" y="25"/>
                    <a:pt x="33" y="25"/>
                  </a:cubicBezTo>
                  <a:cubicBezTo>
                    <a:pt x="33" y="25"/>
                    <a:pt x="33" y="25"/>
                    <a:pt x="34" y="25"/>
                  </a:cubicBezTo>
                  <a:cubicBezTo>
                    <a:pt x="36" y="23"/>
                    <a:pt x="38" y="20"/>
                    <a:pt x="39" y="18"/>
                  </a:cubicBezTo>
                  <a:cubicBezTo>
                    <a:pt x="39" y="18"/>
                    <a:pt x="39" y="17"/>
                    <a:pt x="39" y="17"/>
                  </a:cubicBezTo>
                  <a:cubicBezTo>
                    <a:pt x="38" y="16"/>
                    <a:pt x="37" y="16"/>
                    <a:pt x="36" y="15"/>
                  </a:cubicBezTo>
                  <a:cubicBezTo>
                    <a:pt x="37" y="13"/>
                    <a:pt x="37" y="13"/>
                    <a:pt x="37" y="13"/>
                  </a:cubicBezTo>
                  <a:cubicBezTo>
                    <a:pt x="38" y="14"/>
                    <a:pt x="39" y="15"/>
                    <a:pt x="40" y="15"/>
                  </a:cubicBezTo>
                  <a:cubicBezTo>
                    <a:pt x="40" y="15"/>
                    <a:pt x="41" y="15"/>
                    <a:pt x="41" y="15"/>
                  </a:cubicBezTo>
                  <a:cubicBezTo>
                    <a:pt x="42" y="13"/>
                    <a:pt x="43" y="10"/>
                    <a:pt x="43" y="7"/>
                  </a:cubicBezTo>
                  <a:cubicBezTo>
                    <a:pt x="46" y="5"/>
                    <a:pt x="46" y="5"/>
                    <a:pt x="46" y="5"/>
                  </a:cubicBezTo>
                  <a:cubicBezTo>
                    <a:pt x="46" y="5"/>
                    <a:pt x="46" y="5"/>
                    <a:pt x="46" y="5"/>
                  </a:cubicBezTo>
                  <a:cubicBezTo>
                    <a:pt x="46" y="9"/>
                    <a:pt x="44" y="13"/>
                    <a:pt x="43" y="16"/>
                  </a:cubicBezTo>
                  <a:cubicBezTo>
                    <a:pt x="42" y="16"/>
                    <a:pt x="43" y="17"/>
                    <a:pt x="43" y="17"/>
                  </a:cubicBezTo>
                  <a:cubicBezTo>
                    <a:pt x="45" y="18"/>
                    <a:pt x="46" y="19"/>
                    <a:pt x="48" y="19"/>
                  </a:cubicBezTo>
                  <a:cubicBezTo>
                    <a:pt x="49" y="19"/>
                    <a:pt x="49" y="19"/>
                    <a:pt x="49" y="18"/>
                  </a:cubicBezTo>
                  <a:cubicBezTo>
                    <a:pt x="49" y="14"/>
                    <a:pt x="48" y="9"/>
                    <a:pt x="46" y="5"/>
                  </a:cubicBezTo>
                  <a:cubicBezTo>
                    <a:pt x="46" y="5"/>
                    <a:pt x="46" y="5"/>
                    <a:pt x="46" y="5"/>
                  </a:cubicBezTo>
                  <a:cubicBezTo>
                    <a:pt x="47" y="3"/>
                    <a:pt x="47" y="3"/>
                    <a:pt x="47" y="3"/>
                  </a:cubicBezTo>
                  <a:cubicBezTo>
                    <a:pt x="53" y="14"/>
                    <a:pt x="52" y="28"/>
                    <a:pt x="43" y="37"/>
                  </a:cubicBezTo>
                  <a:cubicBezTo>
                    <a:pt x="34" y="46"/>
                    <a:pt x="20" y="48"/>
                    <a:pt x="9" y="42"/>
                  </a:cubicBezTo>
                  <a:close/>
                  <a:moveTo>
                    <a:pt x="48" y="21"/>
                  </a:moveTo>
                  <a:cubicBezTo>
                    <a:pt x="46" y="21"/>
                    <a:pt x="44" y="20"/>
                    <a:pt x="42" y="19"/>
                  </a:cubicBezTo>
                  <a:cubicBezTo>
                    <a:pt x="42" y="18"/>
                    <a:pt x="41" y="19"/>
                    <a:pt x="41" y="19"/>
                  </a:cubicBezTo>
                  <a:cubicBezTo>
                    <a:pt x="39" y="22"/>
                    <a:pt x="37" y="24"/>
                    <a:pt x="35" y="27"/>
                  </a:cubicBezTo>
                  <a:cubicBezTo>
                    <a:pt x="35" y="27"/>
                    <a:pt x="35" y="27"/>
                    <a:pt x="35" y="28"/>
                  </a:cubicBezTo>
                  <a:cubicBezTo>
                    <a:pt x="42" y="34"/>
                    <a:pt x="42" y="34"/>
                    <a:pt x="42" y="34"/>
                  </a:cubicBezTo>
                  <a:cubicBezTo>
                    <a:pt x="42" y="35"/>
                    <a:pt x="42" y="35"/>
                    <a:pt x="42" y="35"/>
                  </a:cubicBezTo>
                  <a:cubicBezTo>
                    <a:pt x="42" y="35"/>
                    <a:pt x="43" y="35"/>
                    <a:pt x="43" y="34"/>
                  </a:cubicBezTo>
                  <a:cubicBezTo>
                    <a:pt x="46" y="31"/>
                    <a:pt x="48" y="27"/>
                    <a:pt x="49" y="22"/>
                  </a:cubicBezTo>
                  <a:cubicBezTo>
                    <a:pt x="49" y="22"/>
                    <a:pt x="49" y="21"/>
                    <a:pt x="48"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grpSp>
      <p:grpSp>
        <p:nvGrpSpPr>
          <p:cNvPr id="13" name="PA_淘宝店chenying0907 15">
            <a:extLst>
              <a:ext uri="{FF2B5EF4-FFF2-40B4-BE49-F238E27FC236}">
                <a16:creationId xmlns:a16="http://schemas.microsoft.com/office/drawing/2014/main" xmlns="" id="{D7322C23-018A-834E-AD99-D285B4B1B379}"/>
              </a:ext>
            </a:extLst>
          </p:cNvPr>
          <p:cNvGrpSpPr>
            <a:grpSpLocks/>
          </p:cNvGrpSpPr>
          <p:nvPr>
            <p:custDataLst>
              <p:tags r:id="rId10"/>
            </p:custDataLst>
          </p:nvPr>
        </p:nvGrpSpPr>
        <p:grpSpPr bwMode="auto">
          <a:xfrm>
            <a:off x="4926014" y="2532845"/>
            <a:ext cx="238125" cy="231847"/>
            <a:chOff x="0" y="0"/>
            <a:chExt cx="150" cy="146"/>
          </a:xfrm>
        </p:grpSpPr>
        <p:sp>
          <p:nvSpPr>
            <p:cNvPr id="14" name="淘宝店chenying0907 16">
              <a:extLst>
                <a:ext uri="{FF2B5EF4-FFF2-40B4-BE49-F238E27FC236}">
                  <a16:creationId xmlns:a16="http://schemas.microsoft.com/office/drawing/2014/main" xmlns="" id="{91B1AAC9-424A-BE4F-A1B4-827BD586D21A}"/>
                </a:ext>
              </a:extLst>
            </p:cNvPr>
            <p:cNvSpPr>
              <a:spLocks noEditPoints="1"/>
            </p:cNvSpPr>
            <p:nvPr/>
          </p:nvSpPr>
          <p:spPr bwMode="auto">
            <a:xfrm>
              <a:off x="0" y="0"/>
              <a:ext cx="96" cy="88"/>
            </a:xfrm>
            <a:custGeom>
              <a:avLst/>
              <a:gdLst>
                <a:gd name="T0" fmla="*/ 54 w 54"/>
                <a:gd name="T1" fmla="*/ 34 h 50"/>
                <a:gd name="T2" fmla="*/ 2 w 54"/>
                <a:gd name="T3" fmla="*/ 34 h 50"/>
                <a:gd name="T4" fmla="*/ 1 w 54"/>
                <a:gd name="T5" fmla="*/ 36 h 50"/>
                <a:gd name="T6" fmla="*/ 19 w 54"/>
                <a:gd name="T7" fmla="*/ 50 h 50"/>
                <a:gd name="T8" fmla="*/ 38 w 54"/>
                <a:gd name="T9" fmla="*/ 50 h 50"/>
                <a:gd name="T10" fmla="*/ 42 w 54"/>
                <a:gd name="T11" fmla="*/ 47 h 50"/>
                <a:gd name="T12" fmla="*/ 40 w 54"/>
                <a:gd name="T13" fmla="*/ 42 h 50"/>
                <a:gd name="T14" fmla="*/ 40 w 54"/>
                <a:gd name="T15" fmla="*/ 40 h 50"/>
                <a:gd name="T16" fmla="*/ 41 w 54"/>
                <a:gd name="T17" fmla="*/ 40 h 50"/>
                <a:gd name="T18" fmla="*/ 45 w 54"/>
                <a:gd name="T19" fmla="*/ 43 h 50"/>
                <a:gd name="T20" fmla="*/ 47 w 54"/>
                <a:gd name="T21" fmla="*/ 42 h 50"/>
                <a:gd name="T22" fmla="*/ 42 w 54"/>
                <a:gd name="T23" fmla="*/ 38 h 50"/>
                <a:gd name="T24" fmla="*/ 43 w 54"/>
                <a:gd name="T25" fmla="*/ 37 h 50"/>
                <a:gd name="T26" fmla="*/ 45 w 54"/>
                <a:gd name="T27" fmla="*/ 36 h 50"/>
                <a:gd name="T28" fmla="*/ 50 w 54"/>
                <a:gd name="T29" fmla="*/ 39 h 50"/>
                <a:gd name="T30" fmla="*/ 54 w 54"/>
                <a:gd name="T31" fmla="*/ 34 h 50"/>
                <a:gd name="T32" fmla="*/ 35 w 54"/>
                <a:gd name="T33" fmla="*/ 31 h 50"/>
                <a:gd name="T34" fmla="*/ 27 w 54"/>
                <a:gd name="T35" fmla="*/ 3 h 50"/>
                <a:gd name="T36" fmla="*/ 29 w 54"/>
                <a:gd name="T37" fmla="*/ 1 h 50"/>
                <a:gd name="T38" fmla="*/ 47 w 54"/>
                <a:gd name="T39" fmla="*/ 15 h 50"/>
                <a:gd name="T40" fmla="*/ 51 w 54"/>
                <a:gd name="T41" fmla="*/ 30 h 50"/>
                <a:gd name="T42" fmla="*/ 49 w 54"/>
                <a:gd name="T43" fmla="*/ 32 h 50"/>
                <a:gd name="T44" fmla="*/ 36 w 54"/>
                <a:gd name="T45" fmla="*/ 32 h 50"/>
                <a:gd name="T46" fmla="*/ 35 w 54"/>
                <a:gd name="T47" fmla="*/ 3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4" h="50">
                  <a:moveTo>
                    <a:pt x="54" y="34"/>
                  </a:moveTo>
                  <a:cubicBezTo>
                    <a:pt x="2" y="34"/>
                    <a:pt x="2" y="34"/>
                    <a:pt x="2" y="34"/>
                  </a:cubicBezTo>
                  <a:cubicBezTo>
                    <a:pt x="1" y="34"/>
                    <a:pt x="0" y="35"/>
                    <a:pt x="1" y="36"/>
                  </a:cubicBezTo>
                  <a:cubicBezTo>
                    <a:pt x="2" y="45"/>
                    <a:pt x="11" y="50"/>
                    <a:pt x="19" y="50"/>
                  </a:cubicBezTo>
                  <a:cubicBezTo>
                    <a:pt x="38" y="50"/>
                    <a:pt x="38" y="50"/>
                    <a:pt x="38" y="50"/>
                  </a:cubicBezTo>
                  <a:cubicBezTo>
                    <a:pt x="42" y="47"/>
                    <a:pt x="42" y="47"/>
                    <a:pt x="42" y="47"/>
                  </a:cubicBezTo>
                  <a:cubicBezTo>
                    <a:pt x="41" y="45"/>
                    <a:pt x="40" y="44"/>
                    <a:pt x="40" y="42"/>
                  </a:cubicBezTo>
                  <a:cubicBezTo>
                    <a:pt x="40" y="41"/>
                    <a:pt x="40" y="41"/>
                    <a:pt x="40" y="40"/>
                  </a:cubicBezTo>
                  <a:cubicBezTo>
                    <a:pt x="40" y="40"/>
                    <a:pt x="41" y="39"/>
                    <a:pt x="41" y="40"/>
                  </a:cubicBezTo>
                  <a:cubicBezTo>
                    <a:pt x="45" y="43"/>
                    <a:pt x="45" y="43"/>
                    <a:pt x="45" y="43"/>
                  </a:cubicBezTo>
                  <a:cubicBezTo>
                    <a:pt x="47" y="42"/>
                    <a:pt x="47" y="42"/>
                    <a:pt x="47" y="42"/>
                  </a:cubicBezTo>
                  <a:cubicBezTo>
                    <a:pt x="42" y="38"/>
                    <a:pt x="42" y="38"/>
                    <a:pt x="42" y="38"/>
                  </a:cubicBezTo>
                  <a:cubicBezTo>
                    <a:pt x="42" y="38"/>
                    <a:pt x="42" y="37"/>
                    <a:pt x="43" y="37"/>
                  </a:cubicBezTo>
                  <a:cubicBezTo>
                    <a:pt x="43" y="36"/>
                    <a:pt x="44" y="36"/>
                    <a:pt x="45" y="36"/>
                  </a:cubicBezTo>
                  <a:cubicBezTo>
                    <a:pt x="47" y="36"/>
                    <a:pt x="49" y="37"/>
                    <a:pt x="50" y="39"/>
                  </a:cubicBezTo>
                  <a:lnTo>
                    <a:pt x="54" y="34"/>
                  </a:lnTo>
                  <a:close/>
                  <a:moveTo>
                    <a:pt x="35" y="31"/>
                  </a:moveTo>
                  <a:cubicBezTo>
                    <a:pt x="27" y="3"/>
                    <a:pt x="27" y="3"/>
                    <a:pt x="27" y="3"/>
                  </a:cubicBezTo>
                  <a:cubicBezTo>
                    <a:pt x="27" y="2"/>
                    <a:pt x="28" y="1"/>
                    <a:pt x="29" y="1"/>
                  </a:cubicBezTo>
                  <a:cubicBezTo>
                    <a:pt x="37" y="0"/>
                    <a:pt x="45" y="7"/>
                    <a:pt x="47" y="15"/>
                  </a:cubicBezTo>
                  <a:cubicBezTo>
                    <a:pt x="51" y="30"/>
                    <a:pt x="51" y="30"/>
                    <a:pt x="51" y="30"/>
                  </a:cubicBezTo>
                  <a:cubicBezTo>
                    <a:pt x="51" y="31"/>
                    <a:pt x="51" y="32"/>
                    <a:pt x="49" y="32"/>
                  </a:cubicBezTo>
                  <a:cubicBezTo>
                    <a:pt x="36" y="32"/>
                    <a:pt x="36" y="32"/>
                    <a:pt x="36" y="32"/>
                  </a:cubicBezTo>
                  <a:cubicBezTo>
                    <a:pt x="36" y="32"/>
                    <a:pt x="35" y="32"/>
                    <a:pt x="35" y="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5" name="淘宝店chenying0907 17">
              <a:extLst>
                <a:ext uri="{FF2B5EF4-FFF2-40B4-BE49-F238E27FC236}">
                  <a16:creationId xmlns:a16="http://schemas.microsoft.com/office/drawing/2014/main" xmlns="" id="{BD2F093B-07CD-8E44-9090-07CB3E5BE6D2}"/>
                </a:ext>
              </a:extLst>
            </p:cNvPr>
            <p:cNvSpPr>
              <a:spLocks noEditPoints="1"/>
            </p:cNvSpPr>
            <p:nvPr/>
          </p:nvSpPr>
          <p:spPr bwMode="auto">
            <a:xfrm>
              <a:off x="67" y="60"/>
              <a:ext cx="83" cy="86"/>
            </a:xfrm>
            <a:custGeom>
              <a:avLst/>
              <a:gdLst>
                <a:gd name="T0" fmla="*/ 46 w 47"/>
                <a:gd name="T1" fmla="*/ 0 h 49"/>
                <a:gd name="T2" fmla="*/ 16 w 47"/>
                <a:gd name="T3" fmla="*/ 0 h 49"/>
                <a:gd name="T4" fmla="*/ 12 w 47"/>
                <a:gd name="T5" fmla="*/ 5 h 49"/>
                <a:gd name="T6" fmla="*/ 13 w 47"/>
                <a:gd name="T7" fmla="*/ 8 h 49"/>
                <a:gd name="T8" fmla="*/ 13 w 47"/>
                <a:gd name="T9" fmla="*/ 9 h 49"/>
                <a:gd name="T10" fmla="*/ 12 w 47"/>
                <a:gd name="T11" fmla="*/ 10 h 49"/>
                <a:gd name="T12" fmla="*/ 9 w 47"/>
                <a:gd name="T13" fmla="*/ 8 h 49"/>
                <a:gd name="T14" fmla="*/ 7 w 47"/>
                <a:gd name="T15" fmla="*/ 9 h 49"/>
                <a:gd name="T16" fmla="*/ 11 w 47"/>
                <a:gd name="T17" fmla="*/ 11 h 49"/>
                <a:gd name="T18" fmla="*/ 10 w 47"/>
                <a:gd name="T19" fmla="*/ 13 h 49"/>
                <a:gd name="T20" fmla="*/ 7 w 47"/>
                <a:gd name="T21" fmla="*/ 14 h 49"/>
                <a:gd name="T22" fmla="*/ 4 w 47"/>
                <a:gd name="T23" fmla="*/ 13 h 49"/>
                <a:gd name="T24" fmla="*/ 0 w 47"/>
                <a:gd name="T25" fmla="*/ 16 h 49"/>
                <a:gd name="T26" fmla="*/ 46 w 47"/>
                <a:gd name="T27" fmla="*/ 16 h 49"/>
                <a:gd name="T28" fmla="*/ 47 w 47"/>
                <a:gd name="T29" fmla="*/ 14 h 49"/>
                <a:gd name="T30" fmla="*/ 47 w 47"/>
                <a:gd name="T31" fmla="*/ 2 h 49"/>
                <a:gd name="T32" fmla="*/ 46 w 47"/>
                <a:gd name="T33" fmla="*/ 0 h 49"/>
                <a:gd name="T34" fmla="*/ 10 w 47"/>
                <a:gd name="T35" fmla="*/ 48 h 49"/>
                <a:gd name="T36" fmla="*/ 3 w 47"/>
                <a:gd name="T37" fmla="*/ 20 h 49"/>
                <a:gd name="T38" fmla="*/ 4 w 47"/>
                <a:gd name="T39" fmla="*/ 18 h 49"/>
                <a:gd name="T40" fmla="*/ 17 w 47"/>
                <a:gd name="T41" fmla="*/ 18 h 49"/>
                <a:gd name="T42" fmla="*/ 19 w 47"/>
                <a:gd name="T43" fmla="*/ 19 h 49"/>
                <a:gd name="T44" fmla="*/ 26 w 47"/>
                <a:gd name="T45" fmla="*/ 43 h 49"/>
                <a:gd name="T46" fmla="*/ 24 w 47"/>
                <a:gd name="T47" fmla="*/ 46 h 49"/>
                <a:gd name="T48" fmla="*/ 12 w 47"/>
                <a:gd name="T49" fmla="*/ 49 h 49"/>
                <a:gd name="T50" fmla="*/ 10 w 47"/>
                <a:gd name="T51" fmla="*/ 48 h 49"/>
                <a:gd name="T52" fmla="*/ 15 w 47"/>
                <a:gd name="T53" fmla="*/ 45 h 49"/>
                <a:gd name="T54" fmla="*/ 20 w 47"/>
                <a:gd name="T55" fmla="*/ 43 h 49"/>
                <a:gd name="T56" fmla="*/ 21 w 47"/>
                <a:gd name="T57" fmla="*/ 41 h 49"/>
                <a:gd name="T58" fmla="*/ 17 w 47"/>
                <a:gd name="T59" fmla="*/ 25 h 49"/>
                <a:gd name="T60" fmla="*/ 15 w 47"/>
                <a:gd name="T61" fmla="*/ 24 h 49"/>
                <a:gd name="T62" fmla="*/ 10 w 47"/>
                <a:gd name="T63" fmla="*/ 25 h 49"/>
                <a:gd name="T64" fmla="*/ 8 w 47"/>
                <a:gd name="T65" fmla="*/ 27 h 49"/>
                <a:gd name="T66" fmla="*/ 13 w 47"/>
                <a:gd name="T67" fmla="*/ 43 h 49"/>
                <a:gd name="T68" fmla="*/ 15 w 47"/>
                <a:gd name="T69" fmla="*/ 45 h 49"/>
                <a:gd name="T70" fmla="*/ 44 w 47"/>
                <a:gd name="T71" fmla="*/ 5 h 49"/>
                <a:gd name="T72" fmla="*/ 44 w 47"/>
                <a:gd name="T73" fmla="*/ 11 h 49"/>
                <a:gd name="T74" fmla="*/ 42 w 47"/>
                <a:gd name="T75" fmla="*/ 13 h 49"/>
                <a:gd name="T76" fmla="*/ 26 w 47"/>
                <a:gd name="T77" fmla="*/ 13 h 49"/>
                <a:gd name="T78" fmla="*/ 24 w 47"/>
                <a:gd name="T79" fmla="*/ 11 h 49"/>
                <a:gd name="T80" fmla="*/ 24 w 47"/>
                <a:gd name="T81" fmla="*/ 5 h 49"/>
                <a:gd name="T82" fmla="*/ 26 w 47"/>
                <a:gd name="T83" fmla="*/ 4 h 49"/>
                <a:gd name="T84" fmla="*/ 42 w 47"/>
                <a:gd name="T85" fmla="*/ 4 h 49"/>
                <a:gd name="T86" fmla="*/ 44 w 47"/>
                <a:gd name="T87" fmla="*/ 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7" h="49">
                  <a:moveTo>
                    <a:pt x="46" y="0"/>
                  </a:moveTo>
                  <a:cubicBezTo>
                    <a:pt x="16" y="0"/>
                    <a:pt x="16" y="0"/>
                    <a:pt x="16" y="0"/>
                  </a:cubicBezTo>
                  <a:cubicBezTo>
                    <a:pt x="12" y="5"/>
                    <a:pt x="12" y="5"/>
                    <a:pt x="12" y="5"/>
                  </a:cubicBezTo>
                  <a:cubicBezTo>
                    <a:pt x="13" y="5"/>
                    <a:pt x="13" y="7"/>
                    <a:pt x="13" y="8"/>
                  </a:cubicBezTo>
                  <a:cubicBezTo>
                    <a:pt x="13" y="8"/>
                    <a:pt x="13" y="9"/>
                    <a:pt x="13" y="9"/>
                  </a:cubicBezTo>
                  <a:cubicBezTo>
                    <a:pt x="13" y="10"/>
                    <a:pt x="12" y="10"/>
                    <a:pt x="12" y="10"/>
                  </a:cubicBezTo>
                  <a:cubicBezTo>
                    <a:pt x="9" y="8"/>
                    <a:pt x="9" y="8"/>
                    <a:pt x="9" y="8"/>
                  </a:cubicBezTo>
                  <a:cubicBezTo>
                    <a:pt x="7" y="9"/>
                    <a:pt x="7" y="9"/>
                    <a:pt x="7" y="9"/>
                  </a:cubicBezTo>
                  <a:cubicBezTo>
                    <a:pt x="11" y="11"/>
                    <a:pt x="11" y="11"/>
                    <a:pt x="11" y="11"/>
                  </a:cubicBezTo>
                  <a:cubicBezTo>
                    <a:pt x="11" y="12"/>
                    <a:pt x="11" y="12"/>
                    <a:pt x="10" y="13"/>
                  </a:cubicBezTo>
                  <a:cubicBezTo>
                    <a:pt x="10" y="13"/>
                    <a:pt x="9" y="14"/>
                    <a:pt x="7" y="14"/>
                  </a:cubicBezTo>
                  <a:cubicBezTo>
                    <a:pt x="6" y="14"/>
                    <a:pt x="5" y="13"/>
                    <a:pt x="4" y="13"/>
                  </a:cubicBezTo>
                  <a:cubicBezTo>
                    <a:pt x="0" y="16"/>
                    <a:pt x="0" y="16"/>
                    <a:pt x="0" y="16"/>
                  </a:cubicBezTo>
                  <a:cubicBezTo>
                    <a:pt x="46" y="16"/>
                    <a:pt x="46" y="16"/>
                    <a:pt x="46" y="16"/>
                  </a:cubicBezTo>
                  <a:cubicBezTo>
                    <a:pt x="47" y="16"/>
                    <a:pt x="47" y="15"/>
                    <a:pt x="47" y="14"/>
                  </a:cubicBezTo>
                  <a:cubicBezTo>
                    <a:pt x="47" y="2"/>
                    <a:pt x="47" y="2"/>
                    <a:pt x="47" y="2"/>
                  </a:cubicBezTo>
                  <a:cubicBezTo>
                    <a:pt x="47" y="1"/>
                    <a:pt x="47" y="0"/>
                    <a:pt x="46" y="0"/>
                  </a:cubicBezTo>
                  <a:close/>
                  <a:moveTo>
                    <a:pt x="10" y="48"/>
                  </a:moveTo>
                  <a:cubicBezTo>
                    <a:pt x="3" y="20"/>
                    <a:pt x="3" y="20"/>
                    <a:pt x="3" y="20"/>
                  </a:cubicBezTo>
                  <a:cubicBezTo>
                    <a:pt x="2" y="19"/>
                    <a:pt x="3" y="18"/>
                    <a:pt x="4" y="18"/>
                  </a:cubicBezTo>
                  <a:cubicBezTo>
                    <a:pt x="17" y="18"/>
                    <a:pt x="17" y="18"/>
                    <a:pt x="17" y="18"/>
                  </a:cubicBezTo>
                  <a:cubicBezTo>
                    <a:pt x="18" y="18"/>
                    <a:pt x="19" y="18"/>
                    <a:pt x="19" y="19"/>
                  </a:cubicBezTo>
                  <a:cubicBezTo>
                    <a:pt x="26" y="43"/>
                    <a:pt x="26" y="43"/>
                    <a:pt x="26" y="43"/>
                  </a:cubicBezTo>
                  <a:cubicBezTo>
                    <a:pt x="26" y="44"/>
                    <a:pt x="25" y="45"/>
                    <a:pt x="24" y="46"/>
                  </a:cubicBezTo>
                  <a:cubicBezTo>
                    <a:pt x="12" y="49"/>
                    <a:pt x="12" y="49"/>
                    <a:pt x="12" y="49"/>
                  </a:cubicBezTo>
                  <a:cubicBezTo>
                    <a:pt x="11" y="49"/>
                    <a:pt x="10" y="48"/>
                    <a:pt x="10" y="48"/>
                  </a:cubicBezTo>
                  <a:close/>
                  <a:moveTo>
                    <a:pt x="15" y="45"/>
                  </a:moveTo>
                  <a:cubicBezTo>
                    <a:pt x="20" y="43"/>
                    <a:pt x="20" y="43"/>
                    <a:pt x="20" y="43"/>
                  </a:cubicBezTo>
                  <a:cubicBezTo>
                    <a:pt x="21" y="43"/>
                    <a:pt x="22" y="42"/>
                    <a:pt x="21" y="41"/>
                  </a:cubicBezTo>
                  <a:cubicBezTo>
                    <a:pt x="17" y="25"/>
                    <a:pt x="17" y="25"/>
                    <a:pt x="17" y="25"/>
                  </a:cubicBezTo>
                  <a:cubicBezTo>
                    <a:pt x="17" y="24"/>
                    <a:pt x="16" y="23"/>
                    <a:pt x="15" y="24"/>
                  </a:cubicBezTo>
                  <a:cubicBezTo>
                    <a:pt x="10" y="25"/>
                    <a:pt x="10" y="25"/>
                    <a:pt x="10" y="25"/>
                  </a:cubicBezTo>
                  <a:cubicBezTo>
                    <a:pt x="9" y="25"/>
                    <a:pt x="8" y="26"/>
                    <a:pt x="8" y="27"/>
                  </a:cubicBezTo>
                  <a:cubicBezTo>
                    <a:pt x="13" y="43"/>
                    <a:pt x="13" y="43"/>
                    <a:pt x="13" y="43"/>
                  </a:cubicBezTo>
                  <a:cubicBezTo>
                    <a:pt x="13" y="44"/>
                    <a:pt x="14" y="45"/>
                    <a:pt x="15" y="45"/>
                  </a:cubicBezTo>
                  <a:close/>
                  <a:moveTo>
                    <a:pt x="44" y="5"/>
                  </a:moveTo>
                  <a:cubicBezTo>
                    <a:pt x="44" y="11"/>
                    <a:pt x="44" y="11"/>
                    <a:pt x="44" y="11"/>
                  </a:cubicBezTo>
                  <a:cubicBezTo>
                    <a:pt x="44" y="12"/>
                    <a:pt x="43" y="13"/>
                    <a:pt x="42" y="13"/>
                  </a:cubicBezTo>
                  <a:cubicBezTo>
                    <a:pt x="26" y="13"/>
                    <a:pt x="26" y="13"/>
                    <a:pt x="26" y="13"/>
                  </a:cubicBezTo>
                  <a:cubicBezTo>
                    <a:pt x="25" y="13"/>
                    <a:pt x="24" y="12"/>
                    <a:pt x="24" y="11"/>
                  </a:cubicBezTo>
                  <a:cubicBezTo>
                    <a:pt x="24" y="5"/>
                    <a:pt x="24" y="5"/>
                    <a:pt x="24" y="5"/>
                  </a:cubicBezTo>
                  <a:cubicBezTo>
                    <a:pt x="24" y="4"/>
                    <a:pt x="25" y="4"/>
                    <a:pt x="26" y="4"/>
                  </a:cubicBezTo>
                  <a:cubicBezTo>
                    <a:pt x="42" y="4"/>
                    <a:pt x="42" y="4"/>
                    <a:pt x="42" y="4"/>
                  </a:cubicBezTo>
                  <a:cubicBezTo>
                    <a:pt x="43" y="4"/>
                    <a:pt x="44" y="4"/>
                    <a:pt x="44"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16" name="PA_任意多边形 18">
            <a:extLst>
              <a:ext uri="{FF2B5EF4-FFF2-40B4-BE49-F238E27FC236}">
                <a16:creationId xmlns:a16="http://schemas.microsoft.com/office/drawing/2014/main" xmlns="" id="{B8F827F7-FEFD-CE4C-9CA9-86B7DE1DB08F}"/>
              </a:ext>
            </a:extLst>
          </p:cNvPr>
          <p:cNvSpPr>
            <a:spLocks/>
          </p:cNvSpPr>
          <p:nvPr>
            <p:custDataLst>
              <p:tags r:id="rId11"/>
            </p:custDataLst>
          </p:nvPr>
        </p:nvSpPr>
        <p:spPr bwMode="auto">
          <a:xfrm>
            <a:off x="4968876" y="1703914"/>
            <a:ext cx="155575" cy="188970"/>
          </a:xfrm>
          <a:custGeom>
            <a:avLst/>
            <a:gdLst>
              <a:gd name="T0" fmla="*/ 54 w 56"/>
              <a:gd name="T1" fmla="*/ 67 h 67"/>
              <a:gd name="T2" fmla="*/ 8 w 56"/>
              <a:gd name="T3" fmla="*/ 67 h 67"/>
              <a:gd name="T4" fmla="*/ 0 w 56"/>
              <a:gd name="T5" fmla="*/ 60 h 67"/>
              <a:gd name="T6" fmla="*/ 0 w 56"/>
              <a:gd name="T7" fmla="*/ 8 h 67"/>
              <a:gd name="T8" fmla="*/ 8 w 56"/>
              <a:gd name="T9" fmla="*/ 0 h 67"/>
              <a:gd name="T10" fmla="*/ 54 w 56"/>
              <a:gd name="T11" fmla="*/ 0 h 67"/>
              <a:gd name="T12" fmla="*/ 56 w 56"/>
              <a:gd name="T13" fmla="*/ 2 h 67"/>
              <a:gd name="T14" fmla="*/ 56 w 56"/>
              <a:gd name="T15" fmla="*/ 11 h 67"/>
              <a:gd name="T16" fmla="*/ 55 w 56"/>
              <a:gd name="T17" fmla="*/ 12 h 67"/>
              <a:gd name="T18" fmla="*/ 54 w 56"/>
              <a:gd name="T19" fmla="*/ 12 h 67"/>
              <a:gd name="T20" fmla="*/ 53 w 56"/>
              <a:gd name="T21" fmla="*/ 11 h 67"/>
              <a:gd name="T22" fmla="*/ 53 w 56"/>
              <a:gd name="T23" fmla="*/ 5 h 67"/>
              <a:gd name="T24" fmla="*/ 51 w 56"/>
              <a:gd name="T25" fmla="*/ 3 h 67"/>
              <a:gd name="T26" fmla="*/ 8 w 56"/>
              <a:gd name="T27" fmla="*/ 3 h 67"/>
              <a:gd name="T28" fmla="*/ 8 w 56"/>
              <a:gd name="T29" fmla="*/ 14 h 67"/>
              <a:gd name="T30" fmla="*/ 54 w 56"/>
              <a:gd name="T31" fmla="*/ 14 h 67"/>
              <a:gd name="T32" fmla="*/ 56 w 56"/>
              <a:gd name="T33" fmla="*/ 16 h 67"/>
              <a:gd name="T34" fmla="*/ 56 w 56"/>
              <a:gd name="T35" fmla="*/ 66 h 67"/>
              <a:gd name="T36" fmla="*/ 54 w 56"/>
              <a:gd name="T37"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67">
                <a:moveTo>
                  <a:pt x="54" y="67"/>
                </a:moveTo>
                <a:cubicBezTo>
                  <a:pt x="8" y="67"/>
                  <a:pt x="8" y="67"/>
                  <a:pt x="8" y="67"/>
                </a:cubicBezTo>
                <a:cubicBezTo>
                  <a:pt x="4" y="67"/>
                  <a:pt x="0" y="64"/>
                  <a:pt x="0" y="60"/>
                </a:cubicBezTo>
                <a:cubicBezTo>
                  <a:pt x="0" y="42"/>
                  <a:pt x="0" y="25"/>
                  <a:pt x="0" y="8"/>
                </a:cubicBezTo>
                <a:cubicBezTo>
                  <a:pt x="0" y="4"/>
                  <a:pt x="4" y="0"/>
                  <a:pt x="8" y="0"/>
                </a:cubicBezTo>
                <a:cubicBezTo>
                  <a:pt x="24" y="0"/>
                  <a:pt x="38" y="0"/>
                  <a:pt x="54" y="0"/>
                </a:cubicBezTo>
                <a:cubicBezTo>
                  <a:pt x="55" y="0"/>
                  <a:pt x="56" y="1"/>
                  <a:pt x="56" y="2"/>
                </a:cubicBezTo>
                <a:cubicBezTo>
                  <a:pt x="56" y="11"/>
                  <a:pt x="56" y="11"/>
                  <a:pt x="56" y="11"/>
                </a:cubicBezTo>
                <a:cubicBezTo>
                  <a:pt x="56" y="12"/>
                  <a:pt x="55" y="12"/>
                  <a:pt x="55" y="12"/>
                </a:cubicBezTo>
                <a:cubicBezTo>
                  <a:pt x="54" y="12"/>
                  <a:pt x="54" y="12"/>
                  <a:pt x="54" y="12"/>
                </a:cubicBezTo>
                <a:cubicBezTo>
                  <a:pt x="54" y="12"/>
                  <a:pt x="53" y="12"/>
                  <a:pt x="53" y="11"/>
                </a:cubicBezTo>
                <a:cubicBezTo>
                  <a:pt x="53" y="5"/>
                  <a:pt x="53" y="5"/>
                  <a:pt x="53" y="5"/>
                </a:cubicBezTo>
                <a:cubicBezTo>
                  <a:pt x="53" y="4"/>
                  <a:pt x="52" y="3"/>
                  <a:pt x="51" y="3"/>
                </a:cubicBezTo>
                <a:cubicBezTo>
                  <a:pt x="8" y="3"/>
                  <a:pt x="8" y="3"/>
                  <a:pt x="8" y="3"/>
                </a:cubicBezTo>
                <a:cubicBezTo>
                  <a:pt x="2" y="3"/>
                  <a:pt x="1" y="14"/>
                  <a:pt x="8" y="14"/>
                </a:cubicBezTo>
                <a:cubicBezTo>
                  <a:pt x="54" y="14"/>
                  <a:pt x="54" y="14"/>
                  <a:pt x="54" y="14"/>
                </a:cubicBezTo>
                <a:cubicBezTo>
                  <a:pt x="55" y="14"/>
                  <a:pt x="56" y="15"/>
                  <a:pt x="56" y="16"/>
                </a:cubicBezTo>
                <a:cubicBezTo>
                  <a:pt x="56" y="32"/>
                  <a:pt x="56" y="49"/>
                  <a:pt x="56" y="66"/>
                </a:cubicBezTo>
                <a:cubicBezTo>
                  <a:pt x="56" y="67"/>
                  <a:pt x="55" y="67"/>
                  <a:pt x="54" y="6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7" name="PA_任意多边形 19">
            <a:extLst>
              <a:ext uri="{FF2B5EF4-FFF2-40B4-BE49-F238E27FC236}">
                <a16:creationId xmlns:a16="http://schemas.microsoft.com/office/drawing/2014/main" xmlns="" id="{9135DC27-323B-2248-8247-EDFFB02B10E6}"/>
              </a:ext>
            </a:extLst>
          </p:cNvPr>
          <p:cNvSpPr>
            <a:spLocks noEditPoints="1"/>
          </p:cNvSpPr>
          <p:nvPr>
            <p:custDataLst>
              <p:tags r:id="rId12"/>
            </p:custDataLst>
          </p:nvPr>
        </p:nvSpPr>
        <p:spPr bwMode="auto">
          <a:xfrm>
            <a:off x="1042989" y="2523316"/>
            <a:ext cx="200025" cy="235023"/>
          </a:xfrm>
          <a:custGeom>
            <a:avLst/>
            <a:gdLst>
              <a:gd name="T0" fmla="*/ 24 w 72"/>
              <a:gd name="T1" fmla="*/ 71 h 85"/>
              <a:gd name="T2" fmla="*/ 30 w 72"/>
              <a:gd name="T3" fmla="*/ 73 h 85"/>
              <a:gd name="T4" fmla="*/ 18 w 72"/>
              <a:gd name="T5" fmla="*/ 30 h 85"/>
              <a:gd name="T6" fmla="*/ 18 w 72"/>
              <a:gd name="T7" fmla="*/ 32 h 85"/>
              <a:gd name="T8" fmla="*/ 4 w 72"/>
              <a:gd name="T9" fmla="*/ 55 h 85"/>
              <a:gd name="T10" fmla="*/ 3 w 72"/>
              <a:gd name="T11" fmla="*/ 55 h 85"/>
              <a:gd name="T12" fmla="*/ 17 w 72"/>
              <a:gd name="T13" fmla="*/ 29 h 85"/>
              <a:gd name="T14" fmla="*/ 18 w 72"/>
              <a:gd name="T15" fmla="*/ 30 h 85"/>
              <a:gd name="T16" fmla="*/ 68 w 72"/>
              <a:gd name="T17" fmla="*/ 59 h 85"/>
              <a:gd name="T18" fmla="*/ 54 w 72"/>
              <a:gd name="T19" fmla="*/ 82 h 85"/>
              <a:gd name="T20" fmla="*/ 54 w 72"/>
              <a:gd name="T21" fmla="*/ 84 h 85"/>
              <a:gd name="T22" fmla="*/ 55 w 72"/>
              <a:gd name="T23" fmla="*/ 84 h 85"/>
              <a:gd name="T24" fmla="*/ 69 w 72"/>
              <a:gd name="T25" fmla="*/ 59 h 85"/>
              <a:gd name="T26" fmla="*/ 60 w 72"/>
              <a:gd name="T27" fmla="*/ 59 h 85"/>
              <a:gd name="T28" fmla="*/ 59 w 72"/>
              <a:gd name="T29" fmla="*/ 59 h 85"/>
              <a:gd name="T30" fmla="*/ 50 w 72"/>
              <a:gd name="T31" fmla="*/ 75 h 85"/>
              <a:gd name="T32" fmla="*/ 50 w 72"/>
              <a:gd name="T33" fmla="*/ 76 h 85"/>
              <a:gd name="T34" fmla="*/ 51 w 72"/>
              <a:gd name="T35" fmla="*/ 78 h 85"/>
              <a:gd name="T36" fmla="*/ 60 w 72"/>
              <a:gd name="T37" fmla="*/ 59 h 85"/>
              <a:gd name="T38" fmla="*/ 22 w 72"/>
              <a:gd name="T39" fmla="*/ 37 h 85"/>
              <a:gd name="T40" fmla="*/ 22 w 72"/>
              <a:gd name="T41" fmla="*/ 39 h 85"/>
              <a:gd name="T42" fmla="*/ 13 w 72"/>
              <a:gd name="T43" fmla="*/ 54 h 85"/>
              <a:gd name="T44" fmla="*/ 12 w 72"/>
              <a:gd name="T45" fmla="*/ 55 h 85"/>
              <a:gd name="T46" fmla="*/ 21 w 72"/>
              <a:gd name="T47" fmla="*/ 36 h 85"/>
              <a:gd name="T48" fmla="*/ 51 w 72"/>
              <a:gd name="T49" fmla="*/ 57 h 85"/>
              <a:gd name="T50" fmla="*/ 46 w 72"/>
              <a:gd name="T51" fmla="*/ 76 h 85"/>
              <a:gd name="T52" fmla="*/ 14 w 72"/>
              <a:gd name="T53" fmla="*/ 62 h 85"/>
              <a:gd name="T54" fmla="*/ 22 w 72"/>
              <a:gd name="T55" fmla="*/ 53 h 85"/>
              <a:gd name="T56" fmla="*/ 41 w 72"/>
              <a:gd name="T57" fmla="*/ 38 h 85"/>
              <a:gd name="T58" fmla="*/ 45 w 72"/>
              <a:gd name="T59" fmla="*/ 33 h 85"/>
              <a:gd name="T60" fmla="*/ 52 w 72"/>
              <a:gd name="T61" fmla="*/ 35 h 85"/>
              <a:gd name="T62" fmla="*/ 51 w 72"/>
              <a:gd name="T63" fmla="*/ 37 h 85"/>
              <a:gd name="T64" fmla="*/ 51 w 72"/>
              <a:gd name="T65" fmla="*/ 57 h 85"/>
              <a:gd name="T66" fmla="*/ 59 w 72"/>
              <a:gd name="T67" fmla="*/ 7 h 85"/>
              <a:gd name="T68" fmla="*/ 67 w 72"/>
              <a:gd name="T69" fmla="*/ 11 h 85"/>
              <a:gd name="T70" fmla="*/ 54 w 72"/>
              <a:gd name="T71" fmla="*/ 34 h 85"/>
              <a:gd name="T72" fmla="*/ 47 w 72"/>
              <a:gd name="T73" fmla="*/ 31 h 85"/>
              <a:gd name="T74" fmla="*/ 61 w 72"/>
              <a:gd name="T75" fmla="*/ 5 h 85"/>
              <a:gd name="T76" fmla="*/ 68 w 72"/>
              <a:gd name="T77" fmla="*/ 9 h 85"/>
              <a:gd name="T78" fmla="*/ 61 w 72"/>
              <a:gd name="T79" fmla="*/ 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2" h="85">
                <a:moveTo>
                  <a:pt x="30" y="74"/>
                </a:moveTo>
                <a:cubicBezTo>
                  <a:pt x="27" y="78"/>
                  <a:pt x="22" y="74"/>
                  <a:pt x="24" y="71"/>
                </a:cubicBezTo>
                <a:cubicBezTo>
                  <a:pt x="24" y="70"/>
                  <a:pt x="24" y="70"/>
                  <a:pt x="25" y="70"/>
                </a:cubicBezTo>
                <a:cubicBezTo>
                  <a:pt x="30" y="73"/>
                  <a:pt x="30" y="73"/>
                  <a:pt x="30" y="73"/>
                </a:cubicBezTo>
                <a:cubicBezTo>
                  <a:pt x="31" y="73"/>
                  <a:pt x="31" y="74"/>
                  <a:pt x="30" y="74"/>
                </a:cubicBezTo>
                <a:close/>
                <a:moveTo>
                  <a:pt x="18" y="30"/>
                </a:moveTo>
                <a:cubicBezTo>
                  <a:pt x="19" y="30"/>
                  <a:pt x="19" y="30"/>
                  <a:pt x="19" y="30"/>
                </a:cubicBezTo>
                <a:cubicBezTo>
                  <a:pt x="19" y="31"/>
                  <a:pt x="18" y="32"/>
                  <a:pt x="18" y="32"/>
                </a:cubicBezTo>
                <a:cubicBezTo>
                  <a:pt x="9" y="35"/>
                  <a:pt x="3" y="44"/>
                  <a:pt x="5" y="54"/>
                </a:cubicBezTo>
                <a:cubicBezTo>
                  <a:pt x="5" y="54"/>
                  <a:pt x="5" y="55"/>
                  <a:pt x="4" y="55"/>
                </a:cubicBezTo>
                <a:cubicBezTo>
                  <a:pt x="4" y="55"/>
                  <a:pt x="4" y="55"/>
                  <a:pt x="4" y="55"/>
                </a:cubicBezTo>
                <a:cubicBezTo>
                  <a:pt x="4" y="55"/>
                  <a:pt x="3" y="55"/>
                  <a:pt x="3" y="55"/>
                </a:cubicBezTo>
                <a:cubicBezTo>
                  <a:pt x="3" y="55"/>
                  <a:pt x="3" y="55"/>
                  <a:pt x="3" y="54"/>
                </a:cubicBezTo>
                <a:cubicBezTo>
                  <a:pt x="0" y="43"/>
                  <a:pt x="7" y="33"/>
                  <a:pt x="17" y="29"/>
                </a:cubicBezTo>
                <a:cubicBezTo>
                  <a:pt x="17" y="29"/>
                  <a:pt x="18" y="29"/>
                  <a:pt x="18" y="29"/>
                </a:cubicBezTo>
                <a:cubicBezTo>
                  <a:pt x="18" y="29"/>
                  <a:pt x="18" y="30"/>
                  <a:pt x="18" y="30"/>
                </a:cubicBezTo>
                <a:close/>
                <a:moveTo>
                  <a:pt x="68" y="59"/>
                </a:moveTo>
                <a:cubicBezTo>
                  <a:pt x="68" y="59"/>
                  <a:pt x="68" y="59"/>
                  <a:pt x="68" y="59"/>
                </a:cubicBezTo>
                <a:cubicBezTo>
                  <a:pt x="67" y="59"/>
                  <a:pt x="67" y="59"/>
                  <a:pt x="67" y="60"/>
                </a:cubicBezTo>
                <a:cubicBezTo>
                  <a:pt x="69" y="69"/>
                  <a:pt x="63" y="79"/>
                  <a:pt x="54" y="82"/>
                </a:cubicBezTo>
                <a:cubicBezTo>
                  <a:pt x="54" y="82"/>
                  <a:pt x="53" y="83"/>
                  <a:pt x="53" y="83"/>
                </a:cubicBezTo>
                <a:cubicBezTo>
                  <a:pt x="54" y="84"/>
                  <a:pt x="54" y="84"/>
                  <a:pt x="54" y="84"/>
                </a:cubicBezTo>
                <a:cubicBezTo>
                  <a:pt x="54" y="84"/>
                  <a:pt x="54" y="84"/>
                  <a:pt x="54" y="84"/>
                </a:cubicBezTo>
                <a:cubicBezTo>
                  <a:pt x="54" y="85"/>
                  <a:pt x="55" y="85"/>
                  <a:pt x="55" y="84"/>
                </a:cubicBezTo>
                <a:cubicBezTo>
                  <a:pt x="65" y="81"/>
                  <a:pt x="72" y="70"/>
                  <a:pt x="69" y="59"/>
                </a:cubicBezTo>
                <a:cubicBezTo>
                  <a:pt x="69" y="59"/>
                  <a:pt x="69" y="59"/>
                  <a:pt x="69" y="59"/>
                </a:cubicBezTo>
                <a:cubicBezTo>
                  <a:pt x="69" y="59"/>
                  <a:pt x="68" y="59"/>
                  <a:pt x="68" y="59"/>
                </a:cubicBezTo>
                <a:close/>
                <a:moveTo>
                  <a:pt x="60" y="59"/>
                </a:moveTo>
                <a:cubicBezTo>
                  <a:pt x="60" y="59"/>
                  <a:pt x="60" y="59"/>
                  <a:pt x="60" y="59"/>
                </a:cubicBezTo>
                <a:cubicBezTo>
                  <a:pt x="59" y="59"/>
                  <a:pt x="59" y="59"/>
                  <a:pt x="59" y="59"/>
                </a:cubicBezTo>
                <a:cubicBezTo>
                  <a:pt x="59" y="60"/>
                  <a:pt x="59" y="60"/>
                  <a:pt x="59" y="60"/>
                </a:cubicBezTo>
                <a:cubicBezTo>
                  <a:pt x="61" y="67"/>
                  <a:pt x="57" y="74"/>
                  <a:pt x="50" y="75"/>
                </a:cubicBezTo>
                <a:cubicBezTo>
                  <a:pt x="50" y="75"/>
                  <a:pt x="50" y="75"/>
                  <a:pt x="50" y="75"/>
                </a:cubicBezTo>
                <a:cubicBezTo>
                  <a:pt x="50" y="76"/>
                  <a:pt x="50" y="76"/>
                  <a:pt x="50" y="76"/>
                </a:cubicBezTo>
                <a:cubicBezTo>
                  <a:pt x="50" y="77"/>
                  <a:pt x="50" y="77"/>
                  <a:pt x="50" y="77"/>
                </a:cubicBezTo>
                <a:cubicBezTo>
                  <a:pt x="50" y="77"/>
                  <a:pt x="50" y="78"/>
                  <a:pt x="51" y="78"/>
                </a:cubicBezTo>
                <a:cubicBezTo>
                  <a:pt x="59" y="76"/>
                  <a:pt x="64" y="67"/>
                  <a:pt x="61" y="59"/>
                </a:cubicBezTo>
                <a:cubicBezTo>
                  <a:pt x="61" y="59"/>
                  <a:pt x="61" y="59"/>
                  <a:pt x="60" y="59"/>
                </a:cubicBezTo>
                <a:close/>
                <a:moveTo>
                  <a:pt x="22" y="37"/>
                </a:moveTo>
                <a:cubicBezTo>
                  <a:pt x="22" y="37"/>
                  <a:pt x="22" y="37"/>
                  <a:pt x="22" y="37"/>
                </a:cubicBezTo>
                <a:cubicBezTo>
                  <a:pt x="22" y="38"/>
                  <a:pt x="22" y="38"/>
                  <a:pt x="22" y="38"/>
                </a:cubicBezTo>
                <a:cubicBezTo>
                  <a:pt x="22" y="38"/>
                  <a:pt x="22" y="39"/>
                  <a:pt x="22" y="39"/>
                </a:cubicBezTo>
                <a:cubicBezTo>
                  <a:pt x="15" y="40"/>
                  <a:pt x="11" y="47"/>
                  <a:pt x="13" y="53"/>
                </a:cubicBezTo>
                <a:cubicBezTo>
                  <a:pt x="13" y="54"/>
                  <a:pt x="13" y="54"/>
                  <a:pt x="13" y="54"/>
                </a:cubicBezTo>
                <a:cubicBezTo>
                  <a:pt x="13" y="55"/>
                  <a:pt x="13" y="55"/>
                  <a:pt x="12" y="55"/>
                </a:cubicBezTo>
                <a:cubicBezTo>
                  <a:pt x="12" y="55"/>
                  <a:pt x="12" y="55"/>
                  <a:pt x="12" y="55"/>
                </a:cubicBezTo>
                <a:cubicBezTo>
                  <a:pt x="11" y="55"/>
                  <a:pt x="11" y="55"/>
                  <a:pt x="11" y="54"/>
                </a:cubicBezTo>
                <a:cubicBezTo>
                  <a:pt x="8" y="46"/>
                  <a:pt x="13" y="38"/>
                  <a:pt x="21" y="36"/>
                </a:cubicBezTo>
                <a:cubicBezTo>
                  <a:pt x="22" y="36"/>
                  <a:pt x="22" y="36"/>
                  <a:pt x="22" y="37"/>
                </a:cubicBezTo>
                <a:close/>
                <a:moveTo>
                  <a:pt x="51" y="57"/>
                </a:moveTo>
                <a:cubicBezTo>
                  <a:pt x="48" y="62"/>
                  <a:pt x="47" y="65"/>
                  <a:pt x="46" y="68"/>
                </a:cubicBezTo>
                <a:cubicBezTo>
                  <a:pt x="46" y="70"/>
                  <a:pt x="46" y="72"/>
                  <a:pt x="46" y="76"/>
                </a:cubicBezTo>
                <a:cubicBezTo>
                  <a:pt x="46" y="79"/>
                  <a:pt x="45" y="80"/>
                  <a:pt x="42" y="79"/>
                </a:cubicBezTo>
                <a:cubicBezTo>
                  <a:pt x="33" y="73"/>
                  <a:pt x="23" y="68"/>
                  <a:pt x="14" y="62"/>
                </a:cubicBezTo>
                <a:cubicBezTo>
                  <a:pt x="12" y="61"/>
                  <a:pt x="12" y="59"/>
                  <a:pt x="14" y="58"/>
                </a:cubicBezTo>
                <a:cubicBezTo>
                  <a:pt x="18" y="56"/>
                  <a:pt x="20" y="55"/>
                  <a:pt x="22" y="53"/>
                </a:cubicBezTo>
                <a:cubicBezTo>
                  <a:pt x="24" y="51"/>
                  <a:pt x="25" y="49"/>
                  <a:pt x="28" y="44"/>
                </a:cubicBezTo>
                <a:cubicBezTo>
                  <a:pt x="31" y="38"/>
                  <a:pt x="37" y="37"/>
                  <a:pt x="41" y="38"/>
                </a:cubicBezTo>
                <a:cubicBezTo>
                  <a:pt x="44" y="38"/>
                  <a:pt x="44" y="37"/>
                  <a:pt x="45" y="34"/>
                </a:cubicBezTo>
                <a:cubicBezTo>
                  <a:pt x="45" y="34"/>
                  <a:pt x="45" y="33"/>
                  <a:pt x="45" y="33"/>
                </a:cubicBezTo>
                <a:cubicBezTo>
                  <a:pt x="46" y="32"/>
                  <a:pt x="46" y="32"/>
                  <a:pt x="47" y="32"/>
                </a:cubicBezTo>
                <a:cubicBezTo>
                  <a:pt x="52" y="35"/>
                  <a:pt x="52" y="35"/>
                  <a:pt x="52" y="35"/>
                </a:cubicBezTo>
                <a:cubicBezTo>
                  <a:pt x="53" y="36"/>
                  <a:pt x="53" y="36"/>
                  <a:pt x="52" y="37"/>
                </a:cubicBezTo>
                <a:cubicBezTo>
                  <a:pt x="52" y="37"/>
                  <a:pt x="52" y="37"/>
                  <a:pt x="51" y="37"/>
                </a:cubicBezTo>
                <a:cubicBezTo>
                  <a:pt x="49" y="40"/>
                  <a:pt x="49" y="41"/>
                  <a:pt x="50" y="43"/>
                </a:cubicBezTo>
                <a:cubicBezTo>
                  <a:pt x="53" y="46"/>
                  <a:pt x="54" y="52"/>
                  <a:pt x="51" y="57"/>
                </a:cubicBezTo>
                <a:close/>
                <a:moveTo>
                  <a:pt x="46" y="30"/>
                </a:moveTo>
                <a:cubicBezTo>
                  <a:pt x="49" y="23"/>
                  <a:pt x="54" y="13"/>
                  <a:pt x="59" y="7"/>
                </a:cubicBezTo>
                <a:cubicBezTo>
                  <a:pt x="59" y="7"/>
                  <a:pt x="60" y="7"/>
                  <a:pt x="60" y="7"/>
                </a:cubicBezTo>
                <a:cubicBezTo>
                  <a:pt x="67" y="11"/>
                  <a:pt x="67" y="11"/>
                  <a:pt x="67" y="11"/>
                </a:cubicBezTo>
                <a:cubicBezTo>
                  <a:pt x="68" y="11"/>
                  <a:pt x="68" y="11"/>
                  <a:pt x="68" y="12"/>
                </a:cubicBezTo>
                <a:cubicBezTo>
                  <a:pt x="65" y="19"/>
                  <a:pt x="59" y="29"/>
                  <a:pt x="54" y="34"/>
                </a:cubicBezTo>
                <a:cubicBezTo>
                  <a:pt x="54" y="35"/>
                  <a:pt x="54" y="35"/>
                  <a:pt x="53" y="35"/>
                </a:cubicBezTo>
                <a:cubicBezTo>
                  <a:pt x="47" y="31"/>
                  <a:pt x="47" y="31"/>
                  <a:pt x="47" y="31"/>
                </a:cubicBezTo>
                <a:cubicBezTo>
                  <a:pt x="46" y="31"/>
                  <a:pt x="46" y="30"/>
                  <a:pt x="46" y="30"/>
                </a:cubicBezTo>
                <a:close/>
                <a:moveTo>
                  <a:pt x="61" y="5"/>
                </a:moveTo>
                <a:cubicBezTo>
                  <a:pt x="64" y="2"/>
                  <a:pt x="66" y="0"/>
                  <a:pt x="68" y="1"/>
                </a:cubicBezTo>
                <a:cubicBezTo>
                  <a:pt x="70" y="2"/>
                  <a:pt x="70" y="5"/>
                  <a:pt x="68" y="9"/>
                </a:cubicBezTo>
                <a:cubicBezTo>
                  <a:pt x="68" y="10"/>
                  <a:pt x="68" y="10"/>
                  <a:pt x="67" y="10"/>
                </a:cubicBezTo>
                <a:cubicBezTo>
                  <a:pt x="61" y="6"/>
                  <a:pt x="61" y="6"/>
                  <a:pt x="61" y="6"/>
                </a:cubicBezTo>
                <a:cubicBezTo>
                  <a:pt x="61" y="6"/>
                  <a:pt x="61" y="5"/>
                  <a:pt x="61"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8" name="PA_任意多边形 20">
            <a:extLst>
              <a:ext uri="{FF2B5EF4-FFF2-40B4-BE49-F238E27FC236}">
                <a16:creationId xmlns:a16="http://schemas.microsoft.com/office/drawing/2014/main" xmlns="" id="{CD9E0665-BD26-2B42-8F98-A0040CA1BAE1}"/>
              </a:ext>
            </a:extLst>
          </p:cNvPr>
          <p:cNvSpPr>
            <a:spLocks noEditPoints="1"/>
          </p:cNvSpPr>
          <p:nvPr>
            <p:custDataLst>
              <p:tags r:id="rId13"/>
            </p:custDataLst>
          </p:nvPr>
        </p:nvSpPr>
        <p:spPr bwMode="auto">
          <a:xfrm>
            <a:off x="1087439" y="3406239"/>
            <a:ext cx="168275" cy="187383"/>
          </a:xfrm>
          <a:custGeom>
            <a:avLst/>
            <a:gdLst>
              <a:gd name="T0" fmla="*/ 6 w 60"/>
              <a:gd name="T1" fmla="*/ 52 h 67"/>
              <a:gd name="T2" fmla="*/ 0 w 60"/>
              <a:gd name="T3" fmla="*/ 6 h 67"/>
              <a:gd name="T4" fmla="*/ 42 w 60"/>
              <a:gd name="T5" fmla="*/ 0 h 67"/>
              <a:gd name="T6" fmla="*/ 43 w 60"/>
              <a:gd name="T7" fmla="*/ 8 h 67"/>
              <a:gd name="T8" fmla="*/ 42 w 60"/>
              <a:gd name="T9" fmla="*/ 9 h 67"/>
              <a:gd name="T10" fmla="*/ 41 w 60"/>
              <a:gd name="T11" fmla="*/ 3 h 67"/>
              <a:gd name="T12" fmla="*/ 6 w 60"/>
              <a:gd name="T13" fmla="*/ 1 h 67"/>
              <a:gd name="T14" fmla="*/ 42 w 60"/>
              <a:gd name="T15" fmla="*/ 10 h 67"/>
              <a:gd name="T16" fmla="*/ 43 w 60"/>
              <a:gd name="T17" fmla="*/ 12 h 67"/>
              <a:gd name="T18" fmla="*/ 22 w 60"/>
              <a:gd name="T19" fmla="*/ 13 h 67"/>
              <a:gd name="T20" fmla="*/ 15 w 60"/>
              <a:gd name="T21" fmla="*/ 51 h 67"/>
              <a:gd name="T22" fmla="*/ 58 w 60"/>
              <a:gd name="T23" fmla="*/ 67 h 67"/>
              <a:gd name="T24" fmla="*/ 16 w 60"/>
              <a:gd name="T25" fmla="*/ 61 h 67"/>
              <a:gd name="T26" fmla="*/ 22 w 60"/>
              <a:gd name="T27" fmla="*/ 14 h 67"/>
              <a:gd name="T28" fmla="*/ 60 w 60"/>
              <a:gd name="T29" fmla="*/ 16 h 67"/>
              <a:gd name="T30" fmla="*/ 59 w 60"/>
              <a:gd name="T31" fmla="*/ 24 h 67"/>
              <a:gd name="T32" fmla="*/ 57 w 60"/>
              <a:gd name="T33" fmla="*/ 23 h 67"/>
              <a:gd name="T34" fmla="*/ 56 w 60"/>
              <a:gd name="T35" fmla="*/ 16 h 67"/>
              <a:gd name="T36" fmla="*/ 22 w 60"/>
              <a:gd name="T37" fmla="*/ 25 h 67"/>
              <a:gd name="T38" fmla="*/ 60 w 60"/>
              <a:gd name="T39" fmla="*/ 27 h 67"/>
              <a:gd name="T40" fmla="*/ 58 w 60"/>
              <a:gd name="T41" fmla="*/ 67 h 67"/>
              <a:gd name="T42" fmla="*/ 23 w 60"/>
              <a:gd name="T43" fmla="*/ 18 h 67"/>
              <a:gd name="T44" fmla="*/ 22 w 60"/>
              <a:gd name="T45" fmla="*/ 17 h 67"/>
              <a:gd name="T46" fmla="*/ 55 w 60"/>
              <a:gd name="T47" fmla="*/ 16 h 67"/>
              <a:gd name="T48" fmla="*/ 56 w 60"/>
              <a:gd name="T49" fmla="*/ 17 h 67"/>
              <a:gd name="T50" fmla="*/ 55 w 60"/>
              <a:gd name="T51" fmla="*/ 20 h 67"/>
              <a:gd name="T52" fmla="*/ 22 w 60"/>
              <a:gd name="T53" fmla="*/ 19 h 67"/>
              <a:gd name="T54" fmla="*/ 23 w 60"/>
              <a:gd name="T55" fmla="*/ 18 h 67"/>
              <a:gd name="T56" fmla="*/ 56 w 60"/>
              <a:gd name="T57" fmla="*/ 19 h 67"/>
              <a:gd name="T58" fmla="*/ 55 w 60"/>
              <a:gd name="T59" fmla="*/ 20 h 67"/>
              <a:gd name="T60" fmla="*/ 23 w 60"/>
              <a:gd name="T61" fmla="*/ 22 h 67"/>
              <a:gd name="T62" fmla="*/ 22 w 60"/>
              <a:gd name="T63" fmla="*/ 21 h 67"/>
              <a:gd name="T64" fmla="*/ 55 w 60"/>
              <a:gd name="T65" fmla="*/ 21 h 67"/>
              <a:gd name="T66" fmla="*/ 56 w 60"/>
              <a:gd name="T67" fmla="*/ 22 h 67"/>
              <a:gd name="T68" fmla="*/ 55 w 60"/>
              <a:gd name="T69" fmla="*/ 25 h 67"/>
              <a:gd name="T70" fmla="*/ 22 w 60"/>
              <a:gd name="T71" fmla="*/ 24 h 67"/>
              <a:gd name="T72" fmla="*/ 23 w 60"/>
              <a:gd name="T73" fmla="*/ 23 h 67"/>
              <a:gd name="T74" fmla="*/ 56 w 60"/>
              <a:gd name="T75" fmla="*/ 24 h 67"/>
              <a:gd name="T76" fmla="*/ 55 w 60"/>
              <a:gd name="T77" fmla="*/ 25 h 67"/>
              <a:gd name="T78" fmla="*/ 7 w 60"/>
              <a:gd name="T79" fmla="*/ 3 h 67"/>
              <a:gd name="T80" fmla="*/ 6 w 60"/>
              <a:gd name="T81" fmla="*/ 2 h 67"/>
              <a:gd name="T82" fmla="*/ 39 w 60"/>
              <a:gd name="T83" fmla="*/ 2 h 67"/>
              <a:gd name="T84" fmla="*/ 40 w 60"/>
              <a:gd name="T85" fmla="*/ 2 h 67"/>
              <a:gd name="T86" fmla="*/ 39 w 60"/>
              <a:gd name="T87" fmla="*/ 5 h 67"/>
              <a:gd name="T88" fmla="*/ 6 w 60"/>
              <a:gd name="T89" fmla="*/ 5 h 67"/>
              <a:gd name="T90" fmla="*/ 7 w 60"/>
              <a:gd name="T91" fmla="*/ 4 h 67"/>
              <a:gd name="T92" fmla="*/ 40 w 60"/>
              <a:gd name="T93" fmla="*/ 5 h 67"/>
              <a:gd name="T94" fmla="*/ 39 w 60"/>
              <a:gd name="T95" fmla="*/ 5 h 67"/>
              <a:gd name="T96" fmla="*/ 7 w 60"/>
              <a:gd name="T97" fmla="*/ 8 h 67"/>
              <a:gd name="T98" fmla="*/ 6 w 60"/>
              <a:gd name="T99" fmla="*/ 7 h 67"/>
              <a:gd name="T100" fmla="*/ 39 w 60"/>
              <a:gd name="T101" fmla="*/ 6 h 67"/>
              <a:gd name="T102" fmla="*/ 40 w 60"/>
              <a:gd name="T103" fmla="*/ 7 h 67"/>
              <a:gd name="T104" fmla="*/ 39 w 60"/>
              <a:gd name="T105" fmla="*/ 10 h 67"/>
              <a:gd name="T106" fmla="*/ 6 w 60"/>
              <a:gd name="T107" fmla="*/ 9 h 67"/>
              <a:gd name="T108" fmla="*/ 7 w 60"/>
              <a:gd name="T109" fmla="*/ 8 h 67"/>
              <a:gd name="T110" fmla="*/ 40 w 60"/>
              <a:gd name="T111" fmla="*/ 9 h 67"/>
              <a:gd name="T112" fmla="*/ 39 w 60"/>
              <a:gd name="T113" fmla="*/ 1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0" h="67">
                <a:moveTo>
                  <a:pt x="14" y="52"/>
                </a:moveTo>
                <a:cubicBezTo>
                  <a:pt x="6" y="52"/>
                  <a:pt x="6" y="52"/>
                  <a:pt x="6" y="52"/>
                </a:cubicBezTo>
                <a:cubicBezTo>
                  <a:pt x="3" y="52"/>
                  <a:pt x="0" y="49"/>
                  <a:pt x="0" y="46"/>
                </a:cubicBezTo>
                <a:cubicBezTo>
                  <a:pt x="0" y="32"/>
                  <a:pt x="0" y="19"/>
                  <a:pt x="0" y="6"/>
                </a:cubicBezTo>
                <a:cubicBezTo>
                  <a:pt x="0" y="2"/>
                  <a:pt x="3" y="0"/>
                  <a:pt x="6" y="0"/>
                </a:cubicBezTo>
                <a:cubicBezTo>
                  <a:pt x="18" y="0"/>
                  <a:pt x="30" y="0"/>
                  <a:pt x="42" y="0"/>
                </a:cubicBezTo>
                <a:cubicBezTo>
                  <a:pt x="43" y="0"/>
                  <a:pt x="43" y="0"/>
                  <a:pt x="43" y="1"/>
                </a:cubicBezTo>
                <a:cubicBezTo>
                  <a:pt x="43" y="8"/>
                  <a:pt x="43" y="8"/>
                  <a:pt x="43" y="8"/>
                </a:cubicBezTo>
                <a:cubicBezTo>
                  <a:pt x="43" y="8"/>
                  <a:pt x="43" y="9"/>
                  <a:pt x="42" y="9"/>
                </a:cubicBezTo>
                <a:cubicBezTo>
                  <a:pt x="42" y="9"/>
                  <a:pt x="42" y="9"/>
                  <a:pt x="42" y="9"/>
                </a:cubicBezTo>
                <a:cubicBezTo>
                  <a:pt x="42" y="9"/>
                  <a:pt x="41" y="8"/>
                  <a:pt x="41" y="8"/>
                </a:cubicBezTo>
                <a:cubicBezTo>
                  <a:pt x="41" y="3"/>
                  <a:pt x="41" y="3"/>
                  <a:pt x="41" y="3"/>
                </a:cubicBezTo>
                <a:cubicBezTo>
                  <a:pt x="41" y="2"/>
                  <a:pt x="41" y="1"/>
                  <a:pt x="40" y="1"/>
                </a:cubicBezTo>
                <a:cubicBezTo>
                  <a:pt x="6" y="1"/>
                  <a:pt x="6" y="1"/>
                  <a:pt x="6" y="1"/>
                </a:cubicBezTo>
                <a:cubicBezTo>
                  <a:pt x="0" y="1"/>
                  <a:pt x="0" y="10"/>
                  <a:pt x="6" y="10"/>
                </a:cubicBezTo>
                <a:cubicBezTo>
                  <a:pt x="42" y="10"/>
                  <a:pt x="42" y="10"/>
                  <a:pt x="42" y="10"/>
                </a:cubicBezTo>
                <a:cubicBezTo>
                  <a:pt x="43" y="10"/>
                  <a:pt x="43" y="11"/>
                  <a:pt x="43" y="11"/>
                </a:cubicBezTo>
                <a:cubicBezTo>
                  <a:pt x="43" y="12"/>
                  <a:pt x="43" y="12"/>
                  <a:pt x="43" y="12"/>
                </a:cubicBezTo>
                <a:cubicBezTo>
                  <a:pt x="43" y="13"/>
                  <a:pt x="43" y="13"/>
                  <a:pt x="42" y="13"/>
                </a:cubicBezTo>
                <a:cubicBezTo>
                  <a:pt x="22" y="13"/>
                  <a:pt x="22" y="13"/>
                  <a:pt x="22" y="13"/>
                </a:cubicBezTo>
                <a:cubicBezTo>
                  <a:pt x="18" y="13"/>
                  <a:pt x="15" y="16"/>
                  <a:pt x="15" y="20"/>
                </a:cubicBezTo>
                <a:cubicBezTo>
                  <a:pt x="15" y="51"/>
                  <a:pt x="15" y="51"/>
                  <a:pt x="15" y="51"/>
                </a:cubicBezTo>
                <a:cubicBezTo>
                  <a:pt x="15" y="51"/>
                  <a:pt x="15" y="52"/>
                  <a:pt x="14" y="52"/>
                </a:cubicBezTo>
                <a:close/>
                <a:moveTo>
                  <a:pt x="58" y="67"/>
                </a:moveTo>
                <a:cubicBezTo>
                  <a:pt x="22" y="67"/>
                  <a:pt x="22" y="67"/>
                  <a:pt x="22" y="67"/>
                </a:cubicBezTo>
                <a:cubicBezTo>
                  <a:pt x="19" y="67"/>
                  <a:pt x="16" y="64"/>
                  <a:pt x="16" y="61"/>
                </a:cubicBezTo>
                <a:cubicBezTo>
                  <a:pt x="16" y="47"/>
                  <a:pt x="16" y="34"/>
                  <a:pt x="16" y="20"/>
                </a:cubicBezTo>
                <a:cubicBezTo>
                  <a:pt x="16" y="17"/>
                  <a:pt x="19" y="14"/>
                  <a:pt x="22" y="14"/>
                </a:cubicBezTo>
                <a:cubicBezTo>
                  <a:pt x="35" y="14"/>
                  <a:pt x="46" y="14"/>
                  <a:pt x="58" y="14"/>
                </a:cubicBezTo>
                <a:cubicBezTo>
                  <a:pt x="59" y="14"/>
                  <a:pt x="60" y="15"/>
                  <a:pt x="60" y="16"/>
                </a:cubicBezTo>
                <a:cubicBezTo>
                  <a:pt x="60" y="23"/>
                  <a:pt x="60" y="23"/>
                  <a:pt x="60" y="23"/>
                </a:cubicBezTo>
                <a:cubicBezTo>
                  <a:pt x="60" y="23"/>
                  <a:pt x="59" y="24"/>
                  <a:pt x="59" y="24"/>
                </a:cubicBezTo>
                <a:cubicBezTo>
                  <a:pt x="59" y="24"/>
                  <a:pt x="59" y="24"/>
                  <a:pt x="59" y="24"/>
                </a:cubicBezTo>
                <a:cubicBezTo>
                  <a:pt x="58" y="24"/>
                  <a:pt x="57" y="23"/>
                  <a:pt x="57" y="23"/>
                </a:cubicBezTo>
                <a:cubicBezTo>
                  <a:pt x="57" y="17"/>
                  <a:pt x="57" y="17"/>
                  <a:pt x="57" y="17"/>
                </a:cubicBezTo>
                <a:cubicBezTo>
                  <a:pt x="57" y="16"/>
                  <a:pt x="57" y="16"/>
                  <a:pt x="56" y="16"/>
                </a:cubicBezTo>
                <a:cubicBezTo>
                  <a:pt x="22" y="16"/>
                  <a:pt x="22" y="16"/>
                  <a:pt x="22" y="16"/>
                </a:cubicBezTo>
                <a:cubicBezTo>
                  <a:pt x="16" y="16"/>
                  <a:pt x="16" y="25"/>
                  <a:pt x="22" y="25"/>
                </a:cubicBezTo>
                <a:cubicBezTo>
                  <a:pt x="58" y="25"/>
                  <a:pt x="58" y="25"/>
                  <a:pt x="58" y="25"/>
                </a:cubicBezTo>
                <a:cubicBezTo>
                  <a:pt x="59" y="25"/>
                  <a:pt x="60" y="26"/>
                  <a:pt x="60" y="27"/>
                </a:cubicBezTo>
                <a:cubicBezTo>
                  <a:pt x="60" y="39"/>
                  <a:pt x="60" y="52"/>
                  <a:pt x="60" y="65"/>
                </a:cubicBezTo>
                <a:cubicBezTo>
                  <a:pt x="60" y="66"/>
                  <a:pt x="59" y="67"/>
                  <a:pt x="58" y="67"/>
                </a:cubicBezTo>
                <a:close/>
                <a:moveTo>
                  <a:pt x="55" y="18"/>
                </a:moveTo>
                <a:cubicBezTo>
                  <a:pt x="23" y="18"/>
                  <a:pt x="23" y="18"/>
                  <a:pt x="23" y="18"/>
                </a:cubicBezTo>
                <a:cubicBezTo>
                  <a:pt x="22" y="18"/>
                  <a:pt x="22" y="17"/>
                  <a:pt x="22" y="17"/>
                </a:cubicBezTo>
                <a:cubicBezTo>
                  <a:pt x="22" y="17"/>
                  <a:pt x="22" y="17"/>
                  <a:pt x="22" y="17"/>
                </a:cubicBezTo>
                <a:cubicBezTo>
                  <a:pt x="22" y="17"/>
                  <a:pt x="22" y="16"/>
                  <a:pt x="23" y="16"/>
                </a:cubicBezTo>
                <a:cubicBezTo>
                  <a:pt x="55" y="16"/>
                  <a:pt x="55" y="16"/>
                  <a:pt x="55" y="16"/>
                </a:cubicBezTo>
                <a:cubicBezTo>
                  <a:pt x="56" y="16"/>
                  <a:pt x="56" y="17"/>
                  <a:pt x="56" y="17"/>
                </a:cubicBezTo>
                <a:cubicBezTo>
                  <a:pt x="56" y="17"/>
                  <a:pt x="56" y="17"/>
                  <a:pt x="56" y="17"/>
                </a:cubicBezTo>
                <a:cubicBezTo>
                  <a:pt x="56" y="17"/>
                  <a:pt x="56" y="18"/>
                  <a:pt x="55" y="18"/>
                </a:cubicBezTo>
                <a:close/>
                <a:moveTo>
                  <a:pt x="55" y="20"/>
                </a:moveTo>
                <a:cubicBezTo>
                  <a:pt x="23" y="20"/>
                  <a:pt x="23" y="20"/>
                  <a:pt x="23" y="20"/>
                </a:cubicBezTo>
                <a:cubicBezTo>
                  <a:pt x="22" y="20"/>
                  <a:pt x="22" y="20"/>
                  <a:pt x="22" y="19"/>
                </a:cubicBezTo>
                <a:cubicBezTo>
                  <a:pt x="22" y="19"/>
                  <a:pt x="22" y="19"/>
                  <a:pt x="22" y="19"/>
                </a:cubicBezTo>
                <a:cubicBezTo>
                  <a:pt x="22" y="19"/>
                  <a:pt x="22" y="18"/>
                  <a:pt x="23" y="18"/>
                </a:cubicBezTo>
                <a:cubicBezTo>
                  <a:pt x="55" y="18"/>
                  <a:pt x="55" y="18"/>
                  <a:pt x="55" y="18"/>
                </a:cubicBezTo>
                <a:cubicBezTo>
                  <a:pt x="56" y="18"/>
                  <a:pt x="56" y="19"/>
                  <a:pt x="56" y="19"/>
                </a:cubicBezTo>
                <a:cubicBezTo>
                  <a:pt x="56" y="19"/>
                  <a:pt x="56" y="19"/>
                  <a:pt x="56" y="19"/>
                </a:cubicBezTo>
                <a:cubicBezTo>
                  <a:pt x="56" y="20"/>
                  <a:pt x="56" y="20"/>
                  <a:pt x="55" y="20"/>
                </a:cubicBezTo>
                <a:close/>
                <a:moveTo>
                  <a:pt x="55" y="22"/>
                </a:moveTo>
                <a:cubicBezTo>
                  <a:pt x="23" y="22"/>
                  <a:pt x="23" y="22"/>
                  <a:pt x="23" y="22"/>
                </a:cubicBezTo>
                <a:cubicBezTo>
                  <a:pt x="22" y="22"/>
                  <a:pt x="22" y="22"/>
                  <a:pt x="22" y="22"/>
                </a:cubicBezTo>
                <a:cubicBezTo>
                  <a:pt x="22" y="21"/>
                  <a:pt x="22" y="21"/>
                  <a:pt x="22" y="21"/>
                </a:cubicBezTo>
                <a:cubicBezTo>
                  <a:pt x="22" y="21"/>
                  <a:pt x="22" y="21"/>
                  <a:pt x="23" y="21"/>
                </a:cubicBezTo>
                <a:cubicBezTo>
                  <a:pt x="55" y="21"/>
                  <a:pt x="55" y="21"/>
                  <a:pt x="55" y="21"/>
                </a:cubicBezTo>
                <a:cubicBezTo>
                  <a:pt x="56" y="21"/>
                  <a:pt x="56" y="21"/>
                  <a:pt x="56" y="21"/>
                </a:cubicBezTo>
                <a:cubicBezTo>
                  <a:pt x="56" y="22"/>
                  <a:pt x="56" y="22"/>
                  <a:pt x="56" y="22"/>
                </a:cubicBezTo>
                <a:cubicBezTo>
                  <a:pt x="56" y="22"/>
                  <a:pt x="56" y="22"/>
                  <a:pt x="55" y="22"/>
                </a:cubicBezTo>
                <a:close/>
                <a:moveTo>
                  <a:pt x="55" y="25"/>
                </a:moveTo>
                <a:cubicBezTo>
                  <a:pt x="23" y="25"/>
                  <a:pt x="23" y="25"/>
                  <a:pt x="23" y="25"/>
                </a:cubicBezTo>
                <a:cubicBezTo>
                  <a:pt x="22" y="25"/>
                  <a:pt x="22" y="24"/>
                  <a:pt x="22" y="24"/>
                </a:cubicBezTo>
                <a:cubicBezTo>
                  <a:pt x="22" y="24"/>
                  <a:pt x="22" y="24"/>
                  <a:pt x="22" y="24"/>
                </a:cubicBezTo>
                <a:cubicBezTo>
                  <a:pt x="22" y="23"/>
                  <a:pt x="22" y="23"/>
                  <a:pt x="23" y="23"/>
                </a:cubicBezTo>
                <a:cubicBezTo>
                  <a:pt x="55" y="23"/>
                  <a:pt x="55" y="23"/>
                  <a:pt x="55" y="23"/>
                </a:cubicBezTo>
                <a:cubicBezTo>
                  <a:pt x="56" y="23"/>
                  <a:pt x="56" y="23"/>
                  <a:pt x="56" y="24"/>
                </a:cubicBezTo>
                <a:cubicBezTo>
                  <a:pt x="56" y="24"/>
                  <a:pt x="56" y="24"/>
                  <a:pt x="56" y="24"/>
                </a:cubicBezTo>
                <a:cubicBezTo>
                  <a:pt x="56" y="24"/>
                  <a:pt x="56" y="25"/>
                  <a:pt x="55" y="25"/>
                </a:cubicBezTo>
                <a:close/>
                <a:moveTo>
                  <a:pt x="39" y="3"/>
                </a:moveTo>
                <a:cubicBezTo>
                  <a:pt x="7" y="3"/>
                  <a:pt x="7" y="3"/>
                  <a:pt x="7" y="3"/>
                </a:cubicBezTo>
                <a:cubicBezTo>
                  <a:pt x="6" y="3"/>
                  <a:pt x="6" y="3"/>
                  <a:pt x="6" y="2"/>
                </a:cubicBezTo>
                <a:cubicBezTo>
                  <a:pt x="6" y="2"/>
                  <a:pt x="6" y="2"/>
                  <a:pt x="6" y="2"/>
                </a:cubicBezTo>
                <a:cubicBezTo>
                  <a:pt x="6" y="2"/>
                  <a:pt x="6" y="2"/>
                  <a:pt x="7" y="2"/>
                </a:cubicBezTo>
                <a:cubicBezTo>
                  <a:pt x="39" y="2"/>
                  <a:pt x="39" y="2"/>
                  <a:pt x="39" y="2"/>
                </a:cubicBezTo>
                <a:cubicBezTo>
                  <a:pt x="40" y="2"/>
                  <a:pt x="40" y="2"/>
                  <a:pt x="40" y="2"/>
                </a:cubicBezTo>
                <a:cubicBezTo>
                  <a:pt x="40" y="2"/>
                  <a:pt x="40" y="2"/>
                  <a:pt x="40" y="2"/>
                </a:cubicBezTo>
                <a:cubicBezTo>
                  <a:pt x="40" y="3"/>
                  <a:pt x="40" y="3"/>
                  <a:pt x="39" y="3"/>
                </a:cubicBezTo>
                <a:close/>
                <a:moveTo>
                  <a:pt x="39" y="5"/>
                </a:moveTo>
                <a:cubicBezTo>
                  <a:pt x="7" y="5"/>
                  <a:pt x="7" y="5"/>
                  <a:pt x="7" y="5"/>
                </a:cubicBezTo>
                <a:cubicBezTo>
                  <a:pt x="6" y="5"/>
                  <a:pt x="6" y="5"/>
                  <a:pt x="6" y="5"/>
                </a:cubicBezTo>
                <a:cubicBezTo>
                  <a:pt x="6" y="5"/>
                  <a:pt x="6" y="5"/>
                  <a:pt x="6" y="5"/>
                </a:cubicBezTo>
                <a:cubicBezTo>
                  <a:pt x="6" y="4"/>
                  <a:pt x="6" y="4"/>
                  <a:pt x="7" y="4"/>
                </a:cubicBezTo>
                <a:cubicBezTo>
                  <a:pt x="39" y="4"/>
                  <a:pt x="39" y="4"/>
                  <a:pt x="39" y="4"/>
                </a:cubicBezTo>
                <a:cubicBezTo>
                  <a:pt x="40" y="4"/>
                  <a:pt x="40" y="4"/>
                  <a:pt x="40" y="5"/>
                </a:cubicBezTo>
                <a:cubicBezTo>
                  <a:pt x="40" y="5"/>
                  <a:pt x="40" y="5"/>
                  <a:pt x="40" y="5"/>
                </a:cubicBezTo>
                <a:cubicBezTo>
                  <a:pt x="40" y="5"/>
                  <a:pt x="40" y="5"/>
                  <a:pt x="39" y="5"/>
                </a:cubicBezTo>
                <a:close/>
                <a:moveTo>
                  <a:pt x="39" y="8"/>
                </a:moveTo>
                <a:cubicBezTo>
                  <a:pt x="7" y="8"/>
                  <a:pt x="7" y="8"/>
                  <a:pt x="7" y="8"/>
                </a:cubicBezTo>
                <a:cubicBezTo>
                  <a:pt x="6" y="8"/>
                  <a:pt x="6" y="7"/>
                  <a:pt x="6" y="7"/>
                </a:cubicBezTo>
                <a:cubicBezTo>
                  <a:pt x="6" y="7"/>
                  <a:pt x="6" y="7"/>
                  <a:pt x="6" y="7"/>
                </a:cubicBezTo>
                <a:cubicBezTo>
                  <a:pt x="6" y="6"/>
                  <a:pt x="6" y="6"/>
                  <a:pt x="7" y="6"/>
                </a:cubicBezTo>
                <a:cubicBezTo>
                  <a:pt x="39" y="6"/>
                  <a:pt x="39" y="6"/>
                  <a:pt x="39" y="6"/>
                </a:cubicBezTo>
                <a:cubicBezTo>
                  <a:pt x="40" y="6"/>
                  <a:pt x="40" y="6"/>
                  <a:pt x="40" y="7"/>
                </a:cubicBezTo>
                <a:cubicBezTo>
                  <a:pt x="40" y="7"/>
                  <a:pt x="40" y="7"/>
                  <a:pt x="40" y="7"/>
                </a:cubicBezTo>
                <a:cubicBezTo>
                  <a:pt x="40" y="7"/>
                  <a:pt x="40" y="8"/>
                  <a:pt x="39" y="8"/>
                </a:cubicBezTo>
                <a:close/>
                <a:moveTo>
                  <a:pt x="39" y="10"/>
                </a:moveTo>
                <a:cubicBezTo>
                  <a:pt x="7" y="10"/>
                  <a:pt x="7" y="10"/>
                  <a:pt x="7" y="10"/>
                </a:cubicBezTo>
                <a:cubicBezTo>
                  <a:pt x="6" y="10"/>
                  <a:pt x="6" y="10"/>
                  <a:pt x="6" y="9"/>
                </a:cubicBezTo>
                <a:cubicBezTo>
                  <a:pt x="6" y="9"/>
                  <a:pt x="6" y="9"/>
                  <a:pt x="6" y="9"/>
                </a:cubicBezTo>
                <a:cubicBezTo>
                  <a:pt x="6" y="9"/>
                  <a:pt x="6" y="8"/>
                  <a:pt x="7" y="8"/>
                </a:cubicBezTo>
                <a:cubicBezTo>
                  <a:pt x="39" y="8"/>
                  <a:pt x="39" y="8"/>
                  <a:pt x="39" y="8"/>
                </a:cubicBezTo>
                <a:cubicBezTo>
                  <a:pt x="40" y="8"/>
                  <a:pt x="40" y="9"/>
                  <a:pt x="40" y="9"/>
                </a:cubicBezTo>
                <a:cubicBezTo>
                  <a:pt x="40" y="9"/>
                  <a:pt x="40" y="9"/>
                  <a:pt x="40" y="9"/>
                </a:cubicBezTo>
                <a:cubicBezTo>
                  <a:pt x="40" y="10"/>
                  <a:pt x="40" y="10"/>
                  <a:pt x="39"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9" name="PA_任意多边形 21">
            <a:extLst>
              <a:ext uri="{FF2B5EF4-FFF2-40B4-BE49-F238E27FC236}">
                <a16:creationId xmlns:a16="http://schemas.microsoft.com/office/drawing/2014/main" xmlns="" id="{30DBC8CF-5B87-4B4C-8C0F-F462D9E64053}"/>
              </a:ext>
            </a:extLst>
          </p:cNvPr>
          <p:cNvSpPr>
            <a:spLocks noEditPoints="1"/>
          </p:cNvSpPr>
          <p:nvPr>
            <p:custDataLst>
              <p:tags r:id="rId14"/>
            </p:custDataLst>
          </p:nvPr>
        </p:nvSpPr>
        <p:spPr bwMode="auto">
          <a:xfrm>
            <a:off x="4972050" y="4219290"/>
            <a:ext cx="152400" cy="217554"/>
          </a:xfrm>
          <a:custGeom>
            <a:avLst/>
            <a:gdLst>
              <a:gd name="T0" fmla="*/ 6 w 55"/>
              <a:gd name="T1" fmla="*/ 68 h 78"/>
              <a:gd name="T2" fmla="*/ 3 w 55"/>
              <a:gd name="T3" fmla="*/ 51 h 78"/>
              <a:gd name="T4" fmla="*/ 0 w 55"/>
              <a:gd name="T5" fmla="*/ 44 h 78"/>
              <a:gd name="T6" fmla="*/ 5 w 55"/>
              <a:gd name="T7" fmla="*/ 36 h 78"/>
              <a:gd name="T8" fmla="*/ 21 w 55"/>
              <a:gd name="T9" fmla="*/ 16 h 78"/>
              <a:gd name="T10" fmla="*/ 17 w 55"/>
              <a:gd name="T11" fmla="*/ 8 h 78"/>
              <a:gd name="T12" fmla="*/ 15 w 55"/>
              <a:gd name="T13" fmla="*/ 8 h 78"/>
              <a:gd name="T14" fmla="*/ 15 w 55"/>
              <a:gd name="T15" fmla="*/ 5 h 78"/>
              <a:gd name="T16" fmla="*/ 26 w 55"/>
              <a:gd name="T17" fmla="*/ 1 h 78"/>
              <a:gd name="T18" fmla="*/ 28 w 55"/>
              <a:gd name="T19" fmla="*/ 1 h 78"/>
              <a:gd name="T20" fmla="*/ 29 w 55"/>
              <a:gd name="T21" fmla="*/ 4 h 78"/>
              <a:gd name="T22" fmla="*/ 28 w 55"/>
              <a:gd name="T23" fmla="*/ 5 h 78"/>
              <a:gd name="T24" fmla="*/ 41 w 55"/>
              <a:gd name="T25" fmla="*/ 42 h 78"/>
              <a:gd name="T26" fmla="*/ 41 w 55"/>
              <a:gd name="T27" fmla="*/ 43 h 78"/>
              <a:gd name="T28" fmla="*/ 40 w 55"/>
              <a:gd name="T29" fmla="*/ 47 h 78"/>
              <a:gd name="T30" fmla="*/ 35 w 55"/>
              <a:gd name="T31" fmla="*/ 46 h 78"/>
              <a:gd name="T32" fmla="*/ 33 w 55"/>
              <a:gd name="T33" fmla="*/ 45 h 78"/>
              <a:gd name="T34" fmla="*/ 32 w 55"/>
              <a:gd name="T35" fmla="*/ 45 h 78"/>
              <a:gd name="T36" fmla="*/ 23 w 55"/>
              <a:gd name="T37" fmla="*/ 27 h 78"/>
              <a:gd name="T38" fmla="*/ 14 w 55"/>
              <a:gd name="T39" fmla="*/ 41 h 78"/>
              <a:gd name="T40" fmla="*/ 13 w 55"/>
              <a:gd name="T41" fmla="*/ 49 h 78"/>
              <a:gd name="T42" fmla="*/ 23 w 55"/>
              <a:gd name="T43" fmla="*/ 68 h 78"/>
              <a:gd name="T44" fmla="*/ 50 w 55"/>
              <a:gd name="T45" fmla="*/ 68 h 78"/>
              <a:gd name="T46" fmla="*/ 54 w 55"/>
              <a:gd name="T47" fmla="*/ 74 h 78"/>
              <a:gd name="T48" fmla="*/ 6 w 55"/>
              <a:gd name="T49" fmla="*/ 78 h 78"/>
              <a:gd name="T50" fmla="*/ 3 w 55"/>
              <a:gd name="T51" fmla="*/ 72 h 78"/>
              <a:gd name="T52" fmla="*/ 7 w 55"/>
              <a:gd name="T53" fmla="*/ 41 h 78"/>
              <a:gd name="T54" fmla="*/ 7 w 55"/>
              <a:gd name="T55" fmla="*/ 48 h 78"/>
              <a:gd name="T56" fmla="*/ 7 w 55"/>
              <a:gd name="T57" fmla="*/ 41 h 78"/>
              <a:gd name="T58" fmla="*/ 51 w 55"/>
              <a:gd name="T59" fmla="*/ 45 h 78"/>
              <a:gd name="T60" fmla="*/ 54 w 55"/>
              <a:gd name="T61" fmla="*/ 48 h 78"/>
              <a:gd name="T62" fmla="*/ 31 w 55"/>
              <a:gd name="T63" fmla="*/ 59 h 78"/>
              <a:gd name="T64" fmla="*/ 27 w 55"/>
              <a:gd name="T65" fmla="*/ 57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5" h="78">
                <a:moveTo>
                  <a:pt x="6" y="68"/>
                </a:moveTo>
                <a:cubicBezTo>
                  <a:pt x="6" y="68"/>
                  <a:pt x="6" y="68"/>
                  <a:pt x="6" y="68"/>
                </a:cubicBezTo>
                <a:cubicBezTo>
                  <a:pt x="8" y="68"/>
                  <a:pt x="8" y="67"/>
                  <a:pt x="8" y="66"/>
                </a:cubicBezTo>
                <a:cubicBezTo>
                  <a:pt x="5" y="61"/>
                  <a:pt x="3" y="56"/>
                  <a:pt x="3" y="51"/>
                </a:cubicBezTo>
                <a:cubicBezTo>
                  <a:pt x="3" y="51"/>
                  <a:pt x="2" y="50"/>
                  <a:pt x="2" y="49"/>
                </a:cubicBezTo>
                <a:cubicBezTo>
                  <a:pt x="0" y="48"/>
                  <a:pt x="0" y="46"/>
                  <a:pt x="0" y="44"/>
                </a:cubicBezTo>
                <a:cubicBezTo>
                  <a:pt x="0" y="41"/>
                  <a:pt x="1" y="39"/>
                  <a:pt x="3" y="38"/>
                </a:cubicBezTo>
                <a:cubicBezTo>
                  <a:pt x="4" y="37"/>
                  <a:pt x="4" y="37"/>
                  <a:pt x="5" y="36"/>
                </a:cubicBezTo>
                <a:cubicBezTo>
                  <a:pt x="7" y="28"/>
                  <a:pt x="13" y="22"/>
                  <a:pt x="20" y="18"/>
                </a:cubicBezTo>
                <a:cubicBezTo>
                  <a:pt x="21" y="17"/>
                  <a:pt x="21" y="17"/>
                  <a:pt x="21" y="16"/>
                </a:cubicBezTo>
                <a:cubicBezTo>
                  <a:pt x="18" y="9"/>
                  <a:pt x="18" y="9"/>
                  <a:pt x="18" y="9"/>
                </a:cubicBezTo>
                <a:cubicBezTo>
                  <a:pt x="18" y="8"/>
                  <a:pt x="17" y="8"/>
                  <a:pt x="17" y="8"/>
                </a:cubicBezTo>
                <a:cubicBezTo>
                  <a:pt x="16" y="9"/>
                  <a:pt x="16" y="9"/>
                  <a:pt x="16" y="9"/>
                </a:cubicBezTo>
                <a:cubicBezTo>
                  <a:pt x="16" y="9"/>
                  <a:pt x="15" y="9"/>
                  <a:pt x="15" y="8"/>
                </a:cubicBezTo>
                <a:cubicBezTo>
                  <a:pt x="14" y="6"/>
                  <a:pt x="14" y="6"/>
                  <a:pt x="14" y="6"/>
                </a:cubicBezTo>
                <a:cubicBezTo>
                  <a:pt x="14" y="6"/>
                  <a:pt x="14" y="5"/>
                  <a:pt x="15" y="5"/>
                </a:cubicBezTo>
                <a:cubicBezTo>
                  <a:pt x="16" y="4"/>
                  <a:pt x="16" y="4"/>
                  <a:pt x="16" y="4"/>
                </a:cubicBezTo>
                <a:cubicBezTo>
                  <a:pt x="26" y="1"/>
                  <a:pt x="26" y="1"/>
                  <a:pt x="26" y="1"/>
                </a:cubicBezTo>
                <a:cubicBezTo>
                  <a:pt x="27" y="0"/>
                  <a:pt x="27" y="0"/>
                  <a:pt x="27" y="0"/>
                </a:cubicBezTo>
                <a:cubicBezTo>
                  <a:pt x="28" y="0"/>
                  <a:pt x="28" y="0"/>
                  <a:pt x="28" y="1"/>
                </a:cubicBezTo>
                <a:cubicBezTo>
                  <a:pt x="29" y="3"/>
                  <a:pt x="29" y="3"/>
                  <a:pt x="29" y="3"/>
                </a:cubicBezTo>
                <a:cubicBezTo>
                  <a:pt x="29" y="3"/>
                  <a:pt x="29" y="4"/>
                  <a:pt x="29" y="4"/>
                </a:cubicBezTo>
                <a:cubicBezTo>
                  <a:pt x="28" y="4"/>
                  <a:pt x="28" y="4"/>
                  <a:pt x="28" y="4"/>
                </a:cubicBezTo>
                <a:cubicBezTo>
                  <a:pt x="28" y="4"/>
                  <a:pt x="27" y="5"/>
                  <a:pt x="28" y="5"/>
                </a:cubicBezTo>
                <a:cubicBezTo>
                  <a:pt x="42" y="41"/>
                  <a:pt x="42" y="41"/>
                  <a:pt x="42" y="41"/>
                </a:cubicBezTo>
                <a:cubicBezTo>
                  <a:pt x="42" y="41"/>
                  <a:pt x="42" y="42"/>
                  <a:pt x="41" y="42"/>
                </a:cubicBezTo>
                <a:cubicBezTo>
                  <a:pt x="41" y="42"/>
                  <a:pt x="41" y="42"/>
                  <a:pt x="41" y="42"/>
                </a:cubicBezTo>
                <a:cubicBezTo>
                  <a:pt x="41" y="42"/>
                  <a:pt x="41" y="43"/>
                  <a:pt x="41" y="43"/>
                </a:cubicBezTo>
                <a:cubicBezTo>
                  <a:pt x="41" y="44"/>
                  <a:pt x="41" y="44"/>
                  <a:pt x="41" y="44"/>
                </a:cubicBezTo>
                <a:cubicBezTo>
                  <a:pt x="42" y="45"/>
                  <a:pt x="41" y="46"/>
                  <a:pt x="40" y="47"/>
                </a:cubicBezTo>
                <a:cubicBezTo>
                  <a:pt x="37" y="48"/>
                  <a:pt x="37" y="48"/>
                  <a:pt x="37" y="48"/>
                </a:cubicBezTo>
                <a:cubicBezTo>
                  <a:pt x="36" y="48"/>
                  <a:pt x="35" y="47"/>
                  <a:pt x="35" y="46"/>
                </a:cubicBezTo>
                <a:cubicBezTo>
                  <a:pt x="34" y="45"/>
                  <a:pt x="34" y="45"/>
                  <a:pt x="34" y="45"/>
                </a:cubicBezTo>
                <a:cubicBezTo>
                  <a:pt x="34" y="45"/>
                  <a:pt x="34" y="45"/>
                  <a:pt x="33" y="45"/>
                </a:cubicBezTo>
                <a:cubicBezTo>
                  <a:pt x="33" y="45"/>
                  <a:pt x="33" y="45"/>
                  <a:pt x="33" y="45"/>
                </a:cubicBezTo>
                <a:cubicBezTo>
                  <a:pt x="33" y="45"/>
                  <a:pt x="32" y="45"/>
                  <a:pt x="32" y="45"/>
                </a:cubicBezTo>
                <a:cubicBezTo>
                  <a:pt x="26" y="28"/>
                  <a:pt x="26" y="28"/>
                  <a:pt x="26" y="28"/>
                </a:cubicBezTo>
                <a:cubicBezTo>
                  <a:pt x="25" y="27"/>
                  <a:pt x="24" y="27"/>
                  <a:pt x="23" y="27"/>
                </a:cubicBezTo>
                <a:cubicBezTo>
                  <a:pt x="19" y="30"/>
                  <a:pt x="16" y="34"/>
                  <a:pt x="14" y="38"/>
                </a:cubicBezTo>
                <a:cubicBezTo>
                  <a:pt x="14" y="39"/>
                  <a:pt x="14" y="40"/>
                  <a:pt x="14" y="41"/>
                </a:cubicBezTo>
                <a:cubicBezTo>
                  <a:pt x="15" y="42"/>
                  <a:pt x="15" y="43"/>
                  <a:pt x="15" y="44"/>
                </a:cubicBezTo>
                <a:cubicBezTo>
                  <a:pt x="15" y="46"/>
                  <a:pt x="14" y="48"/>
                  <a:pt x="13" y="49"/>
                </a:cubicBezTo>
                <a:cubicBezTo>
                  <a:pt x="13" y="50"/>
                  <a:pt x="12" y="51"/>
                  <a:pt x="13" y="52"/>
                </a:cubicBezTo>
                <a:cubicBezTo>
                  <a:pt x="14" y="58"/>
                  <a:pt x="17" y="64"/>
                  <a:pt x="23" y="68"/>
                </a:cubicBezTo>
                <a:cubicBezTo>
                  <a:pt x="24" y="68"/>
                  <a:pt x="24" y="68"/>
                  <a:pt x="25" y="68"/>
                </a:cubicBezTo>
                <a:cubicBezTo>
                  <a:pt x="50" y="68"/>
                  <a:pt x="50" y="68"/>
                  <a:pt x="50" y="68"/>
                </a:cubicBezTo>
                <a:cubicBezTo>
                  <a:pt x="52" y="68"/>
                  <a:pt x="54" y="70"/>
                  <a:pt x="54" y="72"/>
                </a:cubicBezTo>
                <a:cubicBezTo>
                  <a:pt x="54" y="74"/>
                  <a:pt x="54" y="74"/>
                  <a:pt x="54" y="74"/>
                </a:cubicBezTo>
                <a:cubicBezTo>
                  <a:pt x="54" y="76"/>
                  <a:pt x="52" y="78"/>
                  <a:pt x="50" y="78"/>
                </a:cubicBezTo>
                <a:cubicBezTo>
                  <a:pt x="6" y="78"/>
                  <a:pt x="6" y="78"/>
                  <a:pt x="6" y="78"/>
                </a:cubicBezTo>
                <a:cubicBezTo>
                  <a:pt x="4" y="78"/>
                  <a:pt x="3" y="76"/>
                  <a:pt x="3" y="74"/>
                </a:cubicBezTo>
                <a:cubicBezTo>
                  <a:pt x="3" y="72"/>
                  <a:pt x="3" y="72"/>
                  <a:pt x="3" y="72"/>
                </a:cubicBezTo>
                <a:cubicBezTo>
                  <a:pt x="3" y="70"/>
                  <a:pt x="4" y="68"/>
                  <a:pt x="6" y="68"/>
                </a:cubicBezTo>
                <a:close/>
                <a:moveTo>
                  <a:pt x="7" y="41"/>
                </a:moveTo>
                <a:cubicBezTo>
                  <a:pt x="9" y="41"/>
                  <a:pt x="11" y="42"/>
                  <a:pt x="11" y="44"/>
                </a:cubicBezTo>
                <a:cubicBezTo>
                  <a:pt x="11" y="46"/>
                  <a:pt x="9" y="48"/>
                  <a:pt x="7" y="48"/>
                </a:cubicBezTo>
                <a:cubicBezTo>
                  <a:pt x="5" y="48"/>
                  <a:pt x="4" y="46"/>
                  <a:pt x="4" y="44"/>
                </a:cubicBezTo>
                <a:cubicBezTo>
                  <a:pt x="4" y="42"/>
                  <a:pt x="5" y="41"/>
                  <a:pt x="7" y="41"/>
                </a:cubicBezTo>
                <a:close/>
                <a:moveTo>
                  <a:pt x="28" y="54"/>
                </a:moveTo>
                <a:cubicBezTo>
                  <a:pt x="51" y="45"/>
                  <a:pt x="51" y="45"/>
                  <a:pt x="51" y="45"/>
                </a:cubicBezTo>
                <a:cubicBezTo>
                  <a:pt x="52" y="45"/>
                  <a:pt x="53" y="45"/>
                  <a:pt x="54" y="46"/>
                </a:cubicBezTo>
                <a:cubicBezTo>
                  <a:pt x="54" y="48"/>
                  <a:pt x="54" y="48"/>
                  <a:pt x="54" y="48"/>
                </a:cubicBezTo>
                <a:cubicBezTo>
                  <a:pt x="55" y="49"/>
                  <a:pt x="54" y="50"/>
                  <a:pt x="53" y="50"/>
                </a:cubicBezTo>
                <a:cubicBezTo>
                  <a:pt x="31" y="59"/>
                  <a:pt x="31" y="59"/>
                  <a:pt x="31" y="59"/>
                </a:cubicBezTo>
                <a:cubicBezTo>
                  <a:pt x="30" y="60"/>
                  <a:pt x="28" y="59"/>
                  <a:pt x="28" y="58"/>
                </a:cubicBezTo>
                <a:cubicBezTo>
                  <a:pt x="27" y="57"/>
                  <a:pt x="27" y="57"/>
                  <a:pt x="27" y="57"/>
                </a:cubicBezTo>
                <a:cubicBezTo>
                  <a:pt x="27" y="56"/>
                  <a:pt x="27" y="55"/>
                  <a:pt x="28"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0" name="PA_任意多边形 22">
            <a:extLst>
              <a:ext uri="{FF2B5EF4-FFF2-40B4-BE49-F238E27FC236}">
                <a16:creationId xmlns:a16="http://schemas.microsoft.com/office/drawing/2014/main" xmlns="" id="{E463EB30-F250-1444-BAD5-1D171EEA8E3F}"/>
              </a:ext>
            </a:extLst>
          </p:cNvPr>
          <p:cNvSpPr>
            <a:spLocks noEditPoints="1"/>
          </p:cNvSpPr>
          <p:nvPr>
            <p:custDataLst>
              <p:tags r:id="rId15"/>
            </p:custDataLst>
          </p:nvPr>
        </p:nvSpPr>
        <p:spPr bwMode="auto">
          <a:xfrm>
            <a:off x="4930775" y="3384008"/>
            <a:ext cx="230188" cy="236610"/>
          </a:xfrm>
          <a:custGeom>
            <a:avLst/>
            <a:gdLst>
              <a:gd name="T0" fmla="*/ 58 w 83"/>
              <a:gd name="T1" fmla="*/ 28 h 85"/>
              <a:gd name="T2" fmla="*/ 35 w 83"/>
              <a:gd name="T3" fmla="*/ 14 h 85"/>
              <a:gd name="T4" fmla="*/ 20 w 83"/>
              <a:gd name="T5" fmla="*/ 34 h 85"/>
              <a:gd name="T6" fmla="*/ 33 w 83"/>
              <a:gd name="T7" fmla="*/ 15 h 85"/>
              <a:gd name="T8" fmla="*/ 34 w 83"/>
              <a:gd name="T9" fmla="*/ 16 h 85"/>
              <a:gd name="T10" fmla="*/ 23 w 83"/>
              <a:gd name="T11" fmla="*/ 41 h 85"/>
              <a:gd name="T12" fmla="*/ 35 w 83"/>
              <a:gd name="T13" fmla="*/ 56 h 85"/>
              <a:gd name="T14" fmla="*/ 23 w 83"/>
              <a:gd name="T15" fmla="*/ 55 h 85"/>
              <a:gd name="T16" fmla="*/ 20 w 83"/>
              <a:gd name="T17" fmla="*/ 52 h 85"/>
              <a:gd name="T18" fmla="*/ 44 w 83"/>
              <a:gd name="T19" fmla="*/ 64 h 85"/>
              <a:gd name="T20" fmla="*/ 22 w 83"/>
              <a:gd name="T21" fmla="*/ 63 h 85"/>
              <a:gd name="T22" fmla="*/ 22 w 83"/>
              <a:gd name="T23" fmla="*/ 57 h 85"/>
              <a:gd name="T24" fmla="*/ 67 w 83"/>
              <a:gd name="T25" fmla="*/ 41 h 85"/>
              <a:gd name="T26" fmla="*/ 65 w 83"/>
              <a:gd name="T27" fmla="*/ 46 h 85"/>
              <a:gd name="T28" fmla="*/ 54 w 83"/>
              <a:gd name="T29" fmla="*/ 50 h 85"/>
              <a:gd name="T30" fmla="*/ 40 w 83"/>
              <a:gd name="T31" fmla="*/ 11 h 85"/>
              <a:gd name="T32" fmla="*/ 57 w 83"/>
              <a:gd name="T33" fmla="*/ 24 h 85"/>
              <a:gd name="T34" fmla="*/ 52 w 83"/>
              <a:gd name="T35" fmla="*/ 40 h 85"/>
              <a:gd name="T36" fmla="*/ 52 w 83"/>
              <a:gd name="T37" fmla="*/ 40 h 85"/>
              <a:gd name="T38" fmla="*/ 34 w 83"/>
              <a:gd name="T39" fmla="*/ 43 h 85"/>
              <a:gd name="T40" fmla="*/ 58 w 83"/>
              <a:gd name="T41" fmla="*/ 61 h 85"/>
              <a:gd name="T42" fmla="*/ 9 w 83"/>
              <a:gd name="T43" fmla="*/ 34 h 85"/>
              <a:gd name="T44" fmla="*/ 33 w 83"/>
              <a:gd name="T45" fmla="*/ 10 h 85"/>
              <a:gd name="T46" fmla="*/ 66 w 83"/>
              <a:gd name="T47" fmla="*/ 18 h 85"/>
              <a:gd name="T48" fmla="*/ 76 w 83"/>
              <a:gd name="T49" fmla="*/ 47 h 85"/>
              <a:gd name="T50" fmla="*/ 75 w 83"/>
              <a:gd name="T51" fmla="*/ 47 h 85"/>
              <a:gd name="T52" fmla="*/ 73 w 83"/>
              <a:gd name="T53" fmla="*/ 39 h 85"/>
              <a:gd name="T54" fmla="*/ 68 w 83"/>
              <a:gd name="T55" fmla="*/ 25 h 85"/>
              <a:gd name="T56" fmla="*/ 68 w 83"/>
              <a:gd name="T57" fmla="*/ 37 h 85"/>
              <a:gd name="T58" fmla="*/ 52 w 83"/>
              <a:gd name="T59" fmla="*/ 71 h 85"/>
              <a:gd name="T60" fmla="*/ 58 w 83"/>
              <a:gd name="T61" fmla="*/ 66 h 85"/>
              <a:gd name="T62" fmla="*/ 70 w 83"/>
              <a:gd name="T63" fmla="*/ 53 h 85"/>
              <a:gd name="T64" fmla="*/ 58 w 83"/>
              <a:gd name="T65" fmla="*/ 61 h 85"/>
              <a:gd name="T66" fmla="*/ 17 w 83"/>
              <a:gd name="T67" fmla="*/ 49 h 85"/>
              <a:gd name="T68" fmla="*/ 12 w 83"/>
              <a:gd name="T69" fmla="*/ 38 h 85"/>
              <a:gd name="T70" fmla="*/ 15 w 83"/>
              <a:gd name="T71" fmla="*/ 5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3" h="85">
                <a:moveTo>
                  <a:pt x="58" y="27"/>
                </a:moveTo>
                <a:cubicBezTo>
                  <a:pt x="58" y="27"/>
                  <a:pt x="58" y="28"/>
                  <a:pt x="58" y="28"/>
                </a:cubicBezTo>
                <a:cubicBezTo>
                  <a:pt x="58" y="29"/>
                  <a:pt x="58" y="29"/>
                  <a:pt x="57" y="29"/>
                </a:cubicBezTo>
                <a:cubicBezTo>
                  <a:pt x="51" y="22"/>
                  <a:pt x="44" y="17"/>
                  <a:pt x="35" y="14"/>
                </a:cubicBezTo>
                <a:cubicBezTo>
                  <a:pt x="21" y="10"/>
                  <a:pt x="12" y="19"/>
                  <a:pt x="19" y="34"/>
                </a:cubicBezTo>
                <a:cubicBezTo>
                  <a:pt x="19" y="35"/>
                  <a:pt x="20" y="35"/>
                  <a:pt x="20" y="34"/>
                </a:cubicBezTo>
                <a:cubicBezTo>
                  <a:pt x="22" y="28"/>
                  <a:pt x="25" y="22"/>
                  <a:pt x="30" y="16"/>
                </a:cubicBezTo>
                <a:cubicBezTo>
                  <a:pt x="30" y="15"/>
                  <a:pt x="32" y="15"/>
                  <a:pt x="33" y="15"/>
                </a:cubicBezTo>
                <a:cubicBezTo>
                  <a:pt x="33" y="15"/>
                  <a:pt x="33" y="15"/>
                  <a:pt x="33" y="15"/>
                </a:cubicBezTo>
                <a:cubicBezTo>
                  <a:pt x="34" y="15"/>
                  <a:pt x="34" y="16"/>
                  <a:pt x="34" y="16"/>
                </a:cubicBezTo>
                <a:cubicBezTo>
                  <a:pt x="28" y="22"/>
                  <a:pt x="25" y="31"/>
                  <a:pt x="22" y="38"/>
                </a:cubicBezTo>
                <a:cubicBezTo>
                  <a:pt x="22" y="39"/>
                  <a:pt x="22" y="40"/>
                  <a:pt x="23" y="41"/>
                </a:cubicBezTo>
                <a:cubicBezTo>
                  <a:pt x="26" y="46"/>
                  <a:pt x="30" y="51"/>
                  <a:pt x="35" y="55"/>
                </a:cubicBezTo>
                <a:cubicBezTo>
                  <a:pt x="35" y="55"/>
                  <a:pt x="35" y="56"/>
                  <a:pt x="35" y="56"/>
                </a:cubicBezTo>
                <a:cubicBezTo>
                  <a:pt x="31" y="56"/>
                  <a:pt x="28" y="56"/>
                  <a:pt x="25" y="56"/>
                </a:cubicBezTo>
                <a:cubicBezTo>
                  <a:pt x="24" y="56"/>
                  <a:pt x="24" y="55"/>
                  <a:pt x="23" y="55"/>
                </a:cubicBezTo>
                <a:cubicBezTo>
                  <a:pt x="22" y="54"/>
                  <a:pt x="22" y="53"/>
                  <a:pt x="21" y="52"/>
                </a:cubicBezTo>
                <a:cubicBezTo>
                  <a:pt x="20" y="52"/>
                  <a:pt x="20" y="52"/>
                  <a:pt x="20" y="52"/>
                </a:cubicBezTo>
                <a:cubicBezTo>
                  <a:pt x="19" y="72"/>
                  <a:pt x="32" y="78"/>
                  <a:pt x="45" y="65"/>
                </a:cubicBezTo>
                <a:cubicBezTo>
                  <a:pt x="45" y="65"/>
                  <a:pt x="45" y="64"/>
                  <a:pt x="44" y="64"/>
                </a:cubicBezTo>
                <a:cubicBezTo>
                  <a:pt x="37" y="66"/>
                  <a:pt x="30" y="66"/>
                  <a:pt x="25" y="65"/>
                </a:cubicBezTo>
                <a:cubicBezTo>
                  <a:pt x="24" y="65"/>
                  <a:pt x="23" y="64"/>
                  <a:pt x="22" y="63"/>
                </a:cubicBezTo>
                <a:cubicBezTo>
                  <a:pt x="22" y="61"/>
                  <a:pt x="21" y="59"/>
                  <a:pt x="21" y="57"/>
                </a:cubicBezTo>
                <a:cubicBezTo>
                  <a:pt x="21" y="57"/>
                  <a:pt x="21" y="56"/>
                  <a:pt x="22" y="57"/>
                </a:cubicBezTo>
                <a:cubicBezTo>
                  <a:pt x="36" y="60"/>
                  <a:pt x="59" y="54"/>
                  <a:pt x="69" y="44"/>
                </a:cubicBezTo>
                <a:cubicBezTo>
                  <a:pt x="68" y="43"/>
                  <a:pt x="68" y="42"/>
                  <a:pt x="67" y="41"/>
                </a:cubicBezTo>
                <a:cubicBezTo>
                  <a:pt x="67" y="41"/>
                  <a:pt x="66" y="41"/>
                  <a:pt x="66" y="41"/>
                </a:cubicBezTo>
                <a:cubicBezTo>
                  <a:pt x="66" y="43"/>
                  <a:pt x="65" y="44"/>
                  <a:pt x="65" y="46"/>
                </a:cubicBezTo>
                <a:cubicBezTo>
                  <a:pt x="62" y="48"/>
                  <a:pt x="59" y="49"/>
                  <a:pt x="55" y="51"/>
                </a:cubicBezTo>
                <a:cubicBezTo>
                  <a:pt x="55" y="51"/>
                  <a:pt x="54" y="50"/>
                  <a:pt x="54" y="50"/>
                </a:cubicBezTo>
                <a:cubicBezTo>
                  <a:pt x="55" y="49"/>
                  <a:pt x="55" y="48"/>
                  <a:pt x="56" y="46"/>
                </a:cubicBezTo>
                <a:cubicBezTo>
                  <a:pt x="67" y="17"/>
                  <a:pt x="54" y="2"/>
                  <a:pt x="40" y="11"/>
                </a:cubicBezTo>
                <a:cubicBezTo>
                  <a:pt x="39" y="11"/>
                  <a:pt x="39" y="12"/>
                  <a:pt x="40" y="12"/>
                </a:cubicBezTo>
                <a:cubicBezTo>
                  <a:pt x="46" y="15"/>
                  <a:pt x="52" y="19"/>
                  <a:pt x="57" y="24"/>
                </a:cubicBezTo>
                <a:cubicBezTo>
                  <a:pt x="58" y="25"/>
                  <a:pt x="58" y="26"/>
                  <a:pt x="58" y="27"/>
                </a:cubicBezTo>
                <a:close/>
                <a:moveTo>
                  <a:pt x="52" y="40"/>
                </a:moveTo>
                <a:cubicBezTo>
                  <a:pt x="53" y="55"/>
                  <a:pt x="31" y="55"/>
                  <a:pt x="31" y="41"/>
                </a:cubicBezTo>
                <a:cubicBezTo>
                  <a:pt x="31" y="28"/>
                  <a:pt x="51" y="27"/>
                  <a:pt x="52" y="40"/>
                </a:cubicBezTo>
                <a:close/>
                <a:moveTo>
                  <a:pt x="44" y="43"/>
                </a:moveTo>
                <a:cubicBezTo>
                  <a:pt x="44" y="49"/>
                  <a:pt x="34" y="50"/>
                  <a:pt x="34" y="43"/>
                </a:cubicBezTo>
                <a:cubicBezTo>
                  <a:pt x="34" y="37"/>
                  <a:pt x="43" y="37"/>
                  <a:pt x="44" y="43"/>
                </a:cubicBezTo>
                <a:close/>
                <a:moveTo>
                  <a:pt x="58" y="61"/>
                </a:moveTo>
                <a:cubicBezTo>
                  <a:pt x="44" y="85"/>
                  <a:pt x="22" y="83"/>
                  <a:pt x="17" y="63"/>
                </a:cubicBezTo>
                <a:cubicBezTo>
                  <a:pt x="4" y="58"/>
                  <a:pt x="0" y="45"/>
                  <a:pt x="9" y="34"/>
                </a:cubicBezTo>
                <a:cubicBezTo>
                  <a:pt x="10" y="33"/>
                  <a:pt x="10" y="32"/>
                  <a:pt x="10" y="31"/>
                </a:cubicBezTo>
                <a:cubicBezTo>
                  <a:pt x="7" y="16"/>
                  <a:pt x="18" y="7"/>
                  <a:pt x="33" y="10"/>
                </a:cubicBezTo>
                <a:cubicBezTo>
                  <a:pt x="34" y="10"/>
                  <a:pt x="35" y="10"/>
                  <a:pt x="36" y="9"/>
                </a:cubicBezTo>
                <a:cubicBezTo>
                  <a:pt x="48" y="0"/>
                  <a:pt x="62" y="4"/>
                  <a:pt x="66" y="18"/>
                </a:cubicBezTo>
                <a:cubicBezTo>
                  <a:pt x="67" y="19"/>
                  <a:pt x="67" y="19"/>
                  <a:pt x="68" y="20"/>
                </a:cubicBezTo>
                <a:cubicBezTo>
                  <a:pt x="80" y="25"/>
                  <a:pt x="83" y="37"/>
                  <a:pt x="76" y="47"/>
                </a:cubicBezTo>
                <a:cubicBezTo>
                  <a:pt x="76" y="47"/>
                  <a:pt x="75" y="47"/>
                  <a:pt x="75" y="47"/>
                </a:cubicBezTo>
                <a:cubicBezTo>
                  <a:pt x="75" y="47"/>
                  <a:pt x="75" y="47"/>
                  <a:pt x="75" y="47"/>
                </a:cubicBezTo>
                <a:cubicBezTo>
                  <a:pt x="74" y="45"/>
                  <a:pt x="73" y="43"/>
                  <a:pt x="73" y="42"/>
                </a:cubicBezTo>
                <a:cubicBezTo>
                  <a:pt x="72" y="41"/>
                  <a:pt x="72" y="40"/>
                  <a:pt x="73" y="39"/>
                </a:cubicBezTo>
                <a:cubicBezTo>
                  <a:pt x="75" y="33"/>
                  <a:pt x="74" y="28"/>
                  <a:pt x="69" y="24"/>
                </a:cubicBezTo>
                <a:cubicBezTo>
                  <a:pt x="68" y="24"/>
                  <a:pt x="68" y="24"/>
                  <a:pt x="68" y="25"/>
                </a:cubicBezTo>
                <a:cubicBezTo>
                  <a:pt x="68" y="27"/>
                  <a:pt x="68" y="30"/>
                  <a:pt x="67" y="34"/>
                </a:cubicBezTo>
                <a:cubicBezTo>
                  <a:pt x="67" y="35"/>
                  <a:pt x="67" y="36"/>
                  <a:pt x="68" y="37"/>
                </a:cubicBezTo>
                <a:cubicBezTo>
                  <a:pt x="82" y="58"/>
                  <a:pt x="71" y="76"/>
                  <a:pt x="52" y="72"/>
                </a:cubicBezTo>
                <a:cubicBezTo>
                  <a:pt x="52" y="72"/>
                  <a:pt x="51" y="72"/>
                  <a:pt x="52" y="71"/>
                </a:cubicBezTo>
                <a:cubicBezTo>
                  <a:pt x="53" y="70"/>
                  <a:pt x="54" y="68"/>
                  <a:pt x="55" y="67"/>
                </a:cubicBezTo>
                <a:cubicBezTo>
                  <a:pt x="56" y="66"/>
                  <a:pt x="57" y="66"/>
                  <a:pt x="58" y="66"/>
                </a:cubicBezTo>
                <a:cubicBezTo>
                  <a:pt x="66" y="66"/>
                  <a:pt x="71" y="61"/>
                  <a:pt x="71" y="54"/>
                </a:cubicBezTo>
                <a:cubicBezTo>
                  <a:pt x="71" y="53"/>
                  <a:pt x="70" y="53"/>
                  <a:pt x="70" y="53"/>
                </a:cubicBezTo>
                <a:cubicBezTo>
                  <a:pt x="67" y="55"/>
                  <a:pt x="64" y="57"/>
                  <a:pt x="60" y="59"/>
                </a:cubicBezTo>
                <a:cubicBezTo>
                  <a:pt x="59" y="60"/>
                  <a:pt x="58" y="60"/>
                  <a:pt x="58" y="61"/>
                </a:cubicBezTo>
                <a:close/>
                <a:moveTo>
                  <a:pt x="16" y="53"/>
                </a:moveTo>
                <a:cubicBezTo>
                  <a:pt x="16" y="52"/>
                  <a:pt x="16" y="50"/>
                  <a:pt x="17" y="49"/>
                </a:cubicBezTo>
                <a:cubicBezTo>
                  <a:pt x="17" y="48"/>
                  <a:pt x="17" y="47"/>
                  <a:pt x="16" y="46"/>
                </a:cubicBezTo>
                <a:cubicBezTo>
                  <a:pt x="14" y="43"/>
                  <a:pt x="13" y="40"/>
                  <a:pt x="12" y="38"/>
                </a:cubicBezTo>
                <a:cubicBezTo>
                  <a:pt x="12" y="37"/>
                  <a:pt x="11" y="37"/>
                  <a:pt x="11" y="38"/>
                </a:cubicBezTo>
                <a:cubicBezTo>
                  <a:pt x="7" y="44"/>
                  <a:pt x="9" y="50"/>
                  <a:pt x="15" y="54"/>
                </a:cubicBezTo>
                <a:cubicBezTo>
                  <a:pt x="16" y="54"/>
                  <a:pt x="16" y="54"/>
                  <a:pt x="16"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1" name="PA_任意多边形 23">
            <a:extLst>
              <a:ext uri="{FF2B5EF4-FFF2-40B4-BE49-F238E27FC236}">
                <a16:creationId xmlns:a16="http://schemas.microsoft.com/office/drawing/2014/main" xmlns="" id="{9699E805-456A-BC42-938F-206ABE961220}"/>
              </a:ext>
            </a:extLst>
          </p:cNvPr>
          <p:cNvSpPr>
            <a:spLocks noEditPoints="1"/>
          </p:cNvSpPr>
          <p:nvPr>
            <p:custDataLst>
              <p:tags r:id="rId16"/>
            </p:custDataLst>
          </p:nvPr>
        </p:nvSpPr>
        <p:spPr bwMode="auto">
          <a:xfrm>
            <a:off x="1042988" y="4212938"/>
            <a:ext cx="228600" cy="228671"/>
          </a:xfrm>
          <a:custGeom>
            <a:avLst/>
            <a:gdLst>
              <a:gd name="T0" fmla="*/ 82 w 82"/>
              <a:gd name="T1" fmla="*/ 41 h 82"/>
              <a:gd name="T2" fmla="*/ 0 w 82"/>
              <a:gd name="T3" fmla="*/ 41 h 82"/>
              <a:gd name="T4" fmla="*/ 63 w 82"/>
              <a:gd name="T5" fmla="*/ 43 h 82"/>
              <a:gd name="T6" fmla="*/ 67 w 82"/>
              <a:gd name="T7" fmla="*/ 35 h 82"/>
              <a:gd name="T8" fmla="*/ 74 w 82"/>
              <a:gd name="T9" fmla="*/ 39 h 82"/>
              <a:gd name="T10" fmla="*/ 76 w 82"/>
              <a:gd name="T11" fmla="*/ 33 h 82"/>
              <a:gd name="T12" fmla="*/ 76 w 82"/>
              <a:gd name="T13" fmla="*/ 41 h 82"/>
              <a:gd name="T14" fmla="*/ 76 w 82"/>
              <a:gd name="T15" fmla="*/ 44 h 82"/>
              <a:gd name="T16" fmla="*/ 76 w 82"/>
              <a:gd name="T17" fmla="*/ 46 h 82"/>
              <a:gd name="T18" fmla="*/ 75 w 82"/>
              <a:gd name="T19" fmla="*/ 46 h 82"/>
              <a:gd name="T20" fmla="*/ 72 w 82"/>
              <a:gd name="T21" fmla="*/ 44 h 82"/>
              <a:gd name="T22" fmla="*/ 72 w 82"/>
              <a:gd name="T23" fmla="*/ 47 h 82"/>
              <a:gd name="T24" fmla="*/ 75 w 82"/>
              <a:gd name="T25" fmla="*/ 49 h 82"/>
              <a:gd name="T26" fmla="*/ 41 w 82"/>
              <a:gd name="T27" fmla="*/ 76 h 82"/>
              <a:gd name="T28" fmla="*/ 41 w 82"/>
              <a:gd name="T29" fmla="*/ 5 h 82"/>
              <a:gd name="T30" fmla="*/ 52 w 82"/>
              <a:gd name="T31" fmla="*/ 8 h 82"/>
              <a:gd name="T32" fmla="*/ 37 w 82"/>
              <a:gd name="T33" fmla="*/ 15 h 82"/>
              <a:gd name="T34" fmla="*/ 30 w 82"/>
              <a:gd name="T35" fmla="*/ 17 h 82"/>
              <a:gd name="T36" fmla="*/ 29 w 82"/>
              <a:gd name="T37" fmla="*/ 24 h 82"/>
              <a:gd name="T38" fmla="*/ 26 w 82"/>
              <a:gd name="T39" fmla="*/ 29 h 82"/>
              <a:gd name="T40" fmla="*/ 24 w 82"/>
              <a:gd name="T41" fmla="*/ 31 h 82"/>
              <a:gd name="T42" fmla="*/ 26 w 82"/>
              <a:gd name="T43" fmla="*/ 33 h 82"/>
              <a:gd name="T44" fmla="*/ 29 w 82"/>
              <a:gd name="T45" fmla="*/ 32 h 82"/>
              <a:gd name="T46" fmla="*/ 33 w 82"/>
              <a:gd name="T47" fmla="*/ 28 h 82"/>
              <a:gd name="T48" fmla="*/ 38 w 82"/>
              <a:gd name="T49" fmla="*/ 30 h 82"/>
              <a:gd name="T50" fmla="*/ 41 w 82"/>
              <a:gd name="T51" fmla="*/ 34 h 82"/>
              <a:gd name="T52" fmla="*/ 35 w 82"/>
              <a:gd name="T53" fmla="*/ 34 h 82"/>
              <a:gd name="T54" fmla="*/ 32 w 82"/>
              <a:gd name="T55" fmla="*/ 32 h 82"/>
              <a:gd name="T56" fmla="*/ 25 w 82"/>
              <a:gd name="T57" fmla="*/ 37 h 82"/>
              <a:gd name="T58" fmla="*/ 23 w 82"/>
              <a:gd name="T59" fmla="*/ 46 h 82"/>
              <a:gd name="T60" fmla="*/ 28 w 82"/>
              <a:gd name="T61" fmla="*/ 51 h 82"/>
              <a:gd name="T62" fmla="*/ 35 w 82"/>
              <a:gd name="T63" fmla="*/ 51 h 82"/>
              <a:gd name="T64" fmla="*/ 43 w 82"/>
              <a:gd name="T65" fmla="*/ 70 h 82"/>
              <a:gd name="T66" fmla="*/ 49 w 82"/>
              <a:gd name="T67" fmla="*/ 57 h 82"/>
              <a:gd name="T68" fmla="*/ 49 w 82"/>
              <a:gd name="T69" fmla="*/ 44 h 82"/>
              <a:gd name="T70" fmla="*/ 44 w 82"/>
              <a:gd name="T71" fmla="*/ 38 h 82"/>
              <a:gd name="T72" fmla="*/ 47 w 82"/>
              <a:gd name="T73" fmla="*/ 41 h 82"/>
              <a:gd name="T74" fmla="*/ 53 w 82"/>
              <a:gd name="T75" fmla="*/ 37 h 82"/>
              <a:gd name="T76" fmla="*/ 50 w 82"/>
              <a:gd name="T77" fmla="*/ 34 h 82"/>
              <a:gd name="T78" fmla="*/ 55 w 82"/>
              <a:gd name="T79" fmla="*/ 34 h 82"/>
              <a:gd name="T80" fmla="*/ 62 w 82"/>
              <a:gd name="T81" fmla="*/ 43 h 82"/>
              <a:gd name="T82" fmla="*/ 51 w 82"/>
              <a:gd name="T83" fmla="*/ 58 h 82"/>
              <a:gd name="T84" fmla="*/ 49 w 82"/>
              <a:gd name="T85" fmla="*/ 63 h 82"/>
              <a:gd name="T86" fmla="*/ 52 w 82"/>
              <a:gd name="T87" fmla="*/ 58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2" h="82">
                <a:moveTo>
                  <a:pt x="41" y="0"/>
                </a:moveTo>
                <a:cubicBezTo>
                  <a:pt x="64" y="0"/>
                  <a:pt x="82" y="18"/>
                  <a:pt x="82" y="41"/>
                </a:cubicBezTo>
                <a:cubicBezTo>
                  <a:pt x="82" y="63"/>
                  <a:pt x="64" y="82"/>
                  <a:pt x="41" y="82"/>
                </a:cubicBezTo>
                <a:cubicBezTo>
                  <a:pt x="18" y="82"/>
                  <a:pt x="0" y="63"/>
                  <a:pt x="0" y="41"/>
                </a:cubicBezTo>
                <a:cubicBezTo>
                  <a:pt x="0" y="18"/>
                  <a:pt x="18" y="0"/>
                  <a:pt x="41" y="0"/>
                </a:cubicBezTo>
                <a:close/>
                <a:moveTo>
                  <a:pt x="63" y="43"/>
                </a:moveTo>
                <a:cubicBezTo>
                  <a:pt x="64" y="40"/>
                  <a:pt x="64" y="38"/>
                  <a:pt x="65" y="35"/>
                </a:cubicBezTo>
                <a:cubicBezTo>
                  <a:pt x="65" y="34"/>
                  <a:pt x="65" y="34"/>
                  <a:pt x="67" y="35"/>
                </a:cubicBezTo>
                <a:cubicBezTo>
                  <a:pt x="68" y="37"/>
                  <a:pt x="70" y="38"/>
                  <a:pt x="72" y="40"/>
                </a:cubicBezTo>
                <a:cubicBezTo>
                  <a:pt x="73" y="41"/>
                  <a:pt x="74" y="41"/>
                  <a:pt x="74" y="39"/>
                </a:cubicBezTo>
                <a:cubicBezTo>
                  <a:pt x="74" y="37"/>
                  <a:pt x="74" y="35"/>
                  <a:pt x="75" y="33"/>
                </a:cubicBezTo>
                <a:cubicBezTo>
                  <a:pt x="75" y="32"/>
                  <a:pt x="75" y="32"/>
                  <a:pt x="76" y="33"/>
                </a:cubicBezTo>
                <a:cubicBezTo>
                  <a:pt x="76" y="36"/>
                  <a:pt x="76" y="38"/>
                  <a:pt x="76" y="41"/>
                </a:cubicBezTo>
                <a:cubicBezTo>
                  <a:pt x="76" y="41"/>
                  <a:pt x="77" y="41"/>
                  <a:pt x="76" y="41"/>
                </a:cubicBezTo>
                <a:cubicBezTo>
                  <a:pt x="75" y="43"/>
                  <a:pt x="75" y="43"/>
                  <a:pt x="75" y="43"/>
                </a:cubicBezTo>
                <a:cubicBezTo>
                  <a:pt x="75" y="44"/>
                  <a:pt x="75" y="44"/>
                  <a:pt x="76" y="44"/>
                </a:cubicBezTo>
                <a:cubicBezTo>
                  <a:pt x="76" y="44"/>
                  <a:pt x="76" y="45"/>
                  <a:pt x="76" y="45"/>
                </a:cubicBezTo>
                <a:cubicBezTo>
                  <a:pt x="76" y="45"/>
                  <a:pt x="76" y="46"/>
                  <a:pt x="76" y="46"/>
                </a:cubicBezTo>
                <a:cubicBezTo>
                  <a:pt x="76" y="46"/>
                  <a:pt x="76" y="47"/>
                  <a:pt x="76" y="47"/>
                </a:cubicBezTo>
                <a:cubicBezTo>
                  <a:pt x="75" y="47"/>
                  <a:pt x="75" y="46"/>
                  <a:pt x="75" y="46"/>
                </a:cubicBezTo>
                <a:cubicBezTo>
                  <a:pt x="74" y="46"/>
                  <a:pt x="74" y="47"/>
                  <a:pt x="73" y="45"/>
                </a:cubicBezTo>
                <a:cubicBezTo>
                  <a:pt x="73" y="45"/>
                  <a:pt x="73" y="45"/>
                  <a:pt x="72" y="44"/>
                </a:cubicBezTo>
                <a:cubicBezTo>
                  <a:pt x="70" y="39"/>
                  <a:pt x="70" y="39"/>
                  <a:pt x="71" y="45"/>
                </a:cubicBezTo>
                <a:cubicBezTo>
                  <a:pt x="72" y="46"/>
                  <a:pt x="72" y="47"/>
                  <a:pt x="72" y="47"/>
                </a:cubicBezTo>
                <a:cubicBezTo>
                  <a:pt x="72" y="49"/>
                  <a:pt x="73" y="49"/>
                  <a:pt x="74" y="49"/>
                </a:cubicBezTo>
                <a:cubicBezTo>
                  <a:pt x="74" y="49"/>
                  <a:pt x="75" y="49"/>
                  <a:pt x="75" y="49"/>
                </a:cubicBezTo>
                <a:cubicBezTo>
                  <a:pt x="75" y="49"/>
                  <a:pt x="76" y="49"/>
                  <a:pt x="75" y="49"/>
                </a:cubicBezTo>
                <a:cubicBezTo>
                  <a:pt x="72" y="65"/>
                  <a:pt x="58" y="76"/>
                  <a:pt x="41" y="76"/>
                </a:cubicBezTo>
                <a:cubicBezTo>
                  <a:pt x="21" y="76"/>
                  <a:pt x="6" y="60"/>
                  <a:pt x="6" y="41"/>
                </a:cubicBezTo>
                <a:cubicBezTo>
                  <a:pt x="6" y="21"/>
                  <a:pt x="21" y="5"/>
                  <a:pt x="41" y="5"/>
                </a:cubicBezTo>
                <a:cubicBezTo>
                  <a:pt x="45" y="5"/>
                  <a:pt x="48" y="6"/>
                  <a:pt x="52" y="7"/>
                </a:cubicBezTo>
                <a:cubicBezTo>
                  <a:pt x="52" y="7"/>
                  <a:pt x="52" y="8"/>
                  <a:pt x="52" y="8"/>
                </a:cubicBezTo>
                <a:cubicBezTo>
                  <a:pt x="48" y="10"/>
                  <a:pt x="44" y="12"/>
                  <a:pt x="41" y="14"/>
                </a:cubicBezTo>
                <a:cubicBezTo>
                  <a:pt x="39" y="15"/>
                  <a:pt x="39" y="15"/>
                  <a:pt x="37" y="15"/>
                </a:cubicBezTo>
                <a:cubicBezTo>
                  <a:pt x="36" y="15"/>
                  <a:pt x="34" y="16"/>
                  <a:pt x="32" y="16"/>
                </a:cubicBezTo>
                <a:cubicBezTo>
                  <a:pt x="31" y="16"/>
                  <a:pt x="31" y="16"/>
                  <a:pt x="30" y="17"/>
                </a:cubicBezTo>
                <a:cubicBezTo>
                  <a:pt x="30" y="19"/>
                  <a:pt x="30" y="20"/>
                  <a:pt x="30" y="22"/>
                </a:cubicBezTo>
                <a:cubicBezTo>
                  <a:pt x="29" y="23"/>
                  <a:pt x="29" y="23"/>
                  <a:pt x="29" y="24"/>
                </a:cubicBezTo>
                <a:cubicBezTo>
                  <a:pt x="28" y="26"/>
                  <a:pt x="28" y="27"/>
                  <a:pt x="27" y="28"/>
                </a:cubicBezTo>
                <a:cubicBezTo>
                  <a:pt x="27" y="29"/>
                  <a:pt x="27" y="29"/>
                  <a:pt x="26" y="29"/>
                </a:cubicBezTo>
                <a:cubicBezTo>
                  <a:pt x="26" y="29"/>
                  <a:pt x="25" y="30"/>
                  <a:pt x="25" y="30"/>
                </a:cubicBezTo>
                <a:cubicBezTo>
                  <a:pt x="24" y="30"/>
                  <a:pt x="24" y="30"/>
                  <a:pt x="24" y="31"/>
                </a:cubicBezTo>
                <a:cubicBezTo>
                  <a:pt x="24" y="31"/>
                  <a:pt x="24" y="32"/>
                  <a:pt x="25" y="32"/>
                </a:cubicBezTo>
                <a:cubicBezTo>
                  <a:pt x="25" y="33"/>
                  <a:pt x="25" y="33"/>
                  <a:pt x="26" y="33"/>
                </a:cubicBezTo>
                <a:cubicBezTo>
                  <a:pt x="26" y="33"/>
                  <a:pt x="26" y="33"/>
                  <a:pt x="27" y="33"/>
                </a:cubicBezTo>
                <a:cubicBezTo>
                  <a:pt x="28" y="33"/>
                  <a:pt x="28" y="33"/>
                  <a:pt x="29" y="32"/>
                </a:cubicBezTo>
                <a:cubicBezTo>
                  <a:pt x="29" y="31"/>
                  <a:pt x="30" y="30"/>
                  <a:pt x="31" y="29"/>
                </a:cubicBezTo>
                <a:cubicBezTo>
                  <a:pt x="31" y="28"/>
                  <a:pt x="32" y="28"/>
                  <a:pt x="33" y="28"/>
                </a:cubicBezTo>
                <a:cubicBezTo>
                  <a:pt x="34" y="29"/>
                  <a:pt x="35" y="29"/>
                  <a:pt x="36" y="29"/>
                </a:cubicBezTo>
                <a:cubicBezTo>
                  <a:pt x="37" y="30"/>
                  <a:pt x="37" y="30"/>
                  <a:pt x="38" y="30"/>
                </a:cubicBezTo>
                <a:cubicBezTo>
                  <a:pt x="39" y="31"/>
                  <a:pt x="40" y="32"/>
                  <a:pt x="41" y="33"/>
                </a:cubicBezTo>
                <a:cubicBezTo>
                  <a:pt x="42" y="33"/>
                  <a:pt x="41" y="34"/>
                  <a:pt x="41" y="34"/>
                </a:cubicBezTo>
                <a:cubicBezTo>
                  <a:pt x="39" y="34"/>
                  <a:pt x="38" y="34"/>
                  <a:pt x="37" y="34"/>
                </a:cubicBezTo>
                <a:cubicBezTo>
                  <a:pt x="36" y="35"/>
                  <a:pt x="36" y="34"/>
                  <a:pt x="35" y="34"/>
                </a:cubicBezTo>
                <a:cubicBezTo>
                  <a:pt x="35" y="33"/>
                  <a:pt x="34" y="33"/>
                  <a:pt x="33" y="32"/>
                </a:cubicBezTo>
                <a:cubicBezTo>
                  <a:pt x="33" y="32"/>
                  <a:pt x="32" y="32"/>
                  <a:pt x="32" y="32"/>
                </a:cubicBezTo>
                <a:cubicBezTo>
                  <a:pt x="30" y="33"/>
                  <a:pt x="28" y="34"/>
                  <a:pt x="26" y="35"/>
                </a:cubicBezTo>
                <a:cubicBezTo>
                  <a:pt x="25" y="35"/>
                  <a:pt x="25" y="36"/>
                  <a:pt x="25" y="37"/>
                </a:cubicBezTo>
                <a:cubicBezTo>
                  <a:pt x="24" y="39"/>
                  <a:pt x="24" y="42"/>
                  <a:pt x="23" y="44"/>
                </a:cubicBezTo>
                <a:cubicBezTo>
                  <a:pt x="22" y="45"/>
                  <a:pt x="22" y="45"/>
                  <a:pt x="23" y="46"/>
                </a:cubicBezTo>
                <a:cubicBezTo>
                  <a:pt x="24" y="48"/>
                  <a:pt x="25" y="49"/>
                  <a:pt x="26" y="51"/>
                </a:cubicBezTo>
                <a:cubicBezTo>
                  <a:pt x="27" y="52"/>
                  <a:pt x="27" y="52"/>
                  <a:pt x="28" y="51"/>
                </a:cubicBezTo>
                <a:cubicBezTo>
                  <a:pt x="30" y="51"/>
                  <a:pt x="32" y="51"/>
                  <a:pt x="33" y="50"/>
                </a:cubicBezTo>
                <a:cubicBezTo>
                  <a:pt x="34" y="50"/>
                  <a:pt x="35" y="50"/>
                  <a:pt x="35" y="51"/>
                </a:cubicBezTo>
                <a:cubicBezTo>
                  <a:pt x="37" y="57"/>
                  <a:pt x="39" y="63"/>
                  <a:pt x="41" y="69"/>
                </a:cubicBezTo>
                <a:cubicBezTo>
                  <a:pt x="42" y="71"/>
                  <a:pt x="42" y="71"/>
                  <a:pt x="43" y="70"/>
                </a:cubicBezTo>
                <a:cubicBezTo>
                  <a:pt x="45" y="67"/>
                  <a:pt x="46" y="64"/>
                  <a:pt x="48" y="61"/>
                </a:cubicBezTo>
                <a:cubicBezTo>
                  <a:pt x="49" y="59"/>
                  <a:pt x="49" y="59"/>
                  <a:pt x="49" y="57"/>
                </a:cubicBezTo>
                <a:cubicBezTo>
                  <a:pt x="50" y="53"/>
                  <a:pt x="50" y="50"/>
                  <a:pt x="51" y="46"/>
                </a:cubicBezTo>
                <a:cubicBezTo>
                  <a:pt x="51" y="44"/>
                  <a:pt x="51" y="44"/>
                  <a:pt x="49" y="44"/>
                </a:cubicBezTo>
                <a:cubicBezTo>
                  <a:pt x="48" y="45"/>
                  <a:pt x="48" y="44"/>
                  <a:pt x="47" y="43"/>
                </a:cubicBezTo>
                <a:cubicBezTo>
                  <a:pt x="46" y="41"/>
                  <a:pt x="45" y="39"/>
                  <a:pt x="44" y="38"/>
                </a:cubicBezTo>
                <a:cubicBezTo>
                  <a:pt x="43" y="36"/>
                  <a:pt x="43" y="36"/>
                  <a:pt x="44" y="37"/>
                </a:cubicBezTo>
                <a:cubicBezTo>
                  <a:pt x="45" y="38"/>
                  <a:pt x="46" y="40"/>
                  <a:pt x="47" y="41"/>
                </a:cubicBezTo>
                <a:cubicBezTo>
                  <a:pt x="49" y="42"/>
                  <a:pt x="49" y="42"/>
                  <a:pt x="50" y="41"/>
                </a:cubicBezTo>
                <a:cubicBezTo>
                  <a:pt x="51" y="40"/>
                  <a:pt x="52" y="38"/>
                  <a:pt x="53" y="37"/>
                </a:cubicBezTo>
                <a:cubicBezTo>
                  <a:pt x="54" y="36"/>
                  <a:pt x="54" y="36"/>
                  <a:pt x="52" y="35"/>
                </a:cubicBezTo>
                <a:cubicBezTo>
                  <a:pt x="51" y="35"/>
                  <a:pt x="51" y="34"/>
                  <a:pt x="50" y="34"/>
                </a:cubicBezTo>
                <a:cubicBezTo>
                  <a:pt x="49" y="33"/>
                  <a:pt x="48" y="33"/>
                  <a:pt x="50" y="34"/>
                </a:cubicBezTo>
                <a:cubicBezTo>
                  <a:pt x="52" y="34"/>
                  <a:pt x="53" y="34"/>
                  <a:pt x="55" y="34"/>
                </a:cubicBezTo>
                <a:cubicBezTo>
                  <a:pt x="57" y="35"/>
                  <a:pt x="57" y="35"/>
                  <a:pt x="58" y="36"/>
                </a:cubicBezTo>
                <a:cubicBezTo>
                  <a:pt x="59" y="39"/>
                  <a:pt x="60" y="41"/>
                  <a:pt x="62" y="43"/>
                </a:cubicBezTo>
                <a:cubicBezTo>
                  <a:pt x="62" y="45"/>
                  <a:pt x="63" y="44"/>
                  <a:pt x="63" y="43"/>
                </a:cubicBezTo>
                <a:close/>
                <a:moveTo>
                  <a:pt x="51" y="58"/>
                </a:moveTo>
                <a:cubicBezTo>
                  <a:pt x="51" y="58"/>
                  <a:pt x="50" y="59"/>
                  <a:pt x="50" y="59"/>
                </a:cubicBezTo>
                <a:cubicBezTo>
                  <a:pt x="49" y="61"/>
                  <a:pt x="49" y="61"/>
                  <a:pt x="49" y="63"/>
                </a:cubicBezTo>
                <a:cubicBezTo>
                  <a:pt x="50" y="66"/>
                  <a:pt x="50" y="66"/>
                  <a:pt x="51" y="63"/>
                </a:cubicBezTo>
                <a:cubicBezTo>
                  <a:pt x="51" y="61"/>
                  <a:pt x="52" y="60"/>
                  <a:pt x="52" y="58"/>
                </a:cubicBezTo>
                <a:cubicBezTo>
                  <a:pt x="53" y="55"/>
                  <a:pt x="53" y="55"/>
                  <a:pt x="51" y="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2" name="PA_淘宝店chenying0907 24">
            <a:extLst>
              <a:ext uri="{FF2B5EF4-FFF2-40B4-BE49-F238E27FC236}">
                <a16:creationId xmlns:a16="http://schemas.microsoft.com/office/drawing/2014/main" xmlns="" id="{BD7225BD-9781-D44A-8DDF-551656455DF8}"/>
              </a:ext>
            </a:extLst>
          </p:cNvPr>
          <p:cNvSpPr>
            <a:spLocks noChangeArrowheads="1"/>
          </p:cNvSpPr>
          <p:nvPr>
            <p:custDataLst>
              <p:tags r:id="rId17"/>
            </p:custDataLst>
          </p:nvPr>
        </p:nvSpPr>
        <p:spPr bwMode="auto">
          <a:xfrm>
            <a:off x="1501775" y="1565758"/>
            <a:ext cx="2808288"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1100" b="1" dirty="0">
                <a:solidFill>
                  <a:schemeClr val="bg1">
                    <a:lumMod val="50000"/>
                  </a:schemeClr>
                </a:solidFill>
                <a:latin typeface="Noto Sans S Chinese Medium" panose="020B0600000000000000" pitchFamily="34" charset="-122"/>
                <a:ea typeface="Noto Sans S Chinese Medium" panose="020B0600000000000000" pitchFamily="34" charset="-122"/>
              </a:rPr>
              <a:t>添加标题</a:t>
            </a:r>
            <a:endParaRPr lang="en-US" altLang="zh-CN" sz="1100" b="1" dirty="0">
              <a:solidFill>
                <a:schemeClr val="bg1">
                  <a:lumMod val="50000"/>
                </a:schemeClr>
              </a:solidFill>
              <a:latin typeface="Noto Sans S Chinese Medium" panose="020B0600000000000000" pitchFamily="34" charset="-122"/>
              <a:ea typeface="Noto Sans S Chinese Medium" panose="020B0600000000000000" pitchFamily="34" charset="-122"/>
            </a:endParaRPr>
          </a:p>
          <a:p>
            <a:r>
              <a:rPr lang="zh-CN" altLang="en-US" sz="800" dirty="0">
                <a:solidFill>
                  <a:schemeClr val="bg1">
                    <a:lumMod val="50000"/>
                  </a:schemeClr>
                </a:solidFill>
                <a:latin typeface="Noto Sans S Chinese Medium" panose="020B0600000000000000" pitchFamily="34" charset="-122"/>
                <a:ea typeface="Noto Sans S Chinese Medium" panose="020B0600000000000000" pitchFamily="34" charset="-122"/>
              </a:rPr>
              <a:t>添加你的详细文本内容添加你的详细文本内容添加你的详细文本内容</a:t>
            </a:r>
            <a:endParaRPr lang="en-US" altLang="zh-CN" sz="8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23" name="PA_淘宝店chenying0907 25">
            <a:extLst>
              <a:ext uri="{FF2B5EF4-FFF2-40B4-BE49-F238E27FC236}">
                <a16:creationId xmlns:a16="http://schemas.microsoft.com/office/drawing/2014/main" xmlns="" id="{78B9EDF0-C602-4344-B612-145864790E84}"/>
              </a:ext>
            </a:extLst>
          </p:cNvPr>
          <p:cNvSpPr>
            <a:spLocks noChangeArrowheads="1"/>
          </p:cNvSpPr>
          <p:nvPr>
            <p:custDataLst>
              <p:tags r:id="rId18"/>
            </p:custDataLst>
          </p:nvPr>
        </p:nvSpPr>
        <p:spPr bwMode="auto">
          <a:xfrm>
            <a:off x="1501775" y="2416921"/>
            <a:ext cx="2808288"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1100" b="1" dirty="0">
                <a:solidFill>
                  <a:schemeClr val="bg1">
                    <a:lumMod val="50000"/>
                  </a:schemeClr>
                </a:solidFill>
                <a:latin typeface="Noto Sans S Chinese Medium" panose="020B0600000000000000" pitchFamily="34" charset="-122"/>
                <a:ea typeface="Noto Sans S Chinese Medium" panose="020B0600000000000000" pitchFamily="34" charset="-122"/>
              </a:rPr>
              <a:t>添加标题</a:t>
            </a:r>
            <a:endParaRPr lang="en-US" altLang="zh-CN" sz="1100" b="1" dirty="0">
              <a:solidFill>
                <a:schemeClr val="bg1">
                  <a:lumMod val="50000"/>
                </a:schemeClr>
              </a:solidFill>
              <a:latin typeface="Noto Sans S Chinese Medium" panose="020B0600000000000000" pitchFamily="34" charset="-122"/>
              <a:ea typeface="Noto Sans S Chinese Medium" panose="020B0600000000000000" pitchFamily="34" charset="-122"/>
            </a:endParaRPr>
          </a:p>
          <a:p>
            <a:r>
              <a:rPr lang="zh-CN" altLang="en-US" sz="800" dirty="0">
                <a:solidFill>
                  <a:schemeClr val="bg1">
                    <a:lumMod val="50000"/>
                  </a:schemeClr>
                </a:solidFill>
                <a:latin typeface="Noto Sans S Chinese Medium" panose="020B0600000000000000" pitchFamily="34" charset="-122"/>
                <a:ea typeface="Noto Sans S Chinese Medium" panose="020B0600000000000000" pitchFamily="34" charset="-122"/>
              </a:rPr>
              <a:t>添加你的详细文本内容添加你的详细文本内容添加你的详细文本内容</a:t>
            </a:r>
            <a:endParaRPr lang="en-US" altLang="zh-CN" sz="8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24" name="PA_淘宝店chenying0907 26">
            <a:extLst>
              <a:ext uri="{FF2B5EF4-FFF2-40B4-BE49-F238E27FC236}">
                <a16:creationId xmlns:a16="http://schemas.microsoft.com/office/drawing/2014/main" xmlns="" id="{DD04D7B3-998A-3A40-B229-31D7EEA84784}"/>
              </a:ext>
            </a:extLst>
          </p:cNvPr>
          <p:cNvSpPr>
            <a:spLocks noChangeArrowheads="1"/>
          </p:cNvSpPr>
          <p:nvPr>
            <p:custDataLst>
              <p:tags r:id="rId19"/>
            </p:custDataLst>
          </p:nvPr>
        </p:nvSpPr>
        <p:spPr bwMode="auto">
          <a:xfrm>
            <a:off x="1501775" y="3249027"/>
            <a:ext cx="2808288"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1100" b="1" dirty="0">
                <a:solidFill>
                  <a:schemeClr val="bg1">
                    <a:lumMod val="50000"/>
                  </a:schemeClr>
                </a:solidFill>
                <a:latin typeface="Noto Sans S Chinese Medium" panose="020B0600000000000000" pitchFamily="34" charset="-122"/>
                <a:ea typeface="Noto Sans S Chinese Medium" panose="020B0600000000000000" pitchFamily="34" charset="-122"/>
              </a:rPr>
              <a:t>添加标题</a:t>
            </a:r>
            <a:endParaRPr lang="en-US" altLang="zh-CN" sz="1100" b="1" dirty="0">
              <a:solidFill>
                <a:schemeClr val="bg1">
                  <a:lumMod val="50000"/>
                </a:schemeClr>
              </a:solidFill>
              <a:latin typeface="Noto Sans S Chinese Medium" panose="020B0600000000000000" pitchFamily="34" charset="-122"/>
              <a:ea typeface="Noto Sans S Chinese Medium" panose="020B0600000000000000" pitchFamily="34" charset="-122"/>
            </a:endParaRPr>
          </a:p>
          <a:p>
            <a:r>
              <a:rPr lang="zh-CN" altLang="en-US" sz="800" dirty="0">
                <a:solidFill>
                  <a:schemeClr val="bg1">
                    <a:lumMod val="50000"/>
                  </a:schemeClr>
                </a:solidFill>
                <a:latin typeface="Noto Sans S Chinese Medium" panose="020B0600000000000000" pitchFamily="34" charset="-122"/>
                <a:ea typeface="Noto Sans S Chinese Medium" panose="020B0600000000000000" pitchFamily="34" charset="-122"/>
              </a:rPr>
              <a:t>添加你的详细文本内容添加你的详细文本内容添加你的详细文本内容</a:t>
            </a:r>
            <a:endParaRPr lang="en-US" altLang="zh-CN" sz="8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25" name="PA_淘宝店chenying0907 27">
            <a:extLst>
              <a:ext uri="{FF2B5EF4-FFF2-40B4-BE49-F238E27FC236}">
                <a16:creationId xmlns:a16="http://schemas.microsoft.com/office/drawing/2014/main" xmlns="" id="{C095CF02-8F1E-A641-A760-4BB6D8C7CB95}"/>
              </a:ext>
            </a:extLst>
          </p:cNvPr>
          <p:cNvSpPr>
            <a:spLocks noChangeArrowheads="1"/>
          </p:cNvSpPr>
          <p:nvPr>
            <p:custDataLst>
              <p:tags r:id="rId20"/>
            </p:custDataLst>
          </p:nvPr>
        </p:nvSpPr>
        <p:spPr bwMode="auto">
          <a:xfrm>
            <a:off x="1501775" y="4106542"/>
            <a:ext cx="2808288"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1100" b="1" dirty="0">
                <a:solidFill>
                  <a:schemeClr val="bg1">
                    <a:lumMod val="50000"/>
                  </a:schemeClr>
                </a:solidFill>
                <a:latin typeface="Noto Sans S Chinese Medium" panose="020B0600000000000000" pitchFamily="34" charset="-122"/>
                <a:ea typeface="Noto Sans S Chinese Medium" panose="020B0600000000000000" pitchFamily="34" charset="-122"/>
              </a:rPr>
              <a:t>添加标题</a:t>
            </a:r>
            <a:endParaRPr lang="en-US" altLang="zh-CN" sz="1100" b="1" dirty="0">
              <a:solidFill>
                <a:schemeClr val="bg1">
                  <a:lumMod val="50000"/>
                </a:schemeClr>
              </a:solidFill>
              <a:latin typeface="Noto Sans S Chinese Medium" panose="020B0600000000000000" pitchFamily="34" charset="-122"/>
              <a:ea typeface="Noto Sans S Chinese Medium" panose="020B0600000000000000" pitchFamily="34" charset="-122"/>
            </a:endParaRPr>
          </a:p>
          <a:p>
            <a:r>
              <a:rPr lang="zh-CN" altLang="en-US" sz="800" dirty="0">
                <a:solidFill>
                  <a:schemeClr val="bg1">
                    <a:lumMod val="50000"/>
                  </a:schemeClr>
                </a:solidFill>
                <a:latin typeface="Noto Sans S Chinese Medium" panose="020B0600000000000000" pitchFamily="34" charset="-122"/>
                <a:ea typeface="Noto Sans S Chinese Medium" panose="020B0600000000000000" pitchFamily="34" charset="-122"/>
              </a:rPr>
              <a:t>添加你的详细文本内容添加你的详细文本内容添加你的详细文本内容</a:t>
            </a:r>
            <a:endParaRPr lang="en-US" altLang="zh-CN" sz="8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26" name="PA_淘宝店chenying0907 28">
            <a:extLst>
              <a:ext uri="{FF2B5EF4-FFF2-40B4-BE49-F238E27FC236}">
                <a16:creationId xmlns:a16="http://schemas.microsoft.com/office/drawing/2014/main" xmlns="" id="{89F33025-D52E-F64E-B055-9E0225FACE97}"/>
              </a:ext>
            </a:extLst>
          </p:cNvPr>
          <p:cNvSpPr>
            <a:spLocks noChangeArrowheads="1"/>
          </p:cNvSpPr>
          <p:nvPr>
            <p:custDataLst>
              <p:tags r:id="rId21"/>
            </p:custDataLst>
          </p:nvPr>
        </p:nvSpPr>
        <p:spPr bwMode="auto">
          <a:xfrm>
            <a:off x="5389564" y="1565758"/>
            <a:ext cx="2808287"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1100" b="1" dirty="0">
                <a:solidFill>
                  <a:schemeClr val="bg1">
                    <a:lumMod val="50000"/>
                  </a:schemeClr>
                </a:solidFill>
                <a:latin typeface="Noto Sans S Chinese Medium" panose="020B0600000000000000" pitchFamily="34" charset="-122"/>
                <a:ea typeface="Noto Sans S Chinese Medium" panose="020B0600000000000000" pitchFamily="34" charset="-122"/>
              </a:rPr>
              <a:t>添加标题</a:t>
            </a:r>
            <a:endParaRPr lang="en-US" altLang="zh-CN" sz="1100" b="1" dirty="0">
              <a:solidFill>
                <a:schemeClr val="bg1">
                  <a:lumMod val="50000"/>
                </a:schemeClr>
              </a:solidFill>
              <a:latin typeface="Noto Sans S Chinese Medium" panose="020B0600000000000000" pitchFamily="34" charset="-122"/>
              <a:ea typeface="Noto Sans S Chinese Medium" panose="020B0600000000000000" pitchFamily="34" charset="-122"/>
            </a:endParaRPr>
          </a:p>
          <a:p>
            <a:r>
              <a:rPr lang="zh-CN" altLang="en-US" sz="800" dirty="0">
                <a:solidFill>
                  <a:schemeClr val="bg1">
                    <a:lumMod val="50000"/>
                  </a:schemeClr>
                </a:solidFill>
                <a:latin typeface="Noto Sans S Chinese Medium" panose="020B0600000000000000" pitchFamily="34" charset="-122"/>
                <a:ea typeface="Noto Sans S Chinese Medium" panose="020B0600000000000000" pitchFamily="34" charset="-122"/>
              </a:rPr>
              <a:t>添加你的详细文本内容添加你的详细文本内容添加你的详细文本内容</a:t>
            </a:r>
            <a:endParaRPr lang="en-US" altLang="zh-CN" sz="8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27" name="PA_淘宝店chenying0907 29">
            <a:extLst>
              <a:ext uri="{FF2B5EF4-FFF2-40B4-BE49-F238E27FC236}">
                <a16:creationId xmlns:a16="http://schemas.microsoft.com/office/drawing/2014/main" xmlns="" id="{86ACBA28-7DA1-014C-8220-D8C7CD801656}"/>
              </a:ext>
            </a:extLst>
          </p:cNvPr>
          <p:cNvSpPr>
            <a:spLocks noChangeArrowheads="1"/>
          </p:cNvSpPr>
          <p:nvPr>
            <p:custDataLst>
              <p:tags r:id="rId22"/>
            </p:custDataLst>
          </p:nvPr>
        </p:nvSpPr>
        <p:spPr bwMode="auto">
          <a:xfrm>
            <a:off x="5389564" y="2416921"/>
            <a:ext cx="2808287"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1100" b="1" dirty="0">
                <a:solidFill>
                  <a:schemeClr val="bg1">
                    <a:lumMod val="50000"/>
                  </a:schemeClr>
                </a:solidFill>
                <a:latin typeface="Noto Sans S Chinese Medium" panose="020B0600000000000000" pitchFamily="34" charset="-122"/>
                <a:ea typeface="Noto Sans S Chinese Medium" panose="020B0600000000000000" pitchFamily="34" charset="-122"/>
              </a:rPr>
              <a:t>添加标题</a:t>
            </a:r>
            <a:endParaRPr lang="en-US" altLang="zh-CN" sz="1100" b="1" dirty="0">
              <a:solidFill>
                <a:schemeClr val="bg1">
                  <a:lumMod val="50000"/>
                </a:schemeClr>
              </a:solidFill>
              <a:latin typeface="Noto Sans S Chinese Medium" panose="020B0600000000000000" pitchFamily="34" charset="-122"/>
              <a:ea typeface="Noto Sans S Chinese Medium" panose="020B0600000000000000" pitchFamily="34" charset="-122"/>
            </a:endParaRPr>
          </a:p>
          <a:p>
            <a:r>
              <a:rPr lang="zh-CN" altLang="en-US" sz="800" dirty="0">
                <a:solidFill>
                  <a:schemeClr val="bg1">
                    <a:lumMod val="50000"/>
                  </a:schemeClr>
                </a:solidFill>
                <a:latin typeface="Noto Sans S Chinese Medium" panose="020B0600000000000000" pitchFamily="34" charset="-122"/>
                <a:ea typeface="Noto Sans S Chinese Medium" panose="020B0600000000000000" pitchFamily="34" charset="-122"/>
              </a:rPr>
              <a:t>添加你的详细文本内容添加你的详细文本内容添加你的详细文本内容</a:t>
            </a:r>
            <a:endParaRPr lang="en-US" altLang="zh-CN" sz="8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28" name="PA_淘宝店chenying0907 30">
            <a:extLst>
              <a:ext uri="{FF2B5EF4-FFF2-40B4-BE49-F238E27FC236}">
                <a16:creationId xmlns:a16="http://schemas.microsoft.com/office/drawing/2014/main" xmlns="" id="{A3DDFEE0-FFC8-894A-B262-AC06C406038F}"/>
              </a:ext>
            </a:extLst>
          </p:cNvPr>
          <p:cNvSpPr>
            <a:spLocks noChangeArrowheads="1"/>
          </p:cNvSpPr>
          <p:nvPr>
            <p:custDataLst>
              <p:tags r:id="rId23"/>
            </p:custDataLst>
          </p:nvPr>
        </p:nvSpPr>
        <p:spPr bwMode="auto">
          <a:xfrm>
            <a:off x="5389564" y="3249027"/>
            <a:ext cx="2808287"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1100" b="1" dirty="0">
                <a:solidFill>
                  <a:schemeClr val="bg1">
                    <a:lumMod val="50000"/>
                  </a:schemeClr>
                </a:solidFill>
                <a:latin typeface="Noto Sans S Chinese Medium" panose="020B0600000000000000" pitchFamily="34" charset="-122"/>
                <a:ea typeface="Noto Sans S Chinese Medium" panose="020B0600000000000000" pitchFamily="34" charset="-122"/>
              </a:rPr>
              <a:t>添加标题</a:t>
            </a:r>
            <a:endParaRPr lang="en-US" altLang="zh-CN" sz="1100" b="1" dirty="0">
              <a:solidFill>
                <a:schemeClr val="bg1">
                  <a:lumMod val="50000"/>
                </a:schemeClr>
              </a:solidFill>
              <a:latin typeface="Noto Sans S Chinese Medium" panose="020B0600000000000000" pitchFamily="34" charset="-122"/>
              <a:ea typeface="Noto Sans S Chinese Medium" panose="020B0600000000000000" pitchFamily="34" charset="-122"/>
            </a:endParaRPr>
          </a:p>
          <a:p>
            <a:r>
              <a:rPr lang="zh-CN" altLang="en-US" sz="800" dirty="0">
                <a:solidFill>
                  <a:schemeClr val="bg1">
                    <a:lumMod val="50000"/>
                  </a:schemeClr>
                </a:solidFill>
                <a:latin typeface="Noto Sans S Chinese Medium" panose="020B0600000000000000" pitchFamily="34" charset="-122"/>
                <a:ea typeface="Noto Sans S Chinese Medium" panose="020B0600000000000000" pitchFamily="34" charset="-122"/>
              </a:rPr>
              <a:t>添加你的详细文本内容添加你的详细文本内容添加你的详细文本内容</a:t>
            </a:r>
            <a:endParaRPr lang="en-US" altLang="zh-CN" sz="8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29" name="PA_淘宝店chenying0907 31">
            <a:extLst>
              <a:ext uri="{FF2B5EF4-FFF2-40B4-BE49-F238E27FC236}">
                <a16:creationId xmlns:a16="http://schemas.microsoft.com/office/drawing/2014/main" xmlns="" id="{CC2947BE-2918-7947-A9A0-5157896B7776}"/>
              </a:ext>
            </a:extLst>
          </p:cNvPr>
          <p:cNvSpPr>
            <a:spLocks noChangeArrowheads="1"/>
          </p:cNvSpPr>
          <p:nvPr>
            <p:custDataLst>
              <p:tags r:id="rId24"/>
            </p:custDataLst>
          </p:nvPr>
        </p:nvSpPr>
        <p:spPr bwMode="auto">
          <a:xfrm>
            <a:off x="5389564" y="4106542"/>
            <a:ext cx="2808287"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1100" b="1" dirty="0">
                <a:solidFill>
                  <a:schemeClr val="bg1">
                    <a:lumMod val="50000"/>
                  </a:schemeClr>
                </a:solidFill>
                <a:latin typeface="Noto Sans S Chinese Medium" panose="020B0600000000000000" pitchFamily="34" charset="-122"/>
                <a:ea typeface="Noto Sans S Chinese Medium" panose="020B0600000000000000" pitchFamily="34" charset="-122"/>
              </a:rPr>
              <a:t>添加标题</a:t>
            </a:r>
            <a:endParaRPr lang="en-US" altLang="zh-CN" sz="1100" b="1" dirty="0">
              <a:solidFill>
                <a:schemeClr val="bg1">
                  <a:lumMod val="50000"/>
                </a:schemeClr>
              </a:solidFill>
              <a:latin typeface="Noto Sans S Chinese Medium" panose="020B0600000000000000" pitchFamily="34" charset="-122"/>
              <a:ea typeface="Noto Sans S Chinese Medium" panose="020B0600000000000000" pitchFamily="34" charset="-122"/>
            </a:endParaRPr>
          </a:p>
          <a:p>
            <a:r>
              <a:rPr lang="zh-CN" altLang="en-US" sz="800" dirty="0">
                <a:solidFill>
                  <a:schemeClr val="bg1">
                    <a:lumMod val="50000"/>
                  </a:schemeClr>
                </a:solidFill>
                <a:latin typeface="Noto Sans S Chinese Medium" panose="020B0600000000000000" pitchFamily="34" charset="-122"/>
                <a:ea typeface="Noto Sans S Chinese Medium" panose="020B0600000000000000" pitchFamily="34" charset="-122"/>
              </a:rPr>
              <a:t>添加你的详细文本内容添加你的详细文本内容添加你的详细文本内容</a:t>
            </a:r>
            <a:endParaRPr lang="en-US" altLang="zh-CN" sz="8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grpSp>
        <p:nvGrpSpPr>
          <p:cNvPr id="30" name="PA_淘宝店chenying0907 47">
            <a:extLst>
              <a:ext uri="{FF2B5EF4-FFF2-40B4-BE49-F238E27FC236}">
                <a16:creationId xmlns:a16="http://schemas.microsoft.com/office/drawing/2014/main" xmlns="" id="{DE1CEA85-2BE3-0341-B32B-ED272F4CFACD}"/>
              </a:ext>
            </a:extLst>
          </p:cNvPr>
          <p:cNvGrpSpPr/>
          <p:nvPr>
            <p:custDataLst>
              <p:tags r:id="rId25"/>
            </p:custDataLst>
          </p:nvPr>
        </p:nvGrpSpPr>
        <p:grpSpPr>
          <a:xfrm>
            <a:off x="-9190" y="0"/>
            <a:ext cx="620750" cy="791858"/>
            <a:chOff x="0" y="-21236"/>
            <a:chExt cx="3311527" cy="4224338"/>
          </a:xfrm>
        </p:grpSpPr>
        <p:sp>
          <p:nvSpPr>
            <p:cNvPr id="31" name="淘宝店chenying0907 37">
              <a:extLst>
                <a:ext uri="{FF2B5EF4-FFF2-40B4-BE49-F238E27FC236}">
                  <a16:creationId xmlns:a16="http://schemas.microsoft.com/office/drawing/2014/main" xmlns="" id="{1B4E19DE-183D-6D4C-B2F5-4E5970F31CF8}"/>
                </a:ext>
              </a:extLst>
            </p:cNvPr>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E5CB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32" name="淘宝店chenying0907 38">
              <a:extLst>
                <a:ext uri="{FF2B5EF4-FFF2-40B4-BE49-F238E27FC236}">
                  <a16:creationId xmlns:a16="http://schemas.microsoft.com/office/drawing/2014/main" xmlns="" id="{E6931FB1-B50C-6642-8794-3C8C6CBC1436}"/>
                </a:ext>
              </a:extLst>
            </p:cNvPr>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33" name="淘宝店chenying0907 39">
              <a:extLst>
                <a:ext uri="{FF2B5EF4-FFF2-40B4-BE49-F238E27FC236}">
                  <a16:creationId xmlns:a16="http://schemas.microsoft.com/office/drawing/2014/main" xmlns="" id="{FF4BD863-24C9-E24F-9221-412B561AC7A0}"/>
                </a:ext>
              </a:extLst>
            </p:cNvPr>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DBAC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34" name="PA_文本框 4">
            <a:extLst>
              <a:ext uri="{FF2B5EF4-FFF2-40B4-BE49-F238E27FC236}">
                <a16:creationId xmlns:a16="http://schemas.microsoft.com/office/drawing/2014/main" xmlns="" id="{A44EE4F7-4392-4846-8540-B4FC95A3998A}"/>
              </a:ext>
            </a:extLst>
          </p:cNvPr>
          <p:cNvSpPr txBox="1">
            <a:spLocks noChangeArrowheads="1"/>
          </p:cNvSpPr>
          <p:nvPr>
            <p:custDataLst>
              <p:tags r:id="rId26"/>
            </p:custDataLst>
          </p:nvPr>
        </p:nvSpPr>
        <p:spPr bwMode="auto">
          <a:xfrm>
            <a:off x="535359" y="184337"/>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Noto Sans S Chinese Medium" panose="020B0600000000000000" pitchFamily="34" charset="-122"/>
                <a:ea typeface="Noto Sans S Chinese Medium" panose="020B0600000000000000" pitchFamily="34" charset="-122"/>
              </a:rPr>
              <a:t>此处添加</a:t>
            </a:r>
            <a:r>
              <a:rPr lang="zh-CN" altLang="en-US" sz="2000" dirty="0">
                <a:solidFill>
                  <a:srgbClr val="DBACA5"/>
                </a:solidFill>
                <a:latin typeface="Noto Sans S Chinese Medium" panose="020B0600000000000000" pitchFamily="34" charset="-122"/>
                <a:ea typeface="Noto Sans S Chinese Medium" panose="020B0600000000000000" pitchFamily="34" charset="-122"/>
              </a:rPr>
              <a:t>标题文本</a:t>
            </a:r>
            <a:endParaRPr lang="en-US" altLang="zh-CN" sz="2000" dirty="0">
              <a:solidFill>
                <a:srgbClr val="DBACA5"/>
              </a:solidFill>
              <a:latin typeface="Noto Sans S Chinese Medium" panose="020B0600000000000000" pitchFamily="34" charset="-122"/>
              <a:ea typeface="Noto Sans S Chinese Medium" panose="020B0600000000000000" pitchFamily="34" charset="-122"/>
            </a:endParaRPr>
          </a:p>
        </p:txBody>
      </p:sp>
      <p:sp>
        <p:nvSpPr>
          <p:cNvPr id="35" name="PA_文本框 5">
            <a:extLst>
              <a:ext uri="{FF2B5EF4-FFF2-40B4-BE49-F238E27FC236}">
                <a16:creationId xmlns:a16="http://schemas.microsoft.com/office/drawing/2014/main" xmlns="" id="{6A6EE01E-A6E3-464D-AA59-D1549F807AB6}"/>
              </a:ext>
            </a:extLst>
          </p:cNvPr>
          <p:cNvSpPr txBox="1">
            <a:spLocks noChangeArrowheads="1"/>
          </p:cNvSpPr>
          <p:nvPr>
            <p:custDataLst>
              <p:tags r:id="rId27"/>
            </p:custDataLst>
          </p:nvPr>
        </p:nvSpPr>
        <p:spPr bwMode="auto">
          <a:xfrm>
            <a:off x="535359" y="509426"/>
            <a:ext cx="2071401"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800" dirty="0">
                <a:solidFill>
                  <a:schemeClr val="bg1">
                    <a:lumMod val="50000"/>
                  </a:schemeClr>
                </a:solidFill>
                <a:latin typeface="Noto Sans S Chinese Medium" panose="020B0600000000000000" pitchFamily="34" charset="-122"/>
                <a:ea typeface="Noto Sans S Chinese Medium" panose="020B0600000000000000" pitchFamily="34" charset="-122"/>
              </a:rPr>
              <a:t>This is a good space for a short subtitle</a:t>
            </a:r>
          </a:p>
        </p:txBody>
      </p:sp>
    </p:spTree>
    <p:extLst>
      <p:ext uri="{BB962C8B-B14F-4D97-AF65-F5344CB8AC3E}">
        <p14:creationId xmlns:p14="http://schemas.microsoft.com/office/powerpoint/2010/main" val="3103648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9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120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150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par>
                                <p:cTn id="28" presetID="10" presetClass="entr" presetSubtype="0" fill="hold" grpId="0" nodeType="withEffect">
                                  <p:stCondLst>
                                    <p:cond delay="30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nodeType="withEffect">
                                  <p:stCondLst>
                                    <p:cond delay="60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par>
                                <p:cTn id="34" presetID="10" presetClass="entr" presetSubtype="0" fill="hold" nodeType="withEffect">
                                  <p:stCondLst>
                                    <p:cond delay="90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par>
                                <p:cTn id="37" presetID="10" presetClass="entr" presetSubtype="0" fill="hold" grpId="0" nodeType="withEffect">
                                  <p:stCondLst>
                                    <p:cond delay="120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par>
                                <p:cTn id="40" presetID="10" presetClass="entr" presetSubtype="0" fill="hold" grpId="0" nodeType="withEffect">
                                  <p:stCondLst>
                                    <p:cond delay="150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par>
                                <p:cTn id="48" presetID="10" presetClass="entr" presetSubtype="0" fill="hold" grpId="0" nodeType="withEffect">
                                  <p:stCondLst>
                                    <p:cond delay="30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par>
                                <p:cTn id="51" presetID="10" presetClass="entr" presetSubtype="0" fill="hold" grpId="0" nodeType="withEffect">
                                  <p:stCondLst>
                                    <p:cond delay="60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500"/>
                                        <p:tgtEl>
                                          <p:spTgt spid="20"/>
                                        </p:tgtEl>
                                      </p:cBhvr>
                                    </p:animEffect>
                                  </p:childTnLst>
                                </p:cTn>
                              </p:par>
                              <p:par>
                                <p:cTn id="54" presetID="10" presetClass="entr" presetSubtype="0" fill="hold" grpId="0" nodeType="withEffect">
                                  <p:stCondLst>
                                    <p:cond delay="900"/>
                                  </p:stCondLst>
                                  <p:childTnLst>
                                    <p:set>
                                      <p:cBhvr>
                                        <p:cTn id="55" dur="1" fill="hold">
                                          <p:stCondLst>
                                            <p:cond delay="0"/>
                                          </p:stCondLst>
                                        </p:cTn>
                                        <p:tgtEl>
                                          <p:spTgt spid="21"/>
                                        </p:tgtEl>
                                        <p:attrNameLst>
                                          <p:attrName>style.visibility</p:attrName>
                                        </p:attrNameLst>
                                      </p:cBhvr>
                                      <p:to>
                                        <p:strVal val="visible"/>
                                      </p:to>
                                    </p:set>
                                    <p:animEffect transition="in" filter="fade">
                                      <p:cBhvr>
                                        <p:cTn id="56" dur="500"/>
                                        <p:tgtEl>
                                          <p:spTgt spid="21"/>
                                        </p:tgtEl>
                                      </p:cBhvr>
                                    </p:animEffect>
                                  </p:childTnLst>
                                </p:cTn>
                              </p:par>
                              <p:par>
                                <p:cTn id="57" presetID="10" presetClass="entr" presetSubtype="0" fill="hold" grpId="0" nodeType="withEffect">
                                  <p:stCondLst>
                                    <p:cond delay="120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500"/>
                                        <p:tgtEl>
                                          <p:spTgt spid="22"/>
                                        </p:tgtEl>
                                      </p:cBhvr>
                                    </p:animEffect>
                                  </p:childTnLst>
                                </p:cTn>
                              </p:par>
                              <p:par>
                                <p:cTn id="60" presetID="10" presetClass="entr" presetSubtype="0" fill="hold" grpId="0" nodeType="withEffect">
                                  <p:stCondLst>
                                    <p:cond delay="150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500"/>
                                        <p:tgtEl>
                                          <p:spTgt spid="23"/>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500"/>
                                        <p:tgtEl>
                                          <p:spTgt spid="24"/>
                                        </p:tgtEl>
                                      </p:cBhvr>
                                    </p:animEffect>
                                  </p:childTnLst>
                                </p:cTn>
                              </p:par>
                              <p:par>
                                <p:cTn id="68" presetID="10" presetClass="entr" presetSubtype="0" fill="hold" grpId="0" nodeType="withEffect">
                                  <p:stCondLst>
                                    <p:cond delay="300"/>
                                  </p:stCondLst>
                                  <p:childTnLst>
                                    <p:set>
                                      <p:cBhvr>
                                        <p:cTn id="69" dur="1" fill="hold">
                                          <p:stCondLst>
                                            <p:cond delay="0"/>
                                          </p:stCondLst>
                                        </p:cTn>
                                        <p:tgtEl>
                                          <p:spTgt spid="25"/>
                                        </p:tgtEl>
                                        <p:attrNameLst>
                                          <p:attrName>style.visibility</p:attrName>
                                        </p:attrNameLst>
                                      </p:cBhvr>
                                      <p:to>
                                        <p:strVal val="visible"/>
                                      </p:to>
                                    </p:set>
                                    <p:animEffect transition="in" filter="fade">
                                      <p:cBhvr>
                                        <p:cTn id="70" dur="500"/>
                                        <p:tgtEl>
                                          <p:spTgt spid="25"/>
                                        </p:tgtEl>
                                      </p:cBhvr>
                                    </p:animEffect>
                                  </p:childTnLst>
                                </p:cTn>
                              </p:par>
                              <p:par>
                                <p:cTn id="71" presetID="10" presetClass="entr" presetSubtype="0" fill="hold" grpId="0" nodeType="withEffect">
                                  <p:stCondLst>
                                    <p:cond delay="60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500"/>
                                        <p:tgtEl>
                                          <p:spTgt spid="26"/>
                                        </p:tgtEl>
                                      </p:cBhvr>
                                    </p:animEffect>
                                  </p:childTnLst>
                                </p:cTn>
                              </p:par>
                              <p:par>
                                <p:cTn id="74" presetID="10" presetClass="entr" presetSubtype="0" fill="hold" grpId="0" nodeType="withEffect">
                                  <p:stCondLst>
                                    <p:cond delay="900"/>
                                  </p:stCondLst>
                                  <p:childTnLst>
                                    <p:set>
                                      <p:cBhvr>
                                        <p:cTn id="75" dur="1" fill="hold">
                                          <p:stCondLst>
                                            <p:cond delay="0"/>
                                          </p:stCondLst>
                                        </p:cTn>
                                        <p:tgtEl>
                                          <p:spTgt spid="27"/>
                                        </p:tgtEl>
                                        <p:attrNameLst>
                                          <p:attrName>style.visibility</p:attrName>
                                        </p:attrNameLst>
                                      </p:cBhvr>
                                      <p:to>
                                        <p:strVal val="visible"/>
                                      </p:to>
                                    </p:set>
                                    <p:animEffect transition="in" filter="fade">
                                      <p:cBhvr>
                                        <p:cTn id="76" dur="500"/>
                                        <p:tgtEl>
                                          <p:spTgt spid="27"/>
                                        </p:tgtEl>
                                      </p:cBhvr>
                                    </p:animEffect>
                                  </p:childTnLst>
                                </p:cTn>
                              </p:par>
                              <p:par>
                                <p:cTn id="77" presetID="10" presetClass="entr" presetSubtype="0" fill="hold" grpId="0" nodeType="withEffect">
                                  <p:stCondLst>
                                    <p:cond delay="1200"/>
                                  </p:stCondLst>
                                  <p:childTnLst>
                                    <p:set>
                                      <p:cBhvr>
                                        <p:cTn id="78" dur="1" fill="hold">
                                          <p:stCondLst>
                                            <p:cond delay="0"/>
                                          </p:stCondLst>
                                        </p:cTn>
                                        <p:tgtEl>
                                          <p:spTgt spid="28"/>
                                        </p:tgtEl>
                                        <p:attrNameLst>
                                          <p:attrName>style.visibility</p:attrName>
                                        </p:attrNameLst>
                                      </p:cBhvr>
                                      <p:to>
                                        <p:strVal val="visible"/>
                                      </p:to>
                                    </p:set>
                                    <p:animEffect transition="in" filter="fade">
                                      <p:cBhvr>
                                        <p:cTn id="79" dur="500"/>
                                        <p:tgtEl>
                                          <p:spTgt spid="28"/>
                                        </p:tgtEl>
                                      </p:cBhvr>
                                    </p:animEffect>
                                  </p:childTnLst>
                                </p:cTn>
                              </p:par>
                              <p:par>
                                <p:cTn id="80" presetID="10" presetClass="entr" presetSubtype="0" fill="hold" grpId="0" nodeType="withEffect">
                                  <p:stCondLst>
                                    <p:cond delay="1500"/>
                                  </p:stCondLst>
                                  <p:childTnLst>
                                    <p:set>
                                      <p:cBhvr>
                                        <p:cTn id="81" dur="1" fill="hold">
                                          <p:stCondLst>
                                            <p:cond delay="0"/>
                                          </p:stCondLst>
                                        </p:cTn>
                                        <p:tgtEl>
                                          <p:spTgt spid="29"/>
                                        </p:tgtEl>
                                        <p:attrNameLst>
                                          <p:attrName>style.visibility</p:attrName>
                                        </p:attrNameLst>
                                      </p:cBhvr>
                                      <p:to>
                                        <p:strVal val="visible"/>
                                      </p:to>
                                    </p:set>
                                    <p:animEffect transition="in" filter="fade">
                                      <p:cBhvr>
                                        <p:cTn id="82" dur="500"/>
                                        <p:tgtEl>
                                          <p:spTgt spid="29"/>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30"/>
                                        </p:tgtEl>
                                        <p:attrNameLst>
                                          <p:attrName>style.visibility</p:attrName>
                                        </p:attrNameLst>
                                      </p:cBhvr>
                                      <p:to>
                                        <p:strVal val="visible"/>
                                      </p:to>
                                    </p:set>
                                    <p:animEffect transition="in" filter="fade">
                                      <p:cBhvr>
                                        <p:cTn id="87" dur="500"/>
                                        <p:tgtEl>
                                          <p:spTgt spid="30"/>
                                        </p:tgtEl>
                                      </p:cBhvr>
                                    </p:animEffect>
                                  </p:childTnLst>
                                </p:cTn>
                              </p:par>
                              <p:par>
                                <p:cTn id="88" presetID="10" presetClass="entr" presetSubtype="0" fill="hold" grpId="0" nodeType="withEffect">
                                  <p:stCondLst>
                                    <p:cond delay="300"/>
                                  </p:stCondLst>
                                  <p:childTnLst>
                                    <p:set>
                                      <p:cBhvr>
                                        <p:cTn id="89" dur="1" fill="hold">
                                          <p:stCondLst>
                                            <p:cond delay="0"/>
                                          </p:stCondLst>
                                        </p:cTn>
                                        <p:tgtEl>
                                          <p:spTgt spid="34"/>
                                        </p:tgtEl>
                                        <p:attrNameLst>
                                          <p:attrName>style.visibility</p:attrName>
                                        </p:attrNameLst>
                                      </p:cBhvr>
                                      <p:to>
                                        <p:strVal val="visible"/>
                                      </p:to>
                                    </p:set>
                                    <p:animEffect transition="in" filter="fade">
                                      <p:cBhvr>
                                        <p:cTn id="90" dur="500"/>
                                        <p:tgtEl>
                                          <p:spTgt spid="34"/>
                                        </p:tgtEl>
                                      </p:cBhvr>
                                    </p:animEffect>
                                  </p:childTnLst>
                                </p:cTn>
                              </p:par>
                              <p:par>
                                <p:cTn id="91" presetID="10" presetClass="entr" presetSubtype="0" fill="hold" grpId="0" nodeType="withEffect">
                                  <p:stCondLst>
                                    <p:cond delay="600"/>
                                  </p:stCondLst>
                                  <p:childTnLst>
                                    <p:set>
                                      <p:cBhvr>
                                        <p:cTn id="92" dur="1" fill="hold">
                                          <p:stCondLst>
                                            <p:cond delay="0"/>
                                          </p:stCondLst>
                                        </p:cTn>
                                        <p:tgtEl>
                                          <p:spTgt spid="35"/>
                                        </p:tgtEl>
                                        <p:attrNameLst>
                                          <p:attrName>style.visibility</p:attrName>
                                        </p:attrNameLst>
                                      </p:cBhvr>
                                      <p:to>
                                        <p:strVal val="visible"/>
                                      </p:to>
                                    </p:set>
                                    <p:animEffect transition="in" filter="fade">
                                      <p:cBhvr>
                                        <p:cTn id="9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autoUpdateAnimBg="0"/>
      <p:bldP spid="4" grpId="0" animBg="1" autoUpdateAnimBg="0"/>
      <p:bldP spid="5" grpId="0" animBg="1"/>
      <p:bldP spid="6" grpId="0" animBg="1"/>
      <p:bldP spid="7" grpId="0" animBg="1"/>
      <p:bldP spid="8" grpId="0" animBg="1"/>
      <p:bldP spid="9" grpId="0" animBg="1" autoUpdateAnimBg="0"/>
      <p:bldP spid="16" grpId="0" animBg="1"/>
      <p:bldP spid="17" grpId="0" animBg="1"/>
      <p:bldP spid="18" grpId="0" animBg="1"/>
      <p:bldP spid="19" grpId="0" animBg="1" autoUpdateAnimBg="0"/>
      <p:bldP spid="20" grpId="0" animBg="1" autoUpdateAnimBg="0"/>
      <p:bldP spid="21" grpId="0" animBg="1"/>
      <p:bldP spid="22" grpId="0"/>
      <p:bldP spid="23" grpId="0"/>
      <p:bldP spid="24" grpId="0"/>
      <p:bldP spid="25" grpId="0" animBg="1" autoUpdateAnimBg="0"/>
      <p:bldP spid="26" grpId="0" animBg="1" autoUpdateAnimBg="0"/>
      <p:bldP spid="27" grpId="0"/>
      <p:bldP spid="28" grpId="0"/>
      <p:bldP spid="29" grpId="0"/>
      <p:bldP spid="34" grpId="0"/>
      <p:bldP spid="35"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淘宝店chenying0907 21">
            <a:extLst>
              <a:ext uri="{FF2B5EF4-FFF2-40B4-BE49-F238E27FC236}">
                <a16:creationId xmlns:a16="http://schemas.microsoft.com/office/drawing/2014/main" xmlns="" id="{FE470EDF-5E87-E841-8117-54823EE37C43}"/>
              </a:ext>
            </a:extLst>
          </p:cNvPr>
          <p:cNvGrpSpPr/>
          <p:nvPr>
            <p:custDataLst>
              <p:tags r:id="rId1"/>
            </p:custDataLst>
          </p:nvPr>
        </p:nvGrpSpPr>
        <p:grpSpPr>
          <a:xfrm>
            <a:off x="5832473" y="-21235"/>
            <a:ext cx="3311527" cy="5164735"/>
            <a:chOff x="5832473" y="-21235"/>
            <a:chExt cx="3311527" cy="5164735"/>
          </a:xfrm>
        </p:grpSpPr>
        <p:sp>
          <p:nvSpPr>
            <p:cNvPr id="3" name="淘宝店chenying0907 36">
              <a:extLst>
                <a:ext uri="{FF2B5EF4-FFF2-40B4-BE49-F238E27FC236}">
                  <a16:creationId xmlns:a16="http://schemas.microsoft.com/office/drawing/2014/main" xmlns="" id="{DEDDCBEA-8325-0147-8D62-0DEE17785844}"/>
                </a:ext>
              </a:extLst>
            </p:cNvPr>
            <p:cNvSpPr>
              <a:spLocks/>
            </p:cNvSpPr>
            <p:nvPr/>
          </p:nvSpPr>
          <p:spPr bwMode="auto">
            <a:xfrm rot="16200000">
              <a:off x="7445263" y="403114"/>
              <a:ext cx="2123086" cy="1274387"/>
            </a:xfrm>
            <a:custGeom>
              <a:avLst/>
              <a:gdLst/>
              <a:ahLst/>
              <a:cxnLst/>
              <a:rect l="l" t="t" r="r" b="b"/>
              <a:pathLst>
                <a:path w="2123086" h="1274387">
                  <a:moveTo>
                    <a:pt x="0" y="252037"/>
                  </a:moveTo>
                  <a:lnTo>
                    <a:pt x="2123086" y="0"/>
                  </a:lnTo>
                  <a:lnTo>
                    <a:pt x="2123086" y="1274387"/>
                  </a:lnTo>
                  <a:lnTo>
                    <a:pt x="1182688" y="1274387"/>
                  </a:lnTo>
                  <a:close/>
                </a:path>
              </a:pathLst>
            </a:custGeom>
            <a:solidFill>
              <a:srgbClr val="E5AAA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 name="淘宝店chenying0907 37">
              <a:extLst>
                <a:ext uri="{FF2B5EF4-FFF2-40B4-BE49-F238E27FC236}">
                  <a16:creationId xmlns:a16="http://schemas.microsoft.com/office/drawing/2014/main" xmlns="" id="{1F66643B-67F2-FD4D-914F-F512B3559FCE}"/>
                </a:ext>
              </a:extLst>
            </p:cNvPr>
            <p:cNvSpPr>
              <a:spLocks/>
            </p:cNvSpPr>
            <p:nvPr/>
          </p:nvSpPr>
          <p:spPr bwMode="auto">
            <a:xfrm rot="16200000">
              <a:off x="5568154" y="1183482"/>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F1CF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淘宝店chenying0907 38">
              <a:extLst>
                <a:ext uri="{FF2B5EF4-FFF2-40B4-BE49-F238E27FC236}">
                  <a16:creationId xmlns:a16="http://schemas.microsoft.com/office/drawing/2014/main" xmlns="" id="{4D4F0192-F0E0-D54C-8108-ED3DB7C81C13}"/>
                </a:ext>
              </a:extLst>
            </p:cNvPr>
            <p:cNvSpPr>
              <a:spLocks/>
            </p:cNvSpPr>
            <p:nvPr/>
          </p:nvSpPr>
          <p:spPr bwMode="auto">
            <a:xfrm rot="16200000">
              <a:off x="6636541" y="2759869"/>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9E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淘宝店chenying0907 39">
              <a:extLst>
                <a:ext uri="{FF2B5EF4-FFF2-40B4-BE49-F238E27FC236}">
                  <a16:creationId xmlns:a16="http://schemas.microsoft.com/office/drawing/2014/main" xmlns="" id="{31DF6EED-3BE8-5A46-83D4-8BA2481CFB21}"/>
                </a:ext>
              </a:extLst>
            </p:cNvPr>
            <p:cNvSpPr>
              <a:spLocks/>
            </p:cNvSpPr>
            <p:nvPr/>
          </p:nvSpPr>
          <p:spPr bwMode="auto">
            <a:xfrm rot="16200000">
              <a:off x="7785893" y="3785394"/>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E5AA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 name="PA_淘宝店chenying0907 13">
            <a:extLst>
              <a:ext uri="{FF2B5EF4-FFF2-40B4-BE49-F238E27FC236}">
                <a16:creationId xmlns:a16="http://schemas.microsoft.com/office/drawing/2014/main" xmlns="" id="{CD65C3CE-9309-3D4C-A895-DC625206B65C}"/>
              </a:ext>
            </a:extLst>
          </p:cNvPr>
          <p:cNvSpPr/>
          <p:nvPr>
            <p:custDataLst>
              <p:tags r:id="rId2"/>
            </p:custDataLst>
          </p:nvPr>
        </p:nvSpPr>
        <p:spPr>
          <a:xfrm>
            <a:off x="3203847" y="1226820"/>
            <a:ext cx="5557563" cy="2689858"/>
          </a:xfrm>
          <a:prstGeom prst="rect">
            <a:avLst/>
          </a:prstGeom>
          <a:solidFill>
            <a:schemeClr val="bg1">
              <a:alpha val="85000"/>
            </a:schemeClr>
          </a:solidFill>
          <a:ln>
            <a:noFill/>
          </a:ln>
          <a:effectLst>
            <a:outerShdw blurRad="368300" dist="63500" dir="4620000" algn="tl"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PA_文本框 16">
            <a:extLst>
              <a:ext uri="{FF2B5EF4-FFF2-40B4-BE49-F238E27FC236}">
                <a16:creationId xmlns:a16="http://schemas.microsoft.com/office/drawing/2014/main" xmlns="" id="{83C7B49E-C4CB-3740-A7B1-F01C06EE15D9}"/>
              </a:ext>
            </a:extLst>
          </p:cNvPr>
          <p:cNvSpPr txBox="1"/>
          <p:nvPr>
            <p:custDataLst>
              <p:tags r:id="rId3"/>
            </p:custDataLst>
          </p:nvPr>
        </p:nvSpPr>
        <p:spPr>
          <a:xfrm>
            <a:off x="1841644" y="2126925"/>
            <a:ext cx="899396" cy="830997"/>
          </a:xfrm>
          <a:prstGeom prst="rect">
            <a:avLst/>
          </a:prstGeom>
          <a:noFill/>
        </p:spPr>
        <p:txBody>
          <a:bodyPr wrap="square" rtlCol="0">
            <a:spAutoFit/>
          </a:bodyPr>
          <a:lstStyle/>
          <a:p>
            <a:r>
              <a:rPr lang="en-US" altLang="zh-CN" sz="4800" dirty="0">
                <a:solidFill>
                  <a:schemeClr val="bg1">
                    <a:lumMod val="50000"/>
                  </a:schemeClr>
                </a:solidFill>
                <a:latin typeface="Noto Sans S Chinese Medium" panose="020B0600000000000000" pitchFamily="34" charset="-122"/>
                <a:ea typeface="Noto Sans S Chinese Medium" panose="020B0600000000000000" pitchFamily="34" charset="-122"/>
              </a:rPr>
              <a:t>03</a:t>
            </a:r>
            <a:endParaRPr lang="zh-CN" altLang="en-US" sz="48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9" name="PA_文本框 17">
            <a:extLst>
              <a:ext uri="{FF2B5EF4-FFF2-40B4-BE49-F238E27FC236}">
                <a16:creationId xmlns:a16="http://schemas.microsoft.com/office/drawing/2014/main" xmlns="" id="{8886A47B-FAD5-E74B-8D5D-5FBA16B247B1}"/>
              </a:ext>
            </a:extLst>
          </p:cNvPr>
          <p:cNvSpPr txBox="1"/>
          <p:nvPr>
            <p:custDataLst>
              <p:tags r:id="rId4"/>
            </p:custDataLst>
          </p:nvPr>
        </p:nvSpPr>
        <p:spPr>
          <a:xfrm>
            <a:off x="3524160" y="1759791"/>
            <a:ext cx="2031325" cy="461665"/>
          </a:xfrm>
          <a:prstGeom prst="rect">
            <a:avLst/>
          </a:prstGeom>
          <a:noFill/>
        </p:spPr>
        <p:txBody>
          <a:bodyPr wrap="none" rtlCol="0">
            <a:spAutoFit/>
          </a:bodyPr>
          <a:lstStyle/>
          <a:p>
            <a:r>
              <a:rPr lang="zh-CN" altLang="en-US" sz="2400" dirty="0">
                <a:solidFill>
                  <a:schemeClr val="bg1">
                    <a:lumMod val="50000"/>
                  </a:schemeClr>
                </a:solidFill>
                <a:latin typeface="Noto Sans S Chinese Medium" panose="020B0600000000000000" pitchFamily="34" charset="-122"/>
                <a:ea typeface="Noto Sans S Chinese Medium" panose="020B0600000000000000" pitchFamily="34" charset="-122"/>
              </a:rPr>
              <a:t>相关标题文字</a:t>
            </a:r>
          </a:p>
        </p:txBody>
      </p:sp>
      <p:grpSp>
        <p:nvGrpSpPr>
          <p:cNvPr id="10" name="PA_淘宝店chenying0907 18">
            <a:extLst>
              <a:ext uri="{FF2B5EF4-FFF2-40B4-BE49-F238E27FC236}">
                <a16:creationId xmlns:a16="http://schemas.microsoft.com/office/drawing/2014/main" xmlns="" id="{16C01606-BC72-2C49-99BA-B77E93EB00FE}"/>
              </a:ext>
            </a:extLst>
          </p:cNvPr>
          <p:cNvGrpSpPr/>
          <p:nvPr>
            <p:custDataLst>
              <p:tags r:id="rId5"/>
            </p:custDataLst>
          </p:nvPr>
        </p:nvGrpSpPr>
        <p:grpSpPr>
          <a:xfrm>
            <a:off x="2243226" y="2221456"/>
            <a:ext cx="528300" cy="710884"/>
            <a:chOff x="4211960" y="594800"/>
            <a:chExt cx="374475" cy="662059"/>
          </a:xfrm>
        </p:grpSpPr>
        <p:sp>
          <p:nvSpPr>
            <p:cNvPr id="11" name="直角三角形 10">
              <a:extLst>
                <a:ext uri="{FF2B5EF4-FFF2-40B4-BE49-F238E27FC236}">
                  <a16:creationId xmlns:a16="http://schemas.microsoft.com/office/drawing/2014/main" xmlns="" id="{7352EFE5-446C-204E-8C87-F4F83BBCADDE}"/>
                </a:ext>
              </a:extLst>
            </p:cNvPr>
            <p:cNvSpPr/>
            <p:nvPr/>
          </p:nvSpPr>
          <p:spPr>
            <a:xfrm rot="16200000">
              <a:off x="4068168" y="738592"/>
              <a:ext cx="662059" cy="374475"/>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ans S Chinese Medium" panose="020B0600000000000000" pitchFamily="34" charset="-122"/>
                <a:ea typeface="Noto Sans S Chinese Medium" panose="020B0600000000000000" pitchFamily="34" charset="-122"/>
              </a:endParaRPr>
            </a:p>
          </p:txBody>
        </p:sp>
        <p:cxnSp>
          <p:nvCxnSpPr>
            <p:cNvPr id="12" name="直接连接符 20">
              <a:extLst>
                <a:ext uri="{FF2B5EF4-FFF2-40B4-BE49-F238E27FC236}">
                  <a16:creationId xmlns:a16="http://schemas.microsoft.com/office/drawing/2014/main" xmlns="" id="{621E71FD-AE2D-DB4F-A974-4295131676B1}"/>
                </a:ext>
              </a:extLst>
            </p:cNvPr>
            <p:cNvCxnSpPr>
              <a:stCxn id="11" idx="4"/>
              <a:endCxn id="11" idx="0"/>
            </p:cNvCxnSpPr>
            <p:nvPr/>
          </p:nvCxnSpPr>
          <p:spPr>
            <a:xfrm flipH="1">
              <a:off x="4211960" y="594800"/>
              <a:ext cx="374475" cy="662059"/>
            </a:xfrm>
            <a:prstGeom prst="line">
              <a:avLst/>
            </a:prstGeom>
            <a:ln w="6350" cap="rnd">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13" name="PA_淘宝店chenying0907 23">
            <a:extLst>
              <a:ext uri="{FF2B5EF4-FFF2-40B4-BE49-F238E27FC236}">
                <a16:creationId xmlns:a16="http://schemas.microsoft.com/office/drawing/2014/main" xmlns="" id="{EF82A0C9-6B1D-534F-BD7C-C7ECE5C05DFE}"/>
              </a:ext>
            </a:extLst>
          </p:cNvPr>
          <p:cNvSpPr/>
          <p:nvPr>
            <p:custDataLst>
              <p:tags r:id="rId6"/>
            </p:custDataLst>
          </p:nvPr>
        </p:nvSpPr>
        <p:spPr>
          <a:xfrm>
            <a:off x="3524161" y="2220096"/>
            <a:ext cx="2286000" cy="1034386"/>
          </a:xfrm>
          <a:prstGeom prst="rect">
            <a:avLst/>
          </a:prstGeom>
        </p:spPr>
        <p:txBody>
          <a:bodyPr wrap="square">
            <a:spAutoFit/>
          </a:bodyPr>
          <a:lstStyle/>
          <a:p>
            <a:pPr marL="171450" indent="-171450">
              <a:lnSpc>
                <a:spcPct val="150000"/>
              </a:lnSpc>
              <a:buClr>
                <a:schemeClr val="accent3"/>
              </a:buClr>
              <a:buFont typeface="Wingdings" panose="05000000000000000000" pitchFamily="2" charset="2"/>
              <a:buChar char="p"/>
            </a:pPr>
            <a:r>
              <a:rPr lang="zh-CN" altLang="en-US" sz="1050" dirty="0">
                <a:solidFill>
                  <a:schemeClr val="bg1">
                    <a:lumMod val="50000"/>
                  </a:schemeClr>
                </a:solidFill>
                <a:latin typeface="Noto Sans S Chinese Medium" panose="020B0600000000000000" pitchFamily="34" charset="-122"/>
                <a:ea typeface="Noto Sans S Chinese Medium" panose="020B0600000000000000" pitchFamily="34" charset="-122"/>
              </a:rPr>
              <a:t>请替换文字内容</a:t>
            </a:r>
            <a:endParaRPr lang="en-US" altLang="zh-CN" sz="1050" dirty="0">
              <a:solidFill>
                <a:schemeClr val="bg1">
                  <a:lumMod val="50000"/>
                </a:schemeClr>
              </a:solidFill>
              <a:latin typeface="Noto Sans S Chinese Medium" panose="020B0600000000000000" pitchFamily="34" charset="-122"/>
              <a:ea typeface="Noto Sans S Chinese Medium" panose="020B0600000000000000" pitchFamily="34" charset="-122"/>
            </a:endParaRPr>
          </a:p>
          <a:p>
            <a:pPr marL="171450" indent="-171450">
              <a:lnSpc>
                <a:spcPct val="150000"/>
              </a:lnSpc>
              <a:buClr>
                <a:schemeClr val="accent3"/>
              </a:buClr>
              <a:buFont typeface="Wingdings" panose="05000000000000000000" pitchFamily="2" charset="2"/>
              <a:buChar char="p"/>
            </a:pPr>
            <a:r>
              <a:rPr lang="zh-CN" altLang="en-US" sz="1050" dirty="0">
                <a:solidFill>
                  <a:schemeClr val="bg1">
                    <a:lumMod val="50000"/>
                  </a:schemeClr>
                </a:solidFill>
                <a:latin typeface="Noto Sans S Chinese Medium" panose="020B0600000000000000" pitchFamily="34" charset="-122"/>
                <a:ea typeface="Noto Sans S Chinese Medium" panose="020B0600000000000000" pitchFamily="34" charset="-122"/>
              </a:rPr>
              <a:t>请替换文字内容</a:t>
            </a:r>
            <a:endParaRPr lang="en-US" altLang="zh-CN" sz="1050" dirty="0">
              <a:solidFill>
                <a:schemeClr val="bg1">
                  <a:lumMod val="50000"/>
                </a:schemeClr>
              </a:solidFill>
              <a:latin typeface="Noto Sans S Chinese Medium" panose="020B0600000000000000" pitchFamily="34" charset="-122"/>
              <a:ea typeface="Noto Sans S Chinese Medium" panose="020B0600000000000000" pitchFamily="34" charset="-122"/>
            </a:endParaRPr>
          </a:p>
          <a:p>
            <a:pPr marL="171450" indent="-171450">
              <a:lnSpc>
                <a:spcPct val="150000"/>
              </a:lnSpc>
              <a:buClr>
                <a:schemeClr val="accent3"/>
              </a:buClr>
              <a:buFont typeface="Wingdings" panose="05000000000000000000" pitchFamily="2" charset="2"/>
              <a:buChar char="p"/>
            </a:pPr>
            <a:r>
              <a:rPr lang="zh-CN" altLang="en-US" sz="1050" dirty="0">
                <a:solidFill>
                  <a:schemeClr val="bg1">
                    <a:lumMod val="50000"/>
                  </a:schemeClr>
                </a:solidFill>
                <a:latin typeface="Noto Sans S Chinese Medium" panose="020B0600000000000000" pitchFamily="34" charset="-122"/>
                <a:ea typeface="Noto Sans S Chinese Medium" panose="020B0600000000000000" pitchFamily="34" charset="-122"/>
              </a:rPr>
              <a:t>请替换文字内容</a:t>
            </a:r>
            <a:endParaRPr lang="en-US" altLang="zh-CN" sz="1050" dirty="0">
              <a:solidFill>
                <a:schemeClr val="bg1">
                  <a:lumMod val="50000"/>
                </a:schemeClr>
              </a:solidFill>
              <a:latin typeface="Noto Sans S Chinese Medium" panose="020B0600000000000000" pitchFamily="34" charset="-122"/>
              <a:ea typeface="Noto Sans S Chinese Medium" panose="020B0600000000000000" pitchFamily="34" charset="-122"/>
            </a:endParaRPr>
          </a:p>
          <a:p>
            <a:pPr marL="171450" indent="-171450">
              <a:lnSpc>
                <a:spcPct val="150000"/>
              </a:lnSpc>
              <a:buClr>
                <a:schemeClr val="accent3"/>
              </a:buClr>
              <a:buFont typeface="Wingdings" panose="05000000000000000000" pitchFamily="2" charset="2"/>
              <a:buChar char="p"/>
            </a:pPr>
            <a:r>
              <a:rPr lang="zh-CN" altLang="en-US" sz="1050" dirty="0">
                <a:solidFill>
                  <a:schemeClr val="bg1">
                    <a:lumMod val="50000"/>
                  </a:schemeClr>
                </a:solidFill>
                <a:latin typeface="Noto Sans S Chinese Medium" panose="020B0600000000000000" pitchFamily="34" charset="-122"/>
                <a:ea typeface="Noto Sans S Chinese Medium" panose="020B0600000000000000" pitchFamily="34" charset="-122"/>
              </a:rPr>
              <a:t>请替换文字内容</a:t>
            </a:r>
            <a:endParaRPr lang="en-US" altLang="zh-CN" sz="105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Tree>
    <p:extLst>
      <p:ext uri="{BB962C8B-B14F-4D97-AF65-F5344CB8AC3E}">
        <p14:creationId xmlns:p14="http://schemas.microsoft.com/office/powerpoint/2010/main" val="3008716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90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nodeType="withEffect">
                                  <p:stCondLst>
                                    <p:cond delay="120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150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P spid="8" grpId="0" animBg="1" autoUpdateAnimBg="0"/>
      <p:bldP spid="9"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淘宝店chenying0907 96">
            <a:extLst>
              <a:ext uri="{FF2B5EF4-FFF2-40B4-BE49-F238E27FC236}">
                <a16:creationId xmlns:a16="http://schemas.microsoft.com/office/drawing/2014/main" xmlns="" id="{2D754548-35FC-304D-B5B4-AA4EF380EBA4}"/>
              </a:ext>
            </a:extLst>
          </p:cNvPr>
          <p:cNvSpPr>
            <a:spLocks noChangeArrowheads="1"/>
          </p:cNvSpPr>
          <p:nvPr>
            <p:custDataLst>
              <p:tags r:id="rId1"/>
            </p:custDataLst>
          </p:nvPr>
        </p:nvSpPr>
        <p:spPr bwMode="auto">
          <a:xfrm>
            <a:off x="1346018" y="3724556"/>
            <a:ext cx="1441450"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100" b="1" dirty="0">
                <a:solidFill>
                  <a:schemeClr val="bg1">
                    <a:lumMod val="50000"/>
                  </a:schemeClr>
                </a:solidFill>
                <a:latin typeface="Noto Sans S Chinese Medium" panose="020B0600000000000000" pitchFamily="34" charset="-122"/>
                <a:ea typeface="Noto Sans S Chinese Medium" panose="020B0600000000000000" pitchFamily="34" charset="-122"/>
              </a:rPr>
              <a:t>添加标题</a:t>
            </a:r>
            <a:endParaRPr lang="en-US" altLang="zh-CN" sz="1100" b="1" dirty="0">
              <a:solidFill>
                <a:schemeClr val="bg1">
                  <a:lumMod val="50000"/>
                </a:schemeClr>
              </a:solidFill>
              <a:latin typeface="Noto Sans S Chinese Medium" panose="020B0600000000000000" pitchFamily="34" charset="-122"/>
              <a:ea typeface="Noto Sans S Chinese Medium" panose="020B0600000000000000" pitchFamily="34" charset="-122"/>
            </a:endParaRPr>
          </a:p>
          <a:p>
            <a:pPr algn="ctr"/>
            <a:r>
              <a:rPr lang="zh-CN" altLang="en-US" sz="800" dirty="0">
                <a:solidFill>
                  <a:schemeClr val="bg1">
                    <a:lumMod val="50000"/>
                  </a:schemeClr>
                </a:solidFill>
                <a:latin typeface="Noto Sans S Chinese Medium" panose="020B0600000000000000" pitchFamily="34" charset="-122"/>
                <a:ea typeface="Noto Sans S Chinese Medium" panose="020B0600000000000000" pitchFamily="34" charset="-122"/>
              </a:rPr>
              <a:t>添加你的详细文本内容添加你的详细文本内容添加你的详细文本内容</a:t>
            </a:r>
            <a:endParaRPr lang="en-US" altLang="zh-CN" sz="8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3" name="PA_淘宝店chenying0907 98">
            <a:extLst>
              <a:ext uri="{FF2B5EF4-FFF2-40B4-BE49-F238E27FC236}">
                <a16:creationId xmlns:a16="http://schemas.microsoft.com/office/drawing/2014/main" xmlns="" id="{5AA07863-A95D-0143-99D8-6E38891DEC76}"/>
              </a:ext>
            </a:extLst>
          </p:cNvPr>
          <p:cNvSpPr>
            <a:spLocks noChangeArrowheads="1"/>
          </p:cNvSpPr>
          <p:nvPr>
            <p:custDataLst>
              <p:tags r:id="rId2"/>
            </p:custDataLst>
          </p:nvPr>
        </p:nvSpPr>
        <p:spPr bwMode="auto">
          <a:xfrm>
            <a:off x="2858588" y="3724556"/>
            <a:ext cx="1441450"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100" b="1" dirty="0">
                <a:solidFill>
                  <a:schemeClr val="bg1">
                    <a:lumMod val="50000"/>
                  </a:schemeClr>
                </a:solidFill>
                <a:latin typeface="Noto Sans S Chinese Medium" panose="020B0600000000000000" pitchFamily="34" charset="-122"/>
                <a:ea typeface="Noto Sans S Chinese Medium" panose="020B0600000000000000" pitchFamily="34" charset="-122"/>
              </a:rPr>
              <a:t>添加标题</a:t>
            </a:r>
            <a:endParaRPr lang="en-US" altLang="zh-CN" sz="1100" b="1" dirty="0">
              <a:solidFill>
                <a:schemeClr val="bg1">
                  <a:lumMod val="50000"/>
                </a:schemeClr>
              </a:solidFill>
              <a:latin typeface="Noto Sans S Chinese Medium" panose="020B0600000000000000" pitchFamily="34" charset="-122"/>
              <a:ea typeface="Noto Sans S Chinese Medium" panose="020B0600000000000000" pitchFamily="34" charset="-122"/>
            </a:endParaRPr>
          </a:p>
          <a:p>
            <a:pPr algn="ctr"/>
            <a:r>
              <a:rPr lang="zh-CN" altLang="en-US" sz="800" dirty="0">
                <a:solidFill>
                  <a:schemeClr val="bg1">
                    <a:lumMod val="50000"/>
                  </a:schemeClr>
                </a:solidFill>
                <a:latin typeface="Noto Sans S Chinese Medium" panose="020B0600000000000000" pitchFamily="34" charset="-122"/>
                <a:ea typeface="Noto Sans S Chinese Medium" panose="020B0600000000000000" pitchFamily="34" charset="-122"/>
              </a:rPr>
              <a:t>添加你的详细文本内容添加你的详细文本内容添加你的详细文本内容</a:t>
            </a:r>
            <a:endParaRPr lang="en-US" altLang="zh-CN" sz="8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4" name="PA_淘宝店chenying0907 100">
            <a:extLst>
              <a:ext uri="{FF2B5EF4-FFF2-40B4-BE49-F238E27FC236}">
                <a16:creationId xmlns:a16="http://schemas.microsoft.com/office/drawing/2014/main" xmlns="" id="{853677C3-2815-A34D-916B-988AEB630BF0}"/>
              </a:ext>
            </a:extLst>
          </p:cNvPr>
          <p:cNvSpPr>
            <a:spLocks noChangeArrowheads="1"/>
          </p:cNvSpPr>
          <p:nvPr>
            <p:custDataLst>
              <p:tags r:id="rId3"/>
            </p:custDataLst>
          </p:nvPr>
        </p:nvSpPr>
        <p:spPr bwMode="auto">
          <a:xfrm>
            <a:off x="4341948" y="3724556"/>
            <a:ext cx="1441450"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100" b="1" dirty="0">
                <a:solidFill>
                  <a:schemeClr val="bg1">
                    <a:lumMod val="50000"/>
                  </a:schemeClr>
                </a:solidFill>
                <a:latin typeface="Noto Sans S Chinese Medium" panose="020B0600000000000000" pitchFamily="34" charset="-122"/>
                <a:ea typeface="Noto Sans S Chinese Medium" panose="020B0600000000000000" pitchFamily="34" charset="-122"/>
              </a:rPr>
              <a:t>添加标题</a:t>
            </a:r>
            <a:endParaRPr lang="en-US" altLang="zh-CN" sz="1100" b="1" dirty="0">
              <a:solidFill>
                <a:schemeClr val="bg1">
                  <a:lumMod val="50000"/>
                </a:schemeClr>
              </a:solidFill>
              <a:latin typeface="Noto Sans S Chinese Medium" panose="020B0600000000000000" pitchFamily="34" charset="-122"/>
              <a:ea typeface="Noto Sans S Chinese Medium" panose="020B0600000000000000" pitchFamily="34" charset="-122"/>
            </a:endParaRPr>
          </a:p>
          <a:p>
            <a:pPr algn="ctr"/>
            <a:r>
              <a:rPr lang="zh-CN" altLang="en-US" sz="800" dirty="0">
                <a:solidFill>
                  <a:schemeClr val="bg1">
                    <a:lumMod val="50000"/>
                  </a:schemeClr>
                </a:solidFill>
                <a:latin typeface="Noto Sans S Chinese Medium" panose="020B0600000000000000" pitchFamily="34" charset="-122"/>
                <a:ea typeface="Noto Sans S Chinese Medium" panose="020B0600000000000000" pitchFamily="34" charset="-122"/>
              </a:rPr>
              <a:t>添加你的详细文本内容添加你的详细文本内容添加你的详细文本内容</a:t>
            </a:r>
            <a:endParaRPr lang="en-US" altLang="zh-CN" sz="8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5" name="PA_任意多边形 80">
            <a:extLst>
              <a:ext uri="{FF2B5EF4-FFF2-40B4-BE49-F238E27FC236}">
                <a16:creationId xmlns:a16="http://schemas.microsoft.com/office/drawing/2014/main" xmlns="" id="{ABCDF463-199A-4F4D-B567-118568E881A0}"/>
              </a:ext>
            </a:extLst>
          </p:cNvPr>
          <p:cNvSpPr>
            <a:spLocks/>
          </p:cNvSpPr>
          <p:nvPr>
            <p:custDataLst>
              <p:tags r:id="rId4"/>
            </p:custDataLst>
          </p:nvPr>
        </p:nvSpPr>
        <p:spPr bwMode="auto">
          <a:xfrm>
            <a:off x="5759515" y="1733960"/>
            <a:ext cx="1975121" cy="1415411"/>
          </a:xfrm>
          <a:custGeom>
            <a:avLst/>
            <a:gdLst>
              <a:gd name="T0" fmla="*/ 0 w 1555"/>
              <a:gd name="T1" fmla="*/ 0 h 1114"/>
              <a:gd name="T2" fmla="*/ 401 w 1555"/>
              <a:gd name="T3" fmla="*/ 557 h 1114"/>
              <a:gd name="T4" fmla="*/ 0 w 1555"/>
              <a:gd name="T5" fmla="*/ 1114 h 1114"/>
              <a:gd name="T6" fmla="*/ 1153 w 1555"/>
              <a:gd name="T7" fmla="*/ 1114 h 1114"/>
              <a:gd name="T8" fmla="*/ 1555 w 1555"/>
              <a:gd name="T9" fmla="*/ 557 h 1114"/>
              <a:gd name="T10" fmla="*/ 1153 w 1555"/>
              <a:gd name="T11" fmla="*/ 0 h 1114"/>
              <a:gd name="T12" fmla="*/ 0 w 1555"/>
              <a:gd name="T13" fmla="*/ 0 h 1114"/>
            </a:gdLst>
            <a:ahLst/>
            <a:cxnLst>
              <a:cxn ang="0">
                <a:pos x="T0" y="T1"/>
              </a:cxn>
              <a:cxn ang="0">
                <a:pos x="T2" y="T3"/>
              </a:cxn>
              <a:cxn ang="0">
                <a:pos x="T4" y="T5"/>
              </a:cxn>
              <a:cxn ang="0">
                <a:pos x="T6" y="T7"/>
              </a:cxn>
              <a:cxn ang="0">
                <a:pos x="T8" y="T9"/>
              </a:cxn>
              <a:cxn ang="0">
                <a:pos x="T10" y="T11"/>
              </a:cxn>
              <a:cxn ang="0">
                <a:pos x="T12" y="T13"/>
              </a:cxn>
            </a:cxnLst>
            <a:rect l="0" t="0" r="r" b="b"/>
            <a:pathLst>
              <a:path w="1555" h="1114">
                <a:moveTo>
                  <a:pt x="0" y="0"/>
                </a:moveTo>
                <a:lnTo>
                  <a:pt x="401" y="557"/>
                </a:lnTo>
                <a:lnTo>
                  <a:pt x="0" y="1114"/>
                </a:lnTo>
                <a:lnTo>
                  <a:pt x="1153" y="1114"/>
                </a:lnTo>
                <a:lnTo>
                  <a:pt x="1555" y="557"/>
                </a:lnTo>
                <a:lnTo>
                  <a:pt x="1153" y="0"/>
                </a:lnTo>
                <a:lnTo>
                  <a:pt x="0" y="0"/>
                </a:lnTo>
                <a:close/>
              </a:path>
            </a:pathLst>
          </a:custGeom>
          <a:solidFill>
            <a:srgbClr val="73635B"/>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lt1"/>
              </a:solidFill>
              <a:latin typeface="Noto Sans S Chinese Medium" panose="020B0600000000000000" pitchFamily="34" charset="-122"/>
              <a:ea typeface="Noto Sans S Chinese Medium" panose="020B0600000000000000" pitchFamily="34" charset="-122"/>
            </a:endParaRPr>
          </a:p>
        </p:txBody>
      </p:sp>
      <p:sp>
        <p:nvSpPr>
          <p:cNvPr id="6" name="PA_淘宝店chenying0907 93">
            <a:extLst>
              <a:ext uri="{FF2B5EF4-FFF2-40B4-BE49-F238E27FC236}">
                <a16:creationId xmlns:a16="http://schemas.microsoft.com/office/drawing/2014/main" xmlns="" id="{0AF9A836-67E7-BB49-B97F-E5F9C7C0FF9F}"/>
              </a:ext>
            </a:extLst>
          </p:cNvPr>
          <p:cNvSpPr>
            <a:spLocks noChangeArrowheads="1"/>
          </p:cNvSpPr>
          <p:nvPr>
            <p:custDataLst>
              <p:tags r:id="rId5"/>
            </p:custDataLst>
          </p:nvPr>
        </p:nvSpPr>
        <p:spPr bwMode="auto">
          <a:xfrm>
            <a:off x="6305682" y="2367553"/>
            <a:ext cx="1054054" cy="206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buFont typeface="Arial" pitchFamily="34" charset="0"/>
              <a:buNone/>
            </a:pPr>
            <a:r>
              <a:rPr lang="zh-CN" altLang="en-US" sz="1200" b="1" dirty="0">
                <a:solidFill>
                  <a:schemeClr val="bg1"/>
                </a:solidFill>
                <a:latin typeface="Noto Sans S Chinese Medium" panose="020B0600000000000000" pitchFamily="34" charset="-122"/>
                <a:ea typeface="Noto Sans S Chinese Medium" panose="020B0600000000000000" pitchFamily="34" charset="-122"/>
              </a:rPr>
              <a:t>添加标题</a:t>
            </a:r>
            <a:endParaRPr lang="en-US" altLang="zh-CN" sz="1200" dirty="0">
              <a:solidFill>
                <a:schemeClr val="bg1"/>
              </a:solidFill>
              <a:latin typeface="Noto Sans S Chinese Medium" panose="020B0600000000000000" pitchFamily="34" charset="-122"/>
              <a:ea typeface="Noto Sans S Chinese Medium" panose="020B0600000000000000" pitchFamily="34" charset="-122"/>
            </a:endParaRPr>
          </a:p>
        </p:txBody>
      </p:sp>
      <p:grpSp>
        <p:nvGrpSpPr>
          <p:cNvPr id="7" name="PA_淘宝店chenying0907 85">
            <a:extLst>
              <a:ext uri="{FF2B5EF4-FFF2-40B4-BE49-F238E27FC236}">
                <a16:creationId xmlns:a16="http://schemas.microsoft.com/office/drawing/2014/main" xmlns="" id="{7523D593-5E49-8242-91F7-1F57D57A31F8}"/>
              </a:ext>
            </a:extLst>
          </p:cNvPr>
          <p:cNvGrpSpPr>
            <a:grpSpLocks/>
          </p:cNvGrpSpPr>
          <p:nvPr>
            <p:custDataLst>
              <p:tags r:id="rId6"/>
            </p:custDataLst>
          </p:nvPr>
        </p:nvGrpSpPr>
        <p:grpSpPr bwMode="auto">
          <a:xfrm>
            <a:off x="6694894" y="1868803"/>
            <a:ext cx="321354" cy="259196"/>
            <a:chOff x="3898" y="1638"/>
            <a:chExt cx="253" cy="204"/>
          </a:xfrm>
        </p:grpSpPr>
        <p:sp>
          <p:nvSpPr>
            <p:cNvPr id="8" name="淘宝店chenying0907 65">
              <a:extLst>
                <a:ext uri="{FF2B5EF4-FFF2-40B4-BE49-F238E27FC236}">
                  <a16:creationId xmlns:a16="http://schemas.microsoft.com/office/drawing/2014/main" xmlns="" id="{8720F342-B66E-3E4A-B467-990D7E56EB91}"/>
                </a:ext>
              </a:extLst>
            </p:cNvPr>
            <p:cNvSpPr>
              <a:spLocks noEditPoints="1"/>
            </p:cNvSpPr>
            <p:nvPr/>
          </p:nvSpPr>
          <p:spPr bwMode="auto">
            <a:xfrm>
              <a:off x="3898" y="1707"/>
              <a:ext cx="227" cy="135"/>
            </a:xfrm>
            <a:custGeom>
              <a:avLst/>
              <a:gdLst>
                <a:gd name="T0" fmla="*/ 56 w 203"/>
                <a:gd name="T1" fmla="*/ 46 h 121"/>
                <a:gd name="T2" fmla="*/ 56 w 203"/>
                <a:gd name="T3" fmla="*/ 121 h 121"/>
                <a:gd name="T4" fmla="*/ 91 w 203"/>
                <a:gd name="T5" fmla="*/ 121 h 121"/>
                <a:gd name="T6" fmla="*/ 91 w 203"/>
                <a:gd name="T7" fmla="*/ 46 h 121"/>
                <a:gd name="T8" fmla="*/ 73 w 203"/>
                <a:gd name="T9" fmla="*/ 32 h 121"/>
                <a:gd name="T10" fmla="*/ 56 w 203"/>
                <a:gd name="T11" fmla="*/ 46 h 121"/>
                <a:gd name="T12" fmla="*/ 0 w 203"/>
                <a:gd name="T13" fmla="*/ 121 h 121"/>
                <a:gd name="T14" fmla="*/ 33 w 203"/>
                <a:gd name="T15" fmla="*/ 121 h 121"/>
                <a:gd name="T16" fmla="*/ 33 w 203"/>
                <a:gd name="T17" fmla="*/ 65 h 121"/>
                <a:gd name="T18" fmla="*/ 0 w 203"/>
                <a:gd name="T19" fmla="*/ 91 h 121"/>
                <a:gd name="T20" fmla="*/ 0 w 203"/>
                <a:gd name="T21" fmla="*/ 121 h 121"/>
                <a:gd name="T22" fmla="*/ 170 w 203"/>
                <a:gd name="T23" fmla="*/ 28 h 121"/>
                <a:gd name="T24" fmla="*/ 170 w 203"/>
                <a:gd name="T25" fmla="*/ 121 h 121"/>
                <a:gd name="T26" fmla="*/ 203 w 203"/>
                <a:gd name="T27" fmla="*/ 121 h 121"/>
                <a:gd name="T28" fmla="*/ 203 w 203"/>
                <a:gd name="T29" fmla="*/ 0 h 121"/>
                <a:gd name="T30" fmla="*/ 170 w 203"/>
                <a:gd name="T31" fmla="*/ 28 h 121"/>
                <a:gd name="T32" fmla="*/ 114 w 203"/>
                <a:gd name="T33" fmla="*/ 65 h 121"/>
                <a:gd name="T34" fmla="*/ 114 w 203"/>
                <a:gd name="T35" fmla="*/ 121 h 121"/>
                <a:gd name="T36" fmla="*/ 147 w 203"/>
                <a:gd name="T37" fmla="*/ 121 h 121"/>
                <a:gd name="T38" fmla="*/ 147 w 203"/>
                <a:gd name="T39" fmla="*/ 47 h 121"/>
                <a:gd name="T40" fmla="*/ 121 w 203"/>
                <a:gd name="T41" fmla="*/ 70 h 121"/>
                <a:gd name="T42" fmla="*/ 114 w 203"/>
                <a:gd name="T43" fmla="*/ 65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3" h="121">
                  <a:moveTo>
                    <a:pt x="56" y="46"/>
                  </a:moveTo>
                  <a:lnTo>
                    <a:pt x="56" y="121"/>
                  </a:lnTo>
                  <a:lnTo>
                    <a:pt x="91" y="121"/>
                  </a:lnTo>
                  <a:lnTo>
                    <a:pt x="91" y="46"/>
                  </a:lnTo>
                  <a:lnTo>
                    <a:pt x="73" y="32"/>
                  </a:lnTo>
                  <a:lnTo>
                    <a:pt x="56" y="46"/>
                  </a:lnTo>
                  <a:close/>
                  <a:moveTo>
                    <a:pt x="0" y="121"/>
                  </a:moveTo>
                  <a:lnTo>
                    <a:pt x="33" y="121"/>
                  </a:lnTo>
                  <a:lnTo>
                    <a:pt x="33" y="65"/>
                  </a:lnTo>
                  <a:lnTo>
                    <a:pt x="0" y="91"/>
                  </a:lnTo>
                  <a:lnTo>
                    <a:pt x="0" y="121"/>
                  </a:lnTo>
                  <a:close/>
                  <a:moveTo>
                    <a:pt x="170" y="28"/>
                  </a:moveTo>
                  <a:lnTo>
                    <a:pt x="170" y="121"/>
                  </a:lnTo>
                  <a:lnTo>
                    <a:pt x="203" y="121"/>
                  </a:lnTo>
                  <a:lnTo>
                    <a:pt x="203" y="0"/>
                  </a:lnTo>
                  <a:lnTo>
                    <a:pt x="170" y="28"/>
                  </a:lnTo>
                  <a:close/>
                  <a:moveTo>
                    <a:pt x="114" y="65"/>
                  </a:moveTo>
                  <a:lnTo>
                    <a:pt x="114" y="121"/>
                  </a:lnTo>
                  <a:lnTo>
                    <a:pt x="147" y="121"/>
                  </a:lnTo>
                  <a:lnTo>
                    <a:pt x="147" y="47"/>
                  </a:lnTo>
                  <a:lnTo>
                    <a:pt x="121" y="70"/>
                  </a:lnTo>
                  <a:lnTo>
                    <a:pt x="114" y="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9" name="淘宝店chenying0907 66">
              <a:extLst>
                <a:ext uri="{FF2B5EF4-FFF2-40B4-BE49-F238E27FC236}">
                  <a16:creationId xmlns:a16="http://schemas.microsoft.com/office/drawing/2014/main" xmlns="" id="{11EB224E-FF6B-B749-9AD6-42223FDE25A4}"/>
                </a:ext>
              </a:extLst>
            </p:cNvPr>
            <p:cNvSpPr>
              <a:spLocks/>
            </p:cNvSpPr>
            <p:nvPr/>
          </p:nvSpPr>
          <p:spPr bwMode="auto">
            <a:xfrm>
              <a:off x="3898" y="1638"/>
              <a:ext cx="253" cy="147"/>
            </a:xfrm>
            <a:custGeom>
              <a:avLst/>
              <a:gdLst>
                <a:gd name="T0" fmla="*/ 226 w 226"/>
                <a:gd name="T1" fmla="*/ 0 h 132"/>
                <a:gd name="T2" fmla="*/ 161 w 226"/>
                <a:gd name="T3" fmla="*/ 0 h 132"/>
                <a:gd name="T4" fmla="*/ 189 w 226"/>
                <a:gd name="T5" fmla="*/ 27 h 132"/>
                <a:gd name="T6" fmla="*/ 121 w 226"/>
                <a:gd name="T7" fmla="*/ 85 h 132"/>
                <a:gd name="T8" fmla="*/ 73 w 226"/>
                <a:gd name="T9" fmla="*/ 46 h 132"/>
                <a:gd name="T10" fmla="*/ 0 w 226"/>
                <a:gd name="T11" fmla="*/ 106 h 132"/>
                <a:gd name="T12" fmla="*/ 0 w 226"/>
                <a:gd name="T13" fmla="*/ 132 h 132"/>
                <a:gd name="T14" fmla="*/ 73 w 226"/>
                <a:gd name="T15" fmla="*/ 72 h 132"/>
                <a:gd name="T16" fmla="*/ 121 w 226"/>
                <a:gd name="T17" fmla="*/ 111 h 132"/>
                <a:gd name="T18" fmla="*/ 203 w 226"/>
                <a:gd name="T19" fmla="*/ 41 h 132"/>
                <a:gd name="T20" fmla="*/ 226 w 226"/>
                <a:gd name="T21" fmla="*/ 64 h 132"/>
                <a:gd name="T22" fmla="*/ 226 w 226"/>
                <a:gd name="T2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6" h="132">
                  <a:moveTo>
                    <a:pt x="226" y="0"/>
                  </a:moveTo>
                  <a:lnTo>
                    <a:pt x="161" y="0"/>
                  </a:lnTo>
                  <a:lnTo>
                    <a:pt x="189" y="27"/>
                  </a:lnTo>
                  <a:lnTo>
                    <a:pt x="121" y="85"/>
                  </a:lnTo>
                  <a:lnTo>
                    <a:pt x="73" y="46"/>
                  </a:lnTo>
                  <a:lnTo>
                    <a:pt x="0" y="106"/>
                  </a:lnTo>
                  <a:lnTo>
                    <a:pt x="0" y="132"/>
                  </a:lnTo>
                  <a:lnTo>
                    <a:pt x="73" y="72"/>
                  </a:lnTo>
                  <a:lnTo>
                    <a:pt x="121" y="111"/>
                  </a:lnTo>
                  <a:lnTo>
                    <a:pt x="203" y="41"/>
                  </a:lnTo>
                  <a:lnTo>
                    <a:pt x="226" y="64"/>
                  </a:lnTo>
                  <a:lnTo>
                    <a:pt x="2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10" name="PA_Line 97">
            <a:extLst>
              <a:ext uri="{FF2B5EF4-FFF2-40B4-BE49-F238E27FC236}">
                <a16:creationId xmlns:a16="http://schemas.microsoft.com/office/drawing/2014/main" xmlns="" id="{CDA7602E-481B-654D-AB7B-D8F532FF2B5F}"/>
              </a:ext>
            </a:extLst>
          </p:cNvPr>
          <p:cNvSpPr>
            <a:spLocks noChangeShapeType="1"/>
          </p:cNvSpPr>
          <p:nvPr>
            <p:custDataLst>
              <p:tags r:id="rId7"/>
            </p:custDataLst>
          </p:nvPr>
        </p:nvSpPr>
        <p:spPr bwMode="auto">
          <a:xfrm>
            <a:off x="2820488" y="3491038"/>
            <a:ext cx="0" cy="1043476"/>
          </a:xfrm>
          <a:prstGeom prst="line">
            <a:avLst/>
          </a:prstGeom>
          <a:noFill/>
          <a:ln w="6350">
            <a:solidFill>
              <a:schemeClr val="bg1">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11" name="PA_Line 99">
            <a:extLst>
              <a:ext uri="{FF2B5EF4-FFF2-40B4-BE49-F238E27FC236}">
                <a16:creationId xmlns:a16="http://schemas.microsoft.com/office/drawing/2014/main" xmlns="" id="{AB359677-E3DE-204F-B3EE-87E5B3130C3B}"/>
              </a:ext>
            </a:extLst>
          </p:cNvPr>
          <p:cNvSpPr>
            <a:spLocks noChangeShapeType="1"/>
          </p:cNvSpPr>
          <p:nvPr>
            <p:custDataLst>
              <p:tags r:id="rId8"/>
            </p:custDataLst>
          </p:nvPr>
        </p:nvSpPr>
        <p:spPr bwMode="auto">
          <a:xfrm>
            <a:off x="4324032" y="3491038"/>
            <a:ext cx="0" cy="1043476"/>
          </a:xfrm>
          <a:prstGeom prst="line">
            <a:avLst/>
          </a:prstGeom>
          <a:noFill/>
          <a:ln w="6350">
            <a:solidFill>
              <a:schemeClr val="bg1">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12" name="PA_Line 99">
            <a:extLst>
              <a:ext uri="{FF2B5EF4-FFF2-40B4-BE49-F238E27FC236}">
                <a16:creationId xmlns:a16="http://schemas.microsoft.com/office/drawing/2014/main" xmlns="" id="{19C059F9-3010-D247-99D9-9728E1A1BA43}"/>
              </a:ext>
            </a:extLst>
          </p:cNvPr>
          <p:cNvSpPr>
            <a:spLocks noChangeShapeType="1"/>
          </p:cNvSpPr>
          <p:nvPr>
            <p:custDataLst>
              <p:tags r:id="rId9"/>
            </p:custDataLst>
          </p:nvPr>
        </p:nvSpPr>
        <p:spPr bwMode="auto">
          <a:xfrm>
            <a:off x="5794692" y="3491038"/>
            <a:ext cx="0" cy="1043476"/>
          </a:xfrm>
          <a:prstGeom prst="line">
            <a:avLst/>
          </a:prstGeom>
          <a:noFill/>
          <a:ln w="6350">
            <a:solidFill>
              <a:schemeClr val="bg1">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13" name="PA_淘宝店chenying0907 100">
            <a:extLst>
              <a:ext uri="{FF2B5EF4-FFF2-40B4-BE49-F238E27FC236}">
                <a16:creationId xmlns:a16="http://schemas.microsoft.com/office/drawing/2014/main" xmlns="" id="{0F5E9C20-EF29-2B47-8B96-07705F74443F}"/>
              </a:ext>
            </a:extLst>
          </p:cNvPr>
          <p:cNvSpPr>
            <a:spLocks noChangeArrowheads="1"/>
          </p:cNvSpPr>
          <p:nvPr>
            <p:custDataLst>
              <p:tags r:id="rId10"/>
            </p:custDataLst>
          </p:nvPr>
        </p:nvSpPr>
        <p:spPr bwMode="auto">
          <a:xfrm>
            <a:off x="5812608" y="3724556"/>
            <a:ext cx="1441450"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100" b="1" dirty="0">
                <a:solidFill>
                  <a:schemeClr val="bg1">
                    <a:lumMod val="50000"/>
                  </a:schemeClr>
                </a:solidFill>
                <a:latin typeface="Noto Sans S Chinese Medium" panose="020B0600000000000000" pitchFamily="34" charset="-122"/>
                <a:ea typeface="Noto Sans S Chinese Medium" panose="020B0600000000000000" pitchFamily="34" charset="-122"/>
              </a:rPr>
              <a:t>添加标题</a:t>
            </a:r>
            <a:endParaRPr lang="en-US" altLang="zh-CN" sz="1100" b="1" dirty="0">
              <a:solidFill>
                <a:schemeClr val="bg1">
                  <a:lumMod val="50000"/>
                </a:schemeClr>
              </a:solidFill>
              <a:latin typeface="Noto Sans S Chinese Medium" panose="020B0600000000000000" pitchFamily="34" charset="-122"/>
              <a:ea typeface="Noto Sans S Chinese Medium" panose="020B0600000000000000" pitchFamily="34" charset="-122"/>
            </a:endParaRPr>
          </a:p>
          <a:p>
            <a:pPr algn="ctr"/>
            <a:r>
              <a:rPr lang="zh-CN" altLang="en-US" sz="800" dirty="0">
                <a:solidFill>
                  <a:schemeClr val="bg1">
                    <a:lumMod val="50000"/>
                  </a:schemeClr>
                </a:solidFill>
                <a:latin typeface="Noto Sans S Chinese Medium" panose="020B0600000000000000" pitchFamily="34" charset="-122"/>
                <a:ea typeface="Noto Sans S Chinese Medium" panose="020B0600000000000000" pitchFamily="34" charset="-122"/>
              </a:rPr>
              <a:t>添加你的详细文本内容添加你的详细文本内容添加你的详细文本内容</a:t>
            </a:r>
            <a:endParaRPr lang="en-US" altLang="zh-CN" sz="8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grpSp>
        <p:nvGrpSpPr>
          <p:cNvPr id="14" name="PA_淘宝店chenying0907 44">
            <a:extLst>
              <a:ext uri="{FF2B5EF4-FFF2-40B4-BE49-F238E27FC236}">
                <a16:creationId xmlns:a16="http://schemas.microsoft.com/office/drawing/2014/main" xmlns="" id="{73D24529-A2DE-294A-82D5-428C3BF3FA15}"/>
              </a:ext>
            </a:extLst>
          </p:cNvPr>
          <p:cNvGrpSpPr/>
          <p:nvPr>
            <p:custDataLst>
              <p:tags r:id="rId11"/>
            </p:custDataLst>
          </p:nvPr>
        </p:nvGrpSpPr>
        <p:grpSpPr>
          <a:xfrm>
            <a:off x="-9190" y="0"/>
            <a:ext cx="620750" cy="791858"/>
            <a:chOff x="0" y="-21236"/>
            <a:chExt cx="3311527" cy="4224338"/>
          </a:xfrm>
        </p:grpSpPr>
        <p:sp>
          <p:nvSpPr>
            <p:cNvPr id="15" name="淘宝店chenying0907 37">
              <a:extLst>
                <a:ext uri="{FF2B5EF4-FFF2-40B4-BE49-F238E27FC236}">
                  <a16:creationId xmlns:a16="http://schemas.microsoft.com/office/drawing/2014/main" xmlns="" id="{089F2DB6-B419-E14D-A085-899FA77C895F}"/>
                </a:ext>
              </a:extLst>
            </p:cNvPr>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E5CB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6" name="淘宝店chenying0907 38">
              <a:extLst>
                <a:ext uri="{FF2B5EF4-FFF2-40B4-BE49-F238E27FC236}">
                  <a16:creationId xmlns:a16="http://schemas.microsoft.com/office/drawing/2014/main" xmlns="" id="{AF9B33C1-D05E-9D46-9550-66A8A3C37147}"/>
                </a:ext>
              </a:extLst>
            </p:cNvPr>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7" name="淘宝店chenying0907 39">
              <a:extLst>
                <a:ext uri="{FF2B5EF4-FFF2-40B4-BE49-F238E27FC236}">
                  <a16:creationId xmlns:a16="http://schemas.microsoft.com/office/drawing/2014/main" xmlns="" id="{9A28E4E0-9B59-D74E-86A5-3A43F08EFA63}"/>
                </a:ext>
              </a:extLst>
            </p:cNvPr>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DBAC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18" name="PA_文本框 4">
            <a:extLst>
              <a:ext uri="{FF2B5EF4-FFF2-40B4-BE49-F238E27FC236}">
                <a16:creationId xmlns:a16="http://schemas.microsoft.com/office/drawing/2014/main" xmlns="" id="{5849C514-DB72-2A47-8FBE-98B6BAFCF4E8}"/>
              </a:ext>
            </a:extLst>
          </p:cNvPr>
          <p:cNvSpPr txBox="1">
            <a:spLocks noChangeArrowheads="1"/>
          </p:cNvSpPr>
          <p:nvPr>
            <p:custDataLst>
              <p:tags r:id="rId12"/>
            </p:custDataLst>
          </p:nvPr>
        </p:nvSpPr>
        <p:spPr bwMode="auto">
          <a:xfrm>
            <a:off x="535359" y="184337"/>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Noto Sans S Chinese Medium" panose="020B0600000000000000" pitchFamily="34" charset="-122"/>
                <a:ea typeface="Noto Sans S Chinese Medium" panose="020B0600000000000000" pitchFamily="34" charset="-122"/>
              </a:rPr>
              <a:t>此处添加</a:t>
            </a:r>
            <a:r>
              <a:rPr lang="zh-CN" altLang="en-US" sz="2000" dirty="0">
                <a:solidFill>
                  <a:srgbClr val="DBACA5"/>
                </a:solidFill>
                <a:latin typeface="Noto Sans S Chinese Medium" panose="020B0600000000000000" pitchFamily="34" charset="-122"/>
                <a:ea typeface="Noto Sans S Chinese Medium" panose="020B0600000000000000" pitchFamily="34" charset="-122"/>
              </a:rPr>
              <a:t>标题文本</a:t>
            </a:r>
            <a:endParaRPr lang="en-US" altLang="zh-CN" sz="2000" dirty="0">
              <a:solidFill>
                <a:srgbClr val="DBACA5"/>
              </a:solidFill>
              <a:latin typeface="Noto Sans S Chinese Medium" panose="020B0600000000000000" pitchFamily="34" charset="-122"/>
              <a:ea typeface="Noto Sans S Chinese Medium" panose="020B0600000000000000" pitchFamily="34" charset="-122"/>
            </a:endParaRPr>
          </a:p>
        </p:txBody>
      </p:sp>
      <p:sp>
        <p:nvSpPr>
          <p:cNvPr id="19" name="PA_文本框 5">
            <a:extLst>
              <a:ext uri="{FF2B5EF4-FFF2-40B4-BE49-F238E27FC236}">
                <a16:creationId xmlns:a16="http://schemas.microsoft.com/office/drawing/2014/main" xmlns="" id="{DF6AEA5A-2FBB-5D45-9C27-F639F0BE3EF8}"/>
              </a:ext>
            </a:extLst>
          </p:cNvPr>
          <p:cNvSpPr txBox="1">
            <a:spLocks noChangeArrowheads="1"/>
          </p:cNvSpPr>
          <p:nvPr>
            <p:custDataLst>
              <p:tags r:id="rId13"/>
            </p:custDataLst>
          </p:nvPr>
        </p:nvSpPr>
        <p:spPr bwMode="auto">
          <a:xfrm>
            <a:off x="535359" y="509426"/>
            <a:ext cx="2071401"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800" dirty="0">
                <a:solidFill>
                  <a:schemeClr val="bg1">
                    <a:lumMod val="50000"/>
                  </a:schemeClr>
                </a:solidFill>
                <a:latin typeface="Noto Sans S Chinese Medium" panose="020B0600000000000000" pitchFamily="34" charset="-122"/>
                <a:ea typeface="Noto Sans S Chinese Medium" panose="020B0600000000000000" pitchFamily="34" charset="-122"/>
              </a:rPr>
              <a:t>This is a good space for a short subtitle</a:t>
            </a:r>
          </a:p>
        </p:txBody>
      </p:sp>
      <p:sp>
        <p:nvSpPr>
          <p:cNvPr id="20" name="PA_任意多边形 80">
            <a:extLst>
              <a:ext uri="{FF2B5EF4-FFF2-40B4-BE49-F238E27FC236}">
                <a16:creationId xmlns:a16="http://schemas.microsoft.com/office/drawing/2014/main" xmlns="" id="{246D2041-D0BA-4249-B1A1-5A0FF9885812}"/>
              </a:ext>
            </a:extLst>
          </p:cNvPr>
          <p:cNvSpPr>
            <a:spLocks/>
          </p:cNvSpPr>
          <p:nvPr>
            <p:custDataLst>
              <p:tags r:id="rId14"/>
            </p:custDataLst>
          </p:nvPr>
        </p:nvSpPr>
        <p:spPr bwMode="auto">
          <a:xfrm>
            <a:off x="4307705" y="1733960"/>
            <a:ext cx="1975121" cy="1415411"/>
          </a:xfrm>
          <a:custGeom>
            <a:avLst/>
            <a:gdLst>
              <a:gd name="T0" fmla="*/ 0 w 1555"/>
              <a:gd name="T1" fmla="*/ 0 h 1114"/>
              <a:gd name="T2" fmla="*/ 401 w 1555"/>
              <a:gd name="T3" fmla="*/ 557 h 1114"/>
              <a:gd name="T4" fmla="*/ 0 w 1555"/>
              <a:gd name="T5" fmla="*/ 1114 h 1114"/>
              <a:gd name="T6" fmla="*/ 1153 w 1555"/>
              <a:gd name="T7" fmla="*/ 1114 h 1114"/>
              <a:gd name="T8" fmla="*/ 1555 w 1555"/>
              <a:gd name="T9" fmla="*/ 557 h 1114"/>
              <a:gd name="T10" fmla="*/ 1153 w 1555"/>
              <a:gd name="T11" fmla="*/ 0 h 1114"/>
              <a:gd name="T12" fmla="*/ 0 w 1555"/>
              <a:gd name="T13" fmla="*/ 0 h 1114"/>
            </a:gdLst>
            <a:ahLst/>
            <a:cxnLst>
              <a:cxn ang="0">
                <a:pos x="T0" y="T1"/>
              </a:cxn>
              <a:cxn ang="0">
                <a:pos x="T2" y="T3"/>
              </a:cxn>
              <a:cxn ang="0">
                <a:pos x="T4" y="T5"/>
              </a:cxn>
              <a:cxn ang="0">
                <a:pos x="T6" y="T7"/>
              </a:cxn>
              <a:cxn ang="0">
                <a:pos x="T8" y="T9"/>
              </a:cxn>
              <a:cxn ang="0">
                <a:pos x="T10" y="T11"/>
              </a:cxn>
              <a:cxn ang="0">
                <a:pos x="T12" y="T13"/>
              </a:cxn>
            </a:cxnLst>
            <a:rect l="0" t="0" r="r" b="b"/>
            <a:pathLst>
              <a:path w="1555" h="1114">
                <a:moveTo>
                  <a:pt x="0" y="0"/>
                </a:moveTo>
                <a:lnTo>
                  <a:pt x="401" y="557"/>
                </a:lnTo>
                <a:lnTo>
                  <a:pt x="0" y="1114"/>
                </a:lnTo>
                <a:lnTo>
                  <a:pt x="1153" y="1114"/>
                </a:lnTo>
                <a:lnTo>
                  <a:pt x="1555" y="557"/>
                </a:lnTo>
                <a:lnTo>
                  <a:pt x="1153" y="0"/>
                </a:lnTo>
                <a:lnTo>
                  <a:pt x="0" y="0"/>
                </a:lnTo>
                <a:close/>
              </a:path>
            </a:pathLst>
          </a:custGeom>
          <a:solidFill>
            <a:srgbClr val="957F7C"/>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lt1"/>
              </a:solidFill>
              <a:latin typeface="Noto Sans S Chinese Medium" panose="020B0600000000000000" pitchFamily="34" charset="-122"/>
              <a:ea typeface="Noto Sans S Chinese Medium" panose="020B0600000000000000" pitchFamily="34" charset="-122"/>
            </a:endParaRPr>
          </a:p>
        </p:txBody>
      </p:sp>
      <p:grpSp>
        <p:nvGrpSpPr>
          <p:cNvPr id="21" name="PA_淘宝店chenying0907 90">
            <a:extLst>
              <a:ext uri="{FF2B5EF4-FFF2-40B4-BE49-F238E27FC236}">
                <a16:creationId xmlns:a16="http://schemas.microsoft.com/office/drawing/2014/main" xmlns="" id="{02CC7A8C-9BD5-054D-89BA-C007C4C64867}"/>
              </a:ext>
            </a:extLst>
          </p:cNvPr>
          <p:cNvGrpSpPr>
            <a:grpSpLocks/>
          </p:cNvGrpSpPr>
          <p:nvPr>
            <p:custDataLst>
              <p:tags r:id="rId15"/>
            </p:custDataLst>
          </p:nvPr>
        </p:nvGrpSpPr>
        <p:grpSpPr bwMode="auto">
          <a:xfrm>
            <a:off x="5141595" y="1826415"/>
            <a:ext cx="374450" cy="336498"/>
            <a:chOff x="3928" y="1191"/>
            <a:chExt cx="246" cy="221"/>
          </a:xfrm>
        </p:grpSpPr>
        <p:sp>
          <p:nvSpPr>
            <p:cNvPr id="22" name="淘宝店chenying0907 85">
              <a:extLst>
                <a:ext uri="{FF2B5EF4-FFF2-40B4-BE49-F238E27FC236}">
                  <a16:creationId xmlns:a16="http://schemas.microsoft.com/office/drawing/2014/main" xmlns="" id="{126D4A1C-0279-CA4A-927D-8D362A88F30B}"/>
                </a:ext>
              </a:extLst>
            </p:cNvPr>
            <p:cNvSpPr>
              <a:spLocks/>
            </p:cNvSpPr>
            <p:nvPr/>
          </p:nvSpPr>
          <p:spPr bwMode="auto">
            <a:xfrm>
              <a:off x="3928" y="1191"/>
              <a:ext cx="182" cy="221"/>
            </a:xfrm>
            <a:custGeom>
              <a:avLst/>
              <a:gdLst>
                <a:gd name="T0" fmla="*/ 102 w 105"/>
                <a:gd name="T1" fmla="*/ 114 h 127"/>
                <a:gd name="T2" fmla="*/ 98 w 105"/>
                <a:gd name="T3" fmla="*/ 116 h 127"/>
                <a:gd name="T4" fmla="*/ 85 w 105"/>
                <a:gd name="T5" fmla="*/ 124 h 127"/>
                <a:gd name="T6" fmla="*/ 83 w 105"/>
                <a:gd name="T7" fmla="*/ 126 h 127"/>
                <a:gd name="T8" fmla="*/ 76 w 105"/>
                <a:gd name="T9" fmla="*/ 124 h 127"/>
                <a:gd name="T10" fmla="*/ 75 w 105"/>
                <a:gd name="T11" fmla="*/ 123 h 127"/>
                <a:gd name="T12" fmla="*/ 58 w 105"/>
                <a:gd name="T13" fmla="*/ 93 h 127"/>
                <a:gd name="T14" fmla="*/ 54 w 105"/>
                <a:gd name="T15" fmla="*/ 90 h 127"/>
                <a:gd name="T16" fmla="*/ 53 w 105"/>
                <a:gd name="T17" fmla="*/ 91 h 127"/>
                <a:gd name="T18" fmla="*/ 53 w 105"/>
                <a:gd name="T19" fmla="*/ 91 h 127"/>
                <a:gd name="T20" fmla="*/ 53 w 105"/>
                <a:gd name="T21" fmla="*/ 91 h 127"/>
                <a:gd name="T22" fmla="*/ 53 w 105"/>
                <a:gd name="T23" fmla="*/ 91 h 127"/>
                <a:gd name="T24" fmla="*/ 6 w 105"/>
                <a:gd name="T25" fmla="*/ 75 h 127"/>
                <a:gd name="T26" fmla="*/ 6 w 105"/>
                <a:gd name="T27" fmla="*/ 75 h 127"/>
                <a:gd name="T28" fmla="*/ 4 w 105"/>
                <a:gd name="T29" fmla="*/ 43 h 127"/>
                <a:gd name="T30" fmla="*/ 18 w 105"/>
                <a:gd name="T31" fmla="*/ 27 h 127"/>
                <a:gd name="T32" fmla="*/ 18 w 105"/>
                <a:gd name="T33" fmla="*/ 26 h 127"/>
                <a:gd name="T34" fmla="*/ 21 w 105"/>
                <a:gd name="T35" fmla="*/ 28 h 127"/>
                <a:gd name="T36" fmla="*/ 36 w 105"/>
                <a:gd name="T37" fmla="*/ 54 h 127"/>
                <a:gd name="T38" fmla="*/ 41 w 105"/>
                <a:gd name="T39" fmla="*/ 55 h 127"/>
                <a:gd name="T40" fmla="*/ 46 w 105"/>
                <a:gd name="T41" fmla="*/ 53 h 127"/>
                <a:gd name="T42" fmla="*/ 62 w 105"/>
                <a:gd name="T43" fmla="*/ 44 h 127"/>
                <a:gd name="T44" fmla="*/ 63 w 105"/>
                <a:gd name="T45" fmla="*/ 39 h 127"/>
                <a:gd name="T46" fmla="*/ 53 w 105"/>
                <a:gd name="T47" fmla="*/ 21 h 127"/>
                <a:gd name="T48" fmla="*/ 48 w 105"/>
                <a:gd name="T49" fmla="*/ 12 h 127"/>
                <a:gd name="T50" fmla="*/ 48 w 105"/>
                <a:gd name="T51" fmla="*/ 9 h 127"/>
                <a:gd name="T52" fmla="*/ 49 w 105"/>
                <a:gd name="T53" fmla="*/ 9 h 127"/>
                <a:gd name="T54" fmla="*/ 96 w 105"/>
                <a:gd name="T55" fmla="*/ 23 h 127"/>
                <a:gd name="T56" fmla="*/ 97 w 105"/>
                <a:gd name="T57" fmla="*/ 23 h 127"/>
                <a:gd name="T58" fmla="*/ 101 w 105"/>
                <a:gd name="T59" fmla="*/ 35 h 127"/>
                <a:gd name="T60" fmla="*/ 96 w 105"/>
                <a:gd name="T61" fmla="*/ 35 h 127"/>
                <a:gd name="T62" fmla="*/ 86 w 105"/>
                <a:gd name="T63" fmla="*/ 41 h 127"/>
                <a:gd name="T64" fmla="*/ 83 w 105"/>
                <a:gd name="T65" fmla="*/ 45 h 127"/>
                <a:gd name="T66" fmla="*/ 80 w 105"/>
                <a:gd name="T67" fmla="*/ 51 h 127"/>
                <a:gd name="T68" fmla="*/ 71 w 105"/>
                <a:gd name="T69" fmla="*/ 66 h 127"/>
                <a:gd name="T70" fmla="*/ 70 w 105"/>
                <a:gd name="T71" fmla="*/ 72 h 127"/>
                <a:gd name="T72" fmla="*/ 70 w 105"/>
                <a:gd name="T73" fmla="*/ 72 h 127"/>
                <a:gd name="T74" fmla="*/ 71 w 105"/>
                <a:gd name="T75" fmla="*/ 78 h 127"/>
                <a:gd name="T76" fmla="*/ 86 w 105"/>
                <a:gd name="T77" fmla="*/ 102 h 127"/>
                <a:gd name="T78" fmla="*/ 96 w 105"/>
                <a:gd name="T79" fmla="*/ 108 h 127"/>
                <a:gd name="T80" fmla="*/ 104 w 105"/>
                <a:gd name="T81" fmla="*/ 108 h 127"/>
                <a:gd name="T82" fmla="*/ 102 w 105"/>
                <a:gd name="T83" fmla="*/ 114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5" h="127">
                  <a:moveTo>
                    <a:pt x="102" y="114"/>
                  </a:moveTo>
                  <a:cubicBezTo>
                    <a:pt x="98" y="116"/>
                    <a:pt x="98" y="116"/>
                    <a:pt x="98" y="116"/>
                  </a:cubicBezTo>
                  <a:cubicBezTo>
                    <a:pt x="85" y="124"/>
                    <a:pt x="85" y="124"/>
                    <a:pt x="85" y="124"/>
                  </a:cubicBezTo>
                  <a:cubicBezTo>
                    <a:pt x="83" y="126"/>
                    <a:pt x="83" y="126"/>
                    <a:pt x="83" y="126"/>
                  </a:cubicBezTo>
                  <a:cubicBezTo>
                    <a:pt x="80" y="127"/>
                    <a:pt x="77" y="126"/>
                    <a:pt x="76" y="124"/>
                  </a:cubicBezTo>
                  <a:cubicBezTo>
                    <a:pt x="75" y="123"/>
                    <a:pt x="75" y="123"/>
                    <a:pt x="75" y="123"/>
                  </a:cubicBezTo>
                  <a:cubicBezTo>
                    <a:pt x="58" y="93"/>
                    <a:pt x="58" y="93"/>
                    <a:pt x="58" y="93"/>
                  </a:cubicBezTo>
                  <a:cubicBezTo>
                    <a:pt x="57" y="92"/>
                    <a:pt x="56" y="91"/>
                    <a:pt x="54" y="90"/>
                  </a:cubicBezTo>
                  <a:cubicBezTo>
                    <a:pt x="54" y="90"/>
                    <a:pt x="53" y="90"/>
                    <a:pt x="53" y="91"/>
                  </a:cubicBezTo>
                  <a:cubicBezTo>
                    <a:pt x="53" y="91"/>
                    <a:pt x="53" y="91"/>
                    <a:pt x="53" y="91"/>
                  </a:cubicBezTo>
                  <a:cubicBezTo>
                    <a:pt x="53" y="91"/>
                    <a:pt x="53" y="91"/>
                    <a:pt x="53" y="91"/>
                  </a:cubicBezTo>
                  <a:cubicBezTo>
                    <a:pt x="53" y="91"/>
                    <a:pt x="53" y="91"/>
                    <a:pt x="53" y="91"/>
                  </a:cubicBezTo>
                  <a:cubicBezTo>
                    <a:pt x="36" y="98"/>
                    <a:pt x="16" y="92"/>
                    <a:pt x="6" y="75"/>
                  </a:cubicBezTo>
                  <a:cubicBezTo>
                    <a:pt x="6" y="75"/>
                    <a:pt x="6" y="75"/>
                    <a:pt x="6" y="75"/>
                  </a:cubicBezTo>
                  <a:cubicBezTo>
                    <a:pt x="0" y="65"/>
                    <a:pt x="0" y="53"/>
                    <a:pt x="4" y="43"/>
                  </a:cubicBezTo>
                  <a:cubicBezTo>
                    <a:pt x="7" y="36"/>
                    <a:pt x="12" y="31"/>
                    <a:pt x="18" y="27"/>
                  </a:cubicBezTo>
                  <a:cubicBezTo>
                    <a:pt x="18" y="27"/>
                    <a:pt x="18" y="27"/>
                    <a:pt x="18" y="26"/>
                  </a:cubicBezTo>
                  <a:cubicBezTo>
                    <a:pt x="19" y="26"/>
                    <a:pt x="20" y="26"/>
                    <a:pt x="21" y="28"/>
                  </a:cubicBezTo>
                  <a:cubicBezTo>
                    <a:pt x="36" y="54"/>
                    <a:pt x="36" y="54"/>
                    <a:pt x="36" y="54"/>
                  </a:cubicBezTo>
                  <a:cubicBezTo>
                    <a:pt x="37" y="56"/>
                    <a:pt x="40" y="56"/>
                    <a:pt x="41" y="55"/>
                  </a:cubicBezTo>
                  <a:cubicBezTo>
                    <a:pt x="46" y="53"/>
                    <a:pt x="46" y="53"/>
                    <a:pt x="46" y="53"/>
                  </a:cubicBezTo>
                  <a:cubicBezTo>
                    <a:pt x="62" y="44"/>
                    <a:pt x="62" y="44"/>
                    <a:pt x="62" y="44"/>
                  </a:cubicBezTo>
                  <a:cubicBezTo>
                    <a:pt x="63" y="43"/>
                    <a:pt x="64" y="40"/>
                    <a:pt x="63" y="39"/>
                  </a:cubicBezTo>
                  <a:cubicBezTo>
                    <a:pt x="53" y="21"/>
                    <a:pt x="53" y="21"/>
                    <a:pt x="53" y="21"/>
                  </a:cubicBezTo>
                  <a:cubicBezTo>
                    <a:pt x="48" y="12"/>
                    <a:pt x="48" y="12"/>
                    <a:pt x="48" y="12"/>
                  </a:cubicBezTo>
                  <a:cubicBezTo>
                    <a:pt x="47" y="11"/>
                    <a:pt x="47" y="10"/>
                    <a:pt x="48" y="9"/>
                  </a:cubicBezTo>
                  <a:cubicBezTo>
                    <a:pt x="48" y="9"/>
                    <a:pt x="48" y="9"/>
                    <a:pt x="49" y="9"/>
                  </a:cubicBezTo>
                  <a:cubicBezTo>
                    <a:pt x="66" y="0"/>
                    <a:pt x="86" y="7"/>
                    <a:pt x="96" y="23"/>
                  </a:cubicBezTo>
                  <a:cubicBezTo>
                    <a:pt x="96" y="23"/>
                    <a:pt x="96" y="23"/>
                    <a:pt x="97" y="23"/>
                  </a:cubicBezTo>
                  <a:cubicBezTo>
                    <a:pt x="99" y="27"/>
                    <a:pt x="100" y="31"/>
                    <a:pt x="101" y="35"/>
                  </a:cubicBezTo>
                  <a:cubicBezTo>
                    <a:pt x="96" y="35"/>
                    <a:pt x="96" y="35"/>
                    <a:pt x="96" y="35"/>
                  </a:cubicBezTo>
                  <a:cubicBezTo>
                    <a:pt x="92" y="35"/>
                    <a:pt x="88" y="38"/>
                    <a:pt x="86" y="41"/>
                  </a:cubicBezTo>
                  <a:cubicBezTo>
                    <a:pt x="83" y="45"/>
                    <a:pt x="83" y="45"/>
                    <a:pt x="83" y="45"/>
                  </a:cubicBezTo>
                  <a:cubicBezTo>
                    <a:pt x="80" y="51"/>
                    <a:pt x="80" y="51"/>
                    <a:pt x="80" y="51"/>
                  </a:cubicBezTo>
                  <a:cubicBezTo>
                    <a:pt x="71" y="66"/>
                    <a:pt x="71" y="66"/>
                    <a:pt x="71" y="66"/>
                  </a:cubicBezTo>
                  <a:cubicBezTo>
                    <a:pt x="70" y="68"/>
                    <a:pt x="70" y="70"/>
                    <a:pt x="70" y="72"/>
                  </a:cubicBezTo>
                  <a:cubicBezTo>
                    <a:pt x="70" y="72"/>
                    <a:pt x="70" y="72"/>
                    <a:pt x="70" y="72"/>
                  </a:cubicBezTo>
                  <a:cubicBezTo>
                    <a:pt x="70" y="74"/>
                    <a:pt x="71" y="76"/>
                    <a:pt x="71" y="78"/>
                  </a:cubicBezTo>
                  <a:cubicBezTo>
                    <a:pt x="86" y="102"/>
                    <a:pt x="86" y="102"/>
                    <a:pt x="86" y="102"/>
                  </a:cubicBezTo>
                  <a:cubicBezTo>
                    <a:pt x="88" y="106"/>
                    <a:pt x="92" y="108"/>
                    <a:pt x="96" y="108"/>
                  </a:cubicBezTo>
                  <a:cubicBezTo>
                    <a:pt x="104" y="108"/>
                    <a:pt x="104" y="108"/>
                    <a:pt x="104" y="108"/>
                  </a:cubicBezTo>
                  <a:cubicBezTo>
                    <a:pt x="105" y="111"/>
                    <a:pt x="104" y="113"/>
                    <a:pt x="102" y="11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3" name="淘宝店chenying0907 86">
              <a:extLst>
                <a:ext uri="{FF2B5EF4-FFF2-40B4-BE49-F238E27FC236}">
                  <a16:creationId xmlns:a16="http://schemas.microsoft.com/office/drawing/2014/main" xmlns="" id="{4977A31D-C953-0249-923A-5AD25F9DC210}"/>
                </a:ext>
              </a:extLst>
            </p:cNvPr>
            <p:cNvSpPr>
              <a:spLocks noEditPoints="1"/>
            </p:cNvSpPr>
            <p:nvPr/>
          </p:nvSpPr>
          <p:spPr bwMode="auto">
            <a:xfrm>
              <a:off x="4065" y="1266"/>
              <a:ext cx="109" cy="99"/>
            </a:xfrm>
            <a:custGeom>
              <a:avLst/>
              <a:gdLst>
                <a:gd name="T0" fmla="*/ 61 w 63"/>
                <a:gd name="T1" fmla="*/ 23 h 57"/>
                <a:gd name="T2" fmla="*/ 51 w 63"/>
                <a:gd name="T3" fmla="*/ 6 h 57"/>
                <a:gd name="T4" fmla="*/ 41 w 63"/>
                <a:gd name="T5" fmla="*/ 0 h 57"/>
                <a:gd name="T6" fmla="*/ 21 w 63"/>
                <a:gd name="T7" fmla="*/ 0 h 57"/>
                <a:gd name="T8" fmla="*/ 11 w 63"/>
                <a:gd name="T9" fmla="*/ 6 h 57"/>
                <a:gd name="T10" fmla="*/ 5 w 63"/>
                <a:gd name="T11" fmla="*/ 16 h 57"/>
                <a:gd name="T12" fmla="*/ 1 w 63"/>
                <a:gd name="T13" fmla="*/ 23 h 57"/>
                <a:gd name="T14" fmla="*/ 1 w 63"/>
                <a:gd name="T15" fmla="*/ 34 h 57"/>
                <a:gd name="T16" fmla="*/ 3 w 63"/>
                <a:gd name="T17" fmla="*/ 38 h 57"/>
                <a:gd name="T18" fmla="*/ 11 w 63"/>
                <a:gd name="T19" fmla="*/ 52 h 57"/>
                <a:gd name="T20" fmla="*/ 21 w 63"/>
                <a:gd name="T21" fmla="*/ 57 h 57"/>
                <a:gd name="T22" fmla="*/ 21 w 63"/>
                <a:gd name="T23" fmla="*/ 57 h 57"/>
                <a:gd name="T24" fmla="*/ 21 w 63"/>
                <a:gd name="T25" fmla="*/ 57 h 57"/>
                <a:gd name="T26" fmla="*/ 41 w 63"/>
                <a:gd name="T27" fmla="*/ 57 h 57"/>
                <a:gd name="T28" fmla="*/ 51 w 63"/>
                <a:gd name="T29" fmla="*/ 52 h 57"/>
                <a:gd name="T30" fmla="*/ 61 w 63"/>
                <a:gd name="T31" fmla="*/ 34 h 57"/>
                <a:gd name="T32" fmla="*/ 61 w 63"/>
                <a:gd name="T33" fmla="*/ 23 h 57"/>
                <a:gd name="T34" fmla="*/ 33 w 63"/>
                <a:gd name="T35" fmla="*/ 42 h 57"/>
                <a:gd name="T36" fmla="*/ 30 w 63"/>
                <a:gd name="T37" fmla="*/ 42 h 57"/>
                <a:gd name="T38" fmla="*/ 29 w 63"/>
                <a:gd name="T39" fmla="*/ 42 h 57"/>
                <a:gd name="T40" fmla="*/ 20 w 63"/>
                <a:gd name="T41" fmla="*/ 37 h 57"/>
                <a:gd name="T42" fmla="*/ 19 w 63"/>
                <a:gd name="T43" fmla="*/ 34 h 57"/>
                <a:gd name="T44" fmla="*/ 18 w 63"/>
                <a:gd name="T45" fmla="*/ 31 h 57"/>
                <a:gd name="T46" fmla="*/ 19 w 63"/>
                <a:gd name="T47" fmla="*/ 23 h 57"/>
                <a:gd name="T48" fmla="*/ 20 w 63"/>
                <a:gd name="T49" fmla="*/ 21 h 57"/>
                <a:gd name="T50" fmla="*/ 26 w 63"/>
                <a:gd name="T51" fmla="*/ 16 h 57"/>
                <a:gd name="T52" fmla="*/ 30 w 63"/>
                <a:gd name="T53" fmla="*/ 15 h 57"/>
                <a:gd name="T54" fmla="*/ 33 w 63"/>
                <a:gd name="T55" fmla="*/ 15 h 57"/>
                <a:gd name="T56" fmla="*/ 43 w 63"/>
                <a:gd name="T57" fmla="*/ 21 h 57"/>
                <a:gd name="T58" fmla="*/ 44 w 63"/>
                <a:gd name="T59" fmla="*/ 23 h 57"/>
                <a:gd name="T60" fmla="*/ 44 w 63"/>
                <a:gd name="T61" fmla="*/ 34 h 57"/>
                <a:gd name="T62" fmla="*/ 43 w 63"/>
                <a:gd name="T63" fmla="*/ 36 h 57"/>
                <a:gd name="T64" fmla="*/ 43 w 63"/>
                <a:gd name="T65" fmla="*/ 37 h 57"/>
                <a:gd name="T66" fmla="*/ 33 w 63"/>
                <a:gd name="T67" fmla="*/ 4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3" h="57">
                  <a:moveTo>
                    <a:pt x="61" y="23"/>
                  </a:moveTo>
                  <a:cubicBezTo>
                    <a:pt x="51" y="6"/>
                    <a:pt x="51" y="6"/>
                    <a:pt x="51" y="6"/>
                  </a:cubicBezTo>
                  <a:cubicBezTo>
                    <a:pt x="49" y="3"/>
                    <a:pt x="45" y="0"/>
                    <a:pt x="41" y="0"/>
                  </a:cubicBezTo>
                  <a:cubicBezTo>
                    <a:pt x="21" y="0"/>
                    <a:pt x="21" y="0"/>
                    <a:pt x="21" y="0"/>
                  </a:cubicBezTo>
                  <a:cubicBezTo>
                    <a:pt x="18" y="0"/>
                    <a:pt x="13" y="3"/>
                    <a:pt x="11" y="6"/>
                  </a:cubicBezTo>
                  <a:cubicBezTo>
                    <a:pt x="5" y="16"/>
                    <a:pt x="5" y="16"/>
                    <a:pt x="5" y="16"/>
                  </a:cubicBezTo>
                  <a:cubicBezTo>
                    <a:pt x="1" y="23"/>
                    <a:pt x="1" y="23"/>
                    <a:pt x="1" y="23"/>
                  </a:cubicBezTo>
                  <a:cubicBezTo>
                    <a:pt x="0" y="26"/>
                    <a:pt x="0" y="31"/>
                    <a:pt x="1" y="34"/>
                  </a:cubicBezTo>
                  <a:cubicBezTo>
                    <a:pt x="3" y="38"/>
                    <a:pt x="3" y="38"/>
                    <a:pt x="3" y="38"/>
                  </a:cubicBezTo>
                  <a:cubicBezTo>
                    <a:pt x="11" y="52"/>
                    <a:pt x="11" y="52"/>
                    <a:pt x="11" y="52"/>
                  </a:cubicBezTo>
                  <a:cubicBezTo>
                    <a:pt x="13" y="55"/>
                    <a:pt x="17" y="57"/>
                    <a:pt x="21" y="57"/>
                  </a:cubicBezTo>
                  <a:cubicBezTo>
                    <a:pt x="21" y="57"/>
                    <a:pt x="21" y="57"/>
                    <a:pt x="21" y="57"/>
                  </a:cubicBezTo>
                  <a:cubicBezTo>
                    <a:pt x="21" y="57"/>
                    <a:pt x="21" y="57"/>
                    <a:pt x="21" y="57"/>
                  </a:cubicBezTo>
                  <a:cubicBezTo>
                    <a:pt x="41" y="57"/>
                    <a:pt x="41" y="57"/>
                    <a:pt x="41" y="57"/>
                  </a:cubicBezTo>
                  <a:cubicBezTo>
                    <a:pt x="45" y="57"/>
                    <a:pt x="49" y="55"/>
                    <a:pt x="51" y="52"/>
                  </a:cubicBezTo>
                  <a:cubicBezTo>
                    <a:pt x="61" y="34"/>
                    <a:pt x="61" y="34"/>
                    <a:pt x="61" y="34"/>
                  </a:cubicBezTo>
                  <a:cubicBezTo>
                    <a:pt x="63" y="31"/>
                    <a:pt x="63" y="26"/>
                    <a:pt x="61" y="23"/>
                  </a:cubicBezTo>
                  <a:moveTo>
                    <a:pt x="33" y="42"/>
                  </a:moveTo>
                  <a:cubicBezTo>
                    <a:pt x="30" y="42"/>
                    <a:pt x="30" y="42"/>
                    <a:pt x="30" y="42"/>
                  </a:cubicBezTo>
                  <a:cubicBezTo>
                    <a:pt x="30" y="42"/>
                    <a:pt x="29" y="42"/>
                    <a:pt x="29" y="42"/>
                  </a:cubicBezTo>
                  <a:cubicBezTo>
                    <a:pt x="26" y="42"/>
                    <a:pt x="22" y="40"/>
                    <a:pt x="20" y="37"/>
                  </a:cubicBezTo>
                  <a:cubicBezTo>
                    <a:pt x="19" y="34"/>
                    <a:pt x="19" y="34"/>
                    <a:pt x="19" y="34"/>
                  </a:cubicBezTo>
                  <a:cubicBezTo>
                    <a:pt x="18" y="34"/>
                    <a:pt x="18" y="32"/>
                    <a:pt x="18" y="31"/>
                  </a:cubicBezTo>
                  <a:cubicBezTo>
                    <a:pt x="17" y="28"/>
                    <a:pt x="18" y="25"/>
                    <a:pt x="19" y="23"/>
                  </a:cubicBezTo>
                  <a:cubicBezTo>
                    <a:pt x="20" y="21"/>
                    <a:pt x="20" y="21"/>
                    <a:pt x="20" y="21"/>
                  </a:cubicBezTo>
                  <a:cubicBezTo>
                    <a:pt x="21" y="19"/>
                    <a:pt x="23" y="17"/>
                    <a:pt x="26" y="16"/>
                  </a:cubicBezTo>
                  <a:cubicBezTo>
                    <a:pt x="27" y="15"/>
                    <a:pt x="29" y="15"/>
                    <a:pt x="30" y="15"/>
                  </a:cubicBezTo>
                  <a:cubicBezTo>
                    <a:pt x="33" y="15"/>
                    <a:pt x="33" y="15"/>
                    <a:pt x="33" y="15"/>
                  </a:cubicBezTo>
                  <a:cubicBezTo>
                    <a:pt x="36" y="15"/>
                    <a:pt x="41" y="18"/>
                    <a:pt x="43" y="21"/>
                  </a:cubicBezTo>
                  <a:cubicBezTo>
                    <a:pt x="44" y="23"/>
                    <a:pt x="44" y="23"/>
                    <a:pt x="44" y="23"/>
                  </a:cubicBezTo>
                  <a:cubicBezTo>
                    <a:pt x="46" y="26"/>
                    <a:pt x="46" y="31"/>
                    <a:pt x="44" y="34"/>
                  </a:cubicBezTo>
                  <a:cubicBezTo>
                    <a:pt x="43" y="36"/>
                    <a:pt x="43" y="36"/>
                    <a:pt x="43" y="36"/>
                  </a:cubicBezTo>
                  <a:cubicBezTo>
                    <a:pt x="43" y="37"/>
                    <a:pt x="43" y="37"/>
                    <a:pt x="43" y="37"/>
                  </a:cubicBezTo>
                  <a:cubicBezTo>
                    <a:pt x="41" y="40"/>
                    <a:pt x="36" y="42"/>
                    <a:pt x="33"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4" name="淘宝店chenying0907 87">
              <a:extLst>
                <a:ext uri="{FF2B5EF4-FFF2-40B4-BE49-F238E27FC236}">
                  <a16:creationId xmlns:a16="http://schemas.microsoft.com/office/drawing/2014/main" xmlns="" id="{173CAB80-ECC2-2944-BCC0-1C32C3EAEC54}"/>
                </a:ext>
              </a:extLst>
            </p:cNvPr>
            <p:cNvSpPr>
              <a:spLocks noEditPoints="1"/>
            </p:cNvSpPr>
            <p:nvPr/>
          </p:nvSpPr>
          <p:spPr bwMode="auto">
            <a:xfrm>
              <a:off x="4065" y="1266"/>
              <a:ext cx="109" cy="99"/>
            </a:xfrm>
            <a:custGeom>
              <a:avLst/>
              <a:gdLst>
                <a:gd name="T0" fmla="*/ 61 w 63"/>
                <a:gd name="T1" fmla="*/ 23 h 57"/>
                <a:gd name="T2" fmla="*/ 51 w 63"/>
                <a:gd name="T3" fmla="*/ 6 h 57"/>
                <a:gd name="T4" fmla="*/ 41 w 63"/>
                <a:gd name="T5" fmla="*/ 0 h 57"/>
                <a:gd name="T6" fmla="*/ 21 w 63"/>
                <a:gd name="T7" fmla="*/ 0 h 57"/>
                <a:gd name="T8" fmla="*/ 11 w 63"/>
                <a:gd name="T9" fmla="*/ 6 h 57"/>
                <a:gd name="T10" fmla="*/ 5 w 63"/>
                <a:gd name="T11" fmla="*/ 16 h 57"/>
                <a:gd name="T12" fmla="*/ 1 w 63"/>
                <a:gd name="T13" fmla="*/ 23 h 57"/>
                <a:gd name="T14" fmla="*/ 1 w 63"/>
                <a:gd name="T15" fmla="*/ 34 h 57"/>
                <a:gd name="T16" fmla="*/ 3 w 63"/>
                <a:gd name="T17" fmla="*/ 38 h 57"/>
                <a:gd name="T18" fmla="*/ 11 w 63"/>
                <a:gd name="T19" fmla="*/ 52 h 57"/>
                <a:gd name="T20" fmla="*/ 21 w 63"/>
                <a:gd name="T21" fmla="*/ 57 h 57"/>
                <a:gd name="T22" fmla="*/ 21 w 63"/>
                <a:gd name="T23" fmla="*/ 57 h 57"/>
                <a:gd name="T24" fmla="*/ 21 w 63"/>
                <a:gd name="T25" fmla="*/ 57 h 57"/>
                <a:gd name="T26" fmla="*/ 41 w 63"/>
                <a:gd name="T27" fmla="*/ 57 h 57"/>
                <a:gd name="T28" fmla="*/ 51 w 63"/>
                <a:gd name="T29" fmla="*/ 52 h 57"/>
                <a:gd name="T30" fmla="*/ 61 w 63"/>
                <a:gd name="T31" fmla="*/ 34 h 57"/>
                <a:gd name="T32" fmla="*/ 61 w 63"/>
                <a:gd name="T33" fmla="*/ 23 h 57"/>
                <a:gd name="T34" fmla="*/ 33 w 63"/>
                <a:gd name="T35" fmla="*/ 42 h 57"/>
                <a:gd name="T36" fmla="*/ 30 w 63"/>
                <a:gd name="T37" fmla="*/ 42 h 57"/>
                <a:gd name="T38" fmla="*/ 29 w 63"/>
                <a:gd name="T39" fmla="*/ 42 h 57"/>
                <a:gd name="T40" fmla="*/ 20 w 63"/>
                <a:gd name="T41" fmla="*/ 37 h 57"/>
                <a:gd name="T42" fmla="*/ 19 w 63"/>
                <a:gd name="T43" fmla="*/ 34 h 57"/>
                <a:gd name="T44" fmla="*/ 18 w 63"/>
                <a:gd name="T45" fmla="*/ 31 h 57"/>
                <a:gd name="T46" fmla="*/ 19 w 63"/>
                <a:gd name="T47" fmla="*/ 23 h 57"/>
                <a:gd name="T48" fmla="*/ 20 w 63"/>
                <a:gd name="T49" fmla="*/ 21 h 57"/>
                <a:gd name="T50" fmla="*/ 26 w 63"/>
                <a:gd name="T51" fmla="*/ 16 h 57"/>
                <a:gd name="T52" fmla="*/ 30 w 63"/>
                <a:gd name="T53" fmla="*/ 15 h 57"/>
                <a:gd name="T54" fmla="*/ 33 w 63"/>
                <a:gd name="T55" fmla="*/ 15 h 57"/>
                <a:gd name="T56" fmla="*/ 43 w 63"/>
                <a:gd name="T57" fmla="*/ 21 h 57"/>
                <a:gd name="T58" fmla="*/ 44 w 63"/>
                <a:gd name="T59" fmla="*/ 23 h 57"/>
                <a:gd name="T60" fmla="*/ 44 w 63"/>
                <a:gd name="T61" fmla="*/ 34 h 57"/>
                <a:gd name="T62" fmla="*/ 43 w 63"/>
                <a:gd name="T63" fmla="*/ 36 h 57"/>
                <a:gd name="T64" fmla="*/ 43 w 63"/>
                <a:gd name="T65" fmla="*/ 37 h 57"/>
                <a:gd name="T66" fmla="*/ 33 w 63"/>
                <a:gd name="T67" fmla="*/ 4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3" h="57">
                  <a:moveTo>
                    <a:pt x="61" y="23"/>
                  </a:moveTo>
                  <a:cubicBezTo>
                    <a:pt x="51" y="6"/>
                    <a:pt x="51" y="6"/>
                    <a:pt x="51" y="6"/>
                  </a:cubicBezTo>
                  <a:cubicBezTo>
                    <a:pt x="49" y="3"/>
                    <a:pt x="45" y="0"/>
                    <a:pt x="41" y="0"/>
                  </a:cubicBezTo>
                  <a:cubicBezTo>
                    <a:pt x="21" y="0"/>
                    <a:pt x="21" y="0"/>
                    <a:pt x="21" y="0"/>
                  </a:cubicBezTo>
                  <a:cubicBezTo>
                    <a:pt x="18" y="0"/>
                    <a:pt x="13" y="3"/>
                    <a:pt x="11" y="6"/>
                  </a:cubicBezTo>
                  <a:cubicBezTo>
                    <a:pt x="5" y="16"/>
                    <a:pt x="5" y="16"/>
                    <a:pt x="5" y="16"/>
                  </a:cubicBezTo>
                  <a:cubicBezTo>
                    <a:pt x="1" y="23"/>
                    <a:pt x="1" y="23"/>
                    <a:pt x="1" y="23"/>
                  </a:cubicBezTo>
                  <a:cubicBezTo>
                    <a:pt x="0" y="26"/>
                    <a:pt x="0" y="31"/>
                    <a:pt x="1" y="34"/>
                  </a:cubicBezTo>
                  <a:cubicBezTo>
                    <a:pt x="3" y="38"/>
                    <a:pt x="3" y="38"/>
                    <a:pt x="3" y="38"/>
                  </a:cubicBezTo>
                  <a:cubicBezTo>
                    <a:pt x="11" y="52"/>
                    <a:pt x="11" y="52"/>
                    <a:pt x="11" y="52"/>
                  </a:cubicBezTo>
                  <a:cubicBezTo>
                    <a:pt x="13" y="55"/>
                    <a:pt x="17" y="57"/>
                    <a:pt x="21" y="57"/>
                  </a:cubicBezTo>
                  <a:cubicBezTo>
                    <a:pt x="21" y="57"/>
                    <a:pt x="21" y="57"/>
                    <a:pt x="21" y="57"/>
                  </a:cubicBezTo>
                  <a:cubicBezTo>
                    <a:pt x="21" y="57"/>
                    <a:pt x="21" y="57"/>
                    <a:pt x="21" y="57"/>
                  </a:cubicBezTo>
                  <a:cubicBezTo>
                    <a:pt x="41" y="57"/>
                    <a:pt x="41" y="57"/>
                    <a:pt x="41" y="57"/>
                  </a:cubicBezTo>
                  <a:cubicBezTo>
                    <a:pt x="45" y="57"/>
                    <a:pt x="49" y="55"/>
                    <a:pt x="51" y="52"/>
                  </a:cubicBezTo>
                  <a:cubicBezTo>
                    <a:pt x="61" y="34"/>
                    <a:pt x="61" y="34"/>
                    <a:pt x="61" y="34"/>
                  </a:cubicBezTo>
                  <a:cubicBezTo>
                    <a:pt x="63" y="31"/>
                    <a:pt x="63" y="26"/>
                    <a:pt x="61" y="23"/>
                  </a:cubicBezTo>
                  <a:moveTo>
                    <a:pt x="33" y="42"/>
                  </a:moveTo>
                  <a:cubicBezTo>
                    <a:pt x="30" y="42"/>
                    <a:pt x="30" y="42"/>
                    <a:pt x="30" y="42"/>
                  </a:cubicBezTo>
                  <a:cubicBezTo>
                    <a:pt x="30" y="42"/>
                    <a:pt x="29" y="42"/>
                    <a:pt x="29" y="42"/>
                  </a:cubicBezTo>
                  <a:cubicBezTo>
                    <a:pt x="26" y="42"/>
                    <a:pt x="22" y="40"/>
                    <a:pt x="20" y="37"/>
                  </a:cubicBezTo>
                  <a:cubicBezTo>
                    <a:pt x="19" y="34"/>
                    <a:pt x="19" y="34"/>
                    <a:pt x="19" y="34"/>
                  </a:cubicBezTo>
                  <a:cubicBezTo>
                    <a:pt x="18" y="34"/>
                    <a:pt x="18" y="32"/>
                    <a:pt x="18" y="31"/>
                  </a:cubicBezTo>
                  <a:cubicBezTo>
                    <a:pt x="17" y="28"/>
                    <a:pt x="18" y="25"/>
                    <a:pt x="19" y="23"/>
                  </a:cubicBezTo>
                  <a:cubicBezTo>
                    <a:pt x="20" y="21"/>
                    <a:pt x="20" y="21"/>
                    <a:pt x="20" y="21"/>
                  </a:cubicBezTo>
                  <a:cubicBezTo>
                    <a:pt x="21" y="19"/>
                    <a:pt x="23" y="17"/>
                    <a:pt x="26" y="16"/>
                  </a:cubicBezTo>
                  <a:cubicBezTo>
                    <a:pt x="27" y="15"/>
                    <a:pt x="29" y="15"/>
                    <a:pt x="30" y="15"/>
                  </a:cubicBezTo>
                  <a:cubicBezTo>
                    <a:pt x="33" y="15"/>
                    <a:pt x="33" y="15"/>
                    <a:pt x="33" y="15"/>
                  </a:cubicBezTo>
                  <a:cubicBezTo>
                    <a:pt x="36" y="15"/>
                    <a:pt x="41" y="18"/>
                    <a:pt x="43" y="21"/>
                  </a:cubicBezTo>
                  <a:cubicBezTo>
                    <a:pt x="44" y="23"/>
                    <a:pt x="44" y="23"/>
                    <a:pt x="44" y="23"/>
                  </a:cubicBezTo>
                  <a:cubicBezTo>
                    <a:pt x="46" y="26"/>
                    <a:pt x="46" y="31"/>
                    <a:pt x="44" y="34"/>
                  </a:cubicBezTo>
                  <a:cubicBezTo>
                    <a:pt x="43" y="36"/>
                    <a:pt x="43" y="36"/>
                    <a:pt x="43" y="36"/>
                  </a:cubicBezTo>
                  <a:cubicBezTo>
                    <a:pt x="43" y="37"/>
                    <a:pt x="43" y="37"/>
                    <a:pt x="43" y="37"/>
                  </a:cubicBezTo>
                  <a:cubicBezTo>
                    <a:pt x="41" y="40"/>
                    <a:pt x="36" y="42"/>
                    <a:pt x="33"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25" name="PA_淘宝店chenying0907 93">
            <a:extLst>
              <a:ext uri="{FF2B5EF4-FFF2-40B4-BE49-F238E27FC236}">
                <a16:creationId xmlns:a16="http://schemas.microsoft.com/office/drawing/2014/main" xmlns="" id="{6399038C-2F7E-0448-A3CC-F6B626B675A1}"/>
              </a:ext>
            </a:extLst>
          </p:cNvPr>
          <p:cNvSpPr>
            <a:spLocks noChangeArrowheads="1"/>
          </p:cNvSpPr>
          <p:nvPr>
            <p:custDataLst>
              <p:tags r:id="rId16"/>
            </p:custDataLst>
          </p:nvPr>
        </p:nvSpPr>
        <p:spPr bwMode="auto">
          <a:xfrm>
            <a:off x="4861492" y="2367552"/>
            <a:ext cx="1054054" cy="206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buFont typeface="Arial" pitchFamily="34" charset="0"/>
              <a:buNone/>
            </a:pPr>
            <a:r>
              <a:rPr lang="zh-CN" altLang="en-US" sz="1200" b="1" dirty="0">
                <a:solidFill>
                  <a:schemeClr val="bg1"/>
                </a:solidFill>
                <a:latin typeface="Noto Sans S Chinese Medium" panose="020B0600000000000000" pitchFamily="34" charset="-122"/>
                <a:ea typeface="Noto Sans S Chinese Medium" panose="020B0600000000000000" pitchFamily="34" charset="-122"/>
              </a:rPr>
              <a:t>添加标题</a:t>
            </a:r>
            <a:endParaRPr lang="en-US" altLang="zh-CN" sz="1200" dirty="0">
              <a:solidFill>
                <a:schemeClr val="bg1"/>
              </a:solidFill>
              <a:latin typeface="Noto Sans S Chinese Medium" panose="020B0600000000000000" pitchFamily="34" charset="-122"/>
              <a:ea typeface="Noto Sans S Chinese Medium" panose="020B0600000000000000" pitchFamily="34" charset="-122"/>
            </a:endParaRPr>
          </a:p>
        </p:txBody>
      </p:sp>
      <p:sp>
        <p:nvSpPr>
          <p:cNvPr id="26" name="PA_任意多边形 79">
            <a:extLst>
              <a:ext uri="{FF2B5EF4-FFF2-40B4-BE49-F238E27FC236}">
                <a16:creationId xmlns:a16="http://schemas.microsoft.com/office/drawing/2014/main" xmlns="" id="{F00A9261-1C90-4649-90A7-F103C810B6F4}"/>
              </a:ext>
            </a:extLst>
          </p:cNvPr>
          <p:cNvSpPr>
            <a:spLocks/>
          </p:cNvSpPr>
          <p:nvPr>
            <p:custDataLst>
              <p:tags r:id="rId17"/>
            </p:custDataLst>
          </p:nvPr>
        </p:nvSpPr>
        <p:spPr bwMode="auto">
          <a:xfrm>
            <a:off x="2841923" y="1733960"/>
            <a:ext cx="1972580" cy="1415411"/>
          </a:xfrm>
          <a:custGeom>
            <a:avLst/>
            <a:gdLst>
              <a:gd name="T0" fmla="*/ 0 w 1553"/>
              <a:gd name="T1" fmla="*/ 0 h 1114"/>
              <a:gd name="T2" fmla="*/ 400 w 1553"/>
              <a:gd name="T3" fmla="*/ 557 h 1114"/>
              <a:gd name="T4" fmla="*/ 0 w 1553"/>
              <a:gd name="T5" fmla="*/ 1114 h 1114"/>
              <a:gd name="T6" fmla="*/ 1154 w 1553"/>
              <a:gd name="T7" fmla="*/ 1114 h 1114"/>
              <a:gd name="T8" fmla="*/ 1553 w 1553"/>
              <a:gd name="T9" fmla="*/ 557 h 1114"/>
              <a:gd name="T10" fmla="*/ 1154 w 1553"/>
              <a:gd name="T11" fmla="*/ 0 h 1114"/>
              <a:gd name="T12" fmla="*/ 0 w 1553"/>
              <a:gd name="T13" fmla="*/ 0 h 1114"/>
            </a:gdLst>
            <a:ahLst/>
            <a:cxnLst>
              <a:cxn ang="0">
                <a:pos x="T0" y="T1"/>
              </a:cxn>
              <a:cxn ang="0">
                <a:pos x="T2" y="T3"/>
              </a:cxn>
              <a:cxn ang="0">
                <a:pos x="T4" y="T5"/>
              </a:cxn>
              <a:cxn ang="0">
                <a:pos x="T6" y="T7"/>
              </a:cxn>
              <a:cxn ang="0">
                <a:pos x="T8" y="T9"/>
              </a:cxn>
              <a:cxn ang="0">
                <a:pos x="T10" y="T11"/>
              </a:cxn>
              <a:cxn ang="0">
                <a:pos x="T12" y="T13"/>
              </a:cxn>
            </a:cxnLst>
            <a:rect l="0" t="0" r="r" b="b"/>
            <a:pathLst>
              <a:path w="1553" h="1114">
                <a:moveTo>
                  <a:pt x="0" y="0"/>
                </a:moveTo>
                <a:lnTo>
                  <a:pt x="400" y="557"/>
                </a:lnTo>
                <a:lnTo>
                  <a:pt x="0" y="1114"/>
                </a:lnTo>
                <a:lnTo>
                  <a:pt x="1154" y="1114"/>
                </a:lnTo>
                <a:lnTo>
                  <a:pt x="1553" y="557"/>
                </a:lnTo>
                <a:lnTo>
                  <a:pt x="1154" y="0"/>
                </a:lnTo>
                <a:lnTo>
                  <a:pt x="0" y="0"/>
                </a:lnTo>
                <a:close/>
              </a:path>
            </a:pathLst>
          </a:custGeom>
          <a:solidFill>
            <a:srgbClr val="DCACA5"/>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lt1"/>
              </a:solidFill>
              <a:latin typeface="Noto Sans S Chinese Medium" panose="020B0600000000000000" pitchFamily="34" charset="-122"/>
              <a:ea typeface="Noto Sans S Chinese Medium" panose="020B0600000000000000" pitchFamily="34" charset="-122"/>
            </a:endParaRPr>
          </a:p>
        </p:txBody>
      </p:sp>
      <p:sp>
        <p:nvSpPr>
          <p:cNvPr id="27" name="PA_任意多边形 88">
            <a:extLst>
              <a:ext uri="{FF2B5EF4-FFF2-40B4-BE49-F238E27FC236}">
                <a16:creationId xmlns:a16="http://schemas.microsoft.com/office/drawing/2014/main" xmlns="" id="{4682DA49-E90A-9B43-AAC7-664C6181E2FC}"/>
              </a:ext>
            </a:extLst>
          </p:cNvPr>
          <p:cNvSpPr>
            <a:spLocks/>
          </p:cNvSpPr>
          <p:nvPr>
            <p:custDataLst>
              <p:tags r:id="rId18"/>
            </p:custDataLst>
          </p:nvPr>
        </p:nvSpPr>
        <p:spPr bwMode="auto">
          <a:xfrm>
            <a:off x="3725861" y="1845372"/>
            <a:ext cx="308652" cy="308747"/>
          </a:xfrm>
          <a:custGeom>
            <a:avLst/>
            <a:gdLst>
              <a:gd name="T0" fmla="*/ 140 w 140"/>
              <a:gd name="T1" fmla="*/ 4 h 140"/>
              <a:gd name="T2" fmla="*/ 140 w 140"/>
              <a:gd name="T3" fmla="*/ 136 h 140"/>
              <a:gd name="T4" fmla="*/ 136 w 140"/>
              <a:gd name="T5" fmla="*/ 140 h 140"/>
              <a:gd name="T6" fmla="*/ 4 w 140"/>
              <a:gd name="T7" fmla="*/ 140 h 140"/>
              <a:gd name="T8" fmla="*/ 0 w 140"/>
              <a:gd name="T9" fmla="*/ 136 h 140"/>
              <a:gd name="T10" fmla="*/ 0 w 140"/>
              <a:gd name="T11" fmla="*/ 4 h 140"/>
              <a:gd name="T12" fmla="*/ 4 w 140"/>
              <a:gd name="T13" fmla="*/ 0 h 140"/>
              <a:gd name="T14" fmla="*/ 55 w 140"/>
              <a:gd name="T15" fmla="*/ 0 h 140"/>
              <a:gd name="T16" fmla="*/ 59 w 140"/>
              <a:gd name="T17" fmla="*/ 4 h 140"/>
              <a:gd name="T18" fmla="*/ 59 w 140"/>
              <a:gd name="T19" fmla="*/ 55 h 140"/>
              <a:gd name="T20" fmla="*/ 55 w 140"/>
              <a:gd name="T21" fmla="*/ 59 h 140"/>
              <a:gd name="T22" fmla="*/ 41 w 140"/>
              <a:gd name="T23" fmla="*/ 59 h 140"/>
              <a:gd name="T24" fmla="*/ 39 w 140"/>
              <a:gd name="T25" fmla="*/ 62 h 140"/>
              <a:gd name="T26" fmla="*/ 43 w 140"/>
              <a:gd name="T27" fmla="*/ 67 h 140"/>
              <a:gd name="T28" fmla="*/ 68 w 140"/>
              <a:gd name="T29" fmla="*/ 101 h 140"/>
              <a:gd name="T30" fmla="*/ 68 w 140"/>
              <a:gd name="T31" fmla="*/ 101 h 140"/>
              <a:gd name="T32" fmla="*/ 72 w 140"/>
              <a:gd name="T33" fmla="*/ 101 h 140"/>
              <a:gd name="T34" fmla="*/ 101 w 140"/>
              <a:gd name="T35" fmla="*/ 62 h 140"/>
              <a:gd name="T36" fmla="*/ 99 w 140"/>
              <a:gd name="T37" fmla="*/ 59 h 140"/>
              <a:gd name="T38" fmla="*/ 85 w 140"/>
              <a:gd name="T39" fmla="*/ 59 h 140"/>
              <a:gd name="T40" fmla="*/ 81 w 140"/>
              <a:gd name="T41" fmla="*/ 55 h 140"/>
              <a:gd name="T42" fmla="*/ 81 w 140"/>
              <a:gd name="T43" fmla="*/ 4 h 140"/>
              <a:gd name="T44" fmla="*/ 85 w 140"/>
              <a:gd name="T45" fmla="*/ 0 h 140"/>
              <a:gd name="T46" fmla="*/ 136 w 140"/>
              <a:gd name="T47" fmla="*/ 0 h 140"/>
              <a:gd name="T48" fmla="*/ 140 w 140"/>
              <a:gd name="T49" fmla="*/ 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0" h="140">
                <a:moveTo>
                  <a:pt x="140" y="4"/>
                </a:moveTo>
                <a:cubicBezTo>
                  <a:pt x="140" y="136"/>
                  <a:pt x="140" y="136"/>
                  <a:pt x="140" y="136"/>
                </a:cubicBezTo>
                <a:cubicBezTo>
                  <a:pt x="140" y="138"/>
                  <a:pt x="138" y="140"/>
                  <a:pt x="136" y="140"/>
                </a:cubicBezTo>
                <a:cubicBezTo>
                  <a:pt x="4" y="140"/>
                  <a:pt x="4" y="140"/>
                  <a:pt x="4" y="140"/>
                </a:cubicBezTo>
                <a:cubicBezTo>
                  <a:pt x="2" y="140"/>
                  <a:pt x="0" y="138"/>
                  <a:pt x="0" y="136"/>
                </a:cubicBezTo>
                <a:cubicBezTo>
                  <a:pt x="0" y="4"/>
                  <a:pt x="0" y="4"/>
                  <a:pt x="0" y="4"/>
                </a:cubicBezTo>
                <a:cubicBezTo>
                  <a:pt x="0" y="1"/>
                  <a:pt x="2" y="0"/>
                  <a:pt x="4" y="0"/>
                </a:cubicBezTo>
                <a:cubicBezTo>
                  <a:pt x="55" y="0"/>
                  <a:pt x="55" y="0"/>
                  <a:pt x="55" y="0"/>
                </a:cubicBezTo>
                <a:cubicBezTo>
                  <a:pt x="57" y="0"/>
                  <a:pt x="59" y="1"/>
                  <a:pt x="59" y="4"/>
                </a:cubicBezTo>
                <a:cubicBezTo>
                  <a:pt x="59" y="55"/>
                  <a:pt x="59" y="55"/>
                  <a:pt x="59" y="55"/>
                </a:cubicBezTo>
                <a:cubicBezTo>
                  <a:pt x="59" y="57"/>
                  <a:pt x="57" y="59"/>
                  <a:pt x="55" y="59"/>
                </a:cubicBezTo>
                <a:cubicBezTo>
                  <a:pt x="41" y="59"/>
                  <a:pt x="41" y="59"/>
                  <a:pt x="41" y="59"/>
                </a:cubicBezTo>
                <a:cubicBezTo>
                  <a:pt x="39" y="59"/>
                  <a:pt x="38" y="60"/>
                  <a:pt x="39" y="62"/>
                </a:cubicBezTo>
                <a:cubicBezTo>
                  <a:pt x="43" y="67"/>
                  <a:pt x="43" y="67"/>
                  <a:pt x="43" y="67"/>
                </a:cubicBezTo>
                <a:cubicBezTo>
                  <a:pt x="68" y="101"/>
                  <a:pt x="68" y="101"/>
                  <a:pt x="68" y="101"/>
                </a:cubicBezTo>
                <a:cubicBezTo>
                  <a:pt x="68" y="101"/>
                  <a:pt x="68" y="101"/>
                  <a:pt x="68" y="101"/>
                </a:cubicBezTo>
                <a:cubicBezTo>
                  <a:pt x="69" y="103"/>
                  <a:pt x="71" y="102"/>
                  <a:pt x="72" y="101"/>
                </a:cubicBezTo>
                <a:cubicBezTo>
                  <a:pt x="101" y="62"/>
                  <a:pt x="101" y="62"/>
                  <a:pt x="101" y="62"/>
                </a:cubicBezTo>
                <a:cubicBezTo>
                  <a:pt x="102" y="60"/>
                  <a:pt x="101" y="59"/>
                  <a:pt x="99" y="59"/>
                </a:cubicBezTo>
                <a:cubicBezTo>
                  <a:pt x="85" y="59"/>
                  <a:pt x="85" y="59"/>
                  <a:pt x="85" y="59"/>
                </a:cubicBezTo>
                <a:cubicBezTo>
                  <a:pt x="83" y="59"/>
                  <a:pt x="81" y="57"/>
                  <a:pt x="81" y="55"/>
                </a:cubicBezTo>
                <a:cubicBezTo>
                  <a:pt x="81" y="4"/>
                  <a:pt x="81" y="4"/>
                  <a:pt x="81" y="4"/>
                </a:cubicBezTo>
                <a:cubicBezTo>
                  <a:pt x="81" y="1"/>
                  <a:pt x="83" y="0"/>
                  <a:pt x="85" y="0"/>
                </a:cubicBezTo>
                <a:cubicBezTo>
                  <a:pt x="136" y="0"/>
                  <a:pt x="136" y="0"/>
                  <a:pt x="136" y="0"/>
                </a:cubicBezTo>
                <a:cubicBezTo>
                  <a:pt x="138" y="0"/>
                  <a:pt x="140" y="1"/>
                  <a:pt x="140"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8" name="PA_淘宝店chenying0907 92">
            <a:extLst>
              <a:ext uri="{FF2B5EF4-FFF2-40B4-BE49-F238E27FC236}">
                <a16:creationId xmlns:a16="http://schemas.microsoft.com/office/drawing/2014/main" xmlns="" id="{4EB2DDDC-195E-FE44-B307-1F733AADE204}"/>
              </a:ext>
            </a:extLst>
          </p:cNvPr>
          <p:cNvSpPr>
            <a:spLocks noChangeArrowheads="1"/>
          </p:cNvSpPr>
          <p:nvPr>
            <p:custDataLst>
              <p:tags r:id="rId19"/>
            </p:custDataLst>
          </p:nvPr>
        </p:nvSpPr>
        <p:spPr bwMode="auto">
          <a:xfrm>
            <a:off x="3357606" y="2367552"/>
            <a:ext cx="1054054" cy="206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buFont typeface="Arial" pitchFamily="34" charset="0"/>
              <a:buNone/>
            </a:pPr>
            <a:r>
              <a:rPr lang="zh-CN" altLang="en-US" sz="1200" b="1" dirty="0">
                <a:solidFill>
                  <a:schemeClr val="bg1"/>
                </a:solidFill>
                <a:latin typeface="Noto Sans S Chinese Medium" panose="020B0600000000000000" pitchFamily="34" charset="-122"/>
                <a:ea typeface="Noto Sans S Chinese Medium" panose="020B0600000000000000" pitchFamily="34" charset="-122"/>
              </a:rPr>
              <a:t>添加标题</a:t>
            </a:r>
            <a:endParaRPr lang="en-US" altLang="zh-CN" sz="1200" dirty="0">
              <a:solidFill>
                <a:schemeClr val="bg1"/>
              </a:solidFill>
              <a:latin typeface="Noto Sans S Chinese Medium" panose="020B0600000000000000" pitchFamily="34" charset="-122"/>
              <a:ea typeface="Noto Sans S Chinese Medium" panose="020B0600000000000000" pitchFamily="34" charset="-122"/>
            </a:endParaRPr>
          </a:p>
        </p:txBody>
      </p:sp>
      <p:sp>
        <p:nvSpPr>
          <p:cNvPr id="29" name="PA_任意多边形 78">
            <a:extLst>
              <a:ext uri="{FF2B5EF4-FFF2-40B4-BE49-F238E27FC236}">
                <a16:creationId xmlns:a16="http://schemas.microsoft.com/office/drawing/2014/main" xmlns="" id="{62BFB2A6-B9E8-2D41-B904-5C8F4918557D}"/>
              </a:ext>
            </a:extLst>
          </p:cNvPr>
          <p:cNvSpPr>
            <a:spLocks/>
          </p:cNvSpPr>
          <p:nvPr>
            <p:custDataLst>
              <p:tags r:id="rId20"/>
            </p:custDataLst>
          </p:nvPr>
        </p:nvSpPr>
        <p:spPr bwMode="auto">
          <a:xfrm>
            <a:off x="1374873" y="1733960"/>
            <a:ext cx="1975120" cy="1415411"/>
          </a:xfrm>
          <a:custGeom>
            <a:avLst/>
            <a:gdLst>
              <a:gd name="T0" fmla="*/ 0 w 1555"/>
              <a:gd name="T1" fmla="*/ 0 h 1114"/>
              <a:gd name="T2" fmla="*/ 401 w 1555"/>
              <a:gd name="T3" fmla="*/ 557 h 1114"/>
              <a:gd name="T4" fmla="*/ 0 w 1555"/>
              <a:gd name="T5" fmla="*/ 1114 h 1114"/>
              <a:gd name="T6" fmla="*/ 1154 w 1555"/>
              <a:gd name="T7" fmla="*/ 1114 h 1114"/>
              <a:gd name="T8" fmla="*/ 1555 w 1555"/>
              <a:gd name="T9" fmla="*/ 557 h 1114"/>
              <a:gd name="T10" fmla="*/ 1154 w 1555"/>
              <a:gd name="T11" fmla="*/ 0 h 1114"/>
              <a:gd name="T12" fmla="*/ 0 w 1555"/>
              <a:gd name="T13" fmla="*/ 0 h 1114"/>
            </a:gdLst>
            <a:ahLst/>
            <a:cxnLst>
              <a:cxn ang="0">
                <a:pos x="T0" y="T1"/>
              </a:cxn>
              <a:cxn ang="0">
                <a:pos x="T2" y="T3"/>
              </a:cxn>
              <a:cxn ang="0">
                <a:pos x="T4" y="T5"/>
              </a:cxn>
              <a:cxn ang="0">
                <a:pos x="T6" y="T7"/>
              </a:cxn>
              <a:cxn ang="0">
                <a:pos x="T8" y="T9"/>
              </a:cxn>
              <a:cxn ang="0">
                <a:pos x="T10" y="T11"/>
              </a:cxn>
              <a:cxn ang="0">
                <a:pos x="T12" y="T13"/>
              </a:cxn>
            </a:cxnLst>
            <a:rect l="0" t="0" r="r" b="b"/>
            <a:pathLst>
              <a:path w="1555" h="1114">
                <a:moveTo>
                  <a:pt x="0" y="0"/>
                </a:moveTo>
                <a:lnTo>
                  <a:pt x="401" y="557"/>
                </a:lnTo>
                <a:lnTo>
                  <a:pt x="0" y="1114"/>
                </a:lnTo>
                <a:lnTo>
                  <a:pt x="1154" y="1114"/>
                </a:lnTo>
                <a:lnTo>
                  <a:pt x="1555" y="557"/>
                </a:lnTo>
                <a:lnTo>
                  <a:pt x="1154" y="0"/>
                </a:lnTo>
                <a:lnTo>
                  <a:pt x="0" y="0"/>
                </a:lnTo>
                <a:close/>
              </a:path>
            </a:pathLst>
          </a:custGeom>
          <a:solidFill>
            <a:srgbClr val="ECD0CD"/>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lt1"/>
              </a:solidFill>
              <a:latin typeface="Noto Sans S Chinese Medium" panose="020B0600000000000000" pitchFamily="34" charset="-122"/>
              <a:ea typeface="Noto Sans S Chinese Medium" panose="020B0600000000000000" pitchFamily="34" charset="-122"/>
            </a:endParaRPr>
          </a:p>
        </p:txBody>
      </p:sp>
      <p:grpSp>
        <p:nvGrpSpPr>
          <p:cNvPr id="30" name="PA_淘宝店chenying0907 89">
            <a:extLst>
              <a:ext uri="{FF2B5EF4-FFF2-40B4-BE49-F238E27FC236}">
                <a16:creationId xmlns:a16="http://schemas.microsoft.com/office/drawing/2014/main" xmlns="" id="{01FEEC6A-A56F-8344-B9BD-E26D6C0CD194}"/>
              </a:ext>
            </a:extLst>
          </p:cNvPr>
          <p:cNvGrpSpPr>
            <a:grpSpLocks/>
          </p:cNvGrpSpPr>
          <p:nvPr>
            <p:custDataLst>
              <p:tags r:id="rId21"/>
            </p:custDataLst>
          </p:nvPr>
        </p:nvGrpSpPr>
        <p:grpSpPr bwMode="auto">
          <a:xfrm>
            <a:off x="2285484" y="1844102"/>
            <a:ext cx="248954" cy="310018"/>
            <a:chOff x="1607" y="1183"/>
            <a:chExt cx="196" cy="244"/>
          </a:xfrm>
        </p:grpSpPr>
        <p:sp>
          <p:nvSpPr>
            <p:cNvPr id="31" name="淘宝店chenying0907 81">
              <a:extLst>
                <a:ext uri="{FF2B5EF4-FFF2-40B4-BE49-F238E27FC236}">
                  <a16:creationId xmlns:a16="http://schemas.microsoft.com/office/drawing/2014/main" xmlns="" id="{8ECA0FE3-4E39-814A-A4F2-8D9320BA5802}"/>
                </a:ext>
              </a:extLst>
            </p:cNvPr>
            <p:cNvSpPr>
              <a:spLocks/>
            </p:cNvSpPr>
            <p:nvPr/>
          </p:nvSpPr>
          <p:spPr bwMode="auto">
            <a:xfrm>
              <a:off x="1607" y="1230"/>
              <a:ext cx="154" cy="196"/>
            </a:xfrm>
            <a:custGeom>
              <a:avLst/>
              <a:gdLst>
                <a:gd name="T0" fmla="*/ 87 w 89"/>
                <a:gd name="T1" fmla="*/ 20 h 113"/>
                <a:gd name="T2" fmla="*/ 88 w 89"/>
                <a:gd name="T3" fmla="*/ 26 h 113"/>
                <a:gd name="T4" fmla="*/ 36 w 89"/>
                <a:gd name="T5" fmla="*/ 100 h 113"/>
                <a:gd name="T6" fmla="*/ 30 w 89"/>
                <a:gd name="T7" fmla="*/ 105 h 113"/>
                <a:gd name="T8" fmla="*/ 5 w 89"/>
                <a:gd name="T9" fmla="*/ 112 h 113"/>
                <a:gd name="T10" fmla="*/ 1 w 89"/>
                <a:gd name="T11" fmla="*/ 110 h 113"/>
                <a:gd name="T12" fmla="*/ 0 w 89"/>
                <a:gd name="T13" fmla="*/ 84 h 113"/>
                <a:gd name="T14" fmla="*/ 2 w 89"/>
                <a:gd name="T15" fmla="*/ 77 h 113"/>
                <a:gd name="T16" fmla="*/ 54 w 89"/>
                <a:gd name="T17" fmla="*/ 2 h 113"/>
                <a:gd name="T18" fmla="*/ 60 w 89"/>
                <a:gd name="T19" fmla="*/ 1 h 113"/>
                <a:gd name="T20" fmla="*/ 87 w 89"/>
                <a:gd name="T21" fmla="*/ 2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9" h="113">
                  <a:moveTo>
                    <a:pt x="87" y="20"/>
                  </a:moveTo>
                  <a:cubicBezTo>
                    <a:pt x="89" y="21"/>
                    <a:pt x="89" y="24"/>
                    <a:pt x="88" y="26"/>
                  </a:cubicBezTo>
                  <a:cubicBezTo>
                    <a:pt x="36" y="100"/>
                    <a:pt x="36" y="100"/>
                    <a:pt x="36" y="100"/>
                  </a:cubicBezTo>
                  <a:cubicBezTo>
                    <a:pt x="34" y="102"/>
                    <a:pt x="32" y="104"/>
                    <a:pt x="30" y="105"/>
                  </a:cubicBezTo>
                  <a:cubicBezTo>
                    <a:pt x="5" y="112"/>
                    <a:pt x="5" y="112"/>
                    <a:pt x="5" y="112"/>
                  </a:cubicBezTo>
                  <a:cubicBezTo>
                    <a:pt x="3" y="113"/>
                    <a:pt x="1" y="112"/>
                    <a:pt x="1" y="110"/>
                  </a:cubicBezTo>
                  <a:cubicBezTo>
                    <a:pt x="0" y="84"/>
                    <a:pt x="0" y="84"/>
                    <a:pt x="0" y="84"/>
                  </a:cubicBezTo>
                  <a:cubicBezTo>
                    <a:pt x="0" y="82"/>
                    <a:pt x="1" y="78"/>
                    <a:pt x="2" y="77"/>
                  </a:cubicBezTo>
                  <a:cubicBezTo>
                    <a:pt x="54" y="2"/>
                    <a:pt x="54" y="2"/>
                    <a:pt x="54" y="2"/>
                  </a:cubicBezTo>
                  <a:cubicBezTo>
                    <a:pt x="56" y="0"/>
                    <a:pt x="58" y="0"/>
                    <a:pt x="60" y="1"/>
                  </a:cubicBezTo>
                  <a:lnTo>
                    <a:pt x="87"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32" name="淘宝店chenying0907 82">
              <a:extLst>
                <a:ext uri="{FF2B5EF4-FFF2-40B4-BE49-F238E27FC236}">
                  <a16:creationId xmlns:a16="http://schemas.microsoft.com/office/drawing/2014/main" xmlns="" id="{B2A3BCB8-C207-6142-A238-891EB6E0E6D4}"/>
                </a:ext>
              </a:extLst>
            </p:cNvPr>
            <p:cNvSpPr>
              <a:spLocks/>
            </p:cNvSpPr>
            <p:nvPr/>
          </p:nvSpPr>
          <p:spPr bwMode="auto">
            <a:xfrm>
              <a:off x="1718" y="1183"/>
              <a:ext cx="76" cy="67"/>
            </a:xfrm>
            <a:custGeom>
              <a:avLst/>
              <a:gdLst>
                <a:gd name="T0" fmla="*/ 42 w 44"/>
                <a:gd name="T1" fmla="*/ 20 h 39"/>
                <a:gd name="T2" fmla="*/ 43 w 44"/>
                <a:gd name="T3" fmla="*/ 26 h 39"/>
                <a:gd name="T4" fmla="*/ 35 w 44"/>
                <a:gd name="T5" fmla="*/ 36 h 39"/>
                <a:gd name="T6" fmla="*/ 30 w 44"/>
                <a:gd name="T7" fmla="*/ 37 h 39"/>
                <a:gd name="T8" fmla="*/ 3 w 44"/>
                <a:gd name="T9" fmla="*/ 19 h 39"/>
                <a:gd name="T10" fmla="*/ 2 w 44"/>
                <a:gd name="T11" fmla="*/ 13 h 39"/>
                <a:gd name="T12" fmla="*/ 9 w 44"/>
                <a:gd name="T13" fmla="*/ 2 h 39"/>
                <a:gd name="T14" fmla="*/ 15 w 44"/>
                <a:gd name="T15" fmla="*/ 1 h 39"/>
                <a:gd name="T16" fmla="*/ 42 w 44"/>
                <a:gd name="T17" fmla="*/ 2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39">
                  <a:moveTo>
                    <a:pt x="42" y="20"/>
                  </a:moveTo>
                  <a:cubicBezTo>
                    <a:pt x="43" y="21"/>
                    <a:pt x="44" y="24"/>
                    <a:pt x="43" y="26"/>
                  </a:cubicBezTo>
                  <a:cubicBezTo>
                    <a:pt x="35" y="36"/>
                    <a:pt x="35" y="36"/>
                    <a:pt x="35" y="36"/>
                  </a:cubicBezTo>
                  <a:cubicBezTo>
                    <a:pt x="34" y="38"/>
                    <a:pt x="31" y="39"/>
                    <a:pt x="30" y="37"/>
                  </a:cubicBezTo>
                  <a:cubicBezTo>
                    <a:pt x="3" y="19"/>
                    <a:pt x="3" y="19"/>
                    <a:pt x="3" y="19"/>
                  </a:cubicBezTo>
                  <a:cubicBezTo>
                    <a:pt x="1" y="17"/>
                    <a:pt x="0" y="15"/>
                    <a:pt x="2" y="13"/>
                  </a:cubicBezTo>
                  <a:cubicBezTo>
                    <a:pt x="9" y="2"/>
                    <a:pt x="9" y="2"/>
                    <a:pt x="9" y="2"/>
                  </a:cubicBezTo>
                  <a:cubicBezTo>
                    <a:pt x="10" y="1"/>
                    <a:pt x="13" y="0"/>
                    <a:pt x="15" y="1"/>
                  </a:cubicBezTo>
                  <a:lnTo>
                    <a:pt x="42"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33" name="淘宝店chenying0907 83">
              <a:extLst>
                <a:ext uri="{FF2B5EF4-FFF2-40B4-BE49-F238E27FC236}">
                  <a16:creationId xmlns:a16="http://schemas.microsoft.com/office/drawing/2014/main" xmlns="" id="{04F20269-3B89-5D44-9F75-6A893A2BFCA4}"/>
                </a:ext>
              </a:extLst>
            </p:cNvPr>
            <p:cNvSpPr>
              <a:spLocks/>
            </p:cNvSpPr>
            <p:nvPr/>
          </p:nvSpPr>
          <p:spPr bwMode="auto">
            <a:xfrm>
              <a:off x="1700" y="1380"/>
              <a:ext cx="103" cy="47"/>
            </a:xfrm>
            <a:custGeom>
              <a:avLst/>
              <a:gdLst>
                <a:gd name="T0" fmla="*/ 59 w 59"/>
                <a:gd name="T1" fmla="*/ 22 h 27"/>
                <a:gd name="T2" fmla="*/ 55 w 59"/>
                <a:gd name="T3" fmla="*/ 26 h 27"/>
                <a:gd name="T4" fmla="*/ 3 w 59"/>
                <a:gd name="T5" fmla="*/ 27 h 27"/>
                <a:gd name="T6" fmla="*/ 1 w 59"/>
                <a:gd name="T7" fmla="*/ 23 h 27"/>
                <a:gd name="T8" fmla="*/ 15 w 59"/>
                <a:gd name="T9" fmla="*/ 3 h 27"/>
                <a:gd name="T10" fmla="*/ 22 w 59"/>
                <a:gd name="T11" fmla="*/ 0 h 27"/>
                <a:gd name="T12" fmla="*/ 55 w 59"/>
                <a:gd name="T13" fmla="*/ 0 h 27"/>
                <a:gd name="T14" fmla="*/ 59 w 59"/>
                <a:gd name="T15" fmla="*/ 4 h 27"/>
                <a:gd name="T16" fmla="*/ 59 w 59"/>
                <a:gd name="T17" fmla="*/ 2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27">
                  <a:moveTo>
                    <a:pt x="59" y="22"/>
                  </a:moveTo>
                  <a:cubicBezTo>
                    <a:pt x="59" y="25"/>
                    <a:pt x="57" y="26"/>
                    <a:pt x="55" y="26"/>
                  </a:cubicBezTo>
                  <a:cubicBezTo>
                    <a:pt x="3" y="27"/>
                    <a:pt x="3" y="27"/>
                    <a:pt x="3" y="27"/>
                  </a:cubicBezTo>
                  <a:cubicBezTo>
                    <a:pt x="1" y="27"/>
                    <a:pt x="0" y="25"/>
                    <a:pt x="1" y="23"/>
                  </a:cubicBezTo>
                  <a:cubicBezTo>
                    <a:pt x="15" y="3"/>
                    <a:pt x="15" y="3"/>
                    <a:pt x="15" y="3"/>
                  </a:cubicBezTo>
                  <a:cubicBezTo>
                    <a:pt x="17" y="1"/>
                    <a:pt x="19" y="0"/>
                    <a:pt x="22" y="0"/>
                  </a:cubicBezTo>
                  <a:cubicBezTo>
                    <a:pt x="55" y="0"/>
                    <a:pt x="55" y="0"/>
                    <a:pt x="55" y="0"/>
                  </a:cubicBezTo>
                  <a:cubicBezTo>
                    <a:pt x="57" y="0"/>
                    <a:pt x="59" y="1"/>
                    <a:pt x="59" y="4"/>
                  </a:cubicBezTo>
                  <a:lnTo>
                    <a:pt x="59"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34" name="淘宝店chenying0907 84">
              <a:extLst>
                <a:ext uri="{FF2B5EF4-FFF2-40B4-BE49-F238E27FC236}">
                  <a16:creationId xmlns:a16="http://schemas.microsoft.com/office/drawing/2014/main" xmlns="" id="{59A5BC3F-F7AF-0241-AC08-22E923261A38}"/>
                </a:ext>
              </a:extLst>
            </p:cNvPr>
            <p:cNvSpPr>
              <a:spLocks/>
            </p:cNvSpPr>
            <p:nvPr/>
          </p:nvSpPr>
          <p:spPr bwMode="auto">
            <a:xfrm>
              <a:off x="1740" y="1318"/>
              <a:ext cx="63" cy="47"/>
            </a:xfrm>
            <a:custGeom>
              <a:avLst/>
              <a:gdLst>
                <a:gd name="T0" fmla="*/ 36 w 36"/>
                <a:gd name="T1" fmla="*/ 23 h 27"/>
                <a:gd name="T2" fmla="*/ 32 w 36"/>
                <a:gd name="T3" fmla="*/ 27 h 27"/>
                <a:gd name="T4" fmla="*/ 3 w 36"/>
                <a:gd name="T5" fmla="*/ 27 h 27"/>
                <a:gd name="T6" fmla="*/ 1 w 36"/>
                <a:gd name="T7" fmla="*/ 24 h 27"/>
                <a:gd name="T8" fmla="*/ 15 w 36"/>
                <a:gd name="T9" fmla="*/ 4 h 27"/>
                <a:gd name="T10" fmla="*/ 22 w 36"/>
                <a:gd name="T11" fmla="*/ 0 h 27"/>
                <a:gd name="T12" fmla="*/ 32 w 36"/>
                <a:gd name="T13" fmla="*/ 0 h 27"/>
                <a:gd name="T14" fmla="*/ 36 w 36"/>
                <a:gd name="T15" fmla="*/ 4 h 27"/>
                <a:gd name="T16" fmla="*/ 36 w 36"/>
                <a:gd name="T17" fmla="*/ 2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7">
                  <a:moveTo>
                    <a:pt x="36" y="23"/>
                  </a:moveTo>
                  <a:cubicBezTo>
                    <a:pt x="36" y="25"/>
                    <a:pt x="34" y="27"/>
                    <a:pt x="32" y="27"/>
                  </a:cubicBezTo>
                  <a:cubicBezTo>
                    <a:pt x="3" y="27"/>
                    <a:pt x="3" y="27"/>
                    <a:pt x="3" y="27"/>
                  </a:cubicBezTo>
                  <a:cubicBezTo>
                    <a:pt x="1" y="27"/>
                    <a:pt x="0" y="26"/>
                    <a:pt x="1" y="24"/>
                  </a:cubicBezTo>
                  <a:cubicBezTo>
                    <a:pt x="15" y="4"/>
                    <a:pt x="15" y="4"/>
                    <a:pt x="15" y="4"/>
                  </a:cubicBezTo>
                  <a:cubicBezTo>
                    <a:pt x="17" y="2"/>
                    <a:pt x="19" y="0"/>
                    <a:pt x="22" y="0"/>
                  </a:cubicBezTo>
                  <a:cubicBezTo>
                    <a:pt x="32" y="0"/>
                    <a:pt x="32" y="0"/>
                    <a:pt x="32" y="0"/>
                  </a:cubicBezTo>
                  <a:cubicBezTo>
                    <a:pt x="34" y="0"/>
                    <a:pt x="36" y="2"/>
                    <a:pt x="36" y="4"/>
                  </a:cubicBez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35" name="PA_淘宝店chenying0907 91">
            <a:extLst>
              <a:ext uri="{FF2B5EF4-FFF2-40B4-BE49-F238E27FC236}">
                <a16:creationId xmlns:a16="http://schemas.microsoft.com/office/drawing/2014/main" xmlns="" id="{6455173C-DB32-FA45-AFDF-55C8281AFADF}"/>
              </a:ext>
            </a:extLst>
          </p:cNvPr>
          <p:cNvSpPr>
            <a:spLocks noChangeArrowheads="1"/>
          </p:cNvSpPr>
          <p:nvPr>
            <p:custDataLst>
              <p:tags r:id="rId22"/>
            </p:custDataLst>
          </p:nvPr>
        </p:nvSpPr>
        <p:spPr bwMode="auto">
          <a:xfrm>
            <a:off x="1899446" y="2367552"/>
            <a:ext cx="1054054" cy="206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buFont typeface="Arial" pitchFamily="34" charset="0"/>
              <a:buNone/>
            </a:pPr>
            <a:r>
              <a:rPr lang="zh-CN" altLang="en-US" sz="1200" b="1" dirty="0">
                <a:solidFill>
                  <a:schemeClr val="bg1"/>
                </a:solidFill>
                <a:latin typeface="Noto Sans S Chinese Medium" panose="020B0600000000000000" pitchFamily="34" charset="-122"/>
                <a:ea typeface="Noto Sans S Chinese Medium" panose="020B0600000000000000" pitchFamily="34" charset="-122"/>
              </a:rPr>
              <a:t>添加标题</a:t>
            </a:r>
            <a:endParaRPr lang="en-US" altLang="zh-CN" sz="1200" dirty="0">
              <a:solidFill>
                <a:schemeClr val="bg1"/>
              </a:solidFill>
              <a:latin typeface="Noto Sans S Chinese Medium" panose="020B0600000000000000" pitchFamily="34" charset="-122"/>
              <a:ea typeface="Noto Sans S Chinese Medium" panose="020B0600000000000000" pitchFamily="34" charset="-122"/>
            </a:endParaRPr>
          </a:p>
        </p:txBody>
      </p:sp>
    </p:spTree>
    <p:extLst>
      <p:ext uri="{BB962C8B-B14F-4D97-AF65-F5344CB8AC3E}">
        <p14:creationId xmlns:p14="http://schemas.microsoft.com/office/powerpoint/2010/main" val="49449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9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120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nodeType="withEffect">
                                  <p:stCondLst>
                                    <p:cond delay="150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grpId="0" nodeType="withEffect">
                                  <p:stCondLst>
                                    <p:cond delay="180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210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240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par>
                                <p:cTn id="37" presetID="10" presetClass="entr" presetSubtype="0" fill="hold" nodeType="withEffect">
                                  <p:stCondLst>
                                    <p:cond delay="30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par>
                                <p:cTn id="40" presetID="10" presetClass="entr" presetSubtype="0" fill="hold" grpId="0" nodeType="withEffect">
                                  <p:stCondLst>
                                    <p:cond delay="60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par>
                                <p:cTn id="43" presetID="10" presetClass="entr" presetSubtype="0" fill="hold" grpId="0" nodeType="withEffect">
                                  <p:stCondLst>
                                    <p:cond delay="90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0" presetClass="entr" presetSubtype="0" fill="hold" grpId="0" nodeType="withEffect">
                                  <p:stCondLst>
                                    <p:cond delay="120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500"/>
                                        <p:tgtEl>
                                          <p:spTgt spid="20"/>
                                        </p:tgtEl>
                                      </p:cBhvr>
                                    </p:animEffect>
                                  </p:childTnLst>
                                </p:cTn>
                              </p:par>
                              <p:par>
                                <p:cTn id="49" presetID="10" presetClass="entr" presetSubtype="0" fill="hold" nodeType="withEffect">
                                  <p:stCondLst>
                                    <p:cond delay="150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par>
                                <p:cTn id="52" presetID="10" presetClass="entr" presetSubtype="0" fill="hold" grpId="0" nodeType="withEffect">
                                  <p:stCondLst>
                                    <p:cond delay="1800"/>
                                  </p:stCondLst>
                                  <p:childTnLst>
                                    <p:set>
                                      <p:cBhvr>
                                        <p:cTn id="53" dur="1" fill="hold">
                                          <p:stCondLst>
                                            <p:cond delay="0"/>
                                          </p:stCondLst>
                                        </p:cTn>
                                        <p:tgtEl>
                                          <p:spTgt spid="25"/>
                                        </p:tgtEl>
                                        <p:attrNameLst>
                                          <p:attrName>style.visibility</p:attrName>
                                        </p:attrNameLst>
                                      </p:cBhvr>
                                      <p:to>
                                        <p:strVal val="visible"/>
                                      </p:to>
                                    </p:set>
                                    <p:animEffect transition="in" filter="fade">
                                      <p:cBhvr>
                                        <p:cTn id="54" dur="500"/>
                                        <p:tgtEl>
                                          <p:spTgt spid="25"/>
                                        </p:tgtEl>
                                      </p:cBhvr>
                                    </p:animEffect>
                                  </p:childTnLst>
                                </p:cTn>
                              </p:par>
                              <p:par>
                                <p:cTn id="55" presetID="10" presetClass="entr" presetSubtype="0" fill="hold" grpId="0" nodeType="withEffect">
                                  <p:stCondLst>
                                    <p:cond delay="210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500"/>
                                        <p:tgtEl>
                                          <p:spTgt spid="26"/>
                                        </p:tgtEl>
                                      </p:cBhvr>
                                    </p:animEffect>
                                  </p:childTnLst>
                                </p:cTn>
                              </p:par>
                              <p:par>
                                <p:cTn id="58" presetID="10" presetClass="entr" presetSubtype="0" fill="hold" grpId="0" nodeType="withEffect">
                                  <p:stCondLst>
                                    <p:cond delay="2400"/>
                                  </p:stCondLst>
                                  <p:childTnLst>
                                    <p:set>
                                      <p:cBhvr>
                                        <p:cTn id="59" dur="1" fill="hold">
                                          <p:stCondLst>
                                            <p:cond delay="0"/>
                                          </p:stCondLst>
                                        </p:cTn>
                                        <p:tgtEl>
                                          <p:spTgt spid="27"/>
                                        </p:tgtEl>
                                        <p:attrNameLst>
                                          <p:attrName>style.visibility</p:attrName>
                                        </p:attrNameLst>
                                      </p:cBhvr>
                                      <p:to>
                                        <p:strVal val="visible"/>
                                      </p:to>
                                    </p:set>
                                    <p:animEffect transition="in" filter="fade">
                                      <p:cBhvr>
                                        <p:cTn id="60" dur="500"/>
                                        <p:tgtEl>
                                          <p:spTgt spid="27"/>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fade">
                                      <p:cBhvr>
                                        <p:cTn id="65" dur="500"/>
                                        <p:tgtEl>
                                          <p:spTgt spid="28"/>
                                        </p:tgtEl>
                                      </p:cBhvr>
                                    </p:animEffect>
                                  </p:childTnLst>
                                </p:cTn>
                              </p:par>
                              <p:par>
                                <p:cTn id="66" presetID="10" presetClass="entr" presetSubtype="0" fill="hold" grpId="0" nodeType="withEffect">
                                  <p:stCondLst>
                                    <p:cond delay="300"/>
                                  </p:stCondLst>
                                  <p:childTnLst>
                                    <p:set>
                                      <p:cBhvr>
                                        <p:cTn id="67" dur="1" fill="hold">
                                          <p:stCondLst>
                                            <p:cond delay="0"/>
                                          </p:stCondLst>
                                        </p:cTn>
                                        <p:tgtEl>
                                          <p:spTgt spid="29"/>
                                        </p:tgtEl>
                                        <p:attrNameLst>
                                          <p:attrName>style.visibility</p:attrName>
                                        </p:attrNameLst>
                                      </p:cBhvr>
                                      <p:to>
                                        <p:strVal val="visible"/>
                                      </p:to>
                                    </p:set>
                                    <p:animEffect transition="in" filter="fade">
                                      <p:cBhvr>
                                        <p:cTn id="68" dur="500"/>
                                        <p:tgtEl>
                                          <p:spTgt spid="29"/>
                                        </p:tgtEl>
                                      </p:cBhvr>
                                    </p:animEffect>
                                  </p:childTnLst>
                                </p:cTn>
                              </p:par>
                              <p:par>
                                <p:cTn id="69" presetID="10" presetClass="entr" presetSubtype="0" fill="hold" nodeType="withEffect">
                                  <p:stCondLst>
                                    <p:cond delay="600"/>
                                  </p:stCondLst>
                                  <p:childTnLst>
                                    <p:set>
                                      <p:cBhvr>
                                        <p:cTn id="70" dur="1" fill="hold">
                                          <p:stCondLst>
                                            <p:cond delay="0"/>
                                          </p:stCondLst>
                                        </p:cTn>
                                        <p:tgtEl>
                                          <p:spTgt spid="30"/>
                                        </p:tgtEl>
                                        <p:attrNameLst>
                                          <p:attrName>style.visibility</p:attrName>
                                        </p:attrNameLst>
                                      </p:cBhvr>
                                      <p:to>
                                        <p:strVal val="visible"/>
                                      </p:to>
                                    </p:set>
                                    <p:animEffect transition="in" filter="fade">
                                      <p:cBhvr>
                                        <p:cTn id="71" dur="500"/>
                                        <p:tgtEl>
                                          <p:spTgt spid="30"/>
                                        </p:tgtEl>
                                      </p:cBhvr>
                                    </p:animEffect>
                                  </p:childTnLst>
                                </p:cTn>
                              </p:par>
                              <p:par>
                                <p:cTn id="72" presetID="10" presetClass="entr" presetSubtype="0" fill="hold" grpId="0" nodeType="withEffect">
                                  <p:stCondLst>
                                    <p:cond delay="900"/>
                                  </p:stCondLst>
                                  <p:childTnLst>
                                    <p:set>
                                      <p:cBhvr>
                                        <p:cTn id="73" dur="1" fill="hold">
                                          <p:stCondLst>
                                            <p:cond delay="0"/>
                                          </p:stCondLst>
                                        </p:cTn>
                                        <p:tgtEl>
                                          <p:spTgt spid="35"/>
                                        </p:tgtEl>
                                        <p:attrNameLst>
                                          <p:attrName>style.visibility</p:attrName>
                                        </p:attrNameLst>
                                      </p:cBhvr>
                                      <p:to>
                                        <p:strVal val="visible"/>
                                      </p:to>
                                    </p:set>
                                    <p:animEffect transition="in" filter="fade">
                                      <p:cBhvr>
                                        <p:cTn id="7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autoUpdateAnimBg="0"/>
      <p:bldP spid="4" grpId="0" animBg="1" autoUpdateAnimBg="0"/>
      <p:bldP spid="5" grpId="0" animBg="1"/>
      <p:bldP spid="6" grpId="0"/>
      <p:bldP spid="10" grpId="0" animBg="1"/>
      <p:bldP spid="11" grpId="0" animBg="1"/>
      <p:bldP spid="12" grpId="0" animBg="1"/>
      <p:bldP spid="13" grpId="0"/>
      <p:bldP spid="18" grpId="0"/>
      <p:bldP spid="19" grpId="0"/>
      <p:bldP spid="20" grpId="0" animBg="1"/>
      <p:bldP spid="25" grpId="0"/>
      <p:bldP spid="26" grpId="0" animBg="1"/>
      <p:bldP spid="27" grpId="0" animBg="1"/>
      <p:bldP spid="28" grpId="0"/>
      <p:bldP spid="29" grpId="0" animBg="1" autoUpdateAnimBg="0"/>
      <p:bldP spid="3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任意多边形 11">
            <a:extLst>
              <a:ext uri="{FF2B5EF4-FFF2-40B4-BE49-F238E27FC236}">
                <a16:creationId xmlns:a16="http://schemas.microsoft.com/office/drawing/2014/main" xmlns="" id="{A123F0CB-E62E-6C48-B233-609F01F497AA}"/>
              </a:ext>
            </a:extLst>
          </p:cNvPr>
          <p:cNvSpPr>
            <a:spLocks/>
          </p:cNvSpPr>
          <p:nvPr>
            <p:custDataLst>
              <p:tags r:id="rId1"/>
            </p:custDataLst>
          </p:nvPr>
        </p:nvSpPr>
        <p:spPr bwMode="auto">
          <a:xfrm>
            <a:off x="755651" y="2642735"/>
            <a:ext cx="2085975" cy="503393"/>
          </a:xfrm>
          <a:custGeom>
            <a:avLst/>
            <a:gdLst>
              <a:gd name="T0" fmla="*/ 856 w 878"/>
              <a:gd name="T1" fmla="*/ 33 h 210"/>
              <a:gd name="T2" fmla="*/ 418 w 878"/>
              <a:gd name="T3" fmla="*/ 33 h 210"/>
              <a:gd name="T4" fmla="*/ 396 w 878"/>
              <a:gd name="T5" fmla="*/ 0 h 210"/>
              <a:gd name="T6" fmla="*/ 375 w 878"/>
              <a:gd name="T7" fmla="*/ 33 h 210"/>
              <a:gd name="T8" fmla="*/ 22 w 878"/>
              <a:gd name="T9" fmla="*/ 33 h 210"/>
              <a:gd name="T10" fmla="*/ 0 w 878"/>
              <a:gd name="T11" fmla="*/ 56 h 210"/>
              <a:gd name="T12" fmla="*/ 0 w 878"/>
              <a:gd name="T13" fmla="*/ 187 h 210"/>
              <a:gd name="T14" fmla="*/ 22 w 878"/>
              <a:gd name="T15" fmla="*/ 210 h 210"/>
              <a:gd name="T16" fmla="*/ 856 w 878"/>
              <a:gd name="T17" fmla="*/ 210 h 210"/>
              <a:gd name="T18" fmla="*/ 878 w 878"/>
              <a:gd name="T19" fmla="*/ 187 h 210"/>
              <a:gd name="T20" fmla="*/ 878 w 878"/>
              <a:gd name="T21" fmla="*/ 56 h 210"/>
              <a:gd name="T22" fmla="*/ 856 w 878"/>
              <a:gd name="T23" fmla="*/ 33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8" h="210">
                <a:moveTo>
                  <a:pt x="856" y="33"/>
                </a:moveTo>
                <a:cubicBezTo>
                  <a:pt x="418" y="33"/>
                  <a:pt x="418" y="33"/>
                  <a:pt x="418" y="33"/>
                </a:cubicBezTo>
                <a:cubicBezTo>
                  <a:pt x="396" y="0"/>
                  <a:pt x="396" y="0"/>
                  <a:pt x="396" y="0"/>
                </a:cubicBezTo>
                <a:cubicBezTo>
                  <a:pt x="375" y="33"/>
                  <a:pt x="375" y="33"/>
                  <a:pt x="375" y="33"/>
                </a:cubicBezTo>
                <a:cubicBezTo>
                  <a:pt x="22" y="33"/>
                  <a:pt x="22" y="33"/>
                  <a:pt x="22" y="33"/>
                </a:cubicBezTo>
                <a:cubicBezTo>
                  <a:pt x="10" y="33"/>
                  <a:pt x="0" y="43"/>
                  <a:pt x="0" y="56"/>
                </a:cubicBezTo>
                <a:cubicBezTo>
                  <a:pt x="0" y="187"/>
                  <a:pt x="0" y="187"/>
                  <a:pt x="0" y="187"/>
                </a:cubicBezTo>
                <a:cubicBezTo>
                  <a:pt x="0" y="200"/>
                  <a:pt x="10" y="210"/>
                  <a:pt x="22" y="210"/>
                </a:cubicBezTo>
                <a:cubicBezTo>
                  <a:pt x="856" y="210"/>
                  <a:pt x="856" y="210"/>
                  <a:pt x="856" y="210"/>
                </a:cubicBezTo>
                <a:cubicBezTo>
                  <a:pt x="868" y="210"/>
                  <a:pt x="878" y="200"/>
                  <a:pt x="878" y="187"/>
                </a:cubicBezTo>
                <a:cubicBezTo>
                  <a:pt x="878" y="56"/>
                  <a:pt x="878" y="56"/>
                  <a:pt x="878" y="56"/>
                </a:cubicBezTo>
                <a:cubicBezTo>
                  <a:pt x="878" y="43"/>
                  <a:pt x="868" y="33"/>
                  <a:pt x="856" y="33"/>
                </a:cubicBezTo>
                <a:close/>
              </a:path>
            </a:pathLst>
          </a:custGeom>
          <a:solidFill>
            <a:srgbClr val="ECD0CD"/>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lt1"/>
              </a:solidFill>
              <a:latin typeface="Noto Sans S Chinese Medium" panose="020B0600000000000000" pitchFamily="34" charset="-122"/>
              <a:ea typeface="Noto Sans S Chinese Medium" panose="020B0600000000000000" pitchFamily="34" charset="-122"/>
            </a:endParaRPr>
          </a:p>
        </p:txBody>
      </p:sp>
      <p:sp>
        <p:nvSpPr>
          <p:cNvPr id="3" name="PA_任意多边形 12">
            <a:extLst>
              <a:ext uri="{FF2B5EF4-FFF2-40B4-BE49-F238E27FC236}">
                <a16:creationId xmlns:a16="http://schemas.microsoft.com/office/drawing/2014/main" xmlns="" id="{25BD2942-9CAE-FE4B-934B-F88E42C35007}"/>
              </a:ext>
            </a:extLst>
          </p:cNvPr>
          <p:cNvSpPr>
            <a:spLocks/>
          </p:cNvSpPr>
          <p:nvPr>
            <p:custDataLst>
              <p:tags r:id="rId2"/>
            </p:custDataLst>
          </p:nvPr>
        </p:nvSpPr>
        <p:spPr bwMode="auto">
          <a:xfrm>
            <a:off x="2622550" y="2722134"/>
            <a:ext cx="2089150" cy="503393"/>
          </a:xfrm>
          <a:custGeom>
            <a:avLst/>
            <a:gdLst>
              <a:gd name="T0" fmla="*/ 856 w 879"/>
              <a:gd name="T1" fmla="*/ 0 h 210"/>
              <a:gd name="T2" fmla="*/ 23 w 879"/>
              <a:gd name="T3" fmla="*/ 0 h 210"/>
              <a:gd name="T4" fmla="*/ 0 w 879"/>
              <a:gd name="T5" fmla="*/ 23 h 210"/>
              <a:gd name="T6" fmla="*/ 0 w 879"/>
              <a:gd name="T7" fmla="*/ 154 h 210"/>
              <a:gd name="T8" fmla="*/ 23 w 879"/>
              <a:gd name="T9" fmla="*/ 177 h 210"/>
              <a:gd name="T10" fmla="*/ 397 w 879"/>
              <a:gd name="T11" fmla="*/ 177 h 210"/>
              <a:gd name="T12" fmla="*/ 418 w 879"/>
              <a:gd name="T13" fmla="*/ 210 h 210"/>
              <a:gd name="T14" fmla="*/ 440 w 879"/>
              <a:gd name="T15" fmla="*/ 177 h 210"/>
              <a:gd name="T16" fmla="*/ 856 w 879"/>
              <a:gd name="T17" fmla="*/ 177 h 210"/>
              <a:gd name="T18" fmla="*/ 879 w 879"/>
              <a:gd name="T19" fmla="*/ 154 h 210"/>
              <a:gd name="T20" fmla="*/ 879 w 879"/>
              <a:gd name="T21" fmla="*/ 23 h 210"/>
              <a:gd name="T22" fmla="*/ 856 w 879"/>
              <a:gd name="T23"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9" h="210">
                <a:moveTo>
                  <a:pt x="856" y="0"/>
                </a:moveTo>
                <a:cubicBezTo>
                  <a:pt x="23" y="0"/>
                  <a:pt x="23" y="0"/>
                  <a:pt x="23" y="0"/>
                </a:cubicBezTo>
                <a:cubicBezTo>
                  <a:pt x="10" y="0"/>
                  <a:pt x="0" y="10"/>
                  <a:pt x="0" y="23"/>
                </a:cubicBezTo>
                <a:cubicBezTo>
                  <a:pt x="0" y="154"/>
                  <a:pt x="0" y="154"/>
                  <a:pt x="0" y="154"/>
                </a:cubicBezTo>
                <a:cubicBezTo>
                  <a:pt x="0" y="167"/>
                  <a:pt x="10" y="177"/>
                  <a:pt x="23" y="177"/>
                </a:cubicBezTo>
                <a:cubicBezTo>
                  <a:pt x="397" y="177"/>
                  <a:pt x="397" y="177"/>
                  <a:pt x="397" y="177"/>
                </a:cubicBezTo>
                <a:cubicBezTo>
                  <a:pt x="418" y="210"/>
                  <a:pt x="418" y="210"/>
                  <a:pt x="418" y="210"/>
                </a:cubicBezTo>
                <a:cubicBezTo>
                  <a:pt x="440" y="177"/>
                  <a:pt x="440" y="177"/>
                  <a:pt x="440" y="177"/>
                </a:cubicBezTo>
                <a:cubicBezTo>
                  <a:pt x="856" y="177"/>
                  <a:pt x="856" y="177"/>
                  <a:pt x="856" y="177"/>
                </a:cubicBezTo>
                <a:cubicBezTo>
                  <a:pt x="869" y="177"/>
                  <a:pt x="879" y="167"/>
                  <a:pt x="879" y="154"/>
                </a:cubicBezTo>
                <a:cubicBezTo>
                  <a:pt x="879" y="23"/>
                  <a:pt x="879" y="23"/>
                  <a:pt x="879" y="23"/>
                </a:cubicBezTo>
                <a:cubicBezTo>
                  <a:pt x="879" y="10"/>
                  <a:pt x="869" y="0"/>
                  <a:pt x="856" y="0"/>
                </a:cubicBezTo>
                <a:close/>
              </a:path>
            </a:pathLst>
          </a:custGeom>
          <a:solidFill>
            <a:srgbClr val="DCACA5"/>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lt1"/>
              </a:solidFill>
              <a:latin typeface="Noto Sans S Chinese Medium" panose="020B0600000000000000" pitchFamily="34" charset="-122"/>
              <a:ea typeface="Noto Sans S Chinese Medium" panose="020B0600000000000000" pitchFamily="34" charset="-122"/>
            </a:endParaRPr>
          </a:p>
        </p:txBody>
      </p:sp>
      <p:sp>
        <p:nvSpPr>
          <p:cNvPr id="4" name="PA_任意多边形 13">
            <a:extLst>
              <a:ext uri="{FF2B5EF4-FFF2-40B4-BE49-F238E27FC236}">
                <a16:creationId xmlns:a16="http://schemas.microsoft.com/office/drawing/2014/main" xmlns="" id="{4756AE97-2B50-4B48-BB37-3E0C214CC21A}"/>
              </a:ext>
            </a:extLst>
          </p:cNvPr>
          <p:cNvSpPr>
            <a:spLocks/>
          </p:cNvSpPr>
          <p:nvPr>
            <p:custDataLst>
              <p:tags r:id="rId3"/>
            </p:custDataLst>
          </p:nvPr>
        </p:nvSpPr>
        <p:spPr bwMode="auto">
          <a:xfrm>
            <a:off x="4433889" y="2642735"/>
            <a:ext cx="2084387" cy="503393"/>
          </a:xfrm>
          <a:custGeom>
            <a:avLst/>
            <a:gdLst>
              <a:gd name="T0" fmla="*/ 856 w 878"/>
              <a:gd name="T1" fmla="*/ 33 h 210"/>
              <a:gd name="T2" fmla="*/ 418 w 878"/>
              <a:gd name="T3" fmla="*/ 33 h 210"/>
              <a:gd name="T4" fmla="*/ 396 w 878"/>
              <a:gd name="T5" fmla="*/ 0 h 210"/>
              <a:gd name="T6" fmla="*/ 375 w 878"/>
              <a:gd name="T7" fmla="*/ 33 h 210"/>
              <a:gd name="T8" fmla="*/ 22 w 878"/>
              <a:gd name="T9" fmla="*/ 33 h 210"/>
              <a:gd name="T10" fmla="*/ 0 w 878"/>
              <a:gd name="T11" fmla="*/ 56 h 210"/>
              <a:gd name="T12" fmla="*/ 0 w 878"/>
              <a:gd name="T13" fmla="*/ 187 h 210"/>
              <a:gd name="T14" fmla="*/ 22 w 878"/>
              <a:gd name="T15" fmla="*/ 210 h 210"/>
              <a:gd name="T16" fmla="*/ 856 w 878"/>
              <a:gd name="T17" fmla="*/ 210 h 210"/>
              <a:gd name="T18" fmla="*/ 878 w 878"/>
              <a:gd name="T19" fmla="*/ 187 h 210"/>
              <a:gd name="T20" fmla="*/ 878 w 878"/>
              <a:gd name="T21" fmla="*/ 56 h 210"/>
              <a:gd name="T22" fmla="*/ 856 w 878"/>
              <a:gd name="T23" fmla="*/ 33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8" h="210">
                <a:moveTo>
                  <a:pt x="856" y="33"/>
                </a:moveTo>
                <a:cubicBezTo>
                  <a:pt x="418" y="33"/>
                  <a:pt x="418" y="33"/>
                  <a:pt x="418" y="33"/>
                </a:cubicBezTo>
                <a:cubicBezTo>
                  <a:pt x="396" y="0"/>
                  <a:pt x="396" y="0"/>
                  <a:pt x="396" y="0"/>
                </a:cubicBezTo>
                <a:cubicBezTo>
                  <a:pt x="375" y="33"/>
                  <a:pt x="375" y="33"/>
                  <a:pt x="375" y="33"/>
                </a:cubicBezTo>
                <a:cubicBezTo>
                  <a:pt x="22" y="33"/>
                  <a:pt x="22" y="33"/>
                  <a:pt x="22" y="33"/>
                </a:cubicBezTo>
                <a:cubicBezTo>
                  <a:pt x="10" y="33"/>
                  <a:pt x="0" y="43"/>
                  <a:pt x="0" y="56"/>
                </a:cubicBezTo>
                <a:cubicBezTo>
                  <a:pt x="0" y="187"/>
                  <a:pt x="0" y="187"/>
                  <a:pt x="0" y="187"/>
                </a:cubicBezTo>
                <a:cubicBezTo>
                  <a:pt x="0" y="200"/>
                  <a:pt x="10" y="210"/>
                  <a:pt x="22" y="210"/>
                </a:cubicBezTo>
                <a:cubicBezTo>
                  <a:pt x="856" y="210"/>
                  <a:pt x="856" y="210"/>
                  <a:pt x="856" y="210"/>
                </a:cubicBezTo>
                <a:cubicBezTo>
                  <a:pt x="868" y="210"/>
                  <a:pt x="878" y="200"/>
                  <a:pt x="878" y="187"/>
                </a:cubicBezTo>
                <a:cubicBezTo>
                  <a:pt x="878" y="56"/>
                  <a:pt x="878" y="56"/>
                  <a:pt x="878" y="56"/>
                </a:cubicBezTo>
                <a:cubicBezTo>
                  <a:pt x="878" y="43"/>
                  <a:pt x="868" y="33"/>
                  <a:pt x="856" y="33"/>
                </a:cubicBezTo>
                <a:close/>
              </a:path>
            </a:pathLst>
          </a:custGeom>
          <a:solidFill>
            <a:srgbClr val="957F7C"/>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lt1"/>
              </a:solidFill>
              <a:latin typeface="Noto Sans S Chinese Medium" panose="020B0600000000000000" pitchFamily="34" charset="-122"/>
              <a:ea typeface="Noto Sans S Chinese Medium" panose="020B0600000000000000" pitchFamily="34" charset="-122"/>
            </a:endParaRPr>
          </a:p>
        </p:txBody>
      </p:sp>
      <p:sp>
        <p:nvSpPr>
          <p:cNvPr id="5" name="PA_任意多边形 14">
            <a:extLst>
              <a:ext uri="{FF2B5EF4-FFF2-40B4-BE49-F238E27FC236}">
                <a16:creationId xmlns:a16="http://schemas.microsoft.com/office/drawing/2014/main" xmlns="" id="{A3686798-746F-5C43-8EDF-3530AA371366}"/>
              </a:ext>
            </a:extLst>
          </p:cNvPr>
          <p:cNvSpPr>
            <a:spLocks/>
          </p:cNvSpPr>
          <p:nvPr>
            <p:custDataLst>
              <p:tags r:id="rId4"/>
            </p:custDataLst>
          </p:nvPr>
        </p:nvSpPr>
        <p:spPr bwMode="auto">
          <a:xfrm>
            <a:off x="6302376" y="2722134"/>
            <a:ext cx="2085975" cy="503393"/>
          </a:xfrm>
          <a:custGeom>
            <a:avLst/>
            <a:gdLst>
              <a:gd name="T0" fmla="*/ 856 w 878"/>
              <a:gd name="T1" fmla="*/ 0 h 210"/>
              <a:gd name="T2" fmla="*/ 22 w 878"/>
              <a:gd name="T3" fmla="*/ 0 h 210"/>
              <a:gd name="T4" fmla="*/ 0 w 878"/>
              <a:gd name="T5" fmla="*/ 23 h 210"/>
              <a:gd name="T6" fmla="*/ 0 w 878"/>
              <a:gd name="T7" fmla="*/ 154 h 210"/>
              <a:gd name="T8" fmla="*/ 22 w 878"/>
              <a:gd name="T9" fmla="*/ 177 h 210"/>
              <a:gd name="T10" fmla="*/ 396 w 878"/>
              <a:gd name="T11" fmla="*/ 177 h 210"/>
              <a:gd name="T12" fmla="*/ 417 w 878"/>
              <a:gd name="T13" fmla="*/ 210 h 210"/>
              <a:gd name="T14" fmla="*/ 439 w 878"/>
              <a:gd name="T15" fmla="*/ 177 h 210"/>
              <a:gd name="T16" fmla="*/ 856 w 878"/>
              <a:gd name="T17" fmla="*/ 177 h 210"/>
              <a:gd name="T18" fmla="*/ 878 w 878"/>
              <a:gd name="T19" fmla="*/ 154 h 210"/>
              <a:gd name="T20" fmla="*/ 878 w 878"/>
              <a:gd name="T21" fmla="*/ 23 h 210"/>
              <a:gd name="T22" fmla="*/ 856 w 878"/>
              <a:gd name="T23"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8" h="210">
                <a:moveTo>
                  <a:pt x="856" y="0"/>
                </a:moveTo>
                <a:cubicBezTo>
                  <a:pt x="22" y="0"/>
                  <a:pt x="22" y="0"/>
                  <a:pt x="22" y="0"/>
                </a:cubicBezTo>
                <a:cubicBezTo>
                  <a:pt x="10" y="0"/>
                  <a:pt x="0" y="10"/>
                  <a:pt x="0" y="23"/>
                </a:cubicBezTo>
                <a:cubicBezTo>
                  <a:pt x="0" y="154"/>
                  <a:pt x="0" y="154"/>
                  <a:pt x="0" y="154"/>
                </a:cubicBezTo>
                <a:cubicBezTo>
                  <a:pt x="0" y="167"/>
                  <a:pt x="10" y="177"/>
                  <a:pt x="22" y="177"/>
                </a:cubicBezTo>
                <a:cubicBezTo>
                  <a:pt x="396" y="177"/>
                  <a:pt x="396" y="177"/>
                  <a:pt x="396" y="177"/>
                </a:cubicBezTo>
                <a:cubicBezTo>
                  <a:pt x="417" y="210"/>
                  <a:pt x="417" y="210"/>
                  <a:pt x="417" y="210"/>
                </a:cubicBezTo>
                <a:cubicBezTo>
                  <a:pt x="439" y="177"/>
                  <a:pt x="439" y="177"/>
                  <a:pt x="439" y="177"/>
                </a:cubicBezTo>
                <a:cubicBezTo>
                  <a:pt x="856" y="177"/>
                  <a:pt x="856" y="177"/>
                  <a:pt x="856" y="177"/>
                </a:cubicBezTo>
                <a:cubicBezTo>
                  <a:pt x="868" y="177"/>
                  <a:pt x="878" y="167"/>
                  <a:pt x="878" y="154"/>
                </a:cubicBezTo>
                <a:cubicBezTo>
                  <a:pt x="878" y="23"/>
                  <a:pt x="878" y="23"/>
                  <a:pt x="878" y="23"/>
                </a:cubicBezTo>
                <a:cubicBezTo>
                  <a:pt x="878" y="10"/>
                  <a:pt x="868" y="0"/>
                  <a:pt x="856" y="0"/>
                </a:cubicBezTo>
                <a:close/>
              </a:path>
            </a:pathLst>
          </a:custGeom>
          <a:solidFill>
            <a:srgbClr val="73635B"/>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lt1"/>
              </a:solidFill>
              <a:latin typeface="Noto Sans S Chinese Medium" panose="020B0600000000000000" pitchFamily="34" charset="-122"/>
              <a:ea typeface="Noto Sans S Chinese Medium" panose="020B0600000000000000" pitchFamily="34" charset="-122"/>
            </a:endParaRPr>
          </a:p>
        </p:txBody>
      </p:sp>
      <p:grpSp>
        <p:nvGrpSpPr>
          <p:cNvPr id="6" name="PA_淘宝店chenying0907 15">
            <a:extLst>
              <a:ext uri="{FF2B5EF4-FFF2-40B4-BE49-F238E27FC236}">
                <a16:creationId xmlns:a16="http://schemas.microsoft.com/office/drawing/2014/main" xmlns="" id="{2F6BF090-1DB2-1F41-9F12-0C6E96AC3B70}"/>
              </a:ext>
            </a:extLst>
          </p:cNvPr>
          <p:cNvGrpSpPr>
            <a:grpSpLocks/>
          </p:cNvGrpSpPr>
          <p:nvPr>
            <p:custDataLst>
              <p:tags r:id="rId5"/>
            </p:custDataLst>
          </p:nvPr>
        </p:nvGrpSpPr>
        <p:grpSpPr bwMode="auto">
          <a:xfrm>
            <a:off x="4611688" y="2841234"/>
            <a:ext cx="152400" cy="190559"/>
            <a:chOff x="0" y="0"/>
            <a:chExt cx="96" cy="120"/>
          </a:xfrm>
        </p:grpSpPr>
        <p:sp>
          <p:nvSpPr>
            <p:cNvPr id="7" name="淘宝店chenying0907 16">
              <a:extLst>
                <a:ext uri="{FF2B5EF4-FFF2-40B4-BE49-F238E27FC236}">
                  <a16:creationId xmlns:a16="http://schemas.microsoft.com/office/drawing/2014/main" xmlns="" id="{A6880522-DA47-7F42-B5E0-A51778A478D2}"/>
                </a:ext>
              </a:extLst>
            </p:cNvPr>
            <p:cNvSpPr>
              <a:spLocks noEditPoints="1"/>
            </p:cNvSpPr>
            <p:nvPr/>
          </p:nvSpPr>
          <p:spPr bwMode="auto">
            <a:xfrm>
              <a:off x="0" y="0"/>
              <a:ext cx="96" cy="120"/>
            </a:xfrm>
            <a:custGeom>
              <a:avLst/>
              <a:gdLst>
                <a:gd name="T0" fmla="*/ 0 w 96"/>
                <a:gd name="T1" fmla="*/ 0 h 120"/>
                <a:gd name="T2" fmla="*/ 0 w 96"/>
                <a:gd name="T3" fmla="*/ 120 h 120"/>
                <a:gd name="T4" fmla="*/ 66 w 96"/>
                <a:gd name="T5" fmla="*/ 120 h 120"/>
                <a:gd name="T6" fmla="*/ 96 w 96"/>
                <a:gd name="T7" fmla="*/ 89 h 120"/>
                <a:gd name="T8" fmla="*/ 96 w 96"/>
                <a:gd name="T9" fmla="*/ 0 h 120"/>
                <a:gd name="T10" fmla="*/ 0 w 96"/>
                <a:gd name="T11" fmla="*/ 0 h 120"/>
                <a:gd name="T12" fmla="*/ 9 w 96"/>
                <a:gd name="T13" fmla="*/ 11 h 120"/>
                <a:gd name="T14" fmla="*/ 86 w 96"/>
                <a:gd name="T15" fmla="*/ 11 h 120"/>
                <a:gd name="T16" fmla="*/ 86 w 96"/>
                <a:gd name="T17" fmla="*/ 82 h 120"/>
                <a:gd name="T18" fmla="*/ 60 w 96"/>
                <a:gd name="T19" fmla="*/ 82 h 120"/>
                <a:gd name="T20" fmla="*/ 60 w 96"/>
                <a:gd name="T21" fmla="*/ 109 h 120"/>
                <a:gd name="T22" fmla="*/ 9 w 96"/>
                <a:gd name="T23" fmla="*/ 109 h 120"/>
                <a:gd name="T24" fmla="*/ 9 w 96"/>
                <a:gd name="T25" fmla="*/ 11 h 120"/>
                <a:gd name="T26" fmla="*/ 80 w 96"/>
                <a:gd name="T27" fmla="*/ 92 h 120"/>
                <a:gd name="T28" fmla="*/ 69 w 96"/>
                <a:gd name="T29" fmla="*/ 101 h 120"/>
                <a:gd name="T30" fmla="*/ 69 w 96"/>
                <a:gd name="T31" fmla="*/ 92 h 120"/>
                <a:gd name="T32" fmla="*/ 80 w 96"/>
                <a:gd name="T33" fmla="*/ 9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 h="120">
                  <a:moveTo>
                    <a:pt x="0" y="0"/>
                  </a:moveTo>
                  <a:lnTo>
                    <a:pt x="0" y="120"/>
                  </a:lnTo>
                  <a:lnTo>
                    <a:pt x="66" y="120"/>
                  </a:lnTo>
                  <a:lnTo>
                    <a:pt x="96" y="89"/>
                  </a:lnTo>
                  <a:lnTo>
                    <a:pt x="96" y="0"/>
                  </a:lnTo>
                  <a:lnTo>
                    <a:pt x="0" y="0"/>
                  </a:lnTo>
                  <a:close/>
                  <a:moveTo>
                    <a:pt x="9" y="11"/>
                  </a:moveTo>
                  <a:lnTo>
                    <a:pt x="86" y="11"/>
                  </a:lnTo>
                  <a:lnTo>
                    <a:pt x="86" y="82"/>
                  </a:lnTo>
                  <a:lnTo>
                    <a:pt x="60" y="82"/>
                  </a:lnTo>
                  <a:lnTo>
                    <a:pt x="60" y="109"/>
                  </a:lnTo>
                  <a:lnTo>
                    <a:pt x="9" y="109"/>
                  </a:lnTo>
                  <a:lnTo>
                    <a:pt x="9" y="11"/>
                  </a:lnTo>
                  <a:close/>
                  <a:moveTo>
                    <a:pt x="80" y="92"/>
                  </a:moveTo>
                  <a:lnTo>
                    <a:pt x="69" y="101"/>
                  </a:lnTo>
                  <a:lnTo>
                    <a:pt x="69" y="92"/>
                  </a:lnTo>
                  <a:lnTo>
                    <a:pt x="80" y="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8" name="Rectangle 17">
              <a:extLst>
                <a:ext uri="{FF2B5EF4-FFF2-40B4-BE49-F238E27FC236}">
                  <a16:creationId xmlns:a16="http://schemas.microsoft.com/office/drawing/2014/main" xmlns="" id="{F3AF5EA0-25F3-4540-8AA3-0B1DC91CAA3A}"/>
                </a:ext>
              </a:extLst>
            </p:cNvPr>
            <p:cNvSpPr>
              <a:spLocks noChangeArrowheads="1"/>
            </p:cNvSpPr>
            <p:nvPr/>
          </p:nvSpPr>
          <p:spPr bwMode="auto">
            <a:xfrm>
              <a:off x="27" y="33"/>
              <a:ext cx="42" cy="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9" name="Rectangle 18">
              <a:extLst>
                <a:ext uri="{FF2B5EF4-FFF2-40B4-BE49-F238E27FC236}">
                  <a16:creationId xmlns:a16="http://schemas.microsoft.com/office/drawing/2014/main" xmlns="" id="{7F2AAED6-846A-7A45-84E1-0A7DE1F82BD8}"/>
                </a:ext>
              </a:extLst>
            </p:cNvPr>
            <p:cNvSpPr>
              <a:spLocks noChangeArrowheads="1"/>
            </p:cNvSpPr>
            <p:nvPr/>
          </p:nvSpPr>
          <p:spPr bwMode="auto">
            <a:xfrm>
              <a:off x="27" y="61"/>
              <a:ext cx="27" cy="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grpSp>
      <p:grpSp>
        <p:nvGrpSpPr>
          <p:cNvPr id="10" name="PA_淘宝店chenying0907 19">
            <a:extLst>
              <a:ext uri="{FF2B5EF4-FFF2-40B4-BE49-F238E27FC236}">
                <a16:creationId xmlns:a16="http://schemas.microsoft.com/office/drawing/2014/main" xmlns="" id="{078A26B4-CC70-B84A-90F9-B8CE37F7E5A9}"/>
              </a:ext>
            </a:extLst>
          </p:cNvPr>
          <p:cNvGrpSpPr>
            <a:grpSpLocks/>
          </p:cNvGrpSpPr>
          <p:nvPr>
            <p:custDataLst>
              <p:tags r:id="rId6"/>
            </p:custDataLst>
          </p:nvPr>
        </p:nvGrpSpPr>
        <p:grpSpPr bwMode="auto">
          <a:xfrm>
            <a:off x="6484939" y="2849173"/>
            <a:ext cx="185737" cy="173091"/>
            <a:chOff x="0" y="0"/>
            <a:chExt cx="117" cy="109"/>
          </a:xfrm>
        </p:grpSpPr>
        <p:sp>
          <p:nvSpPr>
            <p:cNvPr id="11" name="淘宝店chenying0907 20">
              <a:extLst>
                <a:ext uri="{FF2B5EF4-FFF2-40B4-BE49-F238E27FC236}">
                  <a16:creationId xmlns:a16="http://schemas.microsoft.com/office/drawing/2014/main" xmlns="" id="{07616129-E154-5C45-A445-AAC8B87A71CB}"/>
                </a:ext>
              </a:extLst>
            </p:cNvPr>
            <p:cNvSpPr>
              <a:spLocks noEditPoints="1"/>
            </p:cNvSpPr>
            <p:nvPr/>
          </p:nvSpPr>
          <p:spPr bwMode="auto">
            <a:xfrm>
              <a:off x="0" y="0"/>
              <a:ext cx="117" cy="109"/>
            </a:xfrm>
            <a:custGeom>
              <a:avLst/>
              <a:gdLst>
                <a:gd name="T0" fmla="*/ 100 w 117"/>
                <a:gd name="T1" fmla="*/ 38 h 109"/>
                <a:gd name="T2" fmla="*/ 100 w 117"/>
                <a:gd name="T3" fmla="*/ 0 h 109"/>
                <a:gd name="T4" fmla="*/ 0 w 117"/>
                <a:gd name="T5" fmla="*/ 0 h 109"/>
                <a:gd name="T6" fmla="*/ 0 w 117"/>
                <a:gd name="T7" fmla="*/ 82 h 109"/>
                <a:gd name="T8" fmla="*/ 24 w 117"/>
                <a:gd name="T9" fmla="*/ 82 h 109"/>
                <a:gd name="T10" fmla="*/ 24 w 117"/>
                <a:gd name="T11" fmla="*/ 109 h 109"/>
                <a:gd name="T12" fmla="*/ 54 w 117"/>
                <a:gd name="T13" fmla="*/ 82 h 109"/>
                <a:gd name="T14" fmla="*/ 57 w 117"/>
                <a:gd name="T15" fmla="*/ 82 h 109"/>
                <a:gd name="T16" fmla="*/ 57 w 117"/>
                <a:gd name="T17" fmla="*/ 99 h 109"/>
                <a:gd name="T18" fmla="*/ 60 w 117"/>
                <a:gd name="T19" fmla="*/ 99 h 109"/>
                <a:gd name="T20" fmla="*/ 117 w 117"/>
                <a:gd name="T21" fmla="*/ 99 h 109"/>
                <a:gd name="T22" fmla="*/ 117 w 117"/>
                <a:gd name="T23" fmla="*/ 43 h 109"/>
                <a:gd name="T24" fmla="*/ 117 w 117"/>
                <a:gd name="T25" fmla="*/ 38 h 109"/>
                <a:gd name="T26" fmla="*/ 100 w 117"/>
                <a:gd name="T27" fmla="*/ 38 h 109"/>
                <a:gd name="T28" fmla="*/ 51 w 117"/>
                <a:gd name="T29" fmla="*/ 71 h 109"/>
                <a:gd name="T30" fmla="*/ 34 w 117"/>
                <a:gd name="T31" fmla="*/ 86 h 109"/>
                <a:gd name="T32" fmla="*/ 34 w 117"/>
                <a:gd name="T33" fmla="*/ 71 h 109"/>
                <a:gd name="T34" fmla="*/ 10 w 117"/>
                <a:gd name="T35" fmla="*/ 71 h 109"/>
                <a:gd name="T36" fmla="*/ 10 w 117"/>
                <a:gd name="T37" fmla="*/ 9 h 109"/>
                <a:gd name="T38" fmla="*/ 90 w 117"/>
                <a:gd name="T39" fmla="*/ 9 h 109"/>
                <a:gd name="T40" fmla="*/ 90 w 117"/>
                <a:gd name="T41" fmla="*/ 38 h 109"/>
                <a:gd name="T42" fmla="*/ 57 w 117"/>
                <a:gd name="T43" fmla="*/ 38 h 109"/>
                <a:gd name="T44" fmla="*/ 57 w 117"/>
                <a:gd name="T45" fmla="*/ 71 h 109"/>
                <a:gd name="T46" fmla="*/ 51 w 117"/>
                <a:gd name="T47" fmla="*/ 71 h 109"/>
                <a:gd name="T48" fmla="*/ 108 w 117"/>
                <a:gd name="T49" fmla="*/ 89 h 109"/>
                <a:gd name="T50" fmla="*/ 67 w 117"/>
                <a:gd name="T51" fmla="*/ 89 h 109"/>
                <a:gd name="T52" fmla="*/ 67 w 117"/>
                <a:gd name="T53" fmla="*/ 47 h 109"/>
                <a:gd name="T54" fmla="*/ 108 w 117"/>
                <a:gd name="T55" fmla="*/ 47 h 109"/>
                <a:gd name="T56" fmla="*/ 108 w 117"/>
                <a:gd name="T57" fmla="*/ 8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7" h="109">
                  <a:moveTo>
                    <a:pt x="100" y="38"/>
                  </a:moveTo>
                  <a:lnTo>
                    <a:pt x="100" y="0"/>
                  </a:lnTo>
                  <a:lnTo>
                    <a:pt x="0" y="0"/>
                  </a:lnTo>
                  <a:lnTo>
                    <a:pt x="0" y="82"/>
                  </a:lnTo>
                  <a:lnTo>
                    <a:pt x="24" y="82"/>
                  </a:lnTo>
                  <a:lnTo>
                    <a:pt x="24" y="109"/>
                  </a:lnTo>
                  <a:lnTo>
                    <a:pt x="54" y="82"/>
                  </a:lnTo>
                  <a:lnTo>
                    <a:pt x="57" y="82"/>
                  </a:lnTo>
                  <a:lnTo>
                    <a:pt x="57" y="99"/>
                  </a:lnTo>
                  <a:lnTo>
                    <a:pt x="60" y="99"/>
                  </a:lnTo>
                  <a:lnTo>
                    <a:pt x="117" y="99"/>
                  </a:lnTo>
                  <a:lnTo>
                    <a:pt x="117" y="43"/>
                  </a:lnTo>
                  <a:lnTo>
                    <a:pt x="117" y="38"/>
                  </a:lnTo>
                  <a:lnTo>
                    <a:pt x="100" y="38"/>
                  </a:lnTo>
                  <a:close/>
                  <a:moveTo>
                    <a:pt x="51" y="71"/>
                  </a:moveTo>
                  <a:lnTo>
                    <a:pt x="34" y="86"/>
                  </a:lnTo>
                  <a:lnTo>
                    <a:pt x="34" y="71"/>
                  </a:lnTo>
                  <a:lnTo>
                    <a:pt x="10" y="71"/>
                  </a:lnTo>
                  <a:lnTo>
                    <a:pt x="10" y="9"/>
                  </a:lnTo>
                  <a:lnTo>
                    <a:pt x="90" y="9"/>
                  </a:lnTo>
                  <a:lnTo>
                    <a:pt x="90" y="38"/>
                  </a:lnTo>
                  <a:lnTo>
                    <a:pt x="57" y="38"/>
                  </a:lnTo>
                  <a:lnTo>
                    <a:pt x="57" y="71"/>
                  </a:lnTo>
                  <a:lnTo>
                    <a:pt x="51" y="71"/>
                  </a:lnTo>
                  <a:close/>
                  <a:moveTo>
                    <a:pt x="108" y="89"/>
                  </a:moveTo>
                  <a:lnTo>
                    <a:pt x="67" y="89"/>
                  </a:lnTo>
                  <a:lnTo>
                    <a:pt x="67" y="47"/>
                  </a:lnTo>
                  <a:lnTo>
                    <a:pt x="108" y="47"/>
                  </a:lnTo>
                  <a:lnTo>
                    <a:pt x="108"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12" name="Rectangle 21">
              <a:extLst>
                <a:ext uri="{FF2B5EF4-FFF2-40B4-BE49-F238E27FC236}">
                  <a16:creationId xmlns:a16="http://schemas.microsoft.com/office/drawing/2014/main" xmlns="" id="{1DECD9A2-BE52-8245-A445-4A9D874AE76C}"/>
                </a:ext>
              </a:extLst>
            </p:cNvPr>
            <p:cNvSpPr>
              <a:spLocks noChangeArrowheads="1"/>
            </p:cNvSpPr>
            <p:nvPr/>
          </p:nvSpPr>
          <p:spPr bwMode="auto">
            <a:xfrm>
              <a:off x="75" y="64"/>
              <a:ext cx="10" cy="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13" name="Rectangle 22">
              <a:extLst>
                <a:ext uri="{FF2B5EF4-FFF2-40B4-BE49-F238E27FC236}">
                  <a16:creationId xmlns:a16="http://schemas.microsoft.com/office/drawing/2014/main" xmlns="" id="{D23A9702-7B97-3A4D-9695-08A12672F0CD}"/>
                </a:ext>
              </a:extLst>
            </p:cNvPr>
            <p:cNvSpPr>
              <a:spLocks noChangeArrowheads="1"/>
            </p:cNvSpPr>
            <p:nvPr/>
          </p:nvSpPr>
          <p:spPr bwMode="auto">
            <a:xfrm>
              <a:off x="90" y="64"/>
              <a:ext cx="9" cy="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grpSp>
      <p:grpSp>
        <p:nvGrpSpPr>
          <p:cNvPr id="14" name="PA_淘宝店chenying0907 23">
            <a:extLst>
              <a:ext uri="{FF2B5EF4-FFF2-40B4-BE49-F238E27FC236}">
                <a16:creationId xmlns:a16="http://schemas.microsoft.com/office/drawing/2014/main" xmlns="" id="{442848C7-9B59-8F4C-803C-A9E976AE9128}"/>
              </a:ext>
            </a:extLst>
          </p:cNvPr>
          <p:cNvGrpSpPr>
            <a:grpSpLocks/>
          </p:cNvGrpSpPr>
          <p:nvPr>
            <p:custDataLst>
              <p:tags r:id="rId7"/>
            </p:custDataLst>
          </p:nvPr>
        </p:nvGrpSpPr>
        <p:grpSpPr bwMode="auto">
          <a:xfrm>
            <a:off x="2771775" y="2842822"/>
            <a:ext cx="185738" cy="187383"/>
            <a:chOff x="0" y="0"/>
            <a:chExt cx="117" cy="118"/>
          </a:xfrm>
        </p:grpSpPr>
        <p:sp>
          <p:nvSpPr>
            <p:cNvPr id="15" name="淘宝店chenying0907 24">
              <a:extLst>
                <a:ext uri="{FF2B5EF4-FFF2-40B4-BE49-F238E27FC236}">
                  <a16:creationId xmlns:a16="http://schemas.microsoft.com/office/drawing/2014/main" xmlns="" id="{91B77D92-8FC4-054D-BD2B-393CBBAB52A3}"/>
                </a:ext>
              </a:extLst>
            </p:cNvPr>
            <p:cNvSpPr>
              <a:spLocks noEditPoints="1"/>
            </p:cNvSpPr>
            <p:nvPr/>
          </p:nvSpPr>
          <p:spPr bwMode="auto">
            <a:xfrm>
              <a:off x="0" y="0"/>
              <a:ext cx="117" cy="118"/>
            </a:xfrm>
            <a:custGeom>
              <a:avLst/>
              <a:gdLst>
                <a:gd name="T0" fmla="*/ 117 w 117"/>
                <a:gd name="T1" fmla="*/ 21 h 118"/>
                <a:gd name="T2" fmla="*/ 107 w 117"/>
                <a:gd name="T3" fmla="*/ 21 h 118"/>
                <a:gd name="T4" fmla="*/ 78 w 117"/>
                <a:gd name="T5" fmla="*/ 21 h 118"/>
                <a:gd name="T6" fmla="*/ 78 w 117"/>
                <a:gd name="T7" fmla="*/ 0 h 118"/>
                <a:gd name="T8" fmla="*/ 39 w 117"/>
                <a:gd name="T9" fmla="*/ 0 h 118"/>
                <a:gd name="T10" fmla="*/ 39 w 117"/>
                <a:gd name="T11" fmla="*/ 21 h 118"/>
                <a:gd name="T12" fmla="*/ 11 w 117"/>
                <a:gd name="T13" fmla="*/ 21 h 118"/>
                <a:gd name="T14" fmla="*/ 0 w 117"/>
                <a:gd name="T15" fmla="*/ 21 h 118"/>
                <a:gd name="T16" fmla="*/ 0 w 117"/>
                <a:gd name="T17" fmla="*/ 31 h 118"/>
                <a:gd name="T18" fmla="*/ 11 w 117"/>
                <a:gd name="T19" fmla="*/ 31 h 118"/>
                <a:gd name="T20" fmla="*/ 11 w 117"/>
                <a:gd name="T21" fmla="*/ 118 h 118"/>
                <a:gd name="T22" fmla="*/ 107 w 117"/>
                <a:gd name="T23" fmla="*/ 118 h 118"/>
                <a:gd name="T24" fmla="*/ 107 w 117"/>
                <a:gd name="T25" fmla="*/ 31 h 118"/>
                <a:gd name="T26" fmla="*/ 117 w 117"/>
                <a:gd name="T27" fmla="*/ 31 h 118"/>
                <a:gd name="T28" fmla="*/ 117 w 117"/>
                <a:gd name="T29" fmla="*/ 21 h 118"/>
                <a:gd name="T30" fmla="*/ 50 w 117"/>
                <a:gd name="T31" fmla="*/ 10 h 118"/>
                <a:gd name="T32" fmla="*/ 68 w 117"/>
                <a:gd name="T33" fmla="*/ 10 h 118"/>
                <a:gd name="T34" fmla="*/ 68 w 117"/>
                <a:gd name="T35" fmla="*/ 21 h 118"/>
                <a:gd name="T36" fmla="*/ 50 w 117"/>
                <a:gd name="T37" fmla="*/ 21 h 118"/>
                <a:gd name="T38" fmla="*/ 50 w 117"/>
                <a:gd name="T39" fmla="*/ 10 h 118"/>
                <a:gd name="T40" fmla="*/ 95 w 117"/>
                <a:gd name="T41" fmla="*/ 105 h 118"/>
                <a:gd name="T42" fmla="*/ 21 w 117"/>
                <a:gd name="T43" fmla="*/ 105 h 118"/>
                <a:gd name="T44" fmla="*/ 21 w 117"/>
                <a:gd name="T45" fmla="*/ 31 h 118"/>
                <a:gd name="T46" fmla="*/ 39 w 117"/>
                <a:gd name="T47" fmla="*/ 31 h 118"/>
                <a:gd name="T48" fmla="*/ 78 w 117"/>
                <a:gd name="T49" fmla="*/ 31 h 118"/>
                <a:gd name="T50" fmla="*/ 95 w 117"/>
                <a:gd name="T51" fmla="*/ 31 h 118"/>
                <a:gd name="T52" fmla="*/ 95 w 117"/>
                <a:gd name="T53" fmla="*/ 10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7" h="118">
                  <a:moveTo>
                    <a:pt x="117" y="21"/>
                  </a:moveTo>
                  <a:lnTo>
                    <a:pt x="107" y="21"/>
                  </a:lnTo>
                  <a:lnTo>
                    <a:pt x="78" y="21"/>
                  </a:lnTo>
                  <a:lnTo>
                    <a:pt x="78" y="0"/>
                  </a:lnTo>
                  <a:lnTo>
                    <a:pt x="39" y="0"/>
                  </a:lnTo>
                  <a:lnTo>
                    <a:pt x="39" y="21"/>
                  </a:lnTo>
                  <a:lnTo>
                    <a:pt x="11" y="21"/>
                  </a:lnTo>
                  <a:lnTo>
                    <a:pt x="0" y="21"/>
                  </a:lnTo>
                  <a:lnTo>
                    <a:pt x="0" y="31"/>
                  </a:lnTo>
                  <a:lnTo>
                    <a:pt x="11" y="31"/>
                  </a:lnTo>
                  <a:lnTo>
                    <a:pt x="11" y="118"/>
                  </a:lnTo>
                  <a:lnTo>
                    <a:pt x="107" y="118"/>
                  </a:lnTo>
                  <a:lnTo>
                    <a:pt x="107" y="31"/>
                  </a:lnTo>
                  <a:lnTo>
                    <a:pt x="117" y="31"/>
                  </a:lnTo>
                  <a:lnTo>
                    <a:pt x="117" y="21"/>
                  </a:lnTo>
                  <a:close/>
                  <a:moveTo>
                    <a:pt x="50" y="10"/>
                  </a:moveTo>
                  <a:lnTo>
                    <a:pt x="68" y="10"/>
                  </a:lnTo>
                  <a:lnTo>
                    <a:pt x="68" y="21"/>
                  </a:lnTo>
                  <a:lnTo>
                    <a:pt x="50" y="21"/>
                  </a:lnTo>
                  <a:lnTo>
                    <a:pt x="50" y="10"/>
                  </a:lnTo>
                  <a:close/>
                  <a:moveTo>
                    <a:pt x="95" y="105"/>
                  </a:moveTo>
                  <a:lnTo>
                    <a:pt x="21" y="105"/>
                  </a:lnTo>
                  <a:lnTo>
                    <a:pt x="21" y="31"/>
                  </a:lnTo>
                  <a:lnTo>
                    <a:pt x="39" y="31"/>
                  </a:lnTo>
                  <a:lnTo>
                    <a:pt x="78" y="31"/>
                  </a:lnTo>
                  <a:lnTo>
                    <a:pt x="95" y="31"/>
                  </a:lnTo>
                  <a:lnTo>
                    <a:pt x="95" y="1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16" name="Rectangle 25">
              <a:extLst>
                <a:ext uri="{FF2B5EF4-FFF2-40B4-BE49-F238E27FC236}">
                  <a16:creationId xmlns:a16="http://schemas.microsoft.com/office/drawing/2014/main" xmlns="" id="{EF1C16F5-2B55-074D-B2B3-C5AA1F9C76A2}"/>
                </a:ext>
              </a:extLst>
            </p:cNvPr>
            <p:cNvSpPr>
              <a:spLocks noChangeArrowheads="1"/>
            </p:cNvSpPr>
            <p:nvPr/>
          </p:nvSpPr>
          <p:spPr bwMode="auto">
            <a:xfrm>
              <a:off x="36" y="48"/>
              <a:ext cx="12" cy="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17" name="Rectangle 26">
              <a:extLst>
                <a:ext uri="{FF2B5EF4-FFF2-40B4-BE49-F238E27FC236}">
                  <a16:creationId xmlns:a16="http://schemas.microsoft.com/office/drawing/2014/main" xmlns="" id="{BA35F96D-D2EE-584B-BB53-F1FD952C0B9D}"/>
                </a:ext>
              </a:extLst>
            </p:cNvPr>
            <p:cNvSpPr>
              <a:spLocks noChangeArrowheads="1"/>
            </p:cNvSpPr>
            <p:nvPr/>
          </p:nvSpPr>
          <p:spPr bwMode="auto">
            <a:xfrm>
              <a:off x="69" y="48"/>
              <a:ext cx="11" cy="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grpSp>
      <p:grpSp>
        <p:nvGrpSpPr>
          <p:cNvPr id="18" name="PA_淘宝店chenying0907 27">
            <a:extLst>
              <a:ext uri="{FF2B5EF4-FFF2-40B4-BE49-F238E27FC236}">
                <a16:creationId xmlns:a16="http://schemas.microsoft.com/office/drawing/2014/main" xmlns="" id="{AC5FF61E-D343-FC45-B09E-A4A709EEE243}"/>
              </a:ext>
            </a:extLst>
          </p:cNvPr>
          <p:cNvGrpSpPr>
            <a:grpSpLocks/>
          </p:cNvGrpSpPr>
          <p:nvPr>
            <p:custDataLst>
              <p:tags r:id="rId8"/>
            </p:custDataLst>
          </p:nvPr>
        </p:nvGrpSpPr>
        <p:grpSpPr bwMode="auto">
          <a:xfrm>
            <a:off x="900114" y="2841234"/>
            <a:ext cx="166687" cy="190559"/>
            <a:chOff x="0" y="0"/>
            <a:chExt cx="105" cy="120"/>
          </a:xfrm>
        </p:grpSpPr>
        <p:sp>
          <p:nvSpPr>
            <p:cNvPr id="19" name="淘宝店chenying0907 28">
              <a:extLst>
                <a:ext uri="{FF2B5EF4-FFF2-40B4-BE49-F238E27FC236}">
                  <a16:creationId xmlns:a16="http://schemas.microsoft.com/office/drawing/2014/main" xmlns="" id="{DE9A4E0B-31C3-D44F-BAFA-23CF8553EC66}"/>
                </a:ext>
              </a:extLst>
            </p:cNvPr>
            <p:cNvSpPr>
              <a:spLocks/>
            </p:cNvSpPr>
            <p:nvPr/>
          </p:nvSpPr>
          <p:spPr bwMode="auto">
            <a:xfrm>
              <a:off x="18" y="47"/>
              <a:ext cx="53" cy="26"/>
            </a:xfrm>
            <a:custGeom>
              <a:avLst/>
              <a:gdLst>
                <a:gd name="T0" fmla="*/ 18 w 35"/>
                <a:gd name="T1" fmla="*/ 11 h 17"/>
                <a:gd name="T2" fmla="*/ 7 w 35"/>
                <a:gd name="T3" fmla="*/ 0 h 17"/>
                <a:gd name="T4" fmla="*/ 0 w 35"/>
                <a:gd name="T5" fmla="*/ 0 h 17"/>
                <a:gd name="T6" fmla="*/ 18 w 35"/>
                <a:gd name="T7" fmla="*/ 17 h 17"/>
                <a:gd name="T8" fmla="*/ 35 w 35"/>
                <a:gd name="T9" fmla="*/ 0 h 17"/>
                <a:gd name="T10" fmla="*/ 28 w 35"/>
                <a:gd name="T11" fmla="*/ 0 h 17"/>
                <a:gd name="T12" fmla="*/ 18 w 35"/>
                <a:gd name="T13" fmla="*/ 11 h 17"/>
              </a:gdLst>
              <a:ahLst/>
              <a:cxnLst>
                <a:cxn ang="0">
                  <a:pos x="T0" y="T1"/>
                </a:cxn>
                <a:cxn ang="0">
                  <a:pos x="T2" y="T3"/>
                </a:cxn>
                <a:cxn ang="0">
                  <a:pos x="T4" y="T5"/>
                </a:cxn>
                <a:cxn ang="0">
                  <a:pos x="T6" y="T7"/>
                </a:cxn>
                <a:cxn ang="0">
                  <a:pos x="T8" y="T9"/>
                </a:cxn>
                <a:cxn ang="0">
                  <a:pos x="T10" y="T11"/>
                </a:cxn>
                <a:cxn ang="0">
                  <a:pos x="T12" y="T13"/>
                </a:cxn>
              </a:cxnLst>
              <a:rect l="0" t="0" r="r" b="b"/>
              <a:pathLst>
                <a:path w="35" h="17">
                  <a:moveTo>
                    <a:pt x="18" y="11"/>
                  </a:moveTo>
                  <a:cubicBezTo>
                    <a:pt x="12" y="11"/>
                    <a:pt x="7" y="6"/>
                    <a:pt x="7" y="0"/>
                  </a:cubicBezTo>
                  <a:cubicBezTo>
                    <a:pt x="0" y="0"/>
                    <a:pt x="0" y="0"/>
                    <a:pt x="0" y="0"/>
                  </a:cubicBezTo>
                  <a:cubicBezTo>
                    <a:pt x="0" y="10"/>
                    <a:pt x="8" y="17"/>
                    <a:pt x="18" y="17"/>
                  </a:cubicBezTo>
                  <a:cubicBezTo>
                    <a:pt x="27" y="17"/>
                    <a:pt x="35" y="10"/>
                    <a:pt x="35" y="0"/>
                  </a:cubicBezTo>
                  <a:cubicBezTo>
                    <a:pt x="28" y="0"/>
                    <a:pt x="28" y="0"/>
                    <a:pt x="28" y="0"/>
                  </a:cubicBezTo>
                  <a:cubicBezTo>
                    <a:pt x="28" y="6"/>
                    <a:pt x="23" y="11"/>
                    <a:pt x="18"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20" name="淘宝店chenying0907 29">
              <a:extLst>
                <a:ext uri="{FF2B5EF4-FFF2-40B4-BE49-F238E27FC236}">
                  <a16:creationId xmlns:a16="http://schemas.microsoft.com/office/drawing/2014/main" xmlns="" id="{51D8AEE7-90D9-F44C-8429-39E81F0DA5F7}"/>
                </a:ext>
              </a:extLst>
            </p:cNvPr>
            <p:cNvSpPr>
              <a:spLocks noEditPoints="1"/>
            </p:cNvSpPr>
            <p:nvPr/>
          </p:nvSpPr>
          <p:spPr bwMode="auto">
            <a:xfrm>
              <a:off x="0" y="0"/>
              <a:ext cx="105" cy="120"/>
            </a:xfrm>
            <a:custGeom>
              <a:avLst/>
              <a:gdLst>
                <a:gd name="T0" fmla="*/ 105 w 105"/>
                <a:gd name="T1" fmla="*/ 0 h 120"/>
                <a:gd name="T2" fmla="*/ 23 w 105"/>
                <a:gd name="T3" fmla="*/ 0 h 120"/>
                <a:gd name="T4" fmla="*/ 23 w 105"/>
                <a:gd name="T5" fmla="*/ 18 h 120"/>
                <a:gd name="T6" fmla="*/ 0 w 105"/>
                <a:gd name="T7" fmla="*/ 18 h 120"/>
                <a:gd name="T8" fmla="*/ 0 w 105"/>
                <a:gd name="T9" fmla="*/ 120 h 120"/>
                <a:gd name="T10" fmla="*/ 89 w 105"/>
                <a:gd name="T11" fmla="*/ 120 h 120"/>
                <a:gd name="T12" fmla="*/ 89 w 105"/>
                <a:gd name="T13" fmla="*/ 97 h 120"/>
                <a:gd name="T14" fmla="*/ 105 w 105"/>
                <a:gd name="T15" fmla="*/ 97 h 120"/>
                <a:gd name="T16" fmla="*/ 105 w 105"/>
                <a:gd name="T17" fmla="*/ 0 h 120"/>
                <a:gd name="T18" fmla="*/ 78 w 105"/>
                <a:gd name="T19" fmla="*/ 109 h 120"/>
                <a:gd name="T20" fmla="*/ 11 w 105"/>
                <a:gd name="T21" fmla="*/ 109 h 120"/>
                <a:gd name="T22" fmla="*/ 11 w 105"/>
                <a:gd name="T23" fmla="*/ 29 h 120"/>
                <a:gd name="T24" fmla="*/ 23 w 105"/>
                <a:gd name="T25" fmla="*/ 29 h 120"/>
                <a:gd name="T26" fmla="*/ 78 w 105"/>
                <a:gd name="T27" fmla="*/ 29 h 120"/>
                <a:gd name="T28" fmla="*/ 78 w 105"/>
                <a:gd name="T29" fmla="*/ 97 h 120"/>
                <a:gd name="T30" fmla="*/ 78 w 105"/>
                <a:gd name="T31" fmla="*/ 109 h 120"/>
                <a:gd name="T32" fmla="*/ 96 w 105"/>
                <a:gd name="T33" fmla="*/ 86 h 120"/>
                <a:gd name="T34" fmla="*/ 89 w 105"/>
                <a:gd name="T35" fmla="*/ 86 h 120"/>
                <a:gd name="T36" fmla="*/ 89 w 105"/>
                <a:gd name="T37" fmla="*/ 18 h 120"/>
                <a:gd name="T38" fmla="*/ 32 w 105"/>
                <a:gd name="T39" fmla="*/ 18 h 120"/>
                <a:gd name="T40" fmla="*/ 32 w 105"/>
                <a:gd name="T41" fmla="*/ 11 h 120"/>
                <a:gd name="T42" fmla="*/ 96 w 105"/>
                <a:gd name="T43" fmla="*/ 11 h 120"/>
                <a:gd name="T44" fmla="*/ 96 w 105"/>
                <a:gd name="T45" fmla="*/ 8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5" h="120">
                  <a:moveTo>
                    <a:pt x="105" y="0"/>
                  </a:moveTo>
                  <a:lnTo>
                    <a:pt x="23" y="0"/>
                  </a:lnTo>
                  <a:lnTo>
                    <a:pt x="23" y="18"/>
                  </a:lnTo>
                  <a:lnTo>
                    <a:pt x="0" y="18"/>
                  </a:lnTo>
                  <a:lnTo>
                    <a:pt x="0" y="120"/>
                  </a:lnTo>
                  <a:lnTo>
                    <a:pt x="89" y="120"/>
                  </a:lnTo>
                  <a:lnTo>
                    <a:pt x="89" y="97"/>
                  </a:lnTo>
                  <a:lnTo>
                    <a:pt x="105" y="97"/>
                  </a:lnTo>
                  <a:lnTo>
                    <a:pt x="105" y="0"/>
                  </a:lnTo>
                  <a:close/>
                  <a:moveTo>
                    <a:pt x="78" y="109"/>
                  </a:moveTo>
                  <a:lnTo>
                    <a:pt x="11" y="109"/>
                  </a:lnTo>
                  <a:lnTo>
                    <a:pt x="11" y="29"/>
                  </a:lnTo>
                  <a:lnTo>
                    <a:pt x="23" y="29"/>
                  </a:lnTo>
                  <a:lnTo>
                    <a:pt x="78" y="29"/>
                  </a:lnTo>
                  <a:lnTo>
                    <a:pt x="78" y="97"/>
                  </a:lnTo>
                  <a:lnTo>
                    <a:pt x="78" y="109"/>
                  </a:lnTo>
                  <a:close/>
                  <a:moveTo>
                    <a:pt x="96" y="86"/>
                  </a:moveTo>
                  <a:lnTo>
                    <a:pt x="89" y="86"/>
                  </a:lnTo>
                  <a:lnTo>
                    <a:pt x="89" y="18"/>
                  </a:lnTo>
                  <a:lnTo>
                    <a:pt x="32" y="18"/>
                  </a:lnTo>
                  <a:lnTo>
                    <a:pt x="32" y="11"/>
                  </a:lnTo>
                  <a:lnTo>
                    <a:pt x="96" y="11"/>
                  </a:lnTo>
                  <a:lnTo>
                    <a:pt x="96" y="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grpSp>
      <p:sp>
        <p:nvSpPr>
          <p:cNvPr id="21" name="PA_文本框 30">
            <a:extLst>
              <a:ext uri="{FF2B5EF4-FFF2-40B4-BE49-F238E27FC236}">
                <a16:creationId xmlns:a16="http://schemas.microsoft.com/office/drawing/2014/main" xmlns="" id="{02F0F083-5C60-654D-8EF2-98EBDDECD178}"/>
              </a:ext>
            </a:extLst>
          </p:cNvPr>
          <p:cNvSpPr txBox="1">
            <a:spLocks noChangeArrowheads="1"/>
          </p:cNvSpPr>
          <p:nvPr>
            <p:custDataLst>
              <p:tags r:id="rId9"/>
            </p:custDataLst>
          </p:nvPr>
        </p:nvSpPr>
        <p:spPr bwMode="auto">
          <a:xfrm>
            <a:off x="1417766" y="2828530"/>
            <a:ext cx="59503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800" dirty="0">
                <a:solidFill>
                  <a:schemeClr val="bg1"/>
                </a:solidFill>
                <a:latin typeface="Noto Sans S Chinese Medium" panose="020B0600000000000000" pitchFamily="34" charset="-122"/>
                <a:ea typeface="Noto Sans S Chinese Medium" panose="020B0600000000000000" pitchFamily="34" charset="-122"/>
              </a:rPr>
              <a:t>天际标题</a:t>
            </a:r>
            <a:endParaRPr lang="zh-CN" altLang="zh-CN" sz="800" dirty="0">
              <a:solidFill>
                <a:schemeClr val="bg1"/>
              </a:solidFill>
              <a:latin typeface="Noto Sans S Chinese Medium" panose="020B0600000000000000" pitchFamily="34" charset="-122"/>
              <a:ea typeface="Noto Sans S Chinese Medium" panose="020B0600000000000000" pitchFamily="34" charset="-122"/>
            </a:endParaRPr>
          </a:p>
        </p:txBody>
      </p:sp>
      <p:sp>
        <p:nvSpPr>
          <p:cNvPr id="22" name="PA_文本框 31">
            <a:extLst>
              <a:ext uri="{FF2B5EF4-FFF2-40B4-BE49-F238E27FC236}">
                <a16:creationId xmlns:a16="http://schemas.microsoft.com/office/drawing/2014/main" xmlns="" id="{B93CFA09-AC3F-4045-BA76-26D7CFA5288C}"/>
              </a:ext>
            </a:extLst>
          </p:cNvPr>
          <p:cNvSpPr txBox="1">
            <a:spLocks noChangeArrowheads="1"/>
          </p:cNvSpPr>
          <p:nvPr>
            <p:custDataLst>
              <p:tags r:id="rId10"/>
            </p:custDataLst>
          </p:nvPr>
        </p:nvSpPr>
        <p:spPr bwMode="auto">
          <a:xfrm>
            <a:off x="3303716" y="2828530"/>
            <a:ext cx="59503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800" dirty="0">
                <a:solidFill>
                  <a:schemeClr val="bg1"/>
                </a:solidFill>
                <a:latin typeface="Noto Sans S Chinese Medium" panose="020B0600000000000000" pitchFamily="34" charset="-122"/>
                <a:ea typeface="Noto Sans S Chinese Medium" panose="020B0600000000000000" pitchFamily="34" charset="-122"/>
              </a:rPr>
              <a:t>添加标题</a:t>
            </a:r>
            <a:endParaRPr lang="zh-CN" altLang="zh-CN" sz="800" dirty="0">
              <a:solidFill>
                <a:schemeClr val="bg1"/>
              </a:solidFill>
              <a:latin typeface="Noto Sans S Chinese Medium" panose="020B0600000000000000" pitchFamily="34" charset="-122"/>
              <a:ea typeface="Noto Sans S Chinese Medium" panose="020B0600000000000000" pitchFamily="34" charset="-122"/>
            </a:endParaRPr>
          </a:p>
        </p:txBody>
      </p:sp>
      <p:sp>
        <p:nvSpPr>
          <p:cNvPr id="23" name="PA_文本框 32">
            <a:extLst>
              <a:ext uri="{FF2B5EF4-FFF2-40B4-BE49-F238E27FC236}">
                <a16:creationId xmlns:a16="http://schemas.microsoft.com/office/drawing/2014/main" xmlns="" id="{37A96099-E566-C54A-B17B-BEB89A020990}"/>
              </a:ext>
            </a:extLst>
          </p:cNvPr>
          <p:cNvSpPr txBox="1">
            <a:spLocks noChangeArrowheads="1"/>
          </p:cNvSpPr>
          <p:nvPr>
            <p:custDataLst>
              <p:tags r:id="rId11"/>
            </p:custDataLst>
          </p:nvPr>
        </p:nvSpPr>
        <p:spPr bwMode="auto">
          <a:xfrm>
            <a:off x="5138866" y="2828530"/>
            <a:ext cx="59503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800" dirty="0">
                <a:solidFill>
                  <a:schemeClr val="bg1"/>
                </a:solidFill>
                <a:latin typeface="Noto Sans S Chinese Medium" panose="020B0600000000000000" pitchFamily="34" charset="-122"/>
                <a:ea typeface="Noto Sans S Chinese Medium" panose="020B0600000000000000" pitchFamily="34" charset="-122"/>
              </a:rPr>
              <a:t>添加标题</a:t>
            </a:r>
            <a:endParaRPr lang="zh-CN" altLang="zh-CN" sz="800" dirty="0">
              <a:solidFill>
                <a:schemeClr val="bg1"/>
              </a:solidFill>
              <a:latin typeface="Noto Sans S Chinese Medium" panose="020B0600000000000000" pitchFamily="34" charset="-122"/>
              <a:ea typeface="Noto Sans S Chinese Medium" panose="020B0600000000000000" pitchFamily="34" charset="-122"/>
            </a:endParaRPr>
          </a:p>
        </p:txBody>
      </p:sp>
      <p:sp>
        <p:nvSpPr>
          <p:cNvPr id="24" name="PA_文本框 33">
            <a:extLst>
              <a:ext uri="{FF2B5EF4-FFF2-40B4-BE49-F238E27FC236}">
                <a16:creationId xmlns:a16="http://schemas.microsoft.com/office/drawing/2014/main" xmlns="" id="{B58C3AFC-DB85-3748-8E3C-27E21CB778FA}"/>
              </a:ext>
            </a:extLst>
          </p:cNvPr>
          <p:cNvSpPr txBox="1">
            <a:spLocks noChangeArrowheads="1"/>
          </p:cNvSpPr>
          <p:nvPr>
            <p:custDataLst>
              <p:tags r:id="rId12"/>
            </p:custDataLst>
          </p:nvPr>
        </p:nvSpPr>
        <p:spPr bwMode="auto">
          <a:xfrm>
            <a:off x="7043866" y="2828530"/>
            <a:ext cx="59503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800" dirty="0">
                <a:solidFill>
                  <a:schemeClr val="bg1"/>
                </a:solidFill>
                <a:latin typeface="Noto Sans S Chinese Medium" panose="020B0600000000000000" pitchFamily="34" charset="-122"/>
                <a:ea typeface="Noto Sans S Chinese Medium" panose="020B0600000000000000" pitchFamily="34" charset="-122"/>
              </a:rPr>
              <a:t>添加标题</a:t>
            </a:r>
            <a:endParaRPr lang="zh-CN" altLang="zh-CN" sz="800" dirty="0">
              <a:solidFill>
                <a:schemeClr val="bg1"/>
              </a:solidFill>
              <a:latin typeface="Noto Sans S Chinese Medium" panose="020B0600000000000000" pitchFamily="34" charset="-122"/>
              <a:ea typeface="Noto Sans S Chinese Medium" panose="020B0600000000000000" pitchFamily="34" charset="-122"/>
            </a:endParaRPr>
          </a:p>
        </p:txBody>
      </p:sp>
      <p:sp>
        <p:nvSpPr>
          <p:cNvPr id="25" name="PA_淘宝店chenying0907 34">
            <a:extLst>
              <a:ext uri="{FF2B5EF4-FFF2-40B4-BE49-F238E27FC236}">
                <a16:creationId xmlns:a16="http://schemas.microsoft.com/office/drawing/2014/main" xmlns="" id="{473D41BD-5EE9-B14E-BA58-40938DD34DCE}"/>
              </a:ext>
            </a:extLst>
          </p:cNvPr>
          <p:cNvSpPr>
            <a:spLocks noChangeArrowheads="1"/>
          </p:cNvSpPr>
          <p:nvPr>
            <p:custDataLst>
              <p:tags r:id="rId13"/>
            </p:custDataLst>
          </p:nvPr>
        </p:nvSpPr>
        <p:spPr bwMode="auto">
          <a:xfrm>
            <a:off x="983457" y="1973608"/>
            <a:ext cx="14398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800" dirty="0">
                <a:solidFill>
                  <a:schemeClr val="bg1">
                    <a:lumMod val="50000"/>
                  </a:schemeClr>
                </a:solidFill>
                <a:latin typeface="Noto Sans S Chinese Medium" panose="020B0600000000000000" pitchFamily="34" charset="-122"/>
                <a:ea typeface="Noto Sans S Chinese Medium" panose="020B0600000000000000" pitchFamily="34" charset="-122"/>
              </a:rPr>
              <a:t>添加你的详细文本内容添加你的详细文本内容添加你的详细文本内容</a:t>
            </a:r>
            <a:endParaRPr lang="en-US" altLang="zh-CN" sz="8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26" name="PA_淘宝店chenying0907 35">
            <a:extLst>
              <a:ext uri="{FF2B5EF4-FFF2-40B4-BE49-F238E27FC236}">
                <a16:creationId xmlns:a16="http://schemas.microsoft.com/office/drawing/2014/main" xmlns="" id="{E3AC6A86-3B8E-4540-8340-726E2FEA679B}"/>
              </a:ext>
            </a:extLst>
          </p:cNvPr>
          <p:cNvSpPr>
            <a:spLocks noChangeArrowheads="1"/>
          </p:cNvSpPr>
          <p:nvPr>
            <p:custDataLst>
              <p:tags r:id="rId14"/>
            </p:custDataLst>
          </p:nvPr>
        </p:nvSpPr>
        <p:spPr bwMode="auto">
          <a:xfrm>
            <a:off x="4654551" y="1970455"/>
            <a:ext cx="14398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800" dirty="0">
                <a:solidFill>
                  <a:schemeClr val="bg1">
                    <a:lumMod val="50000"/>
                  </a:schemeClr>
                </a:solidFill>
                <a:latin typeface="Noto Sans S Chinese Medium" panose="020B0600000000000000" pitchFamily="34" charset="-122"/>
                <a:ea typeface="Noto Sans S Chinese Medium" panose="020B0600000000000000" pitchFamily="34" charset="-122"/>
              </a:rPr>
              <a:t>添加你的详细文本内容添加你的详细文本内容添加你的详细文本内容</a:t>
            </a:r>
            <a:endParaRPr lang="en-US" altLang="zh-CN" sz="8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27" name="PA_淘宝店chenying0907 36">
            <a:extLst>
              <a:ext uri="{FF2B5EF4-FFF2-40B4-BE49-F238E27FC236}">
                <a16:creationId xmlns:a16="http://schemas.microsoft.com/office/drawing/2014/main" xmlns="" id="{F826FC37-FF8F-3D46-A83A-44E59365E97A}"/>
              </a:ext>
            </a:extLst>
          </p:cNvPr>
          <p:cNvSpPr>
            <a:spLocks noChangeArrowheads="1"/>
          </p:cNvSpPr>
          <p:nvPr>
            <p:custDataLst>
              <p:tags r:id="rId15"/>
            </p:custDataLst>
          </p:nvPr>
        </p:nvSpPr>
        <p:spPr bwMode="auto">
          <a:xfrm>
            <a:off x="2887226" y="3436082"/>
            <a:ext cx="14398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800" dirty="0">
                <a:solidFill>
                  <a:schemeClr val="bg1">
                    <a:lumMod val="50000"/>
                  </a:schemeClr>
                </a:solidFill>
                <a:latin typeface="Noto Sans S Chinese Medium" panose="020B0600000000000000" pitchFamily="34" charset="-122"/>
                <a:ea typeface="Noto Sans S Chinese Medium" panose="020B0600000000000000" pitchFamily="34" charset="-122"/>
              </a:rPr>
              <a:t>添加你的详细文本内容添加你的详细文本内容添加你的详细文本内容</a:t>
            </a:r>
            <a:endParaRPr lang="en-US" altLang="zh-CN" sz="8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28" name="PA_淘宝店chenying0907 37">
            <a:extLst>
              <a:ext uri="{FF2B5EF4-FFF2-40B4-BE49-F238E27FC236}">
                <a16:creationId xmlns:a16="http://schemas.microsoft.com/office/drawing/2014/main" xmlns="" id="{8E101CCD-B312-334E-9481-8B4DA0466F22}"/>
              </a:ext>
            </a:extLst>
          </p:cNvPr>
          <p:cNvSpPr>
            <a:spLocks noChangeArrowheads="1"/>
          </p:cNvSpPr>
          <p:nvPr>
            <p:custDataLst>
              <p:tags r:id="rId16"/>
            </p:custDataLst>
          </p:nvPr>
        </p:nvSpPr>
        <p:spPr bwMode="auto">
          <a:xfrm>
            <a:off x="6577807" y="3436082"/>
            <a:ext cx="14398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800" dirty="0">
                <a:solidFill>
                  <a:schemeClr val="bg1">
                    <a:lumMod val="50000"/>
                  </a:schemeClr>
                </a:solidFill>
                <a:latin typeface="Noto Sans S Chinese Medium" panose="020B0600000000000000" pitchFamily="34" charset="-122"/>
                <a:ea typeface="Noto Sans S Chinese Medium" panose="020B0600000000000000" pitchFamily="34" charset="-122"/>
              </a:rPr>
              <a:t>添加你的详细文本内容添加你的详细文本内容添加你的详细文本内容</a:t>
            </a:r>
            <a:endParaRPr lang="en-US" altLang="zh-CN" sz="8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29" name="PA_文本框 38">
            <a:extLst>
              <a:ext uri="{FF2B5EF4-FFF2-40B4-BE49-F238E27FC236}">
                <a16:creationId xmlns:a16="http://schemas.microsoft.com/office/drawing/2014/main" xmlns="" id="{D870F8E0-72C7-1B42-88A0-658C14BBF8FA}"/>
              </a:ext>
            </a:extLst>
          </p:cNvPr>
          <p:cNvSpPr txBox="1">
            <a:spLocks noChangeArrowheads="1"/>
          </p:cNvSpPr>
          <p:nvPr>
            <p:custDataLst>
              <p:tags r:id="rId17"/>
            </p:custDataLst>
          </p:nvPr>
        </p:nvSpPr>
        <p:spPr bwMode="auto">
          <a:xfrm>
            <a:off x="1358901" y="3376387"/>
            <a:ext cx="71045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3600" dirty="0">
                <a:solidFill>
                  <a:srgbClr val="ECD0CD"/>
                </a:solidFill>
                <a:latin typeface="Noto Sans S Chinese Medium" panose="020B0600000000000000" pitchFamily="34" charset="-122"/>
                <a:ea typeface="Noto Sans S Chinese Medium" panose="020B0600000000000000" pitchFamily="34" charset="-122"/>
              </a:rPr>
              <a:t>01</a:t>
            </a:r>
          </a:p>
        </p:txBody>
      </p:sp>
      <p:sp>
        <p:nvSpPr>
          <p:cNvPr id="30" name="PA_文本框 39">
            <a:extLst>
              <a:ext uri="{FF2B5EF4-FFF2-40B4-BE49-F238E27FC236}">
                <a16:creationId xmlns:a16="http://schemas.microsoft.com/office/drawing/2014/main" xmlns="" id="{2F86A20D-455C-CF4C-8144-E19E2FCEB49A}"/>
              </a:ext>
            </a:extLst>
          </p:cNvPr>
          <p:cNvSpPr txBox="1">
            <a:spLocks noChangeArrowheads="1"/>
          </p:cNvSpPr>
          <p:nvPr>
            <p:custDataLst>
              <p:tags r:id="rId18"/>
            </p:custDataLst>
          </p:nvPr>
        </p:nvSpPr>
        <p:spPr bwMode="auto">
          <a:xfrm>
            <a:off x="5059363" y="3376387"/>
            <a:ext cx="71045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3600" dirty="0">
                <a:solidFill>
                  <a:srgbClr val="957F7C"/>
                </a:solidFill>
                <a:latin typeface="Noto Sans S Chinese Medium" panose="020B0600000000000000" pitchFamily="34" charset="-122"/>
                <a:ea typeface="Noto Sans S Chinese Medium" panose="020B0600000000000000" pitchFamily="34" charset="-122"/>
              </a:rPr>
              <a:t>03</a:t>
            </a:r>
          </a:p>
        </p:txBody>
      </p:sp>
      <p:sp>
        <p:nvSpPr>
          <p:cNvPr id="31" name="PA_文本框 40">
            <a:extLst>
              <a:ext uri="{FF2B5EF4-FFF2-40B4-BE49-F238E27FC236}">
                <a16:creationId xmlns:a16="http://schemas.microsoft.com/office/drawing/2014/main" xmlns="" id="{0D08E5ED-0469-6C47-BE18-AFB956B9A597}"/>
              </a:ext>
            </a:extLst>
          </p:cNvPr>
          <p:cNvSpPr txBox="1">
            <a:spLocks noChangeArrowheads="1"/>
          </p:cNvSpPr>
          <p:nvPr>
            <p:custDataLst>
              <p:tags r:id="rId19"/>
            </p:custDataLst>
          </p:nvPr>
        </p:nvSpPr>
        <p:spPr bwMode="auto">
          <a:xfrm>
            <a:off x="3262313" y="1842388"/>
            <a:ext cx="71045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3600" dirty="0">
                <a:solidFill>
                  <a:srgbClr val="DCACA5"/>
                </a:solidFill>
                <a:latin typeface="Noto Sans S Chinese Medium" panose="020B0600000000000000" pitchFamily="34" charset="-122"/>
                <a:ea typeface="Noto Sans S Chinese Medium" panose="020B0600000000000000" pitchFamily="34" charset="-122"/>
              </a:rPr>
              <a:t>02</a:t>
            </a:r>
          </a:p>
        </p:txBody>
      </p:sp>
      <p:sp>
        <p:nvSpPr>
          <p:cNvPr id="32" name="PA_文本框 41">
            <a:extLst>
              <a:ext uri="{FF2B5EF4-FFF2-40B4-BE49-F238E27FC236}">
                <a16:creationId xmlns:a16="http://schemas.microsoft.com/office/drawing/2014/main" xmlns="" id="{37E65911-ED1D-9248-819C-49A1FA609685}"/>
              </a:ext>
            </a:extLst>
          </p:cNvPr>
          <p:cNvSpPr txBox="1">
            <a:spLocks noChangeArrowheads="1"/>
          </p:cNvSpPr>
          <p:nvPr>
            <p:custDataLst>
              <p:tags r:id="rId20"/>
            </p:custDataLst>
          </p:nvPr>
        </p:nvSpPr>
        <p:spPr bwMode="auto">
          <a:xfrm>
            <a:off x="6962776" y="1842388"/>
            <a:ext cx="70564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3600" dirty="0">
                <a:solidFill>
                  <a:srgbClr val="73635B"/>
                </a:solidFill>
                <a:latin typeface="Noto Sans S Chinese Medium" panose="020B0600000000000000" pitchFamily="34" charset="-122"/>
                <a:ea typeface="Noto Sans S Chinese Medium" panose="020B0600000000000000" pitchFamily="34" charset="-122"/>
              </a:rPr>
              <a:t>04</a:t>
            </a:r>
          </a:p>
        </p:txBody>
      </p:sp>
      <p:grpSp>
        <p:nvGrpSpPr>
          <p:cNvPr id="33" name="PA_淘宝店chenying0907 53">
            <a:extLst>
              <a:ext uri="{FF2B5EF4-FFF2-40B4-BE49-F238E27FC236}">
                <a16:creationId xmlns:a16="http://schemas.microsoft.com/office/drawing/2014/main" xmlns="" id="{21D66E12-BDC4-C14E-8FB6-403C3F163100}"/>
              </a:ext>
            </a:extLst>
          </p:cNvPr>
          <p:cNvGrpSpPr/>
          <p:nvPr>
            <p:custDataLst>
              <p:tags r:id="rId21"/>
            </p:custDataLst>
          </p:nvPr>
        </p:nvGrpSpPr>
        <p:grpSpPr>
          <a:xfrm>
            <a:off x="0" y="10021"/>
            <a:ext cx="620750" cy="791858"/>
            <a:chOff x="0" y="-21236"/>
            <a:chExt cx="3311527" cy="4224338"/>
          </a:xfrm>
        </p:grpSpPr>
        <p:sp>
          <p:nvSpPr>
            <p:cNvPr id="34" name="淘宝店chenying0907 37">
              <a:extLst>
                <a:ext uri="{FF2B5EF4-FFF2-40B4-BE49-F238E27FC236}">
                  <a16:creationId xmlns:a16="http://schemas.microsoft.com/office/drawing/2014/main" xmlns="" id="{2E82FAC0-4394-B642-A9F5-3B099AB53B0E}"/>
                </a:ext>
              </a:extLst>
            </p:cNvPr>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E5CB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35" name="淘宝店chenying0907 38">
              <a:extLst>
                <a:ext uri="{FF2B5EF4-FFF2-40B4-BE49-F238E27FC236}">
                  <a16:creationId xmlns:a16="http://schemas.microsoft.com/office/drawing/2014/main" xmlns="" id="{EFAE2E13-AF21-C343-BCBA-2C38A99F43C8}"/>
                </a:ext>
              </a:extLst>
            </p:cNvPr>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36" name="淘宝店chenying0907 39">
              <a:extLst>
                <a:ext uri="{FF2B5EF4-FFF2-40B4-BE49-F238E27FC236}">
                  <a16:creationId xmlns:a16="http://schemas.microsoft.com/office/drawing/2014/main" xmlns="" id="{C2C2B10C-FCE6-D84C-A039-622DB772A8C6}"/>
                </a:ext>
              </a:extLst>
            </p:cNvPr>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DBAC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37" name="PA_文本框 4">
            <a:extLst>
              <a:ext uri="{FF2B5EF4-FFF2-40B4-BE49-F238E27FC236}">
                <a16:creationId xmlns:a16="http://schemas.microsoft.com/office/drawing/2014/main" xmlns="" id="{1BAB46AE-F1DC-E844-B7E2-7EB2D8BBED41}"/>
              </a:ext>
            </a:extLst>
          </p:cNvPr>
          <p:cNvSpPr txBox="1">
            <a:spLocks noChangeArrowheads="1"/>
          </p:cNvSpPr>
          <p:nvPr>
            <p:custDataLst>
              <p:tags r:id="rId22"/>
            </p:custDataLst>
          </p:nvPr>
        </p:nvSpPr>
        <p:spPr bwMode="auto">
          <a:xfrm>
            <a:off x="535359" y="184337"/>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Noto Sans S Chinese Medium" panose="020B0600000000000000" pitchFamily="34" charset="-122"/>
                <a:ea typeface="Noto Sans S Chinese Medium" panose="020B0600000000000000" pitchFamily="34" charset="-122"/>
              </a:rPr>
              <a:t>此处添加</a:t>
            </a:r>
            <a:r>
              <a:rPr lang="zh-CN" altLang="en-US" sz="2000" dirty="0">
                <a:solidFill>
                  <a:srgbClr val="DBACA5"/>
                </a:solidFill>
                <a:latin typeface="Noto Sans S Chinese Medium" panose="020B0600000000000000" pitchFamily="34" charset="-122"/>
                <a:ea typeface="Noto Sans S Chinese Medium" panose="020B0600000000000000" pitchFamily="34" charset="-122"/>
              </a:rPr>
              <a:t>标题文本</a:t>
            </a:r>
            <a:endParaRPr lang="en-US" altLang="zh-CN" sz="2000" dirty="0">
              <a:solidFill>
                <a:srgbClr val="DBACA5"/>
              </a:solidFill>
              <a:latin typeface="Noto Sans S Chinese Medium" panose="020B0600000000000000" pitchFamily="34" charset="-122"/>
              <a:ea typeface="Noto Sans S Chinese Medium" panose="020B0600000000000000" pitchFamily="34" charset="-122"/>
            </a:endParaRPr>
          </a:p>
        </p:txBody>
      </p:sp>
      <p:sp>
        <p:nvSpPr>
          <p:cNvPr id="38" name="PA_文本框 5">
            <a:extLst>
              <a:ext uri="{FF2B5EF4-FFF2-40B4-BE49-F238E27FC236}">
                <a16:creationId xmlns:a16="http://schemas.microsoft.com/office/drawing/2014/main" xmlns="" id="{B8BC7362-A377-2744-B0C3-5C50F49EE595}"/>
              </a:ext>
            </a:extLst>
          </p:cNvPr>
          <p:cNvSpPr txBox="1">
            <a:spLocks noChangeArrowheads="1"/>
          </p:cNvSpPr>
          <p:nvPr>
            <p:custDataLst>
              <p:tags r:id="rId23"/>
            </p:custDataLst>
          </p:nvPr>
        </p:nvSpPr>
        <p:spPr bwMode="auto">
          <a:xfrm>
            <a:off x="535359" y="509426"/>
            <a:ext cx="2071401"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800" dirty="0">
                <a:solidFill>
                  <a:schemeClr val="bg1">
                    <a:lumMod val="50000"/>
                  </a:schemeClr>
                </a:solidFill>
                <a:latin typeface="Noto Sans S Chinese Medium" panose="020B0600000000000000" pitchFamily="34" charset="-122"/>
                <a:ea typeface="Noto Sans S Chinese Medium" panose="020B0600000000000000" pitchFamily="34" charset="-122"/>
              </a:rPr>
              <a:t>This is a good space for a short subtitle</a:t>
            </a:r>
          </a:p>
        </p:txBody>
      </p:sp>
    </p:spTree>
    <p:extLst>
      <p:ext uri="{BB962C8B-B14F-4D97-AF65-F5344CB8AC3E}">
        <p14:creationId xmlns:p14="http://schemas.microsoft.com/office/powerpoint/2010/main" val="27956215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9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nodeType="withEffect">
                                  <p:stCondLst>
                                    <p:cond delay="120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nodeType="withEffect">
                                  <p:stCondLst>
                                    <p:cond delay="150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nodeType="withEffect">
                                  <p:stCondLst>
                                    <p:cond delay="180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nodeType="withEffect">
                                  <p:stCondLst>
                                    <p:cond delay="210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par>
                                <p:cTn id="29" presetID="10" presetClass="entr" presetSubtype="0" fill="hold" grpId="0" nodeType="withEffect">
                                  <p:stCondLst>
                                    <p:cond delay="240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500"/>
                                        <p:tgtEl>
                                          <p:spTgt spid="22"/>
                                        </p:tgtEl>
                                      </p:cBhvr>
                                    </p:animEffect>
                                  </p:childTnLst>
                                </p:cTn>
                              </p:par>
                              <p:par>
                                <p:cTn id="37" presetID="10" presetClass="entr" presetSubtype="0" fill="hold" grpId="0" nodeType="withEffect">
                                  <p:stCondLst>
                                    <p:cond delay="30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500"/>
                                        <p:tgtEl>
                                          <p:spTgt spid="23"/>
                                        </p:tgtEl>
                                      </p:cBhvr>
                                    </p:animEffect>
                                  </p:childTnLst>
                                </p:cTn>
                              </p:par>
                              <p:par>
                                <p:cTn id="40" presetID="10" presetClass="entr" presetSubtype="0" fill="hold" grpId="0" nodeType="withEffect">
                                  <p:stCondLst>
                                    <p:cond delay="60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500"/>
                                        <p:tgtEl>
                                          <p:spTgt spid="24"/>
                                        </p:tgtEl>
                                      </p:cBhvr>
                                    </p:animEffect>
                                  </p:childTnLst>
                                </p:cTn>
                              </p:par>
                              <p:par>
                                <p:cTn id="43" presetID="10" presetClass="entr" presetSubtype="0" fill="hold" grpId="0" nodeType="withEffect">
                                  <p:stCondLst>
                                    <p:cond delay="90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500"/>
                                        <p:tgtEl>
                                          <p:spTgt spid="25"/>
                                        </p:tgtEl>
                                      </p:cBhvr>
                                    </p:animEffect>
                                  </p:childTnLst>
                                </p:cTn>
                              </p:par>
                              <p:par>
                                <p:cTn id="46" presetID="10" presetClass="entr" presetSubtype="0" fill="hold" grpId="0" nodeType="withEffect">
                                  <p:stCondLst>
                                    <p:cond delay="1200"/>
                                  </p:stCondLst>
                                  <p:childTnLst>
                                    <p:set>
                                      <p:cBhvr>
                                        <p:cTn id="47" dur="1" fill="hold">
                                          <p:stCondLst>
                                            <p:cond delay="0"/>
                                          </p:stCondLst>
                                        </p:cTn>
                                        <p:tgtEl>
                                          <p:spTgt spid="26"/>
                                        </p:tgtEl>
                                        <p:attrNameLst>
                                          <p:attrName>style.visibility</p:attrName>
                                        </p:attrNameLst>
                                      </p:cBhvr>
                                      <p:to>
                                        <p:strVal val="visible"/>
                                      </p:to>
                                    </p:set>
                                    <p:animEffect transition="in" filter="fade">
                                      <p:cBhvr>
                                        <p:cTn id="48" dur="500"/>
                                        <p:tgtEl>
                                          <p:spTgt spid="26"/>
                                        </p:tgtEl>
                                      </p:cBhvr>
                                    </p:animEffect>
                                  </p:childTnLst>
                                </p:cTn>
                              </p:par>
                              <p:par>
                                <p:cTn id="49" presetID="10" presetClass="entr" presetSubtype="0" fill="hold" grpId="0" nodeType="withEffect">
                                  <p:stCondLst>
                                    <p:cond delay="1500"/>
                                  </p:stCondLst>
                                  <p:childTnLst>
                                    <p:set>
                                      <p:cBhvr>
                                        <p:cTn id="50" dur="1" fill="hold">
                                          <p:stCondLst>
                                            <p:cond delay="0"/>
                                          </p:stCondLst>
                                        </p:cTn>
                                        <p:tgtEl>
                                          <p:spTgt spid="27"/>
                                        </p:tgtEl>
                                        <p:attrNameLst>
                                          <p:attrName>style.visibility</p:attrName>
                                        </p:attrNameLst>
                                      </p:cBhvr>
                                      <p:to>
                                        <p:strVal val="visible"/>
                                      </p:to>
                                    </p:set>
                                    <p:animEffect transition="in" filter="fade">
                                      <p:cBhvr>
                                        <p:cTn id="51" dur="500"/>
                                        <p:tgtEl>
                                          <p:spTgt spid="27"/>
                                        </p:tgtEl>
                                      </p:cBhvr>
                                    </p:animEffect>
                                  </p:childTnLst>
                                </p:cTn>
                              </p:par>
                              <p:par>
                                <p:cTn id="52" presetID="10" presetClass="entr" presetSubtype="0" fill="hold" grpId="0" nodeType="withEffect">
                                  <p:stCondLst>
                                    <p:cond delay="1800"/>
                                  </p:stCondLst>
                                  <p:childTnLst>
                                    <p:set>
                                      <p:cBhvr>
                                        <p:cTn id="53" dur="1" fill="hold">
                                          <p:stCondLst>
                                            <p:cond delay="0"/>
                                          </p:stCondLst>
                                        </p:cTn>
                                        <p:tgtEl>
                                          <p:spTgt spid="28"/>
                                        </p:tgtEl>
                                        <p:attrNameLst>
                                          <p:attrName>style.visibility</p:attrName>
                                        </p:attrNameLst>
                                      </p:cBhvr>
                                      <p:to>
                                        <p:strVal val="visible"/>
                                      </p:to>
                                    </p:set>
                                    <p:animEffect transition="in" filter="fade">
                                      <p:cBhvr>
                                        <p:cTn id="54" dur="500"/>
                                        <p:tgtEl>
                                          <p:spTgt spid="28"/>
                                        </p:tgtEl>
                                      </p:cBhvr>
                                    </p:animEffect>
                                  </p:childTnLst>
                                </p:cTn>
                              </p:par>
                              <p:par>
                                <p:cTn id="55" presetID="10" presetClass="entr" presetSubtype="0" fill="hold" grpId="0" nodeType="withEffect">
                                  <p:stCondLst>
                                    <p:cond delay="2100"/>
                                  </p:stCondLst>
                                  <p:childTnLst>
                                    <p:set>
                                      <p:cBhvr>
                                        <p:cTn id="56" dur="1" fill="hold">
                                          <p:stCondLst>
                                            <p:cond delay="0"/>
                                          </p:stCondLst>
                                        </p:cTn>
                                        <p:tgtEl>
                                          <p:spTgt spid="29"/>
                                        </p:tgtEl>
                                        <p:attrNameLst>
                                          <p:attrName>style.visibility</p:attrName>
                                        </p:attrNameLst>
                                      </p:cBhvr>
                                      <p:to>
                                        <p:strVal val="visible"/>
                                      </p:to>
                                    </p:set>
                                    <p:animEffect transition="in" filter="fade">
                                      <p:cBhvr>
                                        <p:cTn id="57" dur="500"/>
                                        <p:tgtEl>
                                          <p:spTgt spid="29"/>
                                        </p:tgtEl>
                                      </p:cBhvr>
                                    </p:animEffect>
                                  </p:childTnLst>
                                </p:cTn>
                              </p:par>
                              <p:par>
                                <p:cTn id="58" presetID="10" presetClass="entr" presetSubtype="0" fill="hold" grpId="0" nodeType="withEffect">
                                  <p:stCondLst>
                                    <p:cond delay="2400"/>
                                  </p:stCondLst>
                                  <p:childTnLst>
                                    <p:set>
                                      <p:cBhvr>
                                        <p:cTn id="59" dur="1" fill="hold">
                                          <p:stCondLst>
                                            <p:cond delay="0"/>
                                          </p:stCondLst>
                                        </p:cTn>
                                        <p:tgtEl>
                                          <p:spTgt spid="30"/>
                                        </p:tgtEl>
                                        <p:attrNameLst>
                                          <p:attrName>style.visibility</p:attrName>
                                        </p:attrNameLst>
                                      </p:cBhvr>
                                      <p:to>
                                        <p:strVal val="visible"/>
                                      </p:to>
                                    </p:set>
                                    <p:animEffect transition="in" filter="fade">
                                      <p:cBhvr>
                                        <p:cTn id="60" dur="500"/>
                                        <p:tgtEl>
                                          <p:spTgt spid="30"/>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31"/>
                                        </p:tgtEl>
                                        <p:attrNameLst>
                                          <p:attrName>style.visibility</p:attrName>
                                        </p:attrNameLst>
                                      </p:cBhvr>
                                      <p:to>
                                        <p:strVal val="visible"/>
                                      </p:to>
                                    </p:set>
                                    <p:animEffect transition="in" filter="fade">
                                      <p:cBhvr>
                                        <p:cTn id="65" dur="500"/>
                                        <p:tgtEl>
                                          <p:spTgt spid="31"/>
                                        </p:tgtEl>
                                      </p:cBhvr>
                                    </p:animEffect>
                                  </p:childTnLst>
                                </p:cTn>
                              </p:par>
                              <p:par>
                                <p:cTn id="66" presetID="10" presetClass="entr" presetSubtype="0" fill="hold" grpId="0" nodeType="withEffect">
                                  <p:stCondLst>
                                    <p:cond delay="300"/>
                                  </p:stCondLst>
                                  <p:childTnLst>
                                    <p:set>
                                      <p:cBhvr>
                                        <p:cTn id="67" dur="1" fill="hold">
                                          <p:stCondLst>
                                            <p:cond delay="0"/>
                                          </p:stCondLst>
                                        </p:cTn>
                                        <p:tgtEl>
                                          <p:spTgt spid="32"/>
                                        </p:tgtEl>
                                        <p:attrNameLst>
                                          <p:attrName>style.visibility</p:attrName>
                                        </p:attrNameLst>
                                      </p:cBhvr>
                                      <p:to>
                                        <p:strVal val="visible"/>
                                      </p:to>
                                    </p:set>
                                    <p:animEffect transition="in" filter="fade">
                                      <p:cBhvr>
                                        <p:cTn id="68" dur="500"/>
                                        <p:tgtEl>
                                          <p:spTgt spid="32"/>
                                        </p:tgtEl>
                                      </p:cBhvr>
                                    </p:animEffect>
                                  </p:childTnLst>
                                </p:cTn>
                              </p:par>
                              <p:par>
                                <p:cTn id="69" presetID="10" presetClass="entr" presetSubtype="0" fill="hold" nodeType="withEffect">
                                  <p:stCondLst>
                                    <p:cond delay="600"/>
                                  </p:stCondLst>
                                  <p:childTnLst>
                                    <p:set>
                                      <p:cBhvr>
                                        <p:cTn id="70" dur="1" fill="hold">
                                          <p:stCondLst>
                                            <p:cond delay="0"/>
                                          </p:stCondLst>
                                        </p:cTn>
                                        <p:tgtEl>
                                          <p:spTgt spid="33"/>
                                        </p:tgtEl>
                                        <p:attrNameLst>
                                          <p:attrName>style.visibility</p:attrName>
                                        </p:attrNameLst>
                                      </p:cBhvr>
                                      <p:to>
                                        <p:strVal val="visible"/>
                                      </p:to>
                                    </p:set>
                                    <p:animEffect transition="in" filter="fade">
                                      <p:cBhvr>
                                        <p:cTn id="71" dur="500"/>
                                        <p:tgtEl>
                                          <p:spTgt spid="33"/>
                                        </p:tgtEl>
                                      </p:cBhvr>
                                    </p:animEffect>
                                  </p:childTnLst>
                                </p:cTn>
                              </p:par>
                              <p:par>
                                <p:cTn id="72" presetID="10" presetClass="entr" presetSubtype="0" fill="hold" grpId="0" nodeType="withEffect">
                                  <p:stCondLst>
                                    <p:cond delay="900"/>
                                  </p:stCondLst>
                                  <p:childTnLst>
                                    <p:set>
                                      <p:cBhvr>
                                        <p:cTn id="73" dur="1" fill="hold">
                                          <p:stCondLst>
                                            <p:cond delay="0"/>
                                          </p:stCondLst>
                                        </p:cTn>
                                        <p:tgtEl>
                                          <p:spTgt spid="37"/>
                                        </p:tgtEl>
                                        <p:attrNameLst>
                                          <p:attrName>style.visibility</p:attrName>
                                        </p:attrNameLst>
                                      </p:cBhvr>
                                      <p:to>
                                        <p:strVal val="visible"/>
                                      </p:to>
                                    </p:set>
                                    <p:animEffect transition="in" filter="fade">
                                      <p:cBhvr>
                                        <p:cTn id="74" dur="500"/>
                                        <p:tgtEl>
                                          <p:spTgt spid="37"/>
                                        </p:tgtEl>
                                      </p:cBhvr>
                                    </p:animEffect>
                                  </p:childTnLst>
                                </p:cTn>
                              </p:par>
                              <p:par>
                                <p:cTn id="75" presetID="10" presetClass="entr" presetSubtype="0" fill="hold" grpId="0" nodeType="withEffect">
                                  <p:stCondLst>
                                    <p:cond delay="1200"/>
                                  </p:stCondLst>
                                  <p:childTnLst>
                                    <p:set>
                                      <p:cBhvr>
                                        <p:cTn id="76" dur="1" fill="hold">
                                          <p:stCondLst>
                                            <p:cond delay="0"/>
                                          </p:stCondLst>
                                        </p:cTn>
                                        <p:tgtEl>
                                          <p:spTgt spid="38"/>
                                        </p:tgtEl>
                                        <p:attrNameLst>
                                          <p:attrName>style.visibility</p:attrName>
                                        </p:attrNameLst>
                                      </p:cBhvr>
                                      <p:to>
                                        <p:strVal val="visible"/>
                                      </p:to>
                                    </p:set>
                                    <p:animEffect transition="in" filter="fade">
                                      <p:cBhvr>
                                        <p:cTn id="7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autoUpdateAnimBg="0"/>
      <p:bldP spid="4" grpId="0" animBg="1" autoUpdateAnimBg="0"/>
      <p:bldP spid="5" grpId="0" animBg="1"/>
      <p:bldP spid="21" grpId="0"/>
      <p:bldP spid="22" grpId="0"/>
      <p:bldP spid="23" grpId="0" animBg="1" autoUpdateAnimBg="0"/>
      <p:bldP spid="24" grpId="0" animBg="1" autoUpdateAnimBg="0"/>
      <p:bldP spid="25" grpId="0"/>
      <p:bldP spid="26" grpId="0"/>
      <p:bldP spid="27" grpId="0"/>
      <p:bldP spid="28" grpId="0"/>
      <p:bldP spid="29" grpId="0"/>
      <p:bldP spid="30" grpId="0"/>
      <p:bldP spid="31" grpId="0"/>
      <p:bldP spid="32" grpId="0"/>
      <p:bldP spid="37" grpId="0"/>
      <p:bldP spid="3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任意多边形 2">
            <a:extLst>
              <a:ext uri="{FF2B5EF4-FFF2-40B4-BE49-F238E27FC236}">
                <a16:creationId xmlns:a16="http://schemas.microsoft.com/office/drawing/2014/main" xmlns="" id="{26EAD297-CF10-FA46-B1E8-1C90087CCD69}"/>
              </a:ext>
            </a:extLst>
          </p:cNvPr>
          <p:cNvSpPr>
            <a:spLocks/>
          </p:cNvSpPr>
          <p:nvPr>
            <p:custDataLst>
              <p:tags r:id="rId1"/>
            </p:custDataLst>
          </p:nvPr>
        </p:nvSpPr>
        <p:spPr bwMode="auto">
          <a:xfrm>
            <a:off x="4051301" y="1103653"/>
            <a:ext cx="1039813" cy="4044610"/>
          </a:xfrm>
          <a:custGeom>
            <a:avLst/>
            <a:gdLst/>
            <a:ahLst/>
            <a:cxnLst/>
            <a:rect l="l" t="t" r="r" b="b"/>
            <a:pathLst>
              <a:path w="1039813" h="4044610">
                <a:moveTo>
                  <a:pt x="519907" y="95280"/>
                </a:moveTo>
                <a:cubicBezTo>
                  <a:pt x="284499" y="95280"/>
                  <a:pt x="93663" y="285820"/>
                  <a:pt x="93663" y="520862"/>
                </a:cubicBezTo>
                <a:cubicBezTo>
                  <a:pt x="93663" y="755904"/>
                  <a:pt x="284499" y="946444"/>
                  <a:pt x="519907" y="946444"/>
                </a:cubicBezTo>
                <a:cubicBezTo>
                  <a:pt x="755315" y="946444"/>
                  <a:pt x="946151" y="755904"/>
                  <a:pt x="946151" y="520862"/>
                </a:cubicBezTo>
                <a:cubicBezTo>
                  <a:pt x="946151" y="285820"/>
                  <a:pt x="755315" y="95280"/>
                  <a:pt x="519907" y="95280"/>
                </a:cubicBezTo>
                <a:close/>
                <a:moveTo>
                  <a:pt x="520700" y="0"/>
                </a:moveTo>
                <a:cubicBezTo>
                  <a:pt x="808038" y="0"/>
                  <a:pt x="1039813" y="231847"/>
                  <a:pt x="1039813" y="520861"/>
                </a:cubicBezTo>
                <a:cubicBezTo>
                  <a:pt x="1039813" y="792407"/>
                  <a:pt x="831851" y="1016314"/>
                  <a:pt x="568325" y="1040133"/>
                </a:cubicBezTo>
                <a:cubicBezTo>
                  <a:pt x="568325" y="1040133"/>
                  <a:pt x="568325" y="1276744"/>
                  <a:pt x="568325" y="4044610"/>
                </a:cubicBezTo>
                <a:cubicBezTo>
                  <a:pt x="568325" y="4044610"/>
                  <a:pt x="569913" y="4041434"/>
                  <a:pt x="473075" y="4041434"/>
                </a:cubicBezTo>
                <a:cubicBezTo>
                  <a:pt x="473075" y="4041434"/>
                  <a:pt x="471488" y="3808000"/>
                  <a:pt x="471488" y="1040133"/>
                </a:cubicBezTo>
                <a:cubicBezTo>
                  <a:pt x="207963" y="1016314"/>
                  <a:pt x="0" y="792407"/>
                  <a:pt x="0" y="520861"/>
                </a:cubicBezTo>
                <a:cubicBezTo>
                  <a:pt x="0" y="231847"/>
                  <a:pt x="231775" y="0"/>
                  <a:pt x="520700" y="0"/>
                </a:cubicBezTo>
                <a:close/>
              </a:path>
            </a:pathLst>
          </a:custGeom>
          <a:solidFill>
            <a:srgbClr val="F6E7E4"/>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3" name="PA_任意多边形 3">
            <a:extLst>
              <a:ext uri="{FF2B5EF4-FFF2-40B4-BE49-F238E27FC236}">
                <a16:creationId xmlns:a16="http://schemas.microsoft.com/office/drawing/2014/main" xmlns="" id="{AB7504E8-01A3-664D-A5C1-BA4CBADAEF69}"/>
              </a:ext>
            </a:extLst>
          </p:cNvPr>
          <p:cNvSpPr>
            <a:spLocks/>
          </p:cNvSpPr>
          <p:nvPr>
            <p:custDataLst>
              <p:tags r:id="rId2"/>
            </p:custDataLst>
          </p:nvPr>
        </p:nvSpPr>
        <p:spPr bwMode="auto">
          <a:xfrm>
            <a:off x="3171825" y="2126319"/>
            <a:ext cx="1042988" cy="3017181"/>
          </a:xfrm>
          <a:custGeom>
            <a:avLst/>
            <a:gdLst/>
            <a:ahLst/>
            <a:cxnLst/>
            <a:rect l="l" t="t" r="r" b="b"/>
            <a:pathLst>
              <a:path w="1042988" h="3017181">
                <a:moveTo>
                  <a:pt x="519908" y="95280"/>
                </a:moveTo>
                <a:cubicBezTo>
                  <a:pt x="284500" y="95280"/>
                  <a:pt x="93664" y="286175"/>
                  <a:pt x="93664" y="521655"/>
                </a:cubicBezTo>
                <a:cubicBezTo>
                  <a:pt x="93664" y="757135"/>
                  <a:pt x="284500" y="948030"/>
                  <a:pt x="519908" y="948030"/>
                </a:cubicBezTo>
                <a:cubicBezTo>
                  <a:pt x="755316" y="948030"/>
                  <a:pt x="946152" y="757135"/>
                  <a:pt x="946152" y="521655"/>
                </a:cubicBezTo>
                <a:cubicBezTo>
                  <a:pt x="946152" y="286175"/>
                  <a:pt x="755316" y="95280"/>
                  <a:pt x="519908" y="95280"/>
                </a:cubicBezTo>
                <a:close/>
                <a:moveTo>
                  <a:pt x="521494" y="0"/>
                </a:moveTo>
                <a:cubicBezTo>
                  <a:pt x="808503" y="0"/>
                  <a:pt x="1042988" y="232524"/>
                  <a:pt x="1042988" y="521303"/>
                </a:cubicBezTo>
                <a:cubicBezTo>
                  <a:pt x="1042988" y="521303"/>
                  <a:pt x="1042988" y="521303"/>
                  <a:pt x="1042988" y="3017181"/>
                </a:cubicBezTo>
                <a:cubicBezTo>
                  <a:pt x="1042988" y="3017181"/>
                  <a:pt x="1042988" y="3017181"/>
                  <a:pt x="947318" y="3017181"/>
                </a:cubicBezTo>
                <a:cubicBezTo>
                  <a:pt x="947318" y="3017181"/>
                  <a:pt x="947318" y="3017181"/>
                  <a:pt x="947318" y="819458"/>
                </a:cubicBezTo>
                <a:cubicBezTo>
                  <a:pt x="853525" y="954472"/>
                  <a:pt x="697827" y="1042606"/>
                  <a:pt x="521494" y="1042606"/>
                </a:cubicBezTo>
                <a:cubicBezTo>
                  <a:pt x="232609" y="1042606"/>
                  <a:pt x="0" y="808207"/>
                  <a:pt x="0" y="521303"/>
                </a:cubicBezTo>
                <a:cubicBezTo>
                  <a:pt x="0" y="232524"/>
                  <a:pt x="232609" y="0"/>
                  <a:pt x="521494" y="0"/>
                </a:cubicBezTo>
                <a:close/>
              </a:path>
            </a:pathLst>
          </a:custGeom>
          <a:solidFill>
            <a:srgbClr val="ECD0CD"/>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4" name="PA_任意多边形 4">
            <a:extLst>
              <a:ext uri="{FF2B5EF4-FFF2-40B4-BE49-F238E27FC236}">
                <a16:creationId xmlns:a16="http://schemas.microsoft.com/office/drawing/2014/main" xmlns="" id="{C9DBB8C5-8537-2B42-8EC0-8F30AE4840B9}"/>
              </a:ext>
            </a:extLst>
          </p:cNvPr>
          <p:cNvSpPr>
            <a:spLocks/>
          </p:cNvSpPr>
          <p:nvPr>
            <p:custDataLst>
              <p:tags r:id="rId3"/>
            </p:custDataLst>
          </p:nvPr>
        </p:nvSpPr>
        <p:spPr bwMode="auto">
          <a:xfrm>
            <a:off x="2746376" y="3215681"/>
            <a:ext cx="1039813" cy="1927820"/>
          </a:xfrm>
          <a:custGeom>
            <a:avLst/>
            <a:gdLst/>
            <a:ahLst/>
            <a:cxnLst/>
            <a:rect l="l" t="t" r="r" b="b"/>
            <a:pathLst>
              <a:path w="1039813" h="1927820">
                <a:moveTo>
                  <a:pt x="519907" y="95279"/>
                </a:moveTo>
                <a:cubicBezTo>
                  <a:pt x="284499" y="95279"/>
                  <a:pt x="93663" y="286530"/>
                  <a:pt x="93663" y="522449"/>
                </a:cubicBezTo>
                <a:cubicBezTo>
                  <a:pt x="93663" y="758368"/>
                  <a:pt x="284499" y="949619"/>
                  <a:pt x="519907" y="949619"/>
                </a:cubicBezTo>
                <a:cubicBezTo>
                  <a:pt x="755315" y="949619"/>
                  <a:pt x="946151" y="758368"/>
                  <a:pt x="946151" y="522449"/>
                </a:cubicBezTo>
                <a:cubicBezTo>
                  <a:pt x="946151" y="286530"/>
                  <a:pt x="755315" y="95279"/>
                  <a:pt x="519907" y="95279"/>
                </a:cubicBezTo>
                <a:close/>
                <a:moveTo>
                  <a:pt x="518970" y="0"/>
                </a:moveTo>
                <a:cubicBezTo>
                  <a:pt x="807495" y="0"/>
                  <a:pt x="1039813" y="234414"/>
                  <a:pt x="1039813" y="521337"/>
                </a:cubicBezTo>
                <a:cubicBezTo>
                  <a:pt x="1039813" y="521337"/>
                  <a:pt x="1039813" y="521337"/>
                  <a:pt x="1039813" y="1927820"/>
                </a:cubicBezTo>
                <a:cubicBezTo>
                  <a:pt x="1039813" y="1927820"/>
                  <a:pt x="1039813" y="1927820"/>
                  <a:pt x="946136" y="1927820"/>
                </a:cubicBezTo>
                <a:cubicBezTo>
                  <a:pt x="946136" y="1927820"/>
                  <a:pt x="946136" y="1927820"/>
                  <a:pt x="946136" y="821386"/>
                </a:cubicBezTo>
                <a:cubicBezTo>
                  <a:pt x="852459" y="954534"/>
                  <a:pt x="696956" y="1042673"/>
                  <a:pt x="518970" y="1042673"/>
                </a:cubicBezTo>
                <a:cubicBezTo>
                  <a:pt x="232319" y="1042673"/>
                  <a:pt x="0" y="810135"/>
                  <a:pt x="0" y="521337"/>
                </a:cubicBezTo>
                <a:cubicBezTo>
                  <a:pt x="0" y="234414"/>
                  <a:pt x="232319" y="0"/>
                  <a:pt x="518970" y="0"/>
                </a:cubicBezTo>
                <a:close/>
              </a:path>
            </a:pathLst>
          </a:custGeom>
          <a:solidFill>
            <a:srgbClr val="957F7C"/>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5" name="PA_任意多边形 5">
            <a:extLst>
              <a:ext uri="{FF2B5EF4-FFF2-40B4-BE49-F238E27FC236}">
                <a16:creationId xmlns:a16="http://schemas.microsoft.com/office/drawing/2014/main" xmlns="" id="{FAE8C749-CBA8-4841-B6A5-B88B4D1F9CE3}"/>
              </a:ext>
            </a:extLst>
          </p:cNvPr>
          <p:cNvSpPr>
            <a:spLocks/>
          </p:cNvSpPr>
          <p:nvPr>
            <p:custDataLst>
              <p:tags r:id="rId4"/>
            </p:custDataLst>
          </p:nvPr>
        </p:nvSpPr>
        <p:spPr bwMode="auto">
          <a:xfrm>
            <a:off x="4927600" y="2126319"/>
            <a:ext cx="1042988" cy="3017181"/>
          </a:xfrm>
          <a:custGeom>
            <a:avLst/>
            <a:gdLst/>
            <a:ahLst/>
            <a:cxnLst/>
            <a:rect l="l" t="t" r="r" b="b"/>
            <a:pathLst>
              <a:path w="1042988" h="3017181">
                <a:moveTo>
                  <a:pt x="523083" y="95280"/>
                </a:moveTo>
                <a:cubicBezTo>
                  <a:pt x="287675" y="95280"/>
                  <a:pt x="96839" y="286175"/>
                  <a:pt x="96839" y="521655"/>
                </a:cubicBezTo>
                <a:cubicBezTo>
                  <a:pt x="96839" y="757135"/>
                  <a:pt x="287675" y="948030"/>
                  <a:pt x="523083" y="948030"/>
                </a:cubicBezTo>
                <a:cubicBezTo>
                  <a:pt x="758491" y="948030"/>
                  <a:pt x="949327" y="757135"/>
                  <a:pt x="949327" y="521655"/>
                </a:cubicBezTo>
                <a:cubicBezTo>
                  <a:pt x="949327" y="286175"/>
                  <a:pt x="758491" y="95280"/>
                  <a:pt x="523083" y="95280"/>
                </a:cubicBezTo>
                <a:close/>
                <a:moveTo>
                  <a:pt x="521494" y="0"/>
                </a:moveTo>
                <a:cubicBezTo>
                  <a:pt x="810379" y="0"/>
                  <a:pt x="1042988" y="232524"/>
                  <a:pt x="1042988" y="521303"/>
                </a:cubicBezTo>
                <a:cubicBezTo>
                  <a:pt x="1042988" y="808207"/>
                  <a:pt x="810379" y="1042606"/>
                  <a:pt x="521494" y="1042606"/>
                </a:cubicBezTo>
                <a:cubicBezTo>
                  <a:pt x="345162" y="1042606"/>
                  <a:pt x="189464" y="954472"/>
                  <a:pt x="95670" y="819458"/>
                </a:cubicBezTo>
                <a:cubicBezTo>
                  <a:pt x="95670" y="819458"/>
                  <a:pt x="95670" y="819458"/>
                  <a:pt x="95670" y="3017181"/>
                </a:cubicBezTo>
                <a:cubicBezTo>
                  <a:pt x="95670" y="3017181"/>
                  <a:pt x="95670" y="3017181"/>
                  <a:pt x="0" y="3017181"/>
                </a:cubicBezTo>
                <a:cubicBezTo>
                  <a:pt x="0" y="3017181"/>
                  <a:pt x="0" y="3017181"/>
                  <a:pt x="0" y="521303"/>
                </a:cubicBezTo>
                <a:cubicBezTo>
                  <a:pt x="0" y="232524"/>
                  <a:pt x="234485" y="0"/>
                  <a:pt x="521494" y="0"/>
                </a:cubicBezTo>
                <a:close/>
              </a:path>
            </a:pathLst>
          </a:custGeom>
          <a:solidFill>
            <a:srgbClr val="DCACA5"/>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6" name="PA_任意多边形 6">
            <a:extLst>
              <a:ext uri="{FF2B5EF4-FFF2-40B4-BE49-F238E27FC236}">
                <a16:creationId xmlns:a16="http://schemas.microsoft.com/office/drawing/2014/main" xmlns="" id="{AFBDBB29-394C-CD4B-88A6-EBE58417D9E9}"/>
              </a:ext>
            </a:extLst>
          </p:cNvPr>
          <p:cNvSpPr>
            <a:spLocks/>
          </p:cNvSpPr>
          <p:nvPr>
            <p:custDataLst>
              <p:tags r:id="rId5"/>
            </p:custDataLst>
          </p:nvPr>
        </p:nvSpPr>
        <p:spPr bwMode="auto">
          <a:xfrm>
            <a:off x="5356226" y="3215681"/>
            <a:ext cx="1039813" cy="1927820"/>
          </a:xfrm>
          <a:custGeom>
            <a:avLst/>
            <a:gdLst/>
            <a:ahLst/>
            <a:cxnLst/>
            <a:rect l="l" t="t" r="r" b="b"/>
            <a:pathLst>
              <a:path w="1039813" h="1927820">
                <a:moveTo>
                  <a:pt x="519907" y="95279"/>
                </a:moveTo>
                <a:cubicBezTo>
                  <a:pt x="284499" y="95279"/>
                  <a:pt x="93663" y="286530"/>
                  <a:pt x="93663" y="522449"/>
                </a:cubicBezTo>
                <a:cubicBezTo>
                  <a:pt x="93663" y="758368"/>
                  <a:pt x="284499" y="949619"/>
                  <a:pt x="519907" y="949619"/>
                </a:cubicBezTo>
                <a:cubicBezTo>
                  <a:pt x="755315" y="949619"/>
                  <a:pt x="946151" y="758368"/>
                  <a:pt x="946151" y="522449"/>
                </a:cubicBezTo>
                <a:cubicBezTo>
                  <a:pt x="946151" y="286530"/>
                  <a:pt x="755315" y="95279"/>
                  <a:pt x="519907" y="95279"/>
                </a:cubicBezTo>
                <a:close/>
                <a:moveTo>
                  <a:pt x="520844" y="0"/>
                </a:moveTo>
                <a:cubicBezTo>
                  <a:pt x="807495" y="0"/>
                  <a:pt x="1039813" y="234414"/>
                  <a:pt x="1039813" y="521337"/>
                </a:cubicBezTo>
                <a:cubicBezTo>
                  <a:pt x="1039813" y="810135"/>
                  <a:pt x="807495" y="1042673"/>
                  <a:pt x="520844" y="1042673"/>
                </a:cubicBezTo>
                <a:cubicBezTo>
                  <a:pt x="342858" y="1042673"/>
                  <a:pt x="187354" y="954534"/>
                  <a:pt x="93677" y="821386"/>
                </a:cubicBezTo>
                <a:cubicBezTo>
                  <a:pt x="93677" y="821386"/>
                  <a:pt x="93677" y="821386"/>
                  <a:pt x="93677" y="1927820"/>
                </a:cubicBezTo>
                <a:cubicBezTo>
                  <a:pt x="93677" y="1927820"/>
                  <a:pt x="93677" y="1927820"/>
                  <a:pt x="0" y="1927820"/>
                </a:cubicBezTo>
                <a:cubicBezTo>
                  <a:pt x="0" y="1927820"/>
                  <a:pt x="0" y="1927820"/>
                  <a:pt x="0" y="521337"/>
                </a:cubicBezTo>
                <a:cubicBezTo>
                  <a:pt x="0" y="234414"/>
                  <a:pt x="232319" y="0"/>
                  <a:pt x="520844" y="0"/>
                </a:cubicBezTo>
                <a:close/>
              </a:path>
            </a:pathLst>
          </a:custGeom>
          <a:solidFill>
            <a:srgbClr val="73635B"/>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7" name="PA_任意多边形 12">
            <a:extLst>
              <a:ext uri="{FF2B5EF4-FFF2-40B4-BE49-F238E27FC236}">
                <a16:creationId xmlns:a16="http://schemas.microsoft.com/office/drawing/2014/main" xmlns="" id="{7E159897-D488-FF4C-81CE-5590379CEDAF}"/>
              </a:ext>
            </a:extLst>
          </p:cNvPr>
          <p:cNvSpPr>
            <a:spLocks noEditPoints="1"/>
          </p:cNvSpPr>
          <p:nvPr>
            <p:custDataLst>
              <p:tags r:id="rId6"/>
            </p:custDataLst>
          </p:nvPr>
        </p:nvSpPr>
        <p:spPr bwMode="auto">
          <a:xfrm>
            <a:off x="5243514" y="2462974"/>
            <a:ext cx="414337" cy="370001"/>
          </a:xfrm>
          <a:custGeom>
            <a:avLst/>
            <a:gdLst>
              <a:gd name="T0" fmla="*/ 89 w 221"/>
              <a:gd name="T1" fmla="*/ 52 h 198"/>
              <a:gd name="T2" fmla="*/ 65 w 221"/>
              <a:gd name="T3" fmla="*/ 37 h 198"/>
              <a:gd name="T4" fmla="*/ 75 w 221"/>
              <a:gd name="T5" fmla="*/ 27 h 198"/>
              <a:gd name="T6" fmla="*/ 69 w 221"/>
              <a:gd name="T7" fmla="*/ 59 h 198"/>
              <a:gd name="T8" fmla="*/ 88 w 221"/>
              <a:gd name="T9" fmla="*/ 62 h 198"/>
              <a:gd name="T10" fmla="*/ 104 w 221"/>
              <a:gd name="T11" fmla="*/ 48 h 198"/>
              <a:gd name="T12" fmla="*/ 165 w 221"/>
              <a:gd name="T13" fmla="*/ 56 h 198"/>
              <a:gd name="T14" fmla="*/ 180 w 221"/>
              <a:gd name="T15" fmla="*/ 92 h 198"/>
              <a:gd name="T16" fmla="*/ 173 w 221"/>
              <a:gd name="T17" fmla="*/ 117 h 198"/>
              <a:gd name="T18" fmla="*/ 168 w 221"/>
              <a:gd name="T19" fmla="*/ 183 h 198"/>
              <a:gd name="T20" fmla="*/ 69 w 221"/>
              <a:gd name="T21" fmla="*/ 198 h 198"/>
              <a:gd name="T22" fmla="*/ 0 w 221"/>
              <a:gd name="T23" fmla="*/ 128 h 198"/>
              <a:gd name="T24" fmla="*/ 69 w 221"/>
              <a:gd name="T25" fmla="*/ 59 h 198"/>
              <a:gd name="T26" fmla="*/ 102 w 221"/>
              <a:gd name="T27" fmla="*/ 67 h 198"/>
              <a:gd name="T28" fmla="*/ 130 w 221"/>
              <a:gd name="T29" fmla="*/ 96 h 198"/>
              <a:gd name="T30" fmla="*/ 163 w 221"/>
              <a:gd name="T31" fmla="*/ 106 h 198"/>
              <a:gd name="T32" fmla="*/ 166 w 221"/>
              <a:gd name="T33" fmla="*/ 92 h 198"/>
              <a:gd name="T34" fmla="*/ 155 w 221"/>
              <a:gd name="T35" fmla="*/ 66 h 198"/>
              <a:gd name="T36" fmla="*/ 111 w 221"/>
              <a:gd name="T37" fmla="*/ 60 h 198"/>
              <a:gd name="T38" fmla="*/ 102 w 221"/>
              <a:gd name="T39" fmla="*/ 67 h 198"/>
              <a:gd name="T40" fmla="*/ 193 w 221"/>
              <a:gd name="T41" fmla="*/ 99 h 198"/>
              <a:gd name="T42" fmla="*/ 193 w 221"/>
              <a:gd name="T43" fmla="*/ 85 h 198"/>
              <a:gd name="T44" fmla="*/ 221 w 221"/>
              <a:gd name="T45" fmla="*/ 92 h 198"/>
              <a:gd name="T46" fmla="*/ 193 w 221"/>
              <a:gd name="T47" fmla="*/ 99 h 198"/>
              <a:gd name="T48" fmla="*/ 179 w 221"/>
              <a:gd name="T49" fmla="*/ 52 h 198"/>
              <a:gd name="T50" fmla="*/ 169 w 221"/>
              <a:gd name="T51" fmla="*/ 42 h 198"/>
              <a:gd name="T52" fmla="*/ 194 w 221"/>
              <a:gd name="T53" fmla="*/ 27 h 198"/>
              <a:gd name="T54" fmla="*/ 179 w 221"/>
              <a:gd name="T55" fmla="*/ 52 h 198"/>
              <a:gd name="T56" fmla="*/ 136 w 221"/>
              <a:gd name="T57" fmla="*/ 28 h 198"/>
              <a:gd name="T58" fmla="*/ 122 w 221"/>
              <a:gd name="T59" fmla="*/ 28 h 198"/>
              <a:gd name="T60" fmla="*/ 129 w 221"/>
              <a:gd name="T61" fmla="*/ 0 h 198"/>
              <a:gd name="T62" fmla="*/ 136 w 221"/>
              <a:gd name="T63" fmla="*/ 28 h 198"/>
              <a:gd name="T64" fmla="*/ 99 w 221"/>
              <a:gd name="T65" fmla="*/ 82 h 198"/>
              <a:gd name="T66" fmla="*/ 30 w 221"/>
              <a:gd name="T67" fmla="*/ 89 h 198"/>
              <a:gd name="T68" fmla="*/ 30 w 221"/>
              <a:gd name="T69" fmla="*/ 167 h 198"/>
              <a:gd name="T70" fmla="*/ 132 w 221"/>
              <a:gd name="T71" fmla="*/ 183 h 198"/>
              <a:gd name="T72" fmla="*/ 169 w 221"/>
              <a:gd name="T73" fmla="*/ 146 h 198"/>
              <a:gd name="T74" fmla="*/ 132 w 221"/>
              <a:gd name="T75" fmla="*/ 109 h 198"/>
              <a:gd name="T76" fmla="*/ 127 w 221"/>
              <a:gd name="T77" fmla="*/ 110 h 198"/>
              <a:gd name="T78" fmla="*/ 99 w 221"/>
              <a:gd name="T79" fmla="*/ 8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1" h="198">
                <a:moveTo>
                  <a:pt x="89" y="42"/>
                </a:moveTo>
                <a:cubicBezTo>
                  <a:pt x="92" y="44"/>
                  <a:pt x="92" y="49"/>
                  <a:pt x="89" y="52"/>
                </a:cubicBezTo>
                <a:cubicBezTo>
                  <a:pt x="86" y="54"/>
                  <a:pt x="82" y="54"/>
                  <a:pt x="79" y="52"/>
                </a:cubicBezTo>
                <a:cubicBezTo>
                  <a:pt x="65" y="37"/>
                  <a:pt x="65" y="37"/>
                  <a:pt x="65" y="37"/>
                </a:cubicBezTo>
                <a:cubicBezTo>
                  <a:pt x="62" y="34"/>
                  <a:pt x="62" y="30"/>
                  <a:pt x="65" y="27"/>
                </a:cubicBezTo>
                <a:cubicBezTo>
                  <a:pt x="67" y="24"/>
                  <a:pt x="72" y="24"/>
                  <a:pt x="75" y="27"/>
                </a:cubicBezTo>
                <a:cubicBezTo>
                  <a:pt x="89" y="42"/>
                  <a:pt x="89" y="42"/>
                  <a:pt x="89" y="42"/>
                </a:cubicBezTo>
                <a:close/>
                <a:moveTo>
                  <a:pt x="69" y="59"/>
                </a:moveTo>
                <a:cubicBezTo>
                  <a:pt x="69" y="59"/>
                  <a:pt x="69" y="59"/>
                  <a:pt x="69" y="59"/>
                </a:cubicBezTo>
                <a:cubicBezTo>
                  <a:pt x="76" y="59"/>
                  <a:pt x="82" y="60"/>
                  <a:pt x="88" y="62"/>
                </a:cubicBezTo>
                <a:cubicBezTo>
                  <a:pt x="92" y="56"/>
                  <a:pt x="97" y="52"/>
                  <a:pt x="103" y="48"/>
                </a:cubicBezTo>
                <a:cubicBezTo>
                  <a:pt x="104" y="48"/>
                  <a:pt x="104" y="48"/>
                  <a:pt x="104" y="48"/>
                </a:cubicBezTo>
                <a:cubicBezTo>
                  <a:pt x="111" y="43"/>
                  <a:pt x="120" y="41"/>
                  <a:pt x="129" y="41"/>
                </a:cubicBezTo>
                <a:cubicBezTo>
                  <a:pt x="143" y="41"/>
                  <a:pt x="156" y="47"/>
                  <a:pt x="165" y="56"/>
                </a:cubicBezTo>
                <a:cubicBezTo>
                  <a:pt x="165" y="56"/>
                  <a:pt x="165" y="56"/>
                  <a:pt x="165" y="56"/>
                </a:cubicBezTo>
                <a:cubicBezTo>
                  <a:pt x="175" y="65"/>
                  <a:pt x="180" y="78"/>
                  <a:pt x="180" y="92"/>
                </a:cubicBezTo>
                <a:cubicBezTo>
                  <a:pt x="180" y="97"/>
                  <a:pt x="179" y="103"/>
                  <a:pt x="178" y="108"/>
                </a:cubicBezTo>
                <a:cubicBezTo>
                  <a:pt x="177" y="111"/>
                  <a:pt x="175" y="114"/>
                  <a:pt x="173" y="117"/>
                </a:cubicBezTo>
                <a:cubicBezTo>
                  <a:pt x="179" y="126"/>
                  <a:pt x="183" y="136"/>
                  <a:pt x="183" y="146"/>
                </a:cubicBezTo>
                <a:cubicBezTo>
                  <a:pt x="183" y="161"/>
                  <a:pt x="177" y="173"/>
                  <a:pt x="168" y="183"/>
                </a:cubicBezTo>
                <a:cubicBezTo>
                  <a:pt x="158" y="192"/>
                  <a:pt x="146" y="198"/>
                  <a:pt x="132" y="198"/>
                </a:cubicBezTo>
                <a:cubicBezTo>
                  <a:pt x="69" y="198"/>
                  <a:pt x="69" y="198"/>
                  <a:pt x="69" y="198"/>
                </a:cubicBezTo>
                <a:cubicBezTo>
                  <a:pt x="50" y="198"/>
                  <a:pt x="32" y="190"/>
                  <a:pt x="20" y="177"/>
                </a:cubicBezTo>
                <a:cubicBezTo>
                  <a:pt x="7" y="165"/>
                  <a:pt x="0" y="147"/>
                  <a:pt x="0" y="128"/>
                </a:cubicBezTo>
                <a:cubicBezTo>
                  <a:pt x="0" y="109"/>
                  <a:pt x="7" y="92"/>
                  <a:pt x="20" y="79"/>
                </a:cubicBezTo>
                <a:cubicBezTo>
                  <a:pt x="32" y="67"/>
                  <a:pt x="50" y="59"/>
                  <a:pt x="69" y="59"/>
                </a:cubicBezTo>
                <a:close/>
                <a:moveTo>
                  <a:pt x="102" y="67"/>
                </a:moveTo>
                <a:cubicBezTo>
                  <a:pt x="102" y="67"/>
                  <a:pt x="102" y="67"/>
                  <a:pt x="102" y="67"/>
                </a:cubicBezTo>
                <a:cubicBezTo>
                  <a:pt x="103" y="68"/>
                  <a:pt x="105" y="69"/>
                  <a:pt x="106" y="70"/>
                </a:cubicBezTo>
                <a:cubicBezTo>
                  <a:pt x="116" y="77"/>
                  <a:pt x="124" y="85"/>
                  <a:pt x="130" y="96"/>
                </a:cubicBezTo>
                <a:cubicBezTo>
                  <a:pt x="132" y="96"/>
                  <a:pt x="132" y="96"/>
                  <a:pt x="132" y="96"/>
                </a:cubicBezTo>
                <a:cubicBezTo>
                  <a:pt x="144" y="96"/>
                  <a:pt x="154" y="100"/>
                  <a:pt x="163" y="106"/>
                </a:cubicBezTo>
                <a:cubicBezTo>
                  <a:pt x="164" y="105"/>
                  <a:pt x="164" y="104"/>
                  <a:pt x="164" y="103"/>
                </a:cubicBezTo>
                <a:cubicBezTo>
                  <a:pt x="166" y="100"/>
                  <a:pt x="166" y="96"/>
                  <a:pt x="166" y="92"/>
                </a:cubicBezTo>
                <a:cubicBezTo>
                  <a:pt x="166" y="82"/>
                  <a:pt x="162" y="72"/>
                  <a:pt x="155" y="66"/>
                </a:cubicBezTo>
                <a:cubicBezTo>
                  <a:pt x="155" y="66"/>
                  <a:pt x="155" y="66"/>
                  <a:pt x="155" y="66"/>
                </a:cubicBezTo>
                <a:cubicBezTo>
                  <a:pt x="149" y="59"/>
                  <a:pt x="139" y="55"/>
                  <a:pt x="129" y="55"/>
                </a:cubicBezTo>
                <a:cubicBezTo>
                  <a:pt x="122" y="55"/>
                  <a:pt x="116" y="57"/>
                  <a:pt x="111" y="60"/>
                </a:cubicBezTo>
                <a:cubicBezTo>
                  <a:pt x="110" y="60"/>
                  <a:pt x="110" y="60"/>
                  <a:pt x="110" y="60"/>
                </a:cubicBezTo>
                <a:cubicBezTo>
                  <a:pt x="107" y="62"/>
                  <a:pt x="104" y="65"/>
                  <a:pt x="102" y="67"/>
                </a:cubicBezTo>
                <a:close/>
                <a:moveTo>
                  <a:pt x="193" y="99"/>
                </a:moveTo>
                <a:cubicBezTo>
                  <a:pt x="193" y="99"/>
                  <a:pt x="193" y="99"/>
                  <a:pt x="193" y="99"/>
                </a:cubicBezTo>
                <a:cubicBezTo>
                  <a:pt x="189" y="99"/>
                  <a:pt x="186" y="96"/>
                  <a:pt x="186" y="92"/>
                </a:cubicBezTo>
                <a:cubicBezTo>
                  <a:pt x="186" y="88"/>
                  <a:pt x="189" y="85"/>
                  <a:pt x="193" y="85"/>
                </a:cubicBezTo>
                <a:cubicBezTo>
                  <a:pt x="214" y="85"/>
                  <a:pt x="214" y="85"/>
                  <a:pt x="214" y="85"/>
                </a:cubicBezTo>
                <a:cubicBezTo>
                  <a:pt x="218" y="85"/>
                  <a:pt x="221" y="88"/>
                  <a:pt x="221" y="92"/>
                </a:cubicBezTo>
                <a:cubicBezTo>
                  <a:pt x="221" y="96"/>
                  <a:pt x="218" y="99"/>
                  <a:pt x="214" y="99"/>
                </a:cubicBezTo>
                <a:cubicBezTo>
                  <a:pt x="193" y="99"/>
                  <a:pt x="193" y="99"/>
                  <a:pt x="193" y="99"/>
                </a:cubicBezTo>
                <a:close/>
                <a:moveTo>
                  <a:pt x="179" y="52"/>
                </a:moveTo>
                <a:cubicBezTo>
                  <a:pt x="179" y="52"/>
                  <a:pt x="179" y="52"/>
                  <a:pt x="179" y="52"/>
                </a:cubicBezTo>
                <a:cubicBezTo>
                  <a:pt x="177" y="54"/>
                  <a:pt x="172" y="54"/>
                  <a:pt x="169" y="52"/>
                </a:cubicBezTo>
                <a:cubicBezTo>
                  <a:pt x="167" y="49"/>
                  <a:pt x="167" y="44"/>
                  <a:pt x="169" y="42"/>
                </a:cubicBezTo>
                <a:cubicBezTo>
                  <a:pt x="184" y="27"/>
                  <a:pt x="184" y="27"/>
                  <a:pt x="184" y="27"/>
                </a:cubicBezTo>
                <a:cubicBezTo>
                  <a:pt x="187" y="24"/>
                  <a:pt x="191" y="24"/>
                  <a:pt x="194" y="27"/>
                </a:cubicBezTo>
                <a:cubicBezTo>
                  <a:pt x="197" y="30"/>
                  <a:pt x="197" y="34"/>
                  <a:pt x="194" y="37"/>
                </a:cubicBezTo>
                <a:cubicBezTo>
                  <a:pt x="179" y="52"/>
                  <a:pt x="179" y="52"/>
                  <a:pt x="179" y="52"/>
                </a:cubicBezTo>
                <a:close/>
                <a:moveTo>
                  <a:pt x="136" y="28"/>
                </a:moveTo>
                <a:cubicBezTo>
                  <a:pt x="136" y="28"/>
                  <a:pt x="136" y="28"/>
                  <a:pt x="136" y="28"/>
                </a:cubicBezTo>
                <a:cubicBezTo>
                  <a:pt x="136" y="32"/>
                  <a:pt x="133" y="35"/>
                  <a:pt x="129" y="35"/>
                </a:cubicBezTo>
                <a:cubicBezTo>
                  <a:pt x="125" y="35"/>
                  <a:pt x="122" y="32"/>
                  <a:pt x="122" y="28"/>
                </a:cubicBezTo>
                <a:cubicBezTo>
                  <a:pt x="122" y="7"/>
                  <a:pt x="122" y="7"/>
                  <a:pt x="122" y="7"/>
                </a:cubicBezTo>
                <a:cubicBezTo>
                  <a:pt x="122" y="3"/>
                  <a:pt x="125" y="0"/>
                  <a:pt x="129" y="0"/>
                </a:cubicBezTo>
                <a:cubicBezTo>
                  <a:pt x="133" y="0"/>
                  <a:pt x="136" y="3"/>
                  <a:pt x="136" y="7"/>
                </a:cubicBezTo>
                <a:cubicBezTo>
                  <a:pt x="136" y="28"/>
                  <a:pt x="136" y="28"/>
                  <a:pt x="136" y="28"/>
                </a:cubicBezTo>
                <a:close/>
                <a:moveTo>
                  <a:pt x="99" y="82"/>
                </a:moveTo>
                <a:cubicBezTo>
                  <a:pt x="99" y="82"/>
                  <a:pt x="99" y="82"/>
                  <a:pt x="99" y="82"/>
                </a:cubicBezTo>
                <a:cubicBezTo>
                  <a:pt x="90" y="76"/>
                  <a:pt x="80" y="73"/>
                  <a:pt x="69" y="73"/>
                </a:cubicBezTo>
                <a:cubicBezTo>
                  <a:pt x="54" y="73"/>
                  <a:pt x="40" y="79"/>
                  <a:pt x="30" y="89"/>
                </a:cubicBezTo>
                <a:cubicBezTo>
                  <a:pt x="20" y="99"/>
                  <a:pt x="14" y="113"/>
                  <a:pt x="14" y="128"/>
                </a:cubicBezTo>
                <a:cubicBezTo>
                  <a:pt x="14" y="144"/>
                  <a:pt x="20" y="157"/>
                  <a:pt x="30" y="167"/>
                </a:cubicBezTo>
                <a:cubicBezTo>
                  <a:pt x="40" y="177"/>
                  <a:pt x="54" y="183"/>
                  <a:pt x="69" y="183"/>
                </a:cubicBezTo>
                <a:cubicBezTo>
                  <a:pt x="132" y="183"/>
                  <a:pt x="132" y="183"/>
                  <a:pt x="132" y="183"/>
                </a:cubicBezTo>
                <a:cubicBezTo>
                  <a:pt x="142" y="183"/>
                  <a:pt x="151" y="179"/>
                  <a:pt x="158" y="173"/>
                </a:cubicBezTo>
                <a:cubicBezTo>
                  <a:pt x="164" y="166"/>
                  <a:pt x="169" y="157"/>
                  <a:pt x="169" y="146"/>
                </a:cubicBezTo>
                <a:cubicBezTo>
                  <a:pt x="169" y="136"/>
                  <a:pt x="164" y="127"/>
                  <a:pt x="158" y="120"/>
                </a:cubicBezTo>
                <a:cubicBezTo>
                  <a:pt x="151" y="114"/>
                  <a:pt x="142" y="109"/>
                  <a:pt x="132" y="109"/>
                </a:cubicBezTo>
                <a:cubicBezTo>
                  <a:pt x="131" y="109"/>
                  <a:pt x="130" y="109"/>
                  <a:pt x="129" y="110"/>
                </a:cubicBezTo>
                <a:cubicBezTo>
                  <a:pt x="128" y="110"/>
                  <a:pt x="127" y="110"/>
                  <a:pt x="127" y="110"/>
                </a:cubicBezTo>
                <a:cubicBezTo>
                  <a:pt x="124" y="110"/>
                  <a:pt x="121" y="109"/>
                  <a:pt x="119" y="106"/>
                </a:cubicBezTo>
                <a:cubicBezTo>
                  <a:pt x="115" y="96"/>
                  <a:pt x="108" y="88"/>
                  <a:pt x="99" y="82"/>
                </a:cubicBezTo>
                <a:close/>
              </a:path>
            </a:pathLst>
          </a:custGeom>
          <a:solidFill>
            <a:srgbClr val="DCACA5"/>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8" name="PA_任意多边形 13">
            <a:extLst>
              <a:ext uri="{FF2B5EF4-FFF2-40B4-BE49-F238E27FC236}">
                <a16:creationId xmlns:a16="http://schemas.microsoft.com/office/drawing/2014/main" xmlns="" id="{B5080E0F-5C4C-8A42-8E4B-2761860447BA}"/>
              </a:ext>
            </a:extLst>
          </p:cNvPr>
          <p:cNvSpPr>
            <a:spLocks noEditPoints="1"/>
          </p:cNvSpPr>
          <p:nvPr>
            <p:custDataLst>
              <p:tags r:id="rId7"/>
            </p:custDataLst>
          </p:nvPr>
        </p:nvSpPr>
        <p:spPr bwMode="auto">
          <a:xfrm>
            <a:off x="3521075" y="2485206"/>
            <a:ext cx="342900" cy="325537"/>
          </a:xfrm>
          <a:custGeom>
            <a:avLst/>
            <a:gdLst>
              <a:gd name="T0" fmla="*/ 27 w 183"/>
              <a:gd name="T1" fmla="*/ 96 h 174"/>
              <a:gd name="T2" fmla="*/ 19 w 183"/>
              <a:gd name="T3" fmla="*/ 96 h 174"/>
              <a:gd name="T4" fmla="*/ 152 w 183"/>
              <a:gd name="T5" fmla="*/ 0 h 174"/>
              <a:gd name="T6" fmla="*/ 152 w 183"/>
              <a:gd name="T7" fmla="*/ 8 h 174"/>
              <a:gd name="T8" fmla="*/ 27 w 183"/>
              <a:gd name="T9" fmla="*/ 4 h 174"/>
              <a:gd name="T10" fmla="*/ 152 w 183"/>
              <a:gd name="T11" fmla="*/ 0 h 174"/>
              <a:gd name="T12" fmla="*/ 152 w 183"/>
              <a:gd name="T13" fmla="*/ 17 h 174"/>
              <a:gd name="T14" fmla="*/ 152 w 183"/>
              <a:gd name="T15" fmla="*/ 25 h 174"/>
              <a:gd name="T16" fmla="*/ 27 w 183"/>
              <a:gd name="T17" fmla="*/ 21 h 174"/>
              <a:gd name="T18" fmla="*/ 152 w 183"/>
              <a:gd name="T19" fmla="*/ 17 h 174"/>
              <a:gd name="T20" fmla="*/ 36 w 183"/>
              <a:gd name="T21" fmla="*/ 96 h 174"/>
              <a:gd name="T22" fmla="*/ 49 w 183"/>
              <a:gd name="T23" fmla="*/ 96 h 174"/>
              <a:gd name="T24" fmla="*/ 68 w 183"/>
              <a:gd name="T25" fmla="*/ 124 h 174"/>
              <a:gd name="T26" fmla="*/ 116 w 183"/>
              <a:gd name="T27" fmla="*/ 124 h 174"/>
              <a:gd name="T28" fmla="*/ 135 w 183"/>
              <a:gd name="T29" fmla="*/ 96 h 174"/>
              <a:gd name="T30" fmla="*/ 148 w 183"/>
              <a:gd name="T31" fmla="*/ 42 h 174"/>
              <a:gd name="T32" fmla="*/ 36 w 183"/>
              <a:gd name="T33" fmla="*/ 96 h 174"/>
              <a:gd name="T34" fmla="*/ 156 w 183"/>
              <a:gd name="T35" fmla="*/ 96 h 174"/>
              <a:gd name="T36" fmla="*/ 156 w 183"/>
              <a:gd name="T37" fmla="*/ 80 h 174"/>
              <a:gd name="T38" fmla="*/ 156 w 183"/>
              <a:gd name="T39" fmla="*/ 52 h 174"/>
              <a:gd name="T40" fmla="*/ 182 w 183"/>
              <a:gd name="T41" fmla="*/ 97 h 174"/>
              <a:gd name="T42" fmla="*/ 183 w 183"/>
              <a:gd name="T43" fmla="*/ 103 h 174"/>
              <a:gd name="T44" fmla="*/ 183 w 183"/>
              <a:gd name="T45" fmla="*/ 167 h 174"/>
              <a:gd name="T46" fmla="*/ 176 w 183"/>
              <a:gd name="T47" fmla="*/ 174 h 174"/>
              <a:gd name="T48" fmla="*/ 0 w 183"/>
              <a:gd name="T49" fmla="*/ 167 h 174"/>
              <a:gd name="T50" fmla="*/ 0 w 183"/>
              <a:gd name="T51" fmla="*/ 103 h 174"/>
              <a:gd name="T52" fmla="*/ 1 w 183"/>
              <a:gd name="T53" fmla="*/ 97 h 174"/>
              <a:gd name="T54" fmla="*/ 27 w 183"/>
              <a:gd name="T55" fmla="*/ 38 h 174"/>
              <a:gd name="T56" fmla="*/ 32 w 183"/>
              <a:gd name="T57" fmla="*/ 34 h 174"/>
              <a:gd name="T58" fmla="*/ 152 w 183"/>
              <a:gd name="T59" fmla="*/ 34 h 174"/>
              <a:gd name="T60" fmla="*/ 156 w 183"/>
              <a:gd name="T61" fmla="*/ 52 h 174"/>
              <a:gd name="T62" fmla="*/ 43 w 183"/>
              <a:gd name="T63" fmla="*/ 110 h 174"/>
              <a:gd name="T64" fmla="*/ 15 w 183"/>
              <a:gd name="T65" fmla="*/ 160 h 174"/>
              <a:gd name="T66" fmla="*/ 169 w 183"/>
              <a:gd name="T67" fmla="*/ 110 h 174"/>
              <a:gd name="T68" fmla="*/ 125 w 183"/>
              <a:gd name="T69" fmla="*/ 134 h 174"/>
              <a:gd name="T70" fmla="*/ 59 w 183"/>
              <a:gd name="T71" fmla="*/ 13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3" h="174">
                <a:moveTo>
                  <a:pt x="19" y="96"/>
                </a:moveTo>
                <a:cubicBezTo>
                  <a:pt x="27" y="96"/>
                  <a:pt x="27" y="96"/>
                  <a:pt x="27" y="96"/>
                </a:cubicBezTo>
                <a:cubicBezTo>
                  <a:pt x="27" y="80"/>
                  <a:pt x="27" y="80"/>
                  <a:pt x="27" y="80"/>
                </a:cubicBezTo>
                <a:cubicBezTo>
                  <a:pt x="19" y="96"/>
                  <a:pt x="19" y="96"/>
                  <a:pt x="19" y="96"/>
                </a:cubicBezTo>
                <a:close/>
                <a:moveTo>
                  <a:pt x="152" y="0"/>
                </a:moveTo>
                <a:cubicBezTo>
                  <a:pt x="152" y="0"/>
                  <a:pt x="152" y="0"/>
                  <a:pt x="152" y="0"/>
                </a:cubicBezTo>
                <a:cubicBezTo>
                  <a:pt x="154" y="0"/>
                  <a:pt x="156" y="2"/>
                  <a:pt x="156" y="4"/>
                </a:cubicBezTo>
                <a:cubicBezTo>
                  <a:pt x="156" y="7"/>
                  <a:pt x="154" y="8"/>
                  <a:pt x="152" y="8"/>
                </a:cubicBezTo>
                <a:cubicBezTo>
                  <a:pt x="32" y="8"/>
                  <a:pt x="32" y="8"/>
                  <a:pt x="32" y="8"/>
                </a:cubicBezTo>
                <a:cubicBezTo>
                  <a:pt x="29" y="8"/>
                  <a:pt x="27" y="7"/>
                  <a:pt x="27" y="4"/>
                </a:cubicBezTo>
                <a:cubicBezTo>
                  <a:pt x="27" y="2"/>
                  <a:pt x="29" y="0"/>
                  <a:pt x="32" y="0"/>
                </a:cubicBezTo>
                <a:cubicBezTo>
                  <a:pt x="152" y="0"/>
                  <a:pt x="152" y="0"/>
                  <a:pt x="152" y="0"/>
                </a:cubicBezTo>
                <a:close/>
                <a:moveTo>
                  <a:pt x="152" y="17"/>
                </a:moveTo>
                <a:cubicBezTo>
                  <a:pt x="152" y="17"/>
                  <a:pt x="152" y="17"/>
                  <a:pt x="152" y="17"/>
                </a:cubicBezTo>
                <a:cubicBezTo>
                  <a:pt x="154" y="17"/>
                  <a:pt x="156" y="19"/>
                  <a:pt x="156" y="21"/>
                </a:cubicBezTo>
                <a:cubicBezTo>
                  <a:pt x="156" y="23"/>
                  <a:pt x="154" y="25"/>
                  <a:pt x="152" y="25"/>
                </a:cubicBezTo>
                <a:cubicBezTo>
                  <a:pt x="32" y="25"/>
                  <a:pt x="32" y="25"/>
                  <a:pt x="32" y="25"/>
                </a:cubicBezTo>
                <a:cubicBezTo>
                  <a:pt x="29" y="25"/>
                  <a:pt x="27" y="23"/>
                  <a:pt x="27" y="21"/>
                </a:cubicBezTo>
                <a:cubicBezTo>
                  <a:pt x="27" y="19"/>
                  <a:pt x="29" y="17"/>
                  <a:pt x="32" y="17"/>
                </a:cubicBezTo>
                <a:cubicBezTo>
                  <a:pt x="152" y="17"/>
                  <a:pt x="152" y="17"/>
                  <a:pt x="152" y="17"/>
                </a:cubicBezTo>
                <a:close/>
                <a:moveTo>
                  <a:pt x="36" y="96"/>
                </a:moveTo>
                <a:cubicBezTo>
                  <a:pt x="36" y="96"/>
                  <a:pt x="36" y="96"/>
                  <a:pt x="36" y="96"/>
                </a:cubicBezTo>
                <a:cubicBezTo>
                  <a:pt x="49" y="96"/>
                  <a:pt x="49" y="96"/>
                  <a:pt x="49" y="96"/>
                </a:cubicBezTo>
                <a:cubicBezTo>
                  <a:pt x="49" y="96"/>
                  <a:pt x="49" y="96"/>
                  <a:pt x="49" y="96"/>
                </a:cubicBezTo>
                <a:cubicBezTo>
                  <a:pt x="53" y="96"/>
                  <a:pt x="55" y="98"/>
                  <a:pt x="56" y="102"/>
                </a:cubicBezTo>
                <a:cubicBezTo>
                  <a:pt x="57" y="111"/>
                  <a:pt x="62" y="118"/>
                  <a:pt x="68" y="124"/>
                </a:cubicBezTo>
                <a:cubicBezTo>
                  <a:pt x="74" y="129"/>
                  <a:pt x="83" y="132"/>
                  <a:pt x="92" y="132"/>
                </a:cubicBezTo>
                <a:cubicBezTo>
                  <a:pt x="101" y="132"/>
                  <a:pt x="109" y="129"/>
                  <a:pt x="116" y="124"/>
                </a:cubicBezTo>
                <a:cubicBezTo>
                  <a:pt x="122" y="118"/>
                  <a:pt x="127" y="110"/>
                  <a:pt x="128" y="102"/>
                </a:cubicBezTo>
                <a:cubicBezTo>
                  <a:pt x="129" y="98"/>
                  <a:pt x="132" y="96"/>
                  <a:pt x="135" y="96"/>
                </a:cubicBezTo>
                <a:cubicBezTo>
                  <a:pt x="148" y="96"/>
                  <a:pt x="148" y="96"/>
                  <a:pt x="148" y="96"/>
                </a:cubicBezTo>
                <a:cubicBezTo>
                  <a:pt x="148" y="42"/>
                  <a:pt x="148" y="42"/>
                  <a:pt x="148" y="42"/>
                </a:cubicBezTo>
                <a:cubicBezTo>
                  <a:pt x="36" y="42"/>
                  <a:pt x="36" y="42"/>
                  <a:pt x="36" y="42"/>
                </a:cubicBezTo>
                <a:cubicBezTo>
                  <a:pt x="36" y="96"/>
                  <a:pt x="36" y="96"/>
                  <a:pt x="36" y="96"/>
                </a:cubicBezTo>
                <a:close/>
                <a:moveTo>
                  <a:pt x="156" y="96"/>
                </a:moveTo>
                <a:cubicBezTo>
                  <a:pt x="156" y="96"/>
                  <a:pt x="156" y="96"/>
                  <a:pt x="156" y="96"/>
                </a:cubicBezTo>
                <a:cubicBezTo>
                  <a:pt x="165" y="96"/>
                  <a:pt x="165" y="96"/>
                  <a:pt x="165" y="96"/>
                </a:cubicBezTo>
                <a:cubicBezTo>
                  <a:pt x="156" y="80"/>
                  <a:pt x="156" y="80"/>
                  <a:pt x="156" y="80"/>
                </a:cubicBezTo>
                <a:cubicBezTo>
                  <a:pt x="156" y="96"/>
                  <a:pt x="156" y="96"/>
                  <a:pt x="156" y="96"/>
                </a:cubicBezTo>
                <a:close/>
                <a:moveTo>
                  <a:pt x="156" y="52"/>
                </a:moveTo>
                <a:cubicBezTo>
                  <a:pt x="156" y="52"/>
                  <a:pt x="156" y="52"/>
                  <a:pt x="156" y="52"/>
                </a:cubicBezTo>
                <a:cubicBezTo>
                  <a:pt x="182" y="97"/>
                  <a:pt x="182" y="97"/>
                  <a:pt x="182" y="97"/>
                </a:cubicBezTo>
                <a:cubicBezTo>
                  <a:pt x="183" y="99"/>
                  <a:pt x="183" y="100"/>
                  <a:pt x="183" y="102"/>
                </a:cubicBezTo>
                <a:cubicBezTo>
                  <a:pt x="183" y="102"/>
                  <a:pt x="183" y="102"/>
                  <a:pt x="183" y="103"/>
                </a:cubicBezTo>
                <a:cubicBezTo>
                  <a:pt x="183" y="103"/>
                  <a:pt x="183" y="103"/>
                  <a:pt x="183" y="103"/>
                </a:cubicBezTo>
                <a:cubicBezTo>
                  <a:pt x="183" y="167"/>
                  <a:pt x="183" y="167"/>
                  <a:pt x="183" y="167"/>
                </a:cubicBezTo>
                <a:cubicBezTo>
                  <a:pt x="183" y="171"/>
                  <a:pt x="180" y="174"/>
                  <a:pt x="176" y="174"/>
                </a:cubicBezTo>
                <a:cubicBezTo>
                  <a:pt x="176" y="174"/>
                  <a:pt x="176" y="174"/>
                  <a:pt x="176" y="174"/>
                </a:cubicBezTo>
                <a:cubicBezTo>
                  <a:pt x="7" y="174"/>
                  <a:pt x="7" y="174"/>
                  <a:pt x="7" y="174"/>
                </a:cubicBezTo>
                <a:cubicBezTo>
                  <a:pt x="4" y="174"/>
                  <a:pt x="0" y="171"/>
                  <a:pt x="0" y="167"/>
                </a:cubicBezTo>
                <a:cubicBezTo>
                  <a:pt x="0" y="167"/>
                  <a:pt x="0" y="167"/>
                  <a:pt x="0" y="167"/>
                </a:cubicBezTo>
                <a:cubicBezTo>
                  <a:pt x="0" y="103"/>
                  <a:pt x="0" y="103"/>
                  <a:pt x="0" y="103"/>
                </a:cubicBezTo>
                <a:cubicBezTo>
                  <a:pt x="0" y="102"/>
                  <a:pt x="0" y="102"/>
                  <a:pt x="0" y="102"/>
                </a:cubicBezTo>
                <a:cubicBezTo>
                  <a:pt x="0" y="100"/>
                  <a:pt x="0" y="99"/>
                  <a:pt x="1" y="97"/>
                </a:cubicBezTo>
                <a:cubicBezTo>
                  <a:pt x="27" y="52"/>
                  <a:pt x="27" y="52"/>
                  <a:pt x="27" y="52"/>
                </a:cubicBezTo>
                <a:cubicBezTo>
                  <a:pt x="27" y="38"/>
                  <a:pt x="27" y="38"/>
                  <a:pt x="27" y="38"/>
                </a:cubicBezTo>
                <a:cubicBezTo>
                  <a:pt x="27" y="38"/>
                  <a:pt x="27" y="38"/>
                  <a:pt x="27" y="38"/>
                </a:cubicBezTo>
                <a:cubicBezTo>
                  <a:pt x="27" y="36"/>
                  <a:pt x="29" y="34"/>
                  <a:pt x="32" y="34"/>
                </a:cubicBezTo>
                <a:cubicBezTo>
                  <a:pt x="152" y="34"/>
                  <a:pt x="152" y="34"/>
                  <a:pt x="152" y="34"/>
                </a:cubicBezTo>
                <a:cubicBezTo>
                  <a:pt x="152" y="34"/>
                  <a:pt x="152" y="34"/>
                  <a:pt x="152" y="34"/>
                </a:cubicBezTo>
                <a:cubicBezTo>
                  <a:pt x="154" y="34"/>
                  <a:pt x="156" y="36"/>
                  <a:pt x="156" y="38"/>
                </a:cubicBezTo>
                <a:cubicBezTo>
                  <a:pt x="156" y="52"/>
                  <a:pt x="156" y="52"/>
                  <a:pt x="156" y="52"/>
                </a:cubicBezTo>
                <a:close/>
                <a:moveTo>
                  <a:pt x="43" y="110"/>
                </a:moveTo>
                <a:cubicBezTo>
                  <a:pt x="43" y="110"/>
                  <a:pt x="43" y="110"/>
                  <a:pt x="43" y="110"/>
                </a:cubicBezTo>
                <a:cubicBezTo>
                  <a:pt x="15" y="110"/>
                  <a:pt x="15" y="110"/>
                  <a:pt x="15" y="110"/>
                </a:cubicBezTo>
                <a:cubicBezTo>
                  <a:pt x="15" y="160"/>
                  <a:pt x="15" y="160"/>
                  <a:pt x="15" y="160"/>
                </a:cubicBezTo>
                <a:cubicBezTo>
                  <a:pt x="169" y="160"/>
                  <a:pt x="169" y="160"/>
                  <a:pt x="169" y="160"/>
                </a:cubicBezTo>
                <a:cubicBezTo>
                  <a:pt x="169" y="110"/>
                  <a:pt x="169" y="110"/>
                  <a:pt x="169" y="110"/>
                </a:cubicBezTo>
                <a:cubicBezTo>
                  <a:pt x="141" y="110"/>
                  <a:pt x="141" y="110"/>
                  <a:pt x="141" y="110"/>
                </a:cubicBezTo>
                <a:cubicBezTo>
                  <a:pt x="138" y="119"/>
                  <a:pt x="132" y="128"/>
                  <a:pt x="125" y="134"/>
                </a:cubicBezTo>
                <a:cubicBezTo>
                  <a:pt x="116" y="142"/>
                  <a:pt x="104" y="147"/>
                  <a:pt x="92" y="147"/>
                </a:cubicBezTo>
                <a:cubicBezTo>
                  <a:pt x="79" y="147"/>
                  <a:pt x="68" y="142"/>
                  <a:pt x="59" y="134"/>
                </a:cubicBezTo>
                <a:cubicBezTo>
                  <a:pt x="51" y="128"/>
                  <a:pt x="46" y="119"/>
                  <a:pt x="43" y="110"/>
                </a:cubicBezTo>
                <a:close/>
              </a:path>
            </a:pathLst>
          </a:custGeom>
          <a:solidFill>
            <a:srgbClr val="ECD0CD"/>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9" name="PA_任意多边形 14">
            <a:extLst>
              <a:ext uri="{FF2B5EF4-FFF2-40B4-BE49-F238E27FC236}">
                <a16:creationId xmlns:a16="http://schemas.microsoft.com/office/drawing/2014/main" xmlns="" id="{54E5ECD2-A62B-C54B-9B34-E8565C464B8C}"/>
              </a:ext>
            </a:extLst>
          </p:cNvPr>
          <p:cNvSpPr>
            <a:spLocks noEditPoints="1"/>
          </p:cNvSpPr>
          <p:nvPr>
            <p:custDataLst>
              <p:tags r:id="rId8"/>
            </p:custDataLst>
          </p:nvPr>
        </p:nvSpPr>
        <p:spPr bwMode="auto">
          <a:xfrm>
            <a:off x="3105150" y="3572978"/>
            <a:ext cx="323850" cy="328714"/>
          </a:xfrm>
          <a:custGeom>
            <a:avLst/>
            <a:gdLst>
              <a:gd name="T0" fmla="*/ 82 w 173"/>
              <a:gd name="T1" fmla="*/ 124 h 176"/>
              <a:gd name="T2" fmla="*/ 79 w 173"/>
              <a:gd name="T3" fmla="*/ 119 h 176"/>
              <a:gd name="T4" fmla="*/ 85 w 173"/>
              <a:gd name="T5" fmla="*/ 157 h 176"/>
              <a:gd name="T6" fmla="*/ 68 w 173"/>
              <a:gd name="T7" fmla="*/ 171 h 176"/>
              <a:gd name="T8" fmla="*/ 46 w 173"/>
              <a:gd name="T9" fmla="*/ 171 h 176"/>
              <a:gd name="T10" fmla="*/ 9 w 173"/>
              <a:gd name="T11" fmla="*/ 107 h 176"/>
              <a:gd name="T12" fmla="*/ 10 w 173"/>
              <a:gd name="T13" fmla="*/ 58 h 176"/>
              <a:gd name="T14" fmla="*/ 10 w 173"/>
              <a:gd name="T15" fmla="*/ 58 h 176"/>
              <a:gd name="T16" fmla="*/ 79 w 173"/>
              <a:gd name="T17" fmla="*/ 47 h 176"/>
              <a:gd name="T18" fmla="*/ 141 w 173"/>
              <a:gd name="T19" fmla="*/ 2 h 176"/>
              <a:gd name="T20" fmla="*/ 152 w 173"/>
              <a:gd name="T21" fmla="*/ 8 h 176"/>
              <a:gd name="T22" fmla="*/ 165 w 173"/>
              <a:gd name="T23" fmla="*/ 63 h 176"/>
              <a:gd name="T24" fmla="*/ 173 w 173"/>
              <a:gd name="T25" fmla="*/ 83 h 176"/>
              <a:gd name="T26" fmla="*/ 165 w 173"/>
              <a:gd name="T27" fmla="*/ 103 h 176"/>
              <a:gd name="T28" fmla="*/ 152 w 173"/>
              <a:gd name="T29" fmla="*/ 110 h 176"/>
              <a:gd name="T30" fmla="*/ 145 w 173"/>
              <a:gd name="T31" fmla="*/ 165 h 176"/>
              <a:gd name="T32" fmla="*/ 84 w 173"/>
              <a:gd name="T33" fmla="*/ 104 h 176"/>
              <a:gd name="T34" fmla="*/ 84 w 173"/>
              <a:gd name="T35" fmla="*/ 62 h 176"/>
              <a:gd name="T36" fmla="*/ 20 w 173"/>
              <a:gd name="T37" fmla="*/ 68 h 176"/>
              <a:gd name="T38" fmla="*/ 19 w 173"/>
              <a:gd name="T39" fmla="*/ 97 h 176"/>
              <a:gd name="T40" fmla="*/ 39 w 173"/>
              <a:gd name="T41" fmla="*/ 109 h 176"/>
              <a:gd name="T42" fmla="*/ 63 w 173"/>
              <a:gd name="T43" fmla="*/ 157 h 176"/>
              <a:gd name="T44" fmla="*/ 55 w 173"/>
              <a:gd name="T45" fmla="*/ 114 h 176"/>
              <a:gd name="T46" fmla="*/ 62 w 173"/>
              <a:gd name="T47" fmla="*/ 104 h 176"/>
              <a:gd name="T48" fmla="*/ 93 w 173"/>
              <a:gd name="T49" fmla="*/ 55 h 176"/>
              <a:gd name="T50" fmla="*/ 93 w 173"/>
              <a:gd name="T51" fmla="*/ 111 h 176"/>
              <a:gd name="T52" fmla="*/ 93 w 173"/>
              <a:gd name="T53" fmla="*/ 112 h 176"/>
              <a:gd name="T54" fmla="*/ 93 w 173"/>
              <a:gd name="T55" fmla="*/ 115 h 176"/>
              <a:gd name="T56" fmla="*/ 138 w 173"/>
              <a:gd name="T57" fmla="*/ 21 h 176"/>
              <a:gd name="T58" fmla="*/ 93 w 173"/>
              <a:gd name="T59" fmla="*/ 54 h 176"/>
              <a:gd name="T60" fmla="*/ 93 w 173"/>
              <a:gd name="T61" fmla="*/ 55 h 176"/>
              <a:gd name="T62" fmla="*/ 152 w 173"/>
              <a:gd name="T63" fmla="*/ 65 h 176"/>
              <a:gd name="T64" fmla="*/ 159 w 173"/>
              <a:gd name="T65" fmla="*/ 97 h 176"/>
              <a:gd name="T66" fmla="*/ 165 w 173"/>
              <a:gd name="T67" fmla="*/ 83 h 176"/>
              <a:gd name="T68" fmla="*/ 159 w 173"/>
              <a:gd name="T69" fmla="*/ 6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3" h="176">
                <a:moveTo>
                  <a:pt x="141" y="164"/>
                </a:moveTo>
                <a:cubicBezTo>
                  <a:pt x="82" y="124"/>
                  <a:pt x="82" y="124"/>
                  <a:pt x="82" y="124"/>
                </a:cubicBezTo>
                <a:cubicBezTo>
                  <a:pt x="80" y="123"/>
                  <a:pt x="79" y="121"/>
                  <a:pt x="79" y="119"/>
                </a:cubicBezTo>
                <a:cubicBezTo>
                  <a:pt x="79" y="119"/>
                  <a:pt x="79" y="119"/>
                  <a:pt x="79" y="119"/>
                </a:cubicBezTo>
                <a:cubicBezTo>
                  <a:pt x="72" y="119"/>
                  <a:pt x="72" y="119"/>
                  <a:pt x="72" y="119"/>
                </a:cubicBezTo>
                <a:cubicBezTo>
                  <a:pt x="85" y="157"/>
                  <a:pt x="85" y="157"/>
                  <a:pt x="85" y="157"/>
                </a:cubicBezTo>
                <a:cubicBezTo>
                  <a:pt x="86" y="161"/>
                  <a:pt x="84" y="165"/>
                  <a:pt x="81" y="166"/>
                </a:cubicBezTo>
                <a:cubicBezTo>
                  <a:pt x="68" y="171"/>
                  <a:pt x="68" y="171"/>
                  <a:pt x="68" y="171"/>
                </a:cubicBezTo>
                <a:cubicBezTo>
                  <a:pt x="54" y="175"/>
                  <a:pt x="54" y="175"/>
                  <a:pt x="54" y="175"/>
                </a:cubicBezTo>
                <a:cubicBezTo>
                  <a:pt x="51" y="176"/>
                  <a:pt x="47" y="174"/>
                  <a:pt x="46" y="171"/>
                </a:cubicBezTo>
                <a:cubicBezTo>
                  <a:pt x="27" y="118"/>
                  <a:pt x="27" y="118"/>
                  <a:pt x="27" y="118"/>
                </a:cubicBezTo>
                <a:cubicBezTo>
                  <a:pt x="20" y="116"/>
                  <a:pt x="14" y="112"/>
                  <a:pt x="9" y="107"/>
                </a:cubicBezTo>
                <a:cubicBezTo>
                  <a:pt x="3" y="100"/>
                  <a:pt x="0" y="92"/>
                  <a:pt x="0" y="83"/>
                </a:cubicBezTo>
                <a:cubicBezTo>
                  <a:pt x="0" y="73"/>
                  <a:pt x="4" y="64"/>
                  <a:pt x="10" y="58"/>
                </a:cubicBezTo>
                <a:cubicBezTo>
                  <a:pt x="10" y="58"/>
                  <a:pt x="10" y="58"/>
                  <a:pt x="10" y="58"/>
                </a:cubicBezTo>
                <a:cubicBezTo>
                  <a:pt x="10" y="58"/>
                  <a:pt x="10" y="58"/>
                  <a:pt x="10" y="58"/>
                </a:cubicBezTo>
                <a:cubicBezTo>
                  <a:pt x="17" y="51"/>
                  <a:pt x="26" y="47"/>
                  <a:pt x="35" y="47"/>
                </a:cubicBezTo>
                <a:cubicBezTo>
                  <a:pt x="79" y="47"/>
                  <a:pt x="79" y="47"/>
                  <a:pt x="79" y="47"/>
                </a:cubicBezTo>
                <a:cubicBezTo>
                  <a:pt x="79" y="45"/>
                  <a:pt x="80" y="43"/>
                  <a:pt x="82" y="41"/>
                </a:cubicBezTo>
                <a:cubicBezTo>
                  <a:pt x="141" y="2"/>
                  <a:pt x="141" y="2"/>
                  <a:pt x="141" y="2"/>
                </a:cubicBezTo>
                <a:cubicBezTo>
                  <a:pt x="144" y="0"/>
                  <a:pt x="149" y="1"/>
                  <a:pt x="151" y="4"/>
                </a:cubicBezTo>
                <a:cubicBezTo>
                  <a:pt x="152" y="5"/>
                  <a:pt x="152" y="7"/>
                  <a:pt x="152" y="8"/>
                </a:cubicBezTo>
                <a:cubicBezTo>
                  <a:pt x="152" y="56"/>
                  <a:pt x="152" y="56"/>
                  <a:pt x="152" y="56"/>
                </a:cubicBezTo>
                <a:cubicBezTo>
                  <a:pt x="157" y="57"/>
                  <a:pt x="161" y="59"/>
                  <a:pt x="165" y="63"/>
                </a:cubicBezTo>
                <a:cubicBezTo>
                  <a:pt x="165" y="63"/>
                  <a:pt x="165" y="63"/>
                  <a:pt x="165" y="63"/>
                </a:cubicBezTo>
                <a:cubicBezTo>
                  <a:pt x="170" y="68"/>
                  <a:pt x="173" y="75"/>
                  <a:pt x="173" y="83"/>
                </a:cubicBezTo>
                <a:cubicBezTo>
                  <a:pt x="173" y="91"/>
                  <a:pt x="170" y="98"/>
                  <a:pt x="165" y="103"/>
                </a:cubicBezTo>
                <a:cubicBezTo>
                  <a:pt x="165" y="103"/>
                  <a:pt x="165" y="103"/>
                  <a:pt x="165" y="103"/>
                </a:cubicBezTo>
                <a:cubicBezTo>
                  <a:pt x="165" y="103"/>
                  <a:pt x="165" y="103"/>
                  <a:pt x="165" y="103"/>
                </a:cubicBezTo>
                <a:cubicBezTo>
                  <a:pt x="161" y="106"/>
                  <a:pt x="157" y="109"/>
                  <a:pt x="152" y="110"/>
                </a:cubicBezTo>
                <a:cubicBezTo>
                  <a:pt x="152" y="158"/>
                  <a:pt x="152" y="158"/>
                  <a:pt x="152" y="158"/>
                </a:cubicBezTo>
                <a:cubicBezTo>
                  <a:pt x="152" y="162"/>
                  <a:pt x="149" y="165"/>
                  <a:pt x="145" y="165"/>
                </a:cubicBezTo>
                <a:cubicBezTo>
                  <a:pt x="143" y="165"/>
                  <a:pt x="142" y="165"/>
                  <a:pt x="141" y="164"/>
                </a:cubicBezTo>
                <a:close/>
                <a:moveTo>
                  <a:pt x="84" y="104"/>
                </a:moveTo>
                <a:cubicBezTo>
                  <a:pt x="84" y="104"/>
                  <a:pt x="84" y="104"/>
                  <a:pt x="84" y="104"/>
                </a:cubicBezTo>
                <a:cubicBezTo>
                  <a:pt x="84" y="62"/>
                  <a:pt x="84" y="62"/>
                  <a:pt x="84" y="62"/>
                </a:cubicBezTo>
                <a:cubicBezTo>
                  <a:pt x="35" y="62"/>
                  <a:pt x="35" y="62"/>
                  <a:pt x="35" y="62"/>
                </a:cubicBezTo>
                <a:cubicBezTo>
                  <a:pt x="29" y="62"/>
                  <a:pt x="24" y="64"/>
                  <a:pt x="20" y="68"/>
                </a:cubicBezTo>
                <a:cubicBezTo>
                  <a:pt x="16" y="72"/>
                  <a:pt x="14" y="77"/>
                  <a:pt x="14" y="83"/>
                </a:cubicBezTo>
                <a:cubicBezTo>
                  <a:pt x="14" y="89"/>
                  <a:pt x="16" y="94"/>
                  <a:pt x="19" y="97"/>
                </a:cubicBezTo>
                <a:cubicBezTo>
                  <a:pt x="23" y="101"/>
                  <a:pt x="27" y="104"/>
                  <a:pt x="33" y="104"/>
                </a:cubicBezTo>
                <a:cubicBezTo>
                  <a:pt x="35" y="105"/>
                  <a:pt x="38" y="106"/>
                  <a:pt x="39" y="109"/>
                </a:cubicBezTo>
                <a:cubicBezTo>
                  <a:pt x="56" y="160"/>
                  <a:pt x="56" y="160"/>
                  <a:pt x="56" y="160"/>
                </a:cubicBezTo>
                <a:cubicBezTo>
                  <a:pt x="63" y="157"/>
                  <a:pt x="63" y="157"/>
                  <a:pt x="63" y="157"/>
                </a:cubicBezTo>
                <a:cubicBezTo>
                  <a:pt x="69" y="155"/>
                  <a:pt x="69" y="155"/>
                  <a:pt x="69" y="155"/>
                </a:cubicBezTo>
                <a:cubicBezTo>
                  <a:pt x="55" y="114"/>
                  <a:pt x="55" y="114"/>
                  <a:pt x="55" y="114"/>
                </a:cubicBezTo>
                <a:cubicBezTo>
                  <a:pt x="55" y="113"/>
                  <a:pt x="55" y="113"/>
                  <a:pt x="55" y="112"/>
                </a:cubicBezTo>
                <a:cubicBezTo>
                  <a:pt x="55" y="108"/>
                  <a:pt x="58" y="104"/>
                  <a:pt x="62" y="104"/>
                </a:cubicBezTo>
                <a:cubicBezTo>
                  <a:pt x="84" y="104"/>
                  <a:pt x="84" y="104"/>
                  <a:pt x="84" y="104"/>
                </a:cubicBezTo>
                <a:close/>
                <a:moveTo>
                  <a:pt x="93" y="55"/>
                </a:moveTo>
                <a:cubicBezTo>
                  <a:pt x="93" y="55"/>
                  <a:pt x="93" y="55"/>
                  <a:pt x="93" y="55"/>
                </a:cubicBezTo>
                <a:cubicBezTo>
                  <a:pt x="93" y="111"/>
                  <a:pt x="93" y="111"/>
                  <a:pt x="93" y="111"/>
                </a:cubicBezTo>
                <a:cubicBezTo>
                  <a:pt x="93" y="112"/>
                  <a:pt x="93" y="112"/>
                  <a:pt x="93" y="112"/>
                </a:cubicBezTo>
                <a:cubicBezTo>
                  <a:pt x="93" y="112"/>
                  <a:pt x="93" y="112"/>
                  <a:pt x="93" y="112"/>
                </a:cubicBezTo>
                <a:cubicBezTo>
                  <a:pt x="93" y="112"/>
                  <a:pt x="93" y="112"/>
                  <a:pt x="93" y="112"/>
                </a:cubicBezTo>
                <a:cubicBezTo>
                  <a:pt x="93" y="115"/>
                  <a:pt x="93" y="115"/>
                  <a:pt x="93" y="115"/>
                </a:cubicBezTo>
                <a:cubicBezTo>
                  <a:pt x="138" y="145"/>
                  <a:pt x="138" y="145"/>
                  <a:pt x="138" y="145"/>
                </a:cubicBezTo>
                <a:cubicBezTo>
                  <a:pt x="138" y="21"/>
                  <a:pt x="138" y="21"/>
                  <a:pt x="138" y="21"/>
                </a:cubicBezTo>
                <a:cubicBezTo>
                  <a:pt x="93" y="51"/>
                  <a:pt x="93" y="51"/>
                  <a:pt x="93" y="51"/>
                </a:cubicBezTo>
                <a:cubicBezTo>
                  <a:pt x="93" y="54"/>
                  <a:pt x="93" y="54"/>
                  <a:pt x="93" y="54"/>
                </a:cubicBezTo>
                <a:cubicBezTo>
                  <a:pt x="93" y="55"/>
                  <a:pt x="93" y="55"/>
                  <a:pt x="93" y="55"/>
                </a:cubicBezTo>
                <a:cubicBezTo>
                  <a:pt x="93" y="55"/>
                  <a:pt x="93" y="55"/>
                  <a:pt x="93" y="55"/>
                </a:cubicBezTo>
                <a:close/>
                <a:moveTo>
                  <a:pt x="152" y="65"/>
                </a:moveTo>
                <a:cubicBezTo>
                  <a:pt x="152" y="65"/>
                  <a:pt x="152" y="65"/>
                  <a:pt x="152" y="65"/>
                </a:cubicBezTo>
                <a:cubicBezTo>
                  <a:pt x="152" y="101"/>
                  <a:pt x="152" y="101"/>
                  <a:pt x="152" y="101"/>
                </a:cubicBezTo>
                <a:cubicBezTo>
                  <a:pt x="155" y="100"/>
                  <a:pt x="157" y="99"/>
                  <a:pt x="159" y="97"/>
                </a:cubicBezTo>
                <a:cubicBezTo>
                  <a:pt x="159" y="97"/>
                  <a:pt x="159" y="97"/>
                  <a:pt x="159" y="97"/>
                </a:cubicBezTo>
                <a:cubicBezTo>
                  <a:pt x="163" y="93"/>
                  <a:pt x="165" y="89"/>
                  <a:pt x="165" y="83"/>
                </a:cubicBezTo>
                <a:cubicBezTo>
                  <a:pt x="165" y="78"/>
                  <a:pt x="163" y="73"/>
                  <a:pt x="159" y="69"/>
                </a:cubicBezTo>
                <a:cubicBezTo>
                  <a:pt x="159" y="69"/>
                  <a:pt x="159" y="69"/>
                  <a:pt x="159" y="69"/>
                </a:cubicBezTo>
                <a:cubicBezTo>
                  <a:pt x="157" y="67"/>
                  <a:pt x="155" y="66"/>
                  <a:pt x="152" y="65"/>
                </a:cubicBezTo>
                <a:close/>
              </a:path>
            </a:pathLst>
          </a:custGeom>
          <a:solidFill>
            <a:srgbClr val="957F7C"/>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0" name="PA_任意多边形 15">
            <a:extLst>
              <a:ext uri="{FF2B5EF4-FFF2-40B4-BE49-F238E27FC236}">
                <a16:creationId xmlns:a16="http://schemas.microsoft.com/office/drawing/2014/main" xmlns="" id="{98C67054-613A-7E47-A2D9-D4E1393D27BE}"/>
              </a:ext>
            </a:extLst>
          </p:cNvPr>
          <p:cNvSpPr>
            <a:spLocks noEditPoints="1"/>
          </p:cNvSpPr>
          <p:nvPr>
            <p:custDataLst>
              <p:tags r:id="rId9"/>
            </p:custDataLst>
          </p:nvPr>
        </p:nvSpPr>
        <p:spPr bwMode="auto">
          <a:xfrm>
            <a:off x="5703888" y="3557098"/>
            <a:ext cx="342900" cy="360474"/>
          </a:xfrm>
          <a:custGeom>
            <a:avLst/>
            <a:gdLst>
              <a:gd name="T0" fmla="*/ 156 w 183"/>
              <a:gd name="T1" fmla="*/ 27 h 192"/>
              <a:gd name="T2" fmla="*/ 161 w 183"/>
              <a:gd name="T3" fmla="*/ 151 h 192"/>
              <a:gd name="T4" fmla="*/ 169 w 183"/>
              <a:gd name="T5" fmla="*/ 96 h 192"/>
              <a:gd name="T6" fmla="*/ 138 w 183"/>
              <a:gd name="T7" fmla="*/ 129 h 192"/>
              <a:gd name="T8" fmla="*/ 134 w 183"/>
              <a:gd name="T9" fmla="*/ 96 h 192"/>
              <a:gd name="T10" fmla="*/ 54 w 183"/>
              <a:gd name="T11" fmla="*/ 127 h 192"/>
              <a:gd name="T12" fmla="*/ 41 w 183"/>
              <a:gd name="T13" fmla="*/ 96 h 192"/>
              <a:gd name="T14" fmla="*/ 33 w 183"/>
              <a:gd name="T15" fmla="*/ 142 h 192"/>
              <a:gd name="T16" fmla="*/ 0 w 183"/>
              <a:gd name="T17" fmla="*/ 92 h 192"/>
              <a:gd name="T18" fmla="*/ 92 w 183"/>
              <a:gd name="T19" fmla="*/ 0 h 192"/>
              <a:gd name="T20" fmla="*/ 119 w 183"/>
              <a:gd name="T21" fmla="*/ 166 h 192"/>
              <a:gd name="T22" fmla="*/ 112 w 183"/>
              <a:gd name="T23" fmla="*/ 192 h 192"/>
              <a:gd name="T24" fmla="*/ 71 w 183"/>
              <a:gd name="T25" fmla="*/ 192 h 192"/>
              <a:gd name="T26" fmla="*/ 64 w 183"/>
              <a:gd name="T27" fmla="*/ 185 h 192"/>
              <a:gd name="T28" fmla="*/ 42 w 183"/>
              <a:gd name="T29" fmla="*/ 166 h 192"/>
              <a:gd name="T30" fmla="*/ 38 w 183"/>
              <a:gd name="T31" fmla="*/ 154 h 192"/>
              <a:gd name="T32" fmla="*/ 97 w 183"/>
              <a:gd name="T33" fmla="*/ 105 h 192"/>
              <a:gd name="T34" fmla="*/ 146 w 183"/>
              <a:gd name="T35" fmla="*/ 154 h 192"/>
              <a:gd name="T36" fmla="*/ 141 w 183"/>
              <a:gd name="T37" fmla="*/ 166 h 192"/>
              <a:gd name="T38" fmla="*/ 119 w 183"/>
              <a:gd name="T39" fmla="*/ 166 h 192"/>
              <a:gd name="T40" fmla="*/ 105 w 183"/>
              <a:gd name="T41" fmla="*/ 178 h 192"/>
              <a:gd name="T42" fmla="*/ 105 w 183"/>
              <a:gd name="T43" fmla="*/ 159 h 192"/>
              <a:gd name="T44" fmla="*/ 124 w 183"/>
              <a:gd name="T45" fmla="*/ 152 h 192"/>
              <a:gd name="T46" fmla="*/ 59 w 183"/>
              <a:gd name="T47" fmla="*/ 152 h 192"/>
              <a:gd name="T48" fmla="*/ 71 w 183"/>
              <a:gd name="T49" fmla="*/ 152 h 192"/>
              <a:gd name="T50" fmla="*/ 78 w 183"/>
              <a:gd name="T51" fmla="*/ 178 h 192"/>
              <a:gd name="T52" fmla="*/ 146 w 183"/>
              <a:gd name="T53" fmla="*/ 37 h 192"/>
              <a:gd name="T54" fmla="*/ 144 w 183"/>
              <a:gd name="T55" fmla="*/ 35 h 192"/>
              <a:gd name="T56" fmla="*/ 142 w 183"/>
              <a:gd name="T57" fmla="*/ 88 h 192"/>
              <a:gd name="T58" fmla="*/ 146 w 183"/>
              <a:gd name="T59" fmla="*/ 37 h 192"/>
              <a:gd name="T60" fmla="*/ 138 w 183"/>
              <a:gd name="T61" fmla="*/ 30 h 192"/>
              <a:gd name="T62" fmla="*/ 128 w 183"/>
              <a:gd name="T63" fmla="*/ 30 h 192"/>
              <a:gd name="T64" fmla="*/ 138 w 183"/>
              <a:gd name="T65" fmla="*/ 30 h 192"/>
              <a:gd name="T66" fmla="*/ 104 w 183"/>
              <a:gd name="T67" fmla="*/ 16 h 192"/>
              <a:gd name="T68" fmla="*/ 96 w 183"/>
              <a:gd name="T69" fmla="*/ 44 h 192"/>
              <a:gd name="T70" fmla="*/ 123 w 183"/>
              <a:gd name="T71" fmla="*/ 38 h 192"/>
              <a:gd name="T72" fmla="*/ 104 w 183"/>
              <a:gd name="T73" fmla="*/ 16 h 192"/>
              <a:gd name="T74" fmla="*/ 87 w 183"/>
              <a:gd name="T75" fmla="*/ 15 h 192"/>
              <a:gd name="T76" fmla="*/ 62 w 183"/>
              <a:gd name="T77" fmla="*/ 34 h 192"/>
              <a:gd name="T78" fmla="*/ 64 w 183"/>
              <a:gd name="T79" fmla="*/ 39 h 192"/>
              <a:gd name="T80" fmla="*/ 87 w 183"/>
              <a:gd name="T81" fmla="*/ 15 h 192"/>
              <a:gd name="T82" fmla="*/ 61 w 183"/>
              <a:gd name="T83" fmla="*/ 21 h 192"/>
              <a:gd name="T84" fmla="*/ 53 w 183"/>
              <a:gd name="T85" fmla="*/ 34 h 192"/>
              <a:gd name="T86" fmla="*/ 61 w 183"/>
              <a:gd name="T87" fmla="*/ 21 h 192"/>
              <a:gd name="T88" fmla="*/ 39 w 183"/>
              <a:gd name="T89" fmla="*/ 35 h 192"/>
              <a:gd name="T90" fmla="*/ 14 w 183"/>
              <a:gd name="T91" fmla="*/ 88 h 192"/>
              <a:gd name="T92" fmla="*/ 50 w 183"/>
              <a:gd name="T93" fmla="*/ 42 h 192"/>
              <a:gd name="T94" fmla="*/ 126 w 183"/>
              <a:gd name="T95" fmla="*/ 46 h 192"/>
              <a:gd name="T96" fmla="*/ 123 w 183"/>
              <a:gd name="T97" fmla="*/ 47 h 192"/>
              <a:gd name="T98" fmla="*/ 96 w 183"/>
              <a:gd name="T99" fmla="*/ 88 h 192"/>
              <a:gd name="T100" fmla="*/ 126 w 183"/>
              <a:gd name="T101" fmla="*/ 46 h 192"/>
              <a:gd name="T102" fmla="*/ 87 w 183"/>
              <a:gd name="T103" fmla="*/ 53 h 192"/>
              <a:gd name="T104" fmla="*/ 57 w 183"/>
              <a:gd name="T105" fmla="*/ 46 h 192"/>
              <a:gd name="T106" fmla="*/ 87 w 183"/>
              <a:gd name="T107" fmla="*/ 88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3" h="192">
                <a:moveTo>
                  <a:pt x="92" y="0"/>
                </a:moveTo>
                <a:cubicBezTo>
                  <a:pt x="117" y="0"/>
                  <a:pt x="140" y="11"/>
                  <a:pt x="156" y="27"/>
                </a:cubicBezTo>
                <a:cubicBezTo>
                  <a:pt x="173" y="44"/>
                  <a:pt x="183" y="67"/>
                  <a:pt x="183" y="92"/>
                </a:cubicBezTo>
                <a:cubicBezTo>
                  <a:pt x="183" y="114"/>
                  <a:pt x="175" y="135"/>
                  <a:pt x="161" y="151"/>
                </a:cubicBezTo>
                <a:cubicBezTo>
                  <a:pt x="156" y="158"/>
                  <a:pt x="144" y="149"/>
                  <a:pt x="151" y="142"/>
                </a:cubicBezTo>
                <a:cubicBezTo>
                  <a:pt x="161" y="129"/>
                  <a:pt x="168" y="113"/>
                  <a:pt x="169" y="96"/>
                </a:cubicBezTo>
                <a:cubicBezTo>
                  <a:pt x="142" y="96"/>
                  <a:pt x="142" y="96"/>
                  <a:pt x="142" y="96"/>
                </a:cubicBezTo>
                <a:cubicBezTo>
                  <a:pt x="142" y="108"/>
                  <a:pt x="140" y="119"/>
                  <a:pt x="138" y="129"/>
                </a:cubicBezTo>
                <a:cubicBezTo>
                  <a:pt x="136" y="135"/>
                  <a:pt x="128" y="133"/>
                  <a:pt x="129" y="127"/>
                </a:cubicBezTo>
                <a:cubicBezTo>
                  <a:pt x="132" y="118"/>
                  <a:pt x="133" y="107"/>
                  <a:pt x="134" y="96"/>
                </a:cubicBezTo>
                <a:cubicBezTo>
                  <a:pt x="99" y="96"/>
                  <a:pt x="84" y="96"/>
                  <a:pt x="49" y="96"/>
                </a:cubicBezTo>
                <a:cubicBezTo>
                  <a:pt x="50" y="107"/>
                  <a:pt x="51" y="118"/>
                  <a:pt x="54" y="127"/>
                </a:cubicBezTo>
                <a:cubicBezTo>
                  <a:pt x="55" y="133"/>
                  <a:pt x="47" y="135"/>
                  <a:pt x="45" y="128"/>
                </a:cubicBezTo>
                <a:cubicBezTo>
                  <a:pt x="43" y="118"/>
                  <a:pt x="41" y="107"/>
                  <a:pt x="41" y="96"/>
                </a:cubicBezTo>
                <a:cubicBezTo>
                  <a:pt x="14" y="96"/>
                  <a:pt x="14" y="96"/>
                  <a:pt x="14" y="96"/>
                </a:cubicBezTo>
                <a:cubicBezTo>
                  <a:pt x="15" y="114"/>
                  <a:pt x="22" y="129"/>
                  <a:pt x="33" y="142"/>
                </a:cubicBezTo>
                <a:cubicBezTo>
                  <a:pt x="39" y="149"/>
                  <a:pt x="28" y="158"/>
                  <a:pt x="22" y="151"/>
                </a:cubicBezTo>
                <a:cubicBezTo>
                  <a:pt x="8" y="135"/>
                  <a:pt x="0" y="114"/>
                  <a:pt x="0" y="92"/>
                </a:cubicBezTo>
                <a:cubicBezTo>
                  <a:pt x="0" y="67"/>
                  <a:pt x="10" y="44"/>
                  <a:pt x="27" y="27"/>
                </a:cubicBezTo>
                <a:cubicBezTo>
                  <a:pt x="43" y="11"/>
                  <a:pt x="66" y="0"/>
                  <a:pt x="92" y="0"/>
                </a:cubicBezTo>
                <a:close/>
                <a:moveTo>
                  <a:pt x="119" y="166"/>
                </a:moveTo>
                <a:cubicBezTo>
                  <a:pt x="119" y="166"/>
                  <a:pt x="119" y="166"/>
                  <a:pt x="119" y="166"/>
                </a:cubicBezTo>
                <a:cubicBezTo>
                  <a:pt x="119" y="185"/>
                  <a:pt x="119" y="185"/>
                  <a:pt x="119" y="185"/>
                </a:cubicBezTo>
                <a:cubicBezTo>
                  <a:pt x="119" y="189"/>
                  <a:pt x="116" y="192"/>
                  <a:pt x="112" y="192"/>
                </a:cubicBezTo>
                <a:cubicBezTo>
                  <a:pt x="112" y="192"/>
                  <a:pt x="112" y="192"/>
                  <a:pt x="112" y="192"/>
                </a:cubicBezTo>
                <a:cubicBezTo>
                  <a:pt x="71" y="192"/>
                  <a:pt x="71" y="192"/>
                  <a:pt x="71" y="192"/>
                </a:cubicBezTo>
                <a:cubicBezTo>
                  <a:pt x="67" y="192"/>
                  <a:pt x="64" y="189"/>
                  <a:pt x="64" y="185"/>
                </a:cubicBezTo>
                <a:cubicBezTo>
                  <a:pt x="64" y="185"/>
                  <a:pt x="64" y="185"/>
                  <a:pt x="64" y="185"/>
                </a:cubicBezTo>
                <a:cubicBezTo>
                  <a:pt x="64" y="166"/>
                  <a:pt x="64" y="166"/>
                  <a:pt x="64" y="166"/>
                </a:cubicBezTo>
                <a:cubicBezTo>
                  <a:pt x="42" y="166"/>
                  <a:pt x="42" y="166"/>
                  <a:pt x="42" y="166"/>
                </a:cubicBezTo>
                <a:cubicBezTo>
                  <a:pt x="39" y="166"/>
                  <a:pt x="36" y="163"/>
                  <a:pt x="36" y="159"/>
                </a:cubicBezTo>
                <a:cubicBezTo>
                  <a:pt x="36" y="157"/>
                  <a:pt x="36" y="155"/>
                  <a:pt x="38" y="154"/>
                </a:cubicBezTo>
                <a:cubicBezTo>
                  <a:pt x="87" y="105"/>
                  <a:pt x="87" y="105"/>
                  <a:pt x="87" y="105"/>
                </a:cubicBezTo>
                <a:cubicBezTo>
                  <a:pt x="89" y="102"/>
                  <a:pt x="94" y="102"/>
                  <a:pt x="97" y="105"/>
                </a:cubicBezTo>
                <a:cubicBezTo>
                  <a:pt x="97" y="105"/>
                  <a:pt x="97" y="105"/>
                  <a:pt x="97" y="105"/>
                </a:cubicBezTo>
                <a:cubicBezTo>
                  <a:pt x="146" y="154"/>
                  <a:pt x="146" y="154"/>
                  <a:pt x="146" y="154"/>
                </a:cubicBezTo>
                <a:cubicBezTo>
                  <a:pt x="148" y="157"/>
                  <a:pt x="148" y="161"/>
                  <a:pt x="146" y="164"/>
                </a:cubicBezTo>
                <a:cubicBezTo>
                  <a:pt x="144" y="165"/>
                  <a:pt x="142" y="166"/>
                  <a:pt x="141" y="166"/>
                </a:cubicBezTo>
                <a:cubicBezTo>
                  <a:pt x="140" y="166"/>
                  <a:pt x="140" y="166"/>
                  <a:pt x="140" y="166"/>
                </a:cubicBezTo>
                <a:cubicBezTo>
                  <a:pt x="119" y="166"/>
                  <a:pt x="119" y="166"/>
                  <a:pt x="119" y="166"/>
                </a:cubicBezTo>
                <a:close/>
                <a:moveTo>
                  <a:pt x="105" y="178"/>
                </a:moveTo>
                <a:cubicBezTo>
                  <a:pt x="105" y="178"/>
                  <a:pt x="105" y="178"/>
                  <a:pt x="105" y="178"/>
                </a:cubicBezTo>
                <a:cubicBezTo>
                  <a:pt x="105" y="159"/>
                  <a:pt x="105" y="159"/>
                  <a:pt x="105" y="159"/>
                </a:cubicBezTo>
                <a:cubicBezTo>
                  <a:pt x="105" y="159"/>
                  <a:pt x="105" y="159"/>
                  <a:pt x="105" y="159"/>
                </a:cubicBezTo>
                <a:cubicBezTo>
                  <a:pt x="105" y="155"/>
                  <a:pt x="109" y="152"/>
                  <a:pt x="112" y="152"/>
                </a:cubicBezTo>
                <a:cubicBezTo>
                  <a:pt x="124" y="152"/>
                  <a:pt x="124" y="152"/>
                  <a:pt x="124" y="152"/>
                </a:cubicBezTo>
                <a:cubicBezTo>
                  <a:pt x="92" y="120"/>
                  <a:pt x="92" y="120"/>
                  <a:pt x="92" y="120"/>
                </a:cubicBezTo>
                <a:cubicBezTo>
                  <a:pt x="59" y="152"/>
                  <a:pt x="59" y="152"/>
                  <a:pt x="59" y="152"/>
                </a:cubicBezTo>
                <a:cubicBezTo>
                  <a:pt x="71" y="152"/>
                  <a:pt x="71" y="152"/>
                  <a:pt x="71" y="152"/>
                </a:cubicBezTo>
                <a:cubicBezTo>
                  <a:pt x="71" y="152"/>
                  <a:pt x="71" y="152"/>
                  <a:pt x="71" y="152"/>
                </a:cubicBezTo>
                <a:cubicBezTo>
                  <a:pt x="75" y="152"/>
                  <a:pt x="78" y="155"/>
                  <a:pt x="78" y="159"/>
                </a:cubicBezTo>
                <a:cubicBezTo>
                  <a:pt x="78" y="178"/>
                  <a:pt x="78" y="178"/>
                  <a:pt x="78" y="178"/>
                </a:cubicBezTo>
                <a:cubicBezTo>
                  <a:pt x="105" y="178"/>
                  <a:pt x="105" y="178"/>
                  <a:pt x="105" y="178"/>
                </a:cubicBezTo>
                <a:close/>
                <a:moveTo>
                  <a:pt x="146" y="37"/>
                </a:moveTo>
                <a:cubicBezTo>
                  <a:pt x="146" y="37"/>
                  <a:pt x="146" y="37"/>
                  <a:pt x="146" y="37"/>
                </a:cubicBezTo>
                <a:cubicBezTo>
                  <a:pt x="146" y="37"/>
                  <a:pt x="145" y="36"/>
                  <a:pt x="144" y="35"/>
                </a:cubicBezTo>
                <a:cubicBezTo>
                  <a:pt x="141" y="38"/>
                  <a:pt x="137" y="40"/>
                  <a:pt x="134" y="42"/>
                </a:cubicBezTo>
                <a:cubicBezTo>
                  <a:pt x="139" y="55"/>
                  <a:pt x="142" y="71"/>
                  <a:pt x="142" y="88"/>
                </a:cubicBezTo>
                <a:cubicBezTo>
                  <a:pt x="169" y="88"/>
                  <a:pt x="169" y="88"/>
                  <a:pt x="169" y="88"/>
                </a:cubicBezTo>
                <a:cubicBezTo>
                  <a:pt x="168" y="68"/>
                  <a:pt x="159" y="50"/>
                  <a:pt x="146" y="37"/>
                </a:cubicBezTo>
                <a:close/>
                <a:moveTo>
                  <a:pt x="138" y="30"/>
                </a:moveTo>
                <a:cubicBezTo>
                  <a:pt x="138" y="30"/>
                  <a:pt x="138" y="30"/>
                  <a:pt x="138" y="30"/>
                </a:cubicBezTo>
                <a:cubicBezTo>
                  <a:pt x="133" y="26"/>
                  <a:pt x="128" y="23"/>
                  <a:pt x="122" y="21"/>
                </a:cubicBezTo>
                <a:cubicBezTo>
                  <a:pt x="124" y="24"/>
                  <a:pt x="126" y="27"/>
                  <a:pt x="128" y="30"/>
                </a:cubicBezTo>
                <a:cubicBezTo>
                  <a:pt x="129" y="32"/>
                  <a:pt x="130" y="33"/>
                  <a:pt x="130" y="34"/>
                </a:cubicBezTo>
                <a:cubicBezTo>
                  <a:pt x="133" y="33"/>
                  <a:pt x="135" y="31"/>
                  <a:pt x="138" y="30"/>
                </a:cubicBezTo>
                <a:close/>
                <a:moveTo>
                  <a:pt x="104" y="16"/>
                </a:moveTo>
                <a:cubicBezTo>
                  <a:pt x="104" y="16"/>
                  <a:pt x="104" y="16"/>
                  <a:pt x="104" y="16"/>
                </a:cubicBezTo>
                <a:cubicBezTo>
                  <a:pt x="102" y="15"/>
                  <a:pt x="99" y="15"/>
                  <a:pt x="96" y="15"/>
                </a:cubicBezTo>
                <a:cubicBezTo>
                  <a:pt x="96" y="44"/>
                  <a:pt x="96" y="44"/>
                  <a:pt x="96" y="44"/>
                </a:cubicBezTo>
                <a:cubicBezTo>
                  <a:pt x="104" y="44"/>
                  <a:pt x="112" y="42"/>
                  <a:pt x="120" y="39"/>
                </a:cubicBezTo>
                <a:cubicBezTo>
                  <a:pt x="121" y="39"/>
                  <a:pt x="122" y="39"/>
                  <a:pt x="123" y="38"/>
                </a:cubicBezTo>
                <a:cubicBezTo>
                  <a:pt x="122" y="37"/>
                  <a:pt x="121" y="35"/>
                  <a:pt x="121" y="34"/>
                </a:cubicBezTo>
                <a:cubicBezTo>
                  <a:pt x="116" y="26"/>
                  <a:pt x="111" y="19"/>
                  <a:pt x="104" y="16"/>
                </a:cubicBezTo>
                <a:close/>
                <a:moveTo>
                  <a:pt x="87" y="15"/>
                </a:moveTo>
                <a:cubicBezTo>
                  <a:pt x="87" y="15"/>
                  <a:pt x="87" y="15"/>
                  <a:pt x="87" y="15"/>
                </a:cubicBezTo>
                <a:cubicBezTo>
                  <a:pt x="85" y="15"/>
                  <a:pt x="82" y="15"/>
                  <a:pt x="79" y="16"/>
                </a:cubicBezTo>
                <a:cubicBezTo>
                  <a:pt x="73" y="19"/>
                  <a:pt x="67" y="26"/>
                  <a:pt x="62" y="34"/>
                </a:cubicBezTo>
                <a:cubicBezTo>
                  <a:pt x="62" y="35"/>
                  <a:pt x="61" y="37"/>
                  <a:pt x="60" y="38"/>
                </a:cubicBezTo>
                <a:cubicBezTo>
                  <a:pt x="62" y="39"/>
                  <a:pt x="63" y="39"/>
                  <a:pt x="64" y="39"/>
                </a:cubicBezTo>
                <a:cubicBezTo>
                  <a:pt x="71" y="42"/>
                  <a:pt x="79" y="44"/>
                  <a:pt x="87" y="44"/>
                </a:cubicBezTo>
                <a:cubicBezTo>
                  <a:pt x="87" y="15"/>
                  <a:pt x="87" y="15"/>
                  <a:pt x="87" y="15"/>
                </a:cubicBezTo>
                <a:close/>
                <a:moveTo>
                  <a:pt x="61" y="21"/>
                </a:moveTo>
                <a:cubicBezTo>
                  <a:pt x="61" y="21"/>
                  <a:pt x="61" y="21"/>
                  <a:pt x="61" y="21"/>
                </a:cubicBezTo>
                <a:cubicBezTo>
                  <a:pt x="56" y="23"/>
                  <a:pt x="50" y="26"/>
                  <a:pt x="45" y="30"/>
                </a:cubicBezTo>
                <a:cubicBezTo>
                  <a:pt x="48" y="31"/>
                  <a:pt x="50" y="33"/>
                  <a:pt x="53" y="34"/>
                </a:cubicBezTo>
                <a:cubicBezTo>
                  <a:pt x="54" y="33"/>
                  <a:pt x="54" y="32"/>
                  <a:pt x="55" y="30"/>
                </a:cubicBezTo>
                <a:cubicBezTo>
                  <a:pt x="57" y="27"/>
                  <a:pt x="59" y="24"/>
                  <a:pt x="61" y="21"/>
                </a:cubicBezTo>
                <a:close/>
                <a:moveTo>
                  <a:pt x="39" y="35"/>
                </a:moveTo>
                <a:cubicBezTo>
                  <a:pt x="39" y="35"/>
                  <a:pt x="39" y="35"/>
                  <a:pt x="39" y="35"/>
                </a:cubicBezTo>
                <a:cubicBezTo>
                  <a:pt x="38" y="36"/>
                  <a:pt x="38" y="37"/>
                  <a:pt x="37" y="37"/>
                </a:cubicBezTo>
                <a:cubicBezTo>
                  <a:pt x="24" y="50"/>
                  <a:pt x="15" y="68"/>
                  <a:pt x="14" y="88"/>
                </a:cubicBezTo>
                <a:cubicBezTo>
                  <a:pt x="41" y="88"/>
                  <a:pt x="41" y="88"/>
                  <a:pt x="41" y="88"/>
                </a:cubicBezTo>
                <a:cubicBezTo>
                  <a:pt x="41" y="71"/>
                  <a:pt x="45" y="55"/>
                  <a:pt x="50" y="42"/>
                </a:cubicBezTo>
                <a:cubicBezTo>
                  <a:pt x="46" y="40"/>
                  <a:pt x="42" y="38"/>
                  <a:pt x="39" y="35"/>
                </a:cubicBezTo>
                <a:close/>
                <a:moveTo>
                  <a:pt x="126" y="46"/>
                </a:moveTo>
                <a:cubicBezTo>
                  <a:pt x="126" y="46"/>
                  <a:pt x="126" y="46"/>
                  <a:pt x="126" y="46"/>
                </a:cubicBezTo>
                <a:cubicBezTo>
                  <a:pt x="125" y="46"/>
                  <a:pt x="124" y="47"/>
                  <a:pt x="123" y="47"/>
                </a:cubicBezTo>
                <a:cubicBezTo>
                  <a:pt x="114" y="50"/>
                  <a:pt x="105" y="52"/>
                  <a:pt x="96" y="53"/>
                </a:cubicBezTo>
                <a:cubicBezTo>
                  <a:pt x="96" y="88"/>
                  <a:pt x="96" y="88"/>
                  <a:pt x="96" y="88"/>
                </a:cubicBezTo>
                <a:cubicBezTo>
                  <a:pt x="134" y="88"/>
                  <a:pt x="134" y="88"/>
                  <a:pt x="134" y="88"/>
                </a:cubicBezTo>
                <a:cubicBezTo>
                  <a:pt x="133" y="72"/>
                  <a:pt x="131" y="58"/>
                  <a:pt x="126" y="46"/>
                </a:cubicBezTo>
                <a:close/>
                <a:moveTo>
                  <a:pt x="87" y="53"/>
                </a:moveTo>
                <a:cubicBezTo>
                  <a:pt x="87" y="53"/>
                  <a:pt x="87" y="53"/>
                  <a:pt x="87" y="53"/>
                </a:cubicBezTo>
                <a:cubicBezTo>
                  <a:pt x="78" y="52"/>
                  <a:pt x="69" y="50"/>
                  <a:pt x="61" y="47"/>
                </a:cubicBezTo>
                <a:cubicBezTo>
                  <a:pt x="59" y="47"/>
                  <a:pt x="58" y="46"/>
                  <a:pt x="57" y="46"/>
                </a:cubicBezTo>
                <a:cubicBezTo>
                  <a:pt x="53" y="58"/>
                  <a:pt x="50" y="72"/>
                  <a:pt x="49" y="88"/>
                </a:cubicBezTo>
                <a:cubicBezTo>
                  <a:pt x="87" y="88"/>
                  <a:pt x="87" y="88"/>
                  <a:pt x="87" y="88"/>
                </a:cubicBezTo>
                <a:cubicBezTo>
                  <a:pt x="87" y="53"/>
                  <a:pt x="87" y="53"/>
                  <a:pt x="87" y="53"/>
                </a:cubicBezTo>
                <a:close/>
              </a:path>
            </a:pathLst>
          </a:custGeom>
          <a:solidFill>
            <a:srgbClr val="73635B"/>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1" name="PA_任意多边形 16">
            <a:extLst>
              <a:ext uri="{FF2B5EF4-FFF2-40B4-BE49-F238E27FC236}">
                <a16:creationId xmlns:a16="http://schemas.microsoft.com/office/drawing/2014/main" xmlns="" id="{1A15640A-E706-E247-B03B-6BC2548883CD}"/>
              </a:ext>
            </a:extLst>
          </p:cNvPr>
          <p:cNvSpPr>
            <a:spLocks noEditPoints="1"/>
          </p:cNvSpPr>
          <p:nvPr>
            <p:custDataLst>
              <p:tags r:id="rId10"/>
            </p:custDataLst>
          </p:nvPr>
        </p:nvSpPr>
        <p:spPr bwMode="auto">
          <a:xfrm>
            <a:off x="4398964" y="1464127"/>
            <a:ext cx="344487" cy="322362"/>
          </a:xfrm>
          <a:custGeom>
            <a:avLst/>
            <a:gdLst>
              <a:gd name="T0" fmla="*/ 52 w 183"/>
              <a:gd name="T1" fmla="*/ 142 h 172"/>
              <a:gd name="T2" fmla="*/ 156 w 183"/>
              <a:gd name="T3" fmla="*/ 138 h 172"/>
              <a:gd name="T4" fmla="*/ 156 w 183"/>
              <a:gd name="T5" fmla="*/ 146 h 172"/>
              <a:gd name="T6" fmla="*/ 56 w 183"/>
              <a:gd name="T7" fmla="*/ 24 h 172"/>
              <a:gd name="T8" fmla="*/ 52 w 183"/>
              <a:gd name="T9" fmla="*/ 28 h 172"/>
              <a:gd name="T10" fmla="*/ 52 w 183"/>
              <a:gd name="T11" fmla="*/ 58 h 172"/>
              <a:gd name="T12" fmla="*/ 57 w 183"/>
              <a:gd name="T13" fmla="*/ 62 h 172"/>
              <a:gd name="T14" fmla="*/ 156 w 183"/>
              <a:gd name="T15" fmla="*/ 62 h 172"/>
              <a:gd name="T16" fmla="*/ 160 w 183"/>
              <a:gd name="T17" fmla="*/ 28 h 172"/>
              <a:gd name="T18" fmla="*/ 156 w 183"/>
              <a:gd name="T19" fmla="*/ 24 h 172"/>
              <a:gd name="T20" fmla="*/ 61 w 183"/>
              <a:gd name="T21" fmla="*/ 54 h 172"/>
              <a:gd name="T22" fmla="*/ 61 w 183"/>
              <a:gd name="T23" fmla="*/ 32 h 172"/>
              <a:gd name="T24" fmla="*/ 152 w 183"/>
              <a:gd name="T25" fmla="*/ 54 h 172"/>
              <a:gd name="T26" fmla="*/ 29 w 183"/>
              <a:gd name="T27" fmla="*/ 52 h 172"/>
              <a:gd name="T28" fmla="*/ 14 w 183"/>
              <a:gd name="T29" fmla="*/ 52 h 172"/>
              <a:gd name="T30" fmla="*/ 29 w 183"/>
              <a:gd name="T31" fmla="*/ 150 h 172"/>
              <a:gd name="T32" fmla="*/ 22 w 183"/>
              <a:gd name="T33" fmla="*/ 172 h 172"/>
              <a:gd name="T34" fmla="*/ 7 w 183"/>
              <a:gd name="T35" fmla="*/ 166 h 172"/>
              <a:gd name="T36" fmla="*/ 0 w 183"/>
              <a:gd name="T37" fmla="*/ 150 h 172"/>
              <a:gd name="T38" fmla="*/ 0 w 183"/>
              <a:gd name="T39" fmla="*/ 45 h 172"/>
              <a:gd name="T40" fmla="*/ 29 w 183"/>
              <a:gd name="T41" fmla="*/ 38 h 172"/>
              <a:gd name="T42" fmla="*/ 37 w 183"/>
              <a:gd name="T43" fmla="*/ 0 h 172"/>
              <a:gd name="T44" fmla="*/ 176 w 183"/>
              <a:gd name="T45" fmla="*/ 0 h 172"/>
              <a:gd name="T46" fmla="*/ 183 w 183"/>
              <a:gd name="T47" fmla="*/ 7 h 172"/>
              <a:gd name="T48" fmla="*/ 177 w 183"/>
              <a:gd name="T49" fmla="*/ 166 h 172"/>
              <a:gd name="T50" fmla="*/ 177 w 183"/>
              <a:gd name="T51" fmla="*/ 166 h 172"/>
              <a:gd name="T52" fmla="*/ 22 w 183"/>
              <a:gd name="T53" fmla="*/ 172 h 172"/>
              <a:gd name="T54" fmla="*/ 22 w 183"/>
              <a:gd name="T55" fmla="*/ 172 h 172"/>
              <a:gd name="T56" fmla="*/ 169 w 183"/>
              <a:gd name="T57" fmla="*/ 150 h 172"/>
              <a:gd name="T58" fmla="*/ 44 w 183"/>
              <a:gd name="T59" fmla="*/ 14 h 172"/>
              <a:gd name="T60" fmla="*/ 42 w 183"/>
              <a:gd name="T61" fmla="*/ 158 h 172"/>
              <a:gd name="T62" fmla="*/ 167 w 183"/>
              <a:gd name="T63" fmla="*/ 156 h 172"/>
              <a:gd name="T64" fmla="*/ 169 w 183"/>
              <a:gd name="T65" fmla="*/ 150 h 172"/>
              <a:gd name="T66" fmla="*/ 111 w 183"/>
              <a:gd name="T67" fmla="*/ 70 h 172"/>
              <a:gd name="T68" fmla="*/ 156 w 183"/>
              <a:gd name="T69" fmla="*/ 70 h 172"/>
              <a:gd name="T70" fmla="*/ 160 w 183"/>
              <a:gd name="T71" fmla="*/ 75 h 172"/>
              <a:gd name="T72" fmla="*/ 156 w 183"/>
              <a:gd name="T73" fmla="*/ 101 h 172"/>
              <a:gd name="T74" fmla="*/ 111 w 183"/>
              <a:gd name="T75" fmla="*/ 101 h 172"/>
              <a:gd name="T76" fmla="*/ 107 w 183"/>
              <a:gd name="T77" fmla="*/ 97 h 172"/>
              <a:gd name="T78" fmla="*/ 111 w 183"/>
              <a:gd name="T79" fmla="*/ 70 h 172"/>
              <a:gd name="T80" fmla="*/ 152 w 183"/>
              <a:gd name="T81" fmla="*/ 79 h 172"/>
              <a:gd name="T82" fmla="*/ 115 w 183"/>
              <a:gd name="T83" fmla="*/ 93 h 172"/>
              <a:gd name="T84" fmla="*/ 152 w 183"/>
              <a:gd name="T85" fmla="*/ 79 h 172"/>
              <a:gd name="T86" fmla="*/ 56 w 183"/>
              <a:gd name="T87" fmla="*/ 79 h 172"/>
              <a:gd name="T88" fmla="*/ 56 w 183"/>
              <a:gd name="T89" fmla="*/ 70 h 172"/>
              <a:gd name="T90" fmla="*/ 102 w 183"/>
              <a:gd name="T91" fmla="*/ 75 h 172"/>
              <a:gd name="T92" fmla="*/ 56 w 183"/>
              <a:gd name="T93" fmla="*/ 79 h 172"/>
              <a:gd name="T94" fmla="*/ 56 w 183"/>
              <a:gd name="T95" fmla="*/ 101 h 172"/>
              <a:gd name="T96" fmla="*/ 56 w 183"/>
              <a:gd name="T97" fmla="*/ 93 h 172"/>
              <a:gd name="T98" fmla="*/ 102 w 183"/>
              <a:gd name="T99" fmla="*/ 97 h 172"/>
              <a:gd name="T100" fmla="*/ 56 w 183"/>
              <a:gd name="T101" fmla="*/ 101 h 172"/>
              <a:gd name="T102" fmla="*/ 56 w 183"/>
              <a:gd name="T103" fmla="*/ 124 h 172"/>
              <a:gd name="T104" fmla="*/ 56 w 183"/>
              <a:gd name="T105" fmla="*/ 115 h 172"/>
              <a:gd name="T106" fmla="*/ 160 w 183"/>
              <a:gd name="T107" fmla="*/ 120 h 172"/>
              <a:gd name="T108" fmla="*/ 56 w 183"/>
              <a:gd name="T109" fmla="*/ 124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172">
                <a:moveTo>
                  <a:pt x="56" y="146"/>
                </a:moveTo>
                <a:cubicBezTo>
                  <a:pt x="54" y="146"/>
                  <a:pt x="52" y="145"/>
                  <a:pt x="52" y="142"/>
                </a:cubicBezTo>
                <a:cubicBezTo>
                  <a:pt x="52" y="140"/>
                  <a:pt x="54" y="138"/>
                  <a:pt x="56" y="138"/>
                </a:cubicBezTo>
                <a:cubicBezTo>
                  <a:pt x="156" y="138"/>
                  <a:pt x="156" y="138"/>
                  <a:pt x="156" y="138"/>
                </a:cubicBezTo>
                <a:cubicBezTo>
                  <a:pt x="158" y="138"/>
                  <a:pt x="160" y="140"/>
                  <a:pt x="160" y="142"/>
                </a:cubicBezTo>
                <a:cubicBezTo>
                  <a:pt x="160" y="145"/>
                  <a:pt x="158" y="146"/>
                  <a:pt x="156" y="146"/>
                </a:cubicBezTo>
                <a:cubicBezTo>
                  <a:pt x="56" y="146"/>
                  <a:pt x="56" y="146"/>
                  <a:pt x="56" y="146"/>
                </a:cubicBezTo>
                <a:close/>
                <a:moveTo>
                  <a:pt x="56" y="24"/>
                </a:moveTo>
                <a:cubicBezTo>
                  <a:pt x="56" y="24"/>
                  <a:pt x="56" y="24"/>
                  <a:pt x="56" y="24"/>
                </a:cubicBezTo>
                <a:cubicBezTo>
                  <a:pt x="54" y="24"/>
                  <a:pt x="52" y="26"/>
                  <a:pt x="52" y="28"/>
                </a:cubicBezTo>
                <a:cubicBezTo>
                  <a:pt x="52" y="28"/>
                  <a:pt x="52" y="28"/>
                  <a:pt x="52" y="28"/>
                </a:cubicBezTo>
                <a:cubicBezTo>
                  <a:pt x="52" y="58"/>
                  <a:pt x="52" y="58"/>
                  <a:pt x="52" y="58"/>
                </a:cubicBezTo>
                <a:cubicBezTo>
                  <a:pt x="52" y="60"/>
                  <a:pt x="54" y="62"/>
                  <a:pt x="56" y="62"/>
                </a:cubicBezTo>
                <a:cubicBezTo>
                  <a:pt x="57" y="62"/>
                  <a:pt x="57" y="62"/>
                  <a:pt x="57" y="62"/>
                </a:cubicBezTo>
                <a:cubicBezTo>
                  <a:pt x="156" y="62"/>
                  <a:pt x="156" y="62"/>
                  <a:pt x="156" y="62"/>
                </a:cubicBezTo>
                <a:cubicBezTo>
                  <a:pt x="156" y="62"/>
                  <a:pt x="156" y="62"/>
                  <a:pt x="156" y="62"/>
                </a:cubicBezTo>
                <a:cubicBezTo>
                  <a:pt x="158" y="62"/>
                  <a:pt x="160" y="60"/>
                  <a:pt x="160" y="58"/>
                </a:cubicBezTo>
                <a:cubicBezTo>
                  <a:pt x="160" y="28"/>
                  <a:pt x="160" y="28"/>
                  <a:pt x="160" y="28"/>
                </a:cubicBezTo>
                <a:cubicBezTo>
                  <a:pt x="160" y="28"/>
                  <a:pt x="160" y="28"/>
                  <a:pt x="160" y="28"/>
                </a:cubicBezTo>
                <a:cubicBezTo>
                  <a:pt x="160" y="26"/>
                  <a:pt x="158" y="24"/>
                  <a:pt x="156" y="24"/>
                </a:cubicBezTo>
                <a:cubicBezTo>
                  <a:pt x="56" y="24"/>
                  <a:pt x="56" y="24"/>
                  <a:pt x="56" y="24"/>
                </a:cubicBezTo>
                <a:close/>
                <a:moveTo>
                  <a:pt x="61" y="54"/>
                </a:moveTo>
                <a:cubicBezTo>
                  <a:pt x="61" y="54"/>
                  <a:pt x="61" y="54"/>
                  <a:pt x="61" y="54"/>
                </a:cubicBezTo>
                <a:cubicBezTo>
                  <a:pt x="61" y="32"/>
                  <a:pt x="61" y="32"/>
                  <a:pt x="61" y="32"/>
                </a:cubicBezTo>
                <a:cubicBezTo>
                  <a:pt x="152" y="32"/>
                  <a:pt x="152" y="32"/>
                  <a:pt x="152" y="32"/>
                </a:cubicBezTo>
                <a:cubicBezTo>
                  <a:pt x="152" y="54"/>
                  <a:pt x="152" y="54"/>
                  <a:pt x="152" y="54"/>
                </a:cubicBezTo>
                <a:cubicBezTo>
                  <a:pt x="61" y="54"/>
                  <a:pt x="61" y="54"/>
                  <a:pt x="61" y="54"/>
                </a:cubicBezTo>
                <a:close/>
                <a:moveTo>
                  <a:pt x="29" y="52"/>
                </a:moveTo>
                <a:cubicBezTo>
                  <a:pt x="29" y="52"/>
                  <a:pt x="29" y="52"/>
                  <a:pt x="29" y="52"/>
                </a:cubicBezTo>
                <a:cubicBezTo>
                  <a:pt x="14" y="52"/>
                  <a:pt x="14" y="52"/>
                  <a:pt x="14" y="52"/>
                </a:cubicBezTo>
                <a:cubicBezTo>
                  <a:pt x="14" y="150"/>
                  <a:pt x="14" y="150"/>
                  <a:pt x="14" y="150"/>
                </a:cubicBezTo>
                <a:cubicBezTo>
                  <a:pt x="14" y="160"/>
                  <a:pt x="29" y="160"/>
                  <a:pt x="29" y="150"/>
                </a:cubicBezTo>
                <a:cubicBezTo>
                  <a:pt x="29" y="52"/>
                  <a:pt x="29" y="52"/>
                  <a:pt x="29" y="52"/>
                </a:cubicBezTo>
                <a:close/>
                <a:moveTo>
                  <a:pt x="22" y="172"/>
                </a:moveTo>
                <a:cubicBezTo>
                  <a:pt x="22" y="172"/>
                  <a:pt x="22" y="172"/>
                  <a:pt x="22" y="172"/>
                </a:cubicBezTo>
                <a:cubicBezTo>
                  <a:pt x="16" y="172"/>
                  <a:pt x="10" y="170"/>
                  <a:pt x="7" y="166"/>
                </a:cubicBezTo>
                <a:cubicBezTo>
                  <a:pt x="6" y="166"/>
                  <a:pt x="6" y="166"/>
                  <a:pt x="6" y="166"/>
                </a:cubicBezTo>
                <a:cubicBezTo>
                  <a:pt x="3" y="162"/>
                  <a:pt x="0" y="156"/>
                  <a:pt x="0" y="150"/>
                </a:cubicBezTo>
                <a:cubicBezTo>
                  <a:pt x="0" y="45"/>
                  <a:pt x="0" y="45"/>
                  <a:pt x="0" y="45"/>
                </a:cubicBezTo>
                <a:cubicBezTo>
                  <a:pt x="0" y="45"/>
                  <a:pt x="0" y="45"/>
                  <a:pt x="0" y="45"/>
                </a:cubicBezTo>
                <a:cubicBezTo>
                  <a:pt x="0" y="41"/>
                  <a:pt x="3" y="38"/>
                  <a:pt x="7" y="38"/>
                </a:cubicBezTo>
                <a:cubicBezTo>
                  <a:pt x="29" y="38"/>
                  <a:pt x="29" y="38"/>
                  <a:pt x="29" y="38"/>
                </a:cubicBezTo>
                <a:cubicBezTo>
                  <a:pt x="29" y="7"/>
                  <a:pt x="29" y="7"/>
                  <a:pt x="29" y="7"/>
                </a:cubicBezTo>
                <a:cubicBezTo>
                  <a:pt x="29" y="3"/>
                  <a:pt x="33" y="0"/>
                  <a:pt x="37" y="0"/>
                </a:cubicBezTo>
                <a:cubicBezTo>
                  <a:pt x="37" y="0"/>
                  <a:pt x="37" y="0"/>
                  <a:pt x="37" y="0"/>
                </a:cubicBezTo>
                <a:cubicBezTo>
                  <a:pt x="176" y="0"/>
                  <a:pt x="176" y="0"/>
                  <a:pt x="176" y="0"/>
                </a:cubicBezTo>
                <a:cubicBezTo>
                  <a:pt x="180" y="0"/>
                  <a:pt x="183" y="3"/>
                  <a:pt x="183" y="7"/>
                </a:cubicBezTo>
                <a:cubicBezTo>
                  <a:pt x="183" y="7"/>
                  <a:pt x="183" y="7"/>
                  <a:pt x="183" y="7"/>
                </a:cubicBezTo>
                <a:cubicBezTo>
                  <a:pt x="183" y="150"/>
                  <a:pt x="183" y="150"/>
                  <a:pt x="183" y="150"/>
                </a:cubicBezTo>
                <a:cubicBezTo>
                  <a:pt x="183" y="156"/>
                  <a:pt x="181" y="162"/>
                  <a:pt x="177" y="166"/>
                </a:cubicBezTo>
                <a:cubicBezTo>
                  <a:pt x="177" y="166"/>
                  <a:pt x="177" y="166"/>
                  <a:pt x="177" y="166"/>
                </a:cubicBezTo>
                <a:cubicBezTo>
                  <a:pt x="177" y="166"/>
                  <a:pt x="177" y="166"/>
                  <a:pt x="177" y="166"/>
                </a:cubicBezTo>
                <a:cubicBezTo>
                  <a:pt x="173" y="170"/>
                  <a:pt x="167" y="172"/>
                  <a:pt x="161" y="172"/>
                </a:cubicBezTo>
                <a:cubicBezTo>
                  <a:pt x="22" y="172"/>
                  <a:pt x="22" y="172"/>
                  <a:pt x="22" y="172"/>
                </a:cubicBezTo>
                <a:cubicBezTo>
                  <a:pt x="22" y="172"/>
                  <a:pt x="22" y="172"/>
                  <a:pt x="22" y="172"/>
                </a:cubicBezTo>
                <a:cubicBezTo>
                  <a:pt x="22" y="172"/>
                  <a:pt x="22" y="172"/>
                  <a:pt x="22" y="172"/>
                </a:cubicBezTo>
                <a:close/>
                <a:moveTo>
                  <a:pt x="169" y="150"/>
                </a:moveTo>
                <a:cubicBezTo>
                  <a:pt x="169" y="150"/>
                  <a:pt x="169" y="150"/>
                  <a:pt x="169" y="150"/>
                </a:cubicBezTo>
                <a:cubicBezTo>
                  <a:pt x="169" y="14"/>
                  <a:pt x="169" y="14"/>
                  <a:pt x="169" y="14"/>
                </a:cubicBezTo>
                <a:cubicBezTo>
                  <a:pt x="44" y="14"/>
                  <a:pt x="44" y="14"/>
                  <a:pt x="44" y="14"/>
                </a:cubicBezTo>
                <a:cubicBezTo>
                  <a:pt x="44" y="59"/>
                  <a:pt x="44" y="105"/>
                  <a:pt x="44" y="150"/>
                </a:cubicBezTo>
                <a:cubicBezTo>
                  <a:pt x="44" y="153"/>
                  <a:pt x="43" y="156"/>
                  <a:pt x="42" y="158"/>
                </a:cubicBezTo>
                <a:cubicBezTo>
                  <a:pt x="161" y="158"/>
                  <a:pt x="161" y="158"/>
                  <a:pt x="161" y="158"/>
                </a:cubicBezTo>
                <a:cubicBezTo>
                  <a:pt x="163" y="158"/>
                  <a:pt x="165" y="157"/>
                  <a:pt x="167" y="156"/>
                </a:cubicBezTo>
                <a:cubicBezTo>
                  <a:pt x="167" y="156"/>
                  <a:pt x="167" y="156"/>
                  <a:pt x="167" y="156"/>
                </a:cubicBezTo>
                <a:cubicBezTo>
                  <a:pt x="168" y="154"/>
                  <a:pt x="169" y="153"/>
                  <a:pt x="169" y="150"/>
                </a:cubicBezTo>
                <a:close/>
                <a:moveTo>
                  <a:pt x="111" y="70"/>
                </a:moveTo>
                <a:cubicBezTo>
                  <a:pt x="111" y="70"/>
                  <a:pt x="111" y="70"/>
                  <a:pt x="111" y="70"/>
                </a:cubicBezTo>
                <a:cubicBezTo>
                  <a:pt x="111" y="70"/>
                  <a:pt x="111" y="70"/>
                  <a:pt x="111" y="70"/>
                </a:cubicBezTo>
                <a:cubicBezTo>
                  <a:pt x="156" y="70"/>
                  <a:pt x="156" y="70"/>
                  <a:pt x="156" y="70"/>
                </a:cubicBezTo>
                <a:cubicBezTo>
                  <a:pt x="158" y="70"/>
                  <a:pt x="160" y="72"/>
                  <a:pt x="160" y="75"/>
                </a:cubicBezTo>
                <a:cubicBezTo>
                  <a:pt x="160" y="75"/>
                  <a:pt x="160" y="75"/>
                  <a:pt x="160" y="75"/>
                </a:cubicBezTo>
                <a:cubicBezTo>
                  <a:pt x="160" y="97"/>
                  <a:pt x="160" y="97"/>
                  <a:pt x="160" y="97"/>
                </a:cubicBezTo>
                <a:cubicBezTo>
                  <a:pt x="160" y="99"/>
                  <a:pt x="158" y="101"/>
                  <a:pt x="156" y="101"/>
                </a:cubicBezTo>
                <a:cubicBezTo>
                  <a:pt x="156" y="101"/>
                  <a:pt x="156" y="101"/>
                  <a:pt x="156" y="101"/>
                </a:cubicBezTo>
                <a:cubicBezTo>
                  <a:pt x="111" y="101"/>
                  <a:pt x="111" y="101"/>
                  <a:pt x="111" y="101"/>
                </a:cubicBezTo>
                <a:cubicBezTo>
                  <a:pt x="109" y="101"/>
                  <a:pt x="107" y="99"/>
                  <a:pt x="107" y="97"/>
                </a:cubicBezTo>
                <a:cubicBezTo>
                  <a:pt x="107" y="97"/>
                  <a:pt x="107" y="97"/>
                  <a:pt x="107" y="97"/>
                </a:cubicBezTo>
                <a:cubicBezTo>
                  <a:pt x="107" y="75"/>
                  <a:pt x="107" y="75"/>
                  <a:pt x="107" y="75"/>
                </a:cubicBezTo>
                <a:cubicBezTo>
                  <a:pt x="107" y="72"/>
                  <a:pt x="109" y="70"/>
                  <a:pt x="111" y="70"/>
                </a:cubicBezTo>
                <a:close/>
                <a:moveTo>
                  <a:pt x="152" y="79"/>
                </a:moveTo>
                <a:cubicBezTo>
                  <a:pt x="152" y="79"/>
                  <a:pt x="152" y="79"/>
                  <a:pt x="152" y="79"/>
                </a:cubicBezTo>
                <a:cubicBezTo>
                  <a:pt x="115" y="79"/>
                  <a:pt x="115" y="79"/>
                  <a:pt x="115" y="79"/>
                </a:cubicBezTo>
                <a:cubicBezTo>
                  <a:pt x="115" y="93"/>
                  <a:pt x="115" y="93"/>
                  <a:pt x="115" y="93"/>
                </a:cubicBezTo>
                <a:cubicBezTo>
                  <a:pt x="152" y="93"/>
                  <a:pt x="152" y="93"/>
                  <a:pt x="152" y="93"/>
                </a:cubicBezTo>
                <a:cubicBezTo>
                  <a:pt x="152" y="79"/>
                  <a:pt x="152" y="79"/>
                  <a:pt x="152" y="79"/>
                </a:cubicBezTo>
                <a:close/>
                <a:moveTo>
                  <a:pt x="56" y="79"/>
                </a:moveTo>
                <a:cubicBezTo>
                  <a:pt x="56" y="79"/>
                  <a:pt x="56" y="79"/>
                  <a:pt x="56" y="79"/>
                </a:cubicBezTo>
                <a:cubicBezTo>
                  <a:pt x="54" y="79"/>
                  <a:pt x="52" y="77"/>
                  <a:pt x="52" y="75"/>
                </a:cubicBezTo>
                <a:cubicBezTo>
                  <a:pt x="52" y="72"/>
                  <a:pt x="54" y="70"/>
                  <a:pt x="56" y="70"/>
                </a:cubicBezTo>
                <a:cubicBezTo>
                  <a:pt x="97" y="70"/>
                  <a:pt x="97" y="70"/>
                  <a:pt x="97" y="70"/>
                </a:cubicBezTo>
                <a:cubicBezTo>
                  <a:pt x="100" y="70"/>
                  <a:pt x="102" y="72"/>
                  <a:pt x="102" y="75"/>
                </a:cubicBezTo>
                <a:cubicBezTo>
                  <a:pt x="102" y="77"/>
                  <a:pt x="100" y="79"/>
                  <a:pt x="97" y="79"/>
                </a:cubicBezTo>
                <a:cubicBezTo>
                  <a:pt x="56" y="79"/>
                  <a:pt x="56" y="79"/>
                  <a:pt x="56" y="79"/>
                </a:cubicBezTo>
                <a:close/>
                <a:moveTo>
                  <a:pt x="56" y="101"/>
                </a:moveTo>
                <a:cubicBezTo>
                  <a:pt x="56" y="101"/>
                  <a:pt x="56" y="101"/>
                  <a:pt x="56" y="101"/>
                </a:cubicBezTo>
                <a:cubicBezTo>
                  <a:pt x="54" y="101"/>
                  <a:pt x="52" y="99"/>
                  <a:pt x="52" y="97"/>
                </a:cubicBezTo>
                <a:cubicBezTo>
                  <a:pt x="52" y="95"/>
                  <a:pt x="54" y="93"/>
                  <a:pt x="56" y="93"/>
                </a:cubicBezTo>
                <a:cubicBezTo>
                  <a:pt x="97" y="93"/>
                  <a:pt x="97" y="93"/>
                  <a:pt x="97" y="93"/>
                </a:cubicBezTo>
                <a:cubicBezTo>
                  <a:pt x="100" y="93"/>
                  <a:pt x="102" y="95"/>
                  <a:pt x="102" y="97"/>
                </a:cubicBezTo>
                <a:cubicBezTo>
                  <a:pt x="102" y="99"/>
                  <a:pt x="100" y="101"/>
                  <a:pt x="97" y="101"/>
                </a:cubicBezTo>
                <a:cubicBezTo>
                  <a:pt x="56" y="101"/>
                  <a:pt x="56" y="101"/>
                  <a:pt x="56" y="101"/>
                </a:cubicBezTo>
                <a:close/>
                <a:moveTo>
                  <a:pt x="56" y="124"/>
                </a:moveTo>
                <a:cubicBezTo>
                  <a:pt x="56" y="124"/>
                  <a:pt x="56" y="124"/>
                  <a:pt x="56" y="124"/>
                </a:cubicBezTo>
                <a:cubicBezTo>
                  <a:pt x="54" y="124"/>
                  <a:pt x="52" y="122"/>
                  <a:pt x="52" y="120"/>
                </a:cubicBezTo>
                <a:cubicBezTo>
                  <a:pt x="52" y="117"/>
                  <a:pt x="54" y="115"/>
                  <a:pt x="56" y="115"/>
                </a:cubicBezTo>
                <a:cubicBezTo>
                  <a:pt x="156" y="115"/>
                  <a:pt x="156" y="115"/>
                  <a:pt x="156" y="115"/>
                </a:cubicBezTo>
                <a:cubicBezTo>
                  <a:pt x="158" y="115"/>
                  <a:pt x="160" y="117"/>
                  <a:pt x="160" y="120"/>
                </a:cubicBezTo>
                <a:cubicBezTo>
                  <a:pt x="160" y="122"/>
                  <a:pt x="158" y="124"/>
                  <a:pt x="156" y="124"/>
                </a:cubicBezTo>
                <a:cubicBezTo>
                  <a:pt x="56" y="124"/>
                  <a:pt x="56" y="124"/>
                  <a:pt x="56" y="124"/>
                </a:cubicBezTo>
                <a:close/>
              </a:path>
            </a:pathLst>
          </a:custGeom>
          <a:solidFill>
            <a:srgbClr val="F6E7E4"/>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2" name="PA_淘宝店chenying0907 17">
            <a:extLst>
              <a:ext uri="{FF2B5EF4-FFF2-40B4-BE49-F238E27FC236}">
                <a16:creationId xmlns:a16="http://schemas.microsoft.com/office/drawing/2014/main" xmlns="" id="{D57C4F6D-8F1C-DE4A-BCF1-F9121123B041}"/>
              </a:ext>
            </a:extLst>
          </p:cNvPr>
          <p:cNvSpPr>
            <a:spLocks noChangeArrowheads="1"/>
          </p:cNvSpPr>
          <p:nvPr>
            <p:custDataLst>
              <p:tags r:id="rId11"/>
            </p:custDataLst>
          </p:nvPr>
        </p:nvSpPr>
        <p:spPr bwMode="auto">
          <a:xfrm>
            <a:off x="565150" y="3371303"/>
            <a:ext cx="2014538"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r>
              <a:rPr lang="zh-CN" altLang="en-US" sz="1100" b="1" dirty="0">
                <a:solidFill>
                  <a:schemeClr val="bg1">
                    <a:lumMod val="50000"/>
                  </a:schemeClr>
                </a:solidFill>
                <a:latin typeface="Noto Sans S Chinese Medium" panose="020B0600000000000000" pitchFamily="34" charset="-122"/>
                <a:ea typeface="Noto Sans S Chinese Medium" panose="020B0600000000000000" pitchFamily="34" charset="-122"/>
              </a:rPr>
              <a:t>添加标题</a:t>
            </a:r>
            <a:endParaRPr lang="en-US" altLang="zh-CN" sz="1100" b="1" dirty="0">
              <a:solidFill>
                <a:schemeClr val="bg1">
                  <a:lumMod val="50000"/>
                </a:schemeClr>
              </a:solidFill>
              <a:latin typeface="Noto Sans S Chinese Medium" panose="020B0600000000000000" pitchFamily="34" charset="-122"/>
              <a:ea typeface="Noto Sans S Chinese Medium" panose="020B0600000000000000" pitchFamily="34" charset="-122"/>
            </a:endParaRPr>
          </a:p>
          <a:p>
            <a:pPr algn="r"/>
            <a:r>
              <a:rPr lang="zh-CN" altLang="en-US" sz="800" dirty="0">
                <a:solidFill>
                  <a:schemeClr val="bg1">
                    <a:lumMod val="50000"/>
                  </a:schemeClr>
                </a:solidFill>
                <a:latin typeface="Noto Sans S Chinese Medium" panose="020B0600000000000000" pitchFamily="34" charset="-122"/>
                <a:ea typeface="Noto Sans S Chinese Medium" panose="020B0600000000000000" pitchFamily="34" charset="-122"/>
              </a:rPr>
              <a:t>添加你的详细文本内容添加你的详细文本内容添加你的详细文本内容</a:t>
            </a:r>
            <a:endParaRPr lang="en-US" altLang="zh-CN" sz="8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13" name="PA_淘宝店chenying0907 18">
            <a:extLst>
              <a:ext uri="{FF2B5EF4-FFF2-40B4-BE49-F238E27FC236}">
                <a16:creationId xmlns:a16="http://schemas.microsoft.com/office/drawing/2014/main" xmlns="" id="{13FF044C-F166-BD45-B9D7-CA321DF3F3C8}"/>
              </a:ext>
            </a:extLst>
          </p:cNvPr>
          <p:cNvSpPr>
            <a:spLocks noChangeArrowheads="1"/>
          </p:cNvSpPr>
          <p:nvPr>
            <p:custDataLst>
              <p:tags r:id="rId12"/>
            </p:custDataLst>
          </p:nvPr>
        </p:nvSpPr>
        <p:spPr bwMode="auto">
          <a:xfrm>
            <a:off x="996950" y="2258122"/>
            <a:ext cx="2014538"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r>
              <a:rPr lang="zh-CN" altLang="en-US" sz="1100" b="1" dirty="0">
                <a:solidFill>
                  <a:schemeClr val="bg1">
                    <a:lumMod val="50000"/>
                  </a:schemeClr>
                </a:solidFill>
                <a:latin typeface="Noto Sans S Chinese Medium" panose="020B0600000000000000" pitchFamily="34" charset="-122"/>
                <a:ea typeface="Noto Sans S Chinese Medium" panose="020B0600000000000000" pitchFamily="34" charset="-122"/>
              </a:rPr>
              <a:t>添加标题</a:t>
            </a:r>
            <a:endParaRPr lang="en-US" altLang="zh-CN" sz="1100" b="1" dirty="0">
              <a:solidFill>
                <a:schemeClr val="bg1">
                  <a:lumMod val="50000"/>
                </a:schemeClr>
              </a:solidFill>
              <a:latin typeface="Noto Sans S Chinese Medium" panose="020B0600000000000000" pitchFamily="34" charset="-122"/>
              <a:ea typeface="Noto Sans S Chinese Medium" panose="020B0600000000000000" pitchFamily="34" charset="-122"/>
            </a:endParaRPr>
          </a:p>
          <a:p>
            <a:pPr algn="r"/>
            <a:r>
              <a:rPr lang="zh-CN" altLang="en-US" sz="800" dirty="0">
                <a:solidFill>
                  <a:schemeClr val="bg1">
                    <a:lumMod val="50000"/>
                  </a:schemeClr>
                </a:solidFill>
                <a:latin typeface="Noto Sans S Chinese Medium" panose="020B0600000000000000" pitchFamily="34" charset="-122"/>
                <a:ea typeface="Noto Sans S Chinese Medium" panose="020B0600000000000000" pitchFamily="34" charset="-122"/>
              </a:rPr>
              <a:t>添加你的详细文本内容添加你的详细文本内容添加你的详细文本内容</a:t>
            </a:r>
            <a:endParaRPr lang="en-US" altLang="zh-CN" sz="8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14" name="PA_淘宝店chenying0907 19">
            <a:extLst>
              <a:ext uri="{FF2B5EF4-FFF2-40B4-BE49-F238E27FC236}">
                <a16:creationId xmlns:a16="http://schemas.microsoft.com/office/drawing/2014/main" xmlns="" id="{63A88D0C-95A7-F14C-B759-51B6D68FF2F8}"/>
              </a:ext>
            </a:extLst>
          </p:cNvPr>
          <p:cNvSpPr>
            <a:spLocks noChangeArrowheads="1"/>
          </p:cNvSpPr>
          <p:nvPr>
            <p:custDataLst>
              <p:tags r:id="rId13"/>
            </p:custDataLst>
          </p:nvPr>
        </p:nvSpPr>
        <p:spPr bwMode="auto">
          <a:xfrm>
            <a:off x="1871664" y="1187816"/>
            <a:ext cx="2014537"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r>
              <a:rPr lang="zh-CN" altLang="en-US" sz="1100" b="1" dirty="0">
                <a:solidFill>
                  <a:schemeClr val="bg1">
                    <a:lumMod val="50000"/>
                  </a:schemeClr>
                </a:solidFill>
                <a:latin typeface="Noto Sans S Chinese Medium" panose="020B0600000000000000" pitchFamily="34" charset="-122"/>
                <a:ea typeface="Noto Sans S Chinese Medium" panose="020B0600000000000000" pitchFamily="34" charset="-122"/>
              </a:rPr>
              <a:t>添加标题</a:t>
            </a:r>
            <a:endParaRPr lang="en-US" altLang="zh-CN" sz="1100" b="1" dirty="0">
              <a:solidFill>
                <a:schemeClr val="bg1">
                  <a:lumMod val="50000"/>
                </a:schemeClr>
              </a:solidFill>
              <a:latin typeface="Noto Sans S Chinese Medium" panose="020B0600000000000000" pitchFamily="34" charset="-122"/>
              <a:ea typeface="Noto Sans S Chinese Medium" panose="020B0600000000000000" pitchFamily="34" charset="-122"/>
            </a:endParaRPr>
          </a:p>
          <a:p>
            <a:pPr algn="r"/>
            <a:r>
              <a:rPr lang="zh-CN" altLang="en-US" sz="800" dirty="0">
                <a:solidFill>
                  <a:schemeClr val="bg1">
                    <a:lumMod val="50000"/>
                  </a:schemeClr>
                </a:solidFill>
                <a:latin typeface="Noto Sans S Chinese Medium" panose="020B0600000000000000" pitchFamily="34" charset="-122"/>
                <a:ea typeface="Noto Sans S Chinese Medium" panose="020B0600000000000000" pitchFamily="34" charset="-122"/>
              </a:rPr>
              <a:t>添加你的详细文本内容添加你的详细文本内容添加你的详细文本内容</a:t>
            </a:r>
            <a:endParaRPr lang="en-US" altLang="zh-CN" sz="8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15" name="PA_淘宝店chenying0907 20">
            <a:extLst>
              <a:ext uri="{FF2B5EF4-FFF2-40B4-BE49-F238E27FC236}">
                <a16:creationId xmlns:a16="http://schemas.microsoft.com/office/drawing/2014/main" xmlns="" id="{1F9BAA6B-6CF0-F345-A6A3-D58BDB631698}"/>
              </a:ext>
            </a:extLst>
          </p:cNvPr>
          <p:cNvSpPr>
            <a:spLocks noChangeArrowheads="1"/>
          </p:cNvSpPr>
          <p:nvPr>
            <p:custDataLst>
              <p:tags r:id="rId14"/>
            </p:custDataLst>
          </p:nvPr>
        </p:nvSpPr>
        <p:spPr bwMode="auto">
          <a:xfrm>
            <a:off x="6567489" y="3371303"/>
            <a:ext cx="2014537"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1100" b="1" dirty="0">
                <a:solidFill>
                  <a:schemeClr val="bg1">
                    <a:lumMod val="50000"/>
                  </a:schemeClr>
                </a:solidFill>
                <a:latin typeface="Noto Sans S Chinese Medium" panose="020B0600000000000000" pitchFamily="34" charset="-122"/>
                <a:ea typeface="Noto Sans S Chinese Medium" panose="020B0600000000000000" pitchFamily="34" charset="-122"/>
              </a:rPr>
              <a:t>添加标题</a:t>
            </a:r>
            <a:endParaRPr lang="en-US" altLang="zh-CN" sz="1100" b="1" dirty="0">
              <a:solidFill>
                <a:schemeClr val="bg1">
                  <a:lumMod val="50000"/>
                </a:schemeClr>
              </a:solidFill>
              <a:latin typeface="Noto Sans S Chinese Medium" panose="020B0600000000000000" pitchFamily="34" charset="-122"/>
              <a:ea typeface="Noto Sans S Chinese Medium" panose="020B0600000000000000" pitchFamily="34" charset="-122"/>
            </a:endParaRPr>
          </a:p>
          <a:p>
            <a:r>
              <a:rPr lang="zh-CN" altLang="en-US" sz="800" dirty="0">
                <a:solidFill>
                  <a:schemeClr val="bg1">
                    <a:lumMod val="50000"/>
                  </a:schemeClr>
                </a:solidFill>
                <a:latin typeface="Noto Sans S Chinese Medium" panose="020B0600000000000000" pitchFamily="34" charset="-122"/>
                <a:ea typeface="Noto Sans S Chinese Medium" panose="020B0600000000000000" pitchFamily="34" charset="-122"/>
              </a:rPr>
              <a:t>添加你的详细文本内容添加你的详细文本内容添加你的详细文本内容</a:t>
            </a:r>
            <a:endParaRPr lang="en-US" altLang="zh-CN" sz="8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16" name="PA_淘宝店chenying0907 21">
            <a:extLst>
              <a:ext uri="{FF2B5EF4-FFF2-40B4-BE49-F238E27FC236}">
                <a16:creationId xmlns:a16="http://schemas.microsoft.com/office/drawing/2014/main" xmlns="" id="{CF4B008C-92AF-BF42-B4D4-27B649D25F27}"/>
              </a:ext>
            </a:extLst>
          </p:cNvPr>
          <p:cNvSpPr>
            <a:spLocks noChangeArrowheads="1"/>
          </p:cNvSpPr>
          <p:nvPr>
            <p:custDataLst>
              <p:tags r:id="rId15"/>
            </p:custDataLst>
          </p:nvPr>
        </p:nvSpPr>
        <p:spPr bwMode="auto">
          <a:xfrm>
            <a:off x="6148389" y="2258122"/>
            <a:ext cx="2014537"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1100" b="1" dirty="0">
                <a:solidFill>
                  <a:schemeClr val="bg1">
                    <a:lumMod val="50000"/>
                  </a:schemeClr>
                </a:solidFill>
                <a:latin typeface="Noto Sans S Chinese Medium" panose="020B0600000000000000" pitchFamily="34" charset="-122"/>
                <a:ea typeface="Noto Sans S Chinese Medium" panose="020B0600000000000000" pitchFamily="34" charset="-122"/>
              </a:rPr>
              <a:t>添加标题</a:t>
            </a:r>
            <a:endParaRPr lang="en-US" altLang="zh-CN" sz="1100" b="1" dirty="0">
              <a:solidFill>
                <a:schemeClr val="bg1">
                  <a:lumMod val="50000"/>
                </a:schemeClr>
              </a:solidFill>
              <a:latin typeface="Noto Sans S Chinese Medium" panose="020B0600000000000000" pitchFamily="34" charset="-122"/>
              <a:ea typeface="Noto Sans S Chinese Medium" panose="020B0600000000000000" pitchFamily="34" charset="-122"/>
            </a:endParaRPr>
          </a:p>
          <a:p>
            <a:r>
              <a:rPr lang="zh-CN" altLang="en-US" sz="800" dirty="0">
                <a:solidFill>
                  <a:schemeClr val="bg1">
                    <a:lumMod val="50000"/>
                  </a:schemeClr>
                </a:solidFill>
                <a:latin typeface="Noto Sans S Chinese Medium" panose="020B0600000000000000" pitchFamily="34" charset="-122"/>
                <a:ea typeface="Noto Sans S Chinese Medium" panose="020B0600000000000000" pitchFamily="34" charset="-122"/>
              </a:rPr>
              <a:t>添加你的详细文本内容添加你的详细文本内容添加你的详细文本内容</a:t>
            </a:r>
            <a:endParaRPr lang="en-US" altLang="zh-CN" sz="8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17" name="PA_任意多边形 22">
            <a:extLst>
              <a:ext uri="{FF2B5EF4-FFF2-40B4-BE49-F238E27FC236}">
                <a16:creationId xmlns:a16="http://schemas.microsoft.com/office/drawing/2014/main" xmlns="" id="{2C9A46BA-5E37-6746-AF83-8E6DFB8B437F}"/>
              </a:ext>
            </a:extLst>
          </p:cNvPr>
          <p:cNvSpPr>
            <a:spLocks/>
          </p:cNvSpPr>
          <p:nvPr>
            <p:custDataLst>
              <p:tags r:id="rId16"/>
            </p:custDataLst>
          </p:nvPr>
        </p:nvSpPr>
        <p:spPr bwMode="auto">
          <a:xfrm>
            <a:off x="5737225" y="1"/>
            <a:ext cx="3416300" cy="3318899"/>
          </a:xfrm>
          <a:custGeom>
            <a:avLst/>
            <a:gdLst>
              <a:gd name="T0" fmla="*/ 0 w 2152"/>
              <a:gd name="T1" fmla="*/ 0 h 2090"/>
              <a:gd name="T2" fmla="*/ 0 w 2152"/>
              <a:gd name="T3" fmla="*/ 0 h 2090"/>
              <a:gd name="T4" fmla="*/ 2152 w 2152"/>
              <a:gd name="T5" fmla="*/ 2090 h 2090"/>
              <a:gd name="T6" fmla="*/ 2152 w 2152"/>
              <a:gd name="T7" fmla="*/ 2090 h 2090"/>
              <a:gd name="T8" fmla="*/ 0 w 2152"/>
              <a:gd name="T9" fmla="*/ 0 h 2090"/>
            </a:gdLst>
            <a:ahLst/>
            <a:cxnLst>
              <a:cxn ang="0">
                <a:pos x="T0" y="T1"/>
              </a:cxn>
              <a:cxn ang="0">
                <a:pos x="T2" y="T3"/>
              </a:cxn>
              <a:cxn ang="0">
                <a:pos x="T4" y="T5"/>
              </a:cxn>
              <a:cxn ang="0">
                <a:pos x="T6" y="T7"/>
              </a:cxn>
              <a:cxn ang="0">
                <a:pos x="T8" y="T9"/>
              </a:cxn>
            </a:cxnLst>
            <a:rect l="0" t="0" r="r" b="b"/>
            <a:pathLst>
              <a:path w="2152" h="2090">
                <a:moveTo>
                  <a:pt x="0" y="0"/>
                </a:moveTo>
                <a:lnTo>
                  <a:pt x="0" y="0"/>
                </a:lnTo>
                <a:lnTo>
                  <a:pt x="2152" y="2090"/>
                </a:lnTo>
                <a:lnTo>
                  <a:pt x="2152" y="2090"/>
                </a:lnTo>
                <a:lnTo>
                  <a:pt x="0" y="0"/>
                </a:lnTo>
                <a:close/>
              </a:path>
            </a:pathLst>
          </a:custGeom>
          <a:solidFill>
            <a:srgbClr val="F286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grpSp>
        <p:nvGrpSpPr>
          <p:cNvPr id="18" name="PA_淘宝店chenying0907 43">
            <a:extLst>
              <a:ext uri="{FF2B5EF4-FFF2-40B4-BE49-F238E27FC236}">
                <a16:creationId xmlns:a16="http://schemas.microsoft.com/office/drawing/2014/main" xmlns="" id="{27828CAE-15D6-EA45-9890-FA6B5B869F22}"/>
              </a:ext>
            </a:extLst>
          </p:cNvPr>
          <p:cNvGrpSpPr/>
          <p:nvPr>
            <p:custDataLst>
              <p:tags r:id="rId17"/>
            </p:custDataLst>
          </p:nvPr>
        </p:nvGrpSpPr>
        <p:grpSpPr>
          <a:xfrm>
            <a:off x="-9190" y="0"/>
            <a:ext cx="620750" cy="791858"/>
            <a:chOff x="0" y="-21236"/>
            <a:chExt cx="3311527" cy="4224338"/>
          </a:xfrm>
        </p:grpSpPr>
        <p:sp>
          <p:nvSpPr>
            <p:cNvPr id="19" name="淘宝店chenying0907 37">
              <a:extLst>
                <a:ext uri="{FF2B5EF4-FFF2-40B4-BE49-F238E27FC236}">
                  <a16:creationId xmlns:a16="http://schemas.microsoft.com/office/drawing/2014/main" xmlns="" id="{98C5141E-827F-4E40-B2E2-0F17E965665D}"/>
                </a:ext>
              </a:extLst>
            </p:cNvPr>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E5CB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0" name="淘宝店chenying0907 38">
              <a:extLst>
                <a:ext uri="{FF2B5EF4-FFF2-40B4-BE49-F238E27FC236}">
                  <a16:creationId xmlns:a16="http://schemas.microsoft.com/office/drawing/2014/main" xmlns="" id="{B70CFE18-6618-1440-99E1-99B74776ACCF}"/>
                </a:ext>
              </a:extLst>
            </p:cNvPr>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1" name="淘宝店chenying0907 39">
              <a:extLst>
                <a:ext uri="{FF2B5EF4-FFF2-40B4-BE49-F238E27FC236}">
                  <a16:creationId xmlns:a16="http://schemas.microsoft.com/office/drawing/2014/main" xmlns="" id="{E5A6A591-EC56-B846-805A-701CAA50C180}"/>
                </a:ext>
              </a:extLst>
            </p:cNvPr>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DBAC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22" name="PA_文本框 4">
            <a:extLst>
              <a:ext uri="{FF2B5EF4-FFF2-40B4-BE49-F238E27FC236}">
                <a16:creationId xmlns:a16="http://schemas.microsoft.com/office/drawing/2014/main" xmlns="" id="{277715AD-337D-AE49-82EC-F44340948159}"/>
              </a:ext>
            </a:extLst>
          </p:cNvPr>
          <p:cNvSpPr txBox="1">
            <a:spLocks noChangeArrowheads="1"/>
          </p:cNvSpPr>
          <p:nvPr>
            <p:custDataLst>
              <p:tags r:id="rId18"/>
            </p:custDataLst>
          </p:nvPr>
        </p:nvSpPr>
        <p:spPr bwMode="auto">
          <a:xfrm>
            <a:off x="535359" y="184337"/>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Noto Sans S Chinese Medium" panose="020B0600000000000000" pitchFamily="34" charset="-122"/>
                <a:ea typeface="Noto Sans S Chinese Medium" panose="020B0600000000000000" pitchFamily="34" charset="-122"/>
              </a:rPr>
              <a:t>此处添加</a:t>
            </a:r>
            <a:r>
              <a:rPr lang="zh-CN" altLang="en-US" sz="2000" dirty="0">
                <a:solidFill>
                  <a:srgbClr val="DBACA5"/>
                </a:solidFill>
                <a:latin typeface="Noto Sans S Chinese Medium" panose="020B0600000000000000" pitchFamily="34" charset="-122"/>
                <a:ea typeface="Noto Sans S Chinese Medium" panose="020B0600000000000000" pitchFamily="34" charset="-122"/>
              </a:rPr>
              <a:t>标题文本</a:t>
            </a:r>
            <a:endParaRPr lang="en-US" altLang="zh-CN" sz="2000" dirty="0">
              <a:solidFill>
                <a:srgbClr val="DBACA5"/>
              </a:solidFill>
              <a:latin typeface="Noto Sans S Chinese Medium" panose="020B0600000000000000" pitchFamily="34" charset="-122"/>
              <a:ea typeface="Noto Sans S Chinese Medium" panose="020B0600000000000000" pitchFamily="34" charset="-122"/>
            </a:endParaRPr>
          </a:p>
        </p:txBody>
      </p:sp>
      <p:sp>
        <p:nvSpPr>
          <p:cNvPr id="23" name="PA_文本框 5">
            <a:extLst>
              <a:ext uri="{FF2B5EF4-FFF2-40B4-BE49-F238E27FC236}">
                <a16:creationId xmlns:a16="http://schemas.microsoft.com/office/drawing/2014/main" xmlns="" id="{F3522FFB-EAEA-3A46-B96A-B66AAB096F7A}"/>
              </a:ext>
            </a:extLst>
          </p:cNvPr>
          <p:cNvSpPr txBox="1">
            <a:spLocks noChangeArrowheads="1"/>
          </p:cNvSpPr>
          <p:nvPr>
            <p:custDataLst>
              <p:tags r:id="rId19"/>
            </p:custDataLst>
          </p:nvPr>
        </p:nvSpPr>
        <p:spPr bwMode="auto">
          <a:xfrm>
            <a:off x="535359" y="509426"/>
            <a:ext cx="2071401"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800" dirty="0">
                <a:solidFill>
                  <a:schemeClr val="bg1">
                    <a:lumMod val="50000"/>
                  </a:schemeClr>
                </a:solidFill>
                <a:latin typeface="Noto Sans S Chinese Medium" panose="020B0600000000000000" pitchFamily="34" charset="-122"/>
                <a:ea typeface="Noto Sans S Chinese Medium" panose="020B0600000000000000" pitchFamily="34" charset="-122"/>
              </a:rPr>
              <a:t>This is a good space for a short subtitle</a:t>
            </a:r>
          </a:p>
        </p:txBody>
      </p:sp>
    </p:spTree>
    <p:extLst>
      <p:ext uri="{BB962C8B-B14F-4D97-AF65-F5344CB8AC3E}">
        <p14:creationId xmlns:p14="http://schemas.microsoft.com/office/powerpoint/2010/main" val="47297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9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120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150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grpId="0" nodeType="withEffect">
                                  <p:stCondLst>
                                    <p:cond delay="180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210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240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par>
                                <p:cTn id="37" presetID="10" presetClass="entr" presetSubtype="0" fill="hold" grpId="0" nodeType="withEffect">
                                  <p:stCondLst>
                                    <p:cond delay="30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par>
                                <p:cTn id="40" presetID="10" presetClass="entr" presetSubtype="0" fill="hold" grpId="0" nodeType="withEffect">
                                  <p:stCondLst>
                                    <p:cond delay="60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par>
                                <p:cTn id="43" presetID="10" presetClass="entr" presetSubtype="0" fill="hold" grpId="0" nodeType="withEffect">
                                  <p:stCondLst>
                                    <p:cond delay="90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par>
                                <p:cTn id="46" presetID="10" presetClass="entr" presetSubtype="0" fill="hold" grpId="0" nodeType="withEffect">
                                  <p:stCondLst>
                                    <p:cond delay="120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par>
                                <p:cTn id="49" presetID="10" presetClass="entr" presetSubtype="0" fill="hold" grpId="0" nodeType="withEffect">
                                  <p:stCondLst>
                                    <p:cond delay="150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par>
                                <p:cTn id="52" presetID="10" presetClass="entr" presetSubtype="0" fill="hold" grpId="0" nodeType="withEffect">
                                  <p:stCondLst>
                                    <p:cond delay="180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500"/>
                                        <p:tgtEl>
                                          <p:spTgt spid="17"/>
                                        </p:tgtEl>
                                      </p:cBhvr>
                                    </p:animEffect>
                                  </p:childTnLst>
                                </p:cTn>
                              </p:par>
                              <p:par>
                                <p:cTn id="55" presetID="10" presetClass="entr" presetSubtype="0" fill="hold" nodeType="withEffect">
                                  <p:stCondLst>
                                    <p:cond delay="210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par>
                                <p:cTn id="58" presetID="10" presetClass="entr" presetSubtype="0" fill="hold" grpId="0" nodeType="withEffect">
                                  <p:stCondLst>
                                    <p:cond delay="2400"/>
                                  </p:stCondLst>
                                  <p:childTnLst>
                                    <p:set>
                                      <p:cBhvr>
                                        <p:cTn id="59" dur="1" fill="hold">
                                          <p:stCondLst>
                                            <p:cond delay="0"/>
                                          </p:stCondLst>
                                        </p:cTn>
                                        <p:tgtEl>
                                          <p:spTgt spid="22"/>
                                        </p:tgtEl>
                                        <p:attrNameLst>
                                          <p:attrName>style.visibility</p:attrName>
                                        </p:attrNameLst>
                                      </p:cBhvr>
                                      <p:to>
                                        <p:strVal val="visible"/>
                                      </p:to>
                                    </p:set>
                                    <p:animEffect transition="in" filter="fade">
                                      <p:cBhvr>
                                        <p:cTn id="60" dur="500"/>
                                        <p:tgtEl>
                                          <p:spTgt spid="22"/>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fade">
                                      <p:cBhvr>
                                        <p:cTn id="6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autoUpdateAnimBg="0"/>
      <p:bldP spid="4" grpId="0" animBg="1" autoUpdateAnimBg="0"/>
      <p:bldP spid="5" grpId="0" animBg="1"/>
      <p:bldP spid="6" grpId="0" animBg="1"/>
      <p:bldP spid="7" grpId="0" animBg="1"/>
      <p:bldP spid="8" grpId="0" animBg="1"/>
      <p:bldP spid="9" grpId="0" animBg="1"/>
      <p:bldP spid="10" grpId="0" animBg="1"/>
      <p:bldP spid="11" grpId="0" animBg="1"/>
      <p:bldP spid="12" grpId="0" animBg="1" autoUpdateAnimBg="0"/>
      <p:bldP spid="13" grpId="0" animBg="1" autoUpdateAnimBg="0"/>
      <p:bldP spid="14" grpId="0"/>
      <p:bldP spid="15" grpId="0"/>
      <p:bldP spid="16" grpId="0"/>
      <p:bldP spid="17" grpId="0" animBg="1"/>
      <p:bldP spid="22" grpId="0"/>
      <p:bldP spid="2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任意多边形 8">
            <a:extLst>
              <a:ext uri="{FF2B5EF4-FFF2-40B4-BE49-F238E27FC236}">
                <a16:creationId xmlns:a16="http://schemas.microsoft.com/office/drawing/2014/main" xmlns="" id="{4CAA43DA-CD3D-334E-9322-20EE6A3E44B9}"/>
              </a:ext>
            </a:extLst>
          </p:cNvPr>
          <p:cNvSpPr>
            <a:spLocks/>
          </p:cNvSpPr>
          <p:nvPr>
            <p:custDataLst>
              <p:tags r:id="rId1"/>
            </p:custDataLst>
          </p:nvPr>
        </p:nvSpPr>
        <p:spPr bwMode="auto">
          <a:xfrm>
            <a:off x="646113" y="2907928"/>
            <a:ext cx="2011362" cy="281074"/>
          </a:xfrm>
          <a:custGeom>
            <a:avLst/>
            <a:gdLst>
              <a:gd name="T0" fmla="*/ 1169 w 1267"/>
              <a:gd name="T1" fmla="*/ 177 h 177"/>
              <a:gd name="T2" fmla="*/ 0 w 1267"/>
              <a:gd name="T3" fmla="*/ 177 h 177"/>
              <a:gd name="T4" fmla="*/ 98 w 1267"/>
              <a:gd name="T5" fmla="*/ 88 h 177"/>
              <a:gd name="T6" fmla="*/ 0 w 1267"/>
              <a:gd name="T7" fmla="*/ 0 h 177"/>
              <a:gd name="T8" fmla="*/ 1169 w 1267"/>
              <a:gd name="T9" fmla="*/ 0 h 177"/>
              <a:gd name="T10" fmla="*/ 1267 w 1267"/>
              <a:gd name="T11" fmla="*/ 88 h 177"/>
              <a:gd name="T12" fmla="*/ 1169 w 1267"/>
              <a:gd name="T13" fmla="*/ 177 h 177"/>
            </a:gdLst>
            <a:ahLst/>
            <a:cxnLst>
              <a:cxn ang="0">
                <a:pos x="T0" y="T1"/>
              </a:cxn>
              <a:cxn ang="0">
                <a:pos x="T2" y="T3"/>
              </a:cxn>
              <a:cxn ang="0">
                <a:pos x="T4" y="T5"/>
              </a:cxn>
              <a:cxn ang="0">
                <a:pos x="T6" y="T7"/>
              </a:cxn>
              <a:cxn ang="0">
                <a:pos x="T8" y="T9"/>
              </a:cxn>
              <a:cxn ang="0">
                <a:pos x="T10" y="T11"/>
              </a:cxn>
              <a:cxn ang="0">
                <a:pos x="T12" y="T13"/>
              </a:cxn>
            </a:cxnLst>
            <a:rect l="0" t="0" r="r" b="b"/>
            <a:pathLst>
              <a:path w="1267" h="177">
                <a:moveTo>
                  <a:pt x="1169" y="177"/>
                </a:moveTo>
                <a:lnTo>
                  <a:pt x="0" y="177"/>
                </a:lnTo>
                <a:lnTo>
                  <a:pt x="98" y="88"/>
                </a:lnTo>
                <a:lnTo>
                  <a:pt x="0" y="0"/>
                </a:lnTo>
                <a:lnTo>
                  <a:pt x="1169" y="0"/>
                </a:lnTo>
                <a:lnTo>
                  <a:pt x="1267" y="88"/>
                </a:lnTo>
                <a:lnTo>
                  <a:pt x="1169" y="177"/>
                </a:lnTo>
                <a:close/>
              </a:path>
            </a:pathLst>
          </a:custGeom>
          <a:solidFill>
            <a:srgbClr val="ECD0CD"/>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lt1"/>
              </a:solidFill>
              <a:latin typeface="Noto Sans S Chinese Medium" panose="020B0600000000000000" pitchFamily="34" charset="-122"/>
              <a:ea typeface="Noto Sans S Chinese Medium" panose="020B0600000000000000" pitchFamily="34" charset="-122"/>
            </a:endParaRPr>
          </a:p>
        </p:txBody>
      </p:sp>
      <p:sp>
        <p:nvSpPr>
          <p:cNvPr id="3" name="PA_椭圆 9">
            <a:extLst>
              <a:ext uri="{FF2B5EF4-FFF2-40B4-BE49-F238E27FC236}">
                <a16:creationId xmlns:a16="http://schemas.microsoft.com/office/drawing/2014/main" xmlns="" id="{C6E57343-DDFE-CC45-A4B9-06A86F97DD07}"/>
              </a:ext>
            </a:extLst>
          </p:cNvPr>
          <p:cNvSpPr>
            <a:spLocks noChangeArrowheads="1"/>
          </p:cNvSpPr>
          <p:nvPr>
            <p:custDataLst>
              <p:tags r:id="rId2"/>
            </p:custDataLst>
          </p:nvPr>
        </p:nvSpPr>
        <p:spPr bwMode="auto">
          <a:xfrm>
            <a:off x="1609726" y="2861875"/>
            <a:ext cx="85725" cy="90516"/>
          </a:xfrm>
          <a:prstGeom prst="ellipse">
            <a:avLst/>
          </a:prstGeom>
          <a:solidFill>
            <a:schemeClr val="accent2"/>
          </a:solidFill>
          <a:ln w="12700">
            <a:solidFill>
              <a:srgbClr val="FFFFFF"/>
            </a:solidFill>
            <a:round/>
            <a:headEnd/>
            <a:tailEnd/>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4" name="PA_任意多边形 10">
            <a:extLst>
              <a:ext uri="{FF2B5EF4-FFF2-40B4-BE49-F238E27FC236}">
                <a16:creationId xmlns:a16="http://schemas.microsoft.com/office/drawing/2014/main" xmlns="" id="{150203EE-FA5C-464F-A733-9433FB663402}"/>
              </a:ext>
            </a:extLst>
          </p:cNvPr>
          <p:cNvSpPr>
            <a:spLocks/>
          </p:cNvSpPr>
          <p:nvPr>
            <p:custDataLst>
              <p:tags r:id="rId3"/>
            </p:custDataLst>
          </p:nvPr>
        </p:nvSpPr>
        <p:spPr bwMode="auto">
          <a:xfrm>
            <a:off x="1300164" y="1890025"/>
            <a:ext cx="700087" cy="806699"/>
          </a:xfrm>
          <a:custGeom>
            <a:avLst/>
            <a:gdLst>
              <a:gd name="T0" fmla="*/ 181 w 220"/>
              <a:gd name="T1" fmla="*/ 39 h 252"/>
              <a:gd name="T2" fmla="*/ 39 w 220"/>
              <a:gd name="T3" fmla="*/ 39 h 252"/>
              <a:gd name="T4" fmla="*/ 39 w 220"/>
              <a:gd name="T5" fmla="*/ 181 h 252"/>
              <a:gd name="T6" fmla="*/ 110 w 220"/>
              <a:gd name="T7" fmla="*/ 252 h 252"/>
              <a:gd name="T8" fmla="*/ 181 w 220"/>
              <a:gd name="T9" fmla="*/ 181 h 252"/>
              <a:gd name="T10" fmla="*/ 181 w 220"/>
              <a:gd name="T11" fmla="*/ 39 h 252"/>
            </a:gdLst>
            <a:ahLst/>
            <a:cxnLst>
              <a:cxn ang="0">
                <a:pos x="T0" y="T1"/>
              </a:cxn>
              <a:cxn ang="0">
                <a:pos x="T2" y="T3"/>
              </a:cxn>
              <a:cxn ang="0">
                <a:pos x="T4" y="T5"/>
              </a:cxn>
              <a:cxn ang="0">
                <a:pos x="T6" y="T7"/>
              </a:cxn>
              <a:cxn ang="0">
                <a:pos x="T8" y="T9"/>
              </a:cxn>
              <a:cxn ang="0">
                <a:pos x="T10" y="T11"/>
              </a:cxn>
            </a:cxnLst>
            <a:rect l="0" t="0" r="r" b="b"/>
            <a:pathLst>
              <a:path w="220" h="252">
                <a:moveTo>
                  <a:pt x="181" y="39"/>
                </a:moveTo>
                <a:cubicBezTo>
                  <a:pt x="142" y="0"/>
                  <a:pt x="79" y="0"/>
                  <a:pt x="39" y="39"/>
                </a:cubicBezTo>
                <a:cubicBezTo>
                  <a:pt x="0" y="78"/>
                  <a:pt x="0" y="142"/>
                  <a:pt x="39" y="181"/>
                </a:cubicBezTo>
                <a:cubicBezTo>
                  <a:pt x="110" y="252"/>
                  <a:pt x="110" y="252"/>
                  <a:pt x="110" y="252"/>
                </a:cubicBezTo>
                <a:cubicBezTo>
                  <a:pt x="181" y="181"/>
                  <a:pt x="181" y="181"/>
                  <a:pt x="181" y="181"/>
                </a:cubicBezTo>
                <a:cubicBezTo>
                  <a:pt x="220" y="142"/>
                  <a:pt x="220" y="78"/>
                  <a:pt x="181" y="39"/>
                </a:cubicBezTo>
                <a:close/>
              </a:path>
            </a:pathLst>
          </a:custGeom>
          <a:solidFill>
            <a:srgbClr val="ECD0CD"/>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5" name="PA_椭圆 11">
            <a:extLst>
              <a:ext uri="{FF2B5EF4-FFF2-40B4-BE49-F238E27FC236}">
                <a16:creationId xmlns:a16="http://schemas.microsoft.com/office/drawing/2014/main" xmlns="" id="{C9DE8367-D36E-BD4F-9494-934141BE2062}"/>
              </a:ext>
            </a:extLst>
          </p:cNvPr>
          <p:cNvSpPr>
            <a:spLocks noChangeArrowheads="1"/>
          </p:cNvSpPr>
          <p:nvPr>
            <p:custDataLst>
              <p:tags r:id="rId4"/>
            </p:custDataLst>
          </p:nvPr>
        </p:nvSpPr>
        <p:spPr bwMode="auto">
          <a:xfrm>
            <a:off x="1419226" y="2004361"/>
            <a:ext cx="466725" cy="47480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6" name="PA_任意多边形 12">
            <a:extLst>
              <a:ext uri="{FF2B5EF4-FFF2-40B4-BE49-F238E27FC236}">
                <a16:creationId xmlns:a16="http://schemas.microsoft.com/office/drawing/2014/main" xmlns="" id="{02495955-896B-0B4B-878E-40EEA573677D}"/>
              </a:ext>
            </a:extLst>
          </p:cNvPr>
          <p:cNvSpPr>
            <a:spLocks/>
          </p:cNvSpPr>
          <p:nvPr>
            <p:custDataLst>
              <p:tags r:id="rId5"/>
            </p:custDataLst>
          </p:nvPr>
        </p:nvSpPr>
        <p:spPr bwMode="auto">
          <a:xfrm>
            <a:off x="2590800" y="2907928"/>
            <a:ext cx="2012950" cy="281074"/>
          </a:xfrm>
          <a:custGeom>
            <a:avLst/>
            <a:gdLst>
              <a:gd name="T0" fmla="*/ 1170 w 1268"/>
              <a:gd name="T1" fmla="*/ 177 h 177"/>
              <a:gd name="T2" fmla="*/ 0 w 1268"/>
              <a:gd name="T3" fmla="*/ 177 h 177"/>
              <a:gd name="T4" fmla="*/ 99 w 1268"/>
              <a:gd name="T5" fmla="*/ 88 h 177"/>
              <a:gd name="T6" fmla="*/ 0 w 1268"/>
              <a:gd name="T7" fmla="*/ 0 h 177"/>
              <a:gd name="T8" fmla="*/ 1170 w 1268"/>
              <a:gd name="T9" fmla="*/ 0 h 177"/>
              <a:gd name="T10" fmla="*/ 1268 w 1268"/>
              <a:gd name="T11" fmla="*/ 88 h 177"/>
              <a:gd name="T12" fmla="*/ 1170 w 1268"/>
              <a:gd name="T13" fmla="*/ 177 h 177"/>
            </a:gdLst>
            <a:ahLst/>
            <a:cxnLst>
              <a:cxn ang="0">
                <a:pos x="T0" y="T1"/>
              </a:cxn>
              <a:cxn ang="0">
                <a:pos x="T2" y="T3"/>
              </a:cxn>
              <a:cxn ang="0">
                <a:pos x="T4" y="T5"/>
              </a:cxn>
              <a:cxn ang="0">
                <a:pos x="T6" y="T7"/>
              </a:cxn>
              <a:cxn ang="0">
                <a:pos x="T8" y="T9"/>
              </a:cxn>
              <a:cxn ang="0">
                <a:pos x="T10" y="T11"/>
              </a:cxn>
              <a:cxn ang="0">
                <a:pos x="T12" y="T13"/>
              </a:cxn>
            </a:cxnLst>
            <a:rect l="0" t="0" r="r" b="b"/>
            <a:pathLst>
              <a:path w="1268" h="177">
                <a:moveTo>
                  <a:pt x="1170" y="177"/>
                </a:moveTo>
                <a:lnTo>
                  <a:pt x="0" y="177"/>
                </a:lnTo>
                <a:lnTo>
                  <a:pt x="99" y="88"/>
                </a:lnTo>
                <a:lnTo>
                  <a:pt x="0" y="0"/>
                </a:lnTo>
                <a:lnTo>
                  <a:pt x="1170" y="0"/>
                </a:lnTo>
                <a:lnTo>
                  <a:pt x="1268" y="88"/>
                </a:lnTo>
                <a:lnTo>
                  <a:pt x="1170" y="177"/>
                </a:lnTo>
                <a:close/>
              </a:path>
            </a:pathLst>
          </a:custGeom>
          <a:solidFill>
            <a:srgbClr val="DCACA5"/>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lt1"/>
              </a:solidFill>
              <a:latin typeface="Noto Sans S Chinese Medium" panose="020B0600000000000000" pitchFamily="34" charset="-122"/>
              <a:ea typeface="Noto Sans S Chinese Medium" panose="020B0600000000000000" pitchFamily="34" charset="-122"/>
            </a:endParaRPr>
          </a:p>
        </p:txBody>
      </p:sp>
      <p:sp>
        <p:nvSpPr>
          <p:cNvPr id="7" name="PA_椭圆 13">
            <a:extLst>
              <a:ext uri="{FF2B5EF4-FFF2-40B4-BE49-F238E27FC236}">
                <a16:creationId xmlns:a16="http://schemas.microsoft.com/office/drawing/2014/main" xmlns="" id="{92B2439F-6E56-134C-8E9B-B852C8ADC278}"/>
              </a:ext>
            </a:extLst>
          </p:cNvPr>
          <p:cNvSpPr>
            <a:spLocks noChangeArrowheads="1"/>
          </p:cNvSpPr>
          <p:nvPr>
            <p:custDataLst>
              <p:tags r:id="rId6"/>
            </p:custDataLst>
          </p:nvPr>
        </p:nvSpPr>
        <p:spPr bwMode="auto">
          <a:xfrm>
            <a:off x="3554414" y="2861875"/>
            <a:ext cx="85725" cy="90516"/>
          </a:xfrm>
          <a:prstGeom prst="ellipse">
            <a:avLst/>
          </a:prstGeom>
          <a:solidFill>
            <a:schemeClr val="accent3"/>
          </a:solidFill>
          <a:ln w="12700">
            <a:solidFill>
              <a:srgbClr val="FFFFFF"/>
            </a:solidFill>
            <a:round/>
            <a:headEnd/>
            <a:tailEnd/>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8" name="PA_任意多边形 14">
            <a:extLst>
              <a:ext uri="{FF2B5EF4-FFF2-40B4-BE49-F238E27FC236}">
                <a16:creationId xmlns:a16="http://schemas.microsoft.com/office/drawing/2014/main" xmlns="" id="{F1E24A1C-6CF4-8245-BD23-8560029DD89C}"/>
              </a:ext>
            </a:extLst>
          </p:cNvPr>
          <p:cNvSpPr>
            <a:spLocks/>
          </p:cNvSpPr>
          <p:nvPr>
            <p:custDataLst>
              <p:tags r:id="rId7"/>
            </p:custDataLst>
          </p:nvPr>
        </p:nvSpPr>
        <p:spPr bwMode="auto">
          <a:xfrm>
            <a:off x="3246439" y="1890025"/>
            <a:ext cx="701675" cy="806699"/>
          </a:xfrm>
          <a:custGeom>
            <a:avLst/>
            <a:gdLst>
              <a:gd name="T0" fmla="*/ 181 w 221"/>
              <a:gd name="T1" fmla="*/ 39 h 252"/>
              <a:gd name="T2" fmla="*/ 40 w 221"/>
              <a:gd name="T3" fmla="*/ 39 h 252"/>
              <a:gd name="T4" fmla="*/ 40 w 221"/>
              <a:gd name="T5" fmla="*/ 181 h 252"/>
              <a:gd name="T6" fmla="*/ 111 w 221"/>
              <a:gd name="T7" fmla="*/ 252 h 252"/>
              <a:gd name="T8" fmla="*/ 181 w 221"/>
              <a:gd name="T9" fmla="*/ 181 h 252"/>
              <a:gd name="T10" fmla="*/ 181 w 221"/>
              <a:gd name="T11" fmla="*/ 39 h 252"/>
            </a:gdLst>
            <a:ahLst/>
            <a:cxnLst>
              <a:cxn ang="0">
                <a:pos x="T0" y="T1"/>
              </a:cxn>
              <a:cxn ang="0">
                <a:pos x="T2" y="T3"/>
              </a:cxn>
              <a:cxn ang="0">
                <a:pos x="T4" y="T5"/>
              </a:cxn>
              <a:cxn ang="0">
                <a:pos x="T6" y="T7"/>
              </a:cxn>
              <a:cxn ang="0">
                <a:pos x="T8" y="T9"/>
              </a:cxn>
              <a:cxn ang="0">
                <a:pos x="T10" y="T11"/>
              </a:cxn>
            </a:cxnLst>
            <a:rect l="0" t="0" r="r" b="b"/>
            <a:pathLst>
              <a:path w="221" h="252">
                <a:moveTo>
                  <a:pt x="181" y="39"/>
                </a:moveTo>
                <a:cubicBezTo>
                  <a:pt x="142" y="0"/>
                  <a:pt x="79" y="0"/>
                  <a:pt x="40" y="39"/>
                </a:cubicBezTo>
                <a:cubicBezTo>
                  <a:pt x="0" y="78"/>
                  <a:pt x="0" y="142"/>
                  <a:pt x="40" y="181"/>
                </a:cubicBezTo>
                <a:cubicBezTo>
                  <a:pt x="111" y="252"/>
                  <a:pt x="111" y="252"/>
                  <a:pt x="111" y="252"/>
                </a:cubicBezTo>
                <a:cubicBezTo>
                  <a:pt x="181" y="181"/>
                  <a:pt x="181" y="181"/>
                  <a:pt x="181" y="181"/>
                </a:cubicBezTo>
                <a:cubicBezTo>
                  <a:pt x="221" y="142"/>
                  <a:pt x="221" y="78"/>
                  <a:pt x="181" y="39"/>
                </a:cubicBezTo>
                <a:close/>
              </a:path>
            </a:pathLst>
          </a:custGeom>
          <a:solidFill>
            <a:srgbClr val="DCACA5"/>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9" name="PA_椭圆 15">
            <a:extLst>
              <a:ext uri="{FF2B5EF4-FFF2-40B4-BE49-F238E27FC236}">
                <a16:creationId xmlns:a16="http://schemas.microsoft.com/office/drawing/2014/main" xmlns="" id="{215EAB8C-869B-3742-B763-45E43484D36E}"/>
              </a:ext>
            </a:extLst>
          </p:cNvPr>
          <p:cNvSpPr>
            <a:spLocks noChangeArrowheads="1"/>
          </p:cNvSpPr>
          <p:nvPr>
            <p:custDataLst>
              <p:tags r:id="rId8"/>
            </p:custDataLst>
          </p:nvPr>
        </p:nvSpPr>
        <p:spPr bwMode="auto">
          <a:xfrm>
            <a:off x="3363914" y="2004361"/>
            <a:ext cx="466725" cy="47480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0" name="PA_任意多边形 16">
            <a:extLst>
              <a:ext uri="{FF2B5EF4-FFF2-40B4-BE49-F238E27FC236}">
                <a16:creationId xmlns:a16="http://schemas.microsoft.com/office/drawing/2014/main" xmlns="" id="{0BFA164C-7527-6943-B86C-C479BC0DADFA}"/>
              </a:ext>
            </a:extLst>
          </p:cNvPr>
          <p:cNvSpPr>
            <a:spLocks/>
          </p:cNvSpPr>
          <p:nvPr>
            <p:custDataLst>
              <p:tags r:id="rId9"/>
            </p:custDataLst>
          </p:nvPr>
        </p:nvSpPr>
        <p:spPr bwMode="auto">
          <a:xfrm>
            <a:off x="4537076" y="2907928"/>
            <a:ext cx="2011363" cy="281074"/>
          </a:xfrm>
          <a:custGeom>
            <a:avLst/>
            <a:gdLst>
              <a:gd name="T0" fmla="*/ 1169 w 1267"/>
              <a:gd name="T1" fmla="*/ 177 h 177"/>
              <a:gd name="T2" fmla="*/ 0 w 1267"/>
              <a:gd name="T3" fmla="*/ 177 h 177"/>
              <a:gd name="T4" fmla="*/ 98 w 1267"/>
              <a:gd name="T5" fmla="*/ 88 h 177"/>
              <a:gd name="T6" fmla="*/ 0 w 1267"/>
              <a:gd name="T7" fmla="*/ 0 h 177"/>
              <a:gd name="T8" fmla="*/ 1169 w 1267"/>
              <a:gd name="T9" fmla="*/ 0 h 177"/>
              <a:gd name="T10" fmla="*/ 1267 w 1267"/>
              <a:gd name="T11" fmla="*/ 88 h 177"/>
              <a:gd name="T12" fmla="*/ 1169 w 1267"/>
              <a:gd name="T13" fmla="*/ 177 h 177"/>
            </a:gdLst>
            <a:ahLst/>
            <a:cxnLst>
              <a:cxn ang="0">
                <a:pos x="T0" y="T1"/>
              </a:cxn>
              <a:cxn ang="0">
                <a:pos x="T2" y="T3"/>
              </a:cxn>
              <a:cxn ang="0">
                <a:pos x="T4" y="T5"/>
              </a:cxn>
              <a:cxn ang="0">
                <a:pos x="T6" y="T7"/>
              </a:cxn>
              <a:cxn ang="0">
                <a:pos x="T8" y="T9"/>
              </a:cxn>
              <a:cxn ang="0">
                <a:pos x="T10" y="T11"/>
              </a:cxn>
              <a:cxn ang="0">
                <a:pos x="T12" y="T13"/>
              </a:cxn>
            </a:cxnLst>
            <a:rect l="0" t="0" r="r" b="b"/>
            <a:pathLst>
              <a:path w="1267" h="177">
                <a:moveTo>
                  <a:pt x="1169" y="177"/>
                </a:moveTo>
                <a:lnTo>
                  <a:pt x="0" y="177"/>
                </a:lnTo>
                <a:lnTo>
                  <a:pt x="98" y="88"/>
                </a:lnTo>
                <a:lnTo>
                  <a:pt x="0" y="0"/>
                </a:lnTo>
                <a:lnTo>
                  <a:pt x="1169" y="0"/>
                </a:lnTo>
                <a:lnTo>
                  <a:pt x="1267" y="88"/>
                </a:lnTo>
                <a:lnTo>
                  <a:pt x="1169" y="177"/>
                </a:lnTo>
                <a:close/>
              </a:path>
            </a:pathLst>
          </a:custGeom>
          <a:solidFill>
            <a:srgbClr val="957F7C"/>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lt1"/>
              </a:solidFill>
              <a:latin typeface="Noto Sans S Chinese Medium" panose="020B0600000000000000" pitchFamily="34" charset="-122"/>
              <a:ea typeface="Noto Sans S Chinese Medium" panose="020B0600000000000000" pitchFamily="34" charset="-122"/>
            </a:endParaRPr>
          </a:p>
        </p:txBody>
      </p:sp>
      <p:sp>
        <p:nvSpPr>
          <p:cNvPr id="11" name="PA_椭圆 17">
            <a:extLst>
              <a:ext uri="{FF2B5EF4-FFF2-40B4-BE49-F238E27FC236}">
                <a16:creationId xmlns:a16="http://schemas.microsoft.com/office/drawing/2014/main" xmlns="" id="{1B49C936-F948-E141-82C8-8520546873A5}"/>
              </a:ext>
            </a:extLst>
          </p:cNvPr>
          <p:cNvSpPr>
            <a:spLocks noChangeArrowheads="1"/>
          </p:cNvSpPr>
          <p:nvPr>
            <p:custDataLst>
              <p:tags r:id="rId10"/>
            </p:custDataLst>
          </p:nvPr>
        </p:nvSpPr>
        <p:spPr bwMode="auto">
          <a:xfrm>
            <a:off x="5500689" y="2861875"/>
            <a:ext cx="85725" cy="90516"/>
          </a:xfrm>
          <a:prstGeom prst="ellipse">
            <a:avLst/>
          </a:prstGeom>
          <a:solidFill>
            <a:schemeClr val="accent4"/>
          </a:solidFill>
          <a:ln w="12700">
            <a:solidFill>
              <a:srgbClr val="FFFFFF"/>
            </a:solidFill>
            <a:round/>
            <a:headEnd/>
            <a:tailEnd/>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2" name="PA_任意多边形 18">
            <a:extLst>
              <a:ext uri="{FF2B5EF4-FFF2-40B4-BE49-F238E27FC236}">
                <a16:creationId xmlns:a16="http://schemas.microsoft.com/office/drawing/2014/main" xmlns="" id="{635FE4B0-F64B-9148-82B1-8E4A943995BD}"/>
              </a:ext>
            </a:extLst>
          </p:cNvPr>
          <p:cNvSpPr>
            <a:spLocks/>
          </p:cNvSpPr>
          <p:nvPr>
            <p:custDataLst>
              <p:tags r:id="rId11"/>
            </p:custDataLst>
          </p:nvPr>
        </p:nvSpPr>
        <p:spPr bwMode="auto">
          <a:xfrm>
            <a:off x="5194300" y="1890025"/>
            <a:ext cx="700088" cy="806699"/>
          </a:xfrm>
          <a:custGeom>
            <a:avLst/>
            <a:gdLst>
              <a:gd name="T0" fmla="*/ 181 w 220"/>
              <a:gd name="T1" fmla="*/ 39 h 252"/>
              <a:gd name="T2" fmla="*/ 39 w 220"/>
              <a:gd name="T3" fmla="*/ 39 h 252"/>
              <a:gd name="T4" fmla="*/ 39 w 220"/>
              <a:gd name="T5" fmla="*/ 181 h 252"/>
              <a:gd name="T6" fmla="*/ 110 w 220"/>
              <a:gd name="T7" fmla="*/ 252 h 252"/>
              <a:gd name="T8" fmla="*/ 181 w 220"/>
              <a:gd name="T9" fmla="*/ 181 h 252"/>
              <a:gd name="T10" fmla="*/ 181 w 220"/>
              <a:gd name="T11" fmla="*/ 39 h 252"/>
            </a:gdLst>
            <a:ahLst/>
            <a:cxnLst>
              <a:cxn ang="0">
                <a:pos x="T0" y="T1"/>
              </a:cxn>
              <a:cxn ang="0">
                <a:pos x="T2" y="T3"/>
              </a:cxn>
              <a:cxn ang="0">
                <a:pos x="T4" y="T5"/>
              </a:cxn>
              <a:cxn ang="0">
                <a:pos x="T6" y="T7"/>
              </a:cxn>
              <a:cxn ang="0">
                <a:pos x="T8" y="T9"/>
              </a:cxn>
              <a:cxn ang="0">
                <a:pos x="T10" y="T11"/>
              </a:cxn>
            </a:cxnLst>
            <a:rect l="0" t="0" r="r" b="b"/>
            <a:pathLst>
              <a:path w="220" h="252">
                <a:moveTo>
                  <a:pt x="181" y="39"/>
                </a:moveTo>
                <a:cubicBezTo>
                  <a:pt x="142" y="0"/>
                  <a:pt x="78" y="0"/>
                  <a:pt x="39" y="39"/>
                </a:cubicBezTo>
                <a:cubicBezTo>
                  <a:pt x="0" y="78"/>
                  <a:pt x="0" y="142"/>
                  <a:pt x="39" y="181"/>
                </a:cubicBezTo>
                <a:cubicBezTo>
                  <a:pt x="110" y="252"/>
                  <a:pt x="110" y="252"/>
                  <a:pt x="110" y="252"/>
                </a:cubicBezTo>
                <a:cubicBezTo>
                  <a:pt x="181" y="181"/>
                  <a:pt x="181" y="181"/>
                  <a:pt x="181" y="181"/>
                </a:cubicBezTo>
                <a:cubicBezTo>
                  <a:pt x="220" y="142"/>
                  <a:pt x="220" y="78"/>
                  <a:pt x="181" y="39"/>
                </a:cubicBezTo>
                <a:close/>
              </a:path>
            </a:pathLst>
          </a:custGeom>
          <a:solidFill>
            <a:srgbClr val="957F7C"/>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3" name="PA_椭圆 19">
            <a:extLst>
              <a:ext uri="{FF2B5EF4-FFF2-40B4-BE49-F238E27FC236}">
                <a16:creationId xmlns:a16="http://schemas.microsoft.com/office/drawing/2014/main" xmlns="" id="{364D7473-CB81-474D-BDC8-C4BB315CB6B4}"/>
              </a:ext>
            </a:extLst>
          </p:cNvPr>
          <p:cNvSpPr>
            <a:spLocks noChangeArrowheads="1"/>
          </p:cNvSpPr>
          <p:nvPr>
            <p:custDataLst>
              <p:tags r:id="rId12"/>
            </p:custDataLst>
          </p:nvPr>
        </p:nvSpPr>
        <p:spPr bwMode="auto">
          <a:xfrm>
            <a:off x="5308601" y="2004361"/>
            <a:ext cx="468313" cy="47480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4" name="PA_任意多边形 20">
            <a:extLst>
              <a:ext uri="{FF2B5EF4-FFF2-40B4-BE49-F238E27FC236}">
                <a16:creationId xmlns:a16="http://schemas.microsoft.com/office/drawing/2014/main" xmlns="" id="{E6637F10-65CB-DE4C-B412-29F2E82BB794}"/>
              </a:ext>
            </a:extLst>
          </p:cNvPr>
          <p:cNvSpPr>
            <a:spLocks/>
          </p:cNvSpPr>
          <p:nvPr>
            <p:custDataLst>
              <p:tags r:id="rId13"/>
            </p:custDataLst>
          </p:nvPr>
        </p:nvSpPr>
        <p:spPr bwMode="auto">
          <a:xfrm>
            <a:off x="6481764" y="2907928"/>
            <a:ext cx="2016125" cy="281074"/>
          </a:xfrm>
          <a:custGeom>
            <a:avLst/>
            <a:gdLst>
              <a:gd name="T0" fmla="*/ 1170 w 1270"/>
              <a:gd name="T1" fmla="*/ 177 h 177"/>
              <a:gd name="T2" fmla="*/ 0 w 1270"/>
              <a:gd name="T3" fmla="*/ 177 h 177"/>
              <a:gd name="T4" fmla="*/ 100 w 1270"/>
              <a:gd name="T5" fmla="*/ 88 h 177"/>
              <a:gd name="T6" fmla="*/ 0 w 1270"/>
              <a:gd name="T7" fmla="*/ 0 h 177"/>
              <a:gd name="T8" fmla="*/ 1170 w 1270"/>
              <a:gd name="T9" fmla="*/ 0 h 177"/>
              <a:gd name="T10" fmla="*/ 1270 w 1270"/>
              <a:gd name="T11" fmla="*/ 88 h 177"/>
              <a:gd name="T12" fmla="*/ 1170 w 1270"/>
              <a:gd name="T13" fmla="*/ 177 h 177"/>
            </a:gdLst>
            <a:ahLst/>
            <a:cxnLst>
              <a:cxn ang="0">
                <a:pos x="T0" y="T1"/>
              </a:cxn>
              <a:cxn ang="0">
                <a:pos x="T2" y="T3"/>
              </a:cxn>
              <a:cxn ang="0">
                <a:pos x="T4" y="T5"/>
              </a:cxn>
              <a:cxn ang="0">
                <a:pos x="T6" y="T7"/>
              </a:cxn>
              <a:cxn ang="0">
                <a:pos x="T8" y="T9"/>
              </a:cxn>
              <a:cxn ang="0">
                <a:pos x="T10" y="T11"/>
              </a:cxn>
              <a:cxn ang="0">
                <a:pos x="T12" y="T13"/>
              </a:cxn>
            </a:cxnLst>
            <a:rect l="0" t="0" r="r" b="b"/>
            <a:pathLst>
              <a:path w="1270" h="177">
                <a:moveTo>
                  <a:pt x="1170" y="177"/>
                </a:moveTo>
                <a:lnTo>
                  <a:pt x="0" y="177"/>
                </a:lnTo>
                <a:lnTo>
                  <a:pt x="100" y="88"/>
                </a:lnTo>
                <a:lnTo>
                  <a:pt x="0" y="0"/>
                </a:lnTo>
                <a:lnTo>
                  <a:pt x="1170" y="0"/>
                </a:lnTo>
                <a:lnTo>
                  <a:pt x="1270" y="88"/>
                </a:lnTo>
                <a:lnTo>
                  <a:pt x="1170" y="177"/>
                </a:lnTo>
                <a:close/>
              </a:path>
            </a:pathLst>
          </a:custGeom>
          <a:solidFill>
            <a:srgbClr val="73635B"/>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lt1"/>
              </a:solidFill>
              <a:latin typeface="Noto Sans S Chinese Medium" panose="020B0600000000000000" pitchFamily="34" charset="-122"/>
              <a:ea typeface="Noto Sans S Chinese Medium" panose="020B0600000000000000" pitchFamily="34" charset="-122"/>
            </a:endParaRPr>
          </a:p>
        </p:txBody>
      </p:sp>
      <p:sp>
        <p:nvSpPr>
          <p:cNvPr id="15" name="PA_椭圆 21">
            <a:extLst>
              <a:ext uri="{FF2B5EF4-FFF2-40B4-BE49-F238E27FC236}">
                <a16:creationId xmlns:a16="http://schemas.microsoft.com/office/drawing/2014/main" xmlns="" id="{502E9BD4-0031-654E-A059-2EE9A3234B8D}"/>
              </a:ext>
            </a:extLst>
          </p:cNvPr>
          <p:cNvSpPr>
            <a:spLocks noChangeArrowheads="1"/>
          </p:cNvSpPr>
          <p:nvPr>
            <p:custDataLst>
              <p:tags r:id="rId14"/>
            </p:custDataLst>
          </p:nvPr>
        </p:nvSpPr>
        <p:spPr bwMode="auto">
          <a:xfrm>
            <a:off x="7445375" y="2861875"/>
            <a:ext cx="88900" cy="90516"/>
          </a:xfrm>
          <a:prstGeom prst="ellipse">
            <a:avLst/>
          </a:prstGeom>
          <a:solidFill>
            <a:schemeClr val="accent5"/>
          </a:solidFill>
          <a:ln w="12700">
            <a:solidFill>
              <a:srgbClr val="FFFFFF"/>
            </a:solidFill>
            <a:round/>
            <a:headEnd/>
            <a:tailEnd/>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6" name="PA_任意多边形 22">
            <a:extLst>
              <a:ext uri="{FF2B5EF4-FFF2-40B4-BE49-F238E27FC236}">
                <a16:creationId xmlns:a16="http://schemas.microsoft.com/office/drawing/2014/main" xmlns="" id="{B212C5EE-4F0F-0241-8E0B-683B22A08F66}"/>
              </a:ext>
            </a:extLst>
          </p:cNvPr>
          <p:cNvSpPr>
            <a:spLocks/>
          </p:cNvSpPr>
          <p:nvPr>
            <p:custDataLst>
              <p:tags r:id="rId15"/>
            </p:custDataLst>
          </p:nvPr>
        </p:nvSpPr>
        <p:spPr bwMode="auto">
          <a:xfrm>
            <a:off x="7140575" y="1890025"/>
            <a:ext cx="698500" cy="806699"/>
          </a:xfrm>
          <a:custGeom>
            <a:avLst/>
            <a:gdLst>
              <a:gd name="T0" fmla="*/ 181 w 220"/>
              <a:gd name="T1" fmla="*/ 39 h 252"/>
              <a:gd name="T2" fmla="*/ 39 w 220"/>
              <a:gd name="T3" fmla="*/ 39 h 252"/>
              <a:gd name="T4" fmla="*/ 39 w 220"/>
              <a:gd name="T5" fmla="*/ 181 h 252"/>
              <a:gd name="T6" fmla="*/ 110 w 220"/>
              <a:gd name="T7" fmla="*/ 252 h 252"/>
              <a:gd name="T8" fmla="*/ 181 w 220"/>
              <a:gd name="T9" fmla="*/ 181 h 252"/>
              <a:gd name="T10" fmla="*/ 181 w 220"/>
              <a:gd name="T11" fmla="*/ 39 h 252"/>
            </a:gdLst>
            <a:ahLst/>
            <a:cxnLst>
              <a:cxn ang="0">
                <a:pos x="T0" y="T1"/>
              </a:cxn>
              <a:cxn ang="0">
                <a:pos x="T2" y="T3"/>
              </a:cxn>
              <a:cxn ang="0">
                <a:pos x="T4" y="T5"/>
              </a:cxn>
              <a:cxn ang="0">
                <a:pos x="T6" y="T7"/>
              </a:cxn>
              <a:cxn ang="0">
                <a:pos x="T8" y="T9"/>
              </a:cxn>
              <a:cxn ang="0">
                <a:pos x="T10" y="T11"/>
              </a:cxn>
            </a:cxnLst>
            <a:rect l="0" t="0" r="r" b="b"/>
            <a:pathLst>
              <a:path w="220" h="252">
                <a:moveTo>
                  <a:pt x="181" y="39"/>
                </a:moveTo>
                <a:cubicBezTo>
                  <a:pt x="142" y="0"/>
                  <a:pt x="78" y="0"/>
                  <a:pt x="39" y="39"/>
                </a:cubicBezTo>
                <a:cubicBezTo>
                  <a:pt x="0" y="78"/>
                  <a:pt x="0" y="142"/>
                  <a:pt x="39" y="181"/>
                </a:cubicBezTo>
                <a:cubicBezTo>
                  <a:pt x="110" y="252"/>
                  <a:pt x="110" y="252"/>
                  <a:pt x="110" y="252"/>
                </a:cubicBezTo>
                <a:cubicBezTo>
                  <a:pt x="181" y="181"/>
                  <a:pt x="181" y="181"/>
                  <a:pt x="181" y="181"/>
                </a:cubicBezTo>
                <a:cubicBezTo>
                  <a:pt x="220" y="142"/>
                  <a:pt x="220" y="78"/>
                  <a:pt x="181" y="39"/>
                </a:cubicBezTo>
                <a:close/>
              </a:path>
            </a:pathLst>
          </a:custGeom>
          <a:solidFill>
            <a:srgbClr val="73635B"/>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7" name="PA_椭圆 23">
            <a:extLst>
              <a:ext uri="{FF2B5EF4-FFF2-40B4-BE49-F238E27FC236}">
                <a16:creationId xmlns:a16="http://schemas.microsoft.com/office/drawing/2014/main" xmlns="" id="{2D28E3FD-A920-A54B-B57C-6130C37B4172}"/>
              </a:ext>
            </a:extLst>
          </p:cNvPr>
          <p:cNvSpPr>
            <a:spLocks noChangeArrowheads="1"/>
          </p:cNvSpPr>
          <p:nvPr>
            <p:custDataLst>
              <p:tags r:id="rId16"/>
            </p:custDataLst>
          </p:nvPr>
        </p:nvSpPr>
        <p:spPr bwMode="auto">
          <a:xfrm>
            <a:off x="7254875" y="2004361"/>
            <a:ext cx="469900" cy="47480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8" name="PA_任意多边形 24">
            <a:extLst>
              <a:ext uri="{FF2B5EF4-FFF2-40B4-BE49-F238E27FC236}">
                <a16:creationId xmlns:a16="http://schemas.microsoft.com/office/drawing/2014/main" xmlns="" id="{6561E710-8428-4149-92C1-F5A634067728}"/>
              </a:ext>
            </a:extLst>
          </p:cNvPr>
          <p:cNvSpPr>
            <a:spLocks noEditPoints="1"/>
          </p:cNvSpPr>
          <p:nvPr>
            <p:custDataLst>
              <p:tags r:id="rId17"/>
            </p:custDataLst>
          </p:nvPr>
        </p:nvSpPr>
        <p:spPr bwMode="auto">
          <a:xfrm>
            <a:off x="1555750" y="2145693"/>
            <a:ext cx="190500" cy="192146"/>
          </a:xfrm>
          <a:custGeom>
            <a:avLst/>
            <a:gdLst>
              <a:gd name="T0" fmla="*/ 3 w 60"/>
              <a:gd name="T1" fmla="*/ 0 h 60"/>
              <a:gd name="T2" fmla="*/ 60 w 60"/>
              <a:gd name="T3" fmla="*/ 2 h 60"/>
              <a:gd name="T4" fmla="*/ 60 w 60"/>
              <a:gd name="T5" fmla="*/ 58 h 60"/>
              <a:gd name="T6" fmla="*/ 58 w 60"/>
              <a:gd name="T7" fmla="*/ 60 h 60"/>
              <a:gd name="T8" fmla="*/ 0 w 60"/>
              <a:gd name="T9" fmla="*/ 58 h 60"/>
              <a:gd name="T10" fmla="*/ 0 w 60"/>
              <a:gd name="T11" fmla="*/ 2 h 60"/>
              <a:gd name="T12" fmla="*/ 31 w 60"/>
              <a:gd name="T13" fmla="*/ 44 h 60"/>
              <a:gd name="T14" fmla="*/ 33 w 60"/>
              <a:gd name="T15" fmla="*/ 49 h 60"/>
              <a:gd name="T16" fmla="*/ 47 w 60"/>
              <a:gd name="T17" fmla="*/ 48 h 60"/>
              <a:gd name="T18" fmla="*/ 46 w 60"/>
              <a:gd name="T19" fmla="*/ 35 h 60"/>
              <a:gd name="T20" fmla="*/ 37 w 60"/>
              <a:gd name="T21" fmla="*/ 34 h 60"/>
              <a:gd name="T22" fmla="*/ 47 w 60"/>
              <a:gd name="T23" fmla="*/ 29 h 60"/>
              <a:gd name="T24" fmla="*/ 34 w 60"/>
              <a:gd name="T25" fmla="*/ 24 h 60"/>
              <a:gd name="T26" fmla="*/ 35 w 60"/>
              <a:gd name="T27" fmla="*/ 39 h 60"/>
              <a:gd name="T28" fmla="*/ 42 w 60"/>
              <a:gd name="T29" fmla="*/ 38 h 60"/>
              <a:gd name="T30" fmla="*/ 42 w 60"/>
              <a:gd name="T31" fmla="*/ 46 h 60"/>
              <a:gd name="T32" fmla="*/ 37 w 60"/>
              <a:gd name="T33" fmla="*/ 46 h 60"/>
              <a:gd name="T34" fmla="*/ 31 w 60"/>
              <a:gd name="T35" fmla="*/ 44 h 60"/>
              <a:gd name="T36" fmla="*/ 23 w 60"/>
              <a:gd name="T37" fmla="*/ 51 h 60"/>
              <a:gd name="T38" fmla="*/ 19 w 60"/>
              <a:gd name="T39" fmla="*/ 24 h 60"/>
              <a:gd name="T40" fmla="*/ 11 w 60"/>
              <a:gd name="T41" fmla="*/ 31 h 60"/>
              <a:gd name="T42" fmla="*/ 18 w 60"/>
              <a:gd name="T43" fmla="*/ 31 h 60"/>
              <a:gd name="T44" fmla="*/ 23 w 60"/>
              <a:gd name="T45" fmla="*/ 51 h 60"/>
              <a:gd name="T46" fmla="*/ 5 w 60"/>
              <a:gd name="T47" fmla="*/ 15 h 60"/>
              <a:gd name="T48" fmla="*/ 56 w 60"/>
              <a:gd name="T49" fmla="*/ 5 h 60"/>
              <a:gd name="T50" fmla="*/ 51 w 60"/>
              <a:gd name="T51" fmla="*/ 8 h 60"/>
              <a:gd name="T52" fmla="*/ 47 w 60"/>
              <a:gd name="T53" fmla="*/ 8 h 60"/>
              <a:gd name="T54" fmla="*/ 39 w 60"/>
              <a:gd name="T55" fmla="*/ 5 h 60"/>
              <a:gd name="T56" fmla="*/ 37 w 60"/>
              <a:gd name="T57" fmla="*/ 10 h 60"/>
              <a:gd name="T58" fmla="*/ 34 w 60"/>
              <a:gd name="T59" fmla="*/ 5 h 60"/>
              <a:gd name="T60" fmla="*/ 26 w 60"/>
              <a:gd name="T61" fmla="*/ 8 h 60"/>
              <a:gd name="T62" fmla="*/ 22 w 60"/>
              <a:gd name="T63" fmla="*/ 8 h 60"/>
              <a:gd name="T64" fmla="*/ 14 w 60"/>
              <a:gd name="T65" fmla="*/ 5 h 60"/>
              <a:gd name="T66" fmla="*/ 12 w 60"/>
              <a:gd name="T67" fmla="*/ 10 h 60"/>
              <a:gd name="T68" fmla="*/ 10 w 60"/>
              <a:gd name="T69" fmla="*/ 5 h 60"/>
              <a:gd name="T70" fmla="*/ 5 w 60"/>
              <a:gd name="T71" fmla="*/ 15 h 60"/>
              <a:gd name="T72" fmla="*/ 56 w 60"/>
              <a:gd name="T73" fmla="*/ 18 h 60"/>
              <a:gd name="T74" fmla="*/ 5 w 60"/>
              <a:gd name="T75" fmla="*/ 55 h 60"/>
              <a:gd name="T76" fmla="*/ 56 w 60"/>
              <a:gd name="T77" fmla="*/ 1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0" h="60">
                <a:moveTo>
                  <a:pt x="3" y="0"/>
                </a:moveTo>
                <a:cubicBezTo>
                  <a:pt x="3" y="0"/>
                  <a:pt x="3" y="0"/>
                  <a:pt x="3" y="0"/>
                </a:cubicBezTo>
                <a:cubicBezTo>
                  <a:pt x="58" y="0"/>
                  <a:pt x="58" y="0"/>
                  <a:pt x="58" y="0"/>
                </a:cubicBezTo>
                <a:cubicBezTo>
                  <a:pt x="59" y="0"/>
                  <a:pt x="60" y="1"/>
                  <a:pt x="60" y="2"/>
                </a:cubicBezTo>
                <a:cubicBezTo>
                  <a:pt x="60" y="2"/>
                  <a:pt x="60" y="2"/>
                  <a:pt x="60" y="2"/>
                </a:cubicBezTo>
                <a:cubicBezTo>
                  <a:pt x="60" y="58"/>
                  <a:pt x="60" y="58"/>
                  <a:pt x="60" y="58"/>
                </a:cubicBezTo>
                <a:cubicBezTo>
                  <a:pt x="60" y="59"/>
                  <a:pt x="59" y="60"/>
                  <a:pt x="58" y="60"/>
                </a:cubicBezTo>
                <a:cubicBezTo>
                  <a:pt x="58" y="60"/>
                  <a:pt x="58" y="60"/>
                  <a:pt x="58" y="60"/>
                </a:cubicBezTo>
                <a:cubicBezTo>
                  <a:pt x="3" y="60"/>
                  <a:pt x="3" y="60"/>
                  <a:pt x="3" y="60"/>
                </a:cubicBezTo>
                <a:cubicBezTo>
                  <a:pt x="1" y="60"/>
                  <a:pt x="0" y="59"/>
                  <a:pt x="0" y="58"/>
                </a:cubicBezTo>
                <a:cubicBezTo>
                  <a:pt x="0" y="58"/>
                  <a:pt x="0" y="58"/>
                  <a:pt x="0" y="58"/>
                </a:cubicBezTo>
                <a:cubicBezTo>
                  <a:pt x="0" y="2"/>
                  <a:pt x="0" y="2"/>
                  <a:pt x="0" y="2"/>
                </a:cubicBezTo>
                <a:cubicBezTo>
                  <a:pt x="0" y="1"/>
                  <a:pt x="1" y="0"/>
                  <a:pt x="3" y="0"/>
                </a:cubicBezTo>
                <a:close/>
                <a:moveTo>
                  <a:pt x="31" y="44"/>
                </a:moveTo>
                <a:cubicBezTo>
                  <a:pt x="31" y="44"/>
                  <a:pt x="31" y="44"/>
                  <a:pt x="31" y="44"/>
                </a:cubicBezTo>
                <a:cubicBezTo>
                  <a:pt x="31" y="46"/>
                  <a:pt x="32" y="48"/>
                  <a:pt x="33" y="49"/>
                </a:cubicBezTo>
                <a:cubicBezTo>
                  <a:pt x="35" y="50"/>
                  <a:pt x="37" y="51"/>
                  <a:pt x="40" y="51"/>
                </a:cubicBezTo>
                <a:cubicBezTo>
                  <a:pt x="43" y="51"/>
                  <a:pt x="45" y="50"/>
                  <a:pt x="47" y="48"/>
                </a:cubicBezTo>
                <a:cubicBezTo>
                  <a:pt x="48" y="46"/>
                  <a:pt x="49" y="44"/>
                  <a:pt x="49" y="42"/>
                </a:cubicBezTo>
                <a:cubicBezTo>
                  <a:pt x="49" y="39"/>
                  <a:pt x="48" y="37"/>
                  <a:pt x="46" y="35"/>
                </a:cubicBezTo>
                <a:cubicBezTo>
                  <a:pt x="45" y="34"/>
                  <a:pt x="43" y="33"/>
                  <a:pt x="41" y="33"/>
                </a:cubicBezTo>
                <a:cubicBezTo>
                  <a:pt x="39" y="33"/>
                  <a:pt x="38" y="33"/>
                  <a:pt x="37" y="34"/>
                </a:cubicBezTo>
                <a:cubicBezTo>
                  <a:pt x="38" y="29"/>
                  <a:pt x="38" y="29"/>
                  <a:pt x="38" y="29"/>
                </a:cubicBezTo>
                <a:cubicBezTo>
                  <a:pt x="47" y="29"/>
                  <a:pt x="47" y="29"/>
                  <a:pt x="47" y="29"/>
                </a:cubicBezTo>
                <a:cubicBezTo>
                  <a:pt x="47" y="24"/>
                  <a:pt x="47" y="24"/>
                  <a:pt x="47" y="24"/>
                </a:cubicBezTo>
                <a:cubicBezTo>
                  <a:pt x="34" y="24"/>
                  <a:pt x="34" y="24"/>
                  <a:pt x="34" y="24"/>
                </a:cubicBezTo>
                <a:cubicBezTo>
                  <a:pt x="31" y="38"/>
                  <a:pt x="31" y="38"/>
                  <a:pt x="31" y="38"/>
                </a:cubicBezTo>
                <a:cubicBezTo>
                  <a:pt x="35" y="39"/>
                  <a:pt x="35" y="39"/>
                  <a:pt x="35" y="39"/>
                </a:cubicBezTo>
                <a:cubicBezTo>
                  <a:pt x="37" y="38"/>
                  <a:pt x="38" y="37"/>
                  <a:pt x="39" y="37"/>
                </a:cubicBezTo>
                <a:cubicBezTo>
                  <a:pt x="41" y="37"/>
                  <a:pt x="42" y="37"/>
                  <a:pt x="42" y="38"/>
                </a:cubicBezTo>
                <a:cubicBezTo>
                  <a:pt x="43" y="39"/>
                  <a:pt x="43" y="40"/>
                  <a:pt x="43" y="42"/>
                </a:cubicBezTo>
                <a:cubicBezTo>
                  <a:pt x="43" y="44"/>
                  <a:pt x="43" y="45"/>
                  <a:pt x="42" y="46"/>
                </a:cubicBezTo>
                <a:cubicBezTo>
                  <a:pt x="42" y="47"/>
                  <a:pt x="41" y="47"/>
                  <a:pt x="40" y="47"/>
                </a:cubicBezTo>
                <a:cubicBezTo>
                  <a:pt x="39" y="47"/>
                  <a:pt x="38" y="47"/>
                  <a:pt x="37" y="46"/>
                </a:cubicBezTo>
                <a:cubicBezTo>
                  <a:pt x="36" y="45"/>
                  <a:pt x="36" y="44"/>
                  <a:pt x="36" y="43"/>
                </a:cubicBezTo>
                <a:cubicBezTo>
                  <a:pt x="31" y="44"/>
                  <a:pt x="31" y="44"/>
                  <a:pt x="31" y="44"/>
                </a:cubicBezTo>
                <a:close/>
                <a:moveTo>
                  <a:pt x="23" y="51"/>
                </a:moveTo>
                <a:cubicBezTo>
                  <a:pt x="23" y="51"/>
                  <a:pt x="23" y="51"/>
                  <a:pt x="23" y="51"/>
                </a:cubicBezTo>
                <a:cubicBezTo>
                  <a:pt x="23" y="24"/>
                  <a:pt x="23" y="24"/>
                  <a:pt x="23" y="24"/>
                </a:cubicBezTo>
                <a:cubicBezTo>
                  <a:pt x="19" y="24"/>
                  <a:pt x="19" y="24"/>
                  <a:pt x="19" y="24"/>
                </a:cubicBezTo>
                <a:cubicBezTo>
                  <a:pt x="18" y="26"/>
                  <a:pt x="17" y="27"/>
                  <a:pt x="16" y="28"/>
                </a:cubicBezTo>
                <a:cubicBezTo>
                  <a:pt x="14" y="29"/>
                  <a:pt x="13" y="30"/>
                  <a:pt x="11" y="31"/>
                </a:cubicBezTo>
                <a:cubicBezTo>
                  <a:pt x="11" y="35"/>
                  <a:pt x="11" y="35"/>
                  <a:pt x="11" y="35"/>
                </a:cubicBezTo>
                <a:cubicBezTo>
                  <a:pt x="14" y="34"/>
                  <a:pt x="16" y="33"/>
                  <a:pt x="18" y="31"/>
                </a:cubicBezTo>
                <a:cubicBezTo>
                  <a:pt x="18" y="51"/>
                  <a:pt x="18" y="51"/>
                  <a:pt x="18" y="51"/>
                </a:cubicBezTo>
                <a:cubicBezTo>
                  <a:pt x="23" y="51"/>
                  <a:pt x="23" y="51"/>
                  <a:pt x="23" y="51"/>
                </a:cubicBezTo>
                <a:close/>
                <a:moveTo>
                  <a:pt x="5" y="15"/>
                </a:moveTo>
                <a:cubicBezTo>
                  <a:pt x="5" y="15"/>
                  <a:pt x="5" y="15"/>
                  <a:pt x="5" y="15"/>
                </a:cubicBezTo>
                <a:cubicBezTo>
                  <a:pt x="56" y="15"/>
                  <a:pt x="56" y="15"/>
                  <a:pt x="56" y="15"/>
                </a:cubicBezTo>
                <a:cubicBezTo>
                  <a:pt x="56" y="5"/>
                  <a:pt x="56" y="5"/>
                  <a:pt x="56" y="5"/>
                </a:cubicBezTo>
                <a:cubicBezTo>
                  <a:pt x="51" y="5"/>
                  <a:pt x="51" y="5"/>
                  <a:pt x="51" y="5"/>
                </a:cubicBezTo>
                <a:cubicBezTo>
                  <a:pt x="51" y="8"/>
                  <a:pt x="51" y="8"/>
                  <a:pt x="51" y="8"/>
                </a:cubicBezTo>
                <a:cubicBezTo>
                  <a:pt x="51" y="9"/>
                  <a:pt x="50" y="10"/>
                  <a:pt x="49" y="10"/>
                </a:cubicBezTo>
                <a:cubicBezTo>
                  <a:pt x="48" y="10"/>
                  <a:pt x="47" y="9"/>
                  <a:pt x="47" y="8"/>
                </a:cubicBezTo>
                <a:cubicBezTo>
                  <a:pt x="47" y="5"/>
                  <a:pt x="47" y="5"/>
                  <a:pt x="47" y="5"/>
                </a:cubicBezTo>
                <a:cubicBezTo>
                  <a:pt x="39" y="5"/>
                  <a:pt x="39" y="5"/>
                  <a:pt x="39" y="5"/>
                </a:cubicBezTo>
                <a:cubicBezTo>
                  <a:pt x="39" y="8"/>
                  <a:pt x="39" y="8"/>
                  <a:pt x="39" y="8"/>
                </a:cubicBezTo>
                <a:cubicBezTo>
                  <a:pt x="39" y="9"/>
                  <a:pt x="38" y="10"/>
                  <a:pt x="37" y="10"/>
                </a:cubicBezTo>
                <a:cubicBezTo>
                  <a:pt x="35" y="10"/>
                  <a:pt x="34" y="9"/>
                  <a:pt x="34" y="8"/>
                </a:cubicBezTo>
                <a:cubicBezTo>
                  <a:pt x="34" y="5"/>
                  <a:pt x="34" y="5"/>
                  <a:pt x="34" y="5"/>
                </a:cubicBezTo>
                <a:cubicBezTo>
                  <a:pt x="26" y="5"/>
                  <a:pt x="26" y="5"/>
                  <a:pt x="26" y="5"/>
                </a:cubicBezTo>
                <a:cubicBezTo>
                  <a:pt x="26" y="8"/>
                  <a:pt x="26" y="8"/>
                  <a:pt x="26" y="8"/>
                </a:cubicBezTo>
                <a:cubicBezTo>
                  <a:pt x="26" y="9"/>
                  <a:pt x="25" y="10"/>
                  <a:pt x="24" y="10"/>
                </a:cubicBezTo>
                <a:cubicBezTo>
                  <a:pt x="23" y="10"/>
                  <a:pt x="22" y="9"/>
                  <a:pt x="22" y="8"/>
                </a:cubicBezTo>
                <a:cubicBezTo>
                  <a:pt x="22" y="5"/>
                  <a:pt x="22" y="5"/>
                  <a:pt x="22" y="5"/>
                </a:cubicBezTo>
                <a:cubicBezTo>
                  <a:pt x="14" y="5"/>
                  <a:pt x="14" y="5"/>
                  <a:pt x="14" y="5"/>
                </a:cubicBezTo>
                <a:cubicBezTo>
                  <a:pt x="14" y="8"/>
                  <a:pt x="14" y="8"/>
                  <a:pt x="14" y="8"/>
                </a:cubicBezTo>
                <a:cubicBezTo>
                  <a:pt x="14" y="9"/>
                  <a:pt x="13" y="10"/>
                  <a:pt x="12" y="10"/>
                </a:cubicBezTo>
                <a:cubicBezTo>
                  <a:pt x="11" y="10"/>
                  <a:pt x="10" y="9"/>
                  <a:pt x="10" y="8"/>
                </a:cubicBezTo>
                <a:cubicBezTo>
                  <a:pt x="10" y="5"/>
                  <a:pt x="10" y="5"/>
                  <a:pt x="10" y="5"/>
                </a:cubicBezTo>
                <a:cubicBezTo>
                  <a:pt x="5" y="5"/>
                  <a:pt x="5" y="5"/>
                  <a:pt x="5" y="5"/>
                </a:cubicBezTo>
                <a:cubicBezTo>
                  <a:pt x="5" y="15"/>
                  <a:pt x="5" y="15"/>
                  <a:pt x="5" y="15"/>
                </a:cubicBezTo>
                <a:close/>
                <a:moveTo>
                  <a:pt x="56" y="18"/>
                </a:moveTo>
                <a:cubicBezTo>
                  <a:pt x="56" y="18"/>
                  <a:pt x="56" y="18"/>
                  <a:pt x="56" y="18"/>
                </a:cubicBezTo>
                <a:cubicBezTo>
                  <a:pt x="5" y="18"/>
                  <a:pt x="5" y="18"/>
                  <a:pt x="5" y="18"/>
                </a:cubicBezTo>
                <a:cubicBezTo>
                  <a:pt x="5" y="55"/>
                  <a:pt x="5" y="55"/>
                  <a:pt x="5" y="55"/>
                </a:cubicBezTo>
                <a:cubicBezTo>
                  <a:pt x="56" y="55"/>
                  <a:pt x="56" y="55"/>
                  <a:pt x="56" y="55"/>
                </a:cubicBezTo>
                <a:cubicBezTo>
                  <a:pt x="56" y="18"/>
                  <a:pt x="56" y="18"/>
                  <a:pt x="56" y="18"/>
                </a:cubicBezTo>
                <a:close/>
              </a:path>
            </a:pathLst>
          </a:custGeom>
          <a:solidFill>
            <a:schemeClr val="bg1">
              <a:lumMod val="50000"/>
            </a:schemeClr>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9" name="PA_任意多边形 26">
            <a:extLst>
              <a:ext uri="{FF2B5EF4-FFF2-40B4-BE49-F238E27FC236}">
                <a16:creationId xmlns:a16="http://schemas.microsoft.com/office/drawing/2014/main" xmlns="" id="{4815C156-6B53-A940-A348-CC2F3F880004}"/>
              </a:ext>
            </a:extLst>
          </p:cNvPr>
          <p:cNvSpPr>
            <a:spLocks noEditPoints="1"/>
          </p:cNvSpPr>
          <p:nvPr>
            <p:custDataLst>
              <p:tags r:id="rId18"/>
            </p:custDataLst>
          </p:nvPr>
        </p:nvSpPr>
        <p:spPr bwMode="auto">
          <a:xfrm>
            <a:off x="3513139" y="2142517"/>
            <a:ext cx="168275" cy="198498"/>
          </a:xfrm>
          <a:custGeom>
            <a:avLst/>
            <a:gdLst>
              <a:gd name="T0" fmla="*/ 11 w 53"/>
              <a:gd name="T1" fmla="*/ 37 h 62"/>
              <a:gd name="T2" fmla="*/ 15 w 53"/>
              <a:gd name="T3" fmla="*/ 37 h 62"/>
              <a:gd name="T4" fmla="*/ 13 w 53"/>
              <a:gd name="T5" fmla="*/ 44 h 62"/>
              <a:gd name="T6" fmla="*/ 11 w 53"/>
              <a:gd name="T7" fmla="*/ 46 h 62"/>
              <a:gd name="T8" fmla="*/ 15 w 53"/>
              <a:gd name="T9" fmla="*/ 46 h 62"/>
              <a:gd name="T10" fmla="*/ 13 w 53"/>
              <a:gd name="T11" fmla="*/ 24 h 62"/>
              <a:gd name="T12" fmla="*/ 11 w 53"/>
              <a:gd name="T13" fmla="*/ 27 h 62"/>
              <a:gd name="T14" fmla="*/ 15 w 53"/>
              <a:gd name="T15" fmla="*/ 27 h 62"/>
              <a:gd name="T16" fmla="*/ 50 w 53"/>
              <a:gd name="T17" fmla="*/ 10 h 62"/>
              <a:gd name="T18" fmla="*/ 44 w 53"/>
              <a:gd name="T19" fmla="*/ 10 h 62"/>
              <a:gd name="T20" fmla="*/ 43 w 53"/>
              <a:gd name="T21" fmla="*/ 7 h 62"/>
              <a:gd name="T22" fmla="*/ 33 w 53"/>
              <a:gd name="T23" fmla="*/ 3 h 62"/>
              <a:gd name="T24" fmla="*/ 20 w 53"/>
              <a:gd name="T25" fmla="*/ 3 h 62"/>
              <a:gd name="T26" fmla="*/ 10 w 53"/>
              <a:gd name="T27" fmla="*/ 7 h 62"/>
              <a:gd name="T28" fmla="*/ 9 w 53"/>
              <a:gd name="T29" fmla="*/ 10 h 62"/>
              <a:gd name="T30" fmla="*/ 0 w 53"/>
              <a:gd name="T31" fmla="*/ 12 h 62"/>
              <a:gd name="T32" fmla="*/ 3 w 53"/>
              <a:gd name="T33" fmla="*/ 62 h 62"/>
              <a:gd name="T34" fmla="*/ 53 w 53"/>
              <a:gd name="T35" fmla="*/ 59 h 62"/>
              <a:gd name="T36" fmla="*/ 50 w 53"/>
              <a:gd name="T37" fmla="*/ 10 h 62"/>
              <a:gd name="T38" fmla="*/ 22 w 53"/>
              <a:gd name="T39" fmla="*/ 5 h 62"/>
              <a:gd name="T40" fmla="*/ 31 w 53"/>
              <a:gd name="T41" fmla="*/ 5 h 62"/>
              <a:gd name="T42" fmla="*/ 21 w 53"/>
              <a:gd name="T43" fmla="*/ 7 h 62"/>
              <a:gd name="T44" fmla="*/ 12 w 53"/>
              <a:gd name="T45" fmla="*/ 10 h 62"/>
              <a:gd name="T46" fmla="*/ 41 w 53"/>
              <a:gd name="T47" fmla="*/ 10 h 62"/>
              <a:gd name="T48" fmla="*/ 12 w 53"/>
              <a:gd name="T49" fmla="*/ 14 h 62"/>
              <a:gd name="T50" fmla="*/ 48 w 53"/>
              <a:gd name="T51" fmla="*/ 57 h 62"/>
              <a:gd name="T52" fmla="*/ 5 w 53"/>
              <a:gd name="T53" fmla="*/ 57 h 62"/>
              <a:gd name="T54" fmla="*/ 9 w 53"/>
              <a:gd name="T55" fmla="*/ 14 h 62"/>
              <a:gd name="T56" fmla="*/ 10 w 53"/>
              <a:gd name="T57" fmla="*/ 17 h 62"/>
              <a:gd name="T58" fmla="*/ 44 w 53"/>
              <a:gd name="T59" fmla="*/ 16 h 62"/>
              <a:gd name="T60" fmla="*/ 48 w 53"/>
              <a:gd name="T61" fmla="*/ 14 h 62"/>
              <a:gd name="T62" fmla="*/ 40 w 53"/>
              <a:gd name="T63" fmla="*/ 25 h 62"/>
              <a:gd name="T64" fmla="*/ 20 w 53"/>
              <a:gd name="T65" fmla="*/ 25 h 62"/>
              <a:gd name="T66" fmla="*/ 20 w 53"/>
              <a:gd name="T67" fmla="*/ 28 h 62"/>
              <a:gd name="T68" fmla="*/ 41 w 53"/>
              <a:gd name="T69" fmla="*/ 27 h 62"/>
              <a:gd name="T70" fmla="*/ 40 w 53"/>
              <a:gd name="T71" fmla="*/ 45 h 62"/>
              <a:gd name="T72" fmla="*/ 20 w 53"/>
              <a:gd name="T73" fmla="*/ 45 h 62"/>
              <a:gd name="T74" fmla="*/ 20 w 53"/>
              <a:gd name="T75" fmla="*/ 48 h 62"/>
              <a:gd name="T76" fmla="*/ 41 w 53"/>
              <a:gd name="T77" fmla="*/ 46 h 62"/>
              <a:gd name="T78" fmla="*/ 40 w 53"/>
              <a:gd name="T79" fmla="*/ 35 h 62"/>
              <a:gd name="T80" fmla="*/ 20 w 53"/>
              <a:gd name="T81" fmla="*/ 35 h 62"/>
              <a:gd name="T82" fmla="*/ 20 w 53"/>
              <a:gd name="T83" fmla="*/ 38 h 62"/>
              <a:gd name="T84" fmla="*/ 41 w 53"/>
              <a:gd name="T85" fmla="*/ 3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3" h="62">
                <a:moveTo>
                  <a:pt x="13" y="34"/>
                </a:moveTo>
                <a:cubicBezTo>
                  <a:pt x="12" y="34"/>
                  <a:pt x="11" y="35"/>
                  <a:pt x="11" y="37"/>
                </a:cubicBezTo>
                <a:cubicBezTo>
                  <a:pt x="11" y="38"/>
                  <a:pt x="12" y="39"/>
                  <a:pt x="13" y="39"/>
                </a:cubicBezTo>
                <a:cubicBezTo>
                  <a:pt x="14" y="39"/>
                  <a:pt x="15" y="38"/>
                  <a:pt x="15" y="37"/>
                </a:cubicBezTo>
                <a:cubicBezTo>
                  <a:pt x="15" y="35"/>
                  <a:pt x="14" y="34"/>
                  <a:pt x="13" y="34"/>
                </a:cubicBezTo>
                <a:close/>
                <a:moveTo>
                  <a:pt x="13" y="44"/>
                </a:moveTo>
                <a:cubicBezTo>
                  <a:pt x="13" y="44"/>
                  <a:pt x="13" y="44"/>
                  <a:pt x="13" y="44"/>
                </a:cubicBezTo>
                <a:cubicBezTo>
                  <a:pt x="12" y="44"/>
                  <a:pt x="11" y="45"/>
                  <a:pt x="11" y="46"/>
                </a:cubicBezTo>
                <a:cubicBezTo>
                  <a:pt x="11" y="48"/>
                  <a:pt x="12" y="49"/>
                  <a:pt x="13" y="49"/>
                </a:cubicBezTo>
                <a:cubicBezTo>
                  <a:pt x="14" y="49"/>
                  <a:pt x="15" y="48"/>
                  <a:pt x="15" y="46"/>
                </a:cubicBezTo>
                <a:cubicBezTo>
                  <a:pt x="15" y="45"/>
                  <a:pt x="14" y="44"/>
                  <a:pt x="13" y="44"/>
                </a:cubicBezTo>
                <a:close/>
                <a:moveTo>
                  <a:pt x="13" y="24"/>
                </a:moveTo>
                <a:cubicBezTo>
                  <a:pt x="13" y="24"/>
                  <a:pt x="13" y="24"/>
                  <a:pt x="13" y="24"/>
                </a:cubicBezTo>
                <a:cubicBezTo>
                  <a:pt x="12" y="24"/>
                  <a:pt x="11" y="26"/>
                  <a:pt x="11" y="27"/>
                </a:cubicBezTo>
                <a:cubicBezTo>
                  <a:pt x="11" y="28"/>
                  <a:pt x="12" y="29"/>
                  <a:pt x="13" y="29"/>
                </a:cubicBezTo>
                <a:cubicBezTo>
                  <a:pt x="14" y="29"/>
                  <a:pt x="15" y="28"/>
                  <a:pt x="15" y="27"/>
                </a:cubicBezTo>
                <a:cubicBezTo>
                  <a:pt x="15" y="26"/>
                  <a:pt x="14" y="24"/>
                  <a:pt x="13" y="24"/>
                </a:cubicBezTo>
                <a:close/>
                <a:moveTo>
                  <a:pt x="50" y="10"/>
                </a:moveTo>
                <a:cubicBezTo>
                  <a:pt x="50" y="10"/>
                  <a:pt x="50" y="10"/>
                  <a:pt x="50" y="10"/>
                </a:cubicBezTo>
                <a:cubicBezTo>
                  <a:pt x="44" y="10"/>
                  <a:pt x="44" y="10"/>
                  <a:pt x="44" y="10"/>
                </a:cubicBezTo>
                <a:cubicBezTo>
                  <a:pt x="44" y="9"/>
                  <a:pt x="44" y="9"/>
                  <a:pt x="44" y="9"/>
                </a:cubicBezTo>
                <a:cubicBezTo>
                  <a:pt x="44" y="8"/>
                  <a:pt x="44" y="7"/>
                  <a:pt x="43" y="7"/>
                </a:cubicBezTo>
                <a:cubicBezTo>
                  <a:pt x="35" y="7"/>
                  <a:pt x="35" y="7"/>
                  <a:pt x="35" y="7"/>
                </a:cubicBezTo>
                <a:cubicBezTo>
                  <a:pt x="35" y="6"/>
                  <a:pt x="34" y="4"/>
                  <a:pt x="33" y="3"/>
                </a:cubicBezTo>
                <a:cubicBezTo>
                  <a:pt x="31" y="1"/>
                  <a:pt x="29" y="0"/>
                  <a:pt x="27" y="0"/>
                </a:cubicBezTo>
                <a:cubicBezTo>
                  <a:pt x="24" y="0"/>
                  <a:pt x="22" y="1"/>
                  <a:pt x="20" y="3"/>
                </a:cubicBezTo>
                <a:cubicBezTo>
                  <a:pt x="19" y="4"/>
                  <a:pt x="18" y="6"/>
                  <a:pt x="18" y="7"/>
                </a:cubicBezTo>
                <a:cubicBezTo>
                  <a:pt x="10" y="7"/>
                  <a:pt x="10" y="7"/>
                  <a:pt x="10" y="7"/>
                </a:cubicBezTo>
                <a:cubicBezTo>
                  <a:pt x="10" y="7"/>
                  <a:pt x="9" y="8"/>
                  <a:pt x="9" y="9"/>
                </a:cubicBezTo>
                <a:cubicBezTo>
                  <a:pt x="9" y="10"/>
                  <a:pt x="9" y="10"/>
                  <a:pt x="9" y="10"/>
                </a:cubicBezTo>
                <a:cubicBezTo>
                  <a:pt x="3" y="10"/>
                  <a:pt x="3" y="10"/>
                  <a:pt x="3" y="10"/>
                </a:cubicBezTo>
                <a:cubicBezTo>
                  <a:pt x="1" y="10"/>
                  <a:pt x="0" y="11"/>
                  <a:pt x="0" y="12"/>
                </a:cubicBezTo>
                <a:cubicBezTo>
                  <a:pt x="0" y="59"/>
                  <a:pt x="0" y="59"/>
                  <a:pt x="0" y="59"/>
                </a:cubicBezTo>
                <a:cubicBezTo>
                  <a:pt x="0" y="61"/>
                  <a:pt x="1" y="62"/>
                  <a:pt x="3" y="62"/>
                </a:cubicBezTo>
                <a:cubicBezTo>
                  <a:pt x="50" y="62"/>
                  <a:pt x="50" y="62"/>
                  <a:pt x="50" y="62"/>
                </a:cubicBezTo>
                <a:cubicBezTo>
                  <a:pt x="52" y="62"/>
                  <a:pt x="53" y="61"/>
                  <a:pt x="53" y="59"/>
                </a:cubicBezTo>
                <a:cubicBezTo>
                  <a:pt x="53" y="12"/>
                  <a:pt x="53" y="12"/>
                  <a:pt x="53" y="12"/>
                </a:cubicBezTo>
                <a:cubicBezTo>
                  <a:pt x="53" y="11"/>
                  <a:pt x="52" y="10"/>
                  <a:pt x="50" y="10"/>
                </a:cubicBezTo>
                <a:close/>
                <a:moveTo>
                  <a:pt x="22" y="5"/>
                </a:moveTo>
                <a:cubicBezTo>
                  <a:pt x="22" y="5"/>
                  <a:pt x="22" y="5"/>
                  <a:pt x="22" y="5"/>
                </a:cubicBezTo>
                <a:cubicBezTo>
                  <a:pt x="23" y="4"/>
                  <a:pt x="25" y="3"/>
                  <a:pt x="27" y="3"/>
                </a:cubicBezTo>
                <a:cubicBezTo>
                  <a:pt x="28" y="3"/>
                  <a:pt x="30" y="4"/>
                  <a:pt x="31" y="5"/>
                </a:cubicBezTo>
                <a:cubicBezTo>
                  <a:pt x="32" y="6"/>
                  <a:pt x="32" y="6"/>
                  <a:pt x="32" y="7"/>
                </a:cubicBezTo>
                <a:cubicBezTo>
                  <a:pt x="21" y="7"/>
                  <a:pt x="21" y="7"/>
                  <a:pt x="21" y="7"/>
                </a:cubicBezTo>
                <a:cubicBezTo>
                  <a:pt x="21" y="6"/>
                  <a:pt x="21" y="6"/>
                  <a:pt x="22" y="5"/>
                </a:cubicBezTo>
                <a:close/>
                <a:moveTo>
                  <a:pt x="12" y="10"/>
                </a:moveTo>
                <a:cubicBezTo>
                  <a:pt x="12" y="10"/>
                  <a:pt x="12" y="10"/>
                  <a:pt x="12" y="10"/>
                </a:cubicBezTo>
                <a:cubicBezTo>
                  <a:pt x="41" y="10"/>
                  <a:pt x="41" y="10"/>
                  <a:pt x="41" y="10"/>
                </a:cubicBezTo>
                <a:cubicBezTo>
                  <a:pt x="41" y="14"/>
                  <a:pt x="41" y="14"/>
                  <a:pt x="41" y="14"/>
                </a:cubicBezTo>
                <a:cubicBezTo>
                  <a:pt x="12" y="14"/>
                  <a:pt x="12" y="14"/>
                  <a:pt x="12" y="14"/>
                </a:cubicBezTo>
                <a:cubicBezTo>
                  <a:pt x="12" y="10"/>
                  <a:pt x="12" y="10"/>
                  <a:pt x="12" y="10"/>
                </a:cubicBezTo>
                <a:close/>
                <a:moveTo>
                  <a:pt x="48" y="57"/>
                </a:moveTo>
                <a:cubicBezTo>
                  <a:pt x="48" y="57"/>
                  <a:pt x="48" y="57"/>
                  <a:pt x="48" y="57"/>
                </a:cubicBezTo>
                <a:cubicBezTo>
                  <a:pt x="5" y="57"/>
                  <a:pt x="5" y="57"/>
                  <a:pt x="5" y="57"/>
                </a:cubicBezTo>
                <a:cubicBezTo>
                  <a:pt x="5" y="14"/>
                  <a:pt x="5" y="14"/>
                  <a:pt x="5" y="14"/>
                </a:cubicBezTo>
                <a:cubicBezTo>
                  <a:pt x="9" y="14"/>
                  <a:pt x="9" y="14"/>
                  <a:pt x="9" y="14"/>
                </a:cubicBezTo>
                <a:cubicBezTo>
                  <a:pt x="9" y="16"/>
                  <a:pt x="9" y="16"/>
                  <a:pt x="9" y="16"/>
                </a:cubicBezTo>
                <a:cubicBezTo>
                  <a:pt x="9" y="17"/>
                  <a:pt x="10" y="17"/>
                  <a:pt x="10" y="17"/>
                </a:cubicBezTo>
                <a:cubicBezTo>
                  <a:pt x="43" y="17"/>
                  <a:pt x="43" y="17"/>
                  <a:pt x="43" y="17"/>
                </a:cubicBezTo>
                <a:cubicBezTo>
                  <a:pt x="44" y="17"/>
                  <a:pt x="44" y="17"/>
                  <a:pt x="44" y="16"/>
                </a:cubicBezTo>
                <a:cubicBezTo>
                  <a:pt x="44" y="14"/>
                  <a:pt x="44" y="14"/>
                  <a:pt x="44" y="14"/>
                </a:cubicBezTo>
                <a:cubicBezTo>
                  <a:pt x="48" y="14"/>
                  <a:pt x="48" y="14"/>
                  <a:pt x="48" y="14"/>
                </a:cubicBezTo>
                <a:cubicBezTo>
                  <a:pt x="48" y="57"/>
                  <a:pt x="48" y="57"/>
                  <a:pt x="48" y="57"/>
                </a:cubicBezTo>
                <a:close/>
                <a:moveTo>
                  <a:pt x="40" y="25"/>
                </a:moveTo>
                <a:cubicBezTo>
                  <a:pt x="40" y="25"/>
                  <a:pt x="40" y="25"/>
                  <a:pt x="40" y="25"/>
                </a:cubicBezTo>
                <a:cubicBezTo>
                  <a:pt x="20" y="25"/>
                  <a:pt x="20" y="25"/>
                  <a:pt x="20" y="25"/>
                </a:cubicBezTo>
                <a:cubicBezTo>
                  <a:pt x="19" y="25"/>
                  <a:pt x="19" y="26"/>
                  <a:pt x="19" y="27"/>
                </a:cubicBezTo>
                <a:cubicBezTo>
                  <a:pt x="19" y="28"/>
                  <a:pt x="19" y="28"/>
                  <a:pt x="20" y="28"/>
                </a:cubicBezTo>
                <a:cubicBezTo>
                  <a:pt x="40" y="28"/>
                  <a:pt x="40" y="28"/>
                  <a:pt x="40" y="28"/>
                </a:cubicBezTo>
                <a:cubicBezTo>
                  <a:pt x="41" y="28"/>
                  <a:pt x="41" y="28"/>
                  <a:pt x="41" y="27"/>
                </a:cubicBezTo>
                <a:cubicBezTo>
                  <a:pt x="41" y="26"/>
                  <a:pt x="41" y="25"/>
                  <a:pt x="40" y="25"/>
                </a:cubicBezTo>
                <a:close/>
                <a:moveTo>
                  <a:pt x="40" y="45"/>
                </a:moveTo>
                <a:cubicBezTo>
                  <a:pt x="40" y="45"/>
                  <a:pt x="40" y="45"/>
                  <a:pt x="40" y="45"/>
                </a:cubicBezTo>
                <a:cubicBezTo>
                  <a:pt x="20" y="45"/>
                  <a:pt x="20" y="45"/>
                  <a:pt x="20" y="45"/>
                </a:cubicBezTo>
                <a:cubicBezTo>
                  <a:pt x="19" y="45"/>
                  <a:pt x="19" y="45"/>
                  <a:pt x="19" y="46"/>
                </a:cubicBezTo>
                <a:cubicBezTo>
                  <a:pt x="19" y="47"/>
                  <a:pt x="19" y="48"/>
                  <a:pt x="20" y="48"/>
                </a:cubicBezTo>
                <a:cubicBezTo>
                  <a:pt x="40" y="48"/>
                  <a:pt x="40" y="48"/>
                  <a:pt x="40" y="48"/>
                </a:cubicBezTo>
                <a:cubicBezTo>
                  <a:pt x="41" y="48"/>
                  <a:pt x="41" y="47"/>
                  <a:pt x="41" y="46"/>
                </a:cubicBezTo>
                <a:cubicBezTo>
                  <a:pt x="41" y="45"/>
                  <a:pt x="41" y="45"/>
                  <a:pt x="40" y="45"/>
                </a:cubicBezTo>
                <a:close/>
                <a:moveTo>
                  <a:pt x="40" y="35"/>
                </a:moveTo>
                <a:cubicBezTo>
                  <a:pt x="40" y="35"/>
                  <a:pt x="40" y="35"/>
                  <a:pt x="40" y="35"/>
                </a:cubicBezTo>
                <a:cubicBezTo>
                  <a:pt x="20" y="35"/>
                  <a:pt x="20" y="35"/>
                  <a:pt x="20" y="35"/>
                </a:cubicBezTo>
                <a:cubicBezTo>
                  <a:pt x="19" y="35"/>
                  <a:pt x="19" y="36"/>
                  <a:pt x="19" y="37"/>
                </a:cubicBezTo>
                <a:cubicBezTo>
                  <a:pt x="19" y="37"/>
                  <a:pt x="19" y="38"/>
                  <a:pt x="20" y="38"/>
                </a:cubicBezTo>
                <a:cubicBezTo>
                  <a:pt x="40" y="38"/>
                  <a:pt x="40" y="38"/>
                  <a:pt x="40" y="38"/>
                </a:cubicBezTo>
                <a:cubicBezTo>
                  <a:pt x="41" y="38"/>
                  <a:pt x="41" y="37"/>
                  <a:pt x="41" y="37"/>
                </a:cubicBezTo>
                <a:cubicBezTo>
                  <a:pt x="41" y="36"/>
                  <a:pt x="41" y="35"/>
                  <a:pt x="40" y="35"/>
                </a:cubicBezTo>
                <a:close/>
              </a:path>
            </a:pathLst>
          </a:custGeom>
          <a:solidFill>
            <a:schemeClr val="bg1">
              <a:lumMod val="50000"/>
            </a:schemeClr>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0" name="PA_任意多边形 27">
            <a:extLst>
              <a:ext uri="{FF2B5EF4-FFF2-40B4-BE49-F238E27FC236}">
                <a16:creationId xmlns:a16="http://schemas.microsoft.com/office/drawing/2014/main" xmlns="" id="{690104A3-3A63-7147-90D7-B0DFEEE6326C}"/>
              </a:ext>
            </a:extLst>
          </p:cNvPr>
          <p:cNvSpPr>
            <a:spLocks noEditPoints="1"/>
          </p:cNvSpPr>
          <p:nvPr>
            <p:custDataLst>
              <p:tags r:id="rId19"/>
            </p:custDataLst>
          </p:nvPr>
        </p:nvSpPr>
        <p:spPr bwMode="auto">
          <a:xfrm>
            <a:off x="7394575" y="2158397"/>
            <a:ext cx="190500" cy="166738"/>
          </a:xfrm>
          <a:custGeom>
            <a:avLst/>
            <a:gdLst>
              <a:gd name="T0" fmla="*/ 58 w 60"/>
              <a:gd name="T1" fmla="*/ 0 h 52"/>
              <a:gd name="T2" fmla="*/ 2 w 60"/>
              <a:gd name="T3" fmla="*/ 0 h 52"/>
              <a:gd name="T4" fmla="*/ 0 w 60"/>
              <a:gd name="T5" fmla="*/ 3 h 52"/>
              <a:gd name="T6" fmla="*/ 0 w 60"/>
              <a:gd name="T7" fmla="*/ 49 h 52"/>
              <a:gd name="T8" fmla="*/ 2 w 60"/>
              <a:gd name="T9" fmla="*/ 52 h 52"/>
              <a:gd name="T10" fmla="*/ 58 w 60"/>
              <a:gd name="T11" fmla="*/ 52 h 52"/>
              <a:gd name="T12" fmla="*/ 60 w 60"/>
              <a:gd name="T13" fmla="*/ 49 h 52"/>
              <a:gd name="T14" fmla="*/ 60 w 60"/>
              <a:gd name="T15" fmla="*/ 3 h 52"/>
              <a:gd name="T16" fmla="*/ 58 w 60"/>
              <a:gd name="T17" fmla="*/ 0 h 52"/>
              <a:gd name="T18" fmla="*/ 55 w 60"/>
              <a:gd name="T19" fmla="*/ 47 h 52"/>
              <a:gd name="T20" fmla="*/ 55 w 60"/>
              <a:gd name="T21" fmla="*/ 47 h 52"/>
              <a:gd name="T22" fmla="*/ 5 w 60"/>
              <a:gd name="T23" fmla="*/ 47 h 52"/>
              <a:gd name="T24" fmla="*/ 5 w 60"/>
              <a:gd name="T25" fmla="*/ 42 h 52"/>
              <a:gd name="T26" fmla="*/ 17 w 60"/>
              <a:gd name="T27" fmla="*/ 30 h 52"/>
              <a:gd name="T28" fmla="*/ 25 w 60"/>
              <a:gd name="T29" fmla="*/ 38 h 52"/>
              <a:gd name="T30" fmla="*/ 25 w 60"/>
              <a:gd name="T31" fmla="*/ 38 h 52"/>
              <a:gd name="T32" fmla="*/ 25 w 60"/>
              <a:gd name="T33" fmla="*/ 38 h 52"/>
              <a:gd name="T34" fmla="*/ 25 w 60"/>
              <a:gd name="T35" fmla="*/ 38 h 52"/>
              <a:gd name="T36" fmla="*/ 30 w 60"/>
              <a:gd name="T37" fmla="*/ 43 h 52"/>
              <a:gd name="T38" fmla="*/ 32 w 60"/>
              <a:gd name="T39" fmla="*/ 43 h 52"/>
              <a:gd name="T40" fmla="*/ 32 w 60"/>
              <a:gd name="T41" fmla="*/ 41 h 52"/>
              <a:gd name="T42" fmla="*/ 28 w 60"/>
              <a:gd name="T43" fmla="*/ 37 h 52"/>
              <a:gd name="T44" fmla="*/ 39 w 60"/>
              <a:gd name="T45" fmla="*/ 26 h 52"/>
              <a:gd name="T46" fmla="*/ 55 w 60"/>
              <a:gd name="T47" fmla="*/ 43 h 52"/>
              <a:gd name="T48" fmla="*/ 55 w 60"/>
              <a:gd name="T49" fmla="*/ 47 h 52"/>
              <a:gd name="T50" fmla="*/ 55 w 60"/>
              <a:gd name="T51" fmla="*/ 39 h 52"/>
              <a:gd name="T52" fmla="*/ 55 w 60"/>
              <a:gd name="T53" fmla="*/ 39 h 52"/>
              <a:gd name="T54" fmla="*/ 40 w 60"/>
              <a:gd name="T55" fmla="*/ 23 h 52"/>
              <a:gd name="T56" fmla="*/ 38 w 60"/>
              <a:gd name="T57" fmla="*/ 23 h 52"/>
              <a:gd name="T58" fmla="*/ 26 w 60"/>
              <a:gd name="T59" fmla="*/ 35 h 52"/>
              <a:gd name="T60" fmla="*/ 17 w 60"/>
              <a:gd name="T61" fmla="*/ 27 h 52"/>
              <a:gd name="T62" fmla="*/ 16 w 60"/>
              <a:gd name="T63" fmla="*/ 27 h 52"/>
              <a:gd name="T64" fmla="*/ 5 w 60"/>
              <a:gd name="T65" fmla="*/ 38 h 52"/>
              <a:gd name="T66" fmla="*/ 5 w 60"/>
              <a:gd name="T67" fmla="*/ 5 h 52"/>
              <a:gd name="T68" fmla="*/ 55 w 60"/>
              <a:gd name="T69" fmla="*/ 5 h 52"/>
              <a:gd name="T70" fmla="*/ 55 w 60"/>
              <a:gd name="T71" fmla="*/ 39 h 52"/>
              <a:gd name="T72" fmla="*/ 17 w 60"/>
              <a:gd name="T73" fmla="*/ 24 h 52"/>
              <a:gd name="T74" fmla="*/ 17 w 60"/>
              <a:gd name="T75" fmla="*/ 24 h 52"/>
              <a:gd name="T76" fmla="*/ 25 w 60"/>
              <a:gd name="T77" fmla="*/ 16 h 52"/>
              <a:gd name="T78" fmla="*/ 17 w 60"/>
              <a:gd name="T79" fmla="*/ 8 h 52"/>
              <a:gd name="T80" fmla="*/ 9 w 60"/>
              <a:gd name="T81" fmla="*/ 16 h 52"/>
              <a:gd name="T82" fmla="*/ 17 w 60"/>
              <a:gd name="T83" fmla="*/ 24 h 52"/>
              <a:gd name="T84" fmla="*/ 17 w 60"/>
              <a:gd name="T85" fmla="*/ 10 h 52"/>
              <a:gd name="T86" fmla="*/ 17 w 60"/>
              <a:gd name="T87" fmla="*/ 10 h 52"/>
              <a:gd name="T88" fmla="*/ 23 w 60"/>
              <a:gd name="T89" fmla="*/ 16 h 52"/>
              <a:gd name="T90" fmla="*/ 17 w 60"/>
              <a:gd name="T91" fmla="*/ 21 h 52"/>
              <a:gd name="T92" fmla="*/ 12 w 60"/>
              <a:gd name="T93" fmla="*/ 16 h 52"/>
              <a:gd name="T94" fmla="*/ 17 w 60"/>
              <a:gd name="T95" fmla="*/ 1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0" h="52">
                <a:moveTo>
                  <a:pt x="58" y="0"/>
                </a:moveTo>
                <a:cubicBezTo>
                  <a:pt x="2" y="0"/>
                  <a:pt x="2" y="0"/>
                  <a:pt x="2" y="0"/>
                </a:cubicBezTo>
                <a:cubicBezTo>
                  <a:pt x="1" y="0"/>
                  <a:pt x="0" y="1"/>
                  <a:pt x="0" y="3"/>
                </a:cubicBezTo>
                <a:cubicBezTo>
                  <a:pt x="0" y="49"/>
                  <a:pt x="0" y="49"/>
                  <a:pt x="0" y="49"/>
                </a:cubicBezTo>
                <a:cubicBezTo>
                  <a:pt x="0" y="51"/>
                  <a:pt x="1" y="52"/>
                  <a:pt x="2" y="52"/>
                </a:cubicBezTo>
                <a:cubicBezTo>
                  <a:pt x="58" y="52"/>
                  <a:pt x="58" y="52"/>
                  <a:pt x="58" y="52"/>
                </a:cubicBezTo>
                <a:cubicBezTo>
                  <a:pt x="59" y="52"/>
                  <a:pt x="60" y="51"/>
                  <a:pt x="60" y="49"/>
                </a:cubicBezTo>
                <a:cubicBezTo>
                  <a:pt x="60" y="3"/>
                  <a:pt x="60" y="3"/>
                  <a:pt x="60" y="3"/>
                </a:cubicBezTo>
                <a:cubicBezTo>
                  <a:pt x="60" y="1"/>
                  <a:pt x="59" y="0"/>
                  <a:pt x="58" y="0"/>
                </a:cubicBezTo>
                <a:close/>
                <a:moveTo>
                  <a:pt x="55" y="47"/>
                </a:moveTo>
                <a:cubicBezTo>
                  <a:pt x="55" y="47"/>
                  <a:pt x="55" y="47"/>
                  <a:pt x="55" y="47"/>
                </a:cubicBezTo>
                <a:cubicBezTo>
                  <a:pt x="5" y="47"/>
                  <a:pt x="5" y="47"/>
                  <a:pt x="5" y="47"/>
                </a:cubicBezTo>
                <a:cubicBezTo>
                  <a:pt x="5" y="42"/>
                  <a:pt x="5" y="42"/>
                  <a:pt x="5" y="42"/>
                </a:cubicBezTo>
                <a:cubicBezTo>
                  <a:pt x="17" y="30"/>
                  <a:pt x="17" y="30"/>
                  <a:pt x="17" y="30"/>
                </a:cubicBezTo>
                <a:cubicBezTo>
                  <a:pt x="25" y="38"/>
                  <a:pt x="25" y="38"/>
                  <a:pt x="25" y="38"/>
                </a:cubicBezTo>
                <a:cubicBezTo>
                  <a:pt x="25" y="38"/>
                  <a:pt x="25" y="38"/>
                  <a:pt x="25" y="38"/>
                </a:cubicBezTo>
                <a:cubicBezTo>
                  <a:pt x="25" y="38"/>
                  <a:pt x="25" y="38"/>
                  <a:pt x="25" y="38"/>
                </a:cubicBezTo>
                <a:cubicBezTo>
                  <a:pt x="25" y="38"/>
                  <a:pt x="25" y="38"/>
                  <a:pt x="25" y="38"/>
                </a:cubicBezTo>
                <a:cubicBezTo>
                  <a:pt x="30" y="43"/>
                  <a:pt x="30" y="43"/>
                  <a:pt x="30" y="43"/>
                </a:cubicBezTo>
                <a:cubicBezTo>
                  <a:pt x="30" y="44"/>
                  <a:pt x="31" y="44"/>
                  <a:pt x="32" y="43"/>
                </a:cubicBezTo>
                <a:cubicBezTo>
                  <a:pt x="32" y="43"/>
                  <a:pt x="32" y="42"/>
                  <a:pt x="32" y="41"/>
                </a:cubicBezTo>
                <a:cubicBezTo>
                  <a:pt x="28" y="37"/>
                  <a:pt x="28" y="37"/>
                  <a:pt x="28" y="37"/>
                </a:cubicBezTo>
                <a:cubicBezTo>
                  <a:pt x="39" y="26"/>
                  <a:pt x="39" y="26"/>
                  <a:pt x="39" y="26"/>
                </a:cubicBezTo>
                <a:cubicBezTo>
                  <a:pt x="55" y="43"/>
                  <a:pt x="55" y="43"/>
                  <a:pt x="55" y="43"/>
                </a:cubicBezTo>
                <a:cubicBezTo>
                  <a:pt x="55" y="47"/>
                  <a:pt x="55" y="47"/>
                  <a:pt x="55" y="47"/>
                </a:cubicBezTo>
                <a:close/>
                <a:moveTo>
                  <a:pt x="55" y="39"/>
                </a:moveTo>
                <a:cubicBezTo>
                  <a:pt x="55" y="39"/>
                  <a:pt x="55" y="39"/>
                  <a:pt x="55" y="39"/>
                </a:cubicBezTo>
                <a:cubicBezTo>
                  <a:pt x="40" y="23"/>
                  <a:pt x="40" y="23"/>
                  <a:pt x="40" y="23"/>
                </a:cubicBezTo>
                <a:cubicBezTo>
                  <a:pt x="39" y="23"/>
                  <a:pt x="38" y="23"/>
                  <a:pt x="38" y="23"/>
                </a:cubicBezTo>
                <a:cubicBezTo>
                  <a:pt x="26" y="35"/>
                  <a:pt x="26" y="35"/>
                  <a:pt x="26" y="35"/>
                </a:cubicBezTo>
                <a:cubicBezTo>
                  <a:pt x="17" y="27"/>
                  <a:pt x="17" y="27"/>
                  <a:pt x="17" y="27"/>
                </a:cubicBezTo>
                <a:cubicBezTo>
                  <a:pt x="17" y="27"/>
                  <a:pt x="16" y="27"/>
                  <a:pt x="16" y="27"/>
                </a:cubicBezTo>
                <a:cubicBezTo>
                  <a:pt x="5" y="38"/>
                  <a:pt x="5" y="38"/>
                  <a:pt x="5" y="38"/>
                </a:cubicBezTo>
                <a:cubicBezTo>
                  <a:pt x="5" y="5"/>
                  <a:pt x="5" y="5"/>
                  <a:pt x="5" y="5"/>
                </a:cubicBezTo>
                <a:cubicBezTo>
                  <a:pt x="55" y="5"/>
                  <a:pt x="55" y="5"/>
                  <a:pt x="55" y="5"/>
                </a:cubicBezTo>
                <a:cubicBezTo>
                  <a:pt x="55" y="39"/>
                  <a:pt x="55" y="39"/>
                  <a:pt x="55" y="39"/>
                </a:cubicBezTo>
                <a:close/>
                <a:moveTo>
                  <a:pt x="17" y="24"/>
                </a:moveTo>
                <a:cubicBezTo>
                  <a:pt x="17" y="24"/>
                  <a:pt x="17" y="24"/>
                  <a:pt x="17" y="24"/>
                </a:cubicBezTo>
                <a:cubicBezTo>
                  <a:pt x="22" y="24"/>
                  <a:pt x="25" y="20"/>
                  <a:pt x="25" y="16"/>
                </a:cubicBezTo>
                <a:cubicBezTo>
                  <a:pt x="25" y="11"/>
                  <a:pt x="22" y="8"/>
                  <a:pt x="17" y="8"/>
                </a:cubicBezTo>
                <a:cubicBezTo>
                  <a:pt x="13" y="8"/>
                  <a:pt x="9" y="11"/>
                  <a:pt x="9" y="16"/>
                </a:cubicBezTo>
                <a:cubicBezTo>
                  <a:pt x="9" y="20"/>
                  <a:pt x="13" y="24"/>
                  <a:pt x="17" y="24"/>
                </a:cubicBezTo>
                <a:close/>
                <a:moveTo>
                  <a:pt x="17" y="10"/>
                </a:moveTo>
                <a:cubicBezTo>
                  <a:pt x="17" y="10"/>
                  <a:pt x="17" y="10"/>
                  <a:pt x="17" y="10"/>
                </a:cubicBezTo>
                <a:cubicBezTo>
                  <a:pt x="20" y="10"/>
                  <a:pt x="23" y="13"/>
                  <a:pt x="23" y="16"/>
                </a:cubicBezTo>
                <a:cubicBezTo>
                  <a:pt x="23" y="18"/>
                  <a:pt x="20" y="21"/>
                  <a:pt x="17" y="21"/>
                </a:cubicBezTo>
                <a:cubicBezTo>
                  <a:pt x="15" y="21"/>
                  <a:pt x="12" y="18"/>
                  <a:pt x="12" y="16"/>
                </a:cubicBezTo>
                <a:cubicBezTo>
                  <a:pt x="12" y="13"/>
                  <a:pt x="15" y="10"/>
                  <a:pt x="17" y="10"/>
                </a:cubicBezTo>
                <a:close/>
              </a:path>
            </a:pathLst>
          </a:custGeom>
          <a:solidFill>
            <a:schemeClr val="bg1">
              <a:lumMod val="50000"/>
            </a:schemeClr>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1" name="PA_淘宝店chenying0907 28">
            <a:extLst>
              <a:ext uri="{FF2B5EF4-FFF2-40B4-BE49-F238E27FC236}">
                <a16:creationId xmlns:a16="http://schemas.microsoft.com/office/drawing/2014/main" xmlns="" id="{62465FC4-D1E2-6F41-9737-61752B6E3DAB}"/>
              </a:ext>
            </a:extLst>
          </p:cNvPr>
          <p:cNvSpPr>
            <a:spLocks noChangeArrowheads="1"/>
          </p:cNvSpPr>
          <p:nvPr>
            <p:custDataLst>
              <p:tags r:id="rId20"/>
            </p:custDataLst>
          </p:nvPr>
        </p:nvSpPr>
        <p:spPr bwMode="auto">
          <a:xfrm>
            <a:off x="979489" y="3538359"/>
            <a:ext cx="1368425"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100" b="1" dirty="0">
                <a:solidFill>
                  <a:schemeClr val="bg1">
                    <a:lumMod val="50000"/>
                  </a:schemeClr>
                </a:solidFill>
                <a:latin typeface="Noto Sans S Chinese Medium" panose="020B0600000000000000" pitchFamily="34" charset="-122"/>
                <a:ea typeface="Noto Sans S Chinese Medium" panose="020B0600000000000000" pitchFamily="34" charset="-122"/>
              </a:rPr>
              <a:t>添加标题</a:t>
            </a:r>
            <a:endParaRPr lang="en-US" altLang="zh-CN" sz="1100" b="1" dirty="0">
              <a:solidFill>
                <a:schemeClr val="bg1">
                  <a:lumMod val="50000"/>
                </a:schemeClr>
              </a:solidFill>
              <a:latin typeface="Noto Sans S Chinese Medium" panose="020B0600000000000000" pitchFamily="34" charset="-122"/>
              <a:ea typeface="Noto Sans S Chinese Medium" panose="020B0600000000000000" pitchFamily="34" charset="-122"/>
            </a:endParaRPr>
          </a:p>
          <a:p>
            <a:pPr algn="ctr"/>
            <a:r>
              <a:rPr lang="zh-CN" altLang="en-US" sz="800" dirty="0">
                <a:solidFill>
                  <a:schemeClr val="bg1">
                    <a:lumMod val="50000"/>
                  </a:schemeClr>
                </a:solidFill>
                <a:latin typeface="Noto Sans S Chinese Medium" panose="020B0600000000000000" pitchFamily="34" charset="-122"/>
                <a:ea typeface="Noto Sans S Chinese Medium" panose="020B0600000000000000" pitchFamily="34" charset="-122"/>
              </a:rPr>
              <a:t>添加你的详细文本内容添加你的详细文本内容添加你的详细文本内容</a:t>
            </a:r>
            <a:endParaRPr lang="en-US" altLang="zh-CN" sz="8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22" name="PA_淘宝店chenying0907 29">
            <a:extLst>
              <a:ext uri="{FF2B5EF4-FFF2-40B4-BE49-F238E27FC236}">
                <a16:creationId xmlns:a16="http://schemas.microsoft.com/office/drawing/2014/main" xmlns="" id="{DE7C9A9C-C7D3-DE4A-81F1-60ADC508CDB4}"/>
              </a:ext>
            </a:extLst>
          </p:cNvPr>
          <p:cNvSpPr>
            <a:spLocks noChangeArrowheads="1"/>
          </p:cNvSpPr>
          <p:nvPr>
            <p:custDataLst>
              <p:tags r:id="rId21"/>
            </p:custDataLst>
          </p:nvPr>
        </p:nvSpPr>
        <p:spPr bwMode="auto">
          <a:xfrm>
            <a:off x="2914651" y="3538359"/>
            <a:ext cx="1368425"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100" b="1" dirty="0">
                <a:solidFill>
                  <a:schemeClr val="bg1">
                    <a:lumMod val="50000"/>
                  </a:schemeClr>
                </a:solidFill>
                <a:latin typeface="Noto Sans S Chinese Medium" panose="020B0600000000000000" pitchFamily="34" charset="-122"/>
                <a:ea typeface="Noto Sans S Chinese Medium" panose="020B0600000000000000" pitchFamily="34" charset="-122"/>
              </a:rPr>
              <a:t>添加标题</a:t>
            </a:r>
            <a:endParaRPr lang="en-US" altLang="zh-CN" sz="1100" b="1" dirty="0">
              <a:solidFill>
                <a:schemeClr val="bg1">
                  <a:lumMod val="50000"/>
                </a:schemeClr>
              </a:solidFill>
              <a:latin typeface="Noto Sans S Chinese Medium" panose="020B0600000000000000" pitchFamily="34" charset="-122"/>
              <a:ea typeface="Noto Sans S Chinese Medium" panose="020B0600000000000000" pitchFamily="34" charset="-122"/>
            </a:endParaRPr>
          </a:p>
          <a:p>
            <a:pPr algn="ctr"/>
            <a:r>
              <a:rPr lang="zh-CN" altLang="en-US" sz="800" dirty="0">
                <a:solidFill>
                  <a:schemeClr val="bg1">
                    <a:lumMod val="50000"/>
                  </a:schemeClr>
                </a:solidFill>
                <a:latin typeface="Noto Sans S Chinese Medium" panose="020B0600000000000000" pitchFamily="34" charset="-122"/>
                <a:ea typeface="Noto Sans S Chinese Medium" panose="020B0600000000000000" pitchFamily="34" charset="-122"/>
              </a:rPr>
              <a:t>添加你的详细文本内容添加你的详细文本内容添加你的详细文本内容</a:t>
            </a:r>
            <a:endParaRPr lang="en-US" altLang="zh-CN" sz="8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23" name="PA_淘宝店chenying0907 30">
            <a:extLst>
              <a:ext uri="{FF2B5EF4-FFF2-40B4-BE49-F238E27FC236}">
                <a16:creationId xmlns:a16="http://schemas.microsoft.com/office/drawing/2014/main" xmlns="" id="{E3671604-6246-0C47-976E-65694644B792}"/>
              </a:ext>
            </a:extLst>
          </p:cNvPr>
          <p:cNvSpPr>
            <a:spLocks noChangeArrowheads="1"/>
          </p:cNvSpPr>
          <p:nvPr>
            <p:custDataLst>
              <p:tags r:id="rId22"/>
            </p:custDataLst>
          </p:nvPr>
        </p:nvSpPr>
        <p:spPr bwMode="auto">
          <a:xfrm>
            <a:off x="4879976" y="3538359"/>
            <a:ext cx="1368425"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100" b="1" dirty="0">
                <a:solidFill>
                  <a:schemeClr val="bg1">
                    <a:lumMod val="50000"/>
                  </a:schemeClr>
                </a:solidFill>
                <a:latin typeface="Noto Sans S Chinese Medium" panose="020B0600000000000000" pitchFamily="34" charset="-122"/>
                <a:ea typeface="Noto Sans S Chinese Medium" panose="020B0600000000000000" pitchFamily="34" charset="-122"/>
              </a:rPr>
              <a:t>添加标题</a:t>
            </a:r>
            <a:endParaRPr lang="en-US" altLang="zh-CN" sz="1100" b="1" dirty="0">
              <a:solidFill>
                <a:schemeClr val="bg1">
                  <a:lumMod val="50000"/>
                </a:schemeClr>
              </a:solidFill>
              <a:latin typeface="Noto Sans S Chinese Medium" panose="020B0600000000000000" pitchFamily="34" charset="-122"/>
              <a:ea typeface="Noto Sans S Chinese Medium" panose="020B0600000000000000" pitchFamily="34" charset="-122"/>
            </a:endParaRPr>
          </a:p>
          <a:p>
            <a:pPr algn="ctr"/>
            <a:r>
              <a:rPr lang="zh-CN" altLang="en-US" sz="800" dirty="0">
                <a:solidFill>
                  <a:schemeClr val="bg1">
                    <a:lumMod val="50000"/>
                  </a:schemeClr>
                </a:solidFill>
                <a:latin typeface="Noto Sans S Chinese Medium" panose="020B0600000000000000" pitchFamily="34" charset="-122"/>
                <a:ea typeface="Noto Sans S Chinese Medium" panose="020B0600000000000000" pitchFamily="34" charset="-122"/>
              </a:rPr>
              <a:t>添加你的详细文本内容添加你的详细文本内容添加你的详细文本内容</a:t>
            </a:r>
            <a:endParaRPr lang="en-US" altLang="zh-CN" sz="8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24" name="PA_淘宝店chenying0907 31">
            <a:extLst>
              <a:ext uri="{FF2B5EF4-FFF2-40B4-BE49-F238E27FC236}">
                <a16:creationId xmlns:a16="http://schemas.microsoft.com/office/drawing/2014/main" xmlns="" id="{96E504B6-5A09-4F4C-A45B-EC5FCDDF101F}"/>
              </a:ext>
            </a:extLst>
          </p:cNvPr>
          <p:cNvSpPr>
            <a:spLocks noChangeArrowheads="1"/>
          </p:cNvSpPr>
          <p:nvPr>
            <p:custDataLst>
              <p:tags r:id="rId23"/>
            </p:custDataLst>
          </p:nvPr>
        </p:nvSpPr>
        <p:spPr bwMode="auto">
          <a:xfrm>
            <a:off x="6813551" y="3538359"/>
            <a:ext cx="1368425"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100" b="1" dirty="0">
                <a:solidFill>
                  <a:schemeClr val="bg1">
                    <a:lumMod val="50000"/>
                  </a:schemeClr>
                </a:solidFill>
                <a:latin typeface="Noto Sans S Chinese Medium" panose="020B0600000000000000" pitchFamily="34" charset="-122"/>
                <a:ea typeface="Noto Sans S Chinese Medium" panose="020B0600000000000000" pitchFamily="34" charset="-122"/>
              </a:rPr>
              <a:t>添加标题</a:t>
            </a:r>
            <a:endParaRPr lang="en-US" altLang="zh-CN" sz="1100" b="1" dirty="0">
              <a:solidFill>
                <a:schemeClr val="bg1">
                  <a:lumMod val="50000"/>
                </a:schemeClr>
              </a:solidFill>
              <a:latin typeface="Noto Sans S Chinese Medium" panose="020B0600000000000000" pitchFamily="34" charset="-122"/>
              <a:ea typeface="Noto Sans S Chinese Medium" panose="020B0600000000000000" pitchFamily="34" charset="-122"/>
            </a:endParaRPr>
          </a:p>
          <a:p>
            <a:pPr algn="ctr"/>
            <a:r>
              <a:rPr lang="zh-CN" altLang="en-US" sz="800" dirty="0">
                <a:solidFill>
                  <a:schemeClr val="bg1">
                    <a:lumMod val="50000"/>
                  </a:schemeClr>
                </a:solidFill>
                <a:latin typeface="Noto Sans S Chinese Medium" panose="020B0600000000000000" pitchFamily="34" charset="-122"/>
                <a:ea typeface="Noto Sans S Chinese Medium" panose="020B0600000000000000" pitchFamily="34" charset="-122"/>
              </a:rPr>
              <a:t>添加你的详细文本内容添加你的详细文本内容添加你的详细文本内容</a:t>
            </a:r>
            <a:endParaRPr lang="en-US" altLang="zh-CN" sz="8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25" name="PA_淘宝店chenying0907 32">
            <a:extLst>
              <a:ext uri="{FF2B5EF4-FFF2-40B4-BE49-F238E27FC236}">
                <a16:creationId xmlns:a16="http://schemas.microsoft.com/office/drawing/2014/main" xmlns="" id="{855243F1-5C1A-0B4F-B0B3-8D183A124215}"/>
              </a:ext>
            </a:extLst>
          </p:cNvPr>
          <p:cNvSpPr>
            <a:spLocks noChangeArrowheads="1"/>
          </p:cNvSpPr>
          <p:nvPr>
            <p:custDataLst>
              <p:tags r:id="rId24"/>
            </p:custDataLst>
          </p:nvPr>
        </p:nvSpPr>
        <p:spPr bwMode="auto">
          <a:xfrm>
            <a:off x="1406525" y="2988914"/>
            <a:ext cx="488950" cy="172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120000"/>
              </a:lnSpc>
              <a:buFont typeface="Arial" charset="0"/>
              <a:buNone/>
            </a:pPr>
            <a:r>
              <a:rPr lang="en-US" altLang="zh-CN" sz="1000" dirty="0">
                <a:solidFill>
                  <a:schemeClr val="bg1"/>
                </a:solidFill>
                <a:latin typeface="Noto Sans S Chinese Medium" panose="020B0600000000000000" pitchFamily="34" charset="-122"/>
                <a:ea typeface="Noto Sans S Chinese Medium" panose="020B0600000000000000" pitchFamily="34" charset="-122"/>
              </a:rPr>
              <a:t>2016</a:t>
            </a:r>
            <a:endParaRPr lang="zh-CN" altLang="en-US" sz="1000" dirty="0">
              <a:solidFill>
                <a:schemeClr val="bg1"/>
              </a:solidFill>
              <a:latin typeface="Noto Sans S Chinese Medium" panose="020B0600000000000000" pitchFamily="34" charset="-122"/>
              <a:ea typeface="Noto Sans S Chinese Medium" panose="020B0600000000000000" pitchFamily="34" charset="-122"/>
            </a:endParaRPr>
          </a:p>
        </p:txBody>
      </p:sp>
      <p:sp>
        <p:nvSpPr>
          <p:cNvPr id="26" name="PA_淘宝店chenying0907 33">
            <a:extLst>
              <a:ext uri="{FF2B5EF4-FFF2-40B4-BE49-F238E27FC236}">
                <a16:creationId xmlns:a16="http://schemas.microsoft.com/office/drawing/2014/main" xmlns="" id="{D970E3F9-6C1E-9E4A-A76C-79DF92EBFFB7}"/>
              </a:ext>
            </a:extLst>
          </p:cNvPr>
          <p:cNvSpPr>
            <a:spLocks noChangeArrowheads="1"/>
          </p:cNvSpPr>
          <p:nvPr>
            <p:custDataLst>
              <p:tags r:id="rId25"/>
            </p:custDataLst>
          </p:nvPr>
        </p:nvSpPr>
        <p:spPr bwMode="auto">
          <a:xfrm>
            <a:off x="3349625" y="2988914"/>
            <a:ext cx="488950" cy="172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120000"/>
              </a:lnSpc>
              <a:buFont typeface="Arial" charset="0"/>
              <a:buNone/>
            </a:pPr>
            <a:r>
              <a:rPr lang="en-US" altLang="zh-CN" sz="1000" dirty="0">
                <a:solidFill>
                  <a:schemeClr val="bg1"/>
                </a:solidFill>
                <a:latin typeface="Noto Sans S Chinese Medium" panose="020B0600000000000000" pitchFamily="34" charset="-122"/>
                <a:ea typeface="Noto Sans S Chinese Medium" panose="020B0600000000000000" pitchFamily="34" charset="-122"/>
              </a:rPr>
              <a:t>2017</a:t>
            </a:r>
            <a:endParaRPr lang="zh-CN" altLang="en-US" sz="1000" dirty="0">
              <a:solidFill>
                <a:schemeClr val="bg1"/>
              </a:solidFill>
              <a:latin typeface="Noto Sans S Chinese Medium" panose="020B0600000000000000" pitchFamily="34" charset="-122"/>
              <a:ea typeface="Noto Sans S Chinese Medium" panose="020B0600000000000000" pitchFamily="34" charset="-122"/>
            </a:endParaRPr>
          </a:p>
        </p:txBody>
      </p:sp>
      <p:sp>
        <p:nvSpPr>
          <p:cNvPr id="27" name="PA_淘宝店chenying0907 34">
            <a:extLst>
              <a:ext uri="{FF2B5EF4-FFF2-40B4-BE49-F238E27FC236}">
                <a16:creationId xmlns:a16="http://schemas.microsoft.com/office/drawing/2014/main" xmlns="" id="{59DBC436-25CA-E340-85C6-A249D0510A84}"/>
              </a:ext>
            </a:extLst>
          </p:cNvPr>
          <p:cNvSpPr>
            <a:spLocks noChangeArrowheads="1"/>
          </p:cNvSpPr>
          <p:nvPr>
            <p:custDataLst>
              <p:tags r:id="rId26"/>
            </p:custDataLst>
          </p:nvPr>
        </p:nvSpPr>
        <p:spPr bwMode="auto">
          <a:xfrm>
            <a:off x="5299075" y="2988914"/>
            <a:ext cx="488950" cy="172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120000"/>
              </a:lnSpc>
              <a:buFont typeface="Arial" charset="0"/>
              <a:buNone/>
            </a:pPr>
            <a:r>
              <a:rPr lang="en-US" altLang="zh-CN" sz="1000" dirty="0">
                <a:solidFill>
                  <a:schemeClr val="bg1"/>
                </a:solidFill>
                <a:latin typeface="Noto Sans S Chinese Medium" panose="020B0600000000000000" pitchFamily="34" charset="-122"/>
                <a:ea typeface="Noto Sans S Chinese Medium" panose="020B0600000000000000" pitchFamily="34" charset="-122"/>
              </a:rPr>
              <a:t>2018</a:t>
            </a:r>
            <a:endParaRPr lang="zh-CN" altLang="en-US" sz="1000" dirty="0">
              <a:solidFill>
                <a:schemeClr val="bg1"/>
              </a:solidFill>
              <a:latin typeface="Noto Sans S Chinese Medium" panose="020B0600000000000000" pitchFamily="34" charset="-122"/>
              <a:ea typeface="Noto Sans S Chinese Medium" panose="020B0600000000000000" pitchFamily="34" charset="-122"/>
            </a:endParaRPr>
          </a:p>
        </p:txBody>
      </p:sp>
      <p:sp>
        <p:nvSpPr>
          <p:cNvPr id="28" name="PA_淘宝店chenying0907 35">
            <a:extLst>
              <a:ext uri="{FF2B5EF4-FFF2-40B4-BE49-F238E27FC236}">
                <a16:creationId xmlns:a16="http://schemas.microsoft.com/office/drawing/2014/main" xmlns="" id="{2A0A89F8-C9BA-BE42-9D10-64943A00EBDB}"/>
              </a:ext>
            </a:extLst>
          </p:cNvPr>
          <p:cNvSpPr>
            <a:spLocks noChangeArrowheads="1"/>
          </p:cNvSpPr>
          <p:nvPr>
            <p:custDataLst>
              <p:tags r:id="rId27"/>
            </p:custDataLst>
          </p:nvPr>
        </p:nvSpPr>
        <p:spPr bwMode="auto">
          <a:xfrm>
            <a:off x="7242175" y="2988914"/>
            <a:ext cx="488950" cy="172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120000"/>
              </a:lnSpc>
              <a:buFont typeface="Arial" charset="0"/>
              <a:buNone/>
            </a:pPr>
            <a:r>
              <a:rPr lang="en-US" altLang="zh-CN" sz="1000" dirty="0" smtClean="0">
                <a:solidFill>
                  <a:schemeClr val="bg1"/>
                </a:solidFill>
                <a:latin typeface="Noto Sans S Chinese Medium" panose="020B0600000000000000" pitchFamily="34" charset="-122"/>
                <a:ea typeface="Noto Sans S Chinese Medium" panose="020B0600000000000000" pitchFamily="34" charset="-122"/>
              </a:rPr>
              <a:t>20XX</a:t>
            </a:r>
            <a:endParaRPr lang="zh-CN" altLang="en-US" sz="1000" dirty="0">
              <a:solidFill>
                <a:schemeClr val="bg1"/>
              </a:solidFill>
              <a:latin typeface="Noto Sans S Chinese Medium" panose="020B0600000000000000" pitchFamily="34" charset="-122"/>
              <a:ea typeface="Noto Sans S Chinese Medium" panose="020B0600000000000000" pitchFamily="34" charset="-122"/>
            </a:endParaRPr>
          </a:p>
        </p:txBody>
      </p:sp>
      <p:sp>
        <p:nvSpPr>
          <p:cNvPr id="29" name="PA_任意多边形 15">
            <a:extLst>
              <a:ext uri="{FF2B5EF4-FFF2-40B4-BE49-F238E27FC236}">
                <a16:creationId xmlns:a16="http://schemas.microsoft.com/office/drawing/2014/main" xmlns="" id="{61E1EB80-0D2A-4C48-B463-CB51E2CE5AFD}"/>
              </a:ext>
            </a:extLst>
          </p:cNvPr>
          <p:cNvSpPr>
            <a:spLocks noEditPoints="1"/>
          </p:cNvSpPr>
          <p:nvPr>
            <p:custDataLst>
              <p:tags r:id="rId28"/>
            </p:custDataLst>
          </p:nvPr>
        </p:nvSpPr>
        <p:spPr bwMode="auto">
          <a:xfrm>
            <a:off x="5438225" y="2131877"/>
            <a:ext cx="209062" cy="219776"/>
          </a:xfrm>
          <a:custGeom>
            <a:avLst/>
            <a:gdLst>
              <a:gd name="T0" fmla="*/ 156 w 183"/>
              <a:gd name="T1" fmla="*/ 27 h 192"/>
              <a:gd name="T2" fmla="*/ 161 w 183"/>
              <a:gd name="T3" fmla="*/ 151 h 192"/>
              <a:gd name="T4" fmla="*/ 169 w 183"/>
              <a:gd name="T5" fmla="*/ 96 h 192"/>
              <a:gd name="T6" fmla="*/ 138 w 183"/>
              <a:gd name="T7" fmla="*/ 129 h 192"/>
              <a:gd name="T8" fmla="*/ 134 w 183"/>
              <a:gd name="T9" fmla="*/ 96 h 192"/>
              <a:gd name="T10" fmla="*/ 54 w 183"/>
              <a:gd name="T11" fmla="*/ 127 h 192"/>
              <a:gd name="T12" fmla="*/ 41 w 183"/>
              <a:gd name="T13" fmla="*/ 96 h 192"/>
              <a:gd name="T14" fmla="*/ 33 w 183"/>
              <a:gd name="T15" fmla="*/ 142 h 192"/>
              <a:gd name="T16" fmla="*/ 0 w 183"/>
              <a:gd name="T17" fmla="*/ 92 h 192"/>
              <a:gd name="T18" fmla="*/ 92 w 183"/>
              <a:gd name="T19" fmla="*/ 0 h 192"/>
              <a:gd name="T20" fmla="*/ 119 w 183"/>
              <a:gd name="T21" fmla="*/ 166 h 192"/>
              <a:gd name="T22" fmla="*/ 112 w 183"/>
              <a:gd name="T23" fmla="*/ 192 h 192"/>
              <a:gd name="T24" fmla="*/ 71 w 183"/>
              <a:gd name="T25" fmla="*/ 192 h 192"/>
              <a:gd name="T26" fmla="*/ 64 w 183"/>
              <a:gd name="T27" fmla="*/ 185 h 192"/>
              <a:gd name="T28" fmla="*/ 42 w 183"/>
              <a:gd name="T29" fmla="*/ 166 h 192"/>
              <a:gd name="T30" fmla="*/ 38 w 183"/>
              <a:gd name="T31" fmla="*/ 154 h 192"/>
              <a:gd name="T32" fmla="*/ 97 w 183"/>
              <a:gd name="T33" fmla="*/ 105 h 192"/>
              <a:gd name="T34" fmla="*/ 146 w 183"/>
              <a:gd name="T35" fmla="*/ 154 h 192"/>
              <a:gd name="T36" fmla="*/ 141 w 183"/>
              <a:gd name="T37" fmla="*/ 166 h 192"/>
              <a:gd name="T38" fmla="*/ 119 w 183"/>
              <a:gd name="T39" fmla="*/ 166 h 192"/>
              <a:gd name="T40" fmla="*/ 105 w 183"/>
              <a:gd name="T41" fmla="*/ 178 h 192"/>
              <a:gd name="T42" fmla="*/ 105 w 183"/>
              <a:gd name="T43" fmla="*/ 159 h 192"/>
              <a:gd name="T44" fmla="*/ 124 w 183"/>
              <a:gd name="T45" fmla="*/ 152 h 192"/>
              <a:gd name="T46" fmla="*/ 59 w 183"/>
              <a:gd name="T47" fmla="*/ 152 h 192"/>
              <a:gd name="T48" fmla="*/ 71 w 183"/>
              <a:gd name="T49" fmla="*/ 152 h 192"/>
              <a:gd name="T50" fmla="*/ 78 w 183"/>
              <a:gd name="T51" fmla="*/ 178 h 192"/>
              <a:gd name="T52" fmla="*/ 146 w 183"/>
              <a:gd name="T53" fmla="*/ 37 h 192"/>
              <a:gd name="T54" fmla="*/ 144 w 183"/>
              <a:gd name="T55" fmla="*/ 35 h 192"/>
              <a:gd name="T56" fmla="*/ 142 w 183"/>
              <a:gd name="T57" fmla="*/ 88 h 192"/>
              <a:gd name="T58" fmla="*/ 146 w 183"/>
              <a:gd name="T59" fmla="*/ 37 h 192"/>
              <a:gd name="T60" fmla="*/ 138 w 183"/>
              <a:gd name="T61" fmla="*/ 30 h 192"/>
              <a:gd name="T62" fmla="*/ 128 w 183"/>
              <a:gd name="T63" fmla="*/ 30 h 192"/>
              <a:gd name="T64" fmla="*/ 138 w 183"/>
              <a:gd name="T65" fmla="*/ 30 h 192"/>
              <a:gd name="T66" fmla="*/ 104 w 183"/>
              <a:gd name="T67" fmla="*/ 16 h 192"/>
              <a:gd name="T68" fmla="*/ 96 w 183"/>
              <a:gd name="T69" fmla="*/ 44 h 192"/>
              <a:gd name="T70" fmla="*/ 123 w 183"/>
              <a:gd name="T71" fmla="*/ 38 h 192"/>
              <a:gd name="T72" fmla="*/ 104 w 183"/>
              <a:gd name="T73" fmla="*/ 16 h 192"/>
              <a:gd name="T74" fmla="*/ 87 w 183"/>
              <a:gd name="T75" fmla="*/ 15 h 192"/>
              <a:gd name="T76" fmla="*/ 62 w 183"/>
              <a:gd name="T77" fmla="*/ 34 h 192"/>
              <a:gd name="T78" fmla="*/ 64 w 183"/>
              <a:gd name="T79" fmla="*/ 39 h 192"/>
              <a:gd name="T80" fmla="*/ 87 w 183"/>
              <a:gd name="T81" fmla="*/ 15 h 192"/>
              <a:gd name="T82" fmla="*/ 61 w 183"/>
              <a:gd name="T83" fmla="*/ 21 h 192"/>
              <a:gd name="T84" fmla="*/ 53 w 183"/>
              <a:gd name="T85" fmla="*/ 34 h 192"/>
              <a:gd name="T86" fmla="*/ 61 w 183"/>
              <a:gd name="T87" fmla="*/ 21 h 192"/>
              <a:gd name="T88" fmla="*/ 39 w 183"/>
              <a:gd name="T89" fmla="*/ 35 h 192"/>
              <a:gd name="T90" fmla="*/ 14 w 183"/>
              <a:gd name="T91" fmla="*/ 88 h 192"/>
              <a:gd name="T92" fmla="*/ 50 w 183"/>
              <a:gd name="T93" fmla="*/ 42 h 192"/>
              <a:gd name="T94" fmla="*/ 126 w 183"/>
              <a:gd name="T95" fmla="*/ 46 h 192"/>
              <a:gd name="T96" fmla="*/ 123 w 183"/>
              <a:gd name="T97" fmla="*/ 47 h 192"/>
              <a:gd name="T98" fmla="*/ 96 w 183"/>
              <a:gd name="T99" fmla="*/ 88 h 192"/>
              <a:gd name="T100" fmla="*/ 126 w 183"/>
              <a:gd name="T101" fmla="*/ 46 h 192"/>
              <a:gd name="T102" fmla="*/ 87 w 183"/>
              <a:gd name="T103" fmla="*/ 53 h 192"/>
              <a:gd name="T104" fmla="*/ 57 w 183"/>
              <a:gd name="T105" fmla="*/ 46 h 192"/>
              <a:gd name="T106" fmla="*/ 87 w 183"/>
              <a:gd name="T107" fmla="*/ 88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3" h="192">
                <a:moveTo>
                  <a:pt x="92" y="0"/>
                </a:moveTo>
                <a:cubicBezTo>
                  <a:pt x="117" y="0"/>
                  <a:pt x="140" y="11"/>
                  <a:pt x="156" y="27"/>
                </a:cubicBezTo>
                <a:cubicBezTo>
                  <a:pt x="173" y="44"/>
                  <a:pt x="183" y="67"/>
                  <a:pt x="183" y="92"/>
                </a:cubicBezTo>
                <a:cubicBezTo>
                  <a:pt x="183" y="114"/>
                  <a:pt x="175" y="135"/>
                  <a:pt x="161" y="151"/>
                </a:cubicBezTo>
                <a:cubicBezTo>
                  <a:pt x="156" y="158"/>
                  <a:pt x="144" y="149"/>
                  <a:pt x="151" y="142"/>
                </a:cubicBezTo>
                <a:cubicBezTo>
                  <a:pt x="161" y="129"/>
                  <a:pt x="168" y="113"/>
                  <a:pt x="169" y="96"/>
                </a:cubicBezTo>
                <a:cubicBezTo>
                  <a:pt x="142" y="96"/>
                  <a:pt x="142" y="96"/>
                  <a:pt x="142" y="96"/>
                </a:cubicBezTo>
                <a:cubicBezTo>
                  <a:pt x="142" y="108"/>
                  <a:pt x="140" y="119"/>
                  <a:pt x="138" y="129"/>
                </a:cubicBezTo>
                <a:cubicBezTo>
                  <a:pt x="136" y="135"/>
                  <a:pt x="128" y="133"/>
                  <a:pt x="129" y="127"/>
                </a:cubicBezTo>
                <a:cubicBezTo>
                  <a:pt x="132" y="118"/>
                  <a:pt x="133" y="107"/>
                  <a:pt x="134" y="96"/>
                </a:cubicBezTo>
                <a:cubicBezTo>
                  <a:pt x="99" y="96"/>
                  <a:pt x="84" y="96"/>
                  <a:pt x="49" y="96"/>
                </a:cubicBezTo>
                <a:cubicBezTo>
                  <a:pt x="50" y="107"/>
                  <a:pt x="51" y="118"/>
                  <a:pt x="54" y="127"/>
                </a:cubicBezTo>
                <a:cubicBezTo>
                  <a:pt x="55" y="133"/>
                  <a:pt x="47" y="135"/>
                  <a:pt x="45" y="128"/>
                </a:cubicBezTo>
                <a:cubicBezTo>
                  <a:pt x="43" y="118"/>
                  <a:pt x="41" y="107"/>
                  <a:pt x="41" y="96"/>
                </a:cubicBezTo>
                <a:cubicBezTo>
                  <a:pt x="14" y="96"/>
                  <a:pt x="14" y="96"/>
                  <a:pt x="14" y="96"/>
                </a:cubicBezTo>
                <a:cubicBezTo>
                  <a:pt x="15" y="114"/>
                  <a:pt x="22" y="129"/>
                  <a:pt x="33" y="142"/>
                </a:cubicBezTo>
                <a:cubicBezTo>
                  <a:pt x="39" y="149"/>
                  <a:pt x="28" y="158"/>
                  <a:pt x="22" y="151"/>
                </a:cubicBezTo>
                <a:cubicBezTo>
                  <a:pt x="8" y="135"/>
                  <a:pt x="0" y="114"/>
                  <a:pt x="0" y="92"/>
                </a:cubicBezTo>
                <a:cubicBezTo>
                  <a:pt x="0" y="67"/>
                  <a:pt x="10" y="44"/>
                  <a:pt x="27" y="27"/>
                </a:cubicBezTo>
                <a:cubicBezTo>
                  <a:pt x="43" y="11"/>
                  <a:pt x="66" y="0"/>
                  <a:pt x="92" y="0"/>
                </a:cubicBezTo>
                <a:close/>
                <a:moveTo>
                  <a:pt x="119" y="166"/>
                </a:moveTo>
                <a:cubicBezTo>
                  <a:pt x="119" y="166"/>
                  <a:pt x="119" y="166"/>
                  <a:pt x="119" y="166"/>
                </a:cubicBezTo>
                <a:cubicBezTo>
                  <a:pt x="119" y="185"/>
                  <a:pt x="119" y="185"/>
                  <a:pt x="119" y="185"/>
                </a:cubicBezTo>
                <a:cubicBezTo>
                  <a:pt x="119" y="189"/>
                  <a:pt x="116" y="192"/>
                  <a:pt x="112" y="192"/>
                </a:cubicBezTo>
                <a:cubicBezTo>
                  <a:pt x="112" y="192"/>
                  <a:pt x="112" y="192"/>
                  <a:pt x="112" y="192"/>
                </a:cubicBezTo>
                <a:cubicBezTo>
                  <a:pt x="71" y="192"/>
                  <a:pt x="71" y="192"/>
                  <a:pt x="71" y="192"/>
                </a:cubicBezTo>
                <a:cubicBezTo>
                  <a:pt x="67" y="192"/>
                  <a:pt x="64" y="189"/>
                  <a:pt x="64" y="185"/>
                </a:cubicBezTo>
                <a:cubicBezTo>
                  <a:pt x="64" y="185"/>
                  <a:pt x="64" y="185"/>
                  <a:pt x="64" y="185"/>
                </a:cubicBezTo>
                <a:cubicBezTo>
                  <a:pt x="64" y="166"/>
                  <a:pt x="64" y="166"/>
                  <a:pt x="64" y="166"/>
                </a:cubicBezTo>
                <a:cubicBezTo>
                  <a:pt x="42" y="166"/>
                  <a:pt x="42" y="166"/>
                  <a:pt x="42" y="166"/>
                </a:cubicBezTo>
                <a:cubicBezTo>
                  <a:pt x="39" y="166"/>
                  <a:pt x="36" y="163"/>
                  <a:pt x="36" y="159"/>
                </a:cubicBezTo>
                <a:cubicBezTo>
                  <a:pt x="36" y="157"/>
                  <a:pt x="36" y="155"/>
                  <a:pt x="38" y="154"/>
                </a:cubicBezTo>
                <a:cubicBezTo>
                  <a:pt x="87" y="105"/>
                  <a:pt x="87" y="105"/>
                  <a:pt x="87" y="105"/>
                </a:cubicBezTo>
                <a:cubicBezTo>
                  <a:pt x="89" y="102"/>
                  <a:pt x="94" y="102"/>
                  <a:pt x="97" y="105"/>
                </a:cubicBezTo>
                <a:cubicBezTo>
                  <a:pt x="97" y="105"/>
                  <a:pt x="97" y="105"/>
                  <a:pt x="97" y="105"/>
                </a:cubicBezTo>
                <a:cubicBezTo>
                  <a:pt x="146" y="154"/>
                  <a:pt x="146" y="154"/>
                  <a:pt x="146" y="154"/>
                </a:cubicBezTo>
                <a:cubicBezTo>
                  <a:pt x="148" y="157"/>
                  <a:pt x="148" y="161"/>
                  <a:pt x="146" y="164"/>
                </a:cubicBezTo>
                <a:cubicBezTo>
                  <a:pt x="144" y="165"/>
                  <a:pt x="142" y="166"/>
                  <a:pt x="141" y="166"/>
                </a:cubicBezTo>
                <a:cubicBezTo>
                  <a:pt x="140" y="166"/>
                  <a:pt x="140" y="166"/>
                  <a:pt x="140" y="166"/>
                </a:cubicBezTo>
                <a:cubicBezTo>
                  <a:pt x="119" y="166"/>
                  <a:pt x="119" y="166"/>
                  <a:pt x="119" y="166"/>
                </a:cubicBezTo>
                <a:close/>
                <a:moveTo>
                  <a:pt x="105" y="178"/>
                </a:moveTo>
                <a:cubicBezTo>
                  <a:pt x="105" y="178"/>
                  <a:pt x="105" y="178"/>
                  <a:pt x="105" y="178"/>
                </a:cubicBezTo>
                <a:cubicBezTo>
                  <a:pt x="105" y="159"/>
                  <a:pt x="105" y="159"/>
                  <a:pt x="105" y="159"/>
                </a:cubicBezTo>
                <a:cubicBezTo>
                  <a:pt x="105" y="159"/>
                  <a:pt x="105" y="159"/>
                  <a:pt x="105" y="159"/>
                </a:cubicBezTo>
                <a:cubicBezTo>
                  <a:pt x="105" y="155"/>
                  <a:pt x="109" y="152"/>
                  <a:pt x="112" y="152"/>
                </a:cubicBezTo>
                <a:cubicBezTo>
                  <a:pt x="124" y="152"/>
                  <a:pt x="124" y="152"/>
                  <a:pt x="124" y="152"/>
                </a:cubicBezTo>
                <a:cubicBezTo>
                  <a:pt x="92" y="120"/>
                  <a:pt x="92" y="120"/>
                  <a:pt x="92" y="120"/>
                </a:cubicBezTo>
                <a:cubicBezTo>
                  <a:pt x="59" y="152"/>
                  <a:pt x="59" y="152"/>
                  <a:pt x="59" y="152"/>
                </a:cubicBezTo>
                <a:cubicBezTo>
                  <a:pt x="71" y="152"/>
                  <a:pt x="71" y="152"/>
                  <a:pt x="71" y="152"/>
                </a:cubicBezTo>
                <a:cubicBezTo>
                  <a:pt x="71" y="152"/>
                  <a:pt x="71" y="152"/>
                  <a:pt x="71" y="152"/>
                </a:cubicBezTo>
                <a:cubicBezTo>
                  <a:pt x="75" y="152"/>
                  <a:pt x="78" y="155"/>
                  <a:pt x="78" y="159"/>
                </a:cubicBezTo>
                <a:cubicBezTo>
                  <a:pt x="78" y="178"/>
                  <a:pt x="78" y="178"/>
                  <a:pt x="78" y="178"/>
                </a:cubicBezTo>
                <a:cubicBezTo>
                  <a:pt x="105" y="178"/>
                  <a:pt x="105" y="178"/>
                  <a:pt x="105" y="178"/>
                </a:cubicBezTo>
                <a:close/>
                <a:moveTo>
                  <a:pt x="146" y="37"/>
                </a:moveTo>
                <a:cubicBezTo>
                  <a:pt x="146" y="37"/>
                  <a:pt x="146" y="37"/>
                  <a:pt x="146" y="37"/>
                </a:cubicBezTo>
                <a:cubicBezTo>
                  <a:pt x="146" y="37"/>
                  <a:pt x="145" y="36"/>
                  <a:pt x="144" y="35"/>
                </a:cubicBezTo>
                <a:cubicBezTo>
                  <a:pt x="141" y="38"/>
                  <a:pt x="137" y="40"/>
                  <a:pt x="134" y="42"/>
                </a:cubicBezTo>
                <a:cubicBezTo>
                  <a:pt x="139" y="55"/>
                  <a:pt x="142" y="71"/>
                  <a:pt x="142" y="88"/>
                </a:cubicBezTo>
                <a:cubicBezTo>
                  <a:pt x="169" y="88"/>
                  <a:pt x="169" y="88"/>
                  <a:pt x="169" y="88"/>
                </a:cubicBezTo>
                <a:cubicBezTo>
                  <a:pt x="168" y="68"/>
                  <a:pt x="159" y="50"/>
                  <a:pt x="146" y="37"/>
                </a:cubicBezTo>
                <a:close/>
                <a:moveTo>
                  <a:pt x="138" y="30"/>
                </a:moveTo>
                <a:cubicBezTo>
                  <a:pt x="138" y="30"/>
                  <a:pt x="138" y="30"/>
                  <a:pt x="138" y="30"/>
                </a:cubicBezTo>
                <a:cubicBezTo>
                  <a:pt x="133" y="26"/>
                  <a:pt x="128" y="23"/>
                  <a:pt x="122" y="21"/>
                </a:cubicBezTo>
                <a:cubicBezTo>
                  <a:pt x="124" y="24"/>
                  <a:pt x="126" y="27"/>
                  <a:pt x="128" y="30"/>
                </a:cubicBezTo>
                <a:cubicBezTo>
                  <a:pt x="129" y="32"/>
                  <a:pt x="130" y="33"/>
                  <a:pt x="130" y="34"/>
                </a:cubicBezTo>
                <a:cubicBezTo>
                  <a:pt x="133" y="33"/>
                  <a:pt x="135" y="31"/>
                  <a:pt x="138" y="30"/>
                </a:cubicBezTo>
                <a:close/>
                <a:moveTo>
                  <a:pt x="104" y="16"/>
                </a:moveTo>
                <a:cubicBezTo>
                  <a:pt x="104" y="16"/>
                  <a:pt x="104" y="16"/>
                  <a:pt x="104" y="16"/>
                </a:cubicBezTo>
                <a:cubicBezTo>
                  <a:pt x="102" y="15"/>
                  <a:pt x="99" y="15"/>
                  <a:pt x="96" y="15"/>
                </a:cubicBezTo>
                <a:cubicBezTo>
                  <a:pt x="96" y="44"/>
                  <a:pt x="96" y="44"/>
                  <a:pt x="96" y="44"/>
                </a:cubicBezTo>
                <a:cubicBezTo>
                  <a:pt x="104" y="44"/>
                  <a:pt x="112" y="42"/>
                  <a:pt x="120" y="39"/>
                </a:cubicBezTo>
                <a:cubicBezTo>
                  <a:pt x="121" y="39"/>
                  <a:pt x="122" y="39"/>
                  <a:pt x="123" y="38"/>
                </a:cubicBezTo>
                <a:cubicBezTo>
                  <a:pt x="122" y="37"/>
                  <a:pt x="121" y="35"/>
                  <a:pt x="121" y="34"/>
                </a:cubicBezTo>
                <a:cubicBezTo>
                  <a:pt x="116" y="26"/>
                  <a:pt x="111" y="19"/>
                  <a:pt x="104" y="16"/>
                </a:cubicBezTo>
                <a:close/>
                <a:moveTo>
                  <a:pt x="87" y="15"/>
                </a:moveTo>
                <a:cubicBezTo>
                  <a:pt x="87" y="15"/>
                  <a:pt x="87" y="15"/>
                  <a:pt x="87" y="15"/>
                </a:cubicBezTo>
                <a:cubicBezTo>
                  <a:pt x="85" y="15"/>
                  <a:pt x="82" y="15"/>
                  <a:pt x="79" y="16"/>
                </a:cubicBezTo>
                <a:cubicBezTo>
                  <a:pt x="73" y="19"/>
                  <a:pt x="67" y="26"/>
                  <a:pt x="62" y="34"/>
                </a:cubicBezTo>
                <a:cubicBezTo>
                  <a:pt x="62" y="35"/>
                  <a:pt x="61" y="37"/>
                  <a:pt x="60" y="38"/>
                </a:cubicBezTo>
                <a:cubicBezTo>
                  <a:pt x="62" y="39"/>
                  <a:pt x="63" y="39"/>
                  <a:pt x="64" y="39"/>
                </a:cubicBezTo>
                <a:cubicBezTo>
                  <a:pt x="71" y="42"/>
                  <a:pt x="79" y="44"/>
                  <a:pt x="87" y="44"/>
                </a:cubicBezTo>
                <a:cubicBezTo>
                  <a:pt x="87" y="15"/>
                  <a:pt x="87" y="15"/>
                  <a:pt x="87" y="15"/>
                </a:cubicBezTo>
                <a:close/>
                <a:moveTo>
                  <a:pt x="61" y="21"/>
                </a:moveTo>
                <a:cubicBezTo>
                  <a:pt x="61" y="21"/>
                  <a:pt x="61" y="21"/>
                  <a:pt x="61" y="21"/>
                </a:cubicBezTo>
                <a:cubicBezTo>
                  <a:pt x="56" y="23"/>
                  <a:pt x="50" y="26"/>
                  <a:pt x="45" y="30"/>
                </a:cubicBezTo>
                <a:cubicBezTo>
                  <a:pt x="48" y="31"/>
                  <a:pt x="50" y="33"/>
                  <a:pt x="53" y="34"/>
                </a:cubicBezTo>
                <a:cubicBezTo>
                  <a:pt x="54" y="33"/>
                  <a:pt x="54" y="32"/>
                  <a:pt x="55" y="30"/>
                </a:cubicBezTo>
                <a:cubicBezTo>
                  <a:pt x="57" y="27"/>
                  <a:pt x="59" y="24"/>
                  <a:pt x="61" y="21"/>
                </a:cubicBezTo>
                <a:close/>
                <a:moveTo>
                  <a:pt x="39" y="35"/>
                </a:moveTo>
                <a:cubicBezTo>
                  <a:pt x="39" y="35"/>
                  <a:pt x="39" y="35"/>
                  <a:pt x="39" y="35"/>
                </a:cubicBezTo>
                <a:cubicBezTo>
                  <a:pt x="38" y="36"/>
                  <a:pt x="38" y="37"/>
                  <a:pt x="37" y="37"/>
                </a:cubicBezTo>
                <a:cubicBezTo>
                  <a:pt x="24" y="50"/>
                  <a:pt x="15" y="68"/>
                  <a:pt x="14" y="88"/>
                </a:cubicBezTo>
                <a:cubicBezTo>
                  <a:pt x="41" y="88"/>
                  <a:pt x="41" y="88"/>
                  <a:pt x="41" y="88"/>
                </a:cubicBezTo>
                <a:cubicBezTo>
                  <a:pt x="41" y="71"/>
                  <a:pt x="45" y="55"/>
                  <a:pt x="50" y="42"/>
                </a:cubicBezTo>
                <a:cubicBezTo>
                  <a:pt x="46" y="40"/>
                  <a:pt x="42" y="38"/>
                  <a:pt x="39" y="35"/>
                </a:cubicBezTo>
                <a:close/>
                <a:moveTo>
                  <a:pt x="126" y="46"/>
                </a:moveTo>
                <a:cubicBezTo>
                  <a:pt x="126" y="46"/>
                  <a:pt x="126" y="46"/>
                  <a:pt x="126" y="46"/>
                </a:cubicBezTo>
                <a:cubicBezTo>
                  <a:pt x="125" y="46"/>
                  <a:pt x="124" y="47"/>
                  <a:pt x="123" y="47"/>
                </a:cubicBezTo>
                <a:cubicBezTo>
                  <a:pt x="114" y="50"/>
                  <a:pt x="105" y="52"/>
                  <a:pt x="96" y="53"/>
                </a:cubicBezTo>
                <a:cubicBezTo>
                  <a:pt x="96" y="88"/>
                  <a:pt x="96" y="88"/>
                  <a:pt x="96" y="88"/>
                </a:cubicBezTo>
                <a:cubicBezTo>
                  <a:pt x="134" y="88"/>
                  <a:pt x="134" y="88"/>
                  <a:pt x="134" y="88"/>
                </a:cubicBezTo>
                <a:cubicBezTo>
                  <a:pt x="133" y="72"/>
                  <a:pt x="131" y="58"/>
                  <a:pt x="126" y="46"/>
                </a:cubicBezTo>
                <a:close/>
                <a:moveTo>
                  <a:pt x="87" y="53"/>
                </a:moveTo>
                <a:cubicBezTo>
                  <a:pt x="87" y="53"/>
                  <a:pt x="87" y="53"/>
                  <a:pt x="87" y="53"/>
                </a:cubicBezTo>
                <a:cubicBezTo>
                  <a:pt x="78" y="52"/>
                  <a:pt x="69" y="50"/>
                  <a:pt x="61" y="47"/>
                </a:cubicBezTo>
                <a:cubicBezTo>
                  <a:pt x="59" y="47"/>
                  <a:pt x="58" y="46"/>
                  <a:pt x="57" y="46"/>
                </a:cubicBezTo>
                <a:cubicBezTo>
                  <a:pt x="53" y="58"/>
                  <a:pt x="50" y="72"/>
                  <a:pt x="49" y="88"/>
                </a:cubicBezTo>
                <a:cubicBezTo>
                  <a:pt x="87" y="88"/>
                  <a:pt x="87" y="88"/>
                  <a:pt x="87" y="88"/>
                </a:cubicBezTo>
                <a:cubicBezTo>
                  <a:pt x="87" y="53"/>
                  <a:pt x="87" y="53"/>
                  <a:pt x="87" y="53"/>
                </a:cubicBezTo>
                <a:close/>
              </a:path>
            </a:pathLst>
          </a:custGeom>
          <a:solidFill>
            <a:schemeClr val="bg1">
              <a:lumMod val="50000"/>
            </a:schemeClr>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grpSp>
        <p:nvGrpSpPr>
          <p:cNvPr id="30" name="PA_淘宝店chenying0907 44">
            <a:extLst>
              <a:ext uri="{FF2B5EF4-FFF2-40B4-BE49-F238E27FC236}">
                <a16:creationId xmlns:a16="http://schemas.microsoft.com/office/drawing/2014/main" xmlns="" id="{5926A622-3461-9744-94C7-32EDCC65832E}"/>
              </a:ext>
            </a:extLst>
          </p:cNvPr>
          <p:cNvGrpSpPr/>
          <p:nvPr>
            <p:custDataLst>
              <p:tags r:id="rId29"/>
            </p:custDataLst>
          </p:nvPr>
        </p:nvGrpSpPr>
        <p:grpSpPr>
          <a:xfrm>
            <a:off x="-9190" y="0"/>
            <a:ext cx="620750" cy="791858"/>
            <a:chOff x="0" y="-21236"/>
            <a:chExt cx="3311527" cy="4224338"/>
          </a:xfrm>
        </p:grpSpPr>
        <p:sp>
          <p:nvSpPr>
            <p:cNvPr id="31" name="淘宝店chenying0907 37">
              <a:extLst>
                <a:ext uri="{FF2B5EF4-FFF2-40B4-BE49-F238E27FC236}">
                  <a16:creationId xmlns:a16="http://schemas.microsoft.com/office/drawing/2014/main" xmlns="" id="{FD8BDE75-A433-6844-9D7C-A4976A6F6A9D}"/>
                </a:ext>
              </a:extLst>
            </p:cNvPr>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E5CB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32" name="淘宝店chenying0907 38">
              <a:extLst>
                <a:ext uri="{FF2B5EF4-FFF2-40B4-BE49-F238E27FC236}">
                  <a16:creationId xmlns:a16="http://schemas.microsoft.com/office/drawing/2014/main" xmlns="" id="{F4C071FD-196C-A141-81CC-F577BBBFD01C}"/>
                </a:ext>
              </a:extLst>
            </p:cNvPr>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33" name="淘宝店chenying0907 39">
              <a:extLst>
                <a:ext uri="{FF2B5EF4-FFF2-40B4-BE49-F238E27FC236}">
                  <a16:creationId xmlns:a16="http://schemas.microsoft.com/office/drawing/2014/main" xmlns="" id="{6CCCD850-79E6-F443-8FAE-E2E1B369D2F1}"/>
                </a:ext>
              </a:extLst>
            </p:cNvPr>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DBAC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34" name="PA_文本框 4">
            <a:extLst>
              <a:ext uri="{FF2B5EF4-FFF2-40B4-BE49-F238E27FC236}">
                <a16:creationId xmlns:a16="http://schemas.microsoft.com/office/drawing/2014/main" xmlns="" id="{3B18E636-65A7-204F-8016-532E0A6246B0}"/>
              </a:ext>
            </a:extLst>
          </p:cNvPr>
          <p:cNvSpPr txBox="1">
            <a:spLocks noChangeArrowheads="1"/>
          </p:cNvSpPr>
          <p:nvPr>
            <p:custDataLst>
              <p:tags r:id="rId30"/>
            </p:custDataLst>
          </p:nvPr>
        </p:nvSpPr>
        <p:spPr bwMode="auto">
          <a:xfrm>
            <a:off x="535359" y="184337"/>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Noto Sans S Chinese Medium" panose="020B0600000000000000" pitchFamily="34" charset="-122"/>
                <a:ea typeface="Noto Sans S Chinese Medium" panose="020B0600000000000000" pitchFamily="34" charset="-122"/>
              </a:rPr>
              <a:t>此处添加</a:t>
            </a:r>
            <a:r>
              <a:rPr lang="zh-CN" altLang="en-US" sz="2000" dirty="0">
                <a:solidFill>
                  <a:srgbClr val="DBACA5"/>
                </a:solidFill>
                <a:latin typeface="Noto Sans S Chinese Medium" panose="020B0600000000000000" pitchFamily="34" charset="-122"/>
                <a:ea typeface="Noto Sans S Chinese Medium" panose="020B0600000000000000" pitchFamily="34" charset="-122"/>
              </a:rPr>
              <a:t>标题文本</a:t>
            </a:r>
            <a:endParaRPr lang="en-US" altLang="zh-CN" sz="2000" dirty="0">
              <a:solidFill>
                <a:srgbClr val="DBACA5"/>
              </a:solidFill>
              <a:latin typeface="Noto Sans S Chinese Medium" panose="020B0600000000000000" pitchFamily="34" charset="-122"/>
              <a:ea typeface="Noto Sans S Chinese Medium" panose="020B0600000000000000" pitchFamily="34" charset="-122"/>
            </a:endParaRPr>
          </a:p>
        </p:txBody>
      </p:sp>
      <p:sp>
        <p:nvSpPr>
          <p:cNvPr id="35" name="PA_文本框 5">
            <a:extLst>
              <a:ext uri="{FF2B5EF4-FFF2-40B4-BE49-F238E27FC236}">
                <a16:creationId xmlns:a16="http://schemas.microsoft.com/office/drawing/2014/main" xmlns="" id="{4DDC4888-EC4E-AC4A-9218-A064278CA85E}"/>
              </a:ext>
            </a:extLst>
          </p:cNvPr>
          <p:cNvSpPr txBox="1">
            <a:spLocks noChangeArrowheads="1"/>
          </p:cNvSpPr>
          <p:nvPr>
            <p:custDataLst>
              <p:tags r:id="rId31"/>
            </p:custDataLst>
          </p:nvPr>
        </p:nvSpPr>
        <p:spPr bwMode="auto">
          <a:xfrm>
            <a:off x="535359" y="509426"/>
            <a:ext cx="2071401"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800" dirty="0">
                <a:solidFill>
                  <a:schemeClr val="bg1">
                    <a:lumMod val="50000"/>
                  </a:schemeClr>
                </a:solidFill>
                <a:latin typeface="Noto Sans S Chinese Medium" panose="020B0600000000000000" pitchFamily="34" charset="-122"/>
                <a:ea typeface="Noto Sans S Chinese Medium" panose="020B0600000000000000" pitchFamily="34" charset="-122"/>
              </a:rPr>
              <a:t>This is a good space for a short subtitle</a:t>
            </a:r>
          </a:p>
        </p:txBody>
      </p:sp>
    </p:spTree>
    <p:extLst>
      <p:ext uri="{BB962C8B-B14F-4D97-AF65-F5344CB8AC3E}">
        <p14:creationId xmlns:p14="http://schemas.microsoft.com/office/powerpoint/2010/main" val="34818694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9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120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150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grpId="0" nodeType="withEffect">
                                  <p:stCondLst>
                                    <p:cond delay="180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210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240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par>
                                <p:cTn id="37" presetID="10" presetClass="entr" presetSubtype="0" fill="hold" grpId="0" nodeType="withEffect">
                                  <p:stCondLst>
                                    <p:cond delay="30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par>
                                <p:cTn id="40" presetID="10" presetClass="entr" presetSubtype="0" fill="hold" grpId="0" nodeType="withEffect">
                                  <p:stCondLst>
                                    <p:cond delay="60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par>
                                <p:cTn id="43" presetID="10" presetClass="entr" presetSubtype="0" fill="hold" grpId="0" nodeType="withEffect">
                                  <p:stCondLst>
                                    <p:cond delay="90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par>
                                <p:cTn id="46" presetID="10" presetClass="entr" presetSubtype="0" fill="hold" grpId="0" nodeType="withEffect">
                                  <p:stCondLst>
                                    <p:cond delay="120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par>
                                <p:cTn id="49" presetID="10" presetClass="entr" presetSubtype="0" fill="hold" grpId="0" nodeType="withEffect">
                                  <p:stCondLst>
                                    <p:cond delay="150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par>
                                <p:cTn id="52" presetID="10" presetClass="entr" presetSubtype="0" fill="hold" grpId="0" nodeType="withEffect">
                                  <p:stCondLst>
                                    <p:cond delay="180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500"/>
                                        <p:tgtEl>
                                          <p:spTgt spid="17"/>
                                        </p:tgtEl>
                                      </p:cBhvr>
                                    </p:animEffect>
                                  </p:childTnLst>
                                </p:cTn>
                              </p:par>
                              <p:par>
                                <p:cTn id="55" presetID="10" presetClass="entr" presetSubtype="0" fill="hold" grpId="0" nodeType="withEffect">
                                  <p:stCondLst>
                                    <p:cond delay="210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par>
                                <p:cTn id="58" presetID="10" presetClass="entr" presetSubtype="0" fill="hold" grpId="0" nodeType="withEffect">
                                  <p:stCondLst>
                                    <p:cond delay="2400"/>
                                  </p:stCondLst>
                                  <p:childTnLst>
                                    <p:set>
                                      <p:cBhvr>
                                        <p:cTn id="59" dur="1" fill="hold">
                                          <p:stCondLst>
                                            <p:cond delay="0"/>
                                          </p:stCondLst>
                                        </p:cTn>
                                        <p:tgtEl>
                                          <p:spTgt spid="19"/>
                                        </p:tgtEl>
                                        <p:attrNameLst>
                                          <p:attrName>style.visibility</p:attrName>
                                        </p:attrNameLst>
                                      </p:cBhvr>
                                      <p:to>
                                        <p:strVal val="visible"/>
                                      </p:to>
                                    </p:set>
                                    <p:animEffect transition="in" filter="fade">
                                      <p:cBhvr>
                                        <p:cTn id="60" dur="500"/>
                                        <p:tgtEl>
                                          <p:spTgt spid="19"/>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fade">
                                      <p:cBhvr>
                                        <p:cTn id="65" dur="500"/>
                                        <p:tgtEl>
                                          <p:spTgt spid="20"/>
                                        </p:tgtEl>
                                      </p:cBhvr>
                                    </p:animEffect>
                                  </p:childTnLst>
                                </p:cTn>
                              </p:par>
                              <p:par>
                                <p:cTn id="66" presetID="10" presetClass="entr" presetSubtype="0" fill="hold" grpId="0" nodeType="withEffect">
                                  <p:stCondLst>
                                    <p:cond delay="300"/>
                                  </p:stCondLst>
                                  <p:childTnLst>
                                    <p:set>
                                      <p:cBhvr>
                                        <p:cTn id="67" dur="1" fill="hold">
                                          <p:stCondLst>
                                            <p:cond delay="0"/>
                                          </p:stCondLst>
                                        </p:cTn>
                                        <p:tgtEl>
                                          <p:spTgt spid="21"/>
                                        </p:tgtEl>
                                        <p:attrNameLst>
                                          <p:attrName>style.visibility</p:attrName>
                                        </p:attrNameLst>
                                      </p:cBhvr>
                                      <p:to>
                                        <p:strVal val="visible"/>
                                      </p:to>
                                    </p:set>
                                    <p:animEffect transition="in" filter="fade">
                                      <p:cBhvr>
                                        <p:cTn id="68" dur="500"/>
                                        <p:tgtEl>
                                          <p:spTgt spid="21"/>
                                        </p:tgtEl>
                                      </p:cBhvr>
                                    </p:animEffect>
                                  </p:childTnLst>
                                </p:cTn>
                              </p:par>
                              <p:par>
                                <p:cTn id="69" presetID="10" presetClass="entr" presetSubtype="0" fill="hold" grpId="0" nodeType="withEffect">
                                  <p:stCondLst>
                                    <p:cond delay="600"/>
                                  </p:stCondLst>
                                  <p:childTnLst>
                                    <p:set>
                                      <p:cBhvr>
                                        <p:cTn id="70" dur="1" fill="hold">
                                          <p:stCondLst>
                                            <p:cond delay="0"/>
                                          </p:stCondLst>
                                        </p:cTn>
                                        <p:tgtEl>
                                          <p:spTgt spid="22"/>
                                        </p:tgtEl>
                                        <p:attrNameLst>
                                          <p:attrName>style.visibility</p:attrName>
                                        </p:attrNameLst>
                                      </p:cBhvr>
                                      <p:to>
                                        <p:strVal val="visible"/>
                                      </p:to>
                                    </p:set>
                                    <p:animEffect transition="in" filter="fade">
                                      <p:cBhvr>
                                        <p:cTn id="71" dur="500"/>
                                        <p:tgtEl>
                                          <p:spTgt spid="22"/>
                                        </p:tgtEl>
                                      </p:cBhvr>
                                    </p:animEffect>
                                  </p:childTnLst>
                                </p:cTn>
                              </p:par>
                              <p:par>
                                <p:cTn id="72" presetID="10" presetClass="entr" presetSubtype="0" fill="hold" grpId="0" nodeType="withEffect">
                                  <p:stCondLst>
                                    <p:cond delay="900"/>
                                  </p:stCondLst>
                                  <p:childTnLst>
                                    <p:set>
                                      <p:cBhvr>
                                        <p:cTn id="73" dur="1" fill="hold">
                                          <p:stCondLst>
                                            <p:cond delay="0"/>
                                          </p:stCondLst>
                                        </p:cTn>
                                        <p:tgtEl>
                                          <p:spTgt spid="23"/>
                                        </p:tgtEl>
                                        <p:attrNameLst>
                                          <p:attrName>style.visibility</p:attrName>
                                        </p:attrNameLst>
                                      </p:cBhvr>
                                      <p:to>
                                        <p:strVal val="visible"/>
                                      </p:to>
                                    </p:set>
                                    <p:animEffect transition="in" filter="fade">
                                      <p:cBhvr>
                                        <p:cTn id="74" dur="500"/>
                                        <p:tgtEl>
                                          <p:spTgt spid="23"/>
                                        </p:tgtEl>
                                      </p:cBhvr>
                                    </p:animEffect>
                                  </p:childTnLst>
                                </p:cTn>
                              </p:par>
                              <p:par>
                                <p:cTn id="75" presetID="10" presetClass="entr" presetSubtype="0" fill="hold" grpId="0" nodeType="withEffect">
                                  <p:stCondLst>
                                    <p:cond delay="120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par>
                                <p:cTn id="78" presetID="10" presetClass="entr" presetSubtype="0" fill="hold" grpId="0" nodeType="withEffect">
                                  <p:stCondLst>
                                    <p:cond delay="1500"/>
                                  </p:stCondLst>
                                  <p:childTnLst>
                                    <p:set>
                                      <p:cBhvr>
                                        <p:cTn id="79" dur="1" fill="hold">
                                          <p:stCondLst>
                                            <p:cond delay="0"/>
                                          </p:stCondLst>
                                        </p:cTn>
                                        <p:tgtEl>
                                          <p:spTgt spid="25"/>
                                        </p:tgtEl>
                                        <p:attrNameLst>
                                          <p:attrName>style.visibility</p:attrName>
                                        </p:attrNameLst>
                                      </p:cBhvr>
                                      <p:to>
                                        <p:strVal val="visible"/>
                                      </p:to>
                                    </p:set>
                                    <p:animEffect transition="in" filter="fade">
                                      <p:cBhvr>
                                        <p:cTn id="80" dur="500"/>
                                        <p:tgtEl>
                                          <p:spTgt spid="25"/>
                                        </p:tgtEl>
                                      </p:cBhvr>
                                    </p:animEffect>
                                  </p:childTnLst>
                                </p:cTn>
                              </p:par>
                              <p:par>
                                <p:cTn id="81" presetID="10" presetClass="entr" presetSubtype="0" fill="hold" grpId="0" nodeType="withEffect">
                                  <p:stCondLst>
                                    <p:cond delay="1800"/>
                                  </p:stCondLst>
                                  <p:childTnLst>
                                    <p:set>
                                      <p:cBhvr>
                                        <p:cTn id="82" dur="1" fill="hold">
                                          <p:stCondLst>
                                            <p:cond delay="0"/>
                                          </p:stCondLst>
                                        </p:cTn>
                                        <p:tgtEl>
                                          <p:spTgt spid="26"/>
                                        </p:tgtEl>
                                        <p:attrNameLst>
                                          <p:attrName>style.visibility</p:attrName>
                                        </p:attrNameLst>
                                      </p:cBhvr>
                                      <p:to>
                                        <p:strVal val="visible"/>
                                      </p:to>
                                    </p:set>
                                    <p:animEffect transition="in" filter="fade">
                                      <p:cBhvr>
                                        <p:cTn id="83" dur="500"/>
                                        <p:tgtEl>
                                          <p:spTgt spid="26"/>
                                        </p:tgtEl>
                                      </p:cBhvr>
                                    </p:animEffect>
                                  </p:childTnLst>
                                </p:cTn>
                              </p:par>
                              <p:par>
                                <p:cTn id="84" presetID="10" presetClass="entr" presetSubtype="0" fill="hold" grpId="0" nodeType="withEffect">
                                  <p:stCondLst>
                                    <p:cond delay="2100"/>
                                  </p:stCondLst>
                                  <p:childTnLst>
                                    <p:set>
                                      <p:cBhvr>
                                        <p:cTn id="85" dur="1" fill="hold">
                                          <p:stCondLst>
                                            <p:cond delay="0"/>
                                          </p:stCondLst>
                                        </p:cTn>
                                        <p:tgtEl>
                                          <p:spTgt spid="27"/>
                                        </p:tgtEl>
                                        <p:attrNameLst>
                                          <p:attrName>style.visibility</p:attrName>
                                        </p:attrNameLst>
                                      </p:cBhvr>
                                      <p:to>
                                        <p:strVal val="visible"/>
                                      </p:to>
                                    </p:set>
                                    <p:animEffect transition="in" filter="fade">
                                      <p:cBhvr>
                                        <p:cTn id="86" dur="500"/>
                                        <p:tgtEl>
                                          <p:spTgt spid="27"/>
                                        </p:tgtEl>
                                      </p:cBhvr>
                                    </p:animEffect>
                                  </p:childTnLst>
                                </p:cTn>
                              </p:par>
                              <p:par>
                                <p:cTn id="87" presetID="10" presetClass="entr" presetSubtype="0" fill="hold" grpId="0" nodeType="withEffect">
                                  <p:stCondLst>
                                    <p:cond delay="2400"/>
                                  </p:stCondLst>
                                  <p:childTnLst>
                                    <p:set>
                                      <p:cBhvr>
                                        <p:cTn id="88" dur="1" fill="hold">
                                          <p:stCondLst>
                                            <p:cond delay="0"/>
                                          </p:stCondLst>
                                        </p:cTn>
                                        <p:tgtEl>
                                          <p:spTgt spid="28"/>
                                        </p:tgtEl>
                                        <p:attrNameLst>
                                          <p:attrName>style.visibility</p:attrName>
                                        </p:attrNameLst>
                                      </p:cBhvr>
                                      <p:to>
                                        <p:strVal val="visible"/>
                                      </p:to>
                                    </p:set>
                                    <p:animEffect transition="in" filter="fade">
                                      <p:cBhvr>
                                        <p:cTn id="89" dur="500"/>
                                        <p:tgtEl>
                                          <p:spTgt spid="28"/>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29"/>
                                        </p:tgtEl>
                                        <p:attrNameLst>
                                          <p:attrName>style.visibility</p:attrName>
                                        </p:attrNameLst>
                                      </p:cBhvr>
                                      <p:to>
                                        <p:strVal val="visible"/>
                                      </p:to>
                                    </p:set>
                                    <p:animEffect transition="in" filter="fade">
                                      <p:cBhvr>
                                        <p:cTn id="94" dur="500"/>
                                        <p:tgtEl>
                                          <p:spTgt spid="29"/>
                                        </p:tgtEl>
                                      </p:cBhvr>
                                    </p:animEffect>
                                  </p:childTnLst>
                                </p:cTn>
                              </p:par>
                              <p:par>
                                <p:cTn id="95" presetID="10" presetClass="entr" presetSubtype="0" fill="hold" nodeType="withEffect">
                                  <p:stCondLst>
                                    <p:cond delay="300"/>
                                  </p:stCondLst>
                                  <p:childTnLst>
                                    <p:set>
                                      <p:cBhvr>
                                        <p:cTn id="96" dur="1" fill="hold">
                                          <p:stCondLst>
                                            <p:cond delay="0"/>
                                          </p:stCondLst>
                                        </p:cTn>
                                        <p:tgtEl>
                                          <p:spTgt spid="30"/>
                                        </p:tgtEl>
                                        <p:attrNameLst>
                                          <p:attrName>style.visibility</p:attrName>
                                        </p:attrNameLst>
                                      </p:cBhvr>
                                      <p:to>
                                        <p:strVal val="visible"/>
                                      </p:to>
                                    </p:set>
                                    <p:animEffect transition="in" filter="fade">
                                      <p:cBhvr>
                                        <p:cTn id="97" dur="500"/>
                                        <p:tgtEl>
                                          <p:spTgt spid="30"/>
                                        </p:tgtEl>
                                      </p:cBhvr>
                                    </p:animEffect>
                                  </p:childTnLst>
                                </p:cTn>
                              </p:par>
                              <p:par>
                                <p:cTn id="98" presetID="10" presetClass="entr" presetSubtype="0" fill="hold" grpId="0" nodeType="withEffect">
                                  <p:stCondLst>
                                    <p:cond delay="600"/>
                                  </p:stCondLst>
                                  <p:childTnLst>
                                    <p:set>
                                      <p:cBhvr>
                                        <p:cTn id="99" dur="1" fill="hold">
                                          <p:stCondLst>
                                            <p:cond delay="0"/>
                                          </p:stCondLst>
                                        </p:cTn>
                                        <p:tgtEl>
                                          <p:spTgt spid="34"/>
                                        </p:tgtEl>
                                        <p:attrNameLst>
                                          <p:attrName>style.visibility</p:attrName>
                                        </p:attrNameLst>
                                      </p:cBhvr>
                                      <p:to>
                                        <p:strVal val="visible"/>
                                      </p:to>
                                    </p:set>
                                    <p:animEffect transition="in" filter="fade">
                                      <p:cBhvr>
                                        <p:cTn id="100" dur="500"/>
                                        <p:tgtEl>
                                          <p:spTgt spid="34"/>
                                        </p:tgtEl>
                                      </p:cBhvr>
                                    </p:animEffect>
                                  </p:childTnLst>
                                </p:cTn>
                              </p:par>
                              <p:par>
                                <p:cTn id="101" presetID="10" presetClass="entr" presetSubtype="0" fill="hold" grpId="0" nodeType="withEffect">
                                  <p:stCondLst>
                                    <p:cond delay="900"/>
                                  </p:stCondLst>
                                  <p:childTnLst>
                                    <p:set>
                                      <p:cBhvr>
                                        <p:cTn id="102" dur="1" fill="hold">
                                          <p:stCondLst>
                                            <p:cond delay="0"/>
                                          </p:stCondLst>
                                        </p:cTn>
                                        <p:tgtEl>
                                          <p:spTgt spid="35"/>
                                        </p:tgtEl>
                                        <p:attrNameLst>
                                          <p:attrName>style.visibility</p:attrName>
                                        </p:attrNameLst>
                                      </p:cBhvr>
                                      <p:to>
                                        <p:strVal val="visible"/>
                                      </p:to>
                                    </p:set>
                                    <p:animEffect transition="in" filter="fade">
                                      <p:cBhvr>
                                        <p:cTn id="10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autoUpdateAnimBg="0"/>
      <p:bldP spid="4" grpId="0" animBg="1" autoUpdateAnimBg="0"/>
      <p:bldP spid="5" grpId="0" animBg="1"/>
      <p:bldP spid="6" grpId="0" animBg="1"/>
      <p:bldP spid="7" grpId="0" animBg="1"/>
      <p:bldP spid="8" grpId="0" animBg="1"/>
      <p:bldP spid="9" grpId="0" animBg="1"/>
      <p:bldP spid="10" grpId="0" animBg="1"/>
      <p:bldP spid="11" grpId="0" animBg="1"/>
      <p:bldP spid="12" grpId="0" animBg="1" autoUpdateAnimBg="0"/>
      <p:bldP spid="13" grpId="0" animBg="1" autoUpdateAnimBg="0"/>
      <p:bldP spid="14" grpId="0" animBg="1"/>
      <p:bldP spid="15" grpId="0" animBg="1"/>
      <p:bldP spid="16" grpId="0" animBg="1"/>
      <p:bldP spid="17" grpId="0" animBg="1"/>
      <p:bldP spid="18" grpId="0" animBg="1"/>
      <p:bldP spid="19" grpId="0" animBg="1"/>
      <p:bldP spid="20" grpId="0" animBg="1"/>
      <p:bldP spid="21" grpId="0" animBg="1" autoUpdateAnimBg="0"/>
      <p:bldP spid="22" grpId="0" animBg="1" autoUpdateAnimBg="0"/>
      <p:bldP spid="23" grpId="0"/>
      <p:bldP spid="24" grpId="0"/>
      <p:bldP spid="25" grpId="0"/>
      <p:bldP spid="26" grpId="0"/>
      <p:bldP spid="27" grpId="0"/>
      <p:bldP spid="28" grpId="0"/>
      <p:bldP spid="29" grpId="0" animBg="1"/>
      <p:bldP spid="34" grpId="0"/>
      <p:bldP spid="3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Line 18">
            <a:extLst>
              <a:ext uri="{FF2B5EF4-FFF2-40B4-BE49-F238E27FC236}">
                <a16:creationId xmlns:a16="http://schemas.microsoft.com/office/drawing/2014/main" xmlns="" id="{A3250202-7C9A-9847-A9FC-7FA78721352C}"/>
              </a:ext>
            </a:extLst>
          </p:cNvPr>
          <p:cNvSpPr>
            <a:spLocks noChangeShapeType="1"/>
          </p:cNvSpPr>
          <p:nvPr>
            <p:custDataLst>
              <p:tags r:id="rId1"/>
            </p:custDataLst>
          </p:nvPr>
        </p:nvSpPr>
        <p:spPr bwMode="auto">
          <a:xfrm flipH="1" flipV="1">
            <a:off x="2605087" y="2075503"/>
            <a:ext cx="1128712" cy="561830"/>
          </a:xfrm>
          <a:prstGeom prst="line">
            <a:avLst/>
          </a:prstGeom>
          <a:noFill/>
          <a:ln w="6350">
            <a:solidFill>
              <a:schemeClr val="bg1">
                <a:lumMod val="50000"/>
              </a:schemeClr>
            </a:solidFill>
            <a:prstDash val="solid"/>
            <a:miter lim="800000"/>
            <a:headEnd/>
            <a:tailEnd type="oval" w="med" len="med"/>
          </a:ln>
          <a:extLst>
            <a:ext uri="{909E8E84-426E-40DD-AFC4-6F175D3DCCD1}">
              <a14:hiddenFill xmlns:a14="http://schemas.microsoft.com/office/drawing/2010/main">
                <a:noFill/>
              </a14:hiddenFill>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3" name="PA_Line 19">
            <a:extLst>
              <a:ext uri="{FF2B5EF4-FFF2-40B4-BE49-F238E27FC236}">
                <a16:creationId xmlns:a16="http://schemas.microsoft.com/office/drawing/2014/main" xmlns="" id="{A277A9D4-3C1E-464F-AAAF-9076493A63F4}"/>
              </a:ext>
            </a:extLst>
          </p:cNvPr>
          <p:cNvSpPr>
            <a:spLocks noChangeShapeType="1"/>
          </p:cNvSpPr>
          <p:nvPr>
            <p:custDataLst>
              <p:tags r:id="rId2"/>
            </p:custDataLst>
          </p:nvPr>
        </p:nvSpPr>
        <p:spPr bwMode="auto">
          <a:xfrm flipH="1" flipV="1">
            <a:off x="5433061" y="3277611"/>
            <a:ext cx="1105853" cy="541505"/>
          </a:xfrm>
          <a:prstGeom prst="line">
            <a:avLst/>
          </a:prstGeom>
          <a:noFill/>
          <a:ln w="6350">
            <a:solidFill>
              <a:schemeClr val="bg1">
                <a:lumMod val="50000"/>
              </a:schemeClr>
            </a:solidFill>
            <a:prstDash val="solid"/>
            <a:miter lim="800000"/>
            <a:headEnd type="oval" w="med" len="med"/>
            <a:tailEnd/>
          </a:ln>
          <a:extLst>
            <a:ext uri="{909E8E84-426E-40DD-AFC4-6F175D3DCCD1}">
              <a14:hiddenFill xmlns:a14="http://schemas.microsoft.com/office/drawing/2010/main">
                <a:noFill/>
              </a14:hiddenFill>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4" name="PA_Line 20">
            <a:extLst>
              <a:ext uri="{FF2B5EF4-FFF2-40B4-BE49-F238E27FC236}">
                <a16:creationId xmlns:a16="http://schemas.microsoft.com/office/drawing/2014/main" xmlns="" id="{5FF2CCB9-7DF5-3146-9555-26A41FE5089C}"/>
              </a:ext>
            </a:extLst>
          </p:cNvPr>
          <p:cNvSpPr>
            <a:spLocks noChangeShapeType="1"/>
          </p:cNvSpPr>
          <p:nvPr>
            <p:custDataLst>
              <p:tags r:id="rId3"/>
            </p:custDataLst>
          </p:nvPr>
        </p:nvSpPr>
        <p:spPr bwMode="auto">
          <a:xfrm flipV="1">
            <a:off x="5433060" y="2075503"/>
            <a:ext cx="1077278" cy="561830"/>
          </a:xfrm>
          <a:prstGeom prst="line">
            <a:avLst/>
          </a:prstGeom>
          <a:noFill/>
          <a:ln w="6350">
            <a:solidFill>
              <a:schemeClr val="bg1">
                <a:lumMod val="50000"/>
              </a:schemeClr>
            </a:solidFill>
            <a:prstDash val="solid"/>
            <a:miter lim="800000"/>
            <a:headEnd/>
            <a:tailEnd type="oval" w="med" len="med"/>
          </a:ln>
          <a:extLst>
            <a:ext uri="{909E8E84-426E-40DD-AFC4-6F175D3DCCD1}">
              <a14:hiddenFill xmlns:a14="http://schemas.microsoft.com/office/drawing/2010/main">
                <a:noFill/>
              </a14:hiddenFill>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5" name="PA_Line 21">
            <a:extLst>
              <a:ext uri="{FF2B5EF4-FFF2-40B4-BE49-F238E27FC236}">
                <a16:creationId xmlns:a16="http://schemas.microsoft.com/office/drawing/2014/main" xmlns="" id="{EEC9E1AD-64D0-F248-B4BD-5F93DDE3A6D9}"/>
              </a:ext>
            </a:extLst>
          </p:cNvPr>
          <p:cNvSpPr>
            <a:spLocks noChangeShapeType="1"/>
          </p:cNvSpPr>
          <p:nvPr>
            <p:custDataLst>
              <p:tags r:id="rId4"/>
            </p:custDataLst>
          </p:nvPr>
        </p:nvSpPr>
        <p:spPr bwMode="auto">
          <a:xfrm flipV="1">
            <a:off x="2633664" y="3277611"/>
            <a:ext cx="1115377" cy="560561"/>
          </a:xfrm>
          <a:prstGeom prst="line">
            <a:avLst/>
          </a:prstGeom>
          <a:noFill/>
          <a:ln w="6350">
            <a:solidFill>
              <a:schemeClr val="bg1">
                <a:lumMod val="50000"/>
              </a:schemeClr>
            </a:solidFill>
            <a:prstDash val="solid"/>
            <a:miter lim="800000"/>
            <a:headEnd type="oval" w="med" len="med"/>
            <a:tailEnd/>
          </a:ln>
          <a:extLst>
            <a:ext uri="{909E8E84-426E-40DD-AFC4-6F175D3DCCD1}">
              <a14:hiddenFill xmlns:a14="http://schemas.microsoft.com/office/drawing/2010/main">
                <a:noFill/>
              </a14:hiddenFill>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6" name="PA_椭圆 11">
            <a:extLst>
              <a:ext uri="{FF2B5EF4-FFF2-40B4-BE49-F238E27FC236}">
                <a16:creationId xmlns:a16="http://schemas.microsoft.com/office/drawing/2014/main" xmlns="" id="{004F150C-1B8B-714F-A864-B98CB1773E82}"/>
              </a:ext>
            </a:extLst>
          </p:cNvPr>
          <p:cNvSpPr>
            <a:spLocks noChangeArrowheads="1"/>
          </p:cNvSpPr>
          <p:nvPr>
            <p:custDataLst>
              <p:tags r:id="rId5"/>
            </p:custDataLst>
          </p:nvPr>
        </p:nvSpPr>
        <p:spPr bwMode="auto">
          <a:xfrm>
            <a:off x="4320432" y="1284984"/>
            <a:ext cx="503140" cy="503293"/>
          </a:xfrm>
          <a:prstGeom prst="ellipse">
            <a:avLst/>
          </a:prstGeom>
          <a:solidFill>
            <a:srgbClr val="ECD0CD"/>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lt1"/>
              </a:solidFill>
              <a:latin typeface="Noto Sans S Chinese Medium" panose="020B0600000000000000" pitchFamily="34" charset="-122"/>
              <a:ea typeface="Noto Sans S Chinese Medium" panose="020B0600000000000000" pitchFamily="34" charset="-122"/>
            </a:endParaRPr>
          </a:p>
        </p:txBody>
      </p:sp>
      <p:sp>
        <p:nvSpPr>
          <p:cNvPr id="7" name="PA_椭圆 12">
            <a:extLst>
              <a:ext uri="{FF2B5EF4-FFF2-40B4-BE49-F238E27FC236}">
                <a16:creationId xmlns:a16="http://schemas.microsoft.com/office/drawing/2014/main" xmlns="" id="{9E862827-5D54-4841-8521-9702F271BB34}"/>
              </a:ext>
            </a:extLst>
          </p:cNvPr>
          <p:cNvSpPr>
            <a:spLocks noChangeArrowheads="1"/>
          </p:cNvSpPr>
          <p:nvPr>
            <p:custDataLst>
              <p:tags r:id="rId6"/>
            </p:custDataLst>
          </p:nvPr>
        </p:nvSpPr>
        <p:spPr bwMode="auto">
          <a:xfrm>
            <a:off x="5285153" y="1699785"/>
            <a:ext cx="504378" cy="503293"/>
          </a:xfrm>
          <a:prstGeom prst="ellipse">
            <a:avLst/>
          </a:prstGeom>
          <a:solidFill>
            <a:srgbClr val="DCACA5"/>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lt1"/>
              </a:solidFill>
              <a:latin typeface="Noto Sans S Chinese Medium" panose="020B0600000000000000" pitchFamily="34" charset="-122"/>
              <a:ea typeface="Noto Sans S Chinese Medium" panose="020B0600000000000000" pitchFamily="34" charset="-122"/>
            </a:endParaRPr>
          </a:p>
        </p:txBody>
      </p:sp>
      <p:sp>
        <p:nvSpPr>
          <p:cNvPr id="8" name="PA_椭圆 13">
            <a:extLst>
              <a:ext uri="{FF2B5EF4-FFF2-40B4-BE49-F238E27FC236}">
                <a16:creationId xmlns:a16="http://schemas.microsoft.com/office/drawing/2014/main" xmlns="" id="{220E2F5C-1B60-E949-A241-939E02F09D81}"/>
              </a:ext>
            </a:extLst>
          </p:cNvPr>
          <p:cNvSpPr>
            <a:spLocks noChangeArrowheads="1"/>
          </p:cNvSpPr>
          <p:nvPr>
            <p:custDataLst>
              <p:tags r:id="rId7"/>
            </p:custDataLst>
          </p:nvPr>
        </p:nvSpPr>
        <p:spPr bwMode="auto">
          <a:xfrm>
            <a:off x="5717537" y="2700360"/>
            <a:ext cx="503140" cy="503293"/>
          </a:xfrm>
          <a:prstGeom prst="ellipse">
            <a:avLst/>
          </a:prstGeom>
          <a:solidFill>
            <a:srgbClr val="957F7C"/>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lt1"/>
              </a:solidFill>
              <a:latin typeface="Noto Sans S Chinese Medium" panose="020B0600000000000000" pitchFamily="34" charset="-122"/>
              <a:ea typeface="Noto Sans S Chinese Medium" panose="020B0600000000000000" pitchFamily="34" charset="-122"/>
            </a:endParaRPr>
          </a:p>
        </p:txBody>
      </p:sp>
      <p:sp>
        <p:nvSpPr>
          <p:cNvPr id="9" name="PA_椭圆 14">
            <a:extLst>
              <a:ext uri="{FF2B5EF4-FFF2-40B4-BE49-F238E27FC236}">
                <a16:creationId xmlns:a16="http://schemas.microsoft.com/office/drawing/2014/main" xmlns="" id="{EF5EC919-31AB-9947-A4A2-DDBC82A906B0}"/>
              </a:ext>
            </a:extLst>
          </p:cNvPr>
          <p:cNvSpPr>
            <a:spLocks noChangeArrowheads="1"/>
          </p:cNvSpPr>
          <p:nvPr>
            <p:custDataLst>
              <p:tags r:id="rId8"/>
            </p:custDataLst>
          </p:nvPr>
        </p:nvSpPr>
        <p:spPr bwMode="auto">
          <a:xfrm>
            <a:off x="2923326" y="2700360"/>
            <a:ext cx="503140" cy="503293"/>
          </a:xfrm>
          <a:prstGeom prst="ellipse">
            <a:avLst/>
          </a:prstGeom>
          <a:solidFill>
            <a:srgbClr val="957F7C"/>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lt1"/>
              </a:solidFill>
              <a:latin typeface="Noto Sans S Chinese Medium" panose="020B0600000000000000" pitchFamily="34" charset="-122"/>
              <a:ea typeface="Noto Sans S Chinese Medium" panose="020B0600000000000000" pitchFamily="34" charset="-122"/>
            </a:endParaRPr>
          </a:p>
        </p:txBody>
      </p:sp>
      <p:sp>
        <p:nvSpPr>
          <p:cNvPr id="10" name="PA_椭圆 15">
            <a:extLst>
              <a:ext uri="{FF2B5EF4-FFF2-40B4-BE49-F238E27FC236}">
                <a16:creationId xmlns:a16="http://schemas.microsoft.com/office/drawing/2014/main" xmlns="" id="{11FB10AA-9110-F145-B648-ABC3CF3F9A1F}"/>
              </a:ext>
            </a:extLst>
          </p:cNvPr>
          <p:cNvSpPr>
            <a:spLocks noChangeArrowheads="1"/>
          </p:cNvSpPr>
          <p:nvPr>
            <p:custDataLst>
              <p:tags r:id="rId9"/>
            </p:custDataLst>
          </p:nvPr>
        </p:nvSpPr>
        <p:spPr bwMode="auto">
          <a:xfrm>
            <a:off x="3332053" y="3647415"/>
            <a:ext cx="503140" cy="503293"/>
          </a:xfrm>
          <a:prstGeom prst="ellipse">
            <a:avLst/>
          </a:prstGeom>
          <a:solidFill>
            <a:srgbClr val="73635B"/>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lt1"/>
              </a:solidFill>
              <a:latin typeface="Noto Sans S Chinese Medium" panose="020B0600000000000000" pitchFamily="34" charset="-122"/>
              <a:ea typeface="Noto Sans S Chinese Medium" panose="020B0600000000000000" pitchFamily="34" charset="-122"/>
            </a:endParaRPr>
          </a:p>
        </p:txBody>
      </p:sp>
      <p:sp>
        <p:nvSpPr>
          <p:cNvPr id="11" name="PA_椭圆 16">
            <a:extLst>
              <a:ext uri="{FF2B5EF4-FFF2-40B4-BE49-F238E27FC236}">
                <a16:creationId xmlns:a16="http://schemas.microsoft.com/office/drawing/2014/main" xmlns="" id="{2556AFC1-6BB6-C449-892B-0A09DA7DB3ED}"/>
              </a:ext>
            </a:extLst>
          </p:cNvPr>
          <p:cNvSpPr>
            <a:spLocks noChangeArrowheads="1"/>
          </p:cNvSpPr>
          <p:nvPr>
            <p:custDataLst>
              <p:tags r:id="rId10"/>
            </p:custDataLst>
          </p:nvPr>
        </p:nvSpPr>
        <p:spPr bwMode="auto">
          <a:xfrm>
            <a:off x="5285153" y="3647415"/>
            <a:ext cx="504378" cy="503293"/>
          </a:xfrm>
          <a:prstGeom prst="ellipse">
            <a:avLst/>
          </a:prstGeom>
          <a:solidFill>
            <a:srgbClr val="73635B"/>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lt1"/>
              </a:solidFill>
              <a:latin typeface="Noto Sans S Chinese Medium" panose="020B0600000000000000" pitchFamily="34" charset="-122"/>
              <a:ea typeface="Noto Sans S Chinese Medium" panose="020B0600000000000000" pitchFamily="34" charset="-122"/>
            </a:endParaRPr>
          </a:p>
        </p:txBody>
      </p:sp>
      <p:sp>
        <p:nvSpPr>
          <p:cNvPr id="12" name="PA_椭圆 17">
            <a:extLst>
              <a:ext uri="{FF2B5EF4-FFF2-40B4-BE49-F238E27FC236}">
                <a16:creationId xmlns:a16="http://schemas.microsoft.com/office/drawing/2014/main" xmlns="" id="{570B5124-AC48-1E46-936C-AB19D446104D}"/>
              </a:ext>
            </a:extLst>
          </p:cNvPr>
          <p:cNvSpPr>
            <a:spLocks noChangeArrowheads="1"/>
          </p:cNvSpPr>
          <p:nvPr>
            <p:custDataLst>
              <p:tags r:id="rId11"/>
            </p:custDataLst>
          </p:nvPr>
        </p:nvSpPr>
        <p:spPr bwMode="auto">
          <a:xfrm>
            <a:off x="3332053" y="1699785"/>
            <a:ext cx="503140" cy="503293"/>
          </a:xfrm>
          <a:prstGeom prst="ellipse">
            <a:avLst/>
          </a:prstGeom>
          <a:solidFill>
            <a:srgbClr val="DCACA5"/>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lt1"/>
              </a:solidFill>
              <a:latin typeface="Noto Sans S Chinese Medium" panose="020B0600000000000000" pitchFamily="34" charset="-122"/>
              <a:ea typeface="Noto Sans S Chinese Medium" panose="020B0600000000000000" pitchFamily="34" charset="-122"/>
            </a:endParaRPr>
          </a:p>
        </p:txBody>
      </p:sp>
      <p:sp>
        <p:nvSpPr>
          <p:cNvPr id="13" name="PA_任意多边形 22">
            <a:extLst>
              <a:ext uri="{FF2B5EF4-FFF2-40B4-BE49-F238E27FC236}">
                <a16:creationId xmlns:a16="http://schemas.microsoft.com/office/drawing/2014/main" xmlns="" id="{B66007FE-2C6B-8D4E-8DA4-1760C29759A2}"/>
              </a:ext>
            </a:extLst>
          </p:cNvPr>
          <p:cNvSpPr>
            <a:spLocks/>
          </p:cNvSpPr>
          <p:nvPr>
            <p:custDataLst>
              <p:tags r:id="rId12"/>
            </p:custDataLst>
          </p:nvPr>
        </p:nvSpPr>
        <p:spPr bwMode="auto">
          <a:xfrm>
            <a:off x="4455511" y="1431386"/>
            <a:ext cx="232980" cy="211977"/>
          </a:xfrm>
          <a:custGeom>
            <a:avLst/>
            <a:gdLst>
              <a:gd name="T0" fmla="*/ 94 w 94"/>
              <a:gd name="T1" fmla="*/ 43 h 86"/>
              <a:gd name="T2" fmla="*/ 94 w 94"/>
              <a:gd name="T3" fmla="*/ 9 h 86"/>
              <a:gd name="T4" fmla="*/ 82 w 94"/>
              <a:gd name="T5" fmla="*/ 21 h 86"/>
              <a:gd name="T6" fmla="*/ 44 w 94"/>
              <a:gd name="T7" fmla="*/ 0 h 86"/>
              <a:gd name="T8" fmla="*/ 0 w 94"/>
              <a:gd name="T9" fmla="*/ 43 h 86"/>
              <a:gd name="T10" fmla="*/ 44 w 94"/>
              <a:gd name="T11" fmla="*/ 86 h 86"/>
              <a:gd name="T12" fmla="*/ 83 w 94"/>
              <a:gd name="T13" fmla="*/ 63 h 86"/>
              <a:gd name="T14" fmla="*/ 73 w 94"/>
              <a:gd name="T15" fmla="*/ 53 h 86"/>
              <a:gd name="T16" fmla="*/ 44 w 94"/>
              <a:gd name="T17" fmla="*/ 72 h 86"/>
              <a:gd name="T18" fmla="*/ 14 w 94"/>
              <a:gd name="T19" fmla="*/ 43 h 86"/>
              <a:gd name="T20" fmla="*/ 44 w 94"/>
              <a:gd name="T21" fmla="*/ 14 h 86"/>
              <a:gd name="T22" fmla="*/ 71 w 94"/>
              <a:gd name="T23" fmla="*/ 31 h 86"/>
              <a:gd name="T24" fmla="*/ 58 w 94"/>
              <a:gd name="T25" fmla="*/ 43 h 86"/>
              <a:gd name="T26" fmla="*/ 94 w 94"/>
              <a:gd name="T27"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4" h="86">
                <a:moveTo>
                  <a:pt x="94" y="43"/>
                </a:moveTo>
                <a:cubicBezTo>
                  <a:pt x="94" y="9"/>
                  <a:pt x="94" y="9"/>
                  <a:pt x="94" y="9"/>
                </a:cubicBezTo>
                <a:cubicBezTo>
                  <a:pt x="82" y="21"/>
                  <a:pt x="82" y="21"/>
                  <a:pt x="82" y="21"/>
                </a:cubicBezTo>
                <a:cubicBezTo>
                  <a:pt x="74" y="8"/>
                  <a:pt x="60" y="0"/>
                  <a:pt x="44" y="0"/>
                </a:cubicBezTo>
                <a:cubicBezTo>
                  <a:pt x="20" y="0"/>
                  <a:pt x="0" y="19"/>
                  <a:pt x="0" y="43"/>
                </a:cubicBezTo>
                <a:cubicBezTo>
                  <a:pt x="0" y="67"/>
                  <a:pt x="20" y="86"/>
                  <a:pt x="44" y="86"/>
                </a:cubicBezTo>
                <a:cubicBezTo>
                  <a:pt x="61" y="86"/>
                  <a:pt x="76" y="77"/>
                  <a:pt x="83" y="63"/>
                </a:cubicBezTo>
                <a:cubicBezTo>
                  <a:pt x="73" y="53"/>
                  <a:pt x="73" y="53"/>
                  <a:pt x="73" y="53"/>
                </a:cubicBezTo>
                <a:cubicBezTo>
                  <a:pt x="68" y="64"/>
                  <a:pt x="57" y="72"/>
                  <a:pt x="44" y="72"/>
                </a:cubicBezTo>
                <a:cubicBezTo>
                  <a:pt x="27" y="72"/>
                  <a:pt x="14" y="59"/>
                  <a:pt x="14" y="43"/>
                </a:cubicBezTo>
                <a:cubicBezTo>
                  <a:pt x="14" y="27"/>
                  <a:pt x="27" y="14"/>
                  <a:pt x="44" y="14"/>
                </a:cubicBezTo>
                <a:cubicBezTo>
                  <a:pt x="56" y="14"/>
                  <a:pt x="67" y="21"/>
                  <a:pt x="71" y="31"/>
                </a:cubicBezTo>
                <a:cubicBezTo>
                  <a:pt x="58" y="43"/>
                  <a:pt x="58" y="43"/>
                  <a:pt x="58" y="43"/>
                </a:cubicBezTo>
                <a:lnTo>
                  <a:pt x="94"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4" name="PA_任意多边形 23">
            <a:extLst>
              <a:ext uri="{FF2B5EF4-FFF2-40B4-BE49-F238E27FC236}">
                <a16:creationId xmlns:a16="http://schemas.microsoft.com/office/drawing/2014/main" xmlns="" id="{3A8A9B49-47A0-8F47-93D4-BCC852754FD4}"/>
              </a:ext>
            </a:extLst>
          </p:cNvPr>
          <p:cNvSpPr>
            <a:spLocks/>
          </p:cNvSpPr>
          <p:nvPr>
            <p:custDataLst>
              <p:tags r:id="rId13"/>
            </p:custDataLst>
          </p:nvPr>
        </p:nvSpPr>
        <p:spPr bwMode="auto">
          <a:xfrm>
            <a:off x="5411556" y="1834905"/>
            <a:ext cx="251570" cy="233052"/>
          </a:xfrm>
          <a:custGeom>
            <a:avLst/>
            <a:gdLst>
              <a:gd name="T0" fmla="*/ 101 w 203"/>
              <a:gd name="T1" fmla="*/ 16 h 188"/>
              <a:gd name="T2" fmla="*/ 95 w 203"/>
              <a:gd name="T3" fmla="*/ 20 h 188"/>
              <a:gd name="T4" fmla="*/ 123 w 203"/>
              <a:gd name="T5" fmla="*/ 76 h 188"/>
              <a:gd name="T6" fmla="*/ 171 w 203"/>
              <a:gd name="T7" fmla="*/ 82 h 188"/>
              <a:gd name="T8" fmla="*/ 135 w 203"/>
              <a:gd name="T9" fmla="*/ 114 h 188"/>
              <a:gd name="T10" fmla="*/ 143 w 203"/>
              <a:gd name="T11" fmla="*/ 162 h 188"/>
              <a:gd name="T12" fmla="*/ 101 w 203"/>
              <a:gd name="T13" fmla="*/ 140 h 188"/>
              <a:gd name="T14" fmla="*/ 60 w 203"/>
              <a:gd name="T15" fmla="*/ 162 h 188"/>
              <a:gd name="T16" fmla="*/ 68 w 203"/>
              <a:gd name="T17" fmla="*/ 114 h 188"/>
              <a:gd name="T18" fmla="*/ 32 w 203"/>
              <a:gd name="T19" fmla="*/ 82 h 188"/>
              <a:gd name="T20" fmla="*/ 80 w 203"/>
              <a:gd name="T21" fmla="*/ 76 h 188"/>
              <a:gd name="T22" fmla="*/ 107 w 203"/>
              <a:gd name="T23" fmla="*/ 20 h 188"/>
              <a:gd name="T24" fmla="*/ 101 w 203"/>
              <a:gd name="T25" fmla="*/ 16 h 188"/>
              <a:gd name="T26" fmla="*/ 95 w 203"/>
              <a:gd name="T27" fmla="*/ 20 h 188"/>
              <a:gd name="T28" fmla="*/ 101 w 203"/>
              <a:gd name="T29" fmla="*/ 16 h 188"/>
              <a:gd name="T30" fmla="*/ 95 w 203"/>
              <a:gd name="T31" fmla="*/ 14 h 188"/>
              <a:gd name="T32" fmla="*/ 70 w 203"/>
              <a:gd name="T33" fmla="*/ 62 h 188"/>
              <a:gd name="T34" fmla="*/ 0 w 203"/>
              <a:gd name="T35" fmla="*/ 72 h 188"/>
              <a:gd name="T36" fmla="*/ 52 w 203"/>
              <a:gd name="T37" fmla="*/ 120 h 188"/>
              <a:gd name="T38" fmla="*/ 40 w 203"/>
              <a:gd name="T39" fmla="*/ 188 h 188"/>
              <a:gd name="T40" fmla="*/ 101 w 203"/>
              <a:gd name="T41" fmla="*/ 156 h 188"/>
              <a:gd name="T42" fmla="*/ 163 w 203"/>
              <a:gd name="T43" fmla="*/ 188 h 188"/>
              <a:gd name="T44" fmla="*/ 151 w 203"/>
              <a:gd name="T45" fmla="*/ 120 h 188"/>
              <a:gd name="T46" fmla="*/ 203 w 203"/>
              <a:gd name="T47" fmla="*/ 72 h 188"/>
              <a:gd name="T48" fmla="*/ 133 w 203"/>
              <a:gd name="T49" fmla="*/ 62 h 188"/>
              <a:gd name="T50" fmla="*/ 101 w 203"/>
              <a:gd name="T51" fmla="*/ 0 h 188"/>
              <a:gd name="T52" fmla="*/ 95 w 203"/>
              <a:gd name="T53" fmla="*/ 14 h 188"/>
              <a:gd name="T54" fmla="*/ 101 w 203"/>
              <a:gd name="T55" fmla="*/ 16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3" h="188">
                <a:moveTo>
                  <a:pt x="101" y="16"/>
                </a:moveTo>
                <a:lnTo>
                  <a:pt x="95" y="20"/>
                </a:lnTo>
                <a:lnTo>
                  <a:pt x="123" y="76"/>
                </a:lnTo>
                <a:lnTo>
                  <a:pt x="171" y="82"/>
                </a:lnTo>
                <a:lnTo>
                  <a:pt x="135" y="114"/>
                </a:lnTo>
                <a:lnTo>
                  <a:pt x="143" y="162"/>
                </a:lnTo>
                <a:lnTo>
                  <a:pt x="101" y="140"/>
                </a:lnTo>
                <a:lnTo>
                  <a:pt x="60" y="162"/>
                </a:lnTo>
                <a:lnTo>
                  <a:pt x="68" y="114"/>
                </a:lnTo>
                <a:lnTo>
                  <a:pt x="32" y="82"/>
                </a:lnTo>
                <a:lnTo>
                  <a:pt x="80" y="76"/>
                </a:lnTo>
                <a:lnTo>
                  <a:pt x="107" y="20"/>
                </a:lnTo>
                <a:lnTo>
                  <a:pt x="101" y="16"/>
                </a:lnTo>
                <a:lnTo>
                  <a:pt x="95" y="20"/>
                </a:lnTo>
                <a:lnTo>
                  <a:pt x="101" y="16"/>
                </a:lnTo>
                <a:lnTo>
                  <a:pt x="95" y="14"/>
                </a:lnTo>
                <a:lnTo>
                  <a:pt x="70" y="62"/>
                </a:lnTo>
                <a:lnTo>
                  <a:pt x="0" y="72"/>
                </a:lnTo>
                <a:lnTo>
                  <a:pt x="52" y="120"/>
                </a:lnTo>
                <a:lnTo>
                  <a:pt x="40" y="188"/>
                </a:lnTo>
                <a:lnTo>
                  <a:pt x="101" y="156"/>
                </a:lnTo>
                <a:lnTo>
                  <a:pt x="163" y="188"/>
                </a:lnTo>
                <a:lnTo>
                  <a:pt x="151" y="120"/>
                </a:lnTo>
                <a:lnTo>
                  <a:pt x="203" y="72"/>
                </a:lnTo>
                <a:lnTo>
                  <a:pt x="133" y="62"/>
                </a:lnTo>
                <a:lnTo>
                  <a:pt x="101" y="0"/>
                </a:lnTo>
                <a:lnTo>
                  <a:pt x="95" y="14"/>
                </a:lnTo>
                <a:lnTo>
                  <a:pt x="101"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grpSp>
        <p:nvGrpSpPr>
          <p:cNvPr id="15" name="PA_淘宝店chenying0907 40">
            <a:extLst>
              <a:ext uri="{FF2B5EF4-FFF2-40B4-BE49-F238E27FC236}">
                <a16:creationId xmlns:a16="http://schemas.microsoft.com/office/drawing/2014/main" xmlns="" id="{CC9B310B-9EEC-6749-8C4C-7DBD8E8F36DF}"/>
              </a:ext>
            </a:extLst>
          </p:cNvPr>
          <p:cNvGrpSpPr>
            <a:grpSpLocks/>
          </p:cNvGrpSpPr>
          <p:nvPr>
            <p:custDataLst>
              <p:tags r:id="rId14"/>
            </p:custDataLst>
          </p:nvPr>
        </p:nvGrpSpPr>
        <p:grpSpPr bwMode="auto">
          <a:xfrm>
            <a:off x="3496991" y="1854739"/>
            <a:ext cx="204476" cy="193384"/>
            <a:chOff x="2143" y="1118"/>
            <a:chExt cx="165" cy="156"/>
          </a:xfrm>
        </p:grpSpPr>
        <p:sp>
          <p:nvSpPr>
            <p:cNvPr id="16" name="淘宝店chenying0907 24">
              <a:extLst>
                <a:ext uri="{FF2B5EF4-FFF2-40B4-BE49-F238E27FC236}">
                  <a16:creationId xmlns:a16="http://schemas.microsoft.com/office/drawing/2014/main" xmlns="" id="{C01451E6-DFF5-3F4B-9703-2CAA61DA3E4C}"/>
                </a:ext>
              </a:extLst>
            </p:cNvPr>
            <p:cNvSpPr>
              <a:spLocks/>
            </p:cNvSpPr>
            <p:nvPr/>
          </p:nvSpPr>
          <p:spPr bwMode="auto">
            <a:xfrm>
              <a:off x="2231" y="1174"/>
              <a:ext cx="77" cy="76"/>
            </a:xfrm>
            <a:custGeom>
              <a:avLst/>
              <a:gdLst>
                <a:gd name="T0" fmla="*/ 33 w 39"/>
                <a:gd name="T1" fmla="*/ 13 h 38"/>
                <a:gd name="T2" fmla="*/ 25 w 39"/>
                <a:gd name="T3" fmla="*/ 13 h 38"/>
                <a:gd name="T4" fmla="*/ 25 w 39"/>
                <a:gd name="T5" fmla="*/ 6 h 38"/>
                <a:gd name="T6" fmla="*/ 19 w 39"/>
                <a:gd name="T7" fmla="*/ 0 h 38"/>
                <a:gd name="T8" fmla="*/ 13 w 39"/>
                <a:gd name="T9" fmla="*/ 6 h 38"/>
                <a:gd name="T10" fmla="*/ 13 w 39"/>
                <a:gd name="T11" fmla="*/ 13 h 38"/>
                <a:gd name="T12" fmla="*/ 6 w 39"/>
                <a:gd name="T13" fmla="*/ 13 h 38"/>
                <a:gd name="T14" fmla="*/ 0 w 39"/>
                <a:gd name="T15" fmla="*/ 19 h 38"/>
                <a:gd name="T16" fmla="*/ 6 w 39"/>
                <a:gd name="T17" fmla="*/ 25 h 38"/>
                <a:gd name="T18" fmla="*/ 13 w 39"/>
                <a:gd name="T19" fmla="*/ 25 h 38"/>
                <a:gd name="T20" fmla="*/ 13 w 39"/>
                <a:gd name="T21" fmla="*/ 32 h 38"/>
                <a:gd name="T22" fmla="*/ 19 w 39"/>
                <a:gd name="T23" fmla="*/ 38 h 38"/>
                <a:gd name="T24" fmla="*/ 25 w 39"/>
                <a:gd name="T25" fmla="*/ 32 h 38"/>
                <a:gd name="T26" fmla="*/ 25 w 39"/>
                <a:gd name="T27" fmla="*/ 25 h 38"/>
                <a:gd name="T28" fmla="*/ 33 w 39"/>
                <a:gd name="T29" fmla="*/ 25 h 38"/>
                <a:gd name="T30" fmla="*/ 39 w 39"/>
                <a:gd name="T31" fmla="*/ 19 h 38"/>
                <a:gd name="T32" fmla="*/ 33 w 39"/>
                <a:gd name="T33" fmla="*/ 1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 h="38">
                  <a:moveTo>
                    <a:pt x="33" y="13"/>
                  </a:moveTo>
                  <a:cubicBezTo>
                    <a:pt x="25" y="13"/>
                    <a:pt x="25" y="13"/>
                    <a:pt x="25" y="13"/>
                  </a:cubicBezTo>
                  <a:cubicBezTo>
                    <a:pt x="25" y="6"/>
                    <a:pt x="25" y="6"/>
                    <a:pt x="25" y="6"/>
                  </a:cubicBezTo>
                  <a:cubicBezTo>
                    <a:pt x="25" y="3"/>
                    <a:pt x="23" y="0"/>
                    <a:pt x="19" y="0"/>
                  </a:cubicBezTo>
                  <a:cubicBezTo>
                    <a:pt x="16" y="0"/>
                    <a:pt x="13" y="3"/>
                    <a:pt x="13" y="6"/>
                  </a:cubicBezTo>
                  <a:cubicBezTo>
                    <a:pt x="13" y="13"/>
                    <a:pt x="13" y="13"/>
                    <a:pt x="13" y="13"/>
                  </a:cubicBezTo>
                  <a:cubicBezTo>
                    <a:pt x="6" y="13"/>
                    <a:pt x="6" y="13"/>
                    <a:pt x="6" y="13"/>
                  </a:cubicBezTo>
                  <a:cubicBezTo>
                    <a:pt x="2" y="13"/>
                    <a:pt x="0" y="16"/>
                    <a:pt x="0" y="19"/>
                  </a:cubicBezTo>
                  <a:cubicBezTo>
                    <a:pt x="0" y="22"/>
                    <a:pt x="2" y="25"/>
                    <a:pt x="6" y="25"/>
                  </a:cubicBezTo>
                  <a:cubicBezTo>
                    <a:pt x="13" y="25"/>
                    <a:pt x="13" y="25"/>
                    <a:pt x="13" y="25"/>
                  </a:cubicBezTo>
                  <a:cubicBezTo>
                    <a:pt x="13" y="32"/>
                    <a:pt x="13" y="32"/>
                    <a:pt x="13" y="32"/>
                  </a:cubicBezTo>
                  <a:cubicBezTo>
                    <a:pt x="13" y="36"/>
                    <a:pt x="16" y="38"/>
                    <a:pt x="19" y="38"/>
                  </a:cubicBezTo>
                  <a:cubicBezTo>
                    <a:pt x="23" y="38"/>
                    <a:pt x="25" y="36"/>
                    <a:pt x="25" y="32"/>
                  </a:cubicBezTo>
                  <a:cubicBezTo>
                    <a:pt x="25" y="25"/>
                    <a:pt x="25" y="25"/>
                    <a:pt x="25" y="25"/>
                  </a:cubicBezTo>
                  <a:cubicBezTo>
                    <a:pt x="33" y="25"/>
                    <a:pt x="33" y="25"/>
                    <a:pt x="33" y="25"/>
                  </a:cubicBezTo>
                  <a:cubicBezTo>
                    <a:pt x="36" y="25"/>
                    <a:pt x="39" y="22"/>
                    <a:pt x="39" y="19"/>
                  </a:cubicBezTo>
                  <a:cubicBezTo>
                    <a:pt x="39" y="16"/>
                    <a:pt x="36" y="13"/>
                    <a:pt x="33"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7" name="Oval 25">
              <a:extLst>
                <a:ext uri="{FF2B5EF4-FFF2-40B4-BE49-F238E27FC236}">
                  <a16:creationId xmlns:a16="http://schemas.microsoft.com/office/drawing/2014/main" xmlns="" id="{50B7B164-229C-854A-8983-AD8972B14BCD}"/>
                </a:ext>
              </a:extLst>
            </p:cNvPr>
            <p:cNvSpPr>
              <a:spLocks noChangeArrowheads="1"/>
            </p:cNvSpPr>
            <p:nvPr/>
          </p:nvSpPr>
          <p:spPr bwMode="auto">
            <a:xfrm>
              <a:off x="2173" y="1118"/>
              <a:ext cx="62" cy="6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8" name="淘宝店chenying0907 26">
              <a:extLst>
                <a:ext uri="{FF2B5EF4-FFF2-40B4-BE49-F238E27FC236}">
                  <a16:creationId xmlns:a16="http://schemas.microsoft.com/office/drawing/2014/main" xmlns="" id="{0C4032B5-F3DA-6946-BE73-41CAAAA9237D}"/>
                </a:ext>
              </a:extLst>
            </p:cNvPr>
            <p:cNvSpPr>
              <a:spLocks/>
            </p:cNvSpPr>
            <p:nvPr/>
          </p:nvSpPr>
          <p:spPr bwMode="auto">
            <a:xfrm>
              <a:off x="2143" y="1186"/>
              <a:ext cx="122" cy="88"/>
            </a:xfrm>
            <a:custGeom>
              <a:avLst/>
              <a:gdLst>
                <a:gd name="T0" fmla="*/ 49 w 61"/>
                <a:gd name="T1" fmla="*/ 25 h 44"/>
                <a:gd name="T2" fmla="*/ 35 w 61"/>
                <a:gd name="T3" fmla="*/ 13 h 44"/>
                <a:gd name="T4" fmla="*/ 43 w 61"/>
                <a:gd name="T5" fmla="*/ 4 h 44"/>
                <a:gd name="T6" fmla="*/ 31 w 61"/>
                <a:gd name="T7" fmla="*/ 0 h 44"/>
                <a:gd name="T8" fmla="*/ 0 w 61"/>
                <a:gd name="T9" fmla="*/ 42 h 44"/>
                <a:gd name="T10" fmla="*/ 0 w 61"/>
                <a:gd name="T11" fmla="*/ 44 h 44"/>
                <a:gd name="T12" fmla="*/ 61 w 61"/>
                <a:gd name="T13" fmla="*/ 44 h 44"/>
                <a:gd name="T14" fmla="*/ 61 w 61"/>
                <a:gd name="T15" fmla="*/ 42 h 44"/>
                <a:gd name="T16" fmla="*/ 61 w 61"/>
                <a:gd name="T17" fmla="*/ 39 h 44"/>
                <a:gd name="T18" fmla="*/ 49 w 61"/>
                <a:gd name="T19" fmla="*/ 2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44">
                  <a:moveTo>
                    <a:pt x="49" y="25"/>
                  </a:moveTo>
                  <a:cubicBezTo>
                    <a:pt x="49" y="25"/>
                    <a:pt x="34" y="27"/>
                    <a:pt x="35" y="13"/>
                  </a:cubicBezTo>
                  <a:cubicBezTo>
                    <a:pt x="36" y="8"/>
                    <a:pt x="40" y="5"/>
                    <a:pt x="43" y="4"/>
                  </a:cubicBezTo>
                  <a:cubicBezTo>
                    <a:pt x="40" y="2"/>
                    <a:pt x="35" y="0"/>
                    <a:pt x="31" y="0"/>
                  </a:cubicBezTo>
                  <a:cubicBezTo>
                    <a:pt x="14" y="0"/>
                    <a:pt x="0" y="19"/>
                    <a:pt x="0" y="42"/>
                  </a:cubicBezTo>
                  <a:cubicBezTo>
                    <a:pt x="0" y="43"/>
                    <a:pt x="0" y="43"/>
                    <a:pt x="0" y="44"/>
                  </a:cubicBezTo>
                  <a:cubicBezTo>
                    <a:pt x="61" y="44"/>
                    <a:pt x="61" y="44"/>
                    <a:pt x="61" y="44"/>
                  </a:cubicBezTo>
                  <a:cubicBezTo>
                    <a:pt x="61" y="43"/>
                    <a:pt x="61" y="43"/>
                    <a:pt x="61" y="42"/>
                  </a:cubicBezTo>
                  <a:cubicBezTo>
                    <a:pt x="61" y="41"/>
                    <a:pt x="61" y="40"/>
                    <a:pt x="61" y="39"/>
                  </a:cubicBezTo>
                  <a:cubicBezTo>
                    <a:pt x="57" y="39"/>
                    <a:pt x="48" y="37"/>
                    <a:pt x="49" y="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19" name="PA_任意多边形 27">
            <a:extLst>
              <a:ext uri="{FF2B5EF4-FFF2-40B4-BE49-F238E27FC236}">
                <a16:creationId xmlns:a16="http://schemas.microsoft.com/office/drawing/2014/main" xmlns="" id="{8C1E3908-8492-6C41-B28F-F0F83543D899}"/>
              </a:ext>
            </a:extLst>
          </p:cNvPr>
          <p:cNvSpPr>
            <a:spLocks/>
          </p:cNvSpPr>
          <p:nvPr>
            <p:custDataLst>
              <p:tags r:id="rId15"/>
            </p:custDataLst>
          </p:nvPr>
        </p:nvSpPr>
        <p:spPr bwMode="auto">
          <a:xfrm>
            <a:off x="3084681" y="2847879"/>
            <a:ext cx="168538" cy="208258"/>
          </a:xfrm>
          <a:custGeom>
            <a:avLst/>
            <a:gdLst>
              <a:gd name="T0" fmla="*/ 67 w 68"/>
              <a:gd name="T1" fmla="*/ 56 h 84"/>
              <a:gd name="T2" fmla="*/ 68 w 68"/>
              <a:gd name="T3" fmla="*/ 56 h 84"/>
              <a:gd name="T4" fmla="*/ 68 w 68"/>
              <a:gd name="T5" fmla="*/ 21 h 84"/>
              <a:gd name="T6" fmla="*/ 63 w 68"/>
              <a:gd name="T7" fmla="*/ 16 h 84"/>
              <a:gd name="T8" fmla="*/ 59 w 68"/>
              <a:gd name="T9" fmla="*/ 21 h 84"/>
              <a:gd name="T10" fmla="*/ 59 w 68"/>
              <a:gd name="T11" fmla="*/ 40 h 84"/>
              <a:gd name="T12" fmla="*/ 54 w 68"/>
              <a:gd name="T13" fmla="*/ 36 h 84"/>
              <a:gd name="T14" fmla="*/ 54 w 68"/>
              <a:gd name="T15" fmla="*/ 6 h 84"/>
              <a:gd name="T16" fmla="*/ 49 w 68"/>
              <a:gd name="T17" fmla="*/ 0 h 84"/>
              <a:gd name="T18" fmla="*/ 44 w 68"/>
              <a:gd name="T19" fmla="*/ 6 h 84"/>
              <a:gd name="T20" fmla="*/ 44 w 68"/>
              <a:gd name="T21" fmla="*/ 33 h 84"/>
              <a:gd name="T22" fmla="*/ 42 w 68"/>
              <a:gd name="T23" fmla="*/ 33 h 84"/>
              <a:gd name="T24" fmla="*/ 40 w 68"/>
              <a:gd name="T25" fmla="*/ 33 h 84"/>
              <a:gd name="T26" fmla="*/ 40 w 68"/>
              <a:gd name="T27" fmla="*/ 6 h 84"/>
              <a:gd name="T28" fmla="*/ 36 w 68"/>
              <a:gd name="T29" fmla="*/ 0 h 84"/>
              <a:gd name="T30" fmla="*/ 31 w 68"/>
              <a:gd name="T31" fmla="*/ 5 h 84"/>
              <a:gd name="T32" fmla="*/ 31 w 68"/>
              <a:gd name="T33" fmla="*/ 35 h 84"/>
              <a:gd name="T34" fmla="*/ 26 w 68"/>
              <a:gd name="T35" fmla="*/ 38 h 84"/>
              <a:gd name="T36" fmla="*/ 26 w 68"/>
              <a:gd name="T37" fmla="*/ 19 h 84"/>
              <a:gd name="T38" fmla="*/ 22 w 68"/>
              <a:gd name="T39" fmla="*/ 13 h 84"/>
              <a:gd name="T40" fmla="*/ 18 w 68"/>
              <a:gd name="T41" fmla="*/ 19 h 84"/>
              <a:gd name="T42" fmla="*/ 18 w 68"/>
              <a:gd name="T43" fmla="*/ 53 h 84"/>
              <a:gd name="T44" fmla="*/ 12 w 68"/>
              <a:gd name="T45" fmla="*/ 47 h 84"/>
              <a:gd name="T46" fmla="*/ 2 w 68"/>
              <a:gd name="T47" fmla="*/ 47 h 84"/>
              <a:gd name="T48" fmla="*/ 2 w 68"/>
              <a:gd name="T49" fmla="*/ 56 h 84"/>
              <a:gd name="T50" fmla="*/ 22 w 68"/>
              <a:gd name="T51" fmla="*/ 75 h 84"/>
              <a:gd name="T52" fmla="*/ 23 w 68"/>
              <a:gd name="T53" fmla="*/ 76 h 84"/>
              <a:gd name="T54" fmla="*/ 42 w 68"/>
              <a:gd name="T55" fmla="*/ 84 h 84"/>
              <a:gd name="T56" fmla="*/ 68 w 68"/>
              <a:gd name="T57" fmla="*/ 59 h 84"/>
              <a:gd name="T58" fmla="*/ 67 w 68"/>
              <a:gd name="T59" fmla="*/ 5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8" h="84">
                <a:moveTo>
                  <a:pt x="67" y="56"/>
                </a:moveTo>
                <a:cubicBezTo>
                  <a:pt x="68" y="56"/>
                  <a:pt x="68" y="56"/>
                  <a:pt x="68" y="56"/>
                </a:cubicBezTo>
                <a:cubicBezTo>
                  <a:pt x="68" y="21"/>
                  <a:pt x="68" y="21"/>
                  <a:pt x="68" y="21"/>
                </a:cubicBezTo>
                <a:cubicBezTo>
                  <a:pt x="68" y="18"/>
                  <a:pt x="66" y="16"/>
                  <a:pt x="63" y="16"/>
                </a:cubicBezTo>
                <a:cubicBezTo>
                  <a:pt x="60" y="16"/>
                  <a:pt x="59" y="18"/>
                  <a:pt x="59" y="21"/>
                </a:cubicBezTo>
                <a:cubicBezTo>
                  <a:pt x="59" y="40"/>
                  <a:pt x="59" y="40"/>
                  <a:pt x="59" y="40"/>
                </a:cubicBezTo>
                <a:cubicBezTo>
                  <a:pt x="58" y="39"/>
                  <a:pt x="56" y="37"/>
                  <a:pt x="54" y="36"/>
                </a:cubicBezTo>
                <a:cubicBezTo>
                  <a:pt x="54" y="6"/>
                  <a:pt x="54" y="6"/>
                  <a:pt x="54" y="6"/>
                </a:cubicBezTo>
                <a:cubicBezTo>
                  <a:pt x="54" y="2"/>
                  <a:pt x="52" y="0"/>
                  <a:pt x="49" y="0"/>
                </a:cubicBezTo>
                <a:cubicBezTo>
                  <a:pt x="47" y="0"/>
                  <a:pt x="44" y="2"/>
                  <a:pt x="44" y="6"/>
                </a:cubicBezTo>
                <a:cubicBezTo>
                  <a:pt x="44" y="33"/>
                  <a:pt x="44" y="33"/>
                  <a:pt x="44" y="33"/>
                </a:cubicBezTo>
                <a:cubicBezTo>
                  <a:pt x="44" y="33"/>
                  <a:pt x="43" y="33"/>
                  <a:pt x="42" y="33"/>
                </a:cubicBezTo>
                <a:cubicBezTo>
                  <a:pt x="41" y="33"/>
                  <a:pt x="41" y="33"/>
                  <a:pt x="40" y="33"/>
                </a:cubicBezTo>
                <a:cubicBezTo>
                  <a:pt x="40" y="6"/>
                  <a:pt x="40" y="6"/>
                  <a:pt x="40" y="6"/>
                </a:cubicBezTo>
                <a:cubicBezTo>
                  <a:pt x="40" y="2"/>
                  <a:pt x="38" y="0"/>
                  <a:pt x="36" y="0"/>
                </a:cubicBezTo>
                <a:cubicBezTo>
                  <a:pt x="33" y="0"/>
                  <a:pt x="31" y="2"/>
                  <a:pt x="31" y="5"/>
                </a:cubicBezTo>
                <a:cubicBezTo>
                  <a:pt x="31" y="35"/>
                  <a:pt x="31" y="35"/>
                  <a:pt x="31" y="35"/>
                </a:cubicBezTo>
                <a:cubicBezTo>
                  <a:pt x="30" y="36"/>
                  <a:pt x="28" y="38"/>
                  <a:pt x="26" y="38"/>
                </a:cubicBezTo>
                <a:cubicBezTo>
                  <a:pt x="26" y="19"/>
                  <a:pt x="26" y="19"/>
                  <a:pt x="26" y="19"/>
                </a:cubicBezTo>
                <a:cubicBezTo>
                  <a:pt x="26" y="15"/>
                  <a:pt x="25" y="13"/>
                  <a:pt x="22" y="13"/>
                </a:cubicBezTo>
                <a:cubicBezTo>
                  <a:pt x="19" y="13"/>
                  <a:pt x="18" y="15"/>
                  <a:pt x="18" y="19"/>
                </a:cubicBezTo>
                <a:cubicBezTo>
                  <a:pt x="18" y="53"/>
                  <a:pt x="18" y="53"/>
                  <a:pt x="18" y="53"/>
                </a:cubicBezTo>
                <a:cubicBezTo>
                  <a:pt x="12" y="47"/>
                  <a:pt x="12" y="47"/>
                  <a:pt x="12" y="47"/>
                </a:cubicBezTo>
                <a:cubicBezTo>
                  <a:pt x="9" y="44"/>
                  <a:pt x="5" y="44"/>
                  <a:pt x="2" y="47"/>
                </a:cubicBezTo>
                <a:cubicBezTo>
                  <a:pt x="0" y="49"/>
                  <a:pt x="0" y="53"/>
                  <a:pt x="2" y="56"/>
                </a:cubicBezTo>
                <a:cubicBezTo>
                  <a:pt x="22" y="75"/>
                  <a:pt x="22" y="75"/>
                  <a:pt x="22" y="75"/>
                </a:cubicBezTo>
                <a:cubicBezTo>
                  <a:pt x="23" y="76"/>
                  <a:pt x="23" y="76"/>
                  <a:pt x="23" y="76"/>
                </a:cubicBezTo>
                <a:cubicBezTo>
                  <a:pt x="28" y="81"/>
                  <a:pt x="34" y="84"/>
                  <a:pt x="42" y="84"/>
                </a:cubicBezTo>
                <a:cubicBezTo>
                  <a:pt x="56" y="84"/>
                  <a:pt x="68" y="72"/>
                  <a:pt x="68" y="59"/>
                </a:cubicBezTo>
                <a:cubicBezTo>
                  <a:pt x="68" y="58"/>
                  <a:pt x="68" y="57"/>
                  <a:pt x="67" y="5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grpSp>
        <p:nvGrpSpPr>
          <p:cNvPr id="20" name="PA_淘宝店chenying0907 42">
            <a:extLst>
              <a:ext uri="{FF2B5EF4-FFF2-40B4-BE49-F238E27FC236}">
                <a16:creationId xmlns:a16="http://schemas.microsoft.com/office/drawing/2014/main" xmlns="" id="{7B121CCB-58E8-D84E-A58A-8A81DB545660}"/>
              </a:ext>
            </a:extLst>
          </p:cNvPr>
          <p:cNvGrpSpPr>
            <a:grpSpLocks/>
          </p:cNvGrpSpPr>
          <p:nvPr>
            <p:custDataLst>
              <p:tags r:id="rId16"/>
            </p:custDataLst>
          </p:nvPr>
        </p:nvGrpSpPr>
        <p:grpSpPr bwMode="auto">
          <a:xfrm>
            <a:off x="5435107" y="3825425"/>
            <a:ext cx="189606" cy="156192"/>
            <a:chOff x="3448" y="2446"/>
            <a:chExt cx="153" cy="126"/>
          </a:xfrm>
        </p:grpSpPr>
        <p:sp>
          <p:nvSpPr>
            <p:cNvPr id="21" name="淘宝店chenying0907 28">
              <a:extLst>
                <a:ext uri="{FF2B5EF4-FFF2-40B4-BE49-F238E27FC236}">
                  <a16:creationId xmlns:a16="http://schemas.microsoft.com/office/drawing/2014/main" xmlns="" id="{78D52E99-4353-B34D-80AF-6A5BDD160483}"/>
                </a:ext>
              </a:extLst>
            </p:cNvPr>
            <p:cNvSpPr>
              <a:spLocks/>
            </p:cNvSpPr>
            <p:nvPr/>
          </p:nvSpPr>
          <p:spPr bwMode="auto">
            <a:xfrm>
              <a:off x="3525" y="2522"/>
              <a:ext cx="22" cy="50"/>
            </a:xfrm>
            <a:custGeom>
              <a:avLst/>
              <a:gdLst>
                <a:gd name="T0" fmla="*/ 0 w 22"/>
                <a:gd name="T1" fmla="*/ 12 h 50"/>
                <a:gd name="T2" fmla="*/ 0 w 22"/>
                <a:gd name="T3" fmla="*/ 50 h 50"/>
                <a:gd name="T4" fmla="*/ 22 w 22"/>
                <a:gd name="T5" fmla="*/ 50 h 50"/>
                <a:gd name="T6" fmla="*/ 22 w 22"/>
                <a:gd name="T7" fmla="*/ 0 h 50"/>
                <a:gd name="T8" fmla="*/ 4 w 22"/>
                <a:gd name="T9" fmla="*/ 16 h 50"/>
                <a:gd name="T10" fmla="*/ 0 w 22"/>
                <a:gd name="T11" fmla="*/ 12 h 50"/>
              </a:gdLst>
              <a:ahLst/>
              <a:cxnLst>
                <a:cxn ang="0">
                  <a:pos x="T0" y="T1"/>
                </a:cxn>
                <a:cxn ang="0">
                  <a:pos x="T2" y="T3"/>
                </a:cxn>
                <a:cxn ang="0">
                  <a:pos x="T4" y="T5"/>
                </a:cxn>
                <a:cxn ang="0">
                  <a:pos x="T6" y="T7"/>
                </a:cxn>
                <a:cxn ang="0">
                  <a:pos x="T8" y="T9"/>
                </a:cxn>
                <a:cxn ang="0">
                  <a:pos x="T10" y="T11"/>
                </a:cxn>
              </a:cxnLst>
              <a:rect l="0" t="0" r="r" b="b"/>
              <a:pathLst>
                <a:path w="22" h="50">
                  <a:moveTo>
                    <a:pt x="0" y="12"/>
                  </a:moveTo>
                  <a:lnTo>
                    <a:pt x="0" y="50"/>
                  </a:lnTo>
                  <a:lnTo>
                    <a:pt x="22" y="50"/>
                  </a:lnTo>
                  <a:lnTo>
                    <a:pt x="22" y="0"/>
                  </a:lnTo>
                  <a:lnTo>
                    <a:pt x="4" y="16"/>
                  </a:lnTo>
                  <a:lnTo>
                    <a:pt x="0"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2" name="淘宝店chenying0907 29">
              <a:extLst>
                <a:ext uri="{FF2B5EF4-FFF2-40B4-BE49-F238E27FC236}">
                  <a16:creationId xmlns:a16="http://schemas.microsoft.com/office/drawing/2014/main" xmlns="" id="{C12953FB-3FE4-CB44-B0C5-8545C3DB1C2F}"/>
                </a:ext>
              </a:extLst>
            </p:cNvPr>
            <p:cNvSpPr>
              <a:spLocks/>
            </p:cNvSpPr>
            <p:nvPr/>
          </p:nvSpPr>
          <p:spPr bwMode="auto">
            <a:xfrm>
              <a:off x="3486" y="2510"/>
              <a:ext cx="23" cy="62"/>
            </a:xfrm>
            <a:custGeom>
              <a:avLst/>
              <a:gdLst>
                <a:gd name="T0" fmla="*/ 0 w 23"/>
                <a:gd name="T1" fmla="*/ 10 h 62"/>
                <a:gd name="T2" fmla="*/ 0 w 23"/>
                <a:gd name="T3" fmla="*/ 62 h 62"/>
                <a:gd name="T4" fmla="*/ 23 w 23"/>
                <a:gd name="T5" fmla="*/ 62 h 62"/>
                <a:gd name="T6" fmla="*/ 23 w 23"/>
                <a:gd name="T7" fmla="*/ 10 h 62"/>
                <a:gd name="T8" fmla="*/ 12 w 23"/>
                <a:gd name="T9" fmla="*/ 0 h 62"/>
                <a:gd name="T10" fmla="*/ 0 w 23"/>
                <a:gd name="T11" fmla="*/ 10 h 62"/>
              </a:gdLst>
              <a:ahLst/>
              <a:cxnLst>
                <a:cxn ang="0">
                  <a:pos x="T0" y="T1"/>
                </a:cxn>
                <a:cxn ang="0">
                  <a:pos x="T2" y="T3"/>
                </a:cxn>
                <a:cxn ang="0">
                  <a:pos x="T4" y="T5"/>
                </a:cxn>
                <a:cxn ang="0">
                  <a:pos x="T6" y="T7"/>
                </a:cxn>
                <a:cxn ang="0">
                  <a:pos x="T8" y="T9"/>
                </a:cxn>
                <a:cxn ang="0">
                  <a:pos x="T10" y="T11"/>
                </a:cxn>
              </a:cxnLst>
              <a:rect l="0" t="0" r="r" b="b"/>
              <a:pathLst>
                <a:path w="23" h="62">
                  <a:moveTo>
                    <a:pt x="0" y="10"/>
                  </a:moveTo>
                  <a:lnTo>
                    <a:pt x="0" y="62"/>
                  </a:lnTo>
                  <a:lnTo>
                    <a:pt x="23" y="62"/>
                  </a:lnTo>
                  <a:lnTo>
                    <a:pt x="23" y="10"/>
                  </a:lnTo>
                  <a:lnTo>
                    <a:pt x="12" y="0"/>
                  </a:lnTo>
                  <a:lnTo>
                    <a:pt x="0"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3" name="淘宝店chenying0907 30">
              <a:extLst>
                <a:ext uri="{FF2B5EF4-FFF2-40B4-BE49-F238E27FC236}">
                  <a16:creationId xmlns:a16="http://schemas.microsoft.com/office/drawing/2014/main" xmlns="" id="{5BD8A4A3-F513-6B43-AE30-BBBD22A07853}"/>
                </a:ext>
              </a:extLst>
            </p:cNvPr>
            <p:cNvSpPr>
              <a:spLocks/>
            </p:cNvSpPr>
            <p:nvPr/>
          </p:nvSpPr>
          <p:spPr bwMode="auto">
            <a:xfrm>
              <a:off x="3448" y="2534"/>
              <a:ext cx="22" cy="38"/>
            </a:xfrm>
            <a:custGeom>
              <a:avLst/>
              <a:gdLst>
                <a:gd name="T0" fmla="*/ 0 w 22"/>
                <a:gd name="T1" fmla="*/ 38 h 38"/>
                <a:gd name="T2" fmla="*/ 22 w 22"/>
                <a:gd name="T3" fmla="*/ 38 h 38"/>
                <a:gd name="T4" fmla="*/ 22 w 22"/>
                <a:gd name="T5" fmla="*/ 0 h 38"/>
                <a:gd name="T6" fmla="*/ 0 w 22"/>
                <a:gd name="T7" fmla="*/ 18 h 38"/>
                <a:gd name="T8" fmla="*/ 0 w 22"/>
                <a:gd name="T9" fmla="*/ 38 h 38"/>
              </a:gdLst>
              <a:ahLst/>
              <a:cxnLst>
                <a:cxn ang="0">
                  <a:pos x="T0" y="T1"/>
                </a:cxn>
                <a:cxn ang="0">
                  <a:pos x="T2" y="T3"/>
                </a:cxn>
                <a:cxn ang="0">
                  <a:pos x="T4" y="T5"/>
                </a:cxn>
                <a:cxn ang="0">
                  <a:pos x="T6" y="T7"/>
                </a:cxn>
                <a:cxn ang="0">
                  <a:pos x="T8" y="T9"/>
                </a:cxn>
              </a:cxnLst>
              <a:rect l="0" t="0" r="r" b="b"/>
              <a:pathLst>
                <a:path w="22" h="38">
                  <a:moveTo>
                    <a:pt x="0" y="38"/>
                  </a:moveTo>
                  <a:lnTo>
                    <a:pt x="22" y="38"/>
                  </a:lnTo>
                  <a:lnTo>
                    <a:pt x="22" y="0"/>
                  </a:lnTo>
                  <a:lnTo>
                    <a:pt x="0" y="1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4" name="淘宝店chenying0907 31">
              <a:extLst>
                <a:ext uri="{FF2B5EF4-FFF2-40B4-BE49-F238E27FC236}">
                  <a16:creationId xmlns:a16="http://schemas.microsoft.com/office/drawing/2014/main" xmlns="" id="{D7405D1D-3090-B946-A88E-52D322AA966C}"/>
                </a:ext>
              </a:extLst>
            </p:cNvPr>
            <p:cNvSpPr>
              <a:spLocks/>
            </p:cNvSpPr>
            <p:nvPr/>
          </p:nvSpPr>
          <p:spPr bwMode="auto">
            <a:xfrm>
              <a:off x="3563" y="2488"/>
              <a:ext cx="24" cy="84"/>
            </a:xfrm>
            <a:custGeom>
              <a:avLst/>
              <a:gdLst>
                <a:gd name="T0" fmla="*/ 0 w 24"/>
                <a:gd name="T1" fmla="*/ 84 h 84"/>
                <a:gd name="T2" fmla="*/ 24 w 24"/>
                <a:gd name="T3" fmla="*/ 84 h 84"/>
                <a:gd name="T4" fmla="*/ 24 w 24"/>
                <a:gd name="T5" fmla="*/ 0 h 84"/>
                <a:gd name="T6" fmla="*/ 0 w 24"/>
                <a:gd name="T7" fmla="*/ 20 h 84"/>
                <a:gd name="T8" fmla="*/ 0 w 24"/>
                <a:gd name="T9" fmla="*/ 84 h 84"/>
              </a:gdLst>
              <a:ahLst/>
              <a:cxnLst>
                <a:cxn ang="0">
                  <a:pos x="T0" y="T1"/>
                </a:cxn>
                <a:cxn ang="0">
                  <a:pos x="T2" y="T3"/>
                </a:cxn>
                <a:cxn ang="0">
                  <a:pos x="T4" y="T5"/>
                </a:cxn>
                <a:cxn ang="0">
                  <a:pos x="T6" y="T7"/>
                </a:cxn>
                <a:cxn ang="0">
                  <a:pos x="T8" y="T9"/>
                </a:cxn>
              </a:cxnLst>
              <a:rect l="0" t="0" r="r" b="b"/>
              <a:pathLst>
                <a:path w="24" h="84">
                  <a:moveTo>
                    <a:pt x="0" y="84"/>
                  </a:moveTo>
                  <a:lnTo>
                    <a:pt x="24" y="84"/>
                  </a:lnTo>
                  <a:lnTo>
                    <a:pt x="24" y="0"/>
                  </a:lnTo>
                  <a:lnTo>
                    <a:pt x="0" y="20"/>
                  </a:lnTo>
                  <a:lnTo>
                    <a:pt x="0" y="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5" name="淘宝店chenying0907 32">
              <a:extLst>
                <a:ext uri="{FF2B5EF4-FFF2-40B4-BE49-F238E27FC236}">
                  <a16:creationId xmlns:a16="http://schemas.microsoft.com/office/drawing/2014/main" xmlns="" id="{B41DDB45-623C-2F4E-A929-90D1C1EF9A8D}"/>
                </a:ext>
              </a:extLst>
            </p:cNvPr>
            <p:cNvSpPr>
              <a:spLocks/>
            </p:cNvSpPr>
            <p:nvPr/>
          </p:nvSpPr>
          <p:spPr bwMode="auto">
            <a:xfrm>
              <a:off x="3448" y="2446"/>
              <a:ext cx="153" cy="92"/>
            </a:xfrm>
            <a:custGeom>
              <a:avLst/>
              <a:gdLst>
                <a:gd name="T0" fmla="*/ 109 w 153"/>
                <a:gd name="T1" fmla="*/ 0 h 92"/>
                <a:gd name="T2" fmla="*/ 129 w 153"/>
                <a:gd name="T3" fmla="*/ 18 h 92"/>
                <a:gd name="T4" fmla="*/ 81 w 153"/>
                <a:gd name="T5" fmla="*/ 60 h 92"/>
                <a:gd name="T6" fmla="*/ 50 w 153"/>
                <a:gd name="T7" fmla="*/ 32 h 92"/>
                <a:gd name="T8" fmla="*/ 0 w 153"/>
                <a:gd name="T9" fmla="*/ 74 h 92"/>
                <a:gd name="T10" fmla="*/ 0 w 153"/>
                <a:gd name="T11" fmla="*/ 92 h 92"/>
                <a:gd name="T12" fmla="*/ 50 w 153"/>
                <a:gd name="T13" fmla="*/ 50 h 92"/>
                <a:gd name="T14" fmla="*/ 81 w 153"/>
                <a:gd name="T15" fmla="*/ 78 h 92"/>
                <a:gd name="T16" fmla="*/ 139 w 153"/>
                <a:gd name="T17" fmla="*/ 28 h 92"/>
                <a:gd name="T18" fmla="*/ 153 w 153"/>
                <a:gd name="T19" fmla="*/ 44 h 92"/>
                <a:gd name="T20" fmla="*/ 153 w 153"/>
                <a:gd name="T21" fmla="*/ 0 h 92"/>
                <a:gd name="T22" fmla="*/ 109 w 153"/>
                <a:gd name="T23"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3" h="92">
                  <a:moveTo>
                    <a:pt x="109" y="0"/>
                  </a:moveTo>
                  <a:lnTo>
                    <a:pt x="129" y="18"/>
                  </a:lnTo>
                  <a:lnTo>
                    <a:pt x="81" y="60"/>
                  </a:lnTo>
                  <a:lnTo>
                    <a:pt x="50" y="32"/>
                  </a:lnTo>
                  <a:lnTo>
                    <a:pt x="0" y="74"/>
                  </a:lnTo>
                  <a:lnTo>
                    <a:pt x="0" y="92"/>
                  </a:lnTo>
                  <a:lnTo>
                    <a:pt x="50" y="50"/>
                  </a:lnTo>
                  <a:lnTo>
                    <a:pt x="81" y="78"/>
                  </a:lnTo>
                  <a:lnTo>
                    <a:pt x="139" y="28"/>
                  </a:lnTo>
                  <a:lnTo>
                    <a:pt x="153" y="44"/>
                  </a:lnTo>
                  <a:lnTo>
                    <a:pt x="153" y="0"/>
                  </a:lnTo>
                  <a:lnTo>
                    <a:pt x="10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grpSp>
      <p:grpSp>
        <p:nvGrpSpPr>
          <p:cNvPr id="26" name="PA_淘宝店chenying0907 43">
            <a:extLst>
              <a:ext uri="{FF2B5EF4-FFF2-40B4-BE49-F238E27FC236}">
                <a16:creationId xmlns:a16="http://schemas.microsoft.com/office/drawing/2014/main" xmlns="" id="{686EA921-FE69-B148-8C56-9DE9D2330882}"/>
              </a:ext>
            </a:extLst>
          </p:cNvPr>
          <p:cNvGrpSpPr>
            <a:grpSpLocks/>
          </p:cNvGrpSpPr>
          <p:nvPr>
            <p:custDataLst>
              <p:tags r:id="rId17"/>
            </p:custDataLst>
          </p:nvPr>
        </p:nvGrpSpPr>
        <p:grpSpPr bwMode="auto">
          <a:xfrm>
            <a:off x="3453744" y="3793806"/>
            <a:ext cx="277594" cy="241729"/>
            <a:chOff x="2125" y="2446"/>
            <a:chExt cx="179" cy="156"/>
          </a:xfrm>
        </p:grpSpPr>
        <p:sp>
          <p:nvSpPr>
            <p:cNvPr id="27" name="淘宝店chenying0907 33">
              <a:extLst>
                <a:ext uri="{FF2B5EF4-FFF2-40B4-BE49-F238E27FC236}">
                  <a16:creationId xmlns:a16="http://schemas.microsoft.com/office/drawing/2014/main" xmlns="" id="{52198AA1-AC6A-E84E-AB3B-D3D890EDE54C}"/>
                </a:ext>
              </a:extLst>
            </p:cNvPr>
            <p:cNvSpPr>
              <a:spLocks noEditPoints="1"/>
            </p:cNvSpPr>
            <p:nvPr/>
          </p:nvSpPr>
          <p:spPr bwMode="auto">
            <a:xfrm>
              <a:off x="2125" y="2446"/>
              <a:ext cx="124" cy="124"/>
            </a:xfrm>
            <a:custGeom>
              <a:avLst/>
              <a:gdLst>
                <a:gd name="T0" fmla="*/ 52 w 62"/>
                <a:gd name="T1" fmla="*/ 42 h 62"/>
                <a:gd name="T2" fmla="*/ 61 w 62"/>
                <a:gd name="T3" fmla="*/ 43 h 62"/>
                <a:gd name="T4" fmla="*/ 62 w 62"/>
                <a:gd name="T5" fmla="*/ 24 h 62"/>
                <a:gd name="T6" fmla="*/ 54 w 62"/>
                <a:gd name="T7" fmla="*/ 24 h 62"/>
                <a:gd name="T8" fmla="*/ 52 w 62"/>
                <a:gd name="T9" fmla="*/ 20 h 62"/>
                <a:gd name="T10" fmla="*/ 51 w 62"/>
                <a:gd name="T11" fmla="*/ 18 h 62"/>
                <a:gd name="T12" fmla="*/ 56 w 62"/>
                <a:gd name="T13" fmla="*/ 12 h 62"/>
                <a:gd name="T14" fmla="*/ 40 w 62"/>
                <a:gd name="T15" fmla="*/ 2 h 62"/>
                <a:gd name="T16" fmla="*/ 36 w 62"/>
                <a:gd name="T17" fmla="*/ 8 h 62"/>
                <a:gd name="T18" fmla="*/ 29 w 62"/>
                <a:gd name="T19" fmla="*/ 7 h 62"/>
                <a:gd name="T20" fmla="*/ 26 w 62"/>
                <a:gd name="T21" fmla="*/ 0 h 62"/>
                <a:gd name="T22" fmla="*/ 9 w 62"/>
                <a:gd name="T23" fmla="*/ 9 h 62"/>
                <a:gd name="T24" fmla="*/ 12 w 62"/>
                <a:gd name="T25" fmla="*/ 15 h 62"/>
                <a:gd name="T26" fmla="*/ 9 w 62"/>
                <a:gd name="T27" fmla="*/ 21 h 62"/>
                <a:gd name="T28" fmla="*/ 1 w 62"/>
                <a:gd name="T29" fmla="*/ 20 h 62"/>
                <a:gd name="T30" fmla="*/ 0 w 62"/>
                <a:gd name="T31" fmla="*/ 39 h 62"/>
                <a:gd name="T32" fmla="*/ 8 w 62"/>
                <a:gd name="T33" fmla="*/ 39 h 62"/>
                <a:gd name="T34" fmla="*/ 9 w 62"/>
                <a:gd name="T35" fmla="*/ 42 h 62"/>
                <a:gd name="T36" fmla="*/ 11 w 62"/>
                <a:gd name="T37" fmla="*/ 45 h 62"/>
                <a:gd name="T38" fmla="*/ 6 w 62"/>
                <a:gd name="T39" fmla="*/ 51 h 62"/>
                <a:gd name="T40" fmla="*/ 22 w 62"/>
                <a:gd name="T41" fmla="*/ 61 h 62"/>
                <a:gd name="T42" fmla="*/ 26 w 62"/>
                <a:gd name="T43" fmla="*/ 55 h 62"/>
                <a:gd name="T44" fmla="*/ 32 w 62"/>
                <a:gd name="T45" fmla="*/ 55 h 62"/>
                <a:gd name="T46" fmla="*/ 36 w 62"/>
                <a:gd name="T47" fmla="*/ 62 h 62"/>
                <a:gd name="T48" fmla="*/ 53 w 62"/>
                <a:gd name="T49" fmla="*/ 54 h 62"/>
                <a:gd name="T50" fmla="*/ 49 w 62"/>
                <a:gd name="T51" fmla="*/ 47 h 62"/>
                <a:gd name="T52" fmla="*/ 52 w 62"/>
                <a:gd name="T53" fmla="*/ 42 h 62"/>
                <a:gd name="T54" fmla="*/ 35 w 62"/>
                <a:gd name="T55" fmla="*/ 40 h 62"/>
                <a:gd name="T56" fmla="*/ 22 w 62"/>
                <a:gd name="T57" fmla="*/ 36 h 62"/>
                <a:gd name="T58" fmla="*/ 26 w 62"/>
                <a:gd name="T59" fmla="*/ 22 h 62"/>
                <a:gd name="T60" fmla="*/ 40 w 62"/>
                <a:gd name="T61" fmla="*/ 27 h 62"/>
                <a:gd name="T62" fmla="*/ 35 w 62"/>
                <a:gd name="T63" fmla="*/ 4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2" h="62">
                  <a:moveTo>
                    <a:pt x="52" y="42"/>
                  </a:moveTo>
                  <a:cubicBezTo>
                    <a:pt x="61" y="43"/>
                    <a:pt x="61" y="43"/>
                    <a:pt x="61" y="43"/>
                  </a:cubicBezTo>
                  <a:cubicBezTo>
                    <a:pt x="62" y="24"/>
                    <a:pt x="62" y="24"/>
                    <a:pt x="62" y="24"/>
                  </a:cubicBezTo>
                  <a:cubicBezTo>
                    <a:pt x="54" y="24"/>
                    <a:pt x="54" y="24"/>
                    <a:pt x="54" y="24"/>
                  </a:cubicBezTo>
                  <a:cubicBezTo>
                    <a:pt x="53" y="23"/>
                    <a:pt x="53" y="21"/>
                    <a:pt x="52" y="20"/>
                  </a:cubicBezTo>
                  <a:cubicBezTo>
                    <a:pt x="52" y="20"/>
                    <a:pt x="52" y="19"/>
                    <a:pt x="51" y="18"/>
                  </a:cubicBezTo>
                  <a:cubicBezTo>
                    <a:pt x="56" y="12"/>
                    <a:pt x="56" y="12"/>
                    <a:pt x="56" y="12"/>
                  </a:cubicBezTo>
                  <a:cubicBezTo>
                    <a:pt x="40" y="2"/>
                    <a:pt x="40" y="2"/>
                    <a:pt x="40" y="2"/>
                  </a:cubicBezTo>
                  <a:cubicBezTo>
                    <a:pt x="36" y="8"/>
                    <a:pt x="36" y="8"/>
                    <a:pt x="36" y="8"/>
                  </a:cubicBezTo>
                  <a:cubicBezTo>
                    <a:pt x="34" y="7"/>
                    <a:pt x="32" y="7"/>
                    <a:pt x="29" y="7"/>
                  </a:cubicBezTo>
                  <a:cubicBezTo>
                    <a:pt x="26" y="0"/>
                    <a:pt x="26" y="0"/>
                    <a:pt x="26" y="0"/>
                  </a:cubicBezTo>
                  <a:cubicBezTo>
                    <a:pt x="9" y="9"/>
                    <a:pt x="9" y="9"/>
                    <a:pt x="9" y="9"/>
                  </a:cubicBezTo>
                  <a:cubicBezTo>
                    <a:pt x="12" y="15"/>
                    <a:pt x="12" y="15"/>
                    <a:pt x="12" y="15"/>
                  </a:cubicBezTo>
                  <a:cubicBezTo>
                    <a:pt x="11" y="17"/>
                    <a:pt x="10" y="19"/>
                    <a:pt x="9" y="21"/>
                  </a:cubicBezTo>
                  <a:cubicBezTo>
                    <a:pt x="1" y="20"/>
                    <a:pt x="1" y="20"/>
                    <a:pt x="1" y="20"/>
                  </a:cubicBezTo>
                  <a:cubicBezTo>
                    <a:pt x="0" y="39"/>
                    <a:pt x="0" y="39"/>
                    <a:pt x="0" y="39"/>
                  </a:cubicBezTo>
                  <a:cubicBezTo>
                    <a:pt x="8" y="39"/>
                    <a:pt x="8" y="39"/>
                    <a:pt x="8" y="39"/>
                  </a:cubicBezTo>
                  <a:cubicBezTo>
                    <a:pt x="8" y="40"/>
                    <a:pt x="8" y="41"/>
                    <a:pt x="9" y="42"/>
                  </a:cubicBezTo>
                  <a:cubicBezTo>
                    <a:pt x="9" y="43"/>
                    <a:pt x="10" y="44"/>
                    <a:pt x="11" y="45"/>
                  </a:cubicBezTo>
                  <a:cubicBezTo>
                    <a:pt x="6" y="51"/>
                    <a:pt x="6" y="51"/>
                    <a:pt x="6" y="51"/>
                  </a:cubicBezTo>
                  <a:cubicBezTo>
                    <a:pt x="22" y="61"/>
                    <a:pt x="22" y="61"/>
                    <a:pt x="22" y="61"/>
                  </a:cubicBezTo>
                  <a:cubicBezTo>
                    <a:pt x="26" y="55"/>
                    <a:pt x="26" y="55"/>
                    <a:pt x="26" y="55"/>
                  </a:cubicBezTo>
                  <a:cubicBezTo>
                    <a:pt x="28" y="55"/>
                    <a:pt x="30" y="55"/>
                    <a:pt x="32" y="55"/>
                  </a:cubicBezTo>
                  <a:cubicBezTo>
                    <a:pt x="36" y="62"/>
                    <a:pt x="36" y="62"/>
                    <a:pt x="36" y="62"/>
                  </a:cubicBezTo>
                  <a:cubicBezTo>
                    <a:pt x="53" y="54"/>
                    <a:pt x="53" y="54"/>
                    <a:pt x="53" y="54"/>
                  </a:cubicBezTo>
                  <a:cubicBezTo>
                    <a:pt x="49" y="47"/>
                    <a:pt x="49" y="47"/>
                    <a:pt x="49" y="47"/>
                  </a:cubicBezTo>
                  <a:cubicBezTo>
                    <a:pt x="50" y="45"/>
                    <a:pt x="51" y="44"/>
                    <a:pt x="52" y="42"/>
                  </a:cubicBezTo>
                  <a:close/>
                  <a:moveTo>
                    <a:pt x="35" y="40"/>
                  </a:moveTo>
                  <a:cubicBezTo>
                    <a:pt x="30" y="42"/>
                    <a:pt x="24" y="40"/>
                    <a:pt x="22" y="36"/>
                  </a:cubicBezTo>
                  <a:cubicBezTo>
                    <a:pt x="19" y="31"/>
                    <a:pt x="21" y="25"/>
                    <a:pt x="26" y="22"/>
                  </a:cubicBezTo>
                  <a:cubicBezTo>
                    <a:pt x="31" y="20"/>
                    <a:pt x="37" y="22"/>
                    <a:pt x="40" y="27"/>
                  </a:cubicBezTo>
                  <a:cubicBezTo>
                    <a:pt x="42" y="32"/>
                    <a:pt x="40" y="37"/>
                    <a:pt x="35" y="4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8" name="淘宝店chenying0907 34">
              <a:extLst>
                <a:ext uri="{FF2B5EF4-FFF2-40B4-BE49-F238E27FC236}">
                  <a16:creationId xmlns:a16="http://schemas.microsoft.com/office/drawing/2014/main" xmlns="" id="{7340856D-596A-714E-8C96-D637B6D3D317}"/>
                </a:ext>
              </a:extLst>
            </p:cNvPr>
            <p:cNvSpPr>
              <a:spLocks noEditPoints="1"/>
            </p:cNvSpPr>
            <p:nvPr/>
          </p:nvSpPr>
          <p:spPr bwMode="auto">
            <a:xfrm>
              <a:off x="2239" y="2540"/>
              <a:ext cx="65" cy="62"/>
            </a:xfrm>
            <a:custGeom>
              <a:avLst/>
              <a:gdLst>
                <a:gd name="T0" fmla="*/ 29 w 33"/>
                <a:gd name="T1" fmla="*/ 16 h 31"/>
                <a:gd name="T2" fmla="*/ 33 w 33"/>
                <a:gd name="T3" fmla="*/ 14 h 31"/>
                <a:gd name="T4" fmla="*/ 29 w 33"/>
                <a:gd name="T5" fmla="*/ 5 h 31"/>
                <a:gd name="T6" fmla="*/ 26 w 33"/>
                <a:gd name="T7" fmla="*/ 7 h 31"/>
                <a:gd name="T8" fmla="*/ 24 w 33"/>
                <a:gd name="T9" fmla="*/ 6 h 31"/>
                <a:gd name="T10" fmla="*/ 23 w 33"/>
                <a:gd name="T11" fmla="*/ 5 h 31"/>
                <a:gd name="T12" fmla="*/ 24 w 33"/>
                <a:gd name="T13" fmla="*/ 1 h 31"/>
                <a:gd name="T14" fmla="*/ 14 w 33"/>
                <a:gd name="T15" fmla="*/ 0 h 31"/>
                <a:gd name="T16" fmla="*/ 14 w 33"/>
                <a:gd name="T17" fmla="*/ 4 h 31"/>
                <a:gd name="T18" fmla="*/ 11 w 33"/>
                <a:gd name="T19" fmla="*/ 5 h 31"/>
                <a:gd name="T20" fmla="*/ 7 w 33"/>
                <a:gd name="T21" fmla="*/ 2 h 31"/>
                <a:gd name="T22" fmla="*/ 2 w 33"/>
                <a:gd name="T23" fmla="*/ 10 h 31"/>
                <a:gd name="T24" fmla="*/ 5 w 33"/>
                <a:gd name="T25" fmla="*/ 12 h 31"/>
                <a:gd name="T26" fmla="*/ 4 w 33"/>
                <a:gd name="T27" fmla="*/ 15 h 31"/>
                <a:gd name="T28" fmla="*/ 0 w 33"/>
                <a:gd name="T29" fmla="*/ 17 h 31"/>
                <a:gd name="T30" fmla="*/ 4 w 33"/>
                <a:gd name="T31" fmla="*/ 26 h 31"/>
                <a:gd name="T32" fmla="*/ 8 w 33"/>
                <a:gd name="T33" fmla="*/ 24 h 31"/>
                <a:gd name="T34" fmla="*/ 9 w 33"/>
                <a:gd name="T35" fmla="*/ 25 h 31"/>
                <a:gd name="T36" fmla="*/ 10 w 33"/>
                <a:gd name="T37" fmla="*/ 26 h 31"/>
                <a:gd name="T38" fmla="*/ 10 w 33"/>
                <a:gd name="T39" fmla="*/ 30 h 31"/>
                <a:gd name="T40" fmla="*/ 19 w 33"/>
                <a:gd name="T41" fmla="*/ 31 h 31"/>
                <a:gd name="T42" fmla="*/ 20 w 33"/>
                <a:gd name="T43" fmla="*/ 27 h 31"/>
                <a:gd name="T44" fmla="*/ 23 w 33"/>
                <a:gd name="T45" fmla="*/ 26 h 31"/>
                <a:gd name="T46" fmla="*/ 26 w 33"/>
                <a:gd name="T47" fmla="*/ 29 h 31"/>
                <a:gd name="T48" fmla="*/ 32 w 33"/>
                <a:gd name="T49" fmla="*/ 21 h 31"/>
                <a:gd name="T50" fmla="*/ 29 w 33"/>
                <a:gd name="T51" fmla="*/ 19 h 31"/>
                <a:gd name="T52" fmla="*/ 29 w 33"/>
                <a:gd name="T53" fmla="*/ 16 h 31"/>
                <a:gd name="T54" fmla="*/ 21 w 33"/>
                <a:gd name="T55" fmla="*/ 18 h 31"/>
                <a:gd name="T56" fmla="*/ 13 w 33"/>
                <a:gd name="T57" fmla="*/ 19 h 31"/>
                <a:gd name="T58" fmla="*/ 12 w 33"/>
                <a:gd name="T59" fmla="*/ 12 h 31"/>
                <a:gd name="T60" fmla="*/ 20 w 33"/>
                <a:gd name="T61" fmla="*/ 11 h 31"/>
                <a:gd name="T62" fmla="*/ 21 w 33"/>
                <a:gd name="T63" fmla="*/ 18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 h="31">
                  <a:moveTo>
                    <a:pt x="29" y="16"/>
                  </a:moveTo>
                  <a:cubicBezTo>
                    <a:pt x="33" y="14"/>
                    <a:pt x="33" y="14"/>
                    <a:pt x="33" y="14"/>
                  </a:cubicBezTo>
                  <a:cubicBezTo>
                    <a:pt x="29" y="5"/>
                    <a:pt x="29" y="5"/>
                    <a:pt x="29" y="5"/>
                  </a:cubicBezTo>
                  <a:cubicBezTo>
                    <a:pt x="26" y="7"/>
                    <a:pt x="26" y="7"/>
                    <a:pt x="26" y="7"/>
                  </a:cubicBezTo>
                  <a:cubicBezTo>
                    <a:pt x="25" y="6"/>
                    <a:pt x="25" y="6"/>
                    <a:pt x="24" y="6"/>
                  </a:cubicBezTo>
                  <a:cubicBezTo>
                    <a:pt x="24" y="5"/>
                    <a:pt x="23" y="5"/>
                    <a:pt x="23" y="5"/>
                  </a:cubicBezTo>
                  <a:cubicBezTo>
                    <a:pt x="24" y="1"/>
                    <a:pt x="24" y="1"/>
                    <a:pt x="24" y="1"/>
                  </a:cubicBezTo>
                  <a:cubicBezTo>
                    <a:pt x="14" y="0"/>
                    <a:pt x="14" y="0"/>
                    <a:pt x="14" y="0"/>
                  </a:cubicBezTo>
                  <a:cubicBezTo>
                    <a:pt x="14" y="4"/>
                    <a:pt x="14" y="4"/>
                    <a:pt x="14" y="4"/>
                  </a:cubicBezTo>
                  <a:cubicBezTo>
                    <a:pt x="13" y="4"/>
                    <a:pt x="12" y="4"/>
                    <a:pt x="11" y="5"/>
                  </a:cubicBezTo>
                  <a:cubicBezTo>
                    <a:pt x="7" y="2"/>
                    <a:pt x="7" y="2"/>
                    <a:pt x="7" y="2"/>
                  </a:cubicBezTo>
                  <a:cubicBezTo>
                    <a:pt x="2" y="10"/>
                    <a:pt x="2" y="10"/>
                    <a:pt x="2" y="10"/>
                  </a:cubicBezTo>
                  <a:cubicBezTo>
                    <a:pt x="5" y="12"/>
                    <a:pt x="5" y="12"/>
                    <a:pt x="5" y="12"/>
                  </a:cubicBezTo>
                  <a:cubicBezTo>
                    <a:pt x="4" y="13"/>
                    <a:pt x="4" y="14"/>
                    <a:pt x="4" y="15"/>
                  </a:cubicBezTo>
                  <a:cubicBezTo>
                    <a:pt x="0" y="17"/>
                    <a:pt x="0" y="17"/>
                    <a:pt x="0" y="17"/>
                  </a:cubicBezTo>
                  <a:cubicBezTo>
                    <a:pt x="4" y="26"/>
                    <a:pt x="4" y="26"/>
                    <a:pt x="4" y="26"/>
                  </a:cubicBezTo>
                  <a:cubicBezTo>
                    <a:pt x="8" y="24"/>
                    <a:pt x="8" y="24"/>
                    <a:pt x="8" y="24"/>
                  </a:cubicBezTo>
                  <a:cubicBezTo>
                    <a:pt x="8" y="24"/>
                    <a:pt x="9" y="25"/>
                    <a:pt x="9" y="25"/>
                  </a:cubicBezTo>
                  <a:cubicBezTo>
                    <a:pt x="10" y="25"/>
                    <a:pt x="10" y="26"/>
                    <a:pt x="10" y="26"/>
                  </a:cubicBezTo>
                  <a:cubicBezTo>
                    <a:pt x="10" y="30"/>
                    <a:pt x="10" y="30"/>
                    <a:pt x="10" y="30"/>
                  </a:cubicBezTo>
                  <a:cubicBezTo>
                    <a:pt x="19" y="31"/>
                    <a:pt x="19" y="31"/>
                    <a:pt x="19" y="31"/>
                  </a:cubicBezTo>
                  <a:cubicBezTo>
                    <a:pt x="20" y="27"/>
                    <a:pt x="20" y="27"/>
                    <a:pt x="20" y="27"/>
                  </a:cubicBezTo>
                  <a:cubicBezTo>
                    <a:pt x="21" y="27"/>
                    <a:pt x="22" y="26"/>
                    <a:pt x="23" y="26"/>
                  </a:cubicBezTo>
                  <a:cubicBezTo>
                    <a:pt x="26" y="29"/>
                    <a:pt x="26" y="29"/>
                    <a:pt x="26" y="29"/>
                  </a:cubicBezTo>
                  <a:cubicBezTo>
                    <a:pt x="32" y="21"/>
                    <a:pt x="32" y="21"/>
                    <a:pt x="32" y="21"/>
                  </a:cubicBezTo>
                  <a:cubicBezTo>
                    <a:pt x="29" y="19"/>
                    <a:pt x="29" y="19"/>
                    <a:pt x="29" y="19"/>
                  </a:cubicBezTo>
                  <a:cubicBezTo>
                    <a:pt x="29" y="18"/>
                    <a:pt x="29" y="17"/>
                    <a:pt x="29" y="16"/>
                  </a:cubicBezTo>
                  <a:close/>
                  <a:moveTo>
                    <a:pt x="21" y="18"/>
                  </a:moveTo>
                  <a:cubicBezTo>
                    <a:pt x="19" y="21"/>
                    <a:pt x="16" y="21"/>
                    <a:pt x="13" y="19"/>
                  </a:cubicBezTo>
                  <a:cubicBezTo>
                    <a:pt x="11" y="18"/>
                    <a:pt x="11" y="15"/>
                    <a:pt x="12" y="12"/>
                  </a:cubicBezTo>
                  <a:cubicBezTo>
                    <a:pt x="14" y="10"/>
                    <a:pt x="17" y="10"/>
                    <a:pt x="20" y="11"/>
                  </a:cubicBezTo>
                  <a:cubicBezTo>
                    <a:pt x="22" y="13"/>
                    <a:pt x="22" y="16"/>
                    <a:pt x="21"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grpSp>
      <p:grpSp>
        <p:nvGrpSpPr>
          <p:cNvPr id="29" name="PA_淘宝店chenying0907 41">
            <a:extLst>
              <a:ext uri="{FF2B5EF4-FFF2-40B4-BE49-F238E27FC236}">
                <a16:creationId xmlns:a16="http://schemas.microsoft.com/office/drawing/2014/main" xmlns="" id="{71AB545E-2D75-C347-A9DE-AFD0943595F7}"/>
              </a:ext>
            </a:extLst>
          </p:cNvPr>
          <p:cNvGrpSpPr>
            <a:grpSpLocks/>
          </p:cNvGrpSpPr>
          <p:nvPr>
            <p:custDataLst>
              <p:tags r:id="rId18"/>
            </p:custDataLst>
          </p:nvPr>
        </p:nvGrpSpPr>
        <p:grpSpPr bwMode="auto">
          <a:xfrm>
            <a:off x="5922014" y="2855316"/>
            <a:ext cx="94184" cy="193384"/>
            <a:chOff x="3782" y="1791"/>
            <a:chExt cx="76" cy="156"/>
          </a:xfrm>
        </p:grpSpPr>
        <p:sp>
          <p:nvSpPr>
            <p:cNvPr id="30" name="淘宝店chenying0907 35">
              <a:extLst>
                <a:ext uri="{FF2B5EF4-FFF2-40B4-BE49-F238E27FC236}">
                  <a16:creationId xmlns:a16="http://schemas.microsoft.com/office/drawing/2014/main" xmlns="" id="{6DC0F8FB-BCB0-614B-B8EA-C781DE5F1964}"/>
                </a:ext>
              </a:extLst>
            </p:cNvPr>
            <p:cNvSpPr>
              <a:spLocks/>
            </p:cNvSpPr>
            <p:nvPr/>
          </p:nvSpPr>
          <p:spPr bwMode="auto">
            <a:xfrm>
              <a:off x="3798" y="1791"/>
              <a:ext cx="44" cy="102"/>
            </a:xfrm>
            <a:custGeom>
              <a:avLst/>
              <a:gdLst>
                <a:gd name="T0" fmla="*/ 22 w 22"/>
                <a:gd name="T1" fmla="*/ 10 h 51"/>
                <a:gd name="T2" fmla="*/ 11 w 22"/>
                <a:gd name="T3" fmla="*/ 0 h 51"/>
                <a:gd name="T4" fmla="*/ 11 w 22"/>
                <a:gd name="T5" fmla="*/ 0 h 51"/>
                <a:gd name="T6" fmla="*/ 0 w 22"/>
                <a:gd name="T7" fmla="*/ 10 h 51"/>
                <a:gd name="T8" fmla="*/ 0 w 22"/>
                <a:gd name="T9" fmla="*/ 40 h 51"/>
                <a:gd name="T10" fmla="*/ 11 w 22"/>
                <a:gd name="T11" fmla="*/ 51 h 51"/>
                <a:gd name="T12" fmla="*/ 11 w 22"/>
                <a:gd name="T13" fmla="*/ 51 h 51"/>
                <a:gd name="T14" fmla="*/ 22 w 22"/>
                <a:gd name="T15" fmla="*/ 40 h 51"/>
                <a:gd name="T16" fmla="*/ 22 w 22"/>
                <a:gd name="T17" fmla="*/ 1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51">
                  <a:moveTo>
                    <a:pt x="22" y="10"/>
                  </a:moveTo>
                  <a:cubicBezTo>
                    <a:pt x="22" y="4"/>
                    <a:pt x="17" y="0"/>
                    <a:pt x="11" y="0"/>
                  </a:cubicBezTo>
                  <a:cubicBezTo>
                    <a:pt x="11" y="0"/>
                    <a:pt x="11" y="0"/>
                    <a:pt x="11" y="0"/>
                  </a:cubicBezTo>
                  <a:cubicBezTo>
                    <a:pt x="5" y="0"/>
                    <a:pt x="0" y="4"/>
                    <a:pt x="0" y="10"/>
                  </a:cubicBezTo>
                  <a:cubicBezTo>
                    <a:pt x="0" y="40"/>
                    <a:pt x="0" y="40"/>
                    <a:pt x="0" y="40"/>
                  </a:cubicBezTo>
                  <a:cubicBezTo>
                    <a:pt x="0" y="46"/>
                    <a:pt x="5" y="51"/>
                    <a:pt x="11" y="51"/>
                  </a:cubicBezTo>
                  <a:cubicBezTo>
                    <a:pt x="11" y="51"/>
                    <a:pt x="11" y="51"/>
                    <a:pt x="11" y="51"/>
                  </a:cubicBezTo>
                  <a:cubicBezTo>
                    <a:pt x="17" y="51"/>
                    <a:pt x="22" y="46"/>
                    <a:pt x="22" y="40"/>
                  </a:cubicBezTo>
                  <a:lnTo>
                    <a:pt x="22"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31" name="淘宝店chenying0907 36">
              <a:extLst>
                <a:ext uri="{FF2B5EF4-FFF2-40B4-BE49-F238E27FC236}">
                  <a16:creationId xmlns:a16="http://schemas.microsoft.com/office/drawing/2014/main" xmlns="" id="{4D3DD60F-EF7D-9047-B099-758E86BBE20B}"/>
                </a:ext>
              </a:extLst>
            </p:cNvPr>
            <p:cNvSpPr>
              <a:spLocks/>
            </p:cNvSpPr>
            <p:nvPr/>
          </p:nvSpPr>
          <p:spPr bwMode="auto">
            <a:xfrm>
              <a:off x="3782" y="1871"/>
              <a:ext cx="76" cy="76"/>
            </a:xfrm>
            <a:custGeom>
              <a:avLst/>
              <a:gdLst>
                <a:gd name="T0" fmla="*/ 38 w 38"/>
                <a:gd name="T1" fmla="*/ 0 h 38"/>
                <a:gd name="T2" fmla="*/ 38 w 38"/>
                <a:gd name="T3" fmla="*/ 0 h 38"/>
                <a:gd name="T4" fmla="*/ 34 w 38"/>
                <a:gd name="T5" fmla="*/ 0 h 38"/>
                <a:gd name="T6" fmla="*/ 34 w 38"/>
                <a:gd name="T7" fmla="*/ 0 h 38"/>
                <a:gd name="T8" fmla="*/ 19 w 38"/>
                <a:gd name="T9" fmla="*/ 15 h 38"/>
                <a:gd name="T10" fmla="*/ 4 w 38"/>
                <a:gd name="T11" fmla="*/ 0 h 38"/>
                <a:gd name="T12" fmla="*/ 4 w 38"/>
                <a:gd name="T13" fmla="*/ 0 h 38"/>
                <a:gd name="T14" fmla="*/ 0 w 38"/>
                <a:gd name="T15" fmla="*/ 0 h 38"/>
                <a:gd name="T16" fmla="*/ 0 w 38"/>
                <a:gd name="T17" fmla="*/ 0 h 38"/>
                <a:gd name="T18" fmla="*/ 17 w 38"/>
                <a:gd name="T19" fmla="*/ 19 h 38"/>
                <a:gd name="T20" fmla="*/ 17 w 38"/>
                <a:gd name="T21" fmla="*/ 32 h 38"/>
                <a:gd name="T22" fmla="*/ 7 w 38"/>
                <a:gd name="T23" fmla="*/ 38 h 38"/>
                <a:gd name="T24" fmla="*/ 30 w 38"/>
                <a:gd name="T25" fmla="*/ 38 h 38"/>
                <a:gd name="T26" fmla="*/ 21 w 38"/>
                <a:gd name="T27" fmla="*/ 32 h 38"/>
                <a:gd name="T28" fmla="*/ 21 w 38"/>
                <a:gd name="T29" fmla="*/ 19 h 38"/>
                <a:gd name="T30" fmla="*/ 38 w 38"/>
                <a:gd name="T31"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8" h="38">
                  <a:moveTo>
                    <a:pt x="38" y="0"/>
                  </a:moveTo>
                  <a:cubicBezTo>
                    <a:pt x="38" y="0"/>
                    <a:pt x="38" y="0"/>
                    <a:pt x="38" y="0"/>
                  </a:cubicBezTo>
                  <a:cubicBezTo>
                    <a:pt x="34" y="0"/>
                    <a:pt x="34" y="0"/>
                    <a:pt x="34" y="0"/>
                  </a:cubicBezTo>
                  <a:cubicBezTo>
                    <a:pt x="34" y="0"/>
                    <a:pt x="34" y="0"/>
                    <a:pt x="34" y="0"/>
                  </a:cubicBezTo>
                  <a:cubicBezTo>
                    <a:pt x="34" y="9"/>
                    <a:pt x="27" y="15"/>
                    <a:pt x="19" y="15"/>
                  </a:cubicBezTo>
                  <a:cubicBezTo>
                    <a:pt x="11" y="15"/>
                    <a:pt x="4" y="9"/>
                    <a:pt x="4" y="0"/>
                  </a:cubicBezTo>
                  <a:cubicBezTo>
                    <a:pt x="4" y="0"/>
                    <a:pt x="4" y="0"/>
                    <a:pt x="4" y="0"/>
                  </a:cubicBezTo>
                  <a:cubicBezTo>
                    <a:pt x="0" y="0"/>
                    <a:pt x="0" y="0"/>
                    <a:pt x="0" y="0"/>
                  </a:cubicBezTo>
                  <a:cubicBezTo>
                    <a:pt x="0" y="0"/>
                    <a:pt x="0" y="0"/>
                    <a:pt x="0" y="0"/>
                  </a:cubicBezTo>
                  <a:cubicBezTo>
                    <a:pt x="0" y="10"/>
                    <a:pt x="7" y="18"/>
                    <a:pt x="17" y="19"/>
                  </a:cubicBezTo>
                  <a:cubicBezTo>
                    <a:pt x="17" y="32"/>
                    <a:pt x="17" y="32"/>
                    <a:pt x="17" y="32"/>
                  </a:cubicBezTo>
                  <a:cubicBezTo>
                    <a:pt x="11" y="32"/>
                    <a:pt x="7" y="35"/>
                    <a:pt x="7" y="38"/>
                  </a:cubicBezTo>
                  <a:cubicBezTo>
                    <a:pt x="30" y="38"/>
                    <a:pt x="30" y="38"/>
                    <a:pt x="30" y="38"/>
                  </a:cubicBezTo>
                  <a:cubicBezTo>
                    <a:pt x="30" y="35"/>
                    <a:pt x="26" y="32"/>
                    <a:pt x="21" y="32"/>
                  </a:cubicBezTo>
                  <a:cubicBezTo>
                    <a:pt x="21" y="19"/>
                    <a:pt x="21" y="19"/>
                    <a:pt x="21" y="19"/>
                  </a:cubicBezTo>
                  <a:cubicBezTo>
                    <a:pt x="31" y="18"/>
                    <a:pt x="38" y="10"/>
                    <a:pt x="3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grpSp>
      <p:grpSp>
        <p:nvGrpSpPr>
          <p:cNvPr id="32" name="PA_淘宝店chenying0907 48">
            <a:extLst>
              <a:ext uri="{FF2B5EF4-FFF2-40B4-BE49-F238E27FC236}">
                <a16:creationId xmlns:a16="http://schemas.microsoft.com/office/drawing/2014/main" xmlns="" id="{D3DC4847-3F36-2C49-BD7E-4C5438D2F304}"/>
              </a:ext>
            </a:extLst>
          </p:cNvPr>
          <p:cNvGrpSpPr>
            <a:grpSpLocks/>
          </p:cNvGrpSpPr>
          <p:nvPr>
            <p:custDataLst>
              <p:tags r:id="rId19"/>
            </p:custDataLst>
          </p:nvPr>
        </p:nvGrpSpPr>
        <p:grpSpPr bwMode="auto">
          <a:xfrm>
            <a:off x="4050207" y="2535385"/>
            <a:ext cx="1048350" cy="861960"/>
            <a:chOff x="2508" y="1534"/>
            <a:chExt cx="747" cy="614"/>
          </a:xfrm>
          <a:solidFill>
            <a:schemeClr val="bg1">
              <a:lumMod val="75000"/>
            </a:schemeClr>
          </a:solidFill>
        </p:grpSpPr>
        <p:sp>
          <p:nvSpPr>
            <p:cNvPr id="33" name="淘宝店chenying0907 37">
              <a:extLst>
                <a:ext uri="{FF2B5EF4-FFF2-40B4-BE49-F238E27FC236}">
                  <a16:creationId xmlns:a16="http://schemas.microsoft.com/office/drawing/2014/main" xmlns="" id="{8D243CE3-FA90-F743-9CD0-75EE25B5950D}"/>
                </a:ext>
              </a:extLst>
            </p:cNvPr>
            <p:cNvSpPr>
              <a:spLocks/>
            </p:cNvSpPr>
            <p:nvPr/>
          </p:nvSpPr>
          <p:spPr bwMode="auto">
            <a:xfrm>
              <a:off x="2669" y="1670"/>
              <a:ext cx="424" cy="478"/>
            </a:xfrm>
            <a:custGeom>
              <a:avLst/>
              <a:gdLst>
                <a:gd name="T0" fmla="*/ 213 w 213"/>
                <a:gd name="T1" fmla="*/ 106 h 240"/>
                <a:gd name="T2" fmla="*/ 205 w 213"/>
                <a:gd name="T3" fmla="*/ 88 h 240"/>
                <a:gd name="T4" fmla="*/ 125 w 213"/>
                <a:gd name="T5" fmla="*/ 10 h 240"/>
                <a:gd name="T6" fmla="*/ 88 w 213"/>
                <a:gd name="T7" fmla="*/ 10 h 240"/>
                <a:gd name="T8" fmla="*/ 8 w 213"/>
                <a:gd name="T9" fmla="*/ 88 h 240"/>
                <a:gd name="T10" fmla="*/ 0 w 213"/>
                <a:gd name="T11" fmla="*/ 106 h 240"/>
                <a:gd name="T12" fmla="*/ 0 w 213"/>
                <a:gd name="T13" fmla="*/ 106 h 240"/>
                <a:gd name="T14" fmla="*/ 0 w 213"/>
                <a:gd name="T15" fmla="*/ 208 h 240"/>
                <a:gd name="T16" fmla="*/ 33 w 213"/>
                <a:gd name="T17" fmla="*/ 240 h 240"/>
                <a:gd name="T18" fmla="*/ 62 w 213"/>
                <a:gd name="T19" fmla="*/ 240 h 240"/>
                <a:gd name="T20" fmla="*/ 62 w 213"/>
                <a:gd name="T21" fmla="*/ 165 h 240"/>
                <a:gd name="T22" fmla="*/ 96 w 213"/>
                <a:gd name="T23" fmla="*/ 132 h 240"/>
                <a:gd name="T24" fmla="*/ 119 w 213"/>
                <a:gd name="T25" fmla="*/ 132 h 240"/>
                <a:gd name="T26" fmla="*/ 153 w 213"/>
                <a:gd name="T27" fmla="*/ 165 h 240"/>
                <a:gd name="T28" fmla="*/ 153 w 213"/>
                <a:gd name="T29" fmla="*/ 240 h 240"/>
                <a:gd name="T30" fmla="*/ 180 w 213"/>
                <a:gd name="T31" fmla="*/ 240 h 240"/>
                <a:gd name="T32" fmla="*/ 213 w 213"/>
                <a:gd name="T33" fmla="*/ 208 h 240"/>
                <a:gd name="T34" fmla="*/ 213 w 213"/>
                <a:gd name="T35" fmla="*/ 10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3" h="240">
                  <a:moveTo>
                    <a:pt x="213" y="106"/>
                  </a:moveTo>
                  <a:cubicBezTo>
                    <a:pt x="213" y="99"/>
                    <a:pt x="210" y="93"/>
                    <a:pt x="205" y="88"/>
                  </a:cubicBezTo>
                  <a:cubicBezTo>
                    <a:pt x="125" y="10"/>
                    <a:pt x="125" y="10"/>
                    <a:pt x="125" y="10"/>
                  </a:cubicBezTo>
                  <a:cubicBezTo>
                    <a:pt x="115" y="0"/>
                    <a:pt x="98" y="0"/>
                    <a:pt x="88" y="10"/>
                  </a:cubicBezTo>
                  <a:cubicBezTo>
                    <a:pt x="8" y="88"/>
                    <a:pt x="8" y="88"/>
                    <a:pt x="8" y="88"/>
                  </a:cubicBezTo>
                  <a:cubicBezTo>
                    <a:pt x="3" y="93"/>
                    <a:pt x="0" y="99"/>
                    <a:pt x="0" y="106"/>
                  </a:cubicBezTo>
                  <a:cubicBezTo>
                    <a:pt x="0" y="106"/>
                    <a:pt x="0" y="106"/>
                    <a:pt x="0" y="106"/>
                  </a:cubicBezTo>
                  <a:cubicBezTo>
                    <a:pt x="0" y="208"/>
                    <a:pt x="0" y="208"/>
                    <a:pt x="0" y="208"/>
                  </a:cubicBezTo>
                  <a:cubicBezTo>
                    <a:pt x="0" y="226"/>
                    <a:pt x="15" y="240"/>
                    <a:pt x="33" y="240"/>
                  </a:cubicBezTo>
                  <a:cubicBezTo>
                    <a:pt x="62" y="240"/>
                    <a:pt x="62" y="240"/>
                    <a:pt x="62" y="240"/>
                  </a:cubicBezTo>
                  <a:cubicBezTo>
                    <a:pt x="62" y="165"/>
                    <a:pt x="62" y="165"/>
                    <a:pt x="62" y="165"/>
                  </a:cubicBezTo>
                  <a:cubicBezTo>
                    <a:pt x="62" y="147"/>
                    <a:pt x="77" y="132"/>
                    <a:pt x="96" y="132"/>
                  </a:cubicBezTo>
                  <a:cubicBezTo>
                    <a:pt x="119" y="132"/>
                    <a:pt x="119" y="132"/>
                    <a:pt x="119" y="132"/>
                  </a:cubicBezTo>
                  <a:cubicBezTo>
                    <a:pt x="138" y="132"/>
                    <a:pt x="153" y="147"/>
                    <a:pt x="153" y="165"/>
                  </a:cubicBezTo>
                  <a:cubicBezTo>
                    <a:pt x="153" y="240"/>
                    <a:pt x="153" y="240"/>
                    <a:pt x="153" y="240"/>
                  </a:cubicBezTo>
                  <a:cubicBezTo>
                    <a:pt x="180" y="240"/>
                    <a:pt x="180" y="240"/>
                    <a:pt x="180" y="240"/>
                  </a:cubicBezTo>
                  <a:cubicBezTo>
                    <a:pt x="198" y="240"/>
                    <a:pt x="213" y="226"/>
                    <a:pt x="213" y="208"/>
                  </a:cubicBezTo>
                  <a:cubicBezTo>
                    <a:pt x="213" y="106"/>
                    <a:pt x="213" y="106"/>
                    <a:pt x="213" y="1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34" name="淘宝店chenying0907 38">
              <a:extLst>
                <a:ext uri="{FF2B5EF4-FFF2-40B4-BE49-F238E27FC236}">
                  <a16:creationId xmlns:a16="http://schemas.microsoft.com/office/drawing/2014/main" xmlns="" id="{B530C287-D253-D849-B627-08FDB5EC6E3E}"/>
                </a:ext>
              </a:extLst>
            </p:cNvPr>
            <p:cNvSpPr>
              <a:spLocks/>
            </p:cNvSpPr>
            <p:nvPr/>
          </p:nvSpPr>
          <p:spPr bwMode="auto">
            <a:xfrm>
              <a:off x="2508" y="1534"/>
              <a:ext cx="747" cy="339"/>
            </a:xfrm>
            <a:custGeom>
              <a:avLst/>
              <a:gdLst>
                <a:gd name="T0" fmla="*/ 345 w 375"/>
                <a:gd name="T1" fmla="*/ 141 h 170"/>
                <a:gd name="T2" fmla="*/ 216 w 375"/>
                <a:gd name="T3" fmla="*/ 15 h 170"/>
                <a:gd name="T4" fmla="*/ 203 w 375"/>
                <a:gd name="T5" fmla="*/ 7 h 170"/>
                <a:gd name="T6" fmla="*/ 187 w 375"/>
                <a:gd name="T7" fmla="*/ 4 h 170"/>
                <a:gd name="T8" fmla="*/ 172 w 375"/>
                <a:gd name="T9" fmla="*/ 7 h 170"/>
                <a:gd name="T10" fmla="*/ 158 w 375"/>
                <a:gd name="T11" fmla="*/ 15 h 170"/>
                <a:gd name="T12" fmla="*/ 133 w 375"/>
                <a:gd name="T13" fmla="*/ 40 h 170"/>
                <a:gd name="T14" fmla="*/ 133 w 375"/>
                <a:gd name="T15" fmla="*/ 9 h 170"/>
                <a:gd name="T16" fmla="*/ 124 w 375"/>
                <a:gd name="T17" fmla="*/ 0 h 170"/>
                <a:gd name="T18" fmla="*/ 107 w 375"/>
                <a:gd name="T19" fmla="*/ 0 h 170"/>
                <a:gd name="T20" fmla="*/ 97 w 375"/>
                <a:gd name="T21" fmla="*/ 9 h 170"/>
                <a:gd name="T22" fmla="*/ 97 w 375"/>
                <a:gd name="T23" fmla="*/ 71 h 170"/>
                <a:gd name="T24" fmla="*/ 98 w 375"/>
                <a:gd name="T25" fmla="*/ 74 h 170"/>
                <a:gd name="T26" fmla="*/ 27 w 375"/>
                <a:gd name="T27" fmla="*/ 143 h 170"/>
                <a:gd name="T28" fmla="*/ 27 w 375"/>
                <a:gd name="T29" fmla="*/ 143 h 170"/>
                <a:gd name="T30" fmla="*/ 0 w 375"/>
                <a:gd name="T31" fmla="*/ 170 h 170"/>
                <a:gd name="T32" fmla="*/ 50 w 375"/>
                <a:gd name="T33" fmla="*/ 170 h 170"/>
                <a:gd name="T34" fmla="*/ 183 w 375"/>
                <a:gd name="T35" fmla="*/ 40 h 170"/>
                <a:gd name="T36" fmla="*/ 185 w 375"/>
                <a:gd name="T37" fmla="*/ 38 h 170"/>
                <a:gd name="T38" fmla="*/ 187 w 375"/>
                <a:gd name="T39" fmla="*/ 38 h 170"/>
                <a:gd name="T40" fmla="*/ 190 w 375"/>
                <a:gd name="T41" fmla="*/ 38 h 170"/>
                <a:gd name="T42" fmla="*/ 192 w 375"/>
                <a:gd name="T43" fmla="*/ 40 h 170"/>
                <a:gd name="T44" fmla="*/ 320 w 375"/>
                <a:gd name="T45" fmla="*/ 165 h 170"/>
                <a:gd name="T46" fmla="*/ 325 w 375"/>
                <a:gd name="T47" fmla="*/ 170 h 170"/>
                <a:gd name="T48" fmla="*/ 375 w 375"/>
                <a:gd name="T49" fmla="*/ 170 h 170"/>
                <a:gd name="T50" fmla="*/ 345 w 375"/>
                <a:gd name="T51" fmla="*/ 14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75" h="170">
                  <a:moveTo>
                    <a:pt x="345" y="141"/>
                  </a:moveTo>
                  <a:cubicBezTo>
                    <a:pt x="216" y="15"/>
                    <a:pt x="216" y="15"/>
                    <a:pt x="216" y="15"/>
                  </a:cubicBezTo>
                  <a:cubicBezTo>
                    <a:pt x="212" y="11"/>
                    <a:pt x="208" y="8"/>
                    <a:pt x="203" y="7"/>
                  </a:cubicBezTo>
                  <a:cubicBezTo>
                    <a:pt x="198" y="5"/>
                    <a:pt x="193" y="4"/>
                    <a:pt x="187" y="4"/>
                  </a:cubicBezTo>
                  <a:cubicBezTo>
                    <a:pt x="182" y="4"/>
                    <a:pt x="177" y="5"/>
                    <a:pt x="172" y="7"/>
                  </a:cubicBezTo>
                  <a:cubicBezTo>
                    <a:pt x="167" y="8"/>
                    <a:pt x="162" y="11"/>
                    <a:pt x="158" y="15"/>
                  </a:cubicBezTo>
                  <a:cubicBezTo>
                    <a:pt x="133" y="40"/>
                    <a:pt x="133" y="40"/>
                    <a:pt x="133" y="40"/>
                  </a:cubicBezTo>
                  <a:cubicBezTo>
                    <a:pt x="133" y="9"/>
                    <a:pt x="133" y="9"/>
                    <a:pt x="133" y="9"/>
                  </a:cubicBezTo>
                  <a:cubicBezTo>
                    <a:pt x="133" y="4"/>
                    <a:pt x="129" y="0"/>
                    <a:pt x="124" y="0"/>
                  </a:cubicBezTo>
                  <a:cubicBezTo>
                    <a:pt x="107" y="0"/>
                    <a:pt x="107" y="0"/>
                    <a:pt x="107" y="0"/>
                  </a:cubicBezTo>
                  <a:cubicBezTo>
                    <a:pt x="102" y="0"/>
                    <a:pt x="97" y="4"/>
                    <a:pt x="97" y="9"/>
                  </a:cubicBezTo>
                  <a:cubicBezTo>
                    <a:pt x="97" y="71"/>
                    <a:pt x="97" y="71"/>
                    <a:pt x="97" y="71"/>
                  </a:cubicBezTo>
                  <a:cubicBezTo>
                    <a:pt x="97" y="72"/>
                    <a:pt x="98" y="73"/>
                    <a:pt x="98" y="74"/>
                  </a:cubicBezTo>
                  <a:cubicBezTo>
                    <a:pt x="27" y="143"/>
                    <a:pt x="27" y="143"/>
                    <a:pt x="27" y="143"/>
                  </a:cubicBezTo>
                  <a:cubicBezTo>
                    <a:pt x="27" y="143"/>
                    <a:pt x="27" y="143"/>
                    <a:pt x="27" y="143"/>
                  </a:cubicBezTo>
                  <a:cubicBezTo>
                    <a:pt x="0" y="170"/>
                    <a:pt x="0" y="170"/>
                    <a:pt x="0" y="170"/>
                  </a:cubicBezTo>
                  <a:cubicBezTo>
                    <a:pt x="50" y="170"/>
                    <a:pt x="50" y="170"/>
                    <a:pt x="50" y="170"/>
                  </a:cubicBezTo>
                  <a:cubicBezTo>
                    <a:pt x="183" y="40"/>
                    <a:pt x="183" y="40"/>
                    <a:pt x="183" y="40"/>
                  </a:cubicBezTo>
                  <a:cubicBezTo>
                    <a:pt x="184" y="39"/>
                    <a:pt x="184" y="39"/>
                    <a:pt x="185" y="38"/>
                  </a:cubicBezTo>
                  <a:cubicBezTo>
                    <a:pt x="186" y="38"/>
                    <a:pt x="187" y="38"/>
                    <a:pt x="187" y="38"/>
                  </a:cubicBezTo>
                  <a:cubicBezTo>
                    <a:pt x="188" y="38"/>
                    <a:pt x="189" y="38"/>
                    <a:pt x="190" y="38"/>
                  </a:cubicBezTo>
                  <a:cubicBezTo>
                    <a:pt x="190" y="39"/>
                    <a:pt x="191" y="39"/>
                    <a:pt x="192" y="40"/>
                  </a:cubicBezTo>
                  <a:cubicBezTo>
                    <a:pt x="320" y="165"/>
                    <a:pt x="320" y="165"/>
                    <a:pt x="320" y="165"/>
                  </a:cubicBezTo>
                  <a:cubicBezTo>
                    <a:pt x="325" y="170"/>
                    <a:pt x="325" y="170"/>
                    <a:pt x="325" y="170"/>
                  </a:cubicBezTo>
                  <a:cubicBezTo>
                    <a:pt x="375" y="170"/>
                    <a:pt x="375" y="170"/>
                    <a:pt x="375" y="170"/>
                  </a:cubicBezTo>
                  <a:lnTo>
                    <a:pt x="345" y="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35" name="PA_淘宝店chenying0907 44">
            <a:extLst>
              <a:ext uri="{FF2B5EF4-FFF2-40B4-BE49-F238E27FC236}">
                <a16:creationId xmlns:a16="http://schemas.microsoft.com/office/drawing/2014/main" xmlns="" id="{70B3B066-4319-474E-8D43-3EDB295B4BC8}"/>
              </a:ext>
            </a:extLst>
          </p:cNvPr>
          <p:cNvSpPr>
            <a:spLocks noChangeArrowheads="1"/>
          </p:cNvSpPr>
          <p:nvPr>
            <p:custDataLst>
              <p:tags r:id="rId20"/>
            </p:custDataLst>
          </p:nvPr>
        </p:nvSpPr>
        <p:spPr bwMode="auto">
          <a:xfrm>
            <a:off x="555626" y="1994516"/>
            <a:ext cx="1870075"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r>
              <a:rPr lang="zh-CN" altLang="en-US" sz="1400" b="1" dirty="0">
                <a:solidFill>
                  <a:schemeClr val="bg1">
                    <a:lumMod val="50000"/>
                  </a:schemeClr>
                </a:solidFill>
                <a:latin typeface="Noto Sans S Chinese Medium" panose="020B0600000000000000" pitchFamily="34" charset="-122"/>
                <a:ea typeface="Noto Sans S Chinese Medium" panose="020B0600000000000000" pitchFamily="34" charset="-122"/>
              </a:rPr>
              <a:t>添加标题</a:t>
            </a:r>
            <a:endParaRPr lang="en-US" altLang="zh-CN" sz="1400" b="1" dirty="0">
              <a:solidFill>
                <a:schemeClr val="bg1">
                  <a:lumMod val="50000"/>
                </a:schemeClr>
              </a:solidFill>
              <a:latin typeface="Noto Sans S Chinese Medium" panose="020B0600000000000000" pitchFamily="34" charset="-122"/>
              <a:ea typeface="Noto Sans S Chinese Medium" panose="020B0600000000000000" pitchFamily="34" charset="-122"/>
            </a:endParaRPr>
          </a:p>
          <a:p>
            <a:pPr algn="r"/>
            <a:r>
              <a:rPr lang="zh-CN" altLang="en-US" sz="1000" dirty="0">
                <a:solidFill>
                  <a:schemeClr val="bg1">
                    <a:lumMod val="50000"/>
                  </a:schemeClr>
                </a:solidFill>
                <a:latin typeface="Noto Sans S Chinese Medium" panose="020B0600000000000000" pitchFamily="34" charset="-122"/>
                <a:ea typeface="Noto Sans S Chinese Medium" panose="020B0600000000000000" pitchFamily="34" charset="-122"/>
              </a:rPr>
              <a:t>添加你的详细文本内容添加你的详细文本内容添加你的详细文本内容</a:t>
            </a:r>
            <a:endParaRPr lang="en-US" altLang="zh-CN" sz="10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36" name="PA_淘宝店chenying0907 45">
            <a:extLst>
              <a:ext uri="{FF2B5EF4-FFF2-40B4-BE49-F238E27FC236}">
                <a16:creationId xmlns:a16="http://schemas.microsoft.com/office/drawing/2014/main" xmlns="" id="{D2399383-F6C8-934F-B350-32B32E991C0A}"/>
              </a:ext>
            </a:extLst>
          </p:cNvPr>
          <p:cNvSpPr>
            <a:spLocks noChangeArrowheads="1"/>
          </p:cNvSpPr>
          <p:nvPr>
            <p:custDataLst>
              <p:tags r:id="rId21"/>
            </p:custDataLst>
          </p:nvPr>
        </p:nvSpPr>
        <p:spPr bwMode="auto">
          <a:xfrm>
            <a:off x="555626" y="3785769"/>
            <a:ext cx="1870075"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r>
              <a:rPr lang="zh-CN" altLang="en-US" sz="1400" b="1" dirty="0">
                <a:solidFill>
                  <a:schemeClr val="bg1">
                    <a:lumMod val="50000"/>
                  </a:schemeClr>
                </a:solidFill>
                <a:latin typeface="Noto Sans S Chinese Medium" panose="020B0600000000000000" pitchFamily="34" charset="-122"/>
                <a:ea typeface="Noto Sans S Chinese Medium" panose="020B0600000000000000" pitchFamily="34" charset="-122"/>
              </a:rPr>
              <a:t>添加标题</a:t>
            </a:r>
            <a:endParaRPr lang="en-US" altLang="zh-CN" sz="1400" b="1" dirty="0">
              <a:solidFill>
                <a:schemeClr val="bg1">
                  <a:lumMod val="50000"/>
                </a:schemeClr>
              </a:solidFill>
              <a:latin typeface="Noto Sans S Chinese Medium" panose="020B0600000000000000" pitchFamily="34" charset="-122"/>
              <a:ea typeface="Noto Sans S Chinese Medium" panose="020B0600000000000000" pitchFamily="34" charset="-122"/>
            </a:endParaRPr>
          </a:p>
          <a:p>
            <a:pPr algn="r"/>
            <a:r>
              <a:rPr lang="zh-CN" altLang="en-US" sz="1000" dirty="0">
                <a:solidFill>
                  <a:schemeClr val="bg1">
                    <a:lumMod val="50000"/>
                  </a:schemeClr>
                </a:solidFill>
                <a:latin typeface="Noto Sans S Chinese Medium" panose="020B0600000000000000" pitchFamily="34" charset="-122"/>
                <a:ea typeface="Noto Sans S Chinese Medium" panose="020B0600000000000000" pitchFamily="34" charset="-122"/>
              </a:rPr>
              <a:t>添加你的详细文本内容添加你的详细文本内容添加你的详细文本内容</a:t>
            </a:r>
            <a:endParaRPr lang="en-US" altLang="zh-CN" sz="10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37" name="PA_淘宝店chenying0907 46">
            <a:extLst>
              <a:ext uri="{FF2B5EF4-FFF2-40B4-BE49-F238E27FC236}">
                <a16:creationId xmlns:a16="http://schemas.microsoft.com/office/drawing/2014/main" xmlns="" id="{E0799A53-1A54-1D48-BDAF-59779BCD62F1}"/>
              </a:ext>
            </a:extLst>
          </p:cNvPr>
          <p:cNvSpPr>
            <a:spLocks noChangeArrowheads="1"/>
          </p:cNvSpPr>
          <p:nvPr>
            <p:custDataLst>
              <p:tags r:id="rId22"/>
            </p:custDataLst>
          </p:nvPr>
        </p:nvSpPr>
        <p:spPr bwMode="auto">
          <a:xfrm>
            <a:off x="6735764" y="1994516"/>
            <a:ext cx="1870075"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1400" b="1" dirty="0">
                <a:solidFill>
                  <a:schemeClr val="bg1">
                    <a:lumMod val="50000"/>
                  </a:schemeClr>
                </a:solidFill>
                <a:latin typeface="Noto Sans S Chinese Medium" panose="020B0600000000000000" pitchFamily="34" charset="-122"/>
                <a:ea typeface="Noto Sans S Chinese Medium" panose="020B0600000000000000" pitchFamily="34" charset="-122"/>
              </a:rPr>
              <a:t>添加标题</a:t>
            </a:r>
            <a:endParaRPr lang="en-US" altLang="zh-CN" sz="1400" b="1" dirty="0">
              <a:solidFill>
                <a:schemeClr val="bg1">
                  <a:lumMod val="50000"/>
                </a:schemeClr>
              </a:solidFill>
              <a:latin typeface="Noto Sans S Chinese Medium" panose="020B0600000000000000" pitchFamily="34" charset="-122"/>
              <a:ea typeface="Noto Sans S Chinese Medium" panose="020B0600000000000000" pitchFamily="34" charset="-122"/>
            </a:endParaRPr>
          </a:p>
          <a:p>
            <a:r>
              <a:rPr lang="zh-CN" altLang="en-US" sz="1000" dirty="0">
                <a:solidFill>
                  <a:schemeClr val="bg1">
                    <a:lumMod val="50000"/>
                  </a:schemeClr>
                </a:solidFill>
                <a:latin typeface="Noto Sans S Chinese Medium" panose="020B0600000000000000" pitchFamily="34" charset="-122"/>
                <a:ea typeface="Noto Sans S Chinese Medium" panose="020B0600000000000000" pitchFamily="34" charset="-122"/>
              </a:rPr>
              <a:t>添加你的详细文本内容添加你的详细文本内容添加你的详细文本内容</a:t>
            </a:r>
            <a:endParaRPr lang="en-US" altLang="zh-CN" sz="10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38" name="PA_淘宝店chenying0907 47">
            <a:extLst>
              <a:ext uri="{FF2B5EF4-FFF2-40B4-BE49-F238E27FC236}">
                <a16:creationId xmlns:a16="http://schemas.microsoft.com/office/drawing/2014/main" xmlns="" id="{98674E3E-25BC-824A-A752-918000BCE70E}"/>
              </a:ext>
            </a:extLst>
          </p:cNvPr>
          <p:cNvSpPr>
            <a:spLocks noChangeArrowheads="1"/>
          </p:cNvSpPr>
          <p:nvPr>
            <p:custDataLst>
              <p:tags r:id="rId23"/>
            </p:custDataLst>
          </p:nvPr>
        </p:nvSpPr>
        <p:spPr bwMode="auto">
          <a:xfrm>
            <a:off x="6735764" y="3785769"/>
            <a:ext cx="1870075"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1400" b="1" dirty="0">
                <a:solidFill>
                  <a:schemeClr val="bg1">
                    <a:lumMod val="50000"/>
                  </a:schemeClr>
                </a:solidFill>
                <a:latin typeface="Noto Sans S Chinese Medium" panose="020B0600000000000000" pitchFamily="34" charset="-122"/>
                <a:ea typeface="Noto Sans S Chinese Medium" panose="020B0600000000000000" pitchFamily="34" charset="-122"/>
              </a:rPr>
              <a:t>添加标题</a:t>
            </a:r>
            <a:endParaRPr lang="en-US" altLang="zh-CN" sz="1400" b="1" dirty="0">
              <a:solidFill>
                <a:schemeClr val="bg1">
                  <a:lumMod val="50000"/>
                </a:schemeClr>
              </a:solidFill>
              <a:latin typeface="Noto Sans S Chinese Medium" panose="020B0600000000000000" pitchFamily="34" charset="-122"/>
              <a:ea typeface="Noto Sans S Chinese Medium" panose="020B0600000000000000" pitchFamily="34" charset="-122"/>
            </a:endParaRPr>
          </a:p>
          <a:p>
            <a:r>
              <a:rPr lang="zh-CN" altLang="en-US" sz="1000" dirty="0">
                <a:solidFill>
                  <a:schemeClr val="bg1">
                    <a:lumMod val="50000"/>
                  </a:schemeClr>
                </a:solidFill>
                <a:latin typeface="Noto Sans S Chinese Medium" panose="020B0600000000000000" pitchFamily="34" charset="-122"/>
                <a:ea typeface="Noto Sans S Chinese Medium" panose="020B0600000000000000" pitchFamily="34" charset="-122"/>
              </a:rPr>
              <a:t>添加你的详细文本内容添加你的详细文本内容添加你的详细文本内容</a:t>
            </a:r>
            <a:endParaRPr lang="en-US" altLang="zh-CN" sz="10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grpSp>
        <p:nvGrpSpPr>
          <p:cNvPr id="39" name="PA_淘宝店chenying0907 39">
            <a:extLst>
              <a:ext uri="{FF2B5EF4-FFF2-40B4-BE49-F238E27FC236}">
                <a16:creationId xmlns:a16="http://schemas.microsoft.com/office/drawing/2014/main" xmlns="" id="{84B35418-720F-AA43-90F4-99423CE1670E}"/>
              </a:ext>
            </a:extLst>
          </p:cNvPr>
          <p:cNvGrpSpPr>
            <a:grpSpLocks/>
          </p:cNvGrpSpPr>
          <p:nvPr>
            <p:custDataLst>
              <p:tags r:id="rId24"/>
            </p:custDataLst>
          </p:nvPr>
        </p:nvGrpSpPr>
        <p:grpSpPr bwMode="auto">
          <a:xfrm>
            <a:off x="3635375" y="2029452"/>
            <a:ext cx="1873250" cy="3110873"/>
            <a:chOff x="2290" y="1278"/>
            <a:chExt cx="1180" cy="1959"/>
          </a:xfrm>
          <a:solidFill>
            <a:schemeClr val="bg1">
              <a:lumMod val="95000"/>
            </a:schemeClr>
          </a:solidFill>
        </p:grpSpPr>
        <p:sp>
          <p:nvSpPr>
            <p:cNvPr id="40" name="淘宝店chenying0907 8">
              <a:extLst>
                <a:ext uri="{FF2B5EF4-FFF2-40B4-BE49-F238E27FC236}">
                  <a16:creationId xmlns:a16="http://schemas.microsoft.com/office/drawing/2014/main" xmlns="" id="{3DA702A6-5826-DA49-A8DA-5D2E6EDAD630}"/>
                </a:ext>
              </a:extLst>
            </p:cNvPr>
            <p:cNvSpPr>
              <a:spLocks noEditPoints="1"/>
            </p:cNvSpPr>
            <p:nvPr/>
          </p:nvSpPr>
          <p:spPr bwMode="auto">
            <a:xfrm>
              <a:off x="2290" y="1278"/>
              <a:ext cx="1180" cy="1180"/>
            </a:xfrm>
            <a:custGeom>
              <a:avLst/>
              <a:gdLst>
                <a:gd name="T0" fmla="*/ 296 w 592"/>
                <a:gd name="T1" fmla="*/ 0 h 593"/>
                <a:gd name="T2" fmla="*/ 0 w 592"/>
                <a:gd name="T3" fmla="*/ 297 h 593"/>
                <a:gd name="T4" fmla="*/ 296 w 592"/>
                <a:gd name="T5" fmla="*/ 593 h 593"/>
                <a:gd name="T6" fmla="*/ 592 w 592"/>
                <a:gd name="T7" fmla="*/ 297 h 593"/>
                <a:gd name="T8" fmla="*/ 296 w 592"/>
                <a:gd name="T9" fmla="*/ 0 h 593"/>
                <a:gd name="T10" fmla="*/ 296 w 592"/>
                <a:gd name="T11" fmla="*/ 561 h 593"/>
                <a:gd name="T12" fmla="*/ 32 w 592"/>
                <a:gd name="T13" fmla="*/ 297 h 593"/>
                <a:gd name="T14" fmla="*/ 296 w 592"/>
                <a:gd name="T15" fmla="*/ 32 h 593"/>
                <a:gd name="T16" fmla="*/ 560 w 592"/>
                <a:gd name="T17" fmla="*/ 297 h 593"/>
                <a:gd name="T18" fmla="*/ 296 w 592"/>
                <a:gd name="T19" fmla="*/ 561 h 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2" h="593">
                  <a:moveTo>
                    <a:pt x="296" y="0"/>
                  </a:moveTo>
                  <a:cubicBezTo>
                    <a:pt x="132" y="0"/>
                    <a:pt x="0" y="133"/>
                    <a:pt x="0" y="297"/>
                  </a:cubicBezTo>
                  <a:cubicBezTo>
                    <a:pt x="0" y="460"/>
                    <a:pt x="132" y="593"/>
                    <a:pt x="296" y="593"/>
                  </a:cubicBezTo>
                  <a:cubicBezTo>
                    <a:pt x="460" y="593"/>
                    <a:pt x="592" y="460"/>
                    <a:pt x="592" y="297"/>
                  </a:cubicBezTo>
                  <a:cubicBezTo>
                    <a:pt x="592" y="133"/>
                    <a:pt x="460" y="0"/>
                    <a:pt x="296" y="0"/>
                  </a:cubicBezTo>
                  <a:close/>
                  <a:moveTo>
                    <a:pt x="296" y="561"/>
                  </a:moveTo>
                  <a:cubicBezTo>
                    <a:pt x="150" y="561"/>
                    <a:pt x="32" y="443"/>
                    <a:pt x="32" y="297"/>
                  </a:cubicBezTo>
                  <a:cubicBezTo>
                    <a:pt x="32" y="151"/>
                    <a:pt x="150" y="32"/>
                    <a:pt x="296" y="32"/>
                  </a:cubicBezTo>
                  <a:cubicBezTo>
                    <a:pt x="442" y="32"/>
                    <a:pt x="560" y="151"/>
                    <a:pt x="560" y="297"/>
                  </a:cubicBezTo>
                  <a:cubicBezTo>
                    <a:pt x="560" y="443"/>
                    <a:pt x="442" y="561"/>
                    <a:pt x="296" y="5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41" name="Rectangle 9">
              <a:extLst>
                <a:ext uri="{FF2B5EF4-FFF2-40B4-BE49-F238E27FC236}">
                  <a16:creationId xmlns:a16="http://schemas.microsoft.com/office/drawing/2014/main" xmlns="" id="{2485257B-45D7-1040-B93E-35AFBD5BAC7F}"/>
                </a:ext>
              </a:extLst>
            </p:cNvPr>
            <p:cNvSpPr>
              <a:spLocks noChangeArrowheads="1"/>
            </p:cNvSpPr>
            <p:nvPr/>
          </p:nvSpPr>
          <p:spPr bwMode="auto">
            <a:xfrm>
              <a:off x="2794" y="2435"/>
              <a:ext cx="172" cy="18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42" name="Rectangle 10">
              <a:extLst>
                <a:ext uri="{FF2B5EF4-FFF2-40B4-BE49-F238E27FC236}">
                  <a16:creationId xmlns:a16="http://schemas.microsoft.com/office/drawing/2014/main" xmlns="" id="{CDDD4AC6-A1D1-0F47-B290-A0B9655DB926}"/>
                </a:ext>
              </a:extLst>
            </p:cNvPr>
            <p:cNvSpPr>
              <a:spLocks noChangeArrowheads="1"/>
            </p:cNvSpPr>
            <p:nvPr/>
          </p:nvSpPr>
          <p:spPr bwMode="auto">
            <a:xfrm>
              <a:off x="2727" y="2564"/>
              <a:ext cx="306" cy="67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grpSp>
      <p:grpSp>
        <p:nvGrpSpPr>
          <p:cNvPr id="43" name="PA_淘宝店chenying0907 56">
            <a:extLst>
              <a:ext uri="{FF2B5EF4-FFF2-40B4-BE49-F238E27FC236}">
                <a16:creationId xmlns:a16="http://schemas.microsoft.com/office/drawing/2014/main" xmlns="" id="{2AA8148F-490A-7642-8BD8-8FC5EBE21A4F}"/>
              </a:ext>
            </a:extLst>
          </p:cNvPr>
          <p:cNvGrpSpPr/>
          <p:nvPr>
            <p:custDataLst>
              <p:tags r:id="rId25"/>
            </p:custDataLst>
          </p:nvPr>
        </p:nvGrpSpPr>
        <p:grpSpPr>
          <a:xfrm>
            <a:off x="-9190" y="0"/>
            <a:ext cx="620750" cy="791858"/>
            <a:chOff x="0" y="-21236"/>
            <a:chExt cx="3311527" cy="4224338"/>
          </a:xfrm>
        </p:grpSpPr>
        <p:sp>
          <p:nvSpPr>
            <p:cNvPr id="44" name="淘宝店chenying0907 37">
              <a:extLst>
                <a:ext uri="{FF2B5EF4-FFF2-40B4-BE49-F238E27FC236}">
                  <a16:creationId xmlns:a16="http://schemas.microsoft.com/office/drawing/2014/main" xmlns="" id="{57D1E8DC-4FFA-1047-9B6B-2154163E366E}"/>
                </a:ext>
              </a:extLst>
            </p:cNvPr>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E5CB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45" name="淘宝店chenying0907 38">
              <a:extLst>
                <a:ext uri="{FF2B5EF4-FFF2-40B4-BE49-F238E27FC236}">
                  <a16:creationId xmlns:a16="http://schemas.microsoft.com/office/drawing/2014/main" xmlns="" id="{99073E51-503B-7B4A-ADE4-CF990E29A101}"/>
                </a:ext>
              </a:extLst>
            </p:cNvPr>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46" name="淘宝店chenying0907 39">
              <a:extLst>
                <a:ext uri="{FF2B5EF4-FFF2-40B4-BE49-F238E27FC236}">
                  <a16:creationId xmlns:a16="http://schemas.microsoft.com/office/drawing/2014/main" xmlns="" id="{21D6FC7D-696E-5E4B-8B12-E9D0883902DC}"/>
                </a:ext>
              </a:extLst>
            </p:cNvPr>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DBAC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47" name="PA_文本框 4">
            <a:extLst>
              <a:ext uri="{FF2B5EF4-FFF2-40B4-BE49-F238E27FC236}">
                <a16:creationId xmlns:a16="http://schemas.microsoft.com/office/drawing/2014/main" xmlns="" id="{580A6BD2-02A6-BB4D-9382-F5C7E16F1F74}"/>
              </a:ext>
            </a:extLst>
          </p:cNvPr>
          <p:cNvSpPr txBox="1">
            <a:spLocks noChangeArrowheads="1"/>
          </p:cNvSpPr>
          <p:nvPr>
            <p:custDataLst>
              <p:tags r:id="rId26"/>
            </p:custDataLst>
          </p:nvPr>
        </p:nvSpPr>
        <p:spPr bwMode="auto">
          <a:xfrm>
            <a:off x="535359" y="184337"/>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Noto Sans S Chinese Medium" panose="020B0600000000000000" pitchFamily="34" charset="-122"/>
                <a:ea typeface="Noto Sans S Chinese Medium" panose="020B0600000000000000" pitchFamily="34" charset="-122"/>
              </a:rPr>
              <a:t>此处添加</a:t>
            </a:r>
            <a:r>
              <a:rPr lang="zh-CN" altLang="en-US" sz="2000" dirty="0">
                <a:solidFill>
                  <a:srgbClr val="DBACA5"/>
                </a:solidFill>
                <a:latin typeface="Noto Sans S Chinese Medium" panose="020B0600000000000000" pitchFamily="34" charset="-122"/>
                <a:ea typeface="Noto Sans S Chinese Medium" panose="020B0600000000000000" pitchFamily="34" charset="-122"/>
              </a:rPr>
              <a:t>标题文本</a:t>
            </a:r>
            <a:endParaRPr lang="en-US" altLang="zh-CN" sz="2000" dirty="0">
              <a:solidFill>
                <a:srgbClr val="DBACA5"/>
              </a:solidFill>
              <a:latin typeface="Noto Sans S Chinese Medium" panose="020B0600000000000000" pitchFamily="34" charset="-122"/>
              <a:ea typeface="Noto Sans S Chinese Medium" panose="020B0600000000000000" pitchFamily="34" charset="-122"/>
            </a:endParaRPr>
          </a:p>
        </p:txBody>
      </p:sp>
      <p:sp>
        <p:nvSpPr>
          <p:cNvPr id="48" name="PA_文本框 5">
            <a:extLst>
              <a:ext uri="{FF2B5EF4-FFF2-40B4-BE49-F238E27FC236}">
                <a16:creationId xmlns:a16="http://schemas.microsoft.com/office/drawing/2014/main" xmlns="" id="{9ED00286-E4DA-3E4C-8172-64F1C461C20A}"/>
              </a:ext>
            </a:extLst>
          </p:cNvPr>
          <p:cNvSpPr txBox="1">
            <a:spLocks noChangeArrowheads="1"/>
          </p:cNvSpPr>
          <p:nvPr>
            <p:custDataLst>
              <p:tags r:id="rId27"/>
            </p:custDataLst>
          </p:nvPr>
        </p:nvSpPr>
        <p:spPr bwMode="auto">
          <a:xfrm>
            <a:off x="535359" y="509426"/>
            <a:ext cx="2071401"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800" dirty="0">
                <a:solidFill>
                  <a:schemeClr val="bg1">
                    <a:lumMod val="50000"/>
                  </a:schemeClr>
                </a:solidFill>
                <a:latin typeface="Noto Sans S Chinese Medium" panose="020B0600000000000000" pitchFamily="34" charset="-122"/>
                <a:ea typeface="Noto Sans S Chinese Medium" panose="020B0600000000000000" pitchFamily="34" charset="-122"/>
              </a:rPr>
              <a:t>This is a good space for a short subtitle</a:t>
            </a:r>
          </a:p>
        </p:txBody>
      </p:sp>
    </p:spTree>
    <p:extLst>
      <p:ext uri="{BB962C8B-B14F-4D97-AF65-F5344CB8AC3E}">
        <p14:creationId xmlns:p14="http://schemas.microsoft.com/office/powerpoint/2010/main" val="34249966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9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120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150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par>
                                <p:cTn id="28" presetID="10" presetClass="entr" presetSubtype="0" fill="hold" grpId="0" nodeType="withEffect">
                                  <p:stCondLst>
                                    <p:cond delay="30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grpId="0" nodeType="withEffect">
                                  <p:stCondLst>
                                    <p:cond delay="60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par>
                                <p:cTn id="34" presetID="10" presetClass="entr" presetSubtype="0" fill="hold" grpId="0" nodeType="withEffect">
                                  <p:stCondLst>
                                    <p:cond delay="90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par>
                                <p:cTn id="37" presetID="10" presetClass="entr" presetSubtype="0" fill="hold" grpId="0" nodeType="withEffect">
                                  <p:stCondLst>
                                    <p:cond delay="120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par>
                                <p:cTn id="40" presetID="10" presetClass="entr" presetSubtype="0" fill="hold" grpId="0" nodeType="withEffect">
                                  <p:stCondLst>
                                    <p:cond delay="150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par>
                                <p:cTn id="48" presetID="10" presetClass="entr" presetSubtype="0" fill="hold" nodeType="withEffect">
                                  <p:stCondLst>
                                    <p:cond delay="30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500"/>
                                        <p:tgtEl>
                                          <p:spTgt spid="15"/>
                                        </p:tgtEl>
                                      </p:cBhvr>
                                    </p:animEffect>
                                  </p:childTnLst>
                                </p:cTn>
                              </p:par>
                              <p:par>
                                <p:cTn id="51" presetID="10" presetClass="entr" presetSubtype="0" fill="hold" grpId="0" nodeType="withEffect">
                                  <p:stCondLst>
                                    <p:cond delay="60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par>
                                <p:cTn id="54" presetID="10" presetClass="entr" presetSubtype="0" fill="hold" nodeType="withEffect">
                                  <p:stCondLst>
                                    <p:cond delay="90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500"/>
                                        <p:tgtEl>
                                          <p:spTgt spid="20"/>
                                        </p:tgtEl>
                                      </p:cBhvr>
                                    </p:animEffect>
                                  </p:childTnLst>
                                </p:cTn>
                              </p:par>
                              <p:par>
                                <p:cTn id="57" presetID="10" presetClass="entr" presetSubtype="0" fill="hold" nodeType="withEffect">
                                  <p:stCondLst>
                                    <p:cond delay="1200"/>
                                  </p:stCondLst>
                                  <p:childTnLst>
                                    <p:set>
                                      <p:cBhvr>
                                        <p:cTn id="58" dur="1" fill="hold">
                                          <p:stCondLst>
                                            <p:cond delay="0"/>
                                          </p:stCondLst>
                                        </p:cTn>
                                        <p:tgtEl>
                                          <p:spTgt spid="26"/>
                                        </p:tgtEl>
                                        <p:attrNameLst>
                                          <p:attrName>style.visibility</p:attrName>
                                        </p:attrNameLst>
                                      </p:cBhvr>
                                      <p:to>
                                        <p:strVal val="visible"/>
                                      </p:to>
                                    </p:set>
                                    <p:animEffect transition="in" filter="fade">
                                      <p:cBhvr>
                                        <p:cTn id="59" dur="500"/>
                                        <p:tgtEl>
                                          <p:spTgt spid="26"/>
                                        </p:tgtEl>
                                      </p:cBhvr>
                                    </p:animEffect>
                                  </p:childTnLst>
                                </p:cTn>
                              </p:par>
                              <p:par>
                                <p:cTn id="60" presetID="10" presetClass="entr" presetSubtype="0" fill="hold" nodeType="withEffect">
                                  <p:stCondLst>
                                    <p:cond delay="1500"/>
                                  </p:stCondLst>
                                  <p:childTnLst>
                                    <p:set>
                                      <p:cBhvr>
                                        <p:cTn id="61" dur="1" fill="hold">
                                          <p:stCondLst>
                                            <p:cond delay="0"/>
                                          </p:stCondLst>
                                        </p:cTn>
                                        <p:tgtEl>
                                          <p:spTgt spid="29"/>
                                        </p:tgtEl>
                                        <p:attrNameLst>
                                          <p:attrName>style.visibility</p:attrName>
                                        </p:attrNameLst>
                                      </p:cBhvr>
                                      <p:to>
                                        <p:strVal val="visible"/>
                                      </p:to>
                                    </p:set>
                                    <p:animEffect transition="in" filter="fade">
                                      <p:cBhvr>
                                        <p:cTn id="62" dur="500"/>
                                        <p:tgtEl>
                                          <p:spTgt spid="29"/>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fade">
                                      <p:cBhvr>
                                        <p:cTn id="67" dur="500"/>
                                        <p:tgtEl>
                                          <p:spTgt spid="32"/>
                                        </p:tgtEl>
                                      </p:cBhvr>
                                    </p:animEffect>
                                  </p:childTnLst>
                                </p:cTn>
                              </p:par>
                              <p:par>
                                <p:cTn id="68" presetID="10" presetClass="entr" presetSubtype="0" fill="hold" grpId="0" nodeType="withEffect">
                                  <p:stCondLst>
                                    <p:cond delay="300"/>
                                  </p:stCondLst>
                                  <p:childTnLst>
                                    <p:set>
                                      <p:cBhvr>
                                        <p:cTn id="69" dur="1" fill="hold">
                                          <p:stCondLst>
                                            <p:cond delay="0"/>
                                          </p:stCondLst>
                                        </p:cTn>
                                        <p:tgtEl>
                                          <p:spTgt spid="35"/>
                                        </p:tgtEl>
                                        <p:attrNameLst>
                                          <p:attrName>style.visibility</p:attrName>
                                        </p:attrNameLst>
                                      </p:cBhvr>
                                      <p:to>
                                        <p:strVal val="visible"/>
                                      </p:to>
                                    </p:set>
                                    <p:animEffect transition="in" filter="fade">
                                      <p:cBhvr>
                                        <p:cTn id="70" dur="500"/>
                                        <p:tgtEl>
                                          <p:spTgt spid="35"/>
                                        </p:tgtEl>
                                      </p:cBhvr>
                                    </p:animEffect>
                                  </p:childTnLst>
                                </p:cTn>
                              </p:par>
                              <p:par>
                                <p:cTn id="71" presetID="10" presetClass="entr" presetSubtype="0" fill="hold" grpId="0" nodeType="withEffect">
                                  <p:stCondLst>
                                    <p:cond delay="600"/>
                                  </p:stCondLst>
                                  <p:childTnLst>
                                    <p:set>
                                      <p:cBhvr>
                                        <p:cTn id="72" dur="1" fill="hold">
                                          <p:stCondLst>
                                            <p:cond delay="0"/>
                                          </p:stCondLst>
                                        </p:cTn>
                                        <p:tgtEl>
                                          <p:spTgt spid="36"/>
                                        </p:tgtEl>
                                        <p:attrNameLst>
                                          <p:attrName>style.visibility</p:attrName>
                                        </p:attrNameLst>
                                      </p:cBhvr>
                                      <p:to>
                                        <p:strVal val="visible"/>
                                      </p:to>
                                    </p:set>
                                    <p:animEffect transition="in" filter="fade">
                                      <p:cBhvr>
                                        <p:cTn id="73" dur="500"/>
                                        <p:tgtEl>
                                          <p:spTgt spid="36"/>
                                        </p:tgtEl>
                                      </p:cBhvr>
                                    </p:animEffect>
                                  </p:childTnLst>
                                </p:cTn>
                              </p:par>
                              <p:par>
                                <p:cTn id="74" presetID="10" presetClass="entr" presetSubtype="0" fill="hold" grpId="0" nodeType="withEffect">
                                  <p:stCondLst>
                                    <p:cond delay="900"/>
                                  </p:stCondLst>
                                  <p:childTnLst>
                                    <p:set>
                                      <p:cBhvr>
                                        <p:cTn id="75" dur="1" fill="hold">
                                          <p:stCondLst>
                                            <p:cond delay="0"/>
                                          </p:stCondLst>
                                        </p:cTn>
                                        <p:tgtEl>
                                          <p:spTgt spid="37"/>
                                        </p:tgtEl>
                                        <p:attrNameLst>
                                          <p:attrName>style.visibility</p:attrName>
                                        </p:attrNameLst>
                                      </p:cBhvr>
                                      <p:to>
                                        <p:strVal val="visible"/>
                                      </p:to>
                                    </p:set>
                                    <p:animEffect transition="in" filter="fade">
                                      <p:cBhvr>
                                        <p:cTn id="76" dur="500"/>
                                        <p:tgtEl>
                                          <p:spTgt spid="37"/>
                                        </p:tgtEl>
                                      </p:cBhvr>
                                    </p:animEffect>
                                  </p:childTnLst>
                                </p:cTn>
                              </p:par>
                              <p:par>
                                <p:cTn id="77" presetID="10" presetClass="entr" presetSubtype="0" fill="hold" grpId="0" nodeType="withEffect">
                                  <p:stCondLst>
                                    <p:cond delay="1200"/>
                                  </p:stCondLst>
                                  <p:childTnLst>
                                    <p:set>
                                      <p:cBhvr>
                                        <p:cTn id="78" dur="1" fill="hold">
                                          <p:stCondLst>
                                            <p:cond delay="0"/>
                                          </p:stCondLst>
                                        </p:cTn>
                                        <p:tgtEl>
                                          <p:spTgt spid="38"/>
                                        </p:tgtEl>
                                        <p:attrNameLst>
                                          <p:attrName>style.visibility</p:attrName>
                                        </p:attrNameLst>
                                      </p:cBhvr>
                                      <p:to>
                                        <p:strVal val="visible"/>
                                      </p:to>
                                    </p:set>
                                    <p:animEffect transition="in" filter="fade">
                                      <p:cBhvr>
                                        <p:cTn id="79" dur="500"/>
                                        <p:tgtEl>
                                          <p:spTgt spid="38"/>
                                        </p:tgtEl>
                                      </p:cBhvr>
                                    </p:animEffect>
                                  </p:childTnLst>
                                </p:cTn>
                              </p:par>
                              <p:par>
                                <p:cTn id="80" presetID="10" presetClass="entr" presetSubtype="0" fill="hold" nodeType="withEffect">
                                  <p:stCondLst>
                                    <p:cond delay="1500"/>
                                  </p:stCondLst>
                                  <p:childTnLst>
                                    <p:set>
                                      <p:cBhvr>
                                        <p:cTn id="81" dur="1" fill="hold">
                                          <p:stCondLst>
                                            <p:cond delay="0"/>
                                          </p:stCondLst>
                                        </p:cTn>
                                        <p:tgtEl>
                                          <p:spTgt spid="39"/>
                                        </p:tgtEl>
                                        <p:attrNameLst>
                                          <p:attrName>style.visibility</p:attrName>
                                        </p:attrNameLst>
                                      </p:cBhvr>
                                      <p:to>
                                        <p:strVal val="visible"/>
                                      </p:to>
                                    </p:set>
                                    <p:animEffect transition="in" filter="fade">
                                      <p:cBhvr>
                                        <p:cTn id="82" dur="500"/>
                                        <p:tgtEl>
                                          <p:spTgt spid="39"/>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fade">
                                      <p:cBhvr>
                                        <p:cTn id="87" dur="500"/>
                                        <p:tgtEl>
                                          <p:spTgt spid="43"/>
                                        </p:tgtEl>
                                      </p:cBhvr>
                                    </p:animEffect>
                                  </p:childTnLst>
                                </p:cTn>
                              </p:par>
                              <p:par>
                                <p:cTn id="88" presetID="10" presetClass="entr" presetSubtype="0" fill="hold" grpId="0" nodeType="withEffect">
                                  <p:stCondLst>
                                    <p:cond delay="300"/>
                                  </p:stCondLst>
                                  <p:childTnLst>
                                    <p:set>
                                      <p:cBhvr>
                                        <p:cTn id="89" dur="1" fill="hold">
                                          <p:stCondLst>
                                            <p:cond delay="0"/>
                                          </p:stCondLst>
                                        </p:cTn>
                                        <p:tgtEl>
                                          <p:spTgt spid="47"/>
                                        </p:tgtEl>
                                        <p:attrNameLst>
                                          <p:attrName>style.visibility</p:attrName>
                                        </p:attrNameLst>
                                      </p:cBhvr>
                                      <p:to>
                                        <p:strVal val="visible"/>
                                      </p:to>
                                    </p:set>
                                    <p:animEffect transition="in" filter="fade">
                                      <p:cBhvr>
                                        <p:cTn id="90" dur="500"/>
                                        <p:tgtEl>
                                          <p:spTgt spid="47"/>
                                        </p:tgtEl>
                                      </p:cBhvr>
                                    </p:animEffect>
                                  </p:childTnLst>
                                </p:cTn>
                              </p:par>
                              <p:par>
                                <p:cTn id="91" presetID="10" presetClass="entr" presetSubtype="0" fill="hold" grpId="0" nodeType="withEffect">
                                  <p:stCondLst>
                                    <p:cond delay="600"/>
                                  </p:stCondLst>
                                  <p:childTnLst>
                                    <p:set>
                                      <p:cBhvr>
                                        <p:cTn id="92" dur="1" fill="hold">
                                          <p:stCondLst>
                                            <p:cond delay="0"/>
                                          </p:stCondLst>
                                        </p:cTn>
                                        <p:tgtEl>
                                          <p:spTgt spid="48"/>
                                        </p:tgtEl>
                                        <p:attrNameLst>
                                          <p:attrName>style.visibility</p:attrName>
                                        </p:attrNameLst>
                                      </p:cBhvr>
                                      <p:to>
                                        <p:strVal val="visible"/>
                                      </p:to>
                                    </p:set>
                                    <p:animEffect transition="in" filter="fade">
                                      <p:cBhvr>
                                        <p:cTn id="93"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autoUpdateAnimBg="0"/>
      <p:bldP spid="4" grpId="0" animBg="1" autoUpdateAnimBg="0"/>
      <p:bldP spid="5" grpId="0" animBg="1"/>
      <p:bldP spid="6" grpId="0" animBg="1"/>
      <p:bldP spid="7" grpId="0" animBg="1"/>
      <p:bldP spid="8" grpId="0" animBg="1"/>
      <p:bldP spid="9" grpId="0" animBg="1" autoUpdateAnimBg="0"/>
      <p:bldP spid="10" grpId="0" animBg="1" autoUpdateAnimBg="0"/>
      <p:bldP spid="11" grpId="0" animBg="1"/>
      <p:bldP spid="12" grpId="0" animBg="1"/>
      <p:bldP spid="13" grpId="0" animBg="1"/>
      <p:bldP spid="14" grpId="0" animBg="1"/>
      <p:bldP spid="19" grpId="0" animBg="1" autoUpdateAnimBg="0"/>
      <p:bldP spid="35" grpId="0" animBg="1" autoUpdateAnimBg="0"/>
      <p:bldP spid="36" grpId="0" animBg="1" autoUpdateAnimBg="0"/>
      <p:bldP spid="37" grpId="0"/>
      <p:bldP spid="38" grpId="0"/>
      <p:bldP spid="47" grpId="0"/>
      <p:bldP spid="48"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淘宝店chenying0907 21">
            <a:extLst>
              <a:ext uri="{FF2B5EF4-FFF2-40B4-BE49-F238E27FC236}">
                <a16:creationId xmlns:a16="http://schemas.microsoft.com/office/drawing/2014/main" xmlns="" id="{50CE275A-AB08-5648-A614-E07742D68EF9}"/>
              </a:ext>
            </a:extLst>
          </p:cNvPr>
          <p:cNvGrpSpPr/>
          <p:nvPr>
            <p:custDataLst>
              <p:tags r:id="rId1"/>
            </p:custDataLst>
          </p:nvPr>
        </p:nvGrpSpPr>
        <p:grpSpPr>
          <a:xfrm>
            <a:off x="5832473" y="-21235"/>
            <a:ext cx="3311527" cy="5164735"/>
            <a:chOff x="5832473" y="-21235"/>
            <a:chExt cx="3311527" cy="5164735"/>
          </a:xfrm>
        </p:grpSpPr>
        <p:sp>
          <p:nvSpPr>
            <p:cNvPr id="3" name="淘宝店chenying0907 36">
              <a:extLst>
                <a:ext uri="{FF2B5EF4-FFF2-40B4-BE49-F238E27FC236}">
                  <a16:creationId xmlns:a16="http://schemas.microsoft.com/office/drawing/2014/main" xmlns="" id="{4E46197C-CA8D-274C-B028-BB782B9B5F76}"/>
                </a:ext>
              </a:extLst>
            </p:cNvPr>
            <p:cNvSpPr>
              <a:spLocks/>
            </p:cNvSpPr>
            <p:nvPr/>
          </p:nvSpPr>
          <p:spPr bwMode="auto">
            <a:xfrm rot="16200000">
              <a:off x="7445263" y="403114"/>
              <a:ext cx="2123086" cy="1274387"/>
            </a:xfrm>
            <a:custGeom>
              <a:avLst/>
              <a:gdLst/>
              <a:ahLst/>
              <a:cxnLst/>
              <a:rect l="l" t="t" r="r" b="b"/>
              <a:pathLst>
                <a:path w="2123086" h="1274387">
                  <a:moveTo>
                    <a:pt x="0" y="252037"/>
                  </a:moveTo>
                  <a:lnTo>
                    <a:pt x="2123086" y="0"/>
                  </a:lnTo>
                  <a:lnTo>
                    <a:pt x="2123086" y="1274387"/>
                  </a:lnTo>
                  <a:lnTo>
                    <a:pt x="1182688" y="1274387"/>
                  </a:lnTo>
                  <a:close/>
                </a:path>
              </a:pathLst>
            </a:custGeom>
            <a:solidFill>
              <a:srgbClr val="E5AAA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 name="淘宝店chenying0907 37">
              <a:extLst>
                <a:ext uri="{FF2B5EF4-FFF2-40B4-BE49-F238E27FC236}">
                  <a16:creationId xmlns:a16="http://schemas.microsoft.com/office/drawing/2014/main" xmlns="" id="{149ACC1A-5497-2F40-BB2B-217D291F9BE5}"/>
                </a:ext>
              </a:extLst>
            </p:cNvPr>
            <p:cNvSpPr>
              <a:spLocks/>
            </p:cNvSpPr>
            <p:nvPr/>
          </p:nvSpPr>
          <p:spPr bwMode="auto">
            <a:xfrm rot="16200000">
              <a:off x="5568154" y="1183482"/>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F1CF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淘宝店chenying0907 38">
              <a:extLst>
                <a:ext uri="{FF2B5EF4-FFF2-40B4-BE49-F238E27FC236}">
                  <a16:creationId xmlns:a16="http://schemas.microsoft.com/office/drawing/2014/main" xmlns="" id="{FC2B0B53-43E7-EA4F-9FCE-47006B3E59D4}"/>
                </a:ext>
              </a:extLst>
            </p:cNvPr>
            <p:cNvSpPr>
              <a:spLocks/>
            </p:cNvSpPr>
            <p:nvPr/>
          </p:nvSpPr>
          <p:spPr bwMode="auto">
            <a:xfrm rot="16200000">
              <a:off x="6636541" y="2759869"/>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9E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淘宝店chenying0907 39">
              <a:extLst>
                <a:ext uri="{FF2B5EF4-FFF2-40B4-BE49-F238E27FC236}">
                  <a16:creationId xmlns:a16="http://schemas.microsoft.com/office/drawing/2014/main" xmlns="" id="{AAB3EEDA-D041-B74D-AA5B-63F0A859F651}"/>
                </a:ext>
              </a:extLst>
            </p:cNvPr>
            <p:cNvSpPr>
              <a:spLocks/>
            </p:cNvSpPr>
            <p:nvPr/>
          </p:nvSpPr>
          <p:spPr bwMode="auto">
            <a:xfrm rot="16200000">
              <a:off x="7785893" y="3785394"/>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E5AA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 name="PA_淘宝店chenying0907 13">
            <a:extLst>
              <a:ext uri="{FF2B5EF4-FFF2-40B4-BE49-F238E27FC236}">
                <a16:creationId xmlns:a16="http://schemas.microsoft.com/office/drawing/2014/main" xmlns="" id="{6D09EA53-738A-E54A-A284-28CC54A33662}"/>
              </a:ext>
            </a:extLst>
          </p:cNvPr>
          <p:cNvSpPr/>
          <p:nvPr>
            <p:custDataLst>
              <p:tags r:id="rId2"/>
            </p:custDataLst>
          </p:nvPr>
        </p:nvSpPr>
        <p:spPr>
          <a:xfrm>
            <a:off x="3203847" y="1226820"/>
            <a:ext cx="5557563" cy="2689858"/>
          </a:xfrm>
          <a:prstGeom prst="rect">
            <a:avLst/>
          </a:prstGeom>
          <a:solidFill>
            <a:schemeClr val="bg1">
              <a:alpha val="85000"/>
            </a:schemeClr>
          </a:solidFill>
          <a:ln>
            <a:noFill/>
          </a:ln>
          <a:effectLst>
            <a:outerShdw blurRad="368300" dist="63500" dir="4620000" algn="tl"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PA_文本框 16">
            <a:extLst>
              <a:ext uri="{FF2B5EF4-FFF2-40B4-BE49-F238E27FC236}">
                <a16:creationId xmlns:a16="http://schemas.microsoft.com/office/drawing/2014/main" xmlns="" id="{1627EDAC-E160-DD48-933F-FC87B86AB4C5}"/>
              </a:ext>
            </a:extLst>
          </p:cNvPr>
          <p:cNvSpPr txBox="1"/>
          <p:nvPr>
            <p:custDataLst>
              <p:tags r:id="rId3"/>
            </p:custDataLst>
          </p:nvPr>
        </p:nvSpPr>
        <p:spPr>
          <a:xfrm>
            <a:off x="1841644" y="2126925"/>
            <a:ext cx="899396" cy="830997"/>
          </a:xfrm>
          <a:prstGeom prst="rect">
            <a:avLst/>
          </a:prstGeom>
          <a:noFill/>
        </p:spPr>
        <p:txBody>
          <a:bodyPr wrap="square" rtlCol="0">
            <a:spAutoFit/>
          </a:bodyPr>
          <a:lstStyle/>
          <a:p>
            <a:r>
              <a:rPr lang="en-US" altLang="zh-CN" sz="4800" dirty="0">
                <a:solidFill>
                  <a:schemeClr val="bg1">
                    <a:lumMod val="50000"/>
                  </a:schemeClr>
                </a:solidFill>
                <a:latin typeface="Noto Sans S Chinese Medium" panose="020B0600000000000000" pitchFamily="34" charset="-122"/>
                <a:ea typeface="Noto Sans S Chinese Medium" panose="020B0600000000000000" pitchFamily="34" charset="-122"/>
              </a:rPr>
              <a:t>04</a:t>
            </a:r>
            <a:endParaRPr lang="zh-CN" altLang="en-US" sz="48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9" name="PA_文本框 17">
            <a:extLst>
              <a:ext uri="{FF2B5EF4-FFF2-40B4-BE49-F238E27FC236}">
                <a16:creationId xmlns:a16="http://schemas.microsoft.com/office/drawing/2014/main" xmlns="" id="{3D3A79DD-73E2-394D-A636-763F03563405}"/>
              </a:ext>
            </a:extLst>
          </p:cNvPr>
          <p:cNvSpPr txBox="1"/>
          <p:nvPr>
            <p:custDataLst>
              <p:tags r:id="rId4"/>
            </p:custDataLst>
          </p:nvPr>
        </p:nvSpPr>
        <p:spPr>
          <a:xfrm>
            <a:off x="3524160" y="1896092"/>
            <a:ext cx="2031325" cy="461665"/>
          </a:xfrm>
          <a:prstGeom prst="rect">
            <a:avLst/>
          </a:prstGeom>
          <a:noFill/>
        </p:spPr>
        <p:txBody>
          <a:bodyPr wrap="none" rtlCol="0">
            <a:spAutoFit/>
          </a:bodyPr>
          <a:lstStyle/>
          <a:p>
            <a:r>
              <a:rPr lang="zh-CN" altLang="en-US" sz="2400" dirty="0">
                <a:solidFill>
                  <a:schemeClr val="bg1">
                    <a:lumMod val="50000"/>
                  </a:schemeClr>
                </a:solidFill>
                <a:latin typeface="Noto Sans S Chinese Medium" panose="020B0600000000000000" pitchFamily="34" charset="-122"/>
                <a:ea typeface="Noto Sans S Chinese Medium" panose="020B0600000000000000" pitchFamily="34" charset="-122"/>
              </a:rPr>
              <a:t>相关标题文字</a:t>
            </a:r>
          </a:p>
        </p:txBody>
      </p:sp>
      <p:grpSp>
        <p:nvGrpSpPr>
          <p:cNvPr id="10" name="PA_淘宝店chenying0907 18">
            <a:extLst>
              <a:ext uri="{FF2B5EF4-FFF2-40B4-BE49-F238E27FC236}">
                <a16:creationId xmlns:a16="http://schemas.microsoft.com/office/drawing/2014/main" xmlns="" id="{702E92EB-A4C4-0E41-91F8-90391144AA6F}"/>
              </a:ext>
            </a:extLst>
          </p:cNvPr>
          <p:cNvGrpSpPr/>
          <p:nvPr>
            <p:custDataLst>
              <p:tags r:id="rId5"/>
            </p:custDataLst>
          </p:nvPr>
        </p:nvGrpSpPr>
        <p:grpSpPr>
          <a:xfrm>
            <a:off x="2243226" y="2221456"/>
            <a:ext cx="528300" cy="710884"/>
            <a:chOff x="4211960" y="594800"/>
            <a:chExt cx="374475" cy="662059"/>
          </a:xfrm>
        </p:grpSpPr>
        <p:sp>
          <p:nvSpPr>
            <p:cNvPr id="11" name="直角三角形 10">
              <a:extLst>
                <a:ext uri="{FF2B5EF4-FFF2-40B4-BE49-F238E27FC236}">
                  <a16:creationId xmlns:a16="http://schemas.microsoft.com/office/drawing/2014/main" xmlns="" id="{DC707ABC-FE69-684F-8642-11FFADBBC1EB}"/>
                </a:ext>
              </a:extLst>
            </p:cNvPr>
            <p:cNvSpPr/>
            <p:nvPr/>
          </p:nvSpPr>
          <p:spPr>
            <a:xfrm rot="16200000">
              <a:off x="4068168" y="738592"/>
              <a:ext cx="662059" cy="374475"/>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ans S Chinese Medium" panose="020B0600000000000000" pitchFamily="34" charset="-122"/>
                <a:ea typeface="Noto Sans S Chinese Medium" panose="020B0600000000000000" pitchFamily="34" charset="-122"/>
              </a:endParaRPr>
            </a:p>
          </p:txBody>
        </p:sp>
        <p:cxnSp>
          <p:nvCxnSpPr>
            <p:cNvPr id="12" name="直接连接符 20">
              <a:extLst>
                <a:ext uri="{FF2B5EF4-FFF2-40B4-BE49-F238E27FC236}">
                  <a16:creationId xmlns:a16="http://schemas.microsoft.com/office/drawing/2014/main" xmlns="" id="{CE4FBCAF-4229-FD43-A855-A21F9E0A73B9}"/>
                </a:ext>
              </a:extLst>
            </p:cNvPr>
            <p:cNvCxnSpPr>
              <a:stCxn id="11" idx="4"/>
              <a:endCxn id="11" idx="0"/>
            </p:cNvCxnSpPr>
            <p:nvPr/>
          </p:nvCxnSpPr>
          <p:spPr>
            <a:xfrm flipH="1">
              <a:off x="4211960" y="594800"/>
              <a:ext cx="374475" cy="662059"/>
            </a:xfrm>
            <a:prstGeom prst="line">
              <a:avLst/>
            </a:prstGeom>
            <a:ln w="6350" cap="rnd">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13" name="PA_淘宝店chenying0907 23">
            <a:extLst>
              <a:ext uri="{FF2B5EF4-FFF2-40B4-BE49-F238E27FC236}">
                <a16:creationId xmlns:a16="http://schemas.microsoft.com/office/drawing/2014/main" xmlns="" id="{E3CB36A4-CB44-FA49-8567-5A9F2B6DE3F7}"/>
              </a:ext>
            </a:extLst>
          </p:cNvPr>
          <p:cNvSpPr/>
          <p:nvPr>
            <p:custDataLst>
              <p:tags r:id="rId6"/>
            </p:custDataLst>
          </p:nvPr>
        </p:nvSpPr>
        <p:spPr>
          <a:xfrm>
            <a:off x="3524161" y="2356397"/>
            <a:ext cx="2286000" cy="819455"/>
          </a:xfrm>
          <a:prstGeom prst="rect">
            <a:avLst/>
          </a:prstGeom>
        </p:spPr>
        <p:txBody>
          <a:bodyPr wrap="square">
            <a:spAutoFit/>
          </a:bodyPr>
          <a:lstStyle/>
          <a:p>
            <a:pPr marL="171450" indent="-171450">
              <a:lnSpc>
                <a:spcPct val="150000"/>
              </a:lnSpc>
              <a:buClr>
                <a:schemeClr val="accent3"/>
              </a:buClr>
              <a:buFont typeface="Wingdings" panose="05000000000000000000" pitchFamily="2" charset="2"/>
              <a:buChar char="p"/>
            </a:pPr>
            <a:r>
              <a:rPr lang="zh-CN" altLang="en-US" sz="1050" dirty="0">
                <a:solidFill>
                  <a:schemeClr val="bg1">
                    <a:lumMod val="50000"/>
                  </a:schemeClr>
                </a:solidFill>
                <a:latin typeface="Noto Sans S Chinese Medium" panose="020B0600000000000000" pitchFamily="34" charset="-122"/>
                <a:ea typeface="Noto Sans S Chinese Medium" panose="020B0600000000000000" pitchFamily="34" charset="-122"/>
              </a:rPr>
              <a:t>请替换文字内容</a:t>
            </a:r>
            <a:endParaRPr lang="en-US" altLang="zh-CN" sz="1050" dirty="0">
              <a:solidFill>
                <a:schemeClr val="bg1">
                  <a:lumMod val="50000"/>
                </a:schemeClr>
              </a:solidFill>
              <a:latin typeface="Noto Sans S Chinese Medium" panose="020B0600000000000000" pitchFamily="34" charset="-122"/>
              <a:ea typeface="Noto Sans S Chinese Medium" panose="020B0600000000000000" pitchFamily="34" charset="-122"/>
            </a:endParaRPr>
          </a:p>
          <a:p>
            <a:pPr marL="171450" indent="-171450">
              <a:lnSpc>
                <a:spcPct val="150000"/>
              </a:lnSpc>
              <a:buClr>
                <a:schemeClr val="accent3"/>
              </a:buClr>
              <a:buFont typeface="Wingdings" panose="05000000000000000000" pitchFamily="2" charset="2"/>
              <a:buChar char="p"/>
            </a:pPr>
            <a:r>
              <a:rPr lang="zh-CN" altLang="en-US" sz="1050" dirty="0">
                <a:solidFill>
                  <a:schemeClr val="bg1">
                    <a:lumMod val="50000"/>
                  </a:schemeClr>
                </a:solidFill>
                <a:latin typeface="Noto Sans S Chinese Medium" panose="020B0600000000000000" pitchFamily="34" charset="-122"/>
                <a:ea typeface="Noto Sans S Chinese Medium" panose="020B0600000000000000" pitchFamily="34" charset="-122"/>
              </a:rPr>
              <a:t>请替换文字内容</a:t>
            </a:r>
            <a:endParaRPr lang="en-US" altLang="zh-CN" sz="1050" dirty="0">
              <a:solidFill>
                <a:schemeClr val="bg1">
                  <a:lumMod val="50000"/>
                </a:schemeClr>
              </a:solidFill>
              <a:latin typeface="Noto Sans S Chinese Medium" panose="020B0600000000000000" pitchFamily="34" charset="-122"/>
              <a:ea typeface="Noto Sans S Chinese Medium" panose="020B0600000000000000" pitchFamily="34" charset="-122"/>
            </a:endParaRPr>
          </a:p>
          <a:p>
            <a:pPr marL="171450" indent="-171450">
              <a:lnSpc>
                <a:spcPct val="150000"/>
              </a:lnSpc>
              <a:buClr>
                <a:schemeClr val="accent3"/>
              </a:buClr>
              <a:buFont typeface="Wingdings" panose="05000000000000000000" pitchFamily="2" charset="2"/>
              <a:buChar char="p"/>
            </a:pPr>
            <a:r>
              <a:rPr lang="zh-CN" altLang="en-US" sz="1050" dirty="0">
                <a:solidFill>
                  <a:schemeClr val="bg1">
                    <a:lumMod val="50000"/>
                  </a:schemeClr>
                </a:solidFill>
                <a:latin typeface="Noto Sans S Chinese Medium" panose="020B0600000000000000" pitchFamily="34" charset="-122"/>
                <a:ea typeface="Noto Sans S Chinese Medium" panose="020B0600000000000000" pitchFamily="34" charset="-122"/>
              </a:rPr>
              <a:t>请替换文字内容</a:t>
            </a:r>
            <a:endParaRPr lang="en-US" altLang="zh-CN" sz="105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Tree>
    <p:extLst>
      <p:ext uri="{BB962C8B-B14F-4D97-AF65-F5344CB8AC3E}">
        <p14:creationId xmlns:p14="http://schemas.microsoft.com/office/powerpoint/2010/main" val="27077313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90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nodeType="withEffect">
                                  <p:stCondLst>
                                    <p:cond delay="120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150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P spid="8" grpId="0" animBg="1" autoUpdateAnimBg="0"/>
      <p:bldP spid="9"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PA_淘宝店chenying0907 9">
            <a:extLst>
              <a:ext uri="{FF2B5EF4-FFF2-40B4-BE49-F238E27FC236}">
                <a16:creationId xmlns:a16="http://schemas.microsoft.com/office/drawing/2014/main" xmlns="" id="{C1761BCD-9E6C-0E40-85D3-2735A32D0932}"/>
              </a:ext>
            </a:extLst>
          </p:cNvPr>
          <p:cNvGrpSpPr/>
          <p:nvPr>
            <p:custDataLst>
              <p:tags r:id="rId1"/>
            </p:custDataLst>
          </p:nvPr>
        </p:nvGrpSpPr>
        <p:grpSpPr>
          <a:xfrm>
            <a:off x="-1" y="-21236"/>
            <a:ext cx="3311528" cy="5164737"/>
            <a:chOff x="-1" y="-21236"/>
            <a:chExt cx="3311528" cy="5164737"/>
          </a:xfrm>
        </p:grpSpPr>
        <p:sp>
          <p:nvSpPr>
            <p:cNvPr id="5" name="淘宝店chenying0907 36">
              <a:extLst>
                <a:ext uri="{FF2B5EF4-FFF2-40B4-BE49-F238E27FC236}">
                  <a16:creationId xmlns:a16="http://schemas.microsoft.com/office/drawing/2014/main" xmlns="" id="{4370754C-06EB-AC4A-9BB6-843804571FF3}"/>
                </a:ext>
              </a:extLst>
            </p:cNvPr>
            <p:cNvSpPr>
              <a:spLocks/>
            </p:cNvSpPr>
            <p:nvPr/>
          </p:nvSpPr>
          <p:spPr bwMode="auto">
            <a:xfrm rot="5400000">
              <a:off x="-424350" y="3444764"/>
              <a:ext cx="2123086" cy="1274387"/>
            </a:xfrm>
            <a:custGeom>
              <a:avLst/>
              <a:gdLst/>
              <a:ahLst/>
              <a:cxnLst/>
              <a:rect l="l" t="t" r="r" b="b"/>
              <a:pathLst>
                <a:path w="2123086" h="1274387">
                  <a:moveTo>
                    <a:pt x="0" y="252037"/>
                  </a:moveTo>
                  <a:lnTo>
                    <a:pt x="2123086" y="0"/>
                  </a:lnTo>
                  <a:lnTo>
                    <a:pt x="2123086" y="1274387"/>
                  </a:lnTo>
                  <a:lnTo>
                    <a:pt x="1182688" y="1274387"/>
                  </a:lnTo>
                  <a:close/>
                </a:path>
              </a:pathLst>
            </a:custGeom>
            <a:solidFill>
              <a:srgbClr val="DBACA5"/>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6" name="淘宝店chenying0907 37">
              <a:extLst>
                <a:ext uri="{FF2B5EF4-FFF2-40B4-BE49-F238E27FC236}">
                  <a16:creationId xmlns:a16="http://schemas.microsoft.com/office/drawing/2014/main" xmlns="" id="{F91DDD1A-2413-214F-89DF-B9F51C70FF82}"/>
                </a:ext>
              </a:extLst>
            </p:cNvPr>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EACF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淘宝店chenying0907 38">
              <a:extLst>
                <a:ext uri="{FF2B5EF4-FFF2-40B4-BE49-F238E27FC236}">
                  <a16:creationId xmlns:a16="http://schemas.microsoft.com/office/drawing/2014/main" xmlns="" id="{81E5811B-B18E-8D4A-9D89-AD4E9E544E30}"/>
                </a:ext>
              </a:extLst>
            </p:cNvPr>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淘宝店chenying0907 39">
              <a:extLst>
                <a:ext uri="{FF2B5EF4-FFF2-40B4-BE49-F238E27FC236}">
                  <a16:creationId xmlns:a16="http://schemas.microsoft.com/office/drawing/2014/main" xmlns="" id="{8FD6B168-53BF-4349-B4FD-7079FD1F3F71}"/>
                </a:ext>
              </a:extLst>
            </p:cNvPr>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D9AB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9" name="PA_淘宝店chenying0907 10">
            <a:extLst>
              <a:ext uri="{FF2B5EF4-FFF2-40B4-BE49-F238E27FC236}">
                <a16:creationId xmlns:a16="http://schemas.microsoft.com/office/drawing/2014/main" xmlns="" id="{AACC30A3-3AC0-DD48-AC2B-FF2145510B1C}"/>
              </a:ext>
            </a:extLst>
          </p:cNvPr>
          <p:cNvSpPr/>
          <p:nvPr>
            <p:custDataLst>
              <p:tags r:id="rId2"/>
            </p:custDataLst>
          </p:nvPr>
        </p:nvSpPr>
        <p:spPr>
          <a:xfrm>
            <a:off x="480834" y="703128"/>
            <a:ext cx="2381945" cy="3737242"/>
          </a:xfrm>
          <a:prstGeom prst="rect">
            <a:avLst/>
          </a:prstGeom>
          <a:solidFill>
            <a:schemeClr val="bg1">
              <a:alpha val="85000"/>
            </a:schemeClr>
          </a:solidFill>
          <a:ln>
            <a:noFill/>
          </a:ln>
          <a:effectLst>
            <a:outerShdw blurRad="368300" dist="63500" dir="4620000" algn="tl"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ans S Chinese Medium" panose="020B0600000000000000" pitchFamily="34" charset="-122"/>
              <a:ea typeface="Noto Sans S Chinese Medium" panose="020B0600000000000000" pitchFamily="34" charset="-122"/>
            </a:endParaRPr>
          </a:p>
        </p:txBody>
      </p:sp>
      <p:sp>
        <p:nvSpPr>
          <p:cNvPr id="10" name="PA_文本框 11">
            <a:extLst>
              <a:ext uri="{FF2B5EF4-FFF2-40B4-BE49-F238E27FC236}">
                <a16:creationId xmlns:a16="http://schemas.microsoft.com/office/drawing/2014/main" xmlns="" id="{ECC590F7-0E27-7547-8C83-E38D5E14C509}"/>
              </a:ext>
            </a:extLst>
          </p:cNvPr>
          <p:cNvSpPr txBox="1"/>
          <p:nvPr>
            <p:custDataLst>
              <p:tags r:id="rId3"/>
            </p:custDataLst>
          </p:nvPr>
        </p:nvSpPr>
        <p:spPr>
          <a:xfrm>
            <a:off x="695359" y="3403384"/>
            <a:ext cx="1091848" cy="584775"/>
          </a:xfrm>
          <a:prstGeom prst="rect">
            <a:avLst/>
          </a:prstGeom>
          <a:noFill/>
        </p:spPr>
        <p:txBody>
          <a:bodyPr wrap="square" lIns="0" rIns="0" rtlCol="0">
            <a:spAutoFit/>
          </a:bodyPr>
          <a:lstStyle/>
          <a:p>
            <a:pPr algn="dist"/>
            <a:r>
              <a:rPr lang="zh-CN" altLang="en-US" sz="3200" dirty="0">
                <a:ln w="6350">
                  <a:noFill/>
                </a:ln>
                <a:solidFill>
                  <a:srgbClr val="D9ABA4"/>
                </a:solidFill>
                <a:latin typeface="Noto Sans S Chinese Medium" panose="020B0600000000000000" pitchFamily="34" charset="-122"/>
                <a:ea typeface="Noto Sans S Chinese Medium" panose="020B0600000000000000" pitchFamily="34" charset="-122"/>
              </a:rPr>
              <a:t>目录</a:t>
            </a:r>
          </a:p>
        </p:txBody>
      </p:sp>
      <p:sp>
        <p:nvSpPr>
          <p:cNvPr id="11" name="PA_文本框 12">
            <a:extLst>
              <a:ext uri="{FF2B5EF4-FFF2-40B4-BE49-F238E27FC236}">
                <a16:creationId xmlns:a16="http://schemas.microsoft.com/office/drawing/2014/main" xmlns="" id="{9B81AFF1-496D-F343-BC88-84877F954821}"/>
              </a:ext>
            </a:extLst>
          </p:cNvPr>
          <p:cNvSpPr txBox="1"/>
          <p:nvPr>
            <p:custDataLst>
              <p:tags r:id="rId4"/>
            </p:custDataLst>
          </p:nvPr>
        </p:nvSpPr>
        <p:spPr>
          <a:xfrm>
            <a:off x="695359" y="3928625"/>
            <a:ext cx="1091848" cy="276999"/>
          </a:xfrm>
          <a:prstGeom prst="rect">
            <a:avLst/>
          </a:prstGeom>
          <a:noFill/>
        </p:spPr>
        <p:txBody>
          <a:bodyPr wrap="square" lIns="0" rIns="0" rtlCol="0">
            <a:spAutoFit/>
          </a:bodyPr>
          <a:lstStyle/>
          <a:p>
            <a:pPr algn="dist"/>
            <a:r>
              <a:rPr lang="en-US" altLang="zh-CN" sz="1200" dirty="0">
                <a:ln w="6350">
                  <a:noFill/>
                </a:ln>
                <a:solidFill>
                  <a:schemeClr val="bg1">
                    <a:lumMod val="50000"/>
                  </a:schemeClr>
                </a:solidFill>
                <a:latin typeface="Noto Sans S Chinese Medium" panose="020B0600000000000000" pitchFamily="34" charset="-122"/>
                <a:ea typeface="Noto Sans S Chinese Medium" panose="020B0600000000000000" pitchFamily="34" charset="-122"/>
              </a:rPr>
              <a:t>CONTENTS</a:t>
            </a:r>
            <a:endParaRPr lang="zh-CN" altLang="en-US" sz="1200" dirty="0">
              <a:ln w="6350">
                <a:noFill/>
              </a:ln>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grpSp>
        <p:nvGrpSpPr>
          <p:cNvPr id="12" name="PA_淘宝店chenying0907 1">
            <a:extLst>
              <a:ext uri="{FF2B5EF4-FFF2-40B4-BE49-F238E27FC236}">
                <a16:creationId xmlns:a16="http://schemas.microsoft.com/office/drawing/2014/main" xmlns="" id="{B98354AF-ECF8-F443-B36A-C5A48798D0B3}"/>
              </a:ext>
            </a:extLst>
          </p:cNvPr>
          <p:cNvGrpSpPr/>
          <p:nvPr>
            <p:custDataLst>
              <p:tags r:id="rId5"/>
            </p:custDataLst>
          </p:nvPr>
        </p:nvGrpSpPr>
        <p:grpSpPr>
          <a:xfrm>
            <a:off x="4241135" y="664220"/>
            <a:ext cx="2058333" cy="523220"/>
            <a:chOff x="4241135" y="664220"/>
            <a:chExt cx="2058333" cy="523220"/>
          </a:xfrm>
        </p:grpSpPr>
        <p:sp>
          <p:nvSpPr>
            <p:cNvPr id="13" name="PA_文本框 16">
              <a:extLst>
                <a:ext uri="{FF2B5EF4-FFF2-40B4-BE49-F238E27FC236}">
                  <a16:creationId xmlns:a16="http://schemas.microsoft.com/office/drawing/2014/main" xmlns="" id="{4FAA97AE-A745-764B-9959-3CCFDA3E0815}"/>
                </a:ext>
              </a:extLst>
            </p:cNvPr>
            <p:cNvSpPr txBox="1"/>
            <p:nvPr>
              <p:custDataLst>
                <p:tags r:id="rId22"/>
              </p:custDataLst>
            </p:nvPr>
          </p:nvSpPr>
          <p:spPr>
            <a:xfrm>
              <a:off x="4241135" y="664220"/>
              <a:ext cx="595035" cy="523220"/>
            </a:xfrm>
            <a:prstGeom prst="rect">
              <a:avLst/>
            </a:prstGeom>
            <a:noFill/>
          </p:spPr>
          <p:txBody>
            <a:bodyPr wrap="none" rtlCol="0">
              <a:spAutoFit/>
            </a:bodyPr>
            <a:lstStyle/>
            <a:p>
              <a:r>
                <a:rPr lang="en-US" altLang="zh-CN" sz="2800" dirty="0">
                  <a:solidFill>
                    <a:schemeClr val="bg1">
                      <a:lumMod val="50000"/>
                    </a:schemeClr>
                  </a:solidFill>
                  <a:latin typeface="Noto Sans S Chinese Medium" panose="020B0600000000000000" pitchFamily="34" charset="-122"/>
                  <a:ea typeface="Noto Sans S Chinese Medium" panose="020B0600000000000000" pitchFamily="34" charset="-122"/>
                </a:rPr>
                <a:t>01</a:t>
              </a:r>
              <a:endParaRPr lang="zh-CN" altLang="en-US" sz="28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14" name="PA_文本框 17">
              <a:extLst>
                <a:ext uri="{FF2B5EF4-FFF2-40B4-BE49-F238E27FC236}">
                  <a16:creationId xmlns:a16="http://schemas.microsoft.com/office/drawing/2014/main" xmlns="" id="{D2CFCF53-E4A2-8142-9D00-B11E623CB301}"/>
                </a:ext>
              </a:extLst>
            </p:cNvPr>
            <p:cNvSpPr txBox="1"/>
            <p:nvPr>
              <p:custDataLst>
                <p:tags r:id="rId23"/>
              </p:custDataLst>
            </p:nvPr>
          </p:nvSpPr>
          <p:spPr>
            <a:xfrm>
              <a:off x="5076056" y="741164"/>
              <a:ext cx="1223412" cy="300082"/>
            </a:xfrm>
            <a:prstGeom prst="rect">
              <a:avLst/>
            </a:prstGeom>
            <a:noFill/>
          </p:spPr>
          <p:txBody>
            <a:bodyPr wrap="none" rtlCol="0">
              <a:spAutoFit/>
            </a:bodyPr>
            <a:lstStyle/>
            <a:p>
              <a:r>
                <a:rPr lang="zh-CN" altLang="en-US" dirty="0">
                  <a:solidFill>
                    <a:schemeClr val="bg1">
                      <a:lumMod val="50000"/>
                    </a:schemeClr>
                  </a:solidFill>
                  <a:latin typeface="Noto Sans S Chinese Medium" panose="020B0600000000000000" pitchFamily="34" charset="-122"/>
                  <a:ea typeface="Noto Sans S Chinese Medium" panose="020B0600000000000000" pitchFamily="34" charset="-122"/>
                </a:rPr>
                <a:t>相关标题文字</a:t>
              </a:r>
            </a:p>
          </p:txBody>
        </p:sp>
        <p:grpSp>
          <p:nvGrpSpPr>
            <p:cNvPr id="15" name="PA_淘宝店chenying0907 39">
              <a:extLst>
                <a:ext uri="{FF2B5EF4-FFF2-40B4-BE49-F238E27FC236}">
                  <a16:creationId xmlns:a16="http://schemas.microsoft.com/office/drawing/2014/main" xmlns="" id="{C353D460-2C79-934A-BBBF-C4239E849C3B}"/>
                </a:ext>
              </a:extLst>
            </p:cNvPr>
            <p:cNvGrpSpPr/>
            <p:nvPr>
              <p:custDataLst>
                <p:tags r:id="rId24"/>
              </p:custDataLst>
            </p:nvPr>
          </p:nvGrpSpPr>
          <p:grpSpPr>
            <a:xfrm>
              <a:off x="4542184" y="719179"/>
              <a:ext cx="307149" cy="413301"/>
              <a:chOff x="4211960" y="594800"/>
              <a:chExt cx="374475" cy="662059"/>
            </a:xfrm>
          </p:grpSpPr>
          <p:sp>
            <p:nvSpPr>
              <p:cNvPr id="16" name="直角三角形 15">
                <a:extLst>
                  <a:ext uri="{FF2B5EF4-FFF2-40B4-BE49-F238E27FC236}">
                    <a16:creationId xmlns:a16="http://schemas.microsoft.com/office/drawing/2014/main" xmlns="" id="{C0301E52-AC9B-A04D-8E79-A5D1B08C0C63}"/>
                  </a:ext>
                </a:extLst>
              </p:cNvPr>
              <p:cNvSpPr/>
              <p:nvPr/>
            </p:nvSpPr>
            <p:spPr>
              <a:xfrm rot="16200000">
                <a:off x="4068168" y="738592"/>
                <a:ext cx="662059" cy="374475"/>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ans S Chinese Medium" panose="020B0600000000000000" pitchFamily="34" charset="-122"/>
                  <a:ea typeface="Noto Sans S Chinese Medium" panose="020B0600000000000000" pitchFamily="34" charset="-122"/>
                </a:endParaRPr>
              </a:p>
            </p:txBody>
          </p:sp>
          <p:cxnSp>
            <p:nvCxnSpPr>
              <p:cNvPr id="17" name="直接连接符 19">
                <a:extLst>
                  <a:ext uri="{FF2B5EF4-FFF2-40B4-BE49-F238E27FC236}">
                    <a16:creationId xmlns:a16="http://schemas.microsoft.com/office/drawing/2014/main" xmlns="" id="{F829A568-6905-444E-BB17-890AD8734C53}"/>
                  </a:ext>
                </a:extLst>
              </p:cNvPr>
              <p:cNvCxnSpPr>
                <a:stCxn id="16" idx="4"/>
                <a:endCxn id="16" idx="0"/>
              </p:cNvCxnSpPr>
              <p:nvPr/>
            </p:nvCxnSpPr>
            <p:spPr>
              <a:xfrm flipH="1">
                <a:off x="4211960" y="594800"/>
                <a:ext cx="374475" cy="662059"/>
              </a:xfrm>
              <a:prstGeom prst="line">
                <a:avLst/>
              </a:prstGeom>
              <a:ln w="6350" cap="rnd">
                <a:solidFill>
                  <a:schemeClr val="accent3"/>
                </a:solidFill>
              </a:ln>
            </p:spPr>
            <p:style>
              <a:lnRef idx="1">
                <a:schemeClr val="accent1"/>
              </a:lnRef>
              <a:fillRef idx="0">
                <a:schemeClr val="accent1"/>
              </a:fillRef>
              <a:effectRef idx="0">
                <a:schemeClr val="accent1"/>
              </a:effectRef>
              <a:fontRef idx="minor">
                <a:schemeClr val="tx1"/>
              </a:fontRef>
            </p:style>
          </p:cxnSp>
        </p:grpSp>
      </p:grpSp>
      <p:grpSp>
        <p:nvGrpSpPr>
          <p:cNvPr id="18" name="PA_淘宝店chenying0907 6">
            <a:extLst>
              <a:ext uri="{FF2B5EF4-FFF2-40B4-BE49-F238E27FC236}">
                <a16:creationId xmlns:a16="http://schemas.microsoft.com/office/drawing/2014/main" xmlns="" id="{743AFC2D-20C5-B041-9753-0118F0D1CEFD}"/>
              </a:ext>
            </a:extLst>
          </p:cNvPr>
          <p:cNvGrpSpPr/>
          <p:nvPr>
            <p:custDataLst>
              <p:tags r:id="rId6"/>
            </p:custDataLst>
          </p:nvPr>
        </p:nvGrpSpPr>
        <p:grpSpPr>
          <a:xfrm>
            <a:off x="4241135" y="1479560"/>
            <a:ext cx="2058333" cy="523220"/>
            <a:chOff x="4241135" y="1479560"/>
            <a:chExt cx="2058333" cy="523220"/>
          </a:xfrm>
        </p:grpSpPr>
        <p:sp>
          <p:nvSpPr>
            <p:cNvPr id="19" name="PA_文本框 21">
              <a:extLst>
                <a:ext uri="{FF2B5EF4-FFF2-40B4-BE49-F238E27FC236}">
                  <a16:creationId xmlns:a16="http://schemas.microsoft.com/office/drawing/2014/main" xmlns="" id="{58928C4C-77EA-684B-BDD9-37CA884ED850}"/>
                </a:ext>
              </a:extLst>
            </p:cNvPr>
            <p:cNvSpPr txBox="1"/>
            <p:nvPr>
              <p:custDataLst>
                <p:tags r:id="rId19"/>
              </p:custDataLst>
            </p:nvPr>
          </p:nvSpPr>
          <p:spPr>
            <a:xfrm>
              <a:off x="4241135" y="1479560"/>
              <a:ext cx="595035" cy="523220"/>
            </a:xfrm>
            <a:prstGeom prst="rect">
              <a:avLst/>
            </a:prstGeom>
            <a:noFill/>
          </p:spPr>
          <p:txBody>
            <a:bodyPr wrap="none" rtlCol="0">
              <a:spAutoFit/>
            </a:bodyPr>
            <a:lstStyle/>
            <a:p>
              <a:r>
                <a:rPr lang="en-US" altLang="zh-CN" sz="2800" dirty="0">
                  <a:solidFill>
                    <a:schemeClr val="bg1">
                      <a:lumMod val="50000"/>
                    </a:schemeClr>
                  </a:solidFill>
                  <a:latin typeface="Noto Sans S Chinese Medium" panose="020B0600000000000000" pitchFamily="34" charset="-122"/>
                  <a:ea typeface="Noto Sans S Chinese Medium" panose="020B0600000000000000" pitchFamily="34" charset="-122"/>
                </a:rPr>
                <a:t>02</a:t>
              </a:r>
              <a:endParaRPr lang="zh-CN" altLang="en-US" sz="28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20" name="PA_文本框 22">
              <a:extLst>
                <a:ext uri="{FF2B5EF4-FFF2-40B4-BE49-F238E27FC236}">
                  <a16:creationId xmlns:a16="http://schemas.microsoft.com/office/drawing/2014/main" xmlns="" id="{3537FB6B-45BB-B44B-AB68-76AC91DC7780}"/>
                </a:ext>
              </a:extLst>
            </p:cNvPr>
            <p:cNvSpPr txBox="1"/>
            <p:nvPr>
              <p:custDataLst>
                <p:tags r:id="rId20"/>
              </p:custDataLst>
            </p:nvPr>
          </p:nvSpPr>
          <p:spPr>
            <a:xfrm>
              <a:off x="5076056" y="1556504"/>
              <a:ext cx="1223412" cy="300082"/>
            </a:xfrm>
            <a:prstGeom prst="rect">
              <a:avLst/>
            </a:prstGeom>
            <a:noFill/>
          </p:spPr>
          <p:txBody>
            <a:bodyPr wrap="none" rtlCol="0">
              <a:spAutoFit/>
            </a:bodyPr>
            <a:lstStyle/>
            <a:p>
              <a:r>
                <a:rPr lang="zh-CN" altLang="en-US" dirty="0">
                  <a:solidFill>
                    <a:schemeClr val="bg1">
                      <a:lumMod val="50000"/>
                    </a:schemeClr>
                  </a:solidFill>
                  <a:latin typeface="Noto Sans S Chinese Medium" panose="020B0600000000000000" pitchFamily="34" charset="-122"/>
                  <a:ea typeface="Noto Sans S Chinese Medium" panose="020B0600000000000000" pitchFamily="34" charset="-122"/>
                </a:rPr>
                <a:t>相关标题文字</a:t>
              </a:r>
            </a:p>
          </p:txBody>
        </p:sp>
        <p:grpSp>
          <p:nvGrpSpPr>
            <p:cNvPr id="21" name="PA_淘宝店chenying0907 40">
              <a:extLst>
                <a:ext uri="{FF2B5EF4-FFF2-40B4-BE49-F238E27FC236}">
                  <a16:creationId xmlns:a16="http://schemas.microsoft.com/office/drawing/2014/main" xmlns="" id="{4D9CB585-4DDC-1944-92DC-1A91527046E6}"/>
                </a:ext>
              </a:extLst>
            </p:cNvPr>
            <p:cNvGrpSpPr/>
            <p:nvPr>
              <p:custDataLst>
                <p:tags r:id="rId21"/>
              </p:custDataLst>
            </p:nvPr>
          </p:nvGrpSpPr>
          <p:grpSpPr>
            <a:xfrm>
              <a:off x="4542184" y="1534519"/>
              <a:ext cx="307149" cy="413301"/>
              <a:chOff x="4211960" y="594800"/>
              <a:chExt cx="374475" cy="662059"/>
            </a:xfrm>
          </p:grpSpPr>
          <p:sp>
            <p:nvSpPr>
              <p:cNvPr id="22" name="直角三角形 21">
                <a:extLst>
                  <a:ext uri="{FF2B5EF4-FFF2-40B4-BE49-F238E27FC236}">
                    <a16:creationId xmlns:a16="http://schemas.microsoft.com/office/drawing/2014/main" xmlns="" id="{264599E4-6C58-644A-A7AA-6E039ED88223}"/>
                  </a:ext>
                </a:extLst>
              </p:cNvPr>
              <p:cNvSpPr/>
              <p:nvPr/>
            </p:nvSpPr>
            <p:spPr>
              <a:xfrm rot="16200000">
                <a:off x="4068168" y="738592"/>
                <a:ext cx="662059" cy="374475"/>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ans S Chinese Medium" panose="020B0600000000000000" pitchFamily="34" charset="-122"/>
                  <a:ea typeface="Noto Sans S Chinese Medium" panose="020B0600000000000000" pitchFamily="34" charset="-122"/>
                </a:endParaRPr>
              </a:p>
            </p:txBody>
          </p:sp>
          <p:cxnSp>
            <p:nvCxnSpPr>
              <p:cNvPr id="23" name="直接连接符 42">
                <a:extLst>
                  <a:ext uri="{FF2B5EF4-FFF2-40B4-BE49-F238E27FC236}">
                    <a16:creationId xmlns:a16="http://schemas.microsoft.com/office/drawing/2014/main" xmlns="" id="{F1E14252-9A63-4A4D-B4FD-EF4BB7055B67}"/>
                  </a:ext>
                </a:extLst>
              </p:cNvPr>
              <p:cNvCxnSpPr>
                <a:stCxn id="22" idx="4"/>
                <a:endCxn id="22" idx="0"/>
              </p:cNvCxnSpPr>
              <p:nvPr/>
            </p:nvCxnSpPr>
            <p:spPr>
              <a:xfrm flipH="1">
                <a:off x="4211960" y="594800"/>
                <a:ext cx="374475" cy="662059"/>
              </a:xfrm>
              <a:prstGeom prst="line">
                <a:avLst/>
              </a:prstGeom>
              <a:ln w="6350" cap="rnd">
                <a:solidFill>
                  <a:schemeClr val="accent3"/>
                </a:solidFill>
              </a:ln>
            </p:spPr>
            <p:style>
              <a:lnRef idx="1">
                <a:schemeClr val="accent1"/>
              </a:lnRef>
              <a:fillRef idx="0">
                <a:schemeClr val="accent1"/>
              </a:fillRef>
              <a:effectRef idx="0">
                <a:schemeClr val="accent1"/>
              </a:effectRef>
              <a:fontRef idx="minor">
                <a:schemeClr val="tx1"/>
              </a:fontRef>
            </p:style>
          </p:cxnSp>
        </p:grpSp>
      </p:grpSp>
      <p:grpSp>
        <p:nvGrpSpPr>
          <p:cNvPr id="24" name="PA_淘宝店chenying0907 7">
            <a:extLst>
              <a:ext uri="{FF2B5EF4-FFF2-40B4-BE49-F238E27FC236}">
                <a16:creationId xmlns:a16="http://schemas.microsoft.com/office/drawing/2014/main" xmlns="" id="{C6279BB6-5593-754F-B4C2-9F56B8558577}"/>
              </a:ext>
            </a:extLst>
          </p:cNvPr>
          <p:cNvGrpSpPr/>
          <p:nvPr>
            <p:custDataLst>
              <p:tags r:id="rId7"/>
            </p:custDataLst>
          </p:nvPr>
        </p:nvGrpSpPr>
        <p:grpSpPr>
          <a:xfrm>
            <a:off x="4241135" y="2310140"/>
            <a:ext cx="2058333" cy="523220"/>
            <a:chOff x="4241135" y="2310140"/>
            <a:chExt cx="2058333" cy="523220"/>
          </a:xfrm>
        </p:grpSpPr>
        <p:sp>
          <p:nvSpPr>
            <p:cNvPr id="25" name="PA_文本框 24">
              <a:extLst>
                <a:ext uri="{FF2B5EF4-FFF2-40B4-BE49-F238E27FC236}">
                  <a16:creationId xmlns:a16="http://schemas.microsoft.com/office/drawing/2014/main" xmlns="" id="{56E8F68F-DDD5-1C47-A882-5B59834974A3}"/>
                </a:ext>
              </a:extLst>
            </p:cNvPr>
            <p:cNvSpPr txBox="1"/>
            <p:nvPr>
              <p:custDataLst>
                <p:tags r:id="rId16"/>
              </p:custDataLst>
            </p:nvPr>
          </p:nvSpPr>
          <p:spPr>
            <a:xfrm>
              <a:off x="4241135" y="2310140"/>
              <a:ext cx="595035" cy="523220"/>
            </a:xfrm>
            <a:prstGeom prst="rect">
              <a:avLst/>
            </a:prstGeom>
            <a:noFill/>
          </p:spPr>
          <p:txBody>
            <a:bodyPr wrap="none" rtlCol="0">
              <a:spAutoFit/>
            </a:bodyPr>
            <a:lstStyle/>
            <a:p>
              <a:r>
                <a:rPr lang="en-US" altLang="zh-CN" sz="2800" dirty="0">
                  <a:solidFill>
                    <a:schemeClr val="bg1">
                      <a:lumMod val="50000"/>
                    </a:schemeClr>
                  </a:solidFill>
                  <a:latin typeface="Noto Sans S Chinese Medium" panose="020B0600000000000000" pitchFamily="34" charset="-122"/>
                  <a:ea typeface="Noto Sans S Chinese Medium" panose="020B0600000000000000" pitchFamily="34" charset="-122"/>
                </a:rPr>
                <a:t>03</a:t>
              </a:r>
              <a:endParaRPr lang="zh-CN" altLang="en-US" sz="28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26" name="PA_文本框 25">
              <a:extLst>
                <a:ext uri="{FF2B5EF4-FFF2-40B4-BE49-F238E27FC236}">
                  <a16:creationId xmlns:a16="http://schemas.microsoft.com/office/drawing/2014/main" xmlns="" id="{E0F765B5-0717-FB4B-A065-9FB4FD8718A8}"/>
                </a:ext>
              </a:extLst>
            </p:cNvPr>
            <p:cNvSpPr txBox="1"/>
            <p:nvPr>
              <p:custDataLst>
                <p:tags r:id="rId17"/>
              </p:custDataLst>
            </p:nvPr>
          </p:nvSpPr>
          <p:spPr>
            <a:xfrm>
              <a:off x="5076056" y="2387084"/>
              <a:ext cx="1223412" cy="300082"/>
            </a:xfrm>
            <a:prstGeom prst="rect">
              <a:avLst/>
            </a:prstGeom>
            <a:noFill/>
          </p:spPr>
          <p:txBody>
            <a:bodyPr wrap="none" rtlCol="0">
              <a:spAutoFit/>
            </a:bodyPr>
            <a:lstStyle/>
            <a:p>
              <a:r>
                <a:rPr lang="zh-CN" altLang="en-US" dirty="0">
                  <a:solidFill>
                    <a:schemeClr val="bg1">
                      <a:lumMod val="50000"/>
                    </a:schemeClr>
                  </a:solidFill>
                  <a:latin typeface="Noto Sans S Chinese Medium" panose="020B0600000000000000" pitchFamily="34" charset="-122"/>
                  <a:ea typeface="Noto Sans S Chinese Medium" panose="020B0600000000000000" pitchFamily="34" charset="-122"/>
                </a:rPr>
                <a:t>相关标题文字</a:t>
              </a:r>
            </a:p>
          </p:txBody>
        </p:sp>
        <p:grpSp>
          <p:nvGrpSpPr>
            <p:cNvPr id="27" name="PA_淘宝店chenying0907 43">
              <a:extLst>
                <a:ext uri="{FF2B5EF4-FFF2-40B4-BE49-F238E27FC236}">
                  <a16:creationId xmlns:a16="http://schemas.microsoft.com/office/drawing/2014/main" xmlns="" id="{A96FFFDD-93E2-3E4E-AF64-5B409789BB0E}"/>
                </a:ext>
              </a:extLst>
            </p:cNvPr>
            <p:cNvGrpSpPr/>
            <p:nvPr>
              <p:custDataLst>
                <p:tags r:id="rId18"/>
              </p:custDataLst>
            </p:nvPr>
          </p:nvGrpSpPr>
          <p:grpSpPr>
            <a:xfrm>
              <a:off x="4542184" y="2365099"/>
              <a:ext cx="307149" cy="413301"/>
              <a:chOff x="4211960" y="594800"/>
              <a:chExt cx="374475" cy="662059"/>
            </a:xfrm>
          </p:grpSpPr>
          <p:sp>
            <p:nvSpPr>
              <p:cNvPr id="28" name="直角三角形 27">
                <a:extLst>
                  <a:ext uri="{FF2B5EF4-FFF2-40B4-BE49-F238E27FC236}">
                    <a16:creationId xmlns:a16="http://schemas.microsoft.com/office/drawing/2014/main" xmlns="" id="{98B046BD-6BDF-1A46-91B0-6A446AAB3C86}"/>
                  </a:ext>
                </a:extLst>
              </p:cNvPr>
              <p:cNvSpPr/>
              <p:nvPr/>
            </p:nvSpPr>
            <p:spPr>
              <a:xfrm rot="16200000">
                <a:off x="4068168" y="738592"/>
                <a:ext cx="662059" cy="374475"/>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ans S Chinese Medium" panose="020B0600000000000000" pitchFamily="34" charset="-122"/>
                  <a:ea typeface="Noto Sans S Chinese Medium" panose="020B0600000000000000" pitchFamily="34" charset="-122"/>
                </a:endParaRPr>
              </a:p>
            </p:txBody>
          </p:sp>
          <p:cxnSp>
            <p:nvCxnSpPr>
              <p:cNvPr id="29" name="直接连接符 45">
                <a:extLst>
                  <a:ext uri="{FF2B5EF4-FFF2-40B4-BE49-F238E27FC236}">
                    <a16:creationId xmlns:a16="http://schemas.microsoft.com/office/drawing/2014/main" xmlns="" id="{D00335A2-C744-3944-8353-1E6CA8232B44}"/>
                  </a:ext>
                </a:extLst>
              </p:cNvPr>
              <p:cNvCxnSpPr>
                <a:stCxn id="28" idx="4"/>
                <a:endCxn id="28" idx="0"/>
              </p:cNvCxnSpPr>
              <p:nvPr/>
            </p:nvCxnSpPr>
            <p:spPr>
              <a:xfrm flipH="1">
                <a:off x="4211960" y="594800"/>
                <a:ext cx="374475" cy="662059"/>
              </a:xfrm>
              <a:prstGeom prst="line">
                <a:avLst/>
              </a:prstGeom>
              <a:ln w="6350" cap="rnd">
                <a:solidFill>
                  <a:schemeClr val="accent3"/>
                </a:solidFill>
              </a:ln>
            </p:spPr>
            <p:style>
              <a:lnRef idx="1">
                <a:schemeClr val="accent1"/>
              </a:lnRef>
              <a:fillRef idx="0">
                <a:schemeClr val="accent1"/>
              </a:fillRef>
              <a:effectRef idx="0">
                <a:schemeClr val="accent1"/>
              </a:effectRef>
              <a:fontRef idx="minor">
                <a:schemeClr val="tx1"/>
              </a:fontRef>
            </p:style>
          </p:cxnSp>
        </p:grpSp>
      </p:grpSp>
      <p:grpSp>
        <p:nvGrpSpPr>
          <p:cNvPr id="30" name="PA_淘宝店chenying0907 8">
            <a:extLst>
              <a:ext uri="{FF2B5EF4-FFF2-40B4-BE49-F238E27FC236}">
                <a16:creationId xmlns:a16="http://schemas.microsoft.com/office/drawing/2014/main" xmlns="" id="{781D722C-8026-564C-A450-0A897506F7CB}"/>
              </a:ext>
            </a:extLst>
          </p:cNvPr>
          <p:cNvGrpSpPr/>
          <p:nvPr>
            <p:custDataLst>
              <p:tags r:id="rId8"/>
            </p:custDataLst>
          </p:nvPr>
        </p:nvGrpSpPr>
        <p:grpSpPr>
          <a:xfrm>
            <a:off x="4241135" y="3125480"/>
            <a:ext cx="2058333" cy="523220"/>
            <a:chOff x="4241135" y="3125480"/>
            <a:chExt cx="2058333" cy="523220"/>
          </a:xfrm>
        </p:grpSpPr>
        <p:sp>
          <p:nvSpPr>
            <p:cNvPr id="31" name="PA_文本框 27">
              <a:extLst>
                <a:ext uri="{FF2B5EF4-FFF2-40B4-BE49-F238E27FC236}">
                  <a16:creationId xmlns:a16="http://schemas.microsoft.com/office/drawing/2014/main" xmlns="" id="{B9BD3BA4-6E47-034E-A4E4-00FEE42EDBAF}"/>
                </a:ext>
              </a:extLst>
            </p:cNvPr>
            <p:cNvSpPr txBox="1"/>
            <p:nvPr>
              <p:custDataLst>
                <p:tags r:id="rId13"/>
              </p:custDataLst>
            </p:nvPr>
          </p:nvSpPr>
          <p:spPr>
            <a:xfrm>
              <a:off x="4241135" y="3125480"/>
              <a:ext cx="590226" cy="523220"/>
            </a:xfrm>
            <a:prstGeom prst="rect">
              <a:avLst/>
            </a:prstGeom>
            <a:noFill/>
          </p:spPr>
          <p:txBody>
            <a:bodyPr wrap="none" rtlCol="0">
              <a:spAutoFit/>
            </a:bodyPr>
            <a:lstStyle/>
            <a:p>
              <a:r>
                <a:rPr lang="en-US" altLang="zh-CN" sz="2800" dirty="0">
                  <a:solidFill>
                    <a:schemeClr val="bg1">
                      <a:lumMod val="50000"/>
                    </a:schemeClr>
                  </a:solidFill>
                  <a:latin typeface="Noto Sans S Chinese Medium" panose="020B0600000000000000" pitchFamily="34" charset="-122"/>
                  <a:ea typeface="Noto Sans S Chinese Medium" panose="020B0600000000000000" pitchFamily="34" charset="-122"/>
                </a:rPr>
                <a:t>04</a:t>
              </a:r>
              <a:endParaRPr lang="zh-CN" altLang="en-US" sz="28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32" name="PA_文本框 28">
              <a:extLst>
                <a:ext uri="{FF2B5EF4-FFF2-40B4-BE49-F238E27FC236}">
                  <a16:creationId xmlns:a16="http://schemas.microsoft.com/office/drawing/2014/main" xmlns="" id="{E912853B-1C4D-074A-92E5-C20CE7F97196}"/>
                </a:ext>
              </a:extLst>
            </p:cNvPr>
            <p:cNvSpPr txBox="1"/>
            <p:nvPr>
              <p:custDataLst>
                <p:tags r:id="rId14"/>
              </p:custDataLst>
            </p:nvPr>
          </p:nvSpPr>
          <p:spPr>
            <a:xfrm>
              <a:off x="5076056" y="3202424"/>
              <a:ext cx="1223412" cy="300082"/>
            </a:xfrm>
            <a:prstGeom prst="rect">
              <a:avLst/>
            </a:prstGeom>
            <a:noFill/>
          </p:spPr>
          <p:txBody>
            <a:bodyPr wrap="none" rtlCol="0">
              <a:spAutoFit/>
            </a:bodyPr>
            <a:lstStyle/>
            <a:p>
              <a:r>
                <a:rPr lang="zh-CN" altLang="en-US" dirty="0">
                  <a:solidFill>
                    <a:schemeClr val="bg1">
                      <a:lumMod val="50000"/>
                    </a:schemeClr>
                  </a:solidFill>
                  <a:latin typeface="Noto Sans S Chinese Medium" panose="020B0600000000000000" pitchFamily="34" charset="-122"/>
                  <a:ea typeface="Noto Sans S Chinese Medium" panose="020B0600000000000000" pitchFamily="34" charset="-122"/>
                </a:rPr>
                <a:t>相关标题文字</a:t>
              </a:r>
            </a:p>
          </p:txBody>
        </p:sp>
        <p:grpSp>
          <p:nvGrpSpPr>
            <p:cNvPr id="33" name="PA_淘宝店chenying0907 46">
              <a:extLst>
                <a:ext uri="{FF2B5EF4-FFF2-40B4-BE49-F238E27FC236}">
                  <a16:creationId xmlns:a16="http://schemas.microsoft.com/office/drawing/2014/main" xmlns="" id="{E711166A-9D97-B54C-A769-96307B8F0C82}"/>
                </a:ext>
              </a:extLst>
            </p:cNvPr>
            <p:cNvGrpSpPr/>
            <p:nvPr>
              <p:custDataLst>
                <p:tags r:id="rId15"/>
              </p:custDataLst>
            </p:nvPr>
          </p:nvGrpSpPr>
          <p:grpSpPr>
            <a:xfrm>
              <a:off x="4542184" y="3180439"/>
              <a:ext cx="307149" cy="413301"/>
              <a:chOff x="4211960" y="594800"/>
              <a:chExt cx="374475" cy="662059"/>
            </a:xfrm>
          </p:grpSpPr>
          <p:sp>
            <p:nvSpPr>
              <p:cNvPr id="34" name="直角三角形 33">
                <a:extLst>
                  <a:ext uri="{FF2B5EF4-FFF2-40B4-BE49-F238E27FC236}">
                    <a16:creationId xmlns:a16="http://schemas.microsoft.com/office/drawing/2014/main" xmlns="" id="{EA0FF8E3-3CC2-F641-A45F-D135BD0CAAF3}"/>
                  </a:ext>
                </a:extLst>
              </p:cNvPr>
              <p:cNvSpPr/>
              <p:nvPr/>
            </p:nvSpPr>
            <p:spPr>
              <a:xfrm rot="16200000">
                <a:off x="4068168" y="738592"/>
                <a:ext cx="662059" cy="374475"/>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ans S Chinese Medium" panose="020B0600000000000000" pitchFamily="34" charset="-122"/>
                  <a:ea typeface="Noto Sans S Chinese Medium" panose="020B0600000000000000" pitchFamily="34" charset="-122"/>
                </a:endParaRPr>
              </a:p>
            </p:txBody>
          </p:sp>
          <p:cxnSp>
            <p:nvCxnSpPr>
              <p:cNvPr id="35" name="直接连接符 48">
                <a:extLst>
                  <a:ext uri="{FF2B5EF4-FFF2-40B4-BE49-F238E27FC236}">
                    <a16:creationId xmlns:a16="http://schemas.microsoft.com/office/drawing/2014/main" xmlns="" id="{F7136193-D354-CD48-BC94-48E1B058E7DF}"/>
                  </a:ext>
                </a:extLst>
              </p:cNvPr>
              <p:cNvCxnSpPr>
                <a:stCxn id="34" idx="4"/>
                <a:endCxn id="34" idx="0"/>
              </p:cNvCxnSpPr>
              <p:nvPr/>
            </p:nvCxnSpPr>
            <p:spPr>
              <a:xfrm flipH="1">
                <a:off x="4211960" y="594800"/>
                <a:ext cx="374475" cy="662059"/>
              </a:xfrm>
              <a:prstGeom prst="line">
                <a:avLst/>
              </a:prstGeom>
              <a:ln w="6350" cap="rnd">
                <a:solidFill>
                  <a:schemeClr val="accent3"/>
                </a:solidFill>
              </a:ln>
            </p:spPr>
            <p:style>
              <a:lnRef idx="1">
                <a:schemeClr val="accent1"/>
              </a:lnRef>
              <a:fillRef idx="0">
                <a:schemeClr val="accent1"/>
              </a:fillRef>
              <a:effectRef idx="0">
                <a:schemeClr val="accent1"/>
              </a:effectRef>
              <a:fontRef idx="minor">
                <a:schemeClr val="tx1"/>
              </a:fontRef>
            </p:style>
          </p:cxnSp>
        </p:grpSp>
      </p:grpSp>
      <p:grpSp>
        <p:nvGrpSpPr>
          <p:cNvPr id="36" name="PA_淘宝店chenying0907 13">
            <a:extLst>
              <a:ext uri="{FF2B5EF4-FFF2-40B4-BE49-F238E27FC236}">
                <a16:creationId xmlns:a16="http://schemas.microsoft.com/office/drawing/2014/main" xmlns="" id="{AA0B12EF-C35A-BA40-B0B8-906ABE59928C}"/>
              </a:ext>
            </a:extLst>
          </p:cNvPr>
          <p:cNvGrpSpPr/>
          <p:nvPr>
            <p:custDataLst>
              <p:tags r:id="rId9"/>
            </p:custDataLst>
          </p:nvPr>
        </p:nvGrpSpPr>
        <p:grpSpPr>
          <a:xfrm>
            <a:off x="4241135" y="3933200"/>
            <a:ext cx="2058333" cy="523220"/>
            <a:chOff x="4241135" y="3933200"/>
            <a:chExt cx="2058333" cy="523220"/>
          </a:xfrm>
        </p:grpSpPr>
        <p:sp>
          <p:nvSpPr>
            <p:cNvPr id="37" name="PA_文本框 30">
              <a:extLst>
                <a:ext uri="{FF2B5EF4-FFF2-40B4-BE49-F238E27FC236}">
                  <a16:creationId xmlns:a16="http://schemas.microsoft.com/office/drawing/2014/main" xmlns="" id="{B9B9F235-DFF6-8341-9F38-B879B78AADF0}"/>
                </a:ext>
              </a:extLst>
            </p:cNvPr>
            <p:cNvSpPr txBox="1"/>
            <p:nvPr>
              <p:custDataLst>
                <p:tags r:id="rId10"/>
              </p:custDataLst>
            </p:nvPr>
          </p:nvSpPr>
          <p:spPr>
            <a:xfrm>
              <a:off x="4241135" y="3933200"/>
              <a:ext cx="595035" cy="523220"/>
            </a:xfrm>
            <a:prstGeom prst="rect">
              <a:avLst/>
            </a:prstGeom>
            <a:noFill/>
          </p:spPr>
          <p:txBody>
            <a:bodyPr wrap="none" rtlCol="0">
              <a:spAutoFit/>
            </a:bodyPr>
            <a:lstStyle/>
            <a:p>
              <a:r>
                <a:rPr lang="en-US" altLang="zh-CN" sz="2800" dirty="0">
                  <a:solidFill>
                    <a:schemeClr val="bg1">
                      <a:lumMod val="50000"/>
                    </a:schemeClr>
                  </a:solidFill>
                  <a:latin typeface="Noto Sans S Chinese Medium" panose="020B0600000000000000" pitchFamily="34" charset="-122"/>
                  <a:ea typeface="Noto Sans S Chinese Medium" panose="020B0600000000000000" pitchFamily="34" charset="-122"/>
                </a:rPr>
                <a:t>05</a:t>
              </a:r>
              <a:endParaRPr lang="zh-CN" altLang="en-US" sz="28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38" name="PA_文本框 31">
              <a:extLst>
                <a:ext uri="{FF2B5EF4-FFF2-40B4-BE49-F238E27FC236}">
                  <a16:creationId xmlns:a16="http://schemas.microsoft.com/office/drawing/2014/main" xmlns="" id="{742896E8-8EF6-FB47-AF51-B461EE979F3D}"/>
                </a:ext>
              </a:extLst>
            </p:cNvPr>
            <p:cNvSpPr txBox="1"/>
            <p:nvPr>
              <p:custDataLst>
                <p:tags r:id="rId11"/>
              </p:custDataLst>
            </p:nvPr>
          </p:nvSpPr>
          <p:spPr>
            <a:xfrm>
              <a:off x="5076056" y="4010144"/>
              <a:ext cx="1223412" cy="300082"/>
            </a:xfrm>
            <a:prstGeom prst="rect">
              <a:avLst/>
            </a:prstGeom>
            <a:noFill/>
          </p:spPr>
          <p:txBody>
            <a:bodyPr wrap="none" rtlCol="0">
              <a:spAutoFit/>
            </a:bodyPr>
            <a:lstStyle/>
            <a:p>
              <a:r>
                <a:rPr lang="zh-CN" altLang="en-US" dirty="0">
                  <a:solidFill>
                    <a:schemeClr val="bg1">
                      <a:lumMod val="50000"/>
                    </a:schemeClr>
                  </a:solidFill>
                  <a:latin typeface="Noto Sans S Chinese Medium" panose="020B0600000000000000" pitchFamily="34" charset="-122"/>
                  <a:ea typeface="Noto Sans S Chinese Medium" panose="020B0600000000000000" pitchFamily="34" charset="-122"/>
                </a:rPr>
                <a:t>相关标题文字</a:t>
              </a:r>
            </a:p>
          </p:txBody>
        </p:sp>
        <p:grpSp>
          <p:nvGrpSpPr>
            <p:cNvPr id="39" name="PA_淘宝店chenying0907 49">
              <a:extLst>
                <a:ext uri="{FF2B5EF4-FFF2-40B4-BE49-F238E27FC236}">
                  <a16:creationId xmlns:a16="http://schemas.microsoft.com/office/drawing/2014/main" xmlns="" id="{ED801B9B-A668-7949-97F0-573BDD859D3E}"/>
                </a:ext>
              </a:extLst>
            </p:cNvPr>
            <p:cNvGrpSpPr/>
            <p:nvPr>
              <p:custDataLst>
                <p:tags r:id="rId12"/>
              </p:custDataLst>
            </p:nvPr>
          </p:nvGrpSpPr>
          <p:grpSpPr>
            <a:xfrm>
              <a:off x="4542184" y="3988159"/>
              <a:ext cx="307149" cy="413301"/>
              <a:chOff x="4211960" y="594800"/>
              <a:chExt cx="374475" cy="662059"/>
            </a:xfrm>
          </p:grpSpPr>
          <p:sp>
            <p:nvSpPr>
              <p:cNvPr id="40" name="直角三角形 39">
                <a:extLst>
                  <a:ext uri="{FF2B5EF4-FFF2-40B4-BE49-F238E27FC236}">
                    <a16:creationId xmlns:a16="http://schemas.microsoft.com/office/drawing/2014/main" xmlns="" id="{4F127466-DFB0-C94A-80DB-0717CC27ACFB}"/>
                  </a:ext>
                </a:extLst>
              </p:cNvPr>
              <p:cNvSpPr/>
              <p:nvPr/>
            </p:nvSpPr>
            <p:spPr>
              <a:xfrm rot="16200000">
                <a:off x="4068168" y="738592"/>
                <a:ext cx="662059" cy="374475"/>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ans S Chinese Medium" panose="020B0600000000000000" pitchFamily="34" charset="-122"/>
                  <a:ea typeface="Noto Sans S Chinese Medium" panose="020B0600000000000000" pitchFamily="34" charset="-122"/>
                </a:endParaRPr>
              </a:p>
            </p:txBody>
          </p:sp>
          <p:cxnSp>
            <p:nvCxnSpPr>
              <p:cNvPr id="41" name="直接连接符 51">
                <a:extLst>
                  <a:ext uri="{FF2B5EF4-FFF2-40B4-BE49-F238E27FC236}">
                    <a16:creationId xmlns:a16="http://schemas.microsoft.com/office/drawing/2014/main" xmlns="" id="{215180EF-AEC2-004F-AD3E-B06D7730B010}"/>
                  </a:ext>
                </a:extLst>
              </p:cNvPr>
              <p:cNvCxnSpPr>
                <a:stCxn id="40" idx="4"/>
                <a:endCxn id="40" idx="0"/>
              </p:cNvCxnSpPr>
              <p:nvPr/>
            </p:nvCxnSpPr>
            <p:spPr>
              <a:xfrm flipH="1">
                <a:off x="4211960" y="594800"/>
                <a:ext cx="374475" cy="662059"/>
              </a:xfrm>
              <a:prstGeom prst="line">
                <a:avLst/>
              </a:prstGeom>
              <a:ln w="6350" cap="rnd">
                <a:solidFill>
                  <a:schemeClr val="accent3"/>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0802273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90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nodeType="withEffect">
                                  <p:stCondLst>
                                    <p:cond delay="120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nodeType="withEffect">
                                  <p:stCondLst>
                                    <p:cond delay="150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par>
                                <p:cTn id="23" presetID="10" presetClass="entr" presetSubtype="0" fill="hold" nodeType="withEffect">
                                  <p:stCondLst>
                                    <p:cond delay="180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par>
                                <p:cTn id="26" presetID="10" presetClass="entr" presetSubtype="0" fill="hold" nodeType="withEffect">
                                  <p:stCondLst>
                                    <p:cond delay="210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par>
                                <p:cTn id="29" presetID="10" presetClass="entr" presetSubtype="0" fill="hold" nodeType="withEffect">
                                  <p:stCondLst>
                                    <p:cond delay="2400"/>
                                  </p:stCondLst>
                                  <p:childTnLst>
                                    <p:set>
                                      <p:cBhvr>
                                        <p:cTn id="30" dur="1" fill="hold">
                                          <p:stCondLst>
                                            <p:cond delay="0"/>
                                          </p:stCondLst>
                                        </p:cTn>
                                        <p:tgtEl>
                                          <p:spTgt spid="36"/>
                                        </p:tgtEl>
                                        <p:attrNameLst>
                                          <p:attrName>style.visibility</p:attrName>
                                        </p:attrNameLst>
                                      </p:cBhvr>
                                      <p:to>
                                        <p:strVal val="visible"/>
                                      </p:to>
                                    </p:set>
                                    <p:animEffect transition="in" filter="fade">
                                      <p:cBhvr>
                                        <p:cTn id="3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utoUpdateAnimBg="0"/>
      <p:bldP spid="10" grpId="0"/>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任意多边形 21">
            <a:extLst>
              <a:ext uri="{FF2B5EF4-FFF2-40B4-BE49-F238E27FC236}">
                <a16:creationId xmlns:a16="http://schemas.microsoft.com/office/drawing/2014/main" xmlns="" id="{8FDB1F66-1EFA-A143-9EF3-DDE565260F02}"/>
              </a:ext>
            </a:extLst>
          </p:cNvPr>
          <p:cNvSpPr>
            <a:spLocks/>
          </p:cNvSpPr>
          <p:nvPr>
            <p:custDataLst>
              <p:tags r:id="rId1"/>
            </p:custDataLst>
          </p:nvPr>
        </p:nvSpPr>
        <p:spPr bwMode="auto">
          <a:xfrm>
            <a:off x="3195639" y="1590531"/>
            <a:ext cx="1679575" cy="1683269"/>
          </a:xfrm>
          <a:custGeom>
            <a:avLst/>
            <a:gdLst>
              <a:gd name="T0" fmla="*/ 0 w 878"/>
              <a:gd name="T1" fmla="*/ 557 h 879"/>
              <a:gd name="T2" fmla="*/ 0 w 878"/>
              <a:gd name="T3" fmla="*/ 879 h 879"/>
              <a:gd name="T4" fmla="*/ 878 w 878"/>
              <a:gd name="T5" fmla="*/ 0 h 879"/>
              <a:gd name="T6" fmla="*/ 557 w 878"/>
              <a:gd name="T7" fmla="*/ 0 h 879"/>
              <a:gd name="T8" fmla="*/ 0 w 878"/>
              <a:gd name="T9" fmla="*/ 557 h 879"/>
            </a:gdLst>
            <a:ahLst/>
            <a:cxnLst>
              <a:cxn ang="0">
                <a:pos x="T0" y="T1"/>
              </a:cxn>
              <a:cxn ang="0">
                <a:pos x="T2" y="T3"/>
              </a:cxn>
              <a:cxn ang="0">
                <a:pos x="T4" y="T5"/>
              </a:cxn>
              <a:cxn ang="0">
                <a:pos x="T6" y="T7"/>
              </a:cxn>
              <a:cxn ang="0">
                <a:pos x="T8" y="T9"/>
              </a:cxn>
            </a:cxnLst>
            <a:rect l="0" t="0" r="r" b="b"/>
            <a:pathLst>
              <a:path w="878" h="879">
                <a:moveTo>
                  <a:pt x="0" y="557"/>
                </a:moveTo>
                <a:cubicBezTo>
                  <a:pt x="0" y="879"/>
                  <a:pt x="0" y="879"/>
                  <a:pt x="0" y="879"/>
                </a:cubicBezTo>
                <a:cubicBezTo>
                  <a:pt x="485" y="879"/>
                  <a:pt x="878" y="486"/>
                  <a:pt x="878" y="0"/>
                </a:cubicBezTo>
                <a:cubicBezTo>
                  <a:pt x="557" y="0"/>
                  <a:pt x="557" y="0"/>
                  <a:pt x="557" y="0"/>
                </a:cubicBezTo>
                <a:cubicBezTo>
                  <a:pt x="557" y="308"/>
                  <a:pt x="307" y="557"/>
                  <a:pt x="0" y="557"/>
                </a:cubicBezTo>
                <a:close/>
              </a:path>
            </a:pathLst>
          </a:custGeom>
          <a:solidFill>
            <a:srgbClr val="ECD0CD"/>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3" name="PA_任意多边形 22">
            <a:extLst>
              <a:ext uri="{FF2B5EF4-FFF2-40B4-BE49-F238E27FC236}">
                <a16:creationId xmlns:a16="http://schemas.microsoft.com/office/drawing/2014/main" xmlns="" id="{0FFC23AD-77C7-CC47-A1C6-1664589B72A0}"/>
              </a:ext>
            </a:extLst>
          </p:cNvPr>
          <p:cNvSpPr>
            <a:spLocks/>
          </p:cNvSpPr>
          <p:nvPr>
            <p:custDataLst>
              <p:tags r:id="rId2"/>
            </p:custDataLst>
          </p:nvPr>
        </p:nvSpPr>
        <p:spPr bwMode="auto">
          <a:xfrm>
            <a:off x="3195639" y="2659249"/>
            <a:ext cx="1679575" cy="1680093"/>
          </a:xfrm>
          <a:custGeom>
            <a:avLst/>
            <a:gdLst>
              <a:gd name="T0" fmla="*/ 557 w 878"/>
              <a:gd name="T1" fmla="*/ 878 h 878"/>
              <a:gd name="T2" fmla="*/ 878 w 878"/>
              <a:gd name="T3" fmla="*/ 878 h 878"/>
              <a:gd name="T4" fmla="*/ 0 w 878"/>
              <a:gd name="T5" fmla="*/ 0 h 878"/>
              <a:gd name="T6" fmla="*/ 0 w 878"/>
              <a:gd name="T7" fmla="*/ 321 h 878"/>
              <a:gd name="T8" fmla="*/ 557 w 878"/>
              <a:gd name="T9" fmla="*/ 878 h 878"/>
            </a:gdLst>
            <a:ahLst/>
            <a:cxnLst>
              <a:cxn ang="0">
                <a:pos x="T0" y="T1"/>
              </a:cxn>
              <a:cxn ang="0">
                <a:pos x="T2" y="T3"/>
              </a:cxn>
              <a:cxn ang="0">
                <a:pos x="T4" y="T5"/>
              </a:cxn>
              <a:cxn ang="0">
                <a:pos x="T6" y="T7"/>
              </a:cxn>
              <a:cxn ang="0">
                <a:pos x="T8" y="T9"/>
              </a:cxn>
            </a:cxnLst>
            <a:rect l="0" t="0" r="r" b="b"/>
            <a:pathLst>
              <a:path w="878" h="878">
                <a:moveTo>
                  <a:pt x="557" y="878"/>
                </a:moveTo>
                <a:cubicBezTo>
                  <a:pt x="878" y="878"/>
                  <a:pt x="878" y="878"/>
                  <a:pt x="878" y="878"/>
                </a:cubicBezTo>
                <a:cubicBezTo>
                  <a:pt x="878" y="393"/>
                  <a:pt x="485" y="0"/>
                  <a:pt x="0" y="0"/>
                </a:cubicBezTo>
                <a:cubicBezTo>
                  <a:pt x="0" y="321"/>
                  <a:pt x="0" y="321"/>
                  <a:pt x="0" y="321"/>
                </a:cubicBezTo>
                <a:cubicBezTo>
                  <a:pt x="307" y="321"/>
                  <a:pt x="557" y="571"/>
                  <a:pt x="557" y="878"/>
                </a:cubicBezTo>
                <a:close/>
              </a:path>
            </a:pathLst>
          </a:custGeom>
          <a:solidFill>
            <a:srgbClr val="73635B"/>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4" name="PA_任意多边形 23">
            <a:extLst>
              <a:ext uri="{FF2B5EF4-FFF2-40B4-BE49-F238E27FC236}">
                <a16:creationId xmlns:a16="http://schemas.microsoft.com/office/drawing/2014/main" xmlns="" id="{EFA98144-37FE-0F4F-9919-BCE93FC1A0EB}"/>
              </a:ext>
            </a:extLst>
          </p:cNvPr>
          <p:cNvSpPr>
            <a:spLocks/>
          </p:cNvSpPr>
          <p:nvPr>
            <p:custDataLst>
              <p:tags r:id="rId3"/>
            </p:custDataLst>
          </p:nvPr>
        </p:nvSpPr>
        <p:spPr bwMode="auto">
          <a:xfrm>
            <a:off x="4260851" y="1590531"/>
            <a:ext cx="1679575" cy="1683269"/>
          </a:xfrm>
          <a:custGeom>
            <a:avLst/>
            <a:gdLst>
              <a:gd name="T0" fmla="*/ 321 w 878"/>
              <a:gd name="T1" fmla="*/ 0 h 879"/>
              <a:gd name="T2" fmla="*/ 0 w 878"/>
              <a:gd name="T3" fmla="*/ 0 h 879"/>
              <a:gd name="T4" fmla="*/ 878 w 878"/>
              <a:gd name="T5" fmla="*/ 879 h 879"/>
              <a:gd name="T6" fmla="*/ 878 w 878"/>
              <a:gd name="T7" fmla="*/ 557 h 879"/>
              <a:gd name="T8" fmla="*/ 321 w 878"/>
              <a:gd name="T9" fmla="*/ 0 h 879"/>
            </a:gdLst>
            <a:ahLst/>
            <a:cxnLst>
              <a:cxn ang="0">
                <a:pos x="T0" y="T1"/>
              </a:cxn>
              <a:cxn ang="0">
                <a:pos x="T2" y="T3"/>
              </a:cxn>
              <a:cxn ang="0">
                <a:pos x="T4" y="T5"/>
              </a:cxn>
              <a:cxn ang="0">
                <a:pos x="T6" y="T7"/>
              </a:cxn>
              <a:cxn ang="0">
                <a:pos x="T8" y="T9"/>
              </a:cxn>
            </a:cxnLst>
            <a:rect l="0" t="0" r="r" b="b"/>
            <a:pathLst>
              <a:path w="878" h="879">
                <a:moveTo>
                  <a:pt x="321" y="0"/>
                </a:moveTo>
                <a:cubicBezTo>
                  <a:pt x="0" y="0"/>
                  <a:pt x="0" y="0"/>
                  <a:pt x="0" y="0"/>
                </a:cubicBezTo>
                <a:cubicBezTo>
                  <a:pt x="0" y="486"/>
                  <a:pt x="393" y="879"/>
                  <a:pt x="878" y="879"/>
                </a:cubicBezTo>
                <a:cubicBezTo>
                  <a:pt x="878" y="557"/>
                  <a:pt x="878" y="557"/>
                  <a:pt x="878" y="557"/>
                </a:cubicBezTo>
                <a:cubicBezTo>
                  <a:pt x="571" y="557"/>
                  <a:pt x="321" y="308"/>
                  <a:pt x="321" y="0"/>
                </a:cubicBezTo>
                <a:close/>
              </a:path>
            </a:pathLst>
          </a:custGeom>
          <a:solidFill>
            <a:srgbClr val="DCACA5"/>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5" name="PA_任意多边形 24">
            <a:extLst>
              <a:ext uri="{FF2B5EF4-FFF2-40B4-BE49-F238E27FC236}">
                <a16:creationId xmlns:a16="http://schemas.microsoft.com/office/drawing/2014/main" xmlns="" id="{2F582017-6B5A-1F46-95FE-4F86203ECE2A}"/>
              </a:ext>
            </a:extLst>
          </p:cNvPr>
          <p:cNvSpPr>
            <a:spLocks/>
          </p:cNvSpPr>
          <p:nvPr>
            <p:custDataLst>
              <p:tags r:id="rId4"/>
            </p:custDataLst>
          </p:nvPr>
        </p:nvSpPr>
        <p:spPr bwMode="auto">
          <a:xfrm>
            <a:off x="4260851" y="2659249"/>
            <a:ext cx="1679575" cy="1680093"/>
          </a:xfrm>
          <a:custGeom>
            <a:avLst/>
            <a:gdLst>
              <a:gd name="T0" fmla="*/ 878 w 878"/>
              <a:gd name="T1" fmla="*/ 321 h 878"/>
              <a:gd name="T2" fmla="*/ 878 w 878"/>
              <a:gd name="T3" fmla="*/ 0 h 878"/>
              <a:gd name="T4" fmla="*/ 0 w 878"/>
              <a:gd name="T5" fmla="*/ 878 h 878"/>
              <a:gd name="T6" fmla="*/ 321 w 878"/>
              <a:gd name="T7" fmla="*/ 878 h 878"/>
              <a:gd name="T8" fmla="*/ 878 w 878"/>
              <a:gd name="T9" fmla="*/ 321 h 878"/>
            </a:gdLst>
            <a:ahLst/>
            <a:cxnLst>
              <a:cxn ang="0">
                <a:pos x="T0" y="T1"/>
              </a:cxn>
              <a:cxn ang="0">
                <a:pos x="T2" y="T3"/>
              </a:cxn>
              <a:cxn ang="0">
                <a:pos x="T4" y="T5"/>
              </a:cxn>
              <a:cxn ang="0">
                <a:pos x="T6" y="T7"/>
              </a:cxn>
              <a:cxn ang="0">
                <a:pos x="T8" y="T9"/>
              </a:cxn>
            </a:cxnLst>
            <a:rect l="0" t="0" r="r" b="b"/>
            <a:pathLst>
              <a:path w="878" h="878">
                <a:moveTo>
                  <a:pt x="878" y="321"/>
                </a:moveTo>
                <a:cubicBezTo>
                  <a:pt x="878" y="0"/>
                  <a:pt x="878" y="0"/>
                  <a:pt x="878" y="0"/>
                </a:cubicBezTo>
                <a:cubicBezTo>
                  <a:pt x="393" y="0"/>
                  <a:pt x="0" y="393"/>
                  <a:pt x="0" y="878"/>
                </a:cubicBezTo>
                <a:cubicBezTo>
                  <a:pt x="321" y="878"/>
                  <a:pt x="321" y="878"/>
                  <a:pt x="321" y="878"/>
                </a:cubicBezTo>
                <a:cubicBezTo>
                  <a:pt x="321" y="571"/>
                  <a:pt x="571" y="321"/>
                  <a:pt x="878" y="321"/>
                </a:cubicBezTo>
                <a:close/>
              </a:path>
            </a:pathLst>
          </a:custGeom>
          <a:solidFill>
            <a:srgbClr val="957F7C"/>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6" name="PA_任意多边形 25">
            <a:extLst>
              <a:ext uri="{FF2B5EF4-FFF2-40B4-BE49-F238E27FC236}">
                <a16:creationId xmlns:a16="http://schemas.microsoft.com/office/drawing/2014/main" xmlns="" id="{9CBD164A-45EE-7B4E-89B2-440F8D3D38EE}"/>
              </a:ext>
            </a:extLst>
          </p:cNvPr>
          <p:cNvSpPr>
            <a:spLocks noEditPoints="1"/>
          </p:cNvSpPr>
          <p:nvPr>
            <p:custDataLst>
              <p:tags r:id="rId5"/>
            </p:custDataLst>
          </p:nvPr>
        </p:nvSpPr>
        <p:spPr bwMode="auto">
          <a:xfrm>
            <a:off x="5494339" y="2881567"/>
            <a:ext cx="282575" cy="227082"/>
          </a:xfrm>
          <a:custGeom>
            <a:avLst/>
            <a:gdLst>
              <a:gd name="T0" fmla="*/ 127 w 147"/>
              <a:gd name="T1" fmla="*/ 45 h 119"/>
              <a:gd name="T2" fmla="*/ 116 w 147"/>
              <a:gd name="T3" fmla="*/ 45 h 119"/>
              <a:gd name="T4" fmla="*/ 35 w 147"/>
              <a:gd name="T5" fmla="*/ 18 h 119"/>
              <a:gd name="T6" fmla="*/ 17 w 147"/>
              <a:gd name="T7" fmla="*/ 18 h 119"/>
              <a:gd name="T8" fmla="*/ 34 w 147"/>
              <a:gd name="T9" fmla="*/ 21 h 119"/>
              <a:gd name="T10" fmla="*/ 10 w 147"/>
              <a:gd name="T11" fmla="*/ 21 h 119"/>
              <a:gd name="T12" fmla="*/ 10 w 147"/>
              <a:gd name="T13" fmla="*/ 15 h 119"/>
              <a:gd name="T14" fmla="*/ 13 w 147"/>
              <a:gd name="T15" fmla="*/ 11 h 119"/>
              <a:gd name="T16" fmla="*/ 40 w 147"/>
              <a:gd name="T17" fmla="*/ 4 h 119"/>
              <a:gd name="T18" fmla="*/ 101 w 147"/>
              <a:gd name="T19" fmla="*/ 0 h 119"/>
              <a:gd name="T20" fmla="*/ 113 w 147"/>
              <a:gd name="T21" fmla="*/ 21 h 119"/>
              <a:gd name="T22" fmla="*/ 147 w 147"/>
              <a:gd name="T23" fmla="*/ 26 h 119"/>
              <a:gd name="T24" fmla="*/ 147 w 147"/>
              <a:gd name="T25" fmla="*/ 113 h 119"/>
              <a:gd name="T26" fmla="*/ 141 w 147"/>
              <a:gd name="T27" fmla="*/ 119 h 119"/>
              <a:gd name="T28" fmla="*/ 0 w 147"/>
              <a:gd name="T29" fmla="*/ 113 h 119"/>
              <a:gd name="T30" fmla="*/ 0 w 147"/>
              <a:gd name="T31" fmla="*/ 26 h 119"/>
              <a:gd name="T32" fmla="*/ 6 w 147"/>
              <a:gd name="T33" fmla="*/ 21 h 119"/>
              <a:gd name="T34" fmla="*/ 73 w 147"/>
              <a:gd name="T35" fmla="*/ 43 h 119"/>
              <a:gd name="T36" fmla="*/ 87 w 147"/>
              <a:gd name="T37" fmla="*/ 49 h 119"/>
              <a:gd name="T38" fmla="*/ 73 w 147"/>
              <a:gd name="T39" fmla="*/ 81 h 119"/>
              <a:gd name="T40" fmla="*/ 73 w 147"/>
              <a:gd name="T41" fmla="*/ 43 h 119"/>
              <a:gd name="T42" fmla="*/ 82 w 147"/>
              <a:gd name="T43" fmla="*/ 54 h 119"/>
              <a:gd name="T44" fmla="*/ 61 w 147"/>
              <a:gd name="T45" fmla="*/ 62 h 119"/>
              <a:gd name="T46" fmla="*/ 86 w 147"/>
              <a:gd name="T47" fmla="*/ 62 h 119"/>
              <a:gd name="T48" fmla="*/ 82 w 147"/>
              <a:gd name="T49" fmla="*/ 54 h 119"/>
              <a:gd name="T50" fmla="*/ 38 w 147"/>
              <a:gd name="T51" fmla="*/ 32 h 119"/>
              <a:gd name="T52" fmla="*/ 11 w 147"/>
              <a:gd name="T53" fmla="*/ 108 h 119"/>
              <a:gd name="T54" fmla="*/ 136 w 147"/>
              <a:gd name="T55" fmla="*/ 32 h 119"/>
              <a:gd name="T56" fmla="*/ 109 w 147"/>
              <a:gd name="T57" fmla="*/ 32 h 119"/>
              <a:gd name="T58" fmla="*/ 97 w 147"/>
              <a:gd name="T59" fmla="*/ 12 h 119"/>
              <a:gd name="T60" fmla="*/ 44 w 147"/>
              <a:gd name="T61" fmla="*/ 28 h 119"/>
              <a:gd name="T62" fmla="*/ 73 w 147"/>
              <a:gd name="T63" fmla="*/ 23 h 119"/>
              <a:gd name="T64" fmla="*/ 112 w 147"/>
              <a:gd name="T65" fmla="*/ 62 h 119"/>
              <a:gd name="T66" fmla="*/ 34 w 147"/>
              <a:gd name="T67" fmla="*/ 62 h 119"/>
              <a:gd name="T68" fmla="*/ 73 w 147"/>
              <a:gd name="T69" fmla="*/ 35 h 119"/>
              <a:gd name="T70" fmla="*/ 46 w 147"/>
              <a:gd name="T71" fmla="*/ 62 h 119"/>
              <a:gd name="T72" fmla="*/ 101 w 147"/>
              <a:gd name="T73" fmla="*/ 6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7" h="119">
                <a:moveTo>
                  <a:pt x="122" y="40"/>
                </a:moveTo>
                <a:cubicBezTo>
                  <a:pt x="125" y="40"/>
                  <a:pt x="127" y="42"/>
                  <a:pt x="127" y="45"/>
                </a:cubicBezTo>
                <a:cubicBezTo>
                  <a:pt x="127" y="48"/>
                  <a:pt x="125" y="50"/>
                  <a:pt x="122" y="50"/>
                </a:cubicBezTo>
                <a:cubicBezTo>
                  <a:pt x="119" y="50"/>
                  <a:pt x="116" y="48"/>
                  <a:pt x="116" y="45"/>
                </a:cubicBezTo>
                <a:cubicBezTo>
                  <a:pt x="116" y="42"/>
                  <a:pt x="119" y="40"/>
                  <a:pt x="122" y="40"/>
                </a:cubicBezTo>
                <a:close/>
                <a:moveTo>
                  <a:pt x="35" y="18"/>
                </a:moveTo>
                <a:cubicBezTo>
                  <a:pt x="35" y="18"/>
                  <a:pt x="35" y="18"/>
                  <a:pt x="35" y="18"/>
                </a:cubicBezTo>
                <a:cubicBezTo>
                  <a:pt x="17" y="18"/>
                  <a:pt x="17" y="18"/>
                  <a:pt x="17" y="18"/>
                </a:cubicBezTo>
                <a:cubicBezTo>
                  <a:pt x="17" y="21"/>
                  <a:pt x="17" y="21"/>
                  <a:pt x="17" y="21"/>
                </a:cubicBezTo>
                <a:cubicBezTo>
                  <a:pt x="34" y="21"/>
                  <a:pt x="34" y="21"/>
                  <a:pt x="34" y="21"/>
                </a:cubicBezTo>
                <a:cubicBezTo>
                  <a:pt x="35" y="18"/>
                  <a:pt x="35" y="18"/>
                  <a:pt x="35" y="18"/>
                </a:cubicBezTo>
                <a:close/>
                <a:moveTo>
                  <a:pt x="10" y="21"/>
                </a:moveTo>
                <a:cubicBezTo>
                  <a:pt x="10" y="21"/>
                  <a:pt x="10" y="21"/>
                  <a:pt x="10" y="21"/>
                </a:cubicBezTo>
                <a:cubicBezTo>
                  <a:pt x="10" y="15"/>
                  <a:pt x="10" y="15"/>
                  <a:pt x="10" y="15"/>
                </a:cubicBezTo>
                <a:cubicBezTo>
                  <a:pt x="10" y="15"/>
                  <a:pt x="10" y="15"/>
                  <a:pt x="10" y="15"/>
                </a:cubicBezTo>
                <a:cubicBezTo>
                  <a:pt x="10" y="13"/>
                  <a:pt x="12" y="11"/>
                  <a:pt x="13" y="11"/>
                </a:cubicBezTo>
                <a:cubicBezTo>
                  <a:pt x="38" y="11"/>
                  <a:pt x="38" y="11"/>
                  <a:pt x="38" y="11"/>
                </a:cubicBezTo>
                <a:cubicBezTo>
                  <a:pt x="40" y="4"/>
                  <a:pt x="40" y="4"/>
                  <a:pt x="40" y="4"/>
                </a:cubicBezTo>
                <a:cubicBezTo>
                  <a:pt x="41" y="2"/>
                  <a:pt x="44" y="0"/>
                  <a:pt x="46" y="0"/>
                </a:cubicBezTo>
                <a:cubicBezTo>
                  <a:pt x="101" y="0"/>
                  <a:pt x="101" y="0"/>
                  <a:pt x="101" y="0"/>
                </a:cubicBezTo>
                <a:cubicBezTo>
                  <a:pt x="104" y="0"/>
                  <a:pt x="106" y="2"/>
                  <a:pt x="107" y="4"/>
                </a:cubicBezTo>
                <a:cubicBezTo>
                  <a:pt x="113" y="21"/>
                  <a:pt x="113" y="21"/>
                  <a:pt x="113" y="21"/>
                </a:cubicBezTo>
                <a:cubicBezTo>
                  <a:pt x="141" y="21"/>
                  <a:pt x="141" y="21"/>
                  <a:pt x="141" y="21"/>
                </a:cubicBezTo>
                <a:cubicBezTo>
                  <a:pt x="144" y="21"/>
                  <a:pt x="147" y="23"/>
                  <a:pt x="147" y="26"/>
                </a:cubicBezTo>
                <a:cubicBezTo>
                  <a:pt x="147" y="27"/>
                  <a:pt x="147" y="27"/>
                  <a:pt x="147" y="27"/>
                </a:cubicBezTo>
                <a:cubicBezTo>
                  <a:pt x="147" y="113"/>
                  <a:pt x="147" y="113"/>
                  <a:pt x="147" y="113"/>
                </a:cubicBezTo>
                <a:cubicBezTo>
                  <a:pt x="147" y="117"/>
                  <a:pt x="144" y="119"/>
                  <a:pt x="141" y="119"/>
                </a:cubicBezTo>
                <a:cubicBezTo>
                  <a:pt x="141" y="119"/>
                  <a:pt x="141" y="119"/>
                  <a:pt x="141" y="119"/>
                </a:cubicBezTo>
                <a:cubicBezTo>
                  <a:pt x="6" y="119"/>
                  <a:pt x="6" y="119"/>
                  <a:pt x="6" y="119"/>
                </a:cubicBezTo>
                <a:cubicBezTo>
                  <a:pt x="3" y="119"/>
                  <a:pt x="0" y="117"/>
                  <a:pt x="0" y="113"/>
                </a:cubicBezTo>
                <a:cubicBezTo>
                  <a:pt x="0" y="113"/>
                  <a:pt x="0" y="113"/>
                  <a:pt x="0" y="113"/>
                </a:cubicBezTo>
                <a:cubicBezTo>
                  <a:pt x="0" y="26"/>
                  <a:pt x="0" y="26"/>
                  <a:pt x="0" y="26"/>
                </a:cubicBezTo>
                <a:cubicBezTo>
                  <a:pt x="0" y="23"/>
                  <a:pt x="3" y="21"/>
                  <a:pt x="6" y="21"/>
                </a:cubicBezTo>
                <a:cubicBezTo>
                  <a:pt x="6" y="21"/>
                  <a:pt x="6" y="21"/>
                  <a:pt x="6" y="21"/>
                </a:cubicBezTo>
                <a:cubicBezTo>
                  <a:pt x="10" y="21"/>
                  <a:pt x="10" y="21"/>
                  <a:pt x="10" y="21"/>
                </a:cubicBezTo>
                <a:close/>
                <a:moveTo>
                  <a:pt x="73" y="43"/>
                </a:moveTo>
                <a:cubicBezTo>
                  <a:pt x="73" y="43"/>
                  <a:pt x="73" y="43"/>
                  <a:pt x="73" y="43"/>
                </a:cubicBezTo>
                <a:cubicBezTo>
                  <a:pt x="79" y="43"/>
                  <a:pt x="83" y="45"/>
                  <a:pt x="87" y="49"/>
                </a:cubicBezTo>
                <a:cubicBezTo>
                  <a:pt x="90" y="52"/>
                  <a:pt x="92" y="57"/>
                  <a:pt x="92" y="62"/>
                </a:cubicBezTo>
                <a:cubicBezTo>
                  <a:pt x="92" y="73"/>
                  <a:pt x="84" y="81"/>
                  <a:pt x="73" y="81"/>
                </a:cubicBezTo>
                <a:cubicBezTo>
                  <a:pt x="63" y="81"/>
                  <a:pt x="54" y="73"/>
                  <a:pt x="54" y="62"/>
                </a:cubicBezTo>
                <a:cubicBezTo>
                  <a:pt x="54" y="52"/>
                  <a:pt x="63" y="43"/>
                  <a:pt x="73" y="43"/>
                </a:cubicBezTo>
                <a:close/>
                <a:moveTo>
                  <a:pt x="82" y="54"/>
                </a:moveTo>
                <a:cubicBezTo>
                  <a:pt x="82" y="54"/>
                  <a:pt x="82" y="54"/>
                  <a:pt x="82" y="54"/>
                </a:cubicBezTo>
                <a:cubicBezTo>
                  <a:pt x="80" y="51"/>
                  <a:pt x="77" y="50"/>
                  <a:pt x="73" y="50"/>
                </a:cubicBezTo>
                <a:cubicBezTo>
                  <a:pt x="67" y="50"/>
                  <a:pt x="61" y="56"/>
                  <a:pt x="61" y="62"/>
                </a:cubicBezTo>
                <a:cubicBezTo>
                  <a:pt x="61" y="69"/>
                  <a:pt x="67" y="74"/>
                  <a:pt x="73" y="74"/>
                </a:cubicBezTo>
                <a:cubicBezTo>
                  <a:pt x="80" y="74"/>
                  <a:pt x="86" y="69"/>
                  <a:pt x="86" y="62"/>
                </a:cubicBezTo>
                <a:cubicBezTo>
                  <a:pt x="86" y="59"/>
                  <a:pt x="84" y="56"/>
                  <a:pt x="82" y="54"/>
                </a:cubicBezTo>
                <a:cubicBezTo>
                  <a:pt x="82" y="54"/>
                  <a:pt x="82" y="54"/>
                  <a:pt x="82" y="54"/>
                </a:cubicBezTo>
                <a:close/>
                <a:moveTo>
                  <a:pt x="38" y="32"/>
                </a:moveTo>
                <a:cubicBezTo>
                  <a:pt x="38" y="32"/>
                  <a:pt x="38" y="32"/>
                  <a:pt x="38" y="32"/>
                </a:cubicBezTo>
                <a:cubicBezTo>
                  <a:pt x="11" y="32"/>
                  <a:pt x="11" y="32"/>
                  <a:pt x="11" y="32"/>
                </a:cubicBezTo>
                <a:cubicBezTo>
                  <a:pt x="11" y="108"/>
                  <a:pt x="11" y="108"/>
                  <a:pt x="11" y="108"/>
                </a:cubicBezTo>
                <a:cubicBezTo>
                  <a:pt x="136" y="108"/>
                  <a:pt x="136" y="108"/>
                  <a:pt x="136" y="108"/>
                </a:cubicBezTo>
                <a:cubicBezTo>
                  <a:pt x="136" y="32"/>
                  <a:pt x="136" y="32"/>
                  <a:pt x="136" y="32"/>
                </a:cubicBezTo>
                <a:cubicBezTo>
                  <a:pt x="109" y="32"/>
                  <a:pt x="109" y="32"/>
                  <a:pt x="109" y="32"/>
                </a:cubicBezTo>
                <a:cubicBezTo>
                  <a:pt x="109" y="32"/>
                  <a:pt x="109" y="32"/>
                  <a:pt x="109" y="32"/>
                </a:cubicBezTo>
                <a:cubicBezTo>
                  <a:pt x="106" y="32"/>
                  <a:pt x="104" y="31"/>
                  <a:pt x="103" y="28"/>
                </a:cubicBezTo>
                <a:cubicBezTo>
                  <a:pt x="97" y="12"/>
                  <a:pt x="97" y="12"/>
                  <a:pt x="97" y="12"/>
                </a:cubicBezTo>
                <a:cubicBezTo>
                  <a:pt x="50" y="12"/>
                  <a:pt x="50" y="12"/>
                  <a:pt x="50" y="12"/>
                </a:cubicBezTo>
                <a:cubicBezTo>
                  <a:pt x="44" y="28"/>
                  <a:pt x="44" y="28"/>
                  <a:pt x="44" y="28"/>
                </a:cubicBezTo>
                <a:cubicBezTo>
                  <a:pt x="43" y="30"/>
                  <a:pt x="41" y="32"/>
                  <a:pt x="38" y="32"/>
                </a:cubicBezTo>
                <a:close/>
                <a:moveTo>
                  <a:pt x="73" y="23"/>
                </a:moveTo>
                <a:cubicBezTo>
                  <a:pt x="73" y="23"/>
                  <a:pt x="73" y="23"/>
                  <a:pt x="73" y="23"/>
                </a:cubicBezTo>
                <a:cubicBezTo>
                  <a:pt x="95" y="23"/>
                  <a:pt x="112" y="41"/>
                  <a:pt x="112" y="62"/>
                </a:cubicBezTo>
                <a:cubicBezTo>
                  <a:pt x="112" y="84"/>
                  <a:pt x="95" y="101"/>
                  <a:pt x="73" y="101"/>
                </a:cubicBezTo>
                <a:cubicBezTo>
                  <a:pt x="52" y="101"/>
                  <a:pt x="34" y="84"/>
                  <a:pt x="34" y="62"/>
                </a:cubicBezTo>
                <a:cubicBezTo>
                  <a:pt x="34" y="41"/>
                  <a:pt x="52" y="23"/>
                  <a:pt x="73" y="23"/>
                </a:cubicBezTo>
                <a:close/>
                <a:moveTo>
                  <a:pt x="73" y="35"/>
                </a:moveTo>
                <a:cubicBezTo>
                  <a:pt x="73" y="35"/>
                  <a:pt x="73" y="35"/>
                  <a:pt x="73" y="35"/>
                </a:cubicBezTo>
                <a:cubicBezTo>
                  <a:pt x="58" y="35"/>
                  <a:pt x="46" y="47"/>
                  <a:pt x="46" y="62"/>
                </a:cubicBezTo>
                <a:cubicBezTo>
                  <a:pt x="46" y="77"/>
                  <a:pt x="58" y="90"/>
                  <a:pt x="73" y="90"/>
                </a:cubicBezTo>
                <a:cubicBezTo>
                  <a:pt x="89" y="90"/>
                  <a:pt x="101" y="77"/>
                  <a:pt x="101" y="62"/>
                </a:cubicBezTo>
                <a:cubicBezTo>
                  <a:pt x="101" y="47"/>
                  <a:pt x="89" y="35"/>
                  <a:pt x="73" y="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7" name="PA_任意多边形 26">
            <a:extLst>
              <a:ext uri="{FF2B5EF4-FFF2-40B4-BE49-F238E27FC236}">
                <a16:creationId xmlns:a16="http://schemas.microsoft.com/office/drawing/2014/main" xmlns="" id="{AF5CCCCB-16D3-BC4C-9EAB-0CC61664FA43}"/>
              </a:ext>
            </a:extLst>
          </p:cNvPr>
          <p:cNvSpPr>
            <a:spLocks noEditPoints="1"/>
          </p:cNvSpPr>
          <p:nvPr>
            <p:custDataLst>
              <p:tags r:id="rId6"/>
            </p:custDataLst>
          </p:nvPr>
        </p:nvSpPr>
        <p:spPr bwMode="auto">
          <a:xfrm>
            <a:off x="3333750" y="2878391"/>
            <a:ext cx="279400" cy="233434"/>
          </a:xfrm>
          <a:custGeom>
            <a:avLst/>
            <a:gdLst>
              <a:gd name="T0" fmla="*/ 146 w 146"/>
              <a:gd name="T1" fmla="*/ 94 h 122"/>
              <a:gd name="T2" fmla="*/ 118 w 146"/>
              <a:gd name="T3" fmla="*/ 122 h 122"/>
              <a:gd name="T4" fmla="*/ 28 w 146"/>
              <a:gd name="T5" fmla="*/ 122 h 122"/>
              <a:gd name="T6" fmla="*/ 0 w 146"/>
              <a:gd name="T7" fmla="*/ 94 h 122"/>
              <a:gd name="T8" fmla="*/ 0 w 146"/>
              <a:gd name="T9" fmla="*/ 28 h 122"/>
              <a:gd name="T10" fmla="*/ 28 w 146"/>
              <a:gd name="T11" fmla="*/ 0 h 122"/>
              <a:gd name="T12" fmla="*/ 118 w 146"/>
              <a:gd name="T13" fmla="*/ 0 h 122"/>
              <a:gd name="T14" fmla="*/ 146 w 146"/>
              <a:gd name="T15" fmla="*/ 28 h 122"/>
              <a:gd name="T16" fmla="*/ 146 w 146"/>
              <a:gd name="T17" fmla="*/ 94 h 122"/>
              <a:gd name="T18" fmla="*/ 49 w 146"/>
              <a:gd name="T19" fmla="*/ 27 h 122"/>
              <a:gd name="T20" fmla="*/ 49 w 146"/>
              <a:gd name="T21" fmla="*/ 27 h 122"/>
              <a:gd name="T22" fmla="*/ 101 w 146"/>
              <a:gd name="T23" fmla="*/ 58 h 122"/>
              <a:gd name="T24" fmla="*/ 102 w 146"/>
              <a:gd name="T25" fmla="*/ 62 h 122"/>
              <a:gd name="T26" fmla="*/ 101 w 146"/>
              <a:gd name="T27" fmla="*/ 64 h 122"/>
              <a:gd name="T28" fmla="*/ 48 w 146"/>
              <a:gd name="T29" fmla="*/ 94 h 122"/>
              <a:gd name="T30" fmla="*/ 44 w 146"/>
              <a:gd name="T31" fmla="*/ 93 h 122"/>
              <a:gd name="T32" fmla="*/ 43 w 146"/>
              <a:gd name="T33" fmla="*/ 91 h 122"/>
              <a:gd name="T34" fmla="*/ 43 w 146"/>
              <a:gd name="T35" fmla="*/ 91 h 122"/>
              <a:gd name="T36" fmla="*/ 43 w 146"/>
              <a:gd name="T37" fmla="*/ 30 h 122"/>
              <a:gd name="T38" fmla="*/ 47 w 146"/>
              <a:gd name="T39" fmla="*/ 27 h 122"/>
              <a:gd name="T40" fmla="*/ 49 w 146"/>
              <a:gd name="T41" fmla="*/ 27 h 122"/>
              <a:gd name="T42" fmla="*/ 50 w 146"/>
              <a:gd name="T43" fmla="*/ 36 h 122"/>
              <a:gd name="T44" fmla="*/ 50 w 146"/>
              <a:gd name="T45" fmla="*/ 36 h 122"/>
              <a:gd name="T46" fmla="*/ 50 w 146"/>
              <a:gd name="T47" fmla="*/ 85 h 122"/>
              <a:gd name="T48" fmla="*/ 93 w 146"/>
              <a:gd name="T49" fmla="*/ 61 h 122"/>
              <a:gd name="T50" fmla="*/ 50 w 146"/>
              <a:gd name="T51" fmla="*/ 36 h 122"/>
              <a:gd name="T52" fmla="*/ 11 w 146"/>
              <a:gd name="T53" fmla="*/ 94 h 122"/>
              <a:gd name="T54" fmla="*/ 11 w 146"/>
              <a:gd name="T55" fmla="*/ 94 h 122"/>
              <a:gd name="T56" fmla="*/ 28 w 146"/>
              <a:gd name="T57" fmla="*/ 110 h 122"/>
              <a:gd name="T58" fmla="*/ 118 w 146"/>
              <a:gd name="T59" fmla="*/ 110 h 122"/>
              <a:gd name="T60" fmla="*/ 135 w 146"/>
              <a:gd name="T61" fmla="*/ 94 h 122"/>
              <a:gd name="T62" fmla="*/ 135 w 146"/>
              <a:gd name="T63" fmla="*/ 28 h 122"/>
              <a:gd name="T64" fmla="*/ 118 w 146"/>
              <a:gd name="T65" fmla="*/ 11 h 122"/>
              <a:gd name="T66" fmla="*/ 28 w 146"/>
              <a:gd name="T67" fmla="*/ 11 h 122"/>
              <a:gd name="T68" fmla="*/ 11 w 146"/>
              <a:gd name="T69" fmla="*/ 28 h 122"/>
              <a:gd name="T70" fmla="*/ 11 w 146"/>
              <a:gd name="T71" fmla="*/ 9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6" h="122">
                <a:moveTo>
                  <a:pt x="146" y="94"/>
                </a:moveTo>
                <a:cubicBezTo>
                  <a:pt x="146" y="109"/>
                  <a:pt x="133" y="122"/>
                  <a:pt x="118" y="122"/>
                </a:cubicBezTo>
                <a:cubicBezTo>
                  <a:pt x="28" y="122"/>
                  <a:pt x="28" y="122"/>
                  <a:pt x="28" y="122"/>
                </a:cubicBezTo>
                <a:cubicBezTo>
                  <a:pt x="13" y="122"/>
                  <a:pt x="0" y="109"/>
                  <a:pt x="0" y="94"/>
                </a:cubicBezTo>
                <a:cubicBezTo>
                  <a:pt x="0" y="28"/>
                  <a:pt x="0" y="28"/>
                  <a:pt x="0" y="28"/>
                </a:cubicBezTo>
                <a:cubicBezTo>
                  <a:pt x="0" y="12"/>
                  <a:pt x="13" y="0"/>
                  <a:pt x="28" y="0"/>
                </a:cubicBezTo>
                <a:cubicBezTo>
                  <a:pt x="118" y="0"/>
                  <a:pt x="118" y="0"/>
                  <a:pt x="118" y="0"/>
                </a:cubicBezTo>
                <a:cubicBezTo>
                  <a:pt x="133" y="0"/>
                  <a:pt x="146" y="12"/>
                  <a:pt x="146" y="28"/>
                </a:cubicBezTo>
                <a:cubicBezTo>
                  <a:pt x="146" y="94"/>
                  <a:pt x="146" y="94"/>
                  <a:pt x="146" y="94"/>
                </a:cubicBezTo>
                <a:close/>
                <a:moveTo>
                  <a:pt x="49" y="27"/>
                </a:moveTo>
                <a:cubicBezTo>
                  <a:pt x="49" y="27"/>
                  <a:pt x="49" y="27"/>
                  <a:pt x="49" y="27"/>
                </a:cubicBezTo>
                <a:cubicBezTo>
                  <a:pt x="66" y="38"/>
                  <a:pt x="84" y="48"/>
                  <a:pt x="101" y="58"/>
                </a:cubicBezTo>
                <a:cubicBezTo>
                  <a:pt x="103" y="59"/>
                  <a:pt x="103" y="61"/>
                  <a:pt x="102" y="62"/>
                </a:cubicBezTo>
                <a:cubicBezTo>
                  <a:pt x="102" y="63"/>
                  <a:pt x="102" y="63"/>
                  <a:pt x="101" y="64"/>
                </a:cubicBezTo>
                <a:cubicBezTo>
                  <a:pt x="84" y="74"/>
                  <a:pt x="66" y="84"/>
                  <a:pt x="48" y="94"/>
                </a:cubicBezTo>
                <a:cubicBezTo>
                  <a:pt x="47" y="95"/>
                  <a:pt x="45" y="94"/>
                  <a:pt x="44" y="93"/>
                </a:cubicBezTo>
                <a:cubicBezTo>
                  <a:pt x="44" y="92"/>
                  <a:pt x="43" y="92"/>
                  <a:pt x="43" y="91"/>
                </a:cubicBezTo>
                <a:cubicBezTo>
                  <a:pt x="43" y="91"/>
                  <a:pt x="43" y="91"/>
                  <a:pt x="43" y="91"/>
                </a:cubicBezTo>
                <a:cubicBezTo>
                  <a:pt x="43" y="71"/>
                  <a:pt x="43" y="51"/>
                  <a:pt x="43" y="30"/>
                </a:cubicBezTo>
                <a:cubicBezTo>
                  <a:pt x="43" y="28"/>
                  <a:pt x="45" y="27"/>
                  <a:pt x="47" y="27"/>
                </a:cubicBezTo>
                <a:cubicBezTo>
                  <a:pt x="47" y="27"/>
                  <a:pt x="48" y="27"/>
                  <a:pt x="49" y="27"/>
                </a:cubicBezTo>
                <a:close/>
                <a:moveTo>
                  <a:pt x="50" y="36"/>
                </a:moveTo>
                <a:cubicBezTo>
                  <a:pt x="50" y="36"/>
                  <a:pt x="50" y="36"/>
                  <a:pt x="50" y="36"/>
                </a:cubicBezTo>
                <a:cubicBezTo>
                  <a:pt x="50" y="53"/>
                  <a:pt x="50" y="69"/>
                  <a:pt x="50" y="85"/>
                </a:cubicBezTo>
                <a:cubicBezTo>
                  <a:pt x="64" y="77"/>
                  <a:pt x="78" y="69"/>
                  <a:pt x="93" y="61"/>
                </a:cubicBezTo>
                <a:cubicBezTo>
                  <a:pt x="78" y="53"/>
                  <a:pt x="64" y="44"/>
                  <a:pt x="50" y="36"/>
                </a:cubicBezTo>
                <a:close/>
                <a:moveTo>
                  <a:pt x="11" y="94"/>
                </a:moveTo>
                <a:cubicBezTo>
                  <a:pt x="11" y="94"/>
                  <a:pt x="11" y="94"/>
                  <a:pt x="11" y="94"/>
                </a:cubicBezTo>
                <a:cubicBezTo>
                  <a:pt x="11" y="103"/>
                  <a:pt x="19" y="110"/>
                  <a:pt x="28" y="110"/>
                </a:cubicBezTo>
                <a:cubicBezTo>
                  <a:pt x="118" y="110"/>
                  <a:pt x="118" y="110"/>
                  <a:pt x="118" y="110"/>
                </a:cubicBezTo>
                <a:cubicBezTo>
                  <a:pt x="127" y="110"/>
                  <a:pt x="135" y="103"/>
                  <a:pt x="135" y="94"/>
                </a:cubicBezTo>
                <a:cubicBezTo>
                  <a:pt x="135" y="28"/>
                  <a:pt x="135" y="28"/>
                  <a:pt x="135" y="28"/>
                </a:cubicBezTo>
                <a:cubicBezTo>
                  <a:pt x="135" y="18"/>
                  <a:pt x="127" y="11"/>
                  <a:pt x="118" y="11"/>
                </a:cubicBezTo>
                <a:cubicBezTo>
                  <a:pt x="28" y="11"/>
                  <a:pt x="28" y="11"/>
                  <a:pt x="28" y="11"/>
                </a:cubicBezTo>
                <a:cubicBezTo>
                  <a:pt x="19" y="11"/>
                  <a:pt x="11" y="18"/>
                  <a:pt x="11" y="28"/>
                </a:cubicBezTo>
                <a:cubicBezTo>
                  <a:pt x="11" y="94"/>
                  <a:pt x="11" y="94"/>
                  <a:pt x="11" y="9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8" name="PA_任意多边形 27">
            <a:extLst>
              <a:ext uri="{FF2B5EF4-FFF2-40B4-BE49-F238E27FC236}">
                <a16:creationId xmlns:a16="http://schemas.microsoft.com/office/drawing/2014/main" xmlns="" id="{760F613D-F44E-FD4C-BE7D-C33C1A82EF3A}"/>
              </a:ext>
            </a:extLst>
          </p:cNvPr>
          <p:cNvSpPr>
            <a:spLocks noEditPoints="1"/>
          </p:cNvSpPr>
          <p:nvPr>
            <p:custDataLst>
              <p:tags r:id="rId7"/>
            </p:custDataLst>
          </p:nvPr>
        </p:nvSpPr>
        <p:spPr bwMode="auto">
          <a:xfrm>
            <a:off x="4448175" y="1747742"/>
            <a:ext cx="280988" cy="233434"/>
          </a:xfrm>
          <a:custGeom>
            <a:avLst/>
            <a:gdLst>
              <a:gd name="T0" fmla="*/ 6 w 147"/>
              <a:gd name="T1" fmla="*/ 0 h 122"/>
              <a:gd name="T2" fmla="*/ 6 w 147"/>
              <a:gd name="T3" fmla="*/ 0 h 122"/>
              <a:gd name="T4" fmla="*/ 141 w 147"/>
              <a:gd name="T5" fmla="*/ 0 h 122"/>
              <a:gd name="T6" fmla="*/ 147 w 147"/>
              <a:gd name="T7" fmla="*/ 5 h 122"/>
              <a:gd name="T8" fmla="*/ 147 w 147"/>
              <a:gd name="T9" fmla="*/ 5 h 122"/>
              <a:gd name="T10" fmla="*/ 147 w 147"/>
              <a:gd name="T11" fmla="*/ 103 h 122"/>
              <a:gd name="T12" fmla="*/ 141 w 147"/>
              <a:gd name="T13" fmla="*/ 108 h 122"/>
              <a:gd name="T14" fmla="*/ 141 w 147"/>
              <a:gd name="T15" fmla="*/ 108 h 122"/>
              <a:gd name="T16" fmla="*/ 79 w 147"/>
              <a:gd name="T17" fmla="*/ 108 h 122"/>
              <a:gd name="T18" fmla="*/ 79 w 147"/>
              <a:gd name="T19" fmla="*/ 115 h 122"/>
              <a:gd name="T20" fmla="*/ 79 w 147"/>
              <a:gd name="T21" fmla="*/ 115 h 122"/>
              <a:gd name="T22" fmla="*/ 110 w 147"/>
              <a:gd name="T23" fmla="*/ 115 h 122"/>
              <a:gd name="T24" fmla="*/ 114 w 147"/>
              <a:gd name="T25" fmla="*/ 119 h 122"/>
              <a:gd name="T26" fmla="*/ 110 w 147"/>
              <a:gd name="T27" fmla="*/ 122 h 122"/>
              <a:gd name="T28" fmla="*/ 36 w 147"/>
              <a:gd name="T29" fmla="*/ 122 h 122"/>
              <a:gd name="T30" fmla="*/ 33 w 147"/>
              <a:gd name="T31" fmla="*/ 119 h 122"/>
              <a:gd name="T32" fmla="*/ 36 w 147"/>
              <a:gd name="T33" fmla="*/ 115 h 122"/>
              <a:gd name="T34" fmla="*/ 68 w 147"/>
              <a:gd name="T35" fmla="*/ 115 h 122"/>
              <a:gd name="T36" fmla="*/ 68 w 147"/>
              <a:gd name="T37" fmla="*/ 115 h 122"/>
              <a:gd name="T38" fmla="*/ 68 w 147"/>
              <a:gd name="T39" fmla="*/ 108 h 122"/>
              <a:gd name="T40" fmla="*/ 6 w 147"/>
              <a:gd name="T41" fmla="*/ 108 h 122"/>
              <a:gd name="T42" fmla="*/ 0 w 147"/>
              <a:gd name="T43" fmla="*/ 103 h 122"/>
              <a:gd name="T44" fmla="*/ 0 w 147"/>
              <a:gd name="T45" fmla="*/ 103 h 122"/>
              <a:gd name="T46" fmla="*/ 0 w 147"/>
              <a:gd name="T47" fmla="*/ 5 h 122"/>
              <a:gd name="T48" fmla="*/ 6 w 147"/>
              <a:gd name="T49" fmla="*/ 0 h 122"/>
              <a:gd name="T50" fmla="*/ 125 w 147"/>
              <a:gd name="T51" fmla="*/ 81 h 122"/>
              <a:gd name="T52" fmla="*/ 125 w 147"/>
              <a:gd name="T53" fmla="*/ 81 h 122"/>
              <a:gd name="T54" fmla="*/ 131 w 147"/>
              <a:gd name="T55" fmla="*/ 87 h 122"/>
              <a:gd name="T56" fmla="*/ 125 w 147"/>
              <a:gd name="T57" fmla="*/ 93 h 122"/>
              <a:gd name="T58" fmla="*/ 120 w 147"/>
              <a:gd name="T59" fmla="*/ 87 h 122"/>
              <a:gd name="T60" fmla="*/ 125 w 147"/>
              <a:gd name="T61" fmla="*/ 81 h 122"/>
              <a:gd name="T62" fmla="*/ 135 w 147"/>
              <a:gd name="T63" fmla="*/ 11 h 122"/>
              <a:gd name="T64" fmla="*/ 135 w 147"/>
              <a:gd name="T65" fmla="*/ 11 h 122"/>
              <a:gd name="T66" fmla="*/ 11 w 147"/>
              <a:gd name="T67" fmla="*/ 11 h 122"/>
              <a:gd name="T68" fmla="*/ 11 w 147"/>
              <a:gd name="T69" fmla="*/ 97 h 122"/>
              <a:gd name="T70" fmla="*/ 135 w 147"/>
              <a:gd name="T71" fmla="*/ 97 h 122"/>
              <a:gd name="T72" fmla="*/ 135 w 147"/>
              <a:gd name="T73" fmla="*/ 1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7" h="122">
                <a:moveTo>
                  <a:pt x="6" y="0"/>
                </a:moveTo>
                <a:cubicBezTo>
                  <a:pt x="6" y="0"/>
                  <a:pt x="6" y="0"/>
                  <a:pt x="6" y="0"/>
                </a:cubicBezTo>
                <a:cubicBezTo>
                  <a:pt x="141" y="0"/>
                  <a:pt x="141" y="0"/>
                  <a:pt x="141" y="0"/>
                </a:cubicBezTo>
                <a:cubicBezTo>
                  <a:pt x="144" y="0"/>
                  <a:pt x="147" y="2"/>
                  <a:pt x="147" y="5"/>
                </a:cubicBezTo>
                <a:cubicBezTo>
                  <a:pt x="147" y="5"/>
                  <a:pt x="147" y="5"/>
                  <a:pt x="147" y="5"/>
                </a:cubicBezTo>
                <a:cubicBezTo>
                  <a:pt x="147" y="103"/>
                  <a:pt x="147" y="103"/>
                  <a:pt x="147" y="103"/>
                </a:cubicBezTo>
                <a:cubicBezTo>
                  <a:pt x="147" y="106"/>
                  <a:pt x="144" y="108"/>
                  <a:pt x="141" y="108"/>
                </a:cubicBezTo>
                <a:cubicBezTo>
                  <a:pt x="141" y="108"/>
                  <a:pt x="141" y="108"/>
                  <a:pt x="141" y="108"/>
                </a:cubicBezTo>
                <a:cubicBezTo>
                  <a:pt x="79" y="108"/>
                  <a:pt x="79" y="108"/>
                  <a:pt x="79" y="108"/>
                </a:cubicBezTo>
                <a:cubicBezTo>
                  <a:pt x="79" y="115"/>
                  <a:pt x="79" y="115"/>
                  <a:pt x="79" y="115"/>
                </a:cubicBezTo>
                <a:cubicBezTo>
                  <a:pt x="79" y="115"/>
                  <a:pt x="79" y="115"/>
                  <a:pt x="79" y="115"/>
                </a:cubicBezTo>
                <a:cubicBezTo>
                  <a:pt x="110" y="115"/>
                  <a:pt x="110" y="115"/>
                  <a:pt x="110" y="115"/>
                </a:cubicBezTo>
                <a:cubicBezTo>
                  <a:pt x="112" y="115"/>
                  <a:pt x="114" y="117"/>
                  <a:pt x="114" y="119"/>
                </a:cubicBezTo>
                <a:cubicBezTo>
                  <a:pt x="114" y="120"/>
                  <a:pt x="112" y="122"/>
                  <a:pt x="110" y="122"/>
                </a:cubicBezTo>
                <a:cubicBezTo>
                  <a:pt x="36" y="122"/>
                  <a:pt x="36" y="122"/>
                  <a:pt x="36" y="122"/>
                </a:cubicBezTo>
                <a:cubicBezTo>
                  <a:pt x="35" y="122"/>
                  <a:pt x="33" y="120"/>
                  <a:pt x="33" y="119"/>
                </a:cubicBezTo>
                <a:cubicBezTo>
                  <a:pt x="33" y="117"/>
                  <a:pt x="35" y="115"/>
                  <a:pt x="36" y="115"/>
                </a:cubicBezTo>
                <a:cubicBezTo>
                  <a:pt x="68" y="115"/>
                  <a:pt x="68" y="115"/>
                  <a:pt x="68" y="115"/>
                </a:cubicBezTo>
                <a:cubicBezTo>
                  <a:pt x="68" y="115"/>
                  <a:pt x="68" y="115"/>
                  <a:pt x="68" y="115"/>
                </a:cubicBezTo>
                <a:cubicBezTo>
                  <a:pt x="68" y="108"/>
                  <a:pt x="68" y="108"/>
                  <a:pt x="68" y="108"/>
                </a:cubicBezTo>
                <a:cubicBezTo>
                  <a:pt x="6" y="108"/>
                  <a:pt x="6" y="108"/>
                  <a:pt x="6" y="108"/>
                </a:cubicBezTo>
                <a:cubicBezTo>
                  <a:pt x="2" y="108"/>
                  <a:pt x="0" y="106"/>
                  <a:pt x="0" y="103"/>
                </a:cubicBezTo>
                <a:cubicBezTo>
                  <a:pt x="0" y="103"/>
                  <a:pt x="0" y="103"/>
                  <a:pt x="0" y="103"/>
                </a:cubicBezTo>
                <a:cubicBezTo>
                  <a:pt x="0" y="5"/>
                  <a:pt x="0" y="5"/>
                  <a:pt x="0" y="5"/>
                </a:cubicBezTo>
                <a:cubicBezTo>
                  <a:pt x="0" y="2"/>
                  <a:pt x="2" y="0"/>
                  <a:pt x="6" y="0"/>
                </a:cubicBezTo>
                <a:close/>
                <a:moveTo>
                  <a:pt x="125" y="81"/>
                </a:moveTo>
                <a:cubicBezTo>
                  <a:pt x="125" y="81"/>
                  <a:pt x="125" y="81"/>
                  <a:pt x="125" y="81"/>
                </a:cubicBezTo>
                <a:cubicBezTo>
                  <a:pt x="129" y="81"/>
                  <a:pt x="131" y="84"/>
                  <a:pt x="131" y="87"/>
                </a:cubicBezTo>
                <a:cubicBezTo>
                  <a:pt x="131" y="90"/>
                  <a:pt x="129" y="93"/>
                  <a:pt x="125" y="93"/>
                </a:cubicBezTo>
                <a:cubicBezTo>
                  <a:pt x="122" y="93"/>
                  <a:pt x="120" y="90"/>
                  <a:pt x="120" y="87"/>
                </a:cubicBezTo>
                <a:cubicBezTo>
                  <a:pt x="120" y="84"/>
                  <a:pt x="122" y="81"/>
                  <a:pt x="125" y="81"/>
                </a:cubicBezTo>
                <a:close/>
                <a:moveTo>
                  <a:pt x="135" y="11"/>
                </a:moveTo>
                <a:cubicBezTo>
                  <a:pt x="135" y="11"/>
                  <a:pt x="135" y="11"/>
                  <a:pt x="135" y="11"/>
                </a:cubicBezTo>
                <a:cubicBezTo>
                  <a:pt x="11" y="11"/>
                  <a:pt x="11" y="11"/>
                  <a:pt x="11" y="11"/>
                </a:cubicBezTo>
                <a:cubicBezTo>
                  <a:pt x="11" y="40"/>
                  <a:pt x="11" y="68"/>
                  <a:pt x="11" y="97"/>
                </a:cubicBezTo>
                <a:cubicBezTo>
                  <a:pt x="53" y="97"/>
                  <a:pt x="94" y="97"/>
                  <a:pt x="135" y="97"/>
                </a:cubicBezTo>
                <a:cubicBezTo>
                  <a:pt x="135" y="68"/>
                  <a:pt x="135" y="40"/>
                  <a:pt x="135"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9" name="PA_任意多边形 28">
            <a:extLst>
              <a:ext uri="{FF2B5EF4-FFF2-40B4-BE49-F238E27FC236}">
                <a16:creationId xmlns:a16="http://schemas.microsoft.com/office/drawing/2014/main" xmlns="" id="{484F9DFA-BC27-2545-90FE-2DEB5117E381}"/>
              </a:ext>
            </a:extLst>
          </p:cNvPr>
          <p:cNvSpPr>
            <a:spLocks noEditPoints="1"/>
          </p:cNvSpPr>
          <p:nvPr>
            <p:custDataLst>
              <p:tags r:id="rId8"/>
            </p:custDataLst>
          </p:nvPr>
        </p:nvSpPr>
        <p:spPr bwMode="auto">
          <a:xfrm>
            <a:off x="4416426" y="2837103"/>
            <a:ext cx="309563" cy="252490"/>
          </a:xfrm>
          <a:custGeom>
            <a:avLst/>
            <a:gdLst>
              <a:gd name="T0" fmla="*/ 125 w 162"/>
              <a:gd name="T1" fmla="*/ 29 h 132"/>
              <a:gd name="T2" fmla="*/ 146 w 162"/>
              <a:gd name="T3" fmla="*/ 77 h 132"/>
              <a:gd name="T4" fmla="*/ 162 w 162"/>
              <a:gd name="T5" fmla="*/ 106 h 132"/>
              <a:gd name="T6" fmla="*/ 154 w 162"/>
              <a:gd name="T7" fmla="*/ 125 h 132"/>
              <a:gd name="T8" fmla="*/ 146 w 162"/>
              <a:gd name="T9" fmla="*/ 127 h 132"/>
              <a:gd name="T10" fmla="*/ 21 w 162"/>
              <a:gd name="T11" fmla="*/ 132 h 132"/>
              <a:gd name="T12" fmla="*/ 16 w 162"/>
              <a:gd name="T13" fmla="*/ 125 h 132"/>
              <a:gd name="T14" fmla="*/ 2 w 162"/>
              <a:gd name="T15" fmla="*/ 121 h 132"/>
              <a:gd name="T16" fmla="*/ 3 w 162"/>
              <a:gd name="T17" fmla="*/ 94 h 132"/>
              <a:gd name="T18" fmla="*/ 8 w 162"/>
              <a:gd name="T19" fmla="*/ 58 h 132"/>
              <a:gd name="T20" fmla="*/ 46 w 162"/>
              <a:gd name="T21" fmla="*/ 30 h 132"/>
              <a:gd name="T22" fmla="*/ 97 w 162"/>
              <a:gd name="T23" fmla="*/ 122 h 132"/>
              <a:gd name="T24" fmla="*/ 97 w 162"/>
              <a:gd name="T25" fmla="*/ 117 h 132"/>
              <a:gd name="T26" fmla="*/ 103 w 162"/>
              <a:gd name="T27" fmla="*/ 98 h 132"/>
              <a:gd name="T28" fmla="*/ 117 w 162"/>
              <a:gd name="T29" fmla="*/ 111 h 132"/>
              <a:gd name="T30" fmla="*/ 115 w 162"/>
              <a:gd name="T31" fmla="*/ 88 h 132"/>
              <a:gd name="T32" fmla="*/ 112 w 162"/>
              <a:gd name="T33" fmla="*/ 83 h 132"/>
              <a:gd name="T34" fmla="*/ 112 w 162"/>
              <a:gd name="T35" fmla="*/ 82 h 132"/>
              <a:gd name="T36" fmla="*/ 109 w 162"/>
              <a:gd name="T37" fmla="*/ 79 h 132"/>
              <a:gd name="T38" fmla="*/ 64 w 162"/>
              <a:gd name="T39" fmla="*/ 68 h 132"/>
              <a:gd name="T40" fmla="*/ 50 w 162"/>
              <a:gd name="T41" fmla="*/ 82 h 132"/>
              <a:gd name="T42" fmla="*/ 50 w 162"/>
              <a:gd name="T43" fmla="*/ 82 h 132"/>
              <a:gd name="T44" fmla="*/ 45 w 162"/>
              <a:gd name="T45" fmla="*/ 100 h 132"/>
              <a:gd name="T46" fmla="*/ 59 w 162"/>
              <a:gd name="T47" fmla="*/ 112 h 132"/>
              <a:gd name="T48" fmla="*/ 65 w 162"/>
              <a:gd name="T49" fmla="*/ 98 h 132"/>
              <a:gd name="T50" fmla="*/ 65 w 162"/>
              <a:gd name="T51" fmla="*/ 117 h 132"/>
              <a:gd name="T52" fmla="*/ 81 w 162"/>
              <a:gd name="T53" fmla="*/ 61 h 132"/>
              <a:gd name="T54" fmla="*/ 81 w 162"/>
              <a:gd name="T55" fmla="*/ 11 h 132"/>
              <a:gd name="T56" fmla="*/ 26 w 162"/>
              <a:gd name="T57" fmla="*/ 122 h 132"/>
              <a:gd name="T58" fmla="*/ 37 w 162"/>
              <a:gd name="T59" fmla="*/ 118 h 132"/>
              <a:gd name="T60" fmla="*/ 36 w 162"/>
              <a:gd name="T61" fmla="*/ 86 h 132"/>
              <a:gd name="T62" fmla="*/ 12 w 162"/>
              <a:gd name="T63" fmla="*/ 98 h 132"/>
              <a:gd name="T64" fmla="*/ 11 w 162"/>
              <a:gd name="T65" fmla="*/ 114 h 132"/>
              <a:gd name="T66" fmla="*/ 23 w 162"/>
              <a:gd name="T67" fmla="*/ 102 h 132"/>
              <a:gd name="T68" fmla="*/ 46 w 162"/>
              <a:gd name="T69" fmla="*/ 42 h 132"/>
              <a:gd name="T70" fmla="*/ 37 w 162"/>
              <a:gd name="T71" fmla="*/ 40 h 132"/>
              <a:gd name="T72" fmla="*/ 24 w 162"/>
              <a:gd name="T73" fmla="*/ 71 h 132"/>
              <a:gd name="T74" fmla="*/ 41 w 162"/>
              <a:gd name="T75" fmla="*/ 76 h 132"/>
              <a:gd name="T76" fmla="*/ 56 w 162"/>
              <a:gd name="T77" fmla="*/ 62 h 132"/>
              <a:gd name="T78" fmla="*/ 56 w 162"/>
              <a:gd name="T79" fmla="*/ 61 h 132"/>
              <a:gd name="T80" fmla="*/ 46 w 162"/>
              <a:gd name="T81" fmla="*/ 42 h 132"/>
              <a:gd name="T82" fmla="*/ 136 w 162"/>
              <a:gd name="T83" fmla="*/ 122 h 132"/>
              <a:gd name="T84" fmla="*/ 139 w 162"/>
              <a:gd name="T85" fmla="*/ 102 h 132"/>
              <a:gd name="T86" fmla="*/ 151 w 162"/>
              <a:gd name="T87" fmla="*/ 114 h 132"/>
              <a:gd name="T88" fmla="*/ 150 w 162"/>
              <a:gd name="T89" fmla="*/ 98 h 132"/>
              <a:gd name="T90" fmla="*/ 137 w 162"/>
              <a:gd name="T91" fmla="*/ 84 h 132"/>
              <a:gd name="T92" fmla="*/ 128 w 162"/>
              <a:gd name="T93" fmla="*/ 111 h 132"/>
              <a:gd name="T94" fmla="*/ 136 w 162"/>
              <a:gd name="T95" fmla="*/ 122 h 132"/>
              <a:gd name="T96" fmla="*/ 116 w 162"/>
              <a:gd name="T97" fmla="*/ 42 h 132"/>
              <a:gd name="T98" fmla="*/ 116 w 162"/>
              <a:gd name="T99" fmla="*/ 42 h 132"/>
              <a:gd name="T100" fmla="*/ 106 w 162"/>
              <a:gd name="T101" fmla="*/ 61 h 132"/>
              <a:gd name="T102" fmla="*/ 116 w 162"/>
              <a:gd name="T103" fmla="*/ 72 h 132"/>
              <a:gd name="T104" fmla="*/ 121 w 162"/>
              <a:gd name="T105" fmla="*/ 76 h 132"/>
              <a:gd name="T106" fmla="*/ 138 w 162"/>
              <a:gd name="T107" fmla="*/ 71 h 132"/>
              <a:gd name="T108" fmla="*/ 125 w 162"/>
              <a:gd name="T109" fmla="*/ 4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2" h="132">
                <a:moveTo>
                  <a:pt x="81" y="0"/>
                </a:moveTo>
                <a:cubicBezTo>
                  <a:pt x="99" y="0"/>
                  <a:pt x="114" y="13"/>
                  <a:pt x="116" y="30"/>
                </a:cubicBezTo>
                <a:cubicBezTo>
                  <a:pt x="119" y="30"/>
                  <a:pt x="122" y="29"/>
                  <a:pt x="125" y="29"/>
                </a:cubicBezTo>
                <a:cubicBezTo>
                  <a:pt x="133" y="29"/>
                  <a:pt x="140" y="32"/>
                  <a:pt x="145" y="37"/>
                </a:cubicBezTo>
                <a:cubicBezTo>
                  <a:pt x="150" y="43"/>
                  <a:pt x="154" y="50"/>
                  <a:pt x="154" y="58"/>
                </a:cubicBezTo>
                <a:cubicBezTo>
                  <a:pt x="154" y="65"/>
                  <a:pt x="151" y="72"/>
                  <a:pt x="146" y="77"/>
                </a:cubicBezTo>
                <a:cubicBezTo>
                  <a:pt x="153" y="84"/>
                  <a:pt x="153" y="84"/>
                  <a:pt x="153" y="84"/>
                </a:cubicBezTo>
                <a:cubicBezTo>
                  <a:pt x="156" y="87"/>
                  <a:pt x="158" y="90"/>
                  <a:pt x="159" y="94"/>
                </a:cubicBezTo>
                <a:cubicBezTo>
                  <a:pt x="161" y="98"/>
                  <a:pt x="162" y="102"/>
                  <a:pt x="162" y="106"/>
                </a:cubicBezTo>
                <a:cubicBezTo>
                  <a:pt x="162" y="115"/>
                  <a:pt x="162" y="115"/>
                  <a:pt x="162" y="115"/>
                </a:cubicBezTo>
                <a:cubicBezTo>
                  <a:pt x="162" y="117"/>
                  <a:pt x="161" y="119"/>
                  <a:pt x="160" y="121"/>
                </a:cubicBezTo>
                <a:cubicBezTo>
                  <a:pt x="158" y="123"/>
                  <a:pt x="156" y="124"/>
                  <a:pt x="154" y="125"/>
                </a:cubicBezTo>
                <a:cubicBezTo>
                  <a:pt x="153" y="125"/>
                  <a:pt x="153" y="125"/>
                  <a:pt x="153" y="125"/>
                </a:cubicBezTo>
                <a:cubicBezTo>
                  <a:pt x="146" y="125"/>
                  <a:pt x="146" y="125"/>
                  <a:pt x="146" y="125"/>
                </a:cubicBezTo>
                <a:cubicBezTo>
                  <a:pt x="146" y="127"/>
                  <a:pt x="146" y="127"/>
                  <a:pt x="146" y="127"/>
                </a:cubicBezTo>
                <a:cubicBezTo>
                  <a:pt x="146" y="130"/>
                  <a:pt x="144" y="132"/>
                  <a:pt x="141" y="132"/>
                </a:cubicBezTo>
                <a:cubicBezTo>
                  <a:pt x="141" y="132"/>
                  <a:pt x="141" y="132"/>
                  <a:pt x="141" y="132"/>
                </a:cubicBezTo>
                <a:cubicBezTo>
                  <a:pt x="21" y="132"/>
                  <a:pt x="21" y="132"/>
                  <a:pt x="21" y="132"/>
                </a:cubicBezTo>
                <a:cubicBezTo>
                  <a:pt x="21" y="132"/>
                  <a:pt x="21" y="132"/>
                  <a:pt x="21" y="132"/>
                </a:cubicBezTo>
                <a:cubicBezTo>
                  <a:pt x="18" y="132"/>
                  <a:pt x="16" y="130"/>
                  <a:pt x="16" y="127"/>
                </a:cubicBezTo>
                <a:cubicBezTo>
                  <a:pt x="16" y="125"/>
                  <a:pt x="16" y="125"/>
                  <a:pt x="16" y="125"/>
                </a:cubicBezTo>
                <a:cubicBezTo>
                  <a:pt x="9" y="125"/>
                  <a:pt x="9" y="125"/>
                  <a:pt x="9" y="125"/>
                </a:cubicBezTo>
                <a:cubicBezTo>
                  <a:pt x="9" y="125"/>
                  <a:pt x="9" y="125"/>
                  <a:pt x="8" y="125"/>
                </a:cubicBezTo>
                <a:cubicBezTo>
                  <a:pt x="6" y="124"/>
                  <a:pt x="4" y="123"/>
                  <a:pt x="2" y="121"/>
                </a:cubicBezTo>
                <a:cubicBezTo>
                  <a:pt x="1" y="119"/>
                  <a:pt x="0" y="117"/>
                  <a:pt x="0" y="115"/>
                </a:cubicBezTo>
                <a:cubicBezTo>
                  <a:pt x="0" y="106"/>
                  <a:pt x="0" y="106"/>
                  <a:pt x="0" y="106"/>
                </a:cubicBezTo>
                <a:cubicBezTo>
                  <a:pt x="0" y="102"/>
                  <a:pt x="1" y="98"/>
                  <a:pt x="3" y="94"/>
                </a:cubicBezTo>
                <a:cubicBezTo>
                  <a:pt x="4" y="90"/>
                  <a:pt x="6" y="87"/>
                  <a:pt x="9" y="84"/>
                </a:cubicBezTo>
                <a:cubicBezTo>
                  <a:pt x="16" y="77"/>
                  <a:pt x="16" y="77"/>
                  <a:pt x="16" y="77"/>
                </a:cubicBezTo>
                <a:cubicBezTo>
                  <a:pt x="11" y="72"/>
                  <a:pt x="8" y="65"/>
                  <a:pt x="8" y="58"/>
                </a:cubicBezTo>
                <a:cubicBezTo>
                  <a:pt x="8" y="50"/>
                  <a:pt x="12" y="43"/>
                  <a:pt x="17" y="37"/>
                </a:cubicBezTo>
                <a:cubicBezTo>
                  <a:pt x="22" y="32"/>
                  <a:pt x="29" y="29"/>
                  <a:pt x="37" y="29"/>
                </a:cubicBezTo>
                <a:cubicBezTo>
                  <a:pt x="40" y="29"/>
                  <a:pt x="43" y="30"/>
                  <a:pt x="46" y="30"/>
                </a:cubicBezTo>
                <a:cubicBezTo>
                  <a:pt x="48" y="13"/>
                  <a:pt x="63" y="0"/>
                  <a:pt x="81" y="0"/>
                </a:cubicBezTo>
                <a:close/>
                <a:moveTo>
                  <a:pt x="97" y="122"/>
                </a:moveTo>
                <a:cubicBezTo>
                  <a:pt x="97" y="122"/>
                  <a:pt x="97" y="122"/>
                  <a:pt x="97" y="122"/>
                </a:cubicBezTo>
                <a:cubicBezTo>
                  <a:pt x="97" y="117"/>
                  <a:pt x="97" y="117"/>
                  <a:pt x="97" y="117"/>
                </a:cubicBezTo>
                <a:cubicBezTo>
                  <a:pt x="97" y="117"/>
                  <a:pt x="97" y="117"/>
                  <a:pt x="97" y="117"/>
                </a:cubicBezTo>
                <a:cubicBezTo>
                  <a:pt x="97" y="117"/>
                  <a:pt x="97" y="117"/>
                  <a:pt x="97" y="117"/>
                </a:cubicBezTo>
                <a:cubicBezTo>
                  <a:pt x="97" y="98"/>
                  <a:pt x="97" y="98"/>
                  <a:pt x="97" y="98"/>
                </a:cubicBezTo>
                <a:cubicBezTo>
                  <a:pt x="97" y="96"/>
                  <a:pt x="99" y="95"/>
                  <a:pt x="100" y="95"/>
                </a:cubicBezTo>
                <a:cubicBezTo>
                  <a:pt x="102" y="95"/>
                  <a:pt x="103" y="96"/>
                  <a:pt x="103" y="98"/>
                </a:cubicBezTo>
                <a:cubicBezTo>
                  <a:pt x="103" y="112"/>
                  <a:pt x="103" y="112"/>
                  <a:pt x="103" y="112"/>
                </a:cubicBezTo>
                <a:cubicBezTo>
                  <a:pt x="117" y="112"/>
                  <a:pt x="117" y="112"/>
                  <a:pt x="117" y="112"/>
                </a:cubicBezTo>
                <a:cubicBezTo>
                  <a:pt x="117" y="112"/>
                  <a:pt x="117" y="111"/>
                  <a:pt x="117" y="111"/>
                </a:cubicBezTo>
                <a:cubicBezTo>
                  <a:pt x="117" y="100"/>
                  <a:pt x="117" y="100"/>
                  <a:pt x="117" y="100"/>
                </a:cubicBezTo>
                <a:cubicBezTo>
                  <a:pt x="117" y="96"/>
                  <a:pt x="117" y="92"/>
                  <a:pt x="115" y="88"/>
                </a:cubicBezTo>
                <a:cubicBezTo>
                  <a:pt x="115" y="88"/>
                  <a:pt x="115" y="88"/>
                  <a:pt x="115" y="88"/>
                </a:cubicBezTo>
                <a:cubicBezTo>
                  <a:pt x="115" y="88"/>
                  <a:pt x="115" y="88"/>
                  <a:pt x="115" y="88"/>
                </a:cubicBezTo>
                <a:cubicBezTo>
                  <a:pt x="114" y="86"/>
                  <a:pt x="113" y="84"/>
                  <a:pt x="112" y="83"/>
                </a:cubicBezTo>
                <a:cubicBezTo>
                  <a:pt x="112" y="83"/>
                  <a:pt x="112" y="83"/>
                  <a:pt x="112" y="83"/>
                </a:cubicBezTo>
                <a:cubicBezTo>
                  <a:pt x="112" y="82"/>
                  <a:pt x="112" y="82"/>
                  <a:pt x="112" y="82"/>
                </a:cubicBezTo>
                <a:cubicBezTo>
                  <a:pt x="112" y="82"/>
                  <a:pt x="112" y="82"/>
                  <a:pt x="112" y="82"/>
                </a:cubicBezTo>
                <a:cubicBezTo>
                  <a:pt x="112" y="82"/>
                  <a:pt x="112" y="82"/>
                  <a:pt x="112" y="82"/>
                </a:cubicBezTo>
                <a:cubicBezTo>
                  <a:pt x="112" y="82"/>
                  <a:pt x="112" y="82"/>
                  <a:pt x="112" y="82"/>
                </a:cubicBezTo>
                <a:cubicBezTo>
                  <a:pt x="111" y="81"/>
                  <a:pt x="110" y="80"/>
                  <a:pt x="109" y="79"/>
                </a:cubicBezTo>
                <a:cubicBezTo>
                  <a:pt x="109" y="79"/>
                  <a:pt x="109" y="79"/>
                  <a:pt x="109" y="79"/>
                </a:cubicBezTo>
                <a:cubicBezTo>
                  <a:pt x="98" y="68"/>
                  <a:pt x="98" y="68"/>
                  <a:pt x="98" y="68"/>
                </a:cubicBezTo>
                <a:cubicBezTo>
                  <a:pt x="93" y="70"/>
                  <a:pt x="87" y="72"/>
                  <a:pt x="81" y="72"/>
                </a:cubicBezTo>
                <a:cubicBezTo>
                  <a:pt x="75" y="72"/>
                  <a:pt x="69" y="70"/>
                  <a:pt x="64" y="68"/>
                </a:cubicBezTo>
                <a:cubicBezTo>
                  <a:pt x="53" y="79"/>
                  <a:pt x="53" y="79"/>
                  <a:pt x="53" y="79"/>
                </a:cubicBezTo>
                <a:cubicBezTo>
                  <a:pt x="53" y="79"/>
                  <a:pt x="53" y="79"/>
                  <a:pt x="53" y="79"/>
                </a:cubicBezTo>
                <a:cubicBezTo>
                  <a:pt x="52" y="80"/>
                  <a:pt x="51" y="81"/>
                  <a:pt x="50" y="82"/>
                </a:cubicBezTo>
                <a:cubicBezTo>
                  <a:pt x="50" y="82"/>
                  <a:pt x="50" y="82"/>
                  <a:pt x="50" y="82"/>
                </a:cubicBezTo>
                <a:cubicBezTo>
                  <a:pt x="50" y="82"/>
                  <a:pt x="50" y="82"/>
                  <a:pt x="50" y="82"/>
                </a:cubicBezTo>
                <a:cubicBezTo>
                  <a:pt x="50" y="82"/>
                  <a:pt x="50" y="82"/>
                  <a:pt x="50" y="82"/>
                </a:cubicBezTo>
                <a:cubicBezTo>
                  <a:pt x="50" y="83"/>
                  <a:pt x="50" y="83"/>
                  <a:pt x="50" y="83"/>
                </a:cubicBezTo>
                <a:cubicBezTo>
                  <a:pt x="49" y="84"/>
                  <a:pt x="48" y="86"/>
                  <a:pt x="47" y="88"/>
                </a:cubicBezTo>
                <a:cubicBezTo>
                  <a:pt x="45" y="92"/>
                  <a:pt x="45" y="96"/>
                  <a:pt x="45" y="100"/>
                </a:cubicBezTo>
                <a:cubicBezTo>
                  <a:pt x="45" y="111"/>
                  <a:pt x="45" y="111"/>
                  <a:pt x="45" y="111"/>
                </a:cubicBezTo>
                <a:cubicBezTo>
                  <a:pt x="45" y="111"/>
                  <a:pt x="45" y="112"/>
                  <a:pt x="45" y="112"/>
                </a:cubicBezTo>
                <a:cubicBezTo>
                  <a:pt x="59" y="112"/>
                  <a:pt x="59" y="112"/>
                  <a:pt x="59" y="112"/>
                </a:cubicBezTo>
                <a:cubicBezTo>
                  <a:pt x="59" y="98"/>
                  <a:pt x="59" y="98"/>
                  <a:pt x="59" y="98"/>
                </a:cubicBezTo>
                <a:cubicBezTo>
                  <a:pt x="59" y="96"/>
                  <a:pt x="60" y="95"/>
                  <a:pt x="62" y="95"/>
                </a:cubicBezTo>
                <a:cubicBezTo>
                  <a:pt x="63" y="95"/>
                  <a:pt x="65" y="96"/>
                  <a:pt x="65" y="98"/>
                </a:cubicBezTo>
                <a:cubicBezTo>
                  <a:pt x="65" y="117"/>
                  <a:pt x="65" y="117"/>
                  <a:pt x="65" y="117"/>
                </a:cubicBezTo>
                <a:cubicBezTo>
                  <a:pt x="65" y="117"/>
                  <a:pt x="65" y="117"/>
                  <a:pt x="65" y="117"/>
                </a:cubicBezTo>
                <a:cubicBezTo>
                  <a:pt x="65" y="117"/>
                  <a:pt x="65" y="117"/>
                  <a:pt x="65" y="117"/>
                </a:cubicBezTo>
                <a:cubicBezTo>
                  <a:pt x="65" y="122"/>
                  <a:pt x="65" y="122"/>
                  <a:pt x="65" y="122"/>
                </a:cubicBezTo>
                <a:cubicBezTo>
                  <a:pt x="97" y="122"/>
                  <a:pt x="97" y="122"/>
                  <a:pt x="97" y="122"/>
                </a:cubicBezTo>
                <a:close/>
                <a:moveTo>
                  <a:pt x="81" y="61"/>
                </a:moveTo>
                <a:cubicBezTo>
                  <a:pt x="81" y="61"/>
                  <a:pt x="81" y="61"/>
                  <a:pt x="81" y="61"/>
                </a:cubicBezTo>
                <a:cubicBezTo>
                  <a:pt x="95" y="61"/>
                  <a:pt x="106" y="50"/>
                  <a:pt x="106" y="36"/>
                </a:cubicBezTo>
                <a:cubicBezTo>
                  <a:pt x="106" y="22"/>
                  <a:pt x="95" y="11"/>
                  <a:pt x="81" y="11"/>
                </a:cubicBezTo>
                <a:cubicBezTo>
                  <a:pt x="67" y="11"/>
                  <a:pt x="56" y="22"/>
                  <a:pt x="56" y="36"/>
                </a:cubicBezTo>
                <a:cubicBezTo>
                  <a:pt x="56" y="50"/>
                  <a:pt x="67" y="61"/>
                  <a:pt x="81" y="61"/>
                </a:cubicBezTo>
                <a:close/>
                <a:moveTo>
                  <a:pt x="26" y="122"/>
                </a:moveTo>
                <a:cubicBezTo>
                  <a:pt x="26" y="122"/>
                  <a:pt x="26" y="122"/>
                  <a:pt x="26" y="122"/>
                </a:cubicBezTo>
                <a:cubicBezTo>
                  <a:pt x="41" y="122"/>
                  <a:pt x="41" y="122"/>
                  <a:pt x="41" y="122"/>
                </a:cubicBezTo>
                <a:cubicBezTo>
                  <a:pt x="39" y="121"/>
                  <a:pt x="38" y="120"/>
                  <a:pt x="37" y="118"/>
                </a:cubicBezTo>
                <a:cubicBezTo>
                  <a:pt x="35" y="116"/>
                  <a:pt x="34" y="113"/>
                  <a:pt x="34" y="111"/>
                </a:cubicBezTo>
                <a:cubicBezTo>
                  <a:pt x="34" y="100"/>
                  <a:pt x="34" y="100"/>
                  <a:pt x="34" y="100"/>
                </a:cubicBezTo>
                <a:cubicBezTo>
                  <a:pt x="34" y="95"/>
                  <a:pt x="35" y="90"/>
                  <a:pt x="36" y="86"/>
                </a:cubicBezTo>
                <a:cubicBezTo>
                  <a:pt x="32" y="86"/>
                  <a:pt x="28" y="85"/>
                  <a:pt x="25" y="84"/>
                </a:cubicBezTo>
                <a:cubicBezTo>
                  <a:pt x="17" y="91"/>
                  <a:pt x="17" y="91"/>
                  <a:pt x="17" y="91"/>
                </a:cubicBezTo>
                <a:cubicBezTo>
                  <a:pt x="15" y="94"/>
                  <a:pt x="13" y="96"/>
                  <a:pt x="12" y="98"/>
                </a:cubicBezTo>
                <a:cubicBezTo>
                  <a:pt x="12" y="98"/>
                  <a:pt x="12" y="98"/>
                  <a:pt x="12" y="98"/>
                </a:cubicBezTo>
                <a:cubicBezTo>
                  <a:pt x="11" y="101"/>
                  <a:pt x="11" y="103"/>
                  <a:pt x="11" y="106"/>
                </a:cubicBezTo>
                <a:cubicBezTo>
                  <a:pt x="11" y="114"/>
                  <a:pt x="11" y="114"/>
                  <a:pt x="11" y="114"/>
                </a:cubicBezTo>
                <a:cubicBezTo>
                  <a:pt x="20" y="114"/>
                  <a:pt x="20" y="114"/>
                  <a:pt x="20" y="114"/>
                </a:cubicBezTo>
                <a:cubicBezTo>
                  <a:pt x="20" y="105"/>
                  <a:pt x="20" y="105"/>
                  <a:pt x="20" y="105"/>
                </a:cubicBezTo>
                <a:cubicBezTo>
                  <a:pt x="20" y="103"/>
                  <a:pt x="21" y="102"/>
                  <a:pt x="23" y="102"/>
                </a:cubicBezTo>
                <a:cubicBezTo>
                  <a:pt x="25" y="102"/>
                  <a:pt x="26" y="103"/>
                  <a:pt x="26" y="105"/>
                </a:cubicBezTo>
                <a:cubicBezTo>
                  <a:pt x="26" y="122"/>
                  <a:pt x="26" y="122"/>
                  <a:pt x="26" y="122"/>
                </a:cubicBezTo>
                <a:close/>
                <a:moveTo>
                  <a:pt x="46" y="42"/>
                </a:moveTo>
                <a:cubicBezTo>
                  <a:pt x="46" y="42"/>
                  <a:pt x="46" y="42"/>
                  <a:pt x="46" y="42"/>
                </a:cubicBezTo>
                <a:cubicBezTo>
                  <a:pt x="45" y="41"/>
                  <a:pt x="44" y="41"/>
                  <a:pt x="43" y="40"/>
                </a:cubicBezTo>
                <a:cubicBezTo>
                  <a:pt x="41" y="40"/>
                  <a:pt x="39" y="40"/>
                  <a:pt x="37" y="40"/>
                </a:cubicBezTo>
                <a:cubicBezTo>
                  <a:pt x="32" y="40"/>
                  <a:pt x="28" y="42"/>
                  <a:pt x="24" y="45"/>
                </a:cubicBezTo>
                <a:cubicBezTo>
                  <a:pt x="21" y="48"/>
                  <a:pt x="19" y="53"/>
                  <a:pt x="19" y="58"/>
                </a:cubicBezTo>
                <a:cubicBezTo>
                  <a:pt x="19" y="63"/>
                  <a:pt x="21" y="67"/>
                  <a:pt x="24" y="71"/>
                </a:cubicBezTo>
                <a:cubicBezTo>
                  <a:pt x="24" y="71"/>
                  <a:pt x="24" y="71"/>
                  <a:pt x="24" y="71"/>
                </a:cubicBezTo>
                <a:cubicBezTo>
                  <a:pt x="28" y="74"/>
                  <a:pt x="32" y="76"/>
                  <a:pt x="37" y="76"/>
                </a:cubicBezTo>
                <a:cubicBezTo>
                  <a:pt x="38" y="76"/>
                  <a:pt x="40" y="76"/>
                  <a:pt x="41" y="76"/>
                </a:cubicBezTo>
                <a:cubicBezTo>
                  <a:pt x="41" y="75"/>
                  <a:pt x="42" y="75"/>
                  <a:pt x="43" y="75"/>
                </a:cubicBezTo>
                <a:cubicBezTo>
                  <a:pt x="44" y="74"/>
                  <a:pt x="45" y="73"/>
                  <a:pt x="46" y="72"/>
                </a:cubicBezTo>
                <a:cubicBezTo>
                  <a:pt x="56" y="62"/>
                  <a:pt x="56" y="62"/>
                  <a:pt x="56" y="62"/>
                </a:cubicBezTo>
                <a:cubicBezTo>
                  <a:pt x="56" y="61"/>
                  <a:pt x="56" y="61"/>
                  <a:pt x="56" y="61"/>
                </a:cubicBezTo>
                <a:cubicBezTo>
                  <a:pt x="56" y="61"/>
                  <a:pt x="56" y="61"/>
                  <a:pt x="56" y="61"/>
                </a:cubicBezTo>
                <a:cubicBezTo>
                  <a:pt x="56" y="61"/>
                  <a:pt x="56" y="61"/>
                  <a:pt x="56" y="61"/>
                </a:cubicBezTo>
                <a:cubicBezTo>
                  <a:pt x="51" y="57"/>
                  <a:pt x="48" y="51"/>
                  <a:pt x="46" y="44"/>
                </a:cubicBezTo>
                <a:cubicBezTo>
                  <a:pt x="46" y="44"/>
                  <a:pt x="46" y="43"/>
                  <a:pt x="46" y="42"/>
                </a:cubicBezTo>
                <a:cubicBezTo>
                  <a:pt x="46" y="42"/>
                  <a:pt x="46" y="42"/>
                  <a:pt x="46" y="42"/>
                </a:cubicBezTo>
                <a:cubicBezTo>
                  <a:pt x="46" y="42"/>
                  <a:pt x="46" y="42"/>
                  <a:pt x="46" y="42"/>
                </a:cubicBezTo>
                <a:cubicBezTo>
                  <a:pt x="46" y="42"/>
                  <a:pt x="46" y="42"/>
                  <a:pt x="46" y="42"/>
                </a:cubicBezTo>
                <a:close/>
                <a:moveTo>
                  <a:pt x="136" y="122"/>
                </a:moveTo>
                <a:cubicBezTo>
                  <a:pt x="136" y="122"/>
                  <a:pt x="136" y="122"/>
                  <a:pt x="136" y="122"/>
                </a:cubicBezTo>
                <a:cubicBezTo>
                  <a:pt x="136" y="105"/>
                  <a:pt x="136" y="105"/>
                  <a:pt x="136" y="105"/>
                </a:cubicBezTo>
                <a:cubicBezTo>
                  <a:pt x="136" y="103"/>
                  <a:pt x="137" y="102"/>
                  <a:pt x="139" y="102"/>
                </a:cubicBezTo>
                <a:cubicBezTo>
                  <a:pt x="141" y="102"/>
                  <a:pt x="142" y="103"/>
                  <a:pt x="142" y="105"/>
                </a:cubicBezTo>
                <a:cubicBezTo>
                  <a:pt x="142" y="114"/>
                  <a:pt x="142" y="114"/>
                  <a:pt x="142" y="114"/>
                </a:cubicBezTo>
                <a:cubicBezTo>
                  <a:pt x="151" y="114"/>
                  <a:pt x="151" y="114"/>
                  <a:pt x="151" y="114"/>
                </a:cubicBezTo>
                <a:cubicBezTo>
                  <a:pt x="151" y="106"/>
                  <a:pt x="151" y="106"/>
                  <a:pt x="151" y="106"/>
                </a:cubicBezTo>
                <a:cubicBezTo>
                  <a:pt x="151" y="103"/>
                  <a:pt x="151" y="101"/>
                  <a:pt x="150" y="98"/>
                </a:cubicBezTo>
                <a:cubicBezTo>
                  <a:pt x="150" y="98"/>
                  <a:pt x="150" y="98"/>
                  <a:pt x="150" y="98"/>
                </a:cubicBezTo>
                <a:cubicBezTo>
                  <a:pt x="150" y="98"/>
                  <a:pt x="150" y="98"/>
                  <a:pt x="150" y="98"/>
                </a:cubicBezTo>
                <a:cubicBezTo>
                  <a:pt x="149" y="96"/>
                  <a:pt x="147" y="94"/>
                  <a:pt x="145" y="91"/>
                </a:cubicBezTo>
                <a:cubicBezTo>
                  <a:pt x="137" y="84"/>
                  <a:pt x="137" y="84"/>
                  <a:pt x="137" y="84"/>
                </a:cubicBezTo>
                <a:cubicBezTo>
                  <a:pt x="134" y="85"/>
                  <a:pt x="130" y="86"/>
                  <a:pt x="126" y="86"/>
                </a:cubicBezTo>
                <a:cubicBezTo>
                  <a:pt x="127" y="90"/>
                  <a:pt x="128" y="95"/>
                  <a:pt x="128" y="100"/>
                </a:cubicBezTo>
                <a:cubicBezTo>
                  <a:pt x="128" y="111"/>
                  <a:pt x="128" y="111"/>
                  <a:pt x="128" y="111"/>
                </a:cubicBezTo>
                <a:cubicBezTo>
                  <a:pt x="128" y="113"/>
                  <a:pt x="127" y="116"/>
                  <a:pt x="125" y="118"/>
                </a:cubicBezTo>
                <a:cubicBezTo>
                  <a:pt x="124" y="120"/>
                  <a:pt x="123" y="121"/>
                  <a:pt x="121" y="122"/>
                </a:cubicBezTo>
                <a:cubicBezTo>
                  <a:pt x="136" y="122"/>
                  <a:pt x="136" y="122"/>
                  <a:pt x="136" y="122"/>
                </a:cubicBezTo>
                <a:close/>
                <a:moveTo>
                  <a:pt x="116" y="42"/>
                </a:moveTo>
                <a:cubicBezTo>
                  <a:pt x="116" y="42"/>
                  <a:pt x="116" y="42"/>
                  <a:pt x="116" y="42"/>
                </a:cubicBezTo>
                <a:cubicBezTo>
                  <a:pt x="116" y="42"/>
                  <a:pt x="116" y="42"/>
                  <a:pt x="116" y="42"/>
                </a:cubicBezTo>
                <a:cubicBezTo>
                  <a:pt x="116" y="42"/>
                  <a:pt x="116" y="42"/>
                  <a:pt x="116" y="42"/>
                </a:cubicBezTo>
                <a:cubicBezTo>
                  <a:pt x="116" y="42"/>
                  <a:pt x="116" y="42"/>
                  <a:pt x="116" y="42"/>
                </a:cubicBezTo>
                <a:cubicBezTo>
                  <a:pt x="116" y="42"/>
                  <a:pt x="116" y="42"/>
                  <a:pt x="116" y="42"/>
                </a:cubicBezTo>
                <a:cubicBezTo>
                  <a:pt x="115" y="49"/>
                  <a:pt x="112" y="56"/>
                  <a:pt x="106" y="61"/>
                </a:cubicBezTo>
                <a:cubicBezTo>
                  <a:pt x="106" y="61"/>
                  <a:pt x="106" y="61"/>
                  <a:pt x="106" y="61"/>
                </a:cubicBezTo>
                <a:cubicBezTo>
                  <a:pt x="106" y="61"/>
                  <a:pt x="106" y="61"/>
                  <a:pt x="106" y="61"/>
                </a:cubicBezTo>
                <a:cubicBezTo>
                  <a:pt x="106" y="62"/>
                  <a:pt x="106" y="62"/>
                  <a:pt x="106" y="62"/>
                </a:cubicBezTo>
                <a:cubicBezTo>
                  <a:pt x="116" y="72"/>
                  <a:pt x="116" y="72"/>
                  <a:pt x="116" y="72"/>
                </a:cubicBezTo>
                <a:cubicBezTo>
                  <a:pt x="116" y="72"/>
                  <a:pt x="116" y="72"/>
                  <a:pt x="116" y="72"/>
                </a:cubicBezTo>
                <a:cubicBezTo>
                  <a:pt x="117" y="73"/>
                  <a:pt x="118" y="74"/>
                  <a:pt x="119" y="75"/>
                </a:cubicBezTo>
                <a:cubicBezTo>
                  <a:pt x="120" y="75"/>
                  <a:pt x="121" y="75"/>
                  <a:pt x="121" y="76"/>
                </a:cubicBezTo>
                <a:cubicBezTo>
                  <a:pt x="121" y="76"/>
                  <a:pt x="121" y="76"/>
                  <a:pt x="121" y="76"/>
                </a:cubicBezTo>
                <a:cubicBezTo>
                  <a:pt x="121" y="76"/>
                  <a:pt x="121" y="76"/>
                  <a:pt x="121" y="76"/>
                </a:cubicBezTo>
                <a:cubicBezTo>
                  <a:pt x="122" y="76"/>
                  <a:pt x="124" y="76"/>
                  <a:pt x="125" y="76"/>
                </a:cubicBezTo>
                <a:cubicBezTo>
                  <a:pt x="130" y="76"/>
                  <a:pt x="134" y="74"/>
                  <a:pt x="138" y="71"/>
                </a:cubicBezTo>
                <a:cubicBezTo>
                  <a:pt x="141" y="67"/>
                  <a:pt x="143" y="63"/>
                  <a:pt x="143" y="58"/>
                </a:cubicBezTo>
                <a:cubicBezTo>
                  <a:pt x="143" y="53"/>
                  <a:pt x="141" y="48"/>
                  <a:pt x="138" y="45"/>
                </a:cubicBezTo>
                <a:cubicBezTo>
                  <a:pt x="134" y="42"/>
                  <a:pt x="130" y="40"/>
                  <a:pt x="125" y="40"/>
                </a:cubicBezTo>
                <a:cubicBezTo>
                  <a:pt x="123" y="40"/>
                  <a:pt x="121" y="40"/>
                  <a:pt x="120" y="40"/>
                </a:cubicBezTo>
                <a:cubicBezTo>
                  <a:pt x="118" y="41"/>
                  <a:pt x="117" y="41"/>
                  <a:pt x="116" y="42"/>
                </a:cubicBezTo>
                <a:close/>
              </a:path>
            </a:pathLst>
          </a:custGeom>
          <a:solidFill>
            <a:schemeClr val="bg1">
              <a:lumMod val="50000"/>
            </a:schemeClr>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0" name="PA_任意多边形 29">
            <a:extLst>
              <a:ext uri="{FF2B5EF4-FFF2-40B4-BE49-F238E27FC236}">
                <a16:creationId xmlns:a16="http://schemas.microsoft.com/office/drawing/2014/main" xmlns="" id="{8D813008-4869-1E40-8B72-B0DB48CC0277}"/>
              </a:ext>
            </a:extLst>
          </p:cNvPr>
          <p:cNvSpPr>
            <a:spLocks noEditPoints="1"/>
          </p:cNvSpPr>
          <p:nvPr>
            <p:custDataLst>
              <p:tags r:id="rId9"/>
            </p:custDataLst>
          </p:nvPr>
        </p:nvSpPr>
        <p:spPr bwMode="auto">
          <a:xfrm>
            <a:off x="4491038" y="3923289"/>
            <a:ext cx="195262" cy="276310"/>
          </a:xfrm>
          <a:custGeom>
            <a:avLst/>
            <a:gdLst>
              <a:gd name="T0" fmla="*/ 38 w 102"/>
              <a:gd name="T1" fmla="*/ 124 h 144"/>
              <a:gd name="T2" fmla="*/ 38 w 102"/>
              <a:gd name="T3" fmla="*/ 124 h 144"/>
              <a:gd name="T4" fmla="*/ 65 w 102"/>
              <a:gd name="T5" fmla="*/ 124 h 144"/>
              <a:gd name="T6" fmla="*/ 68 w 102"/>
              <a:gd name="T7" fmla="*/ 127 h 144"/>
              <a:gd name="T8" fmla="*/ 68 w 102"/>
              <a:gd name="T9" fmla="*/ 127 h 144"/>
              <a:gd name="T10" fmla="*/ 68 w 102"/>
              <a:gd name="T11" fmla="*/ 141 h 144"/>
              <a:gd name="T12" fmla="*/ 65 w 102"/>
              <a:gd name="T13" fmla="*/ 144 h 144"/>
              <a:gd name="T14" fmla="*/ 65 w 102"/>
              <a:gd name="T15" fmla="*/ 144 h 144"/>
              <a:gd name="T16" fmla="*/ 38 w 102"/>
              <a:gd name="T17" fmla="*/ 144 h 144"/>
              <a:gd name="T18" fmla="*/ 34 w 102"/>
              <a:gd name="T19" fmla="*/ 141 h 144"/>
              <a:gd name="T20" fmla="*/ 34 w 102"/>
              <a:gd name="T21" fmla="*/ 141 h 144"/>
              <a:gd name="T22" fmla="*/ 34 w 102"/>
              <a:gd name="T23" fmla="*/ 127 h 144"/>
              <a:gd name="T24" fmla="*/ 38 w 102"/>
              <a:gd name="T25" fmla="*/ 124 h 144"/>
              <a:gd name="T26" fmla="*/ 51 w 102"/>
              <a:gd name="T27" fmla="*/ 0 h 144"/>
              <a:gd name="T28" fmla="*/ 51 w 102"/>
              <a:gd name="T29" fmla="*/ 0 h 144"/>
              <a:gd name="T30" fmla="*/ 87 w 102"/>
              <a:gd name="T31" fmla="*/ 15 h 144"/>
              <a:gd name="T32" fmla="*/ 87 w 102"/>
              <a:gd name="T33" fmla="*/ 15 h 144"/>
              <a:gd name="T34" fmla="*/ 87 w 102"/>
              <a:gd name="T35" fmla="*/ 15 h 144"/>
              <a:gd name="T36" fmla="*/ 102 w 102"/>
              <a:gd name="T37" fmla="*/ 51 h 144"/>
              <a:gd name="T38" fmla="*/ 98 w 102"/>
              <a:gd name="T39" fmla="*/ 72 h 144"/>
              <a:gd name="T40" fmla="*/ 86 w 102"/>
              <a:gd name="T41" fmla="*/ 89 h 144"/>
              <a:gd name="T42" fmla="*/ 81 w 102"/>
              <a:gd name="T43" fmla="*/ 94 h 144"/>
              <a:gd name="T44" fmla="*/ 68 w 102"/>
              <a:gd name="T45" fmla="*/ 114 h 144"/>
              <a:gd name="T46" fmla="*/ 62 w 102"/>
              <a:gd name="T47" fmla="*/ 119 h 144"/>
              <a:gd name="T48" fmla="*/ 41 w 102"/>
              <a:gd name="T49" fmla="*/ 119 h 144"/>
              <a:gd name="T50" fmla="*/ 35 w 102"/>
              <a:gd name="T51" fmla="*/ 114 h 144"/>
              <a:gd name="T52" fmla="*/ 22 w 102"/>
              <a:gd name="T53" fmla="*/ 94 h 144"/>
              <a:gd name="T54" fmla="*/ 17 w 102"/>
              <a:gd name="T55" fmla="*/ 89 h 144"/>
              <a:gd name="T56" fmla="*/ 17 w 102"/>
              <a:gd name="T57" fmla="*/ 89 h 144"/>
              <a:gd name="T58" fmla="*/ 5 w 102"/>
              <a:gd name="T59" fmla="*/ 72 h 144"/>
              <a:gd name="T60" fmla="*/ 0 w 102"/>
              <a:gd name="T61" fmla="*/ 51 h 144"/>
              <a:gd name="T62" fmla="*/ 15 w 102"/>
              <a:gd name="T63" fmla="*/ 15 h 144"/>
              <a:gd name="T64" fmla="*/ 16 w 102"/>
              <a:gd name="T65" fmla="*/ 14 h 144"/>
              <a:gd name="T66" fmla="*/ 51 w 102"/>
              <a:gd name="T67" fmla="*/ 0 h 144"/>
              <a:gd name="T68" fmla="*/ 80 w 102"/>
              <a:gd name="T69" fmla="*/ 23 h 144"/>
              <a:gd name="T70" fmla="*/ 80 w 102"/>
              <a:gd name="T71" fmla="*/ 23 h 144"/>
              <a:gd name="T72" fmla="*/ 51 w 102"/>
              <a:gd name="T73" fmla="*/ 11 h 144"/>
              <a:gd name="T74" fmla="*/ 23 w 102"/>
              <a:gd name="T75" fmla="*/ 22 h 144"/>
              <a:gd name="T76" fmla="*/ 23 w 102"/>
              <a:gd name="T77" fmla="*/ 23 h 144"/>
              <a:gd name="T78" fmla="*/ 11 w 102"/>
              <a:gd name="T79" fmla="*/ 51 h 144"/>
              <a:gd name="T80" fmla="*/ 15 w 102"/>
              <a:gd name="T81" fmla="*/ 67 h 144"/>
              <a:gd name="T82" fmla="*/ 24 w 102"/>
              <a:gd name="T83" fmla="*/ 80 h 144"/>
              <a:gd name="T84" fmla="*/ 25 w 102"/>
              <a:gd name="T85" fmla="*/ 81 h 144"/>
              <a:gd name="T86" fmla="*/ 30 w 102"/>
              <a:gd name="T87" fmla="*/ 86 h 144"/>
              <a:gd name="T88" fmla="*/ 45 w 102"/>
              <a:gd name="T89" fmla="*/ 108 h 144"/>
              <a:gd name="T90" fmla="*/ 57 w 102"/>
              <a:gd name="T91" fmla="*/ 108 h 144"/>
              <a:gd name="T92" fmla="*/ 73 w 102"/>
              <a:gd name="T93" fmla="*/ 86 h 144"/>
              <a:gd name="T94" fmla="*/ 78 w 102"/>
              <a:gd name="T95" fmla="*/ 81 h 144"/>
              <a:gd name="T96" fmla="*/ 78 w 102"/>
              <a:gd name="T97" fmla="*/ 80 h 144"/>
              <a:gd name="T98" fmla="*/ 88 w 102"/>
              <a:gd name="T99" fmla="*/ 67 h 144"/>
              <a:gd name="T100" fmla="*/ 91 w 102"/>
              <a:gd name="T101" fmla="*/ 51 h 144"/>
              <a:gd name="T102" fmla="*/ 80 w 102"/>
              <a:gd name="T103" fmla="*/ 23 h 144"/>
              <a:gd name="T104" fmla="*/ 62 w 102"/>
              <a:gd name="T105" fmla="*/ 131 h 144"/>
              <a:gd name="T106" fmla="*/ 62 w 102"/>
              <a:gd name="T107" fmla="*/ 131 h 144"/>
              <a:gd name="T108" fmla="*/ 41 w 102"/>
              <a:gd name="T109" fmla="*/ 131 h 144"/>
              <a:gd name="T110" fmla="*/ 41 w 102"/>
              <a:gd name="T111" fmla="*/ 138 h 144"/>
              <a:gd name="T112" fmla="*/ 62 w 102"/>
              <a:gd name="T113" fmla="*/ 138 h 144"/>
              <a:gd name="T114" fmla="*/ 62 w 102"/>
              <a:gd name="T115" fmla="*/ 13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2" h="144">
                <a:moveTo>
                  <a:pt x="38" y="124"/>
                </a:moveTo>
                <a:cubicBezTo>
                  <a:pt x="38" y="124"/>
                  <a:pt x="38" y="124"/>
                  <a:pt x="38" y="124"/>
                </a:cubicBezTo>
                <a:cubicBezTo>
                  <a:pt x="65" y="124"/>
                  <a:pt x="65" y="124"/>
                  <a:pt x="65" y="124"/>
                </a:cubicBezTo>
                <a:cubicBezTo>
                  <a:pt x="67" y="124"/>
                  <a:pt x="68" y="125"/>
                  <a:pt x="68" y="127"/>
                </a:cubicBezTo>
                <a:cubicBezTo>
                  <a:pt x="68" y="127"/>
                  <a:pt x="68" y="127"/>
                  <a:pt x="68" y="127"/>
                </a:cubicBezTo>
                <a:cubicBezTo>
                  <a:pt x="68" y="141"/>
                  <a:pt x="68" y="141"/>
                  <a:pt x="68" y="141"/>
                </a:cubicBezTo>
                <a:cubicBezTo>
                  <a:pt x="68" y="143"/>
                  <a:pt x="67" y="144"/>
                  <a:pt x="65" y="144"/>
                </a:cubicBezTo>
                <a:cubicBezTo>
                  <a:pt x="65" y="144"/>
                  <a:pt x="65" y="144"/>
                  <a:pt x="65" y="144"/>
                </a:cubicBezTo>
                <a:cubicBezTo>
                  <a:pt x="38" y="144"/>
                  <a:pt x="38" y="144"/>
                  <a:pt x="38" y="144"/>
                </a:cubicBezTo>
                <a:cubicBezTo>
                  <a:pt x="36" y="144"/>
                  <a:pt x="34" y="143"/>
                  <a:pt x="34" y="141"/>
                </a:cubicBezTo>
                <a:cubicBezTo>
                  <a:pt x="34" y="141"/>
                  <a:pt x="34" y="141"/>
                  <a:pt x="34" y="141"/>
                </a:cubicBezTo>
                <a:cubicBezTo>
                  <a:pt x="34" y="127"/>
                  <a:pt x="34" y="127"/>
                  <a:pt x="34" y="127"/>
                </a:cubicBezTo>
                <a:cubicBezTo>
                  <a:pt x="34" y="125"/>
                  <a:pt x="36" y="124"/>
                  <a:pt x="38" y="124"/>
                </a:cubicBezTo>
                <a:close/>
                <a:moveTo>
                  <a:pt x="51" y="0"/>
                </a:moveTo>
                <a:cubicBezTo>
                  <a:pt x="51" y="0"/>
                  <a:pt x="51" y="0"/>
                  <a:pt x="51" y="0"/>
                </a:cubicBezTo>
                <a:cubicBezTo>
                  <a:pt x="65" y="0"/>
                  <a:pt x="78" y="5"/>
                  <a:pt x="87" y="15"/>
                </a:cubicBezTo>
                <a:cubicBezTo>
                  <a:pt x="87" y="15"/>
                  <a:pt x="87" y="15"/>
                  <a:pt x="87" y="15"/>
                </a:cubicBezTo>
                <a:cubicBezTo>
                  <a:pt x="87" y="15"/>
                  <a:pt x="87" y="15"/>
                  <a:pt x="87" y="15"/>
                </a:cubicBezTo>
                <a:cubicBezTo>
                  <a:pt x="97" y="24"/>
                  <a:pt x="102" y="37"/>
                  <a:pt x="102" y="51"/>
                </a:cubicBezTo>
                <a:cubicBezTo>
                  <a:pt x="102" y="58"/>
                  <a:pt x="101" y="65"/>
                  <a:pt x="98" y="72"/>
                </a:cubicBezTo>
                <a:cubicBezTo>
                  <a:pt x="95" y="78"/>
                  <a:pt x="91" y="84"/>
                  <a:pt x="86" y="89"/>
                </a:cubicBezTo>
                <a:cubicBezTo>
                  <a:pt x="85" y="90"/>
                  <a:pt x="82" y="92"/>
                  <a:pt x="81" y="94"/>
                </a:cubicBezTo>
                <a:cubicBezTo>
                  <a:pt x="73" y="101"/>
                  <a:pt x="69" y="105"/>
                  <a:pt x="68" y="114"/>
                </a:cubicBezTo>
                <a:cubicBezTo>
                  <a:pt x="67" y="117"/>
                  <a:pt x="65" y="119"/>
                  <a:pt x="62" y="119"/>
                </a:cubicBezTo>
                <a:cubicBezTo>
                  <a:pt x="41" y="119"/>
                  <a:pt x="41" y="119"/>
                  <a:pt x="41" y="119"/>
                </a:cubicBezTo>
                <a:cubicBezTo>
                  <a:pt x="38" y="119"/>
                  <a:pt x="35" y="117"/>
                  <a:pt x="35" y="114"/>
                </a:cubicBezTo>
                <a:cubicBezTo>
                  <a:pt x="34" y="105"/>
                  <a:pt x="30" y="101"/>
                  <a:pt x="22" y="94"/>
                </a:cubicBezTo>
                <a:cubicBezTo>
                  <a:pt x="20" y="92"/>
                  <a:pt x="18" y="90"/>
                  <a:pt x="17" y="89"/>
                </a:cubicBezTo>
                <a:cubicBezTo>
                  <a:pt x="17" y="89"/>
                  <a:pt x="17" y="89"/>
                  <a:pt x="17" y="89"/>
                </a:cubicBezTo>
                <a:cubicBezTo>
                  <a:pt x="12" y="84"/>
                  <a:pt x="7" y="78"/>
                  <a:pt x="5" y="72"/>
                </a:cubicBezTo>
                <a:cubicBezTo>
                  <a:pt x="2" y="65"/>
                  <a:pt x="0" y="58"/>
                  <a:pt x="0" y="51"/>
                </a:cubicBezTo>
                <a:cubicBezTo>
                  <a:pt x="0" y="37"/>
                  <a:pt x="6" y="24"/>
                  <a:pt x="15" y="15"/>
                </a:cubicBezTo>
                <a:cubicBezTo>
                  <a:pt x="16" y="14"/>
                  <a:pt x="16" y="14"/>
                  <a:pt x="16" y="14"/>
                </a:cubicBezTo>
                <a:cubicBezTo>
                  <a:pt x="25" y="5"/>
                  <a:pt x="37" y="0"/>
                  <a:pt x="51" y="0"/>
                </a:cubicBezTo>
                <a:close/>
                <a:moveTo>
                  <a:pt x="80" y="23"/>
                </a:moveTo>
                <a:cubicBezTo>
                  <a:pt x="80" y="23"/>
                  <a:pt x="80" y="23"/>
                  <a:pt x="80" y="23"/>
                </a:cubicBezTo>
                <a:cubicBezTo>
                  <a:pt x="72" y="15"/>
                  <a:pt x="62" y="11"/>
                  <a:pt x="51" y="11"/>
                </a:cubicBezTo>
                <a:cubicBezTo>
                  <a:pt x="40" y="11"/>
                  <a:pt x="31" y="15"/>
                  <a:pt x="23" y="22"/>
                </a:cubicBezTo>
                <a:cubicBezTo>
                  <a:pt x="23" y="23"/>
                  <a:pt x="23" y="23"/>
                  <a:pt x="23" y="23"/>
                </a:cubicBezTo>
                <a:cubicBezTo>
                  <a:pt x="16" y="30"/>
                  <a:pt x="11" y="40"/>
                  <a:pt x="11" y="51"/>
                </a:cubicBezTo>
                <a:cubicBezTo>
                  <a:pt x="11" y="57"/>
                  <a:pt x="13" y="62"/>
                  <a:pt x="15" y="67"/>
                </a:cubicBezTo>
                <a:cubicBezTo>
                  <a:pt x="17" y="72"/>
                  <a:pt x="20" y="77"/>
                  <a:pt x="24" y="80"/>
                </a:cubicBezTo>
                <a:cubicBezTo>
                  <a:pt x="25" y="81"/>
                  <a:pt x="25" y="81"/>
                  <a:pt x="25" y="81"/>
                </a:cubicBezTo>
                <a:cubicBezTo>
                  <a:pt x="27" y="83"/>
                  <a:pt x="29" y="84"/>
                  <a:pt x="30" y="86"/>
                </a:cubicBezTo>
                <a:cubicBezTo>
                  <a:pt x="38" y="93"/>
                  <a:pt x="43" y="98"/>
                  <a:pt x="45" y="108"/>
                </a:cubicBezTo>
                <a:cubicBezTo>
                  <a:pt x="57" y="108"/>
                  <a:pt x="57" y="108"/>
                  <a:pt x="57" y="108"/>
                </a:cubicBezTo>
                <a:cubicBezTo>
                  <a:pt x="60" y="98"/>
                  <a:pt x="65" y="93"/>
                  <a:pt x="73" y="86"/>
                </a:cubicBezTo>
                <a:cubicBezTo>
                  <a:pt x="74" y="84"/>
                  <a:pt x="75" y="83"/>
                  <a:pt x="78" y="81"/>
                </a:cubicBezTo>
                <a:cubicBezTo>
                  <a:pt x="78" y="80"/>
                  <a:pt x="78" y="80"/>
                  <a:pt x="78" y="80"/>
                </a:cubicBezTo>
                <a:cubicBezTo>
                  <a:pt x="82" y="77"/>
                  <a:pt x="85" y="72"/>
                  <a:pt x="88" y="67"/>
                </a:cubicBezTo>
                <a:cubicBezTo>
                  <a:pt x="90" y="62"/>
                  <a:pt x="91" y="57"/>
                  <a:pt x="91" y="51"/>
                </a:cubicBezTo>
                <a:cubicBezTo>
                  <a:pt x="91" y="40"/>
                  <a:pt x="87" y="30"/>
                  <a:pt x="80" y="23"/>
                </a:cubicBezTo>
                <a:close/>
                <a:moveTo>
                  <a:pt x="62" y="131"/>
                </a:moveTo>
                <a:cubicBezTo>
                  <a:pt x="62" y="131"/>
                  <a:pt x="62" y="131"/>
                  <a:pt x="62" y="131"/>
                </a:cubicBezTo>
                <a:cubicBezTo>
                  <a:pt x="41" y="131"/>
                  <a:pt x="41" y="131"/>
                  <a:pt x="41" y="131"/>
                </a:cubicBezTo>
                <a:cubicBezTo>
                  <a:pt x="41" y="138"/>
                  <a:pt x="41" y="138"/>
                  <a:pt x="41" y="138"/>
                </a:cubicBezTo>
                <a:cubicBezTo>
                  <a:pt x="62" y="138"/>
                  <a:pt x="62" y="138"/>
                  <a:pt x="62" y="138"/>
                </a:cubicBezTo>
                <a:cubicBezTo>
                  <a:pt x="62" y="131"/>
                  <a:pt x="62" y="131"/>
                  <a:pt x="62" y="1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1" name="PA_Line 30">
            <a:extLst>
              <a:ext uri="{FF2B5EF4-FFF2-40B4-BE49-F238E27FC236}">
                <a16:creationId xmlns:a16="http://schemas.microsoft.com/office/drawing/2014/main" xmlns="" id="{A7D1D215-A890-4744-8582-1E9DCDC0AA54}"/>
              </a:ext>
            </a:extLst>
          </p:cNvPr>
          <p:cNvSpPr>
            <a:spLocks noChangeShapeType="1"/>
          </p:cNvSpPr>
          <p:nvPr>
            <p:custDataLst>
              <p:tags r:id="rId10"/>
            </p:custDataLst>
          </p:nvPr>
        </p:nvSpPr>
        <p:spPr bwMode="auto">
          <a:xfrm flipH="1">
            <a:off x="3473451" y="1823966"/>
            <a:ext cx="760413" cy="0"/>
          </a:xfrm>
          <a:prstGeom prst="line">
            <a:avLst/>
          </a:prstGeom>
          <a:noFill/>
          <a:ln w="6350" cmpd="sng">
            <a:solidFill>
              <a:schemeClr val="bg1">
                <a:lumMod val="50000"/>
              </a:schemeClr>
            </a:solidFill>
            <a:prstDash val="solid"/>
            <a:round/>
            <a:headEnd/>
            <a:tailEnd type="oval" w="sm" len="sm"/>
          </a:ln>
          <a:extLst>
            <a:ext uri="{909E8E84-426E-40DD-AFC4-6F175D3DCCD1}">
              <a14:hiddenFill xmlns:a14="http://schemas.microsoft.com/office/drawing/2010/main">
                <a:noFill/>
              </a14:hiddenFill>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2" name="PA_Line 31">
            <a:extLst>
              <a:ext uri="{FF2B5EF4-FFF2-40B4-BE49-F238E27FC236}">
                <a16:creationId xmlns:a16="http://schemas.microsoft.com/office/drawing/2014/main" xmlns="" id="{D4E5B6AD-3393-B94A-AC13-C3B9116F26FC}"/>
              </a:ext>
            </a:extLst>
          </p:cNvPr>
          <p:cNvSpPr>
            <a:spLocks noChangeShapeType="1"/>
          </p:cNvSpPr>
          <p:nvPr>
            <p:custDataLst>
              <p:tags r:id="rId11"/>
            </p:custDataLst>
          </p:nvPr>
        </p:nvSpPr>
        <p:spPr bwMode="auto">
          <a:xfrm>
            <a:off x="3473450" y="3311912"/>
            <a:ext cx="0" cy="749531"/>
          </a:xfrm>
          <a:prstGeom prst="line">
            <a:avLst/>
          </a:prstGeom>
          <a:noFill/>
          <a:ln w="6350" cmpd="sng">
            <a:solidFill>
              <a:schemeClr val="bg1">
                <a:lumMod val="50000"/>
              </a:schemeClr>
            </a:solidFill>
            <a:prstDash val="solid"/>
            <a:round/>
            <a:headEnd/>
            <a:tailEnd type="oval" w="sm" len="sm"/>
          </a:ln>
          <a:extLst>
            <a:ext uri="{909E8E84-426E-40DD-AFC4-6F175D3DCCD1}">
              <a14:hiddenFill xmlns:a14="http://schemas.microsoft.com/office/drawing/2010/main">
                <a:noFill/>
              </a14:hiddenFill>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3" name="PA_Line 32">
            <a:extLst>
              <a:ext uri="{FF2B5EF4-FFF2-40B4-BE49-F238E27FC236}">
                <a16:creationId xmlns:a16="http://schemas.microsoft.com/office/drawing/2014/main" xmlns="" id="{9AA91F5B-42CE-0943-95B4-05D85623976D}"/>
              </a:ext>
            </a:extLst>
          </p:cNvPr>
          <p:cNvSpPr>
            <a:spLocks noChangeShapeType="1"/>
          </p:cNvSpPr>
          <p:nvPr>
            <p:custDataLst>
              <p:tags r:id="rId12"/>
            </p:custDataLst>
          </p:nvPr>
        </p:nvSpPr>
        <p:spPr bwMode="auto">
          <a:xfrm>
            <a:off x="4913314" y="4061443"/>
            <a:ext cx="720725" cy="0"/>
          </a:xfrm>
          <a:prstGeom prst="line">
            <a:avLst/>
          </a:prstGeom>
          <a:noFill/>
          <a:ln w="6350" cmpd="sng">
            <a:solidFill>
              <a:schemeClr val="bg1">
                <a:lumMod val="50000"/>
              </a:schemeClr>
            </a:solidFill>
            <a:prstDash val="solid"/>
            <a:round/>
            <a:headEnd/>
            <a:tailEnd type="oval" w="sm" len="sm"/>
          </a:ln>
          <a:extLst>
            <a:ext uri="{909E8E84-426E-40DD-AFC4-6F175D3DCCD1}">
              <a14:hiddenFill xmlns:a14="http://schemas.microsoft.com/office/drawing/2010/main">
                <a:noFill/>
              </a14:hiddenFill>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4" name="PA_Line 33">
            <a:extLst>
              <a:ext uri="{FF2B5EF4-FFF2-40B4-BE49-F238E27FC236}">
                <a16:creationId xmlns:a16="http://schemas.microsoft.com/office/drawing/2014/main" xmlns="" id="{CFADFFB4-2D67-6846-BDDA-5D78AB6D0E4C}"/>
              </a:ext>
            </a:extLst>
          </p:cNvPr>
          <p:cNvSpPr>
            <a:spLocks noChangeShapeType="1"/>
          </p:cNvSpPr>
          <p:nvPr>
            <p:custDataLst>
              <p:tags r:id="rId13"/>
            </p:custDataLst>
          </p:nvPr>
        </p:nvSpPr>
        <p:spPr bwMode="auto">
          <a:xfrm flipV="1">
            <a:off x="5634038" y="1823966"/>
            <a:ext cx="0" cy="789231"/>
          </a:xfrm>
          <a:prstGeom prst="line">
            <a:avLst/>
          </a:prstGeom>
          <a:noFill/>
          <a:ln w="6350" cmpd="sng">
            <a:solidFill>
              <a:schemeClr val="bg1">
                <a:lumMod val="50000"/>
              </a:schemeClr>
            </a:solidFill>
            <a:prstDash val="solid"/>
            <a:round/>
            <a:headEnd/>
            <a:tailEnd type="oval" w="sm" len="sm"/>
          </a:ln>
          <a:extLst>
            <a:ext uri="{909E8E84-426E-40DD-AFC4-6F175D3DCCD1}">
              <a14:hiddenFill xmlns:a14="http://schemas.microsoft.com/office/drawing/2010/main">
                <a:noFill/>
              </a14:hiddenFill>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5" name="PA_淘宝店chenying0907 34">
            <a:extLst>
              <a:ext uri="{FF2B5EF4-FFF2-40B4-BE49-F238E27FC236}">
                <a16:creationId xmlns:a16="http://schemas.microsoft.com/office/drawing/2014/main" xmlns="" id="{A33CFB6F-BA6D-654F-BE14-32E1AF84431A}"/>
              </a:ext>
            </a:extLst>
          </p:cNvPr>
          <p:cNvSpPr>
            <a:spLocks noChangeArrowheads="1"/>
          </p:cNvSpPr>
          <p:nvPr>
            <p:custDataLst>
              <p:tags r:id="rId14"/>
            </p:custDataLst>
          </p:nvPr>
        </p:nvSpPr>
        <p:spPr bwMode="auto">
          <a:xfrm>
            <a:off x="5795963" y="1747742"/>
            <a:ext cx="252045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400" b="1" dirty="0">
                <a:solidFill>
                  <a:schemeClr val="bg1">
                    <a:lumMod val="50000"/>
                  </a:schemeClr>
                </a:solidFill>
                <a:latin typeface="Noto Sans S Chinese Medium" panose="020B0600000000000000" pitchFamily="34" charset="-122"/>
                <a:ea typeface="Noto Sans S Chinese Medium" panose="020B0600000000000000" pitchFamily="34" charset="-122"/>
              </a:rPr>
              <a:t>添加标题</a:t>
            </a:r>
            <a:endParaRPr lang="en-US" altLang="zh-CN" sz="1400" b="1" dirty="0">
              <a:solidFill>
                <a:schemeClr val="bg1">
                  <a:lumMod val="50000"/>
                </a:schemeClr>
              </a:solidFill>
              <a:latin typeface="Noto Sans S Chinese Medium" panose="020B0600000000000000" pitchFamily="34" charset="-122"/>
              <a:ea typeface="Noto Sans S Chinese Medium" panose="020B0600000000000000" pitchFamily="34" charset="-122"/>
            </a:endParaRPr>
          </a:p>
          <a:p>
            <a:r>
              <a:rPr lang="zh-CN" altLang="en-US" sz="1000" dirty="0">
                <a:solidFill>
                  <a:schemeClr val="bg1">
                    <a:lumMod val="50000"/>
                  </a:schemeClr>
                </a:solidFill>
                <a:latin typeface="Noto Sans S Chinese Medium" panose="020B0600000000000000" pitchFamily="34" charset="-122"/>
                <a:ea typeface="Noto Sans S Chinese Medium" panose="020B0600000000000000" pitchFamily="34" charset="-122"/>
              </a:rPr>
              <a:t>添加你的详细文本内容添加你的详细文本内容添加你的详细文本内容</a:t>
            </a:r>
            <a:endParaRPr lang="en-US" altLang="zh-CN" sz="10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16" name="PA_淘宝店chenying0907 35">
            <a:extLst>
              <a:ext uri="{FF2B5EF4-FFF2-40B4-BE49-F238E27FC236}">
                <a16:creationId xmlns:a16="http://schemas.microsoft.com/office/drawing/2014/main" xmlns="" id="{DA2281D5-E096-B04F-B086-5E329597F6AE}"/>
              </a:ext>
            </a:extLst>
          </p:cNvPr>
          <p:cNvSpPr>
            <a:spLocks noChangeArrowheads="1"/>
          </p:cNvSpPr>
          <p:nvPr>
            <p:custDataLst>
              <p:tags r:id="rId15"/>
            </p:custDataLst>
          </p:nvPr>
        </p:nvSpPr>
        <p:spPr bwMode="auto">
          <a:xfrm>
            <a:off x="5795963" y="3977280"/>
            <a:ext cx="252045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400" b="1" dirty="0">
                <a:solidFill>
                  <a:schemeClr val="bg1">
                    <a:lumMod val="50000"/>
                  </a:schemeClr>
                </a:solidFill>
                <a:latin typeface="Noto Sans S Chinese Medium" panose="020B0600000000000000" pitchFamily="34" charset="-122"/>
                <a:ea typeface="Noto Sans S Chinese Medium" panose="020B0600000000000000" pitchFamily="34" charset="-122"/>
              </a:rPr>
              <a:t>添加标题</a:t>
            </a:r>
            <a:endParaRPr lang="en-US" altLang="zh-CN" sz="1400" b="1" dirty="0">
              <a:solidFill>
                <a:schemeClr val="bg1">
                  <a:lumMod val="50000"/>
                </a:schemeClr>
              </a:solidFill>
              <a:latin typeface="Noto Sans S Chinese Medium" panose="020B0600000000000000" pitchFamily="34" charset="-122"/>
              <a:ea typeface="Noto Sans S Chinese Medium" panose="020B0600000000000000" pitchFamily="34" charset="-122"/>
            </a:endParaRPr>
          </a:p>
          <a:p>
            <a:r>
              <a:rPr lang="zh-CN" altLang="en-US" sz="1000" dirty="0">
                <a:solidFill>
                  <a:schemeClr val="bg1">
                    <a:lumMod val="50000"/>
                  </a:schemeClr>
                </a:solidFill>
                <a:latin typeface="Noto Sans S Chinese Medium" panose="020B0600000000000000" pitchFamily="34" charset="-122"/>
                <a:ea typeface="Noto Sans S Chinese Medium" panose="020B0600000000000000" pitchFamily="34" charset="-122"/>
              </a:rPr>
              <a:t>添加你的详细文本内容添加你的详细文本内容添加你的详细文本内容</a:t>
            </a:r>
            <a:endParaRPr lang="en-US" altLang="zh-CN" sz="10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17" name="PA_淘宝店chenying0907 36">
            <a:extLst>
              <a:ext uri="{FF2B5EF4-FFF2-40B4-BE49-F238E27FC236}">
                <a16:creationId xmlns:a16="http://schemas.microsoft.com/office/drawing/2014/main" xmlns="" id="{18A5699F-2CCE-6740-A638-93E236D646AF}"/>
              </a:ext>
            </a:extLst>
          </p:cNvPr>
          <p:cNvSpPr>
            <a:spLocks noChangeArrowheads="1"/>
          </p:cNvSpPr>
          <p:nvPr>
            <p:custDataLst>
              <p:tags r:id="rId16"/>
            </p:custDataLst>
          </p:nvPr>
        </p:nvSpPr>
        <p:spPr bwMode="auto">
          <a:xfrm>
            <a:off x="827584" y="1747742"/>
            <a:ext cx="25061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r>
              <a:rPr lang="zh-CN" altLang="en-US" sz="1400" b="1" dirty="0">
                <a:solidFill>
                  <a:schemeClr val="bg1">
                    <a:lumMod val="50000"/>
                  </a:schemeClr>
                </a:solidFill>
                <a:latin typeface="Noto Sans S Chinese Medium" panose="020B0600000000000000" pitchFamily="34" charset="-122"/>
                <a:ea typeface="Noto Sans S Chinese Medium" panose="020B0600000000000000" pitchFamily="34" charset="-122"/>
              </a:rPr>
              <a:t>添加标题</a:t>
            </a:r>
            <a:endParaRPr lang="en-US" altLang="zh-CN" sz="1400" b="1" dirty="0">
              <a:solidFill>
                <a:schemeClr val="bg1">
                  <a:lumMod val="50000"/>
                </a:schemeClr>
              </a:solidFill>
              <a:latin typeface="Noto Sans S Chinese Medium" panose="020B0600000000000000" pitchFamily="34" charset="-122"/>
              <a:ea typeface="Noto Sans S Chinese Medium" panose="020B0600000000000000" pitchFamily="34" charset="-122"/>
            </a:endParaRPr>
          </a:p>
          <a:p>
            <a:pPr algn="r"/>
            <a:r>
              <a:rPr lang="zh-CN" altLang="en-US" sz="1000" dirty="0">
                <a:solidFill>
                  <a:schemeClr val="bg1">
                    <a:lumMod val="50000"/>
                  </a:schemeClr>
                </a:solidFill>
                <a:latin typeface="Noto Sans S Chinese Medium" panose="020B0600000000000000" pitchFamily="34" charset="-122"/>
                <a:ea typeface="Noto Sans S Chinese Medium" panose="020B0600000000000000" pitchFamily="34" charset="-122"/>
              </a:rPr>
              <a:t>添加你的详细文本内容添加你的详细文本内容添加你的详细文本内容</a:t>
            </a:r>
            <a:endParaRPr lang="en-US" altLang="zh-CN" sz="10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18" name="PA_淘宝店chenying0907 37">
            <a:extLst>
              <a:ext uri="{FF2B5EF4-FFF2-40B4-BE49-F238E27FC236}">
                <a16:creationId xmlns:a16="http://schemas.microsoft.com/office/drawing/2014/main" xmlns="" id="{F3C161D2-CEE0-A648-8812-94784949D454}"/>
              </a:ext>
            </a:extLst>
          </p:cNvPr>
          <p:cNvSpPr>
            <a:spLocks noChangeArrowheads="1"/>
          </p:cNvSpPr>
          <p:nvPr>
            <p:custDataLst>
              <p:tags r:id="rId17"/>
            </p:custDataLst>
          </p:nvPr>
        </p:nvSpPr>
        <p:spPr bwMode="auto">
          <a:xfrm>
            <a:off x="827584" y="3977280"/>
            <a:ext cx="25061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r>
              <a:rPr lang="zh-CN" altLang="en-US" sz="1400" b="1" dirty="0">
                <a:solidFill>
                  <a:schemeClr val="bg1">
                    <a:lumMod val="50000"/>
                  </a:schemeClr>
                </a:solidFill>
                <a:latin typeface="Noto Sans S Chinese Medium" panose="020B0600000000000000" pitchFamily="34" charset="-122"/>
                <a:ea typeface="Noto Sans S Chinese Medium" panose="020B0600000000000000" pitchFamily="34" charset="-122"/>
              </a:rPr>
              <a:t>添加标题</a:t>
            </a:r>
            <a:endParaRPr lang="en-US" altLang="zh-CN" sz="1400" b="1" dirty="0">
              <a:solidFill>
                <a:schemeClr val="bg1">
                  <a:lumMod val="50000"/>
                </a:schemeClr>
              </a:solidFill>
              <a:latin typeface="Noto Sans S Chinese Medium" panose="020B0600000000000000" pitchFamily="34" charset="-122"/>
              <a:ea typeface="Noto Sans S Chinese Medium" panose="020B0600000000000000" pitchFamily="34" charset="-122"/>
            </a:endParaRPr>
          </a:p>
          <a:p>
            <a:pPr algn="r"/>
            <a:r>
              <a:rPr lang="zh-CN" altLang="en-US" sz="1000" dirty="0">
                <a:solidFill>
                  <a:schemeClr val="bg1">
                    <a:lumMod val="50000"/>
                  </a:schemeClr>
                </a:solidFill>
                <a:latin typeface="Noto Sans S Chinese Medium" panose="020B0600000000000000" pitchFamily="34" charset="-122"/>
                <a:ea typeface="Noto Sans S Chinese Medium" panose="020B0600000000000000" pitchFamily="34" charset="-122"/>
              </a:rPr>
              <a:t>添加你的详细文本内容添加你的详细文本内容添加你的详细文本内容</a:t>
            </a:r>
            <a:endParaRPr lang="en-US" altLang="zh-CN" sz="10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grpSp>
        <p:nvGrpSpPr>
          <p:cNvPr id="19" name="PA_淘宝店chenying0907 29">
            <a:extLst>
              <a:ext uri="{FF2B5EF4-FFF2-40B4-BE49-F238E27FC236}">
                <a16:creationId xmlns:a16="http://schemas.microsoft.com/office/drawing/2014/main" xmlns="" id="{C4AC1944-4E1E-A64B-A1E8-99B886562A56}"/>
              </a:ext>
            </a:extLst>
          </p:cNvPr>
          <p:cNvGrpSpPr/>
          <p:nvPr>
            <p:custDataLst>
              <p:tags r:id="rId18"/>
            </p:custDataLst>
          </p:nvPr>
        </p:nvGrpSpPr>
        <p:grpSpPr>
          <a:xfrm>
            <a:off x="-9190" y="0"/>
            <a:ext cx="620750" cy="791858"/>
            <a:chOff x="0" y="-21236"/>
            <a:chExt cx="3311527" cy="4224338"/>
          </a:xfrm>
        </p:grpSpPr>
        <p:sp>
          <p:nvSpPr>
            <p:cNvPr id="20" name="淘宝店chenying0907 37">
              <a:extLst>
                <a:ext uri="{FF2B5EF4-FFF2-40B4-BE49-F238E27FC236}">
                  <a16:creationId xmlns:a16="http://schemas.microsoft.com/office/drawing/2014/main" xmlns="" id="{F5F40270-B521-5547-9CC2-1E9D41BB091F}"/>
                </a:ext>
              </a:extLst>
            </p:cNvPr>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E5CB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1" name="淘宝店chenying0907 38">
              <a:extLst>
                <a:ext uri="{FF2B5EF4-FFF2-40B4-BE49-F238E27FC236}">
                  <a16:creationId xmlns:a16="http://schemas.microsoft.com/office/drawing/2014/main" xmlns="" id="{F75DA831-4D6F-1344-9AB8-7E72355A3184}"/>
                </a:ext>
              </a:extLst>
            </p:cNvPr>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2" name="淘宝店chenying0907 39">
              <a:extLst>
                <a:ext uri="{FF2B5EF4-FFF2-40B4-BE49-F238E27FC236}">
                  <a16:creationId xmlns:a16="http://schemas.microsoft.com/office/drawing/2014/main" xmlns="" id="{584B42B4-08B4-D646-BCDC-EB2BCA705892}"/>
                </a:ext>
              </a:extLst>
            </p:cNvPr>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DBAC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23" name="PA_文本框 4">
            <a:extLst>
              <a:ext uri="{FF2B5EF4-FFF2-40B4-BE49-F238E27FC236}">
                <a16:creationId xmlns:a16="http://schemas.microsoft.com/office/drawing/2014/main" xmlns="" id="{2C6D88E7-731D-9B4F-A8C5-D68E0C71210A}"/>
              </a:ext>
            </a:extLst>
          </p:cNvPr>
          <p:cNvSpPr txBox="1">
            <a:spLocks noChangeArrowheads="1"/>
          </p:cNvSpPr>
          <p:nvPr>
            <p:custDataLst>
              <p:tags r:id="rId19"/>
            </p:custDataLst>
          </p:nvPr>
        </p:nvSpPr>
        <p:spPr bwMode="auto">
          <a:xfrm>
            <a:off x="535359" y="184337"/>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Noto Sans S Chinese Medium" panose="020B0600000000000000" pitchFamily="34" charset="-122"/>
                <a:ea typeface="Noto Sans S Chinese Medium" panose="020B0600000000000000" pitchFamily="34" charset="-122"/>
              </a:rPr>
              <a:t>此处添加</a:t>
            </a:r>
            <a:r>
              <a:rPr lang="zh-CN" altLang="en-US" sz="2000" dirty="0">
                <a:solidFill>
                  <a:srgbClr val="DBACA5"/>
                </a:solidFill>
                <a:latin typeface="Noto Sans S Chinese Medium" panose="020B0600000000000000" pitchFamily="34" charset="-122"/>
                <a:ea typeface="Noto Sans S Chinese Medium" panose="020B0600000000000000" pitchFamily="34" charset="-122"/>
              </a:rPr>
              <a:t>标题文本</a:t>
            </a:r>
            <a:endParaRPr lang="en-US" altLang="zh-CN" sz="2000" dirty="0">
              <a:solidFill>
                <a:srgbClr val="DBACA5"/>
              </a:solidFill>
              <a:latin typeface="Noto Sans S Chinese Medium" panose="020B0600000000000000" pitchFamily="34" charset="-122"/>
              <a:ea typeface="Noto Sans S Chinese Medium" panose="020B0600000000000000" pitchFamily="34" charset="-122"/>
            </a:endParaRPr>
          </a:p>
        </p:txBody>
      </p:sp>
      <p:sp>
        <p:nvSpPr>
          <p:cNvPr id="24" name="PA_文本框 5">
            <a:extLst>
              <a:ext uri="{FF2B5EF4-FFF2-40B4-BE49-F238E27FC236}">
                <a16:creationId xmlns:a16="http://schemas.microsoft.com/office/drawing/2014/main" xmlns="" id="{224A90FE-35F9-1C43-BE9A-0AEA84AAD1E3}"/>
              </a:ext>
            </a:extLst>
          </p:cNvPr>
          <p:cNvSpPr txBox="1">
            <a:spLocks noChangeArrowheads="1"/>
          </p:cNvSpPr>
          <p:nvPr>
            <p:custDataLst>
              <p:tags r:id="rId20"/>
            </p:custDataLst>
          </p:nvPr>
        </p:nvSpPr>
        <p:spPr bwMode="auto">
          <a:xfrm>
            <a:off x="535359" y="509426"/>
            <a:ext cx="2071401"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800" dirty="0">
                <a:solidFill>
                  <a:schemeClr val="bg1">
                    <a:lumMod val="50000"/>
                  </a:schemeClr>
                </a:solidFill>
                <a:latin typeface="Noto Sans S Chinese Medium" panose="020B0600000000000000" pitchFamily="34" charset="-122"/>
                <a:ea typeface="Noto Sans S Chinese Medium" panose="020B0600000000000000" pitchFamily="34" charset="-122"/>
              </a:rPr>
              <a:t>This is a good space for a short subtitle</a:t>
            </a:r>
          </a:p>
        </p:txBody>
      </p:sp>
    </p:spTree>
    <p:extLst>
      <p:ext uri="{BB962C8B-B14F-4D97-AF65-F5344CB8AC3E}">
        <p14:creationId xmlns:p14="http://schemas.microsoft.com/office/powerpoint/2010/main" val="33621077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9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120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150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par>
                                <p:cTn id="28" presetID="10" presetClass="entr" presetSubtype="0" fill="hold" grpId="0" nodeType="withEffect">
                                  <p:stCondLst>
                                    <p:cond delay="30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grpId="0" nodeType="withEffect">
                                  <p:stCondLst>
                                    <p:cond delay="60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par>
                                <p:cTn id="34" presetID="10" presetClass="entr" presetSubtype="0" fill="hold" grpId="0" nodeType="withEffect">
                                  <p:stCondLst>
                                    <p:cond delay="90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par>
                                <p:cTn id="37" presetID="10" presetClass="entr" presetSubtype="0" fill="hold" grpId="0" nodeType="withEffect">
                                  <p:stCondLst>
                                    <p:cond delay="120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par>
                                <p:cTn id="40" presetID="10" presetClass="entr" presetSubtype="0" fill="hold" grpId="0" nodeType="withEffect">
                                  <p:stCondLst>
                                    <p:cond delay="150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par>
                                <p:cTn id="48" presetID="10" presetClass="entr" presetSubtype="0" fill="hold" grpId="0" nodeType="withEffect">
                                  <p:stCondLst>
                                    <p:cond delay="30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500"/>
                                        <p:tgtEl>
                                          <p:spTgt spid="15"/>
                                        </p:tgtEl>
                                      </p:cBhvr>
                                    </p:animEffect>
                                  </p:childTnLst>
                                </p:cTn>
                              </p:par>
                              <p:par>
                                <p:cTn id="51" presetID="10" presetClass="entr" presetSubtype="0" fill="hold" grpId="0" nodeType="withEffect">
                                  <p:stCondLst>
                                    <p:cond delay="600"/>
                                  </p:stCondLst>
                                  <p:childTnLst>
                                    <p:set>
                                      <p:cBhvr>
                                        <p:cTn id="52" dur="1" fill="hold">
                                          <p:stCondLst>
                                            <p:cond delay="0"/>
                                          </p:stCondLst>
                                        </p:cTn>
                                        <p:tgtEl>
                                          <p:spTgt spid="16"/>
                                        </p:tgtEl>
                                        <p:attrNameLst>
                                          <p:attrName>style.visibility</p:attrName>
                                        </p:attrNameLst>
                                      </p:cBhvr>
                                      <p:to>
                                        <p:strVal val="visible"/>
                                      </p:to>
                                    </p:set>
                                    <p:animEffect transition="in" filter="fade">
                                      <p:cBhvr>
                                        <p:cTn id="53" dur="500"/>
                                        <p:tgtEl>
                                          <p:spTgt spid="16"/>
                                        </p:tgtEl>
                                      </p:cBhvr>
                                    </p:animEffect>
                                  </p:childTnLst>
                                </p:cTn>
                              </p:par>
                              <p:par>
                                <p:cTn id="54" presetID="10" presetClass="entr" presetSubtype="0" fill="hold" grpId="0" nodeType="withEffect">
                                  <p:stCondLst>
                                    <p:cond delay="90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500"/>
                                        <p:tgtEl>
                                          <p:spTgt spid="17"/>
                                        </p:tgtEl>
                                      </p:cBhvr>
                                    </p:animEffect>
                                  </p:childTnLst>
                                </p:cTn>
                              </p:par>
                              <p:par>
                                <p:cTn id="57" presetID="10" presetClass="entr" presetSubtype="0" fill="hold" grpId="0" nodeType="withEffect">
                                  <p:stCondLst>
                                    <p:cond delay="120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500"/>
                                        <p:tgtEl>
                                          <p:spTgt spid="18"/>
                                        </p:tgtEl>
                                      </p:cBhvr>
                                    </p:animEffect>
                                  </p:childTnLst>
                                </p:cTn>
                              </p:par>
                              <p:par>
                                <p:cTn id="60" presetID="10" presetClass="entr" presetSubtype="0" fill="hold" nodeType="withEffect">
                                  <p:stCondLst>
                                    <p:cond delay="1500"/>
                                  </p:stCondLst>
                                  <p:childTnLst>
                                    <p:set>
                                      <p:cBhvr>
                                        <p:cTn id="61" dur="1" fill="hold">
                                          <p:stCondLst>
                                            <p:cond delay="0"/>
                                          </p:stCondLst>
                                        </p:cTn>
                                        <p:tgtEl>
                                          <p:spTgt spid="19"/>
                                        </p:tgtEl>
                                        <p:attrNameLst>
                                          <p:attrName>style.visibility</p:attrName>
                                        </p:attrNameLst>
                                      </p:cBhvr>
                                      <p:to>
                                        <p:strVal val="visible"/>
                                      </p:to>
                                    </p:set>
                                    <p:animEffect transition="in" filter="fade">
                                      <p:cBhvr>
                                        <p:cTn id="62" dur="500"/>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fade">
                                      <p:cBhvr>
                                        <p:cTn id="67" dur="500"/>
                                        <p:tgtEl>
                                          <p:spTgt spid="23"/>
                                        </p:tgtEl>
                                      </p:cBhvr>
                                    </p:animEffect>
                                  </p:childTnLst>
                                </p:cTn>
                              </p:par>
                              <p:par>
                                <p:cTn id="68" presetID="10" presetClass="entr" presetSubtype="0" fill="hold" grpId="0" nodeType="withEffect">
                                  <p:stCondLst>
                                    <p:cond delay="300"/>
                                  </p:stCondLst>
                                  <p:childTnLst>
                                    <p:set>
                                      <p:cBhvr>
                                        <p:cTn id="69" dur="1" fill="hold">
                                          <p:stCondLst>
                                            <p:cond delay="0"/>
                                          </p:stCondLst>
                                        </p:cTn>
                                        <p:tgtEl>
                                          <p:spTgt spid="24"/>
                                        </p:tgtEl>
                                        <p:attrNameLst>
                                          <p:attrName>style.visibility</p:attrName>
                                        </p:attrNameLst>
                                      </p:cBhvr>
                                      <p:to>
                                        <p:strVal val="visible"/>
                                      </p:to>
                                    </p:set>
                                    <p:animEffect transition="in" filter="fade">
                                      <p:cBhvr>
                                        <p:cTn id="7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autoUpdateAnimBg="0"/>
      <p:bldP spid="4" grpId="0" animBg="1" autoUpdateAnimBg="0"/>
      <p:bldP spid="5" grpId="0" animBg="1"/>
      <p:bldP spid="6" grpId="0" animBg="1"/>
      <p:bldP spid="7" grpId="0" animBg="1"/>
      <p:bldP spid="8" grpId="0" animBg="1"/>
      <p:bldP spid="9" grpId="0" animBg="1" autoUpdateAnimBg="0"/>
      <p:bldP spid="10" grpId="0" animBg="1" autoUpdateAnimBg="0"/>
      <p:bldP spid="11" grpId="0" animBg="1"/>
      <p:bldP spid="12" grpId="0" animBg="1"/>
      <p:bldP spid="13" grpId="0" animBg="1"/>
      <p:bldP spid="14" grpId="0" animBg="1"/>
      <p:bldP spid="15" grpId="0" animBg="1" autoUpdateAnimBg="0"/>
      <p:bldP spid="16" grpId="0" animBg="1" autoUpdateAnimBg="0"/>
      <p:bldP spid="17" grpId="0"/>
      <p:bldP spid="18" grpId="0"/>
      <p:bldP spid="23" grpId="0"/>
      <p:bldP spid="24"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任意多边形 21">
            <a:extLst>
              <a:ext uri="{FF2B5EF4-FFF2-40B4-BE49-F238E27FC236}">
                <a16:creationId xmlns:a16="http://schemas.microsoft.com/office/drawing/2014/main" xmlns="" id="{CAD64E6A-EE20-F74F-B98A-88852147429A}"/>
              </a:ext>
            </a:extLst>
          </p:cNvPr>
          <p:cNvSpPr>
            <a:spLocks/>
          </p:cNvSpPr>
          <p:nvPr>
            <p:custDataLst>
              <p:tags r:id="rId1"/>
            </p:custDataLst>
          </p:nvPr>
        </p:nvSpPr>
        <p:spPr bwMode="auto">
          <a:xfrm>
            <a:off x="3994150" y="1310728"/>
            <a:ext cx="1601788" cy="1608633"/>
          </a:xfrm>
          <a:custGeom>
            <a:avLst/>
            <a:gdLst>
              <a:gd name="T0" fmla="*/ 378 w 914"/>
              <a:gd name="T1" fmla="*/ 299 h 915"/>
              <a:gd name="T2" fmla="*/ 304 w 914"/>
              <a:gd name="T3" fmla="*/ 270 h 915"/>
              <a:gd name="T4" fmla="*/ 276 w 914"/>
              <a:gd name="T5" fmla="*/ 197 h 915"/>
              <a:gd name="T6" fmla="*/ 276 w 914"/>
              <a:gd name="T7" fmla="*/ 46 h 915"/>
              <a:gd name="T8" fmla="*/ 230 w 914"/>
              <a:gd name="T9" fmla="*/ 0 h 915"/>
              <a:gd name="T10" fmla="*/ 45 w 914"/>
              <a:gd name="T11" fmla="*/ 0 h 915"/>
              <a:gd name="T12" fmla="*/ 0 w 914"/>
              <a:gd name="T13" fmla="*/ 46 h 915"/>
              <a:gd name="T14" fmla="*/ 0 w 914"/>
              <a:gd name="T15" fmla="*/ 231 h 915"/>
              <a:gd name="T16" fmla="*/ 45 w 914"/>
              <a:gd name="T17" fmla="*/ 276 h 915"/>
              <a:gd name="T18" fmla="*/ 196 w 914"/>
              <a:gd name="T19" fmla="*/ 276 h 915"/>
              <a:gd name="T20" fmla="*/ 270 w 914"/>
              <a:gd name="T21" fmla="*/ 305 h 915"/>
              <a:gd name="T22" fmla="*/ 298 w 914"/>
              <a:gd name="T23" fmla="*/ 379 h 915"/>
              <a:gd name="T24" fmla="*/ 298 w 914"/>
              <a:gd name="T25" fmla="*/ 869 h 915"/>
              <a:gd name="T26" fmla="*/ 343 w 914"/>
              <a:gd name="T27" fmla="*/ 915 h 915"/>
              <a:gd name="T28" fmla="*/ 869 w 914"/>
              <a:gd name="T29" fmla="*/ 915 h 915"/>
              <a:gd name="T30" fmla="*/ 914 w 914"/>
              <a:gd name="T31" fmla="*/ 869 h 915"/>
              <a:gd name="T32" fmla="*/ 914 w 914"/>
              <a:gd name="T33" fmla="*/ 344 h 915"/>
              <a:gd name="T34" fmla="*/ 869 w 914"/>
              <a:gd name="T35" fmla="*/ 299 h 915"/>
              <a:gd name="T36" fmla="*/ 378 w 914"/>
              <a:gd name="T37" fmla="*/ 299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14" h="915">
                <a:moveTo>
                  <a:pt x="378" y="299"/>
                </a:moveTo>
                <a:cubicBezTo>
                  <a:pt x="353" y="299"/>
                  <a:pt x="320" y="286"/>
                  <a:pt x="304" y="270"/>
                </a:cubicBezTo>
                <a:cubicBezTo>
                  <a:pt x="288" y="255"/>
                  <a:pt x="276" y="222"/>
                  <a:pt x="276" y="197"/>
                </a:cubicBezTo>
                <a:cubicBezTo>
                  <a:pt x="276" y="46"/>
                  <a:pt x="276" y="46"/>
                  <a:pt x="276" y="46"/>
                </a:cubicBezTo>
                <a:cubicBezTo>
                  <a:pt x="276" y="21"/>
                  <a:pt x="255" y="0"/>
                  <a:pt x="230" y="0"/>
                </a:cubicBezTo>
                <a:cubicBezTo>
                  <a:pt x="45" y="0"/>
                  <a:pt x="45" y="0"/>
                  <a:pt x="45" y="0"/>
                </a:cubicBezTo>
                <a:cubicBezTo>
                  <a:pt x="20" y="0"/>
                  <a:pt x="0" y="21"/>
                  <a:pt x="0" y="46"/>
                </a:cubicBezTo>
                <a:cubicBezTo>
                  <a:pt x="0" y="231"/>
                  <a:pt x="0" y="231"/>
                  <a:pt x="0" y="231"/>
                </a:cubicBezTo>
                <a:cubicBezTo>
                  <a:pt x="0" y="256"/>
                  <a:pt x="20" y="276"/>
                  <a:pt x="45" y="276"/>
                </a:cubicBezTo>
                <a:cubicBezTo>
                  <a:pt x="196" y="276"/>
                  <a:pt x="196" y="276"/>
                  <a:pt x="196" y="276"/>
                </a:cubicBezTo>
                <a:cubicBezTo>
                  <a:pt x="221" y="276"/>
                  <a:pt x="254" y="289"/>
                  <a:pt x="270" y="305"/>
                </a:cubicBezTo>
                <a:cubicBezTo>
                  <a:pt x="285" y="320"/>
                  <a:pt x="298" y="354"/>
                  <a:pt x="298" y="379"/>
                </a:cubicBezTo>
                <a:cubicBezTo>
                  <a:pt x="298" y="869"/>
                  <a:pt x="298" y="869"/>
                  <a:pt x="298" y="869"/>
                </a:cubicBezTo>
                <a:cubicBezTo>
                  <a:pt x="298" y="894"/>
                  <a:pt x="318" y="915"/>
                  <a:pt x="343" y="915"/>
                </a:cubicBezTo>
                <a:cubicBezTo>
                  <a:pt x="869" y="915"/>
                  <a:pt x="869" y="915"/>
                  <a:pt x="869" y="915"/>
                </a:cubicBezTo>
                <a:cubicBezTo>
                  <a:pt x="894" y="915"/>
                  <a:pt x="914" y="894"/>
                  <a:pt x="914" y="869"/>
                </a:cubicBezTo>
                <a:cubicBezTo>
                  <a:pt x="914" y="344"/>
                  <a:pt x="914" y="344"/>
                  <a:pt x="914" y="344"/>
                </a:cubicBezTo>
                <a:cubicBezTo>
                  <a:pt x="914" y="319"/>
                  <a:pt x="894" y="299"/>
                  <a:pt x="869" y="299"/>
                </a:cubicBezTo>
                <a:lnTo>
                  <a:pt x="378" y="299"/>
                </a:lnTo>
                <a:close/>
              </a:path>
            </a:pathLst>
          </a:custGeom>
          <a:solidFill>
            <a:srgbClr val="DCACA5"/>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3" name="PA_任意多边形 22">
            <a:extLst>
              <a:ext uri="{FF2B5EF4-FFF2-40B4-BE49-F238E27FC236}">
                <a16:creationId xmlns:a16="http://schemas.microsoft.com/office/drawing/2014/main" xmlns="" id="{86B51EEB-B0DA-9247-9D88-3C9D136BBA95}"/>
              </a:ext>
            </a:extLst>
          </p:cNvPr>
          <p:cNvSpPr>
            <a:spLocks/>
          </p:cNvSpPr>
          <p:nvPr>
            <p:custDataLst>
              <p:tags r:id="rId2"/>
            </p:custDataLst>
          </p:nvPr>
        </p:nvSpPr>
        <p:spPr bwMode="auto">
          <a:xfrm>
            <a:off x="2795589" y="1979271"/>
            <a:ext cx="1603375" cy="1607046"/>
          </a:xfrm>
          <a:custGeom>
            <a:avLst/>
            <a:gdLst>
              <a:gd name="T0" fmla="*/ 298 w 914"/>
              <a:gd name="T1" fmla="*/ 537 h 915"/>
              <a:gd name="T2" fmla="*/ 270 w 914"/>
              <a:gd name="T3" fmla="*/ 610 h 915"/>
              <a:gd name="T4" fmla="*/ 196 w 914"/>
              <a:gd name="T5" fmla="*/ 639 h 915"/>
              <a:gd name="T6" fmla="*/ 45 w 914"/>
              <a:gd name="T7" fmla="*/ 639 h 915"/>
              <a:gd name="T8" fmla="*/ 0 w 914"/>
              <a:gd name="T9" fmla="*/ 684 h 915"/>
              <a:gd name="T10" fmla="*/ 0 w 914"/>
              <a:gd name="T11" fmla="*/ 869 h 915"/>
              <a:gd name="T12" fmla="*/ 45 w 914"/>
              <a:gd name="T13" fmla="*/ 915 h 915"/>
              <a:gd name="T14" fmla="*/ 230 w 914"/>
              <a:gd name="T15" fmla="*/ 915 h 915"/>
              <a:gd name="T16" fmla="*/ 276 w 914"/>
              <a:gd name="T17" fmla="*/ 869 h 915"/>
              <a:gd name="T18" fmla="*/ 276 w 914"/>
              <a:gd name="T19" fmla="*/ 718 h 915"/>
              <a:gd name="T20" fmla="*/ 304 w 914"/>
              <a:gd name="T21" fmla="*/ 645 h 915"/>
              <a:gd name="T22" fmla="*/ 378 w 914"/>
              <a:gd name="T23" fmla="*/ 616 h 915"/>
              <a:gd name="T24" fmla="*/ 869 w 914"/>
              <a:gd name="T25" fmla="*/ 616 h 915"/>
              <a:gd name="T26" fmla="*/ 914 w 914"/>
              <a:gd name="T27" fmla="*/ 571 h 915"/>
              <a:gd name="T28" fmla="*/ 914 w 914"/>
              <a:gd name="T29" fmla="*/ 46 h 915"/>
              <a:gd name="T30" fmla="*/ 869 w 914"/>
              <a:gd name="T31" fmla="*/ 0 h 915"/>
              <a:gd name="T32" fmla="*/ 343 w 914"/>
              <a:gd name="T33" fmla="*/ 0 h 915"/>
              <a:gd name="T34" fmla="*/ 298 w 914"/>
              <a:gd name="T35" fmla="*/ 46 h 915"/>
              <a:gd name="T36" fmla="*/ 298 w 914"/>
              <a:gd name="T37" fmla="*/ 537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14" h="915">
                <a:moveTo>
                  <a:pt x="298" y="537"/>
                </a:moveTo>
                <a:cubicBezTo>
                  <a:pt x="298" y="561"/>
                  <a:pt x="285" y="595"/>
                  <a:pt x="270" y="610"/>
                </a:cubicBezTo>
                <a:cubicBezTo>
                  <a:pt x="254" y="626"/>
                  <a:pt x="221" y="639"/>
                  <a:pt x="196" y="639"/>
                </a:cubicBezTo>
                <a:cubicBezTo>
                  <a:pt x="45" y="639"/>
                  <a:pt x="45" y="639"/>
                  <a:pt x="45" y="639"/>
                </a:cubicBezTo>
                <a:cubicBezTo>
                  <a:pt x="20" y="639"/>
                  <a:pt x="0" y="659"/>
                  <a:pt x="0" y="684"/>
                </a:cubicBezTo>
                <a:cubicBezTo>
                  <a:pt x="0" y="869"/>
                  <a:pt x="0" y="869"/>
                  <a:pt x="0" y="869"/>
                </a:cubicBezTo>
                <a:cubicBezTo>
                  <a:pt x="0" y="894"/>
                  <a:pt x="20" y="915"/>
                  <a:pt x="45" y="915"/>
                </a:cubicBezTo>
                <a:cubicBezTo>
                  <a:pt x="230" y="915"/>
                  <a:pt x="230" y="915"/>
                  <a:pt x="230" y="915"/>
                </a:cubicBezTo>
                <a:cubicBezTo>
                  <a:pt x="255" y="915"/>
                  <a:pt x="276" y="894"/>
                  <a:pt x="276" y="869"/>
                </a:cubicBezTo>
                <a:cubicBezTo>
                  <a:pt x="276" y="718"/>
                  <a:pt x="276" y="718"/>
                  <a:pt x="276" y="718"/>
                </a:cubicBezTo>
                <a:cubicBezTo>
                  <a:pt x="276" y="693"/>
                  <a:pt x="288" y="660"/>
                  <a:pt x="304" y="645"/>
                </a:cubicBezTo>
                <a:cubicBezTo>
                  <a:pt x="320" y="629"/>
                  <a:pt x="353" y="616"/>
                  <a:pt x="378" y="616"/>
                </a:cubicBezTo>
                <a:cubicBezTo>
                  <a:pt x="869" y="616"/>
                  <a:pt x="869" y="616"/>
                  <a:pt x="869" y="616"/>
                </a:cubicBezTo>
                <a:cubicBezTo>
                  <a:pt x="894" y="616"/>
                  <a:pt x="914" y="596"/>
                  <a:pt x="914" y="571"/>
                </a:cubicBezTo>
                <a:cubicBezTo>
                  <a:pt x="914" y="46"/>
                  <a:pt x="914" y="46"/>
                  <a:pt x="914" y="46"/>
                </a:cubicBezTo>
                <a:cubicBezTo>
                  <a:pt x="914" y="21"/>
                  <a:pt x="894" y="0"/>
                  <a:pt x="869" y="0"/>
                </a:cubicBezTo>
                <a:cubicBezTo>
                  <a:pt x="343" y="0"/>
                  <a:pt x="343" y="0"/>
                  <a:pt x="343" y="0"/>
                </a:cubicBezTo>
                <a:cubicBezTo>
                  <a:pt x="318" y="0"/>
                  <a:pt x="298" y="21"/>
                  <a:pt x="298" y="46"/>
                </a:cubicBezTo>
                <a:lnTo>
                  <a:pt x="298" y="537"/>
                </a:lnTo>
                <a:close/>
              </a:path>
            </a:pathLst>
          </a:custGeom>
          <a:solidFill>
            <a:srgbClr val="ECD0CD"/>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4" name="PA_任意多边形 23">
            <a:extLst>
              <a:ext uri="{FF2B5EF4-FFF2-40B4-BE49-F238E27FC236}">
                <a16:creationId xmlns:a16="http://schemas.microsoft.com/office/drawing/2014/main" xmlns="" id="{668CC527-4A09-7A4B-8ACC-A81A54289974}"/>
              </a:ext>
            </a:extLst>
          </p:cNvPr>
          <p:cNvSpPr>
            <a:spLocks/>
          </p:cNvSpPr>
          <p:nvPr>
            <p:custDataLst>
              <p:tags r:id="rId3"/>
            </p:custDataLst>
          </p:nvPr>
        </p:nvSpPr>
        <p:spPr bwMode="auto">
          <a:xfrm>
            <a:off x="3459164" y="3160735"/>
            <a:ext cx="1603375" cy="1607046"/>
          </a:xfrm>
          <a:custGeom>
            <a:avLst/>
            <a:gdLst>
              <a:gd name="T0" fmla="*/ 537 w 915"/>
              <a:gd name="T1" fmla="*/ 616 h 914"/>
              <a:gd name="T2" fmla="*/ 610 w 915"/>
              <a:gd name="T3" fmla="*/ 644 h 914"/>
              <a:gd name="T4" fmla="*/ 639 w 915"/>
              <a:gd name="T5" fmla="*/ 718 h 914"/>
              <a:gd name="T6" fmla="*/ 639 w 915"/>
              <a:gd name="T7" fmla="*/ 869 h 914"/>
              <a:gd name="T8" fmla="*/ 684 w 915"/>
              <a:gd name="T9" fmla="*/ 914 h 914"/>
              <a:gd name="T10" fmla="*/ 869 w 915"/>
              <a:gd name="T11" fmla="*/ 914 h 914"/>
              <a:gd name="T12" fmla="*/ 915 w 915"/>
              <a:gd name="T13" fmla="*/ 869 h 914"/>
              <a:gd name="T14" fmla="*/ 915 w 915"/>
              <a:gd name="T15" fmla="*/ 684 h 914"/>
              <a:gd name="T16" fmla="*/ 869 w 915"/>
              <a:gd name="T17" fmla="*/ 638 h 914"/>
              <a:gd name="T18" fmla="*/ 718 w 915"/>
              <a:gd name="T19" fmla="*/ 638 h 914"/>
              <a:gd name="T20" fmla="*/ 645 w 915"/>
              <a:gd name="T21" fmla="*/ 610 h 914"/>
              <a:gd name="T22" fmla="*/ 616 w 915"/>
              <a:gd name="T23" fmla="*/ 536 h 914"/>
              <a:gd name="T24" fmla="*/ 616 w 915"/>
              <a:gd name="T25" fmla="*/ 45 h 914"/>
              <a:gd name="T26" fmla="*/ 571 w 915"/>
              <a:gd name="T27" fmla="*/ 0 h 914"/>
              <a:gd name="T28" fmla="*/ 46 w 915"/>
              <a:gd name="T29" fmla="*/ 0 h 914"/>
              <a:gd name="T30" fmla="*/ 0 w 915"/>
              <a:gd name="T31" fmla="*/ 45 h 914"/>
              <a:gd name="T32" fmla="*/ 0 w 915"/>
              <a:gd name="T33" fmla="*/ 571 h 914"/>
              <a:gd name="T34" fmla="*/ 46 w 915"/>
              <a:gd name="T35" fmla="*/ 616 h 914"/>
              <a:gd name="T36" fmla="*/ 537 w 915"/>
              <a:gd name="T37" fmla="*/ 616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15" h="914">
                <a:moveTo>
                  <a:pt x="537" y="616"/>
                </a:moveTo>
                <a:cubicBezTo>
                  <a:pt x="562" y="616"/>
                  <a:pt x="595" y="629"/>
                  <a:pt x="610" y="644"/>
                </a:cubicBezTo>
                <a:cubicBezTo>
                  <a:pt x="626" y="660"/>
                  <a:pt x="639" y="693"/>
                  <a:pt x="639" y="718"/>
                </a:cubicBezTo>
                <a:cubicBezTo>
                  <a:pt x="639" y="869"/>
                  <a:pt x="639" y="869"/>
                  <a:pt x="639" y="869"/>
                </a:cubicBezTo>
                <a:cubicBezTo>
                  <a:pt x="639" y="894"/>
                  <a:pt x="659" y="914"/>
                  <a:pt x="684" y="914"/>
                </a:cubicBezTo>
                <a:cubicBezTo>
                  <a:pt x="869" y="914"/>
                  <a:pt x="869" y="914"/>
                  <a:pt x="869" y="914"/>
                </a:cubicBezTo>
                <a:cubicBezTo>
                  <a:pt x="894" y="914"/>
                  <a:pt x="915" y="894"/>
                  <a:pt x="915" y="869"/>
                </a:cubicBezTo>
                <a:cubicBezTo>
                  <a:pt x="915" y="684"/>
                  <a:pt x="915" y="684"/>
                  <a:pt x="915" y="684"/>
                </a:cubicBezTo>
                <a:cubicBezTo>
                  <a:pt x="915" y="659"/>
                  <a:pt x="894" y="638"/>
                  <a:pt x="869" y="638"/>
                </a:cubicBezTo>
                <a:cubicBezTo>
                  <a:pt x="718" y="638"/>
                  <a:pt x="718" y="638"/>
                  <a:pt x="718" y="638"/>
                </a:cubicBezTo>
                <a:cubicBezTo>
                  <a:pt x="693" y="638"/>
                  <a:pt x="660" y="625"/>
                  <a:pt x="645" y="610"/>
                </a:cubicBezTo>
                <a:cubicBezTo>
                  <a:pt x="629" y="594"/>
                  <a:pt x="616" y="561"/>
                  <a:pt x="616" y="536"/>
                </a:cubicBezTo>
                <a:cubicBezTo>
                  <a:pt x="616" y="45"/>
                  <a:pt x="616" y="45"/>
                  <a:pt x="616" y="45"/>
                </a:cubicBezTo>
                <a:cubicBezTo>
                  <a:pt x="616" y="20"/>
                  <a:pt x="596" y="0"/>
                  <a:pt x="571" y="0"/>
                </a:cubicBezTo>
                <a:cubicBezTo>
                  <a:pt x="46" y="0"/>
                  <a:pt x="46" y="0"/>
                  <a:pt x="46" y="0"/>
                </a:cubicBezTo>
                <a:cubicBezTo>
                  <a:pt x="21" y="0"/>
                  <a:pt x="0" y="20"/>
                  <a:pt x="0" y="45"/>
                </a:cubicBezTo>
                <a:cubicBezTo>
                  <a:pt x="0" y="571"/>
                  <a:pt x="0" y="571"/>
                  <a:pt x="0" y="571"/>
                </a:cubicBezTo>
                <a:cubicBezTo>
                  <a:pt x="0" y="596"/>
                  <a:pt x="21" y="616"/>
                  <a:pt x="46" y="616"/>
                </a:cubicBezTo>
                <a:lnTo>
                  <a:pt x="537" y="616"/>
                </a:lnTo>
                <a:close/>
              </a:path>
            </a:pathLst>
          </a:custGeom>
          <a:solidFill>
            <a:srgbClr val="73635B"/>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5" name="PA_任意多边形 24">
            <a:extLst>
              <a:ext uri="{FF2B5EF4-FFF2-40B4-BE49-F238E27FC236}">
                <a16:creationId xmlns:a16="http://schemas.microsoft.com/office/drawing/2014/main" xmlns="" id="{A0CD7BB9-9C39-CE43-B17E-395E56918C34}"/>
              </a:ext>
            </a:extLst>
          </p:cNvPr>
          <p:cNvSpPr>
            <a:spLocks/>
          </p:cNvSpPr>
          <p:nvPr>
            <p:custDataLst>
              <p:tags r:id="rId4"/>
            </p:custDataLst>
          </p:nvPr>
        </p:nvSpPr>
        <p:spPr bwMode="auto">
          <a:xfrm>
            <a:off x="4656138" y="2493780"/>
            <a:ext cx="1604962" cy="1605458"/>
          </a:xfrm>
          <a:custGeom>
            <a:avLst/>
            <a:gdLst>
              <a:gd name="T0" fmla="*/ 616 w 915"/>
              <a:gd name="T1" fmla="*/ 378 h 914"/>
              <a:gd name="T2" fmla="*/ 645 w 915"/>
              <a:gd name="T3" fmla="*/ 304 h 914"/>
              <a:gd name="T4" fmla="*/ 718 w 915"/>
              <a:gd name="T5" fmla="*/ 276 h 914"/>
              <a:gd name="T6" fmla="*/ 869 w 915"/>
              <a:gd name="T7" fmla="*/ 276 h 914"/>
              <a:gd name="T8" fmla="*/ 915 w 915"/>
              <a:gd name="T9" fmla="*/ 231 h 914"/>
              <a:gd name="T10" fmla="*/ 915 w 915"/>
              <a:gd name="T11" fmla="*/ 45 h 914"/>
              <a:gd name="T12" fmla="*/ 869 w 915"/>
              <a:gd name="T13" fmla="*/ 0 h 914"/>
              <a:gd name="T14" fmla="*/ 684 w 915"/>
              <a:gd name="T15" fmla="*/ 0 h 914"/>
              <a:gd name="T16" fmla="*/ 639 w 915"/>
              <a:gd name="T17" fmla="*/ 45 h 914"/>
              <a:gd name="T18" fmla="*/ 639 w 915"/>
              <a:gd name="T19" fmla="*/ 196 h 914"/>
              <a:gd name="T20" fmla="*/ 610 w 915"/>
              <a:gd name="T21" fmla="*/ 270 h 914"/>
              <a:gd name="T22" fmla="*/ 537 w 915"/>
              <a:gd name="T23" fmla="*/ 298 h 914"/>
              <a:gd name="T24" fmla="*/ 46 w 915"/>
              <a:gd name="T25" fmla="*/ 298 h 914"/>
              <a:gd name="T26" fmla="*/ 0 w 915"/>
              <a:gd name="T27" fmla="*/ 344 h 914"/>
              <a:gd name="T28" fmla="*/ 0 w 915"/>
              <a:gd name="T29" fmla="*/ 869 h 914"/>
              <a:gd name="T30" fmla="*/ 46 w 915"/>
              <a:gd name="T31" fmla="*/ 914 h 914"/>
              <a:gd name="T32" fmla="*/ 571 w 915"/>
              <a:gd name="T33" fmla="*/ 914 h 914"/>
              <a:gd name="T34" fmla="*/ 616 w 915"/>
              <a:gd name="T35" fmla="*/ 869 h 914"/>
              <a:gd name="T36" fmla="*/ 616 w 915"/>
              <a:gd name="T37" fmla="*/ 378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15" h="914">
                <a:moveTo>
                  <a:pt x="616" y="378"/>
                </a:moveTo>
                <a:cubicBezTo>
                  <a:pt x="616" y="353"/>
                  <a:pt x="629" y="320"/>
                  <a:pt x="645" y="304"/>
                </a:cubicBezTo>
                <a:cubicBezTo>
                  <a:pt x="660" y="289"/>
                  <a:pt x="693" y="276"/>
                  <a:pt x="718" y="276"/>
                </a:cubicBezTo>
                <a:cubicBezTo>
                  <a:pt x="869" y="276"/>
                  <a:pt x="869" y="276"/>
                  <a:pt x="869" y="276"/>
                </a:cubicBezTo>
                <a:cubicBezTo>
                  <a:pt x="894" y="276"/>
                  <a:pt x="915" y="256"/>
                  <a:pt x="915" y="231"/>
                </a:cubicBezTo>
                <a:cubicBezTo>
                  <a:pt x="915" y="45"/>
                  <a:pt x="915" y="45"/>
                  <a:pt x="915" y="45"/>
                </a:cubicBezTo>
                <a:cubicBezTo>
                  <a:pt x="915" y="21"/>
                  <a:pt x="894" y="0"/>
                  <a:pt x="869" y="0"/>
                </a:cubicBezTo>
                <a:cubicBezTo>
                  <a:pt x="684" y="0"/>
                  <a:pt x="684" y="0"/>
                  <a:pt x="684" y="0"/>
                </a:cubicBezTo>
                <a:cubicBezTo>
                  <a:pt x="659" y="0"/>
                  <a:pt x="639" y="21"/>
                  <a:pt x="639" y="45"/>
                </a:cubicBezTo>
                <a:cubicBezTo>
                  <a:pt x="639" y="196"/>
                  <a:pt x="639" y="196"/>
                  <a:pt x="639" y="196"/>
                </a:cubicBezTo>
                <a:cubicBezTo>
                  <a:pt x="639" y="221"/>
                  <a:pt x="626" y="254"/>
                  <a:pt x="610" y="270"/>
                </a:cubicBezTo>
                <a:cubicBezTo>
                  <a:pt x="595" y="286"/>
                  <a:pt x="562" y="298"/>
                  <a:pt x="537" y="298"/>
                </a:cubicBezTo>
                <a:cubicBezTo>
                  <a:pt x="46" y="298"/>
                  <a:pt x="46" y="298"/>
                  <a:pt x="46" y="298"/>
                </a:cubicBezTo>
                <a:cubicBezTo>
                  <a:pt x="21" y="298"/>
                  <a:pt x="0" y="319"/>
                  <a:pt x="0" y="344"/>
                </a:cubicBezTo>
                <a:cubicBezTo>
                  <a:pt x="0" y="869"/>
                  <a:pt x="0" y="869"/>
                  <a:pt x="0" y="869"/>
                </a:cubicBezTo>
                <a:cubicBezTo>
                  <a:pt x="0" y="894"/>
                  <a:pt x="21" y="914"/>
                  <a:pt x="46" y="914"/>
                </a:cubicBezTo>
                <a:cubicBezTo>
                  <a:pt x="571" y="914"/>
                  <a:pt x="571" y="914"/>
                  <a:pt x="571" y="914"/>
                </a:cubicBezTo>
                <a:cubicBezTo>
                  <a:pt x="596" y="914"/>
                  <a:pt x="616" y="894"/>
                  <a:pt x="616" y="869"/>
                </a:cubicBezTo>
                <a:lnTo>
                  <a:pt x="616" y="378"/>
                </a:lnTo>
                <a:close/>
              </a:path>
            </a:pathLst>
          </a:custGeom>
          <a:solidFill>
            <a:srgbClr val="957F7C"/>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6" name="PA_任意多边形 25">
            <a:extLst>
              <a:ext uri="{FF2B5EF4-FFF2-40B4-BE49-F238E27FC236}">
                <a16:creationId xmlns:a16="http://schemas.microsoft.com/office/drawing/2014/main" xmlns="" id="{4E0502B2-1AEB-5547-8E43-BA880A4B9DD5}"/>
              </a:ext>
            </a:extLst>
          </p:cNvPr>
          <p:cNvSpPr>
            <a:spLocks noEditPoints="1"/>
          </p:cNvSpPr>
          <p:nvPr>
            <p:custDataLst>
              <p:tags r:id="rId5"/>
            </p:custDataLst>
          </p:nvPr>
        </p:nvSpPr>
        <p:spPr bwMode="auto">
          <a:xfrm>
            <a:off x="4119564" y="1420299"/>
            <a:ext cx="230187" cy="258843"/>
          </a:xfrm>
          <a:custGeom>
            <a:avLst/>
            <a:gdLst>
              <a:gd name="T0" fmla="*/ 28 w 131"/>
              <a:gd name="T1" fmla="*/ 16 h 147"/>
              <a:gd name="T2" fmla="*/ 103 w 131"/>
              <a:gd name="T3" fmla="*/ 16 h 147"/>
              <a:gd name="T4" fmla="*/ 118 w 131"/>
              <a:gd name="T5" fmla="*/ 61 h 147"/>
              <a:gd name="T6" fmla="*/ 127 w 131"/>
              <a:gd name="T7" fmla="*/ 65 h 147"/>
              <a:gd name="T8" fmla="*/ 131 w 131"/>
              <a:gd name="T9" fmla="*/ 74 h 147"/>
              <a:gd name="T10" fmla="*/ 130 w 131"/>
              <a:gd name="T11" fmla="*/ 101 h 147"/>
              <a:gd name="T12" fmla="*/ 123 w 131"/>
              <a:gd name="T13" fmla="*/ 108 h 147"/>
              <a:gd name="T14" fmla="*/ 116 w 131"/>
              <a:gd name="T15" fmla="*/ 109 h 147"/>
              <a:gd name="T16" fmla="*/ 65 w 131"/>
              <a:gd name="T17" fmla="*/ 147 h 147"/>
              <a:gd name="T18" fmla="*/ 76 w 131"/>
              <a:gd name="T19" fmla="*/ 132 h 147"/>
              <a:gd name="T20" fmla="*/ 107 w 131"/>
              <a:gd name="T21" fmla="*/ 109 h 147"/>
              <a:gd name="T22" fmla="*/ 98 w 131"/>
              <a:gd name="T23" fmla="*/ 105 h 147"/>
              <a:gd name="T24" fmla="*/ 95 w 131"/>
              <a:gd name="T25" fmla="*/ 74 h 147"/>
              <a:gd name="T26" fmla="*/ 96 w 131"/>
              <a:gd name="T27" fmla="*/ 69 h 147"/>
              <a:gd name="T28" fmla="*/ 107 w 131"/>
              <a:gd name="T29" fmla="*/ 56 h 147"/>
              <a:gd name="T30" fmla="*/ 35 w 131"/>
              <a:gd name="T31" fmla="*/ 38 h 147"/>
              <a:gd name="T32" fmla="*/ 28 w 131"/>
              <a:gd name="T33" fmla="*/ 62 h 147"/>
              <a:gd name="T34" fmla="*/ 35 w 131"/>
              <a:gd name="T35" fmla="*/ 69 h 147"/>
              <a:gd name="T36" fmla="*/ 36 w 131"/>
              <a:gd name="T37" fmla="*/ 96 h 147"/>
              <a:gd name="T38" fmla="*/ 32 w 131"/>
              <a:gd name="T39" fmla="*/ 105 h 147"/>
              <a:gd name="T40" fmla="*/ 24 w 131"/>
              <a:gd name="T41" fmla="*/ 109 h 147"/>
              <a:gd name="T42" fmla="*/ 8 w 131"/>
              <a:gd name="T43" fmla="*/ 108 h 147"/>
              <a:gd name="T44" fmla="*/ 0 w 131"/>
              <a:gd name="T45" fmla="*/ 96 h 147"/>
              <a:gd name="T46" fmla="*/ 1 w 131"/>
              <a:gd name="T47" fmla="*/ 69 h 147"/>
              <a:gd name="T48" fmla="*/ 13 w 131"/>
              <a:gd name="T49" fmla="*/ 61 h 147"/>
              <a:gd name="T50" fmla="*/ 61 w 131"/>
              <a:gd name="T51" fmla="*/ 135 h 147"/>
              <a:gd name="T52" fmla="*/ 65 w 131"/>
              <a:gd name="T53" fmla="*/ 131 h 147"/>
              <a:gd name="T54" fmla="*/ 13 w 131"/>
              <a:gd name="T55" fmla="*/ 73 h 147"/>
              <a:gd name="T56" fmla="*/ 12 w 131"/>
              <a:gd name="T57" fmla="*/ 74 h 147"/>
              <a:gd name="T58" fmla="*/ 12 w 131"/>
              <a:gd name="T59" fmla="*/ 97 h 147"/>
              <a:gd name="T60" fmla="*/ 18 w 131"/>
              <a:gd name="T61" fmla="*/ 97 h 147"/>
              <a:gd name="T62" fmla="*/ 24 w 131"/>
              <a:gd name="T63" fmla="*/ 97 h 147"/>
              <a:gd name="T64" fmla="*/ 25 w 131"/>
              <a:gd name="T65" fmla="*/ 96 h 147"/>
              <a:gd name="T66" fmla="*/ 25 w 131"/>
              <a:gd name="T67" fmla="*/ 74 h 147"/>
              <a:gd name="T68" fmla="*/ 24 w 131"/>
              <a:gd name="T69" fmla="*/ 73 h 147"/>
              <a:gd name="T70" fmla="*/ 18 w 131"/>
              <a:gd name="T71" fmla="*/ 73 h 147"/>
              <a:gd name="T72" fmla="*/ 107 w 131"/>
              <a:gd name="T73" fmla="*/ 73 h 147"/>
              <a:gd name="T74" fmla="*/ 106 w 131"/>
              <a:gd name="T75" fmla="*/ 74 h 147"/>
              <a:gd name="T76" fmla="*/ 106 w 131"/>
              <a:gd name="T77" fmla="*/ 97 h 147"/>
              <a:gd name="T78" fmla="*/ 113 w 131"/>
              <a:gd name="T79" fmla="*/ 97 h 147"/>
              <a:gd name="T80" fmla="*/ 118 w 131"/>
              <a:gd name="T81" fmla="*/ 97 h 147"/>
              <a:gd name="T82" fmla="*/ 119 w 131"/>
              <a:gd name="T83" fmla="*/ 96 h 147"/>
              <a:gd name="T84" fmla="*/ 119 w 131"/>
              <a:gd name="T85" fmla="*/ 74 h 147"/>
              <a:gd name="T86" fmla="*/ 118 w 131"/>
              <a:gd name="T87" fmla="*/ 73 h 147"/>
              <a:gd name="T88" fmla="*/ 113 w 131"/>
              <a:gd name="T89" fmla="*/ 73 h 147"/>
              <a:gd name="T90" fmla="*/ 95 w 131"/>
              <a:gd name="T91" fmla="*/ 24 h 147"/>
              <a:gd name="T92" fmla="*/ 36 w 131"/>
              <a:gd name="T93" fmla="*/ 24 h 147"/>
              <a:gd name="T94" fmla="*/ 65 w 131"/>
              <a:gd name="T95" fmla="*/ 19 h 147"/>
              <a:gd name="T96" fmla="*/ 103 w 131"/>
              <a:gd name="T97" fmla="*/ 3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1" h="147">
                <a:moveTo>
                  <a:pt x="13" y="61"/>
                </a:moveTo>
                <a:cubicBezTo>
                  <a:pt x="13" y="53"/>
                  <a:pt x="13" y="53"/>
                  <a:pt x="13" y="53"/>
                </a:cubicBezTo>
                <a:cubicBezTo>
                  <a:pt x="13" y="38"/>
                  <a:pt x="19" y="25"/>
                  <a:pt x="28" y="16"/>
                </a:cubicBezTo>
                <a:cubicBezTo>
                  <a:pt x="28" y="15"/>
                  <a:pt x="28" y="15"/>
                  <a:pt x="28" y="15"/>
                </a:cubicBezTo>
                <a:cubicBezTo>
                  <a:pt x="38" y="6"/>
                  <a:pt x="51" y="0"/>
                  <a:pt x="65" y="0"/>
                </a:cubicBezTo>
                <a:cubicBezTo>
                  <a:pt x="80" y="0"/>
                  <a:pt x="93" y="6"/>
                  <a:pt x="103" y="16"/>
                </a:cubicBezTo>
                <a:cubicBezTo>
                  <a:pt x="103" y="16"/>
                  <a:pt x="103" y="16"/>
                  <a:pt x="103" y="16"/>
                </a:cubicBezTo>
                <a:cubicBezTo>
                  <a:pt x="112" y="25"/>
                  <a:pt x="118" y="38"/>
                  <a:pt x="118" y="53"/>
                </a:cubicBezTo>
                <a:cubicBezTo>
                  <a:pt x="118" y="61"/>
                  <a:pt x="118" y="61"/>
                  <a:pt x="118" y="61"/>
                </a:cubicBezTo>
                <a:cubicBezTo>
                  <a:pt x="120" y="61"/>
                  <a:pt x="121" y="62"/>
                  <a:pt x="123" y="62"/>
                </a:cubicBezTo>
                <a:cubicBezTo>
                  <a:pt x="123" y="62"/>
                  <a:pt x="123" y="62"/>
                  <a:pt x="123" y="62"/>
                </a:cubicBezTo>
                <a:cubicBezTo>
                  <a:pt x="124" y="63"/>
                  <a:pt x="126" y="64"/>
                  <a:pt x="127" y="65"/>
                </a:cubicBezTo>
                <a:cubicBezTo>
                  <a:pt x="128" y="66"/>
                  <a:pt x="129" y="67"/>
                  <a:pt x="130" y="69"/>
                </a:cubicBezTo>
                <a:cubicBezTo>
                  <a:pt x="130" y="69"/>
                  <a:pt x="130" y="69"/>
                  <a:pt x="130" y="69"/>
                </a:cubicBezTo>
                <a:cubicBezTo>
                  <a:pt x="130" y="71"/>
                  <a:pt x="131" y="72"/>
                  <a:pt x="131" y="74"/>
                </a:cubicBezTo>
                <a:cubicBezTo>
                  <a:pt x="131" y="85"/>
                  <a:pt x="131" y="85"/>
                  <a:pt x="131" y="85"/>
                </a:cubicBezTo>
                <a:cubicBezTo>
                  <a:pt x="131" y="96"/>
                  <a:pt x="131" y="96"/>
                  <a:pt x="131" y="96"/>
                </a:cubicBezTo>
                <a:cubicBezTo>
                  <a:pt x="131" y="98"/>
                  <a:pt x="130" y="99"/>
                  <a:pt x="130" y="101"/>
                </a:cubicBezTo>
                <a:cubicBezTo>
                  <a:pt x="130" y="101"/>
                  <a:pt x="130" y="101"/>
                  <a:pt x="130" y="101"/>
                </a:cubicBezTo>
                <a:cubicBezTo>
                  <a:pt x="129" y="103"/>
                  <a:pt x="128" y="104"/>
                  <a:pt x="127" y="105"/>
                </a:cubicBezTo>
                <a:cubicBezTo>
                  <a:pt x="126" y="106"/>
                  <a:pt x="124" y="107"/>
                  <a:pt x="123" y="108"/>
                </a:cubicBezTo>
                <a:cubicBezTo>
                  <a:pt x="122" y="108"/>
                  <a:pt x="122" y="108"/>
                  <a:pt x="122" y="108"/>
                </a:cubicBezTo>
                <a:cubicBezTo>
                  <a:pt x="121" y="108"/>
                  <a:pt x="120" y="109"/>
                  <a:pt x="118" y="109"/>
                </a:cubicBezTo>
                <a:cubicBezTo>
                  <a:pt x="116" y="109"/>
                  <a:pt x="116" y="109"/>
                  <a:pt x="116" y="109"/>
                </a:cubicBezTo>
                <a:cubicBezTo>
                  <a:pt x="115" y="116"/>
                  <a:pt x="111" y="122"/>
                  <a:pt x="104" y="128"/>
                </a:cubicBezTo>
                <a:cubicBezTo>
                  <a:pt x="97" y="133"/>
                  <a:pt x="87" y="137"/>
                  <a:pt x="76" y="138"/>
                </a:cubicBezTo>
                <a:cubicBezTo>
                  <a:pt x="75" y="143"/>
                  <a:pt x="70" y="147"/>
                  <a:pt x="65" y="147"/>
                </a:cubicBezTo>
                <a:cubicBezTo>
                  <a:pt x="59" y="147"/>
                  <a:pt x="54" y="142"/>
                  <a:pt x="54" y="135"/>
                </a:cubicBezTo>
                <a:cubicBezTo>
                  <a:pt x="54" y="129"/>
                  <a:pt x="59" y="124"/>
                  <a:pt x="65" y="124"/>
                </a:cubicBezTo>
                <a:cubicBezTo>
                  <a:pt x="70" y="124"/>
                  <a:pt x="74" y="127"/>
                  <a:pt x="76" y="132"/>
                </a:cubicBezTo>
                <a:cubicBezTo>
                  <a:pt x="85" y="130"/>
                  <a:pt x="94" y="127"/>
                  <a:pt x="100" y="122"/>
                </a:cubicBezTo>
                <a:cubicBezTo>
                  <a:pt x="105" y="118"/>
                  <a:pt x="108" y="114"/>
                  <a:pt x="109" y="109"/>
                </a:cubicBezTo>
                <a:cubicBezTo>
                  <a:pt x="107" y="109"/>
                  <a:pt x="107" y="109"/>
                  <a:pt x="107" y="109"/>
                </a:cubicBezTo>
                <a:cubicBezTo>
                  <a:pt x="106" y="109"/>
                  <a:pt x="104" y="108"/>
                  <a:pt x="103" y="108"/>
                </a:cubicBezTo>
                <a:cubicBezTo>
                  <a:pt x="103" y="108"/>
                  <a:pt x="103" y="108"/>
                  <a:pt x="103" y="108"/>
                </a:cubicBezTo>
                <a:cubicBezTo>
                  <a:pt x="101" y="107"/>
                  <a:pt x="100" y="106"/>
                  <a:pt x="98" y="105"/>
                </a:cubicBezTo>
                <a:cubicBezTo>
                  <a:pt x="96" y="103"/>
                  <a:pt x="95" y="100"/>
                  <a:pt x="95" y="96"/>
                </a:cubicBezTo>
                <a:cubicBezTo>
                  <a:pt x="95" y="85"/>
                  <a:pt x="95" y="85"/>
                  <a:pt x="95" y="85"/>
                </a:cubicBezTo>
                <a:cubicBezTo>
                  <a:pt x="95" y="74"/>
                  <a:pt x="95" y="74"/>
                  <a:pt x="95" y="74"/>
                </a:cubicBezTo>
                <a:cubicBezTo>
                  <a:pt x="95" y="72"/>
                  <a:pt x="95" y="71"/>
                  <a:pt x="96" y="69"/>
                </a:cubicBezTo>
                <a:cubicBezTo>
                  <a:pt x="96" y="69"/>
                  <a:pt x="96" y="69"/>
                  <a:pt x="96" y="69"/>
                </a:cubicBezTo>
                <a:cubicBezTo>
                  <a:pt x="96" y="69"/>
                  <a:pt x="96" y="69"/>
                  <a:pt x="96" y="69"/>
                </a:cubicBezTo>
                <a:cubicBezTo>
                  <a:pt x="96" y="67"/>
                  <a:pt x="97" y="66"/>
                  <a:pt x="98" y="65"/>
                </a:cubicBezTo>
                <a:cubicBezTo>
                  <a:pt x="101" y="63"/>
                  <a:pt x="104" y="61"/>
                  <a:pt x="107" y="61"/>
                </a:cubicBezTo>
                <a:cubicBezTo>
                  <a:pt x="107" y="56"/>
                  <a:pt x="107" y="56"/>
                  <a:pt x="107" y="56"/>
                </a:cubicBezTo>
                <a:cubicBezTo>
                  <a:pt x="105" y="49"/>
                  <a:pt x="101" y="43"/>
                  <a:pt x="96" y="38"/>
                </a:cubicBezTo>
                <a:cubicBezTo>
                  <a:pt x="89" y="30"/>
                  <a:pt x="78" y="26"/>
                  <a:pt x="65" y="26"/>
                </a:cubicBezTo>
                <a:cubicBezTo>
                  <a:pt x="53" y="26"/>
                  <a:pt x="42" y="30"/>
                  <a:pt x="35" y="38"/>
                </a:cubicBezTo>
                <a:cubicBezTo>
                  <a:pt x="30" y="43"/>
                  <a:pt x="26" y="49"/>
                  <a:pt x="24" y="56"/>
                </a:cubicBezTo>
                <a:cubicBezTo>
                  <a:pt x="24" y="61"/>
                  <a:pt x="24" y="61"/>
                  <a:pt x="24" y="61"/>
                </a:cubicBezTo>
                <a:cubicBezTo>
                  <a:pt x="25" y="61"/>
                  <a:pt x="27" y="62"/>
                  <a:pt x="28" y="62"/>
                </a:cubicBezTo>
                <a:cubicBezTo>
                  <a:pt x="30" y="63"/>
                  <a:pt x="31" y="64"/>
                  <a:pt x="32" y="65"/>
                </a:cubicBezTo>
                <a:cubicBezTo>
                  <a:pt x="34" y="66"/>
                  <a:pt x="35" y="67"/>
                  <a:pt x="35" y="69"/>
                </a:cubicBezTo>
                <a:cubicBezTo>
                  <a:pt x="35" y="69"/>
                  <a:pt x="35" y="69"/>
                  <a:pt x="35" y="69"/>
                </a:cubicBezTo>
                <a:cubicBezTo>
                  <a:pt x="36" y="71"/>
                  <a:pt x="36" y="72"/>
                  <a:pt x="36" y="74"/>
                </a:cubicBezTo>
                <a:cubicBezTo>
                  <a:pt x="36" y="85"/>
                  <a:pt x="36" y="85"/>
                  <a:pt x="36" y="85"/>
                </a:cubicBezTo>
                <a:cubicBezTo>
                  <a:pt x="36" y="96"/>
                  <a:pt x="36" y="96"/>
                  <a:pt x="36" y="96"/>
                </a:cubicBezTo>
                <a:cubicBezTo>
                  <a:pt x="36" y="98"/>
                  <a:pt x="36" y="99"/>
                  <a:pt x="35" y="101"/>
                </a:cubicBezTo>
                <a:cubicBezTo>
                  <a:pt x="35" y="101"/>
                  <a:pt x="35" y="101"/>
                  <a:pt x="35" y="101"/>
                </a:cubicBezTo>
                <a:cubicBezTo>
                  <a:pt x="35" y="103"/>
                  <a:pt x="34" y="104"/>
                  <a:pt x="32" y="105"/>
                </a:cubicBezTo>
                <a:cubicBezTo>
                  <a:pt x="31" y="106"/>
                  <a:pt x="30" y="107"/>
                  <a:pt x="28" y="108"/>
                </a:cubicBezTo>
                <a:cubicBezTo>
                  <a:pt x="28" y="108"/>
                  <a:pt x="28" y="108"/>
                  <a:pt x="28" y="108"/>
                </a:cubicBezTo>
                <a:cubicBezTo>
                  <a:pt x="27" y="108"/>
                  <a:pt x="25" y="109"/>
                  <a:pt x="24" y="109"/>
                </a:cubicBezTo>
                <a:cubicBezTo>
                  <a:pt x="18" y="109"/>
                  <a:pt x="18" y="109"/>
                  <a:pt x="18" y="109"/>
                </a:cubicBezTo>
                <a:cubicBezTo>
                  <a:pt x="13" y="109"/>
                  <a:pt x="13" y="109"/>
                  <a:pt x="13" y="109"/>
                </a:cubicBezTo>
                <a:cubicBezTo>
                  <a:pt x="11" y="109"/>
                  <a:pt x="10" y="108"/>
                  <a:pt x="8" y="108"/>
                </a:cubicBezTo>
                <a:cubicBezTo>
                  <a:pt x="8" y="108"/>
                  <a:pt x="8" y="108"/>
                  <a:pt x="8" y="108"/>
                </a:cubicBezTo>
                <a:cubicBezTo>
                  <a:pt x="7" y="107"/>
                  <a:pt x="5" y="106"/>
                  <a:pt x="4" y="105"/>
                </a:cubicBezTo>
                <a:cubicBezTo>
                  <a:pt x="2" y="103"/>
                  <a:pt x="0" y="100"/>
                  <a:pt x="0" y="96"/>
                </a:cubicBezTo>
                <a:cubicBezTo>
                  <a:pt x="0" y="85"/>
                  <a:pt x="0" y="85"/>
                  <a:pt x="0" y="85"/>
                </a:cubicBezTo>
                <a:cubicBezTo>
                  <a:pt x="0" y="74"/>
                  <a:pt x="0" y="74"/>
                  <a:pt x="0" y="74"/>
                </a:cubicBezTo>
                <a:cubicBezTo>
                  <a:pt x="0" y="72"/>
                  <a:pt x="1" y="71"/>
                  <a:pt x="1" y="69"/>
                </a:cubicBezTo>
                <a:cubicBezTo>
                  <a:pt x="1" y="69"/>
                  <a:pt x="1" y="69"/>
                  <a:pt x="1" y="69"/>
                </a:cubicBezTo>
                <a:cubicBezTo>
                  <a:pt x="2" y="67"/>
                  <a:pt x="3" y="66"/>
                  <a:pt x="4" y="65"/>
                </a:cubicBezTo>
                <a:cubicBezTo>
                  <a:pt x="6" y="63"/>
                  <a:pt x="9" y="61"/>
                  <a:pt x="13" y="61"/>
                </a:cubicBezTo>
                <a:close/>
                <a:moveTo>
                  <a:pt x="65" y="131"/>
                </a:moveTo>
                <a:cubicBezTo>
                  <a:pt x="65" y="131"/>
                  <a:pt x="65" y="131"/>
                  <a:pt x="65" y="131"/>
                </a:cubicBezTo>
                <a:cubicBezTo>
                  <a:pt x="63" y="131"/>
                  <a:pt x="61" y="133"/>
                  <a:pt x="61" y="135"/>
                </a:cubicBezTo>
                <a:cubicBezTo>
                  <a:pt x="61" y="138"/>
                  <a:pt x="63" y="140"/>
                  <a:pt x="65" y="140"/>
                </a:cubicBezTo>
                <a:cubicBezTo>
                  <a:pt x="68" y="140"/>
                  <a:pt x="70" y="138"/>
                  <a:pt x="70" y="135"/>
                </a:cubicBezTo>
                <a:cubicBezTo>
                  <a:pt x="70" y="133"/>
                  <a:pt x="68" y="131"/>
                  <a:pt x="65" y="131"/>
                </a:cubicBezTo>
                <a:close/>
                <a:moveTo>
                  <a:pt x="18" y="73"/>
                </a:moveTo>
                <a:cubicBezTo>
                  <a:pt x="18" y="73"/>
                  <a:pt x="18" y="73"/>
                  <a:pt x="18" y="73"/>
                </a:cubicBezTo>
                <a:cubicBezTo>
                  <a:pt x="13" y="73"/>
                  <a:pt x="13" y="73"/>
                  <a:pt x="13" y="73"/>
                </a:cubicBezTo>
                <a:cubicBezTo>
                  <a:pt x="13" y="73"/>
                  <a:pt x="12" y="73"/>
                  <a:pt x="12" y="73"/>
                </a:cubicBezTo>
                <a:cubicBezTo>
                  <a:pt x="12" y="73"/>
                  <a:pt x="12" y="73"/>
                  <a:pt x="12" y="73"/>
                </a:cubicBezTo>
                <a:cubicBezTo>
                  <a:pt x="12" y="74"/>
                  <a:pt x="12" y="74"/>
                  <a:pt x="12" y="74"/>
                </a:cubicBezTo>
                <a:cubicBezTo>
                  <a:pt x="12" y="85"/>
                  <a:pt x="12" y="85"/>
                  <a:pt x="12" y="85"/>
                </a:cubicBezTo>
                <a:cubicBezTo>
                  <a:pt x="12" y="96"/>
                  <a:pt x="12" y="96"/>
                  <a:pt x="12" y="96"/>
                </a:cubicBezTo>
                <a:cubicBezTo>
                  <a:pt x="12" y="96"/>
                  <a:pt x="12" y="97"/>
                  <a:pt x="12" y="97"/>
                </a:cubicBezTo>
                <a:cubicBezTo>
                  <a:pt x="12" y="97"/>
                  <a:pt x="12" y="97"/>
                  <a:pt x="12" y="97"/>
                </a:cubicBezTo>
                <a:cubicBezTo>
                  <a:pt x="13" y="97"/>
                  <a:pt x="13" y="97"/>
                  <a:pt x="13" y="97"/>
                </a:cubicBezTo>
                <a:cubicBezTo>
                  <a:pt x="18" y="97"/>
                  <a:pt x="18" y="97"/>
                  <a:pt x="18" y="97"/>
                </a:cubicBezTo>
                <a:cubicBezTo>
                  <a:pt x="24" y="97"/>
                  <a:pt x="24" y="97"/>
                  <a:pt x="24" y="97"/>
                </a:cubicBezTo>
                <a:cubicBezTo>
                  <a:pt x="24" y="97"/>
                  <a:pt x="24" y="97"/>
                  <a:pt x="24" y="97"/>
                </a:cubicBezTo>
                <a:cubicBezTo>
                  <a:pt x="24" y="97"/>
                  <a:pt x="24" y="97"/>
                  <a:pt x="24" y="97"/>
                </a:cubicBezTo>
                <a:cubicBezTo>
                  <a:pt x="24" y="97"/>
                  <a:pt x="24" y="97"/>
                  <a:pt x="25" y="97"/>
                </a:cubicBezTo>
                <a:cubicBezTo>
                  <a:pt x="25" y="97"/>
                  <a:pt x="25" y="97"/>
                  <a:pt x="25" y="97"/>
                </a:cubicBezTo>
                <a:cubicBezTo>
                  <a:pt x="25" y="96"/>
                  <a:pt x="25" y="96"/>
                  <a:pt x="25" y="96"/>
                </a:cubicBezTo>
                <a:cubicBezTo>
                  <a:pt x="25" y="85"/>
                  <a:pt x="25" y="85"/>
                  <a:pt x="25" y="85"/>
                </a:cubicBezTo>
                <a:cubicBezTo>
                  <a:pt x="25" y="74"/>
                  <a:pt x="25" y="74"/>
                  <a:pt x="25" y="74"/>
                </a:cubicBezTo>
                <a:cubicBezTo>
                  <a:pt x="25" y="74"/>
                  <a:pt x="25" y="74"/>
                  <a:pt x="25" y="74"/>
                </a:cubicBezTo>
                <a:cubicBezTo>
                  <a:pt x="25" y="73"/>
                  <a:pt x="25" y="73"/>
                  <a:pt x="25" y="73"/>
                </a:cubicBezTo>
                <a:cubicBezTo>
                  <a:pt x="25" y="73"/>
                  <a:pt x="25" y="73"/>
                  <a:pt x="25" y="73"/>
                </a:cubicBezTo>
                <a:cubicBezTo>
                  <a:pt x="24" y="73"/>
                  <a:pt x="24" y="73"/>
                  <a:pt x="24" y="73"/>
                </a:cubicBezTo>
                <a:cubicBezTo>
                  <a:pt x="24" y="73"/>
                  <a:pt x="24" y="73"/>
                  <a:pt x="24" y="73"/>
                </a:cubicBezTo>
                <a:cubicBezTo>
                  <a:pt x="24" y="73"/>
                  <a:pt x="24" y="73"/>
                  <a:pt x="24" y="73"/>
                </a:cubicBezTo>
                <a:cubicBezTo>
                  <a:pt x="18" y="73"/>
                  <a:pt x="18" y="73"/>
                  <a:pt x="18" y="73"/>
                </a:cubicBezTo>
                <a:close/>
                <a:moveTo>
                  <a:pt x="113" y="73"/>
                </a:moveTo>
                <a:cubicBezTo>
                  <a:pt x="113" y="73"/>
                  <a:pt x="113" y="73"/>
                  <a:pt x="113" y="73"/>
                </a:cubicBezTo>
                <a:cubicBezTo>
                  <a:pt x="107" y="73"/>
                  <a:pt x="107" y="73"/>
                  <a:pt x="107" y="73"/>
                </a:cubicBezTo>
                <a:cubicBezTo>
                  <a:pt x="107" y="73"/>
                  <a:pt x="107" y="73"/>
                  <a:pt x="106" y="73"/>
                </a:cubicBezTo>
                <a:cubicBezTo>
                  <a:pt x="106" y="73"/>
                  <a:pt x="106" y="73"/>
                  <a:pt x="106" y="73"/>
                </a:cubicBezTo>
                <a:cubicBezTo>
                  <a:pt x="106" y="74"/>
                  <a:pt x="106" y="74"/>
                  <a:pt x="106" y="74"/>
                </a:cubicBezTo>
                <a:cubicBezTo>
                  <a:pt x="106" y="85"/>
                  <a:pt x="106" y="85"/>
                  <a:pt x="106" y="85"/>
                </a:cubicBezTo>
                <a:cubicBezTo>
                  <a:pt x="106" y="96"/>
                  <a:pt x="106" y="96"/>
                  <a:pt x="106" y="96"/>
                </a:cubicBezTo>
                <a:cubicBezTo>
                  <a:pt x="106" y="96"/>
                  <a:pt x="106" y="97"/>
                  <a:pt x="106" y="97"/>
                </a:cubicBezTo>
                <a:cubicBezTo>
                  <a:pt x="107" y="97"/>
                  <a:pt x="107" y="97"/>
                  <a:pt x="107" y="97"/>
                </a:cubicBezTo>
                <a:cubicBezTo>
                  <a:pt x="107" y="97"/>
                  <a:pt x="107" y="97"/>
                  <a:pt x="107" y="97"/>
                </a:cubicBezTo>
                <a:cubicBezTo>
                  <a:pt x="113" y="97"/>
                  <a:pt x="113" y="97"/>
                  <a:pt x="113" y="97"/>
                </a:cubicBezTo>
                <a:cubicBezTo>
                  <a:pt x="118" y="97"/>
                  <a:pt x="118" y="97"/>
                  <a:pt x="118" y="97"/>
                </a:cubicBezTo>
                <a:cubicBezTo>
                  <a:pt x="118" y="97"/>
                  <a:pt x="118" y="97"/>
                  <a:pt x="118" y="97"/>
                </a:cubicBezTo>
                <a:cubicBezTo>
                  <a:pt x="118" y="97"/>
                  <a:pt x="118" y="97"/>
                  <a:pt x="118" y="97"/>
                </a:cubicBezTo>
                <a:cubicBezTo>
                  <a:pt x="119" y="97"/>
                  <a:pt x="119" y="97"/>
                  <a:pt x="119" y="97"/>
                </a:cubicBezTo>
                <a:cubicBezTo>
                  <a:pt x="119" y="97"/>
                  <a:pt x="119" y="97"/>
                  <a:pt x="119" y="97"/>
                </a:cubicBezTo>
                <a:cubicBezTo>
                  <a:pt x="119" y="96"/>
                  <a:pt x="119" y="96"/>
                  <a:pt x="119" y="96"/>
                </a:cubicBezTo>
                <a:cubicBezTo>
                  <a:pt x="119" y="85"/>
                  <a:pt x="119" y="85"/>
                  <a:pt x="119" y="85"/>
                </a:cubicBezTo>
                <a:cubicBezTo>
                  <a:pt x="119" y="74"/>
                  <a:pt x="119" y="74"/>
                  <a:pt x="119" y="74"/>
                </a:cubicBezTo>
                <a:cubicBezTo>
                  <a:pt x="119" y="74"/>
                  <a:pt x="119" y="74"/>
                  <a:pt x="119" y="74"/>
                </a:cubicBezTo>
                <a:cubicBezTo>
                  <a:pt x="119" y="73"/>
                  <a:pt x="119" y="73"/>
                  <a:pt x="119" y="73"/>
                </a:cubicBezTo>
                <a:cubicBezTo>
                  <a:pt x="119" y="73"/>
                  <a:pt x="119" y="73"/>
                  <a:pt x="119" y="73"/>
                </a:cubicBezTo>
                <a:cubicBezTo>
                  <a:pt x="119" y="73"/>
                  <a:pt x="119" y="73"/>
                  <a:pt x="118" y="73"/>
                </a:cubicBezTo>
                <a:cubicBezTo>
                  <a:pt x="119" y="73"/>
                  <a:pt x="119" y="73"/>
                  <a:pt x="119" y="73"/>
                </a:cubicBezTo>
                <a:cubicBezTo>
                  <a:pt x="118" y="73"/>
                  <a:pt x="118" y="73"/>
                  <a:pt x="118" y="73"/>
                </a:cubicBezTo>
                <a:cubicBezTo>
                  <a:pt x="113" y="73"/>
                  <a:pt x="113" y="73"/>
                  <a:pt x="113" y="73"/>
                </a:cubicBezTo>
                <a:close/>
                <a:moveTo>
                  <a:pt x="103" y="36"/>
                </a:moveTo>
                <a:cubicBezTo>
                  <a:pt x="103" y="36"/>
                  <a:pt x="103" y="36"/>
                  <a:pt x="103" y="36"/>
                </a:cubicBezTo>
                <a:cubicBezTo>
                  <a:pt x="101" y="31"/>
                  <a:pt x="98" y="27"/>
                  <a:pt x="95" y="24"/>
                </a:cubicBezTo>
                <a:cubicBezTo>
                  <a:pt x="95" y="24"/>
                  <a:pt x="95" y="24"/>
                  <a:pt x="95" y="24"/>
                </a:cubicBezTo>
                <a:cubicBezTo>
                  <a:pt x="87" y="16"/>
                  <a:pt x="77" y="11"/>
                  <a:pt x="65" y="11"/>
                </a:cubicBezTo>
                <a:cubicBezTo>
                  <a:pt x="54" y="11"/>
                  <a:pt x="44" y="16"/>
                  <a:pt x="36" y="24"/>
                </a:cubicBezTo>
                <a:cubicBezTo>
                  <a:pt x="33" y="27"/>
                  <a:pt x="30" y="31"/>
                  <a:pt x="27" y="36"/>
                </a:cubicBezTo>
                <a:cubicBezTo>
                  <a:pt x="28" y="35"/>
                  <a:pt x="29" y="34"/>
                  <a:pt x="30" y="34"/>
                </a:cubicBezTo>
                <a:cubicBezTo>
                  <a:pt x="39" y="25"/>
                  <a:pt x="52" y="19"/>
                  <a:pt x="65" y="19"/>
                </a:cubicBezTo>
                <a:cubicBezTo>
                  <a:pt x="79" y="19"/>
                  <a:pt x="92" y="25"/>
                  <a:pt x="101" y="34"/>
                </a:cubicBezTo>
                <a:cubicBezTo>
                  <a:pt x="101" y="34"/>
                  <a:pt x="101" y="34"/>
                  <a:pt x="101" y="34"/>
                </a:cubicBezTo>
                <a:cubicBezTo>
                  <a:pt x="102" y="34"/>
                  <a:pt x="103" y="35"/>
                  <a:pt x="103"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7" name="PA_任意多边形 26">
            <a:extLst>
              <a:ext uri="{FF2B5EF4-FFF2-40B4-BE49-F238E27FC236}">
                <a16:creationId xmlns:a16="http://schemas.microsoft.com/office/drawing/2014/main" xmlns="" id="{88703D83-D5EB-974D-ACAA-C03CF99B73F1}"/>
              </a:ext>
            </a:extLst>
          </p:cNvPr>
          <p:cNvSpPr>
            <a:spLocks noEditPoints="1"/>
          </p:cNvSpPr>
          <p:nvPr>
            <p:custDataLst>
              <p:tags r:id="rId6"/>
            </p:custDataLst>
          </p:nvPr>
        </p:nvSpPr>
        <p:spPr bwMode="auto">
          <a:xfrm>
            <a:off x="4702175" y="4397780"/>
            <a:ext cx="242888" cy="254078"/>
          </a:xfrm>
          <a:custGeom>
            <a:avLst/>
            <a:gdLst>
              <a:gd name="T0" fmla="*/ 4 w 139"/>
              <a:gd name="T1" fmla="*/ 139 h 145"/>
              <a:gd name="T2" fmla="*/ 56 w 139"/>
              <a:gd name="T3" fmla="*/ 133 h 145"/>
              <a:gd name="T4" fmla="*/ 24 w 139"/>
              <a:gd name="T5" fmla="*/ 117 h 145"/>
              <a:gd name="T6" fmla="*/ 20 w 139"/>
              <a:gd name="T7" fmla="*/ 115 h 145"/>
              <a:gd name="T8" fmla="*/ 2 w 139"/>
              <a:gd name="T9" fmla="*/ 89 h 145"/>
              <a:gd name="T10" fmla="*/ 24 w 139"/>
              <a:gd name="T11" fmla="*/ 70 h 145"/>
              <a:gd name="T12" fmla="*/ 56 w 139"/>
              <a:gd name="T13" fmla="*/ 58 h 145"/>
              <a:gd name="T14" fmla="*/ 19 w 139"/>
              <a:gd name="T15" fmla="*/ 53 h 145"/>
              <a:gd name="T16" fmla="*/ 19 w 139"/>
              <a:gd name="T17" fmla="*/ 18 h 145"/>
              <a:gd name="T18" fmla="*/ 25 w 139"/>
              <a:gd name="T19" fmla="*/ 12 h 145"/>
              <a:gd name="T20" fmla="*/ 56 w 139"/>
              <a:gd name="T21" fmla="*/ 3 h 145"/>
              <a:gd name="T22" fmla="*/ 60 w 139"/>
              <a:gd name="T23" fmla="*/ 0 h 145"/>
              <a:gd name="T24" fmla="*/ 82 w 139"/>
              <a:gd name="T25" fmla="*/ 3 h 145"/>
              <a:gd name="T26" fmla="*/ 82 w 139"/>
              <a:gd name="T27" fmla="*/ 12 h 145"/>
              <a:gd name="T28" fmla="*/ 119 w 139"/>
              <a:gd name="T29" fmla="*/ 14 h 145"/>
              <a:gd name="T30" fmla="*/ 136 w 139"/>
              <a:gd name="T31" fmla="*/ 39 h 145"/>
              <a:gd name="T32" fmla="*/ 119 w 139"/>
              <a:gd name="T33" fmla="*/ 57 h 145"/>
              <a:gd name="T34" fmla="*/ 115 w 139"/>
              <a:gd name="T35" fmla="*/ 58 h 145"/>
              <a:gd name="T36" fmla="*/ 82 w 139"/>
              <a:gd name="T37" fmla="*/ 70 h 145"/>
              <a:gd name="T38" fmla="*/ 114 w 139"/>
              <a:gd name="T39" fmla="*/ 70 h 145"/>
              <a:gd name="T40" fmla="*/ 120 w 139"/>
              <a:gd name="T41" fmla="*/ 111 h 145"/>
              <a:gd name="T42" fmla="*/ 114 w 139"/>
              <a:gd name="T43" fmla="*/ 117 h 145"/>
              <a:gd name="T44" fmla="*/ 82 w 139"/>
              <a:gd name="T45" fmla="*/ 133 h 145"/>
              <a:gd name="T46" fmla="*/ 135 w 139"/>
              <a:gd name="T47" fmla="*/ 139 h 145"/>
              <a:gd name="T48" fmla="*/ 10 w 139"/>
              <a:gd name="T49" fmla="*/ 145 h 145"/>
              <a:gd name="T50" fmla="*/ 63 w 139"/>
              <a:gd name="T51" fmla="*/ 133 h 145"/>
              <a:gd name="T52" fmla="*/ 76 w 139"/>
              <a:gd name="T53" fmla="*/ 117 h 145"/>
              <a:gd name="T54" fmla="*/ 63 w 139"/>
              <a:gd name="T55" fmla="*/ 133 h 145"/>
              <a:gd name="T56" fmla="*/ 76 w 139"/>
              <a:gd name="T57" fmla="*/ 6 h 145"/>
              <a:gd name="T58" fmla="*/ 63 w 139"/>
              <a:gd name="T59" fmla="*/ 12 h 145"/>
              <a:gd name="T60" fmla="*/ 76 w 139"/>
              <a:gd name="T61" fmla="*/ 6 h 145"/>
              <a:gd name="T62" fmla="*/ 76 w 139"/>
              <a:gd name="T63" fmla="*/ 70 h 145"/>
              <a:gd name="T64" fmla="*/ 63 w 139"/>
              <a:gd name="T65" fmla="*/ 58 h 145"/>
              <a:gd name="T66" fmla="*/ 76 w 139"/>
              <a:gd name="T67" fmla="*/ 70 h 145"/>
              <a:gd name="T68" fmla="*/ 113 w 139"/>
              <a:gd name="T69" fmla="*/ 23 h 145"/>
              <a:gd name="T70" fmla="*/ 30 w 139"/>
              <a:gd name="T71" fmla="*/ 47 h 145"/>
              <a:gd name="T72" fmla="*/ 125 w 139"/>
              <a:gd name="T73" fmla="*/ 35 h 145"/>
              <a:gd name="T74" fmla="*/ 109 w 139"/>
              <a:gd name="T75" fmla="*/ 81 h 145"/>
              <a:gd name="T76" fmla="*/ 26 w 139"/>
              <a:gd name="T77" fmla="*/ 81 h 145"/>
              <a:gd name="T78" fmla="*/ 26 w 139"/>
              <a:gd name="T79" fmla="*/ 105 h 145"/>
              <a:gd name="T80" fmla="*/ 109 w 139"/>
              <a:gd name="T81" fmla="*/ 81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9" h="145">
                <a:moveTo>
                  <a:pt x="10" y="145"/>
                </a:moveTo>
                <a:cubicBezTo>
                  <a:pt x="6" y="145"/>
                  <a:pt x="4" y="142"/>
                  <a:pt x="4" y="139"/>
                </a:cubicBezTo>
                <a:cubicBezTo>
                  <a:pt x="4" y="136"/>
                  <a:pt x="6" y="133"/>
                  <a:pt x="10" y="133"/>
                </a:cubicBezTo>
                <a:cubicBezTo>
                  <a:pt x="56" y="133"/>
                  <a:pt x="56" y="133"/>
                  <a:pt x="56" y="133"/>
                </a:cubicBezTo>
                <a:cubicBezTo>
                  <a:pt x="56" y="117"/>
                  <a:pt x="56" y="117"/>
                  <a:pt x="56" y="117"/>
                </a:cubicBezTo>
                <a:cubicBezTo>
                  <a:pt x="24" y="117"/>
                  <a:pt x="24" y="117"/>
                  <a:pt x="24" y="117"/>
                </a:cubicBezTo>
                <a:cubicBezTo>
                  <a:pt x="24" y="117"/>
                  <a:pt x="24" y="117"/>
                  <a:pt x="24" y="117"/>
                </a:cubicBezTo>
                <a:cubicBezTo>
                  <a:pt x="22" y="117"/>
                  <a:pt x="21" y="116"/>
                  <a:pt x="20" y="115"/>
                </a:cubicBezTo>
                <a:cubicBezTo>
                  <a:pt x="2" y="97"/>
                  <a:pt x="2" y="97"/>
                  <a:pt x="2" y="97"/>
                </a:cubicBezTo>
                <a:cubicBezTo>
                  <a:pt x="0" y="95"/>
                  <a:pt x="0" y="92"/>
                  <a:pt x="2" y="89"/>
                </a:cubicBezTo>
                <a:cubicBezTo>
                  <a:pt x="20" y="72"/>
                  <a:pt x="20" y="72"/>
                  <a:pt x="20" y="72"/>
                </a:cubicBezTo>
                <a:cubicBezTo>
                  <a:pt x="20" y="71"/>
                  <a:pt x="22" y="70"/>
                  <a:pt x="24" y="70"/>
                </a:cubicBezTo>
                <a:cubicBezTo>
                  <a:pt x="56" y="70"/>
                  <a:pt x="56" y="70"/>
                  <a:pt x="56" y="70"/>
                </a:cubicBezTo>
                <a:cubicBezTo>
                  <a:pt x="56" y="58"/>
                  <a:pt x="56" y="58"/>
                  <a:pt x="56" y="58"/>
                </a:cubicBezTo>
                <a:cubicBezTo>
                  <a:pt x="24" y="58"/>
                  <a:pt x="24" y="58"/>
                  <a:pt x="24" y="58"/>
                </a:cubicBezTo>
                <a:cubicBezTo>
                  <a:pt x="21" y="58"/>
                  <a:pt x="19" y="56"/>
                  <a:pt x="19" y="53"/>
                </a:cubicBezTo>
                <a:cubicBezTo>
                  <a:pt x="19" y="52"/>
                  <a:pt x="19" y="52"/>
                  <a:pt x="19" y="52"/>
                </a:cubicBezTo>
                <a:cubicBezTo>
                  <a:pt x="19" y="18"/>
                  <a:pt x="19" y="18"/>
                  <a:pt x="19" y="18"/>
                </a:cubicBezTo>
                <a:cubicBezTo>
                  <a:pt x="19" y="14"/>
                  <a:pt x="21" y="12"/>
                  <a:pt x="24" y="12"/>
                </a:cubicBezTo>
                <a:cubicBezTo>
                  <a:pt x="25" y="12"/>
                  <a:pt x="25" y="12"/>
                  <a:pt x="25" y="12"/>
                </a:cubicBezTo>
                <a:cubicBezTo>
                  <a:pt x="56" y="12"/>
                  <a:pt x="56" y="12"/>
                  <a:pt x="56" y="12"/>
                </a:cubicBezTo>
                <a:cubicBezTo>
                  <a:pt x="56" y="3"/>
                  <a:pt x="56" y="3"/>
                  <a:pt x="56" y="3"/>
                </a:cubicBezTo>
                <a:cubicBezTo>
                  <a:pt x="56" y="1"/>
                  <a:pt x="58" y="0"/>
                  <a:pt x="60" y="0"/>
                </a:cubicBezTo>
                <a:cubicBezTo>
                  <a:pt x="60" y="0"/>
                  <a:pt x="60" y="0"/>
                  <a:pt x="60" y="0"/>
                </a:cubicBezTo>
                <a:cubicBezTo>
                  <a:pt x="79" y="0"/>
                  <a:pt x="79" y="0"/>
                  <a:pt x="79" y="0"/>
                </a:cubicBezTo>
                <a:cubicBezTo>
                  <a:pt x="81" y="0"/>
                  <a:pt x="82" y="1"/>
                  <a:pt x="82" y="3"/>
                </a:cubicBezTo>
                <a:cubicBezTo>
                  <a:pt x="82" y="3"/>
                  <a:pt x="82" y="3"/>
                  <a:pt x="82" y="3"/>
                </a:cubicBezTo>
                <a:cubicBezTo>
                  <a:pt x="82" y="12"/>
                  <a:pt x="82" y="12"/>
                  <a:pt x="82" y="12"/>
                </a:cubicBezTo>
                <a:cubicBezTo>
                  <a:pt x="115" y="12"/>
                  <a:pt x="115" y="12"/>
                  <a:pt x="115" y="12"/>
                </a:cubicBezTo>
                <a:cubicBezTo>
                  <a:pt x="117" y="12"/>
                  <a:pt x="118" y="13"/>
                  <a:pt x="119" y="14"/>
                </a:cubicBezTo>
                <a:cubicBezTo>
                  <a:pt x="136" y="31"/>
                  <a:pt x="136" y="31"/>
                  <a:pt x="136" y="31"/>
                </a:cubicBezTo>
                <a:cubicBezTo>
                  <a:pt x="139" y="33"/>
                  <a:pt x="139" y="37"/>
                  <a:pt x="136" y="39"/>
                </a:cubicBezTo>
                <a:cubicBezTo>
                  <a:pt x="136" y="39"/>
                  <a:pt x="136" y="39"/>
                  <a:pt x="136" y="39"/>
                </a:cubicBezTo>
                <a:cubicBezTo>
                  <a:pt x="119" y="57"/>
                  <a:pt x="119" y="57"/>
                  <a:pt x="119" y="57"/>
                </a:cubicBezTo>
                <a:cubicBezTo>
                  <a:pt x="118" y="58"/>
                  <a:pt x="116" y="58"/>
                  <a:pt x="115" y="58"/>
                </a:cubicBezTo>
                <a:cubicBezTo>
                  <a:pt x="115" y="58"/>
                  <a:pt x="115" y="58"/>
                  <a:pt x="115" y="58"/>
                </a:cubicBezTo>
                <a:cubicBezTo>
                  <a:pt x="82" y="58"/>
                  <a:pt x="82" y="58"/>
                  <a:pt x="82" y="58"/>
                </a:cubicBezTo>
                <a:cubicBezTo>
                  <a:pt x="82" y="70"/>
                  <a:pt x="82" y="70"/>
                  <a:pt x="82" y="70"/>
                </a:cubicBezTo>
                <a:cubicBezTo>
                  <a:pt x="114" y="70"/>
                  <a:pt x="114" y="70"/>
                  <a:pt x="114" y="70"/>
                </a:cubicBezTo>
                <a:cubicBezTo>
                  <a:pt x="114" y="70"/>
                  <a:pt x="114" y="70"/>
                  <a:pt x="114" y="70"/>
                </a:cubicBezTo>
                <a:cubicBezTo>
                  <a:pt x="118" y="70"/>
                  <a:pt x="120" y="73"/>
                  <a:pt x="120" y="76"/>
                </a:cubicBezTo>
                <a:cubicBezTo>
                  <a:pt x="120" y="111"/>
                  <a:pt x="120" y="111"/>
                  <a:pt x="120" y="111"/>
                </a:cubicBezTo>
                <a:cubicBezTo>
                  <a:pt x="120" y="111"/>
                  <a:pt x="120" y="111"/>
                  <a:pt x="120" y="111"/>
                </a:cubicBezTo>
                <a:cubicBezTo>
                  <a:pt x="120" y="114"/>
                  <a:pt x="118" y="117"/>
                  <a:pt x="114" y="117"/>
                </a:cubicBezTo>
                <a:cubicBezTo>
                  <a:pt x="82" y="117"/>
                  <a:pt x="82" y="117"/>
                  <a:pt x="82" y="117"/>
                </a:cubicBezTo>
                <a:cubicBezTo>
                  <a:pt x="82" y="133"/>
                  <a:pt x="82" y="133"/>
                  <a:pt x="82" y="133"/>
                </a:cubicBezTo>
                <a:cubicBezTo>
                  <a:pt x="129" y="133"/>
                  <a:pt x="129" y="133"/>
                  <a:pt x="129" y="133"/>
                </a:cubicBezTo>
                <a:cubicBezTo>
                  <a:pt x="132" y="133"/>
                  <a:pt x="135" y="136"/>
                  <a:pt x="135" y="139"/>
                </a:cubicBezTo>
                <a:cubicBezTo>
                  <a:pt x="135" y="142"/>
                  <a:pt x="132" y="145"/>
                  <a:pt x="129" y="145"/>
                </a:cubicBezTo>
                <a:cubicBezTo>
                  <a:pt x="10" y="145"/>
                  <a:pt x="10" y="145"/>
                  <a:pt x="10" y="145"/>
                </a:cubicBezTo>
                <a:close/>
                <a:moveTo>
                  <a:pt x="63" y="133"/>
                </a:moveTo>
                <a:cubicBezTo>
                  <a:pt x="63" y="133"/>
                  <a:pt x="63" y="133"/>
                  <a:pt x="63" y="133"/>
                </a:cubicBezTo>
                <a:cubicBezTo>
                  <a:pt x="76" y="133"/>
                  <a:pt x="76" y="133"/>
                  <a:pt x="76" y="133"/>
                </a:cubicBezTo>
                <a:cubicBezTo>
                  <a:pt x="76" y="117"/>
                  <a:pt x="76" y="117"/>
                  <a:pt x="76" y="117"/>
                </a:cubicBezTo>
                <a:cubicBezTo>
                  <a:pt x="63" y="117"/>
                  <a:pt x="63" y="117"/>
                  <a:pt x="63" y="117"/>
                </a:cubicBezTo>
                <a:cubicBezTo>
                  <a:pt x="63" y="133"/>
                  <a:pt x="63" y="133"/>
                  <a:pt x="63" y="133"/>
                </a:cubicBezTo>
                <a:close/>
                <a:moveTo>
                  <a:pt x="76" y="6"/>
                </a:moveTo>
                <a:cubicBezTo>
                  <a:pt x="76" y="6"/>
                  <a:pt x="76" y="6"/>
                  <a:pt x="76" y="6"/>
                </a:cubicBezTo>
                <a:cubicBezTo>
                  <a:pt x="63" y="6"/>
                  <a:pt x="63" y="6"/>
                  <a:pt x="63" y="6"/>
                </a:cubicBezTo>
                <a:cubicBezTo>
                  <a:pt x="63" y="12"/>
                  <a:pt x="63" y="12"/>
                  <a:pt x="63" y="12"/>
                </a:cubicBezTo>
                <a:cubicBezTo>
                  <a:pt x="76" y="12"/>
                  <a:pt x="76" y="12"/>
                  <a:pt x="76" y="12"/>
                </a:cubicBezTo>
                <a:cubicBezTo>
                  <a:pt x="76" y="6"/>
                  <a:pt x="76" y="6"/>
                  <a:pt x="76" y="6"/>
                </a:cubicBezTo>
                <a:close/>
                <a:moveTo>
                  <a:pt x="76" y="70"/>
                </a:moveTo>
                <a:cubicBezTo>
                  <a:pt x="76" y="70"/>
                  <a:pt x="76" y="70"/>
                  <a:pt x="76" y="70"/>
                </a:cubicBezTo>
                <a:cubicBezTo>
                  <a:pt x="76" y="58"/>
                  <a:pt x="76" y="58"/>
                  <a:pt x="76" y="58"/>
                </a:cubicBezTo>
                <a:cubicBezTo>
                  <a:pt x="63" y="58"/>
                  <a:pt x="63" y="58"/>
                  <a:pt x="63" y="58"/>
                </a:cubicBezTo>
                <a:cubicBezTo>
                  <a:pt x="63" y="70"/>
                  <a:pt x="63" y="70"/>
                  <a:pt x="63" y="70"/>
                </a:cubicBezTo>
                <a:cubicBezTo>
                  <a:pt x="76" y="70"/>
                  <a:pt x="76" y="70"/>
                  <a:pt x="76" y="70"/>
                </a:cubicBezTo>
                <a:close/>
                <a:moveTo>
                  <a:pt x="113" y="23"/>
                </a:moveTo>
                <a:cubicBezTo>
                  <a:pt x="113" y="23"/>
                  <a:pt x="113" y="23"/>
                  <a:pt x="113" y="23"/>
                </a:cubicBezTo>
                <a:cubicBezTo>
                  <a:pt x="30" y="23"/>
                  <a:pt x="30" y="23"/>
                  <a:pt x="30" y="23"/>
                </a:cubicBezTo>
                <a:cubicBezTo>
                  <a:pt x="30" y="47"/>
                  <a:pt x="30" y="47"/>
                  <a:pt x="30" y="47"/>
                </a:cubicBezTo>
                <a:cubicBezTo>
                  <a:pt x="113" y="47"/>
                  <a:pt x="113" y="47"/>
                  <a:pt x="113" y="47"/>
                </a:cubicBezTo>
                <a:cubicBezTo>
                  <a:pt x="125" y="35"/>
                  <a:pt x="125" y="35"/>
                  <a:pt x="125" y="35"/>
                </a:cubicBezTo>
                <a:cubicBezTo>
                  <a:pt x="113" y="23"/>
                  <a:pt x="113" y="23"/>
                  <a:pt x="113" y="23"/>
                </a:cubicBezTo>
                <a:close/>
                <a:moveTo>
                  <a:pt x="109" y="81"/>
                </a:moveTo>
                <a:cubicBezTo>
                  <a:pt x="109" y="81"/>
                  <a:pt x="109" y="81"/>
                  <a:pt x="109" y="81"/>
                </a:cubicBezTo>
                <a:cubicBezTo>
                  <a:pt x="26" y="81"/>
                  <a:pt x="26" y="81"/>
                  <a:pt x="26" y="81"/>
                </a:cubicBezTo>
                <a:cubicBezTo>
                  <a:pt x="14" y="93"/>
                  <a:pt x="14" y="93"/>
                  <a:pt x="14" y="93"/>
                </a:cubicBezTo>
                <a:cubicBezTo>
                  <a:pt x="26" y="105"/>
                  <a:pt x="26" y="105"/>
                  <a:pt x="26" y="105"/>
                </a:cubicBezTo>
                <a:cubicBezTo>
                  <a:pt x="109" y="105"/>
                  <a:pt x="109" y="105"/>
                  <a:pt x="109" y="105"/>
                </a:cubicBezTo>
                <a:cubicBezTo>
                  <a:pt x="109" y="81"/>
                  <a:pt x="109" y="81"/>
                  <a:pt x="109" y="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8" name="PA_任意多边形 27">
            <a:extLst>
              <a:ext uri="{FF2B5EF4-FFF2-40B4-BE49-F238E27FC236}">
                <a16:creationId xmlns:a16="http://schemas.microsoft.com/office/drawing/2014/main" xmlns="" id="{8189D81D-4514-8541-889A-138FD8A5F3C6}"/>
              </a:ext>
            </a:extLst>
          </p:cNvPr>
          <p:cNvSpPr>
            <a:spLocks noEditPoints="1"/>
          </p:cNvSpPr>
          <p:nvPr>
            <p:custDataLst>
              <p:tags r:id="rId7"/>
            </p:custDataLst>
          </p:nvPr>
        </p:nvSpPr>
        <p:spPr bwMode="auto">
          <a:xfrm>
            <a:off x="2941639" y="3236959"/>
            <a:ext cx="219075" cy="257254"/>
          </a:xfrm>
          <a:custGeom>
            <a:avLst/>
            <a:gdLst>
              <a:gd name="T0" fmla="*/ 6 w 125"/>
              <a:gd name="T1" fmla="*/ 0 h 147"/>
              <a:gd name="T2" fmla="*/ 6 w 125"/>
              <a:gd name="T3" fmla="*/ 0 h 147"/>
              <a:gd name="T4" fmla="*/ 6 w 125"/>
              <a:gd name="T5" fmla="*/ 0 h 147"/>
              <a:gd name="T6" fmla="*/ 6 w 125"/>
              <a:gd name="T7" fmla="*/ 0 h 147"/>
              <a:gd name="T8" fmla="*/ 119 w 125"/>
              <a:gd name="T9" fmla="*/ 0 h 147"/>
              <a:gd name="T10" fmla="*/ 124 w 125"/>
              <a:gd name="T11" fmla="*/ 6 h 147"/>
              <a:gd name="T12" fmla="*/ 123 w 125"/>
              <a:gd name="T13" fmla="*/ 10 h 147"/>
              <a:gd name="T14" fmla="*/ 94 w 125"/>
              <a:gd name="T15" fmla="*/ 38 h 147"/>
              <a:gd name="T16" fmla="*/ 123 w 125"/>
              <a:gd name="T17" fmla="*/ 66 h 147"/>
              <a:gd name="T18" fmla="*/ 123 w 125"/>
              <a:gd name="T19" fmla="*/ 74 h 147"/>
              <a:gd name="T20" fmla="*/ 119 w 125"/>
              <a:gd name="T21" fmla="*/ 76 h 147"/>
              <a:gd name="T22" fmla="*/ 118 w 125"/>
              <a:gd name="T23" fmla="*/ 76 h 147"/>
              <a:gd name="T24" fmla="*/ 12 w 125"/>
              <a:gd name="T25" fmla="*/ 76 h 147"/>
              <a:gd name="T26" fmla="*/ 12 w 125"/>
              <a:gd name="T27" fmla="*/ 142 h 147"/>
              <a:gd name="T28" fmla="*/ 6 w 125"/>
              <a:gd name="T29" fmla="*/ 147 h 147"/>
              <a:gd name="T30" fmla="*/ 0 w 125"/>
              <a:gd name="T31" fmla="*/ 142 h 147"/>
              <a:gd name="T32" fmla="*/ 0 w 125"/>
              <a:gd name="T33" fmla="*/ 70 h 147"/>
              <a:gd name="T34" fmla="*/ 0 w 125"/>
              <a:gd name="T35" fmla="*/ 70 h 147"/>
              <a:gd name="T36" fmla="*/ 0 w 125"/>
              <a:gd name="T37" fmla="*/ 70 h 147"/>
              <a:gd name="T38" fmla="*/ 0 w 125"/>
              <a:gd name="T39" fmla="*/ 6 h 147"/>
              <a:gd name="T40" fmla="*/ 6 w 125"/>
              <a:gd name="T41" fmla="*/ 0 h 147"/>
              <a:gd name="T42" fmla="*/ 6 w 125"/>
              <a:gd name="T43" fmla="*/ 0 h 147"/>
              <a:gd name="T44" fmla="*/ 6 w 125"/>
              <a:gd name="T45" fmla="*/ 0 h 147"/>
              <a:gd name="T46" fmla="*/ 6 w 125"/>
              <a:gd name="T47" fmla="*/ 0 h 147"/>
              <a:gd name="T48" fmla="*/ 6 w 125"/>
              <a:gd name="T49" fmla="*/ 0 h 147"/>
              <a:gd name="T50" fmla="*/ 12 w 125"/>
              <a:gd name="T51" fmla="*/ 11 h 147"/>
              <a:gd name="T52" fmla="*/ 12 w 125"/>
              <a:gd name="T53" fmla="*/ 11 h 147"/>
              <a:gd name="T54" fmla="*/ 12 w 125"/>
              <a:gd name="T55" fmla="*/ 64 h 147"/>
              <a:gd name="T56" fmla="*/ 105 w 125"/>
              <a:gd name="T57" fmla="*/ 64 h 147"/>
              <a:gd name="T58" fmla="*/ 82 w 125"/>
              <a:gd name="T59" fmla="*/ 42 h 147"/>
              <a:gd name="T60" fmla="*/ 82 w 125"/>
              <a:gd name="T61" fmla="*/ 34 h 147"/>
              <a:gd name="T62" fmla="*/ 105 w 125"/>
              <a:gd name="T63" fmla="*/ 11 h 147"/>
              <a:gd name="T64" fmla="*/ 12 w 125"/>
              <a:gd name="T65" fmla="*/ 11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5" h="147">
                <a:moveTo>
                  <a:pt x="6" y="0"/>
                </a:moveTo>
                <a:cubicBezTo>
                  <a:pt x="6" y="0"/>
                  <a:pt x="6" y="0"/>
                  <a:pt x="6" y="0"/>
                </a:cubicBezTo>
                <a:cubicBezTo>
                  <a:pt x="6" y="0"/>
                  <a:pt x="6" y="0"/>
                  <a:pt x="6" y="0"/>
                </a:cubicBezTo>
                <a:cubicBezTo>
                  <a:pt x="6" y="0"/>
                  <a:pt x="6" y="0"/>
                  <a:pt x="6" y="0"/>
                </a:cubicBezTo>
                <a:cubicBezTo>
                  <a:pt x="119" y="0"/>
                  <a:pt x="119" y="0"/>
                  <a:pt x="119" y="0"/>
                </a:cubicBezTo>
                <a:cubicBezTo>
                  <a:pt x="122" y="0"/>
                  <a:pt x="124" y="2"/>
                  <a:pt x="124" y="6"/>
                </a:cubicBezTo>
                <a:cubicBezTo>
                  <a:pt x="124" y="7"/>
                  <a:pt x="124" y="9"/>
                  <a:pt x="123" y="10"/>
                </a:cubicBezTo>
                <a:cubicBezTo>
                  <a:pt x="94" y="38"/>
                  <a:pt x="94" y="38"/>
                  <a:pt x="94" y="38"/>
                </a:cubicBezTo>
                <a:cubicBezTo>
                  <a:pt x="123" y="66"/>
                  <a:pt x="123" y="66"/>
                  <a:pt x="123" y="66"/>
                </a:cubicBezTo>
                <a:cubicBezTo>
                  <a:pt x="125" y="68"/>
                  <a:pt x="125" y="72"/>
                  <a:pt x="123" y="74"/>
                </a:cubicBezTo>
                <a:cubicBezTo>
                  <a:pt x="121" y="75"/>
                  <a:pt x="120" y="76"/>
                  <a:pt x="119" y="76"/>
                </a:cubicBezTo>
                <a:cubicBezTo>
                  <a:pt x="118" y="76"/>
                  <a:pt x="118" y="76"/>
                  <a:pt x="118" y="76"/>
                </a:cubicBezTo>
                <a:cubicBezTo>
                  <a:pt x="12" y="76"/>
                  <a:pt x="12" y="76"/>
                  <a:pt x="12" y="76"/>
                </a:cubicBezTo>
                <a:cubicBezTo>
                  <a:pt x="12" y="142"/>
                  <a:pt x="12" y="142"/>
                  <a:pt x="12" y="142"/>
                </a:cubicBezTo>
                <a:cubicBezTo>
                  <a:pt x="12" y="145"/>
                  <a:pt x="9" y="147"/>
                  <a:pt x="6" y="147"/>
                </a:cubicBezTo>
                <a:cubicBezTo>
                  <a:pt x="3" y="147"/>
                  <a:pt x="0" y="145"/>
                  <a:pt x="0" y="142"/>
                </a:cubicBezTo>
                <a:cubicBezTo>
                  <a:pt x="0" y="70"/>
                  <a:pt x="0" y="70"/>
                  <a:pt x="0" y="70"/>
                </a:cubicBezTo>
                <a:cubicBezTo>
                  <a:pt x="0" y="70"/>
                  <a:pt x="0" y="70"/>
                  <a:pt x="0" y="70"/>
                </a:cubicBezTo>
                <a:cubicBezTo>
                  <a:pt x="0" y="70"/>
                  <a:pt x="0" y="70"/>
                  <a:pt x="0" y="70"/>
                </a:cubicBezTo>
                <a:cubicBezTo>
                  <a:pt x="0" y="6"/>
                  <a:pt x="0" y="6"/>
                  <a:pt x="0" y="6"/>
                </a:cubicBezTo>
                <a:cubicBezTo>
                  <a:pt x="0" y="2"/>
                  <a:pt x="3" y="0"/>
                  <a:pt x="6" y="0"/>
                </a:cubicBezTo>
                <a:close/>
                <a:moveTo>
                  <a:pt x="6" y="0"/>
                </a:moveTo>
                <a:cubicBezTo>
                  <a:pt x="6" y="0"/>
                  <a:pt x="6" y="0"/>
                  <a:pt x="6" y="0"/>
                </a:cubicBezTo>
                <a:cubicBezTo>
                  <a:pt x="6" y="0"/>
                  <a:pt x="6" y="0"/>
                  <a:pt x="6" y="0"/>
                </a:cubicBezTo>
                <a:cubicBezTo>
                  <a:pt x="6" y="0"/>
                  <a:pt x="6" y="0"/>
                  <a:pt x="6" y="0"/>
                </a:cubicBezTo>
                <a:close/>
                <a:moveTo>
                  <a:pt x="12" y="11"/>
                </a:moveTo>
                <a:cubicBezTo>
                  <a:pt x="12" y="11"/>
                  <a:pt x="12" y="11"/>
                  <a:pt x="12" y="11"/>
                </a:cubicBezTo>
                <a:cubicBezTo>
                  <a:pt x="12" y="64"/>
                  <a:pt x="12" y="64"/>
                  <a:pt x="12" y="64"/>
                </a:cubicBezTo>
                <a:cubicBezTo>
                  <a:pt x="105" y="64"/>
                  <a:pt x="105" y="64"/>
                  <a:pt x="105" y="64"/>
                </a:cubicBezTo>
                <a:cubicBezTo>
                  <a:pt x="82" y="42"/>
                  <a:pt x="82" y="42"/>
                  <a:pt x="82" y="42"/>
                </a:cubicBezTo>
                <a:cubicBezTo>
                  <a:pt x="80" y="40"/>
                  <a:pt x="80" y="36"/>
                  <a:pt x="82" y="34"/>
                </a:cubicBezTo>
                <a:cubicBezTo>
                  <a:pt x="105" y="11"/>
                  <a:pt x="105" y="11"/>
                  <a:pt x="105" y="11"/>
                </a:cubicBezTo>
                <a:cubicBezTo>
                  <a:pt x="12" y="11"/>
                  <a:pt x="12" y="11"/>
                  <a:pt x="12"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9" name="PA_任意多边形 28">
            <a:extLst>
              <a:ext uri="{FF2B5EF4-FFF2-40B4-BE49-F238E27FC236}">
                <a16:creationId xmlns:a16="http://schemas.microsoft.com/office/drawing/2014/main" xmlns="" id="{B710014B-5B98-0C43-A905-DCE54ACB8D43}"/>
              </a:ext>
            </a:extLst>
          </p:cNvPr>
          <p:cNvSpPr>
            <a:spLocks noEditPoints="1"/>
          </p:cNvSpPr>
          <p:nvPr>
            <p:custDataLst>
              <p:tags r:id="rId8"/>
            </p:custDataLst>
          </p:nvPr>
        </p:nvSpPr>
        <p:spPr bwMode="auto">
          <a:xfrm>
            <a:off x="5902325" y="2614467"/>
            <a:ext cx="261938" cy="258843"/>
          </a:xfrm>
          <a:custGeom>
            <a:avLst/>
            <a:gdLst>
              <a:gd name="T0" fmla="*/ 145 w 149"/>
              <a:gd name="T1" fmla="*/ 101 h 148"/>
              <a:gd name="T2" fmla="*/ 145 w 149"/>
              <a:gd name="T3" fmla="*/ 111 h 148"/>
              <a:gd name="T4" fmla="*/ 72 w 149"/>
              <a:gd name="T5" fmla="*/ 147 h 148"/>
              <a:gd name="T6" fmla="*/ 1 w 149"/>
              <a:gd name="T7" fmla="*/ 103 h 148"/>
              <a:gd name="T8" fmla="*/ 24 w 149"/>
              <a:gd name="T9" fmla="*/ 90 h 148"/>
              <a:gd name="T10" fmla="*/ 1 w 149"/>
              <a:gd name="T11" fmla="*/ 71 h 148"/>
              <a:gd name="T12" fmla="*/ 24 w 149"/>
              <a:gd name="T13" fmla="*/ 58 h 148"/>
              <a:gd name="T14" fmla="*/ 1 w 149"/>
              <a:gd name="T15" fmla="*/ 40 h 148"/>
              <a:gd name="T16" fmla="*/ 72 w 149"/>
              <a:gd name="T17" fmla="*/ 1 h 148"/>
              <a:gd name="T18" fmla="*/ 145 w 149"/>
              <a:gd name="T19" fmla="*/ 37 h 148"/>
              <a:gd name="T20" fmla="*/ 145 w 149"/>
              <a:gd name="T21" fmla="*/ 47 h 148"/>
              <a:gd name="T22" fmla="*/ 145 w 149"/>
              <a:gd name="T23" fmla="*/ 69 h 148"/>
              <a:gd name="T24" fmla="*/ 145 w 149"/>
              <a:gd name="T25" fmla="*/ 79 h 148"/>
              <a:gd name="T26" fmla="*/ 130 w 149"/>
              <a:gd name="T27" fmla="*/ 106 h 148"/>
              <a:gd name="T28" fmla="*/ 113 w 149"/>
              <a:gd name="T29" fmla="*/ 96 h 148"/>
              <a:gd name="T30" fmla="*/ 75 w 149"/>
              <a:gd name="T31" fmla="*/ 116 h 148"/>
              <a:gd name="T32" fmla="*/ 74 w 149"/>
              <a:gd name="T33" fmla="*/ 116 h 148"/>
              <a:gd name="T34" fmla="*/ 74 w 149"/>
              <a:gd name="T35" fmla="*/ 116 h 148"/>
              <a:gd name="T36" fmla="*/ 73 w 149"/>
              <a:gd name="T37" fmla="*/ 116 h 148"/>
              <a:gd name="T38" fmla="*/ 72 w 149"/>
              <a:gd name="T39" fmla="*/ 115 h 148"/>
              <a:gd name="T40" fmla="*/ 18 w 149"/>
              <a:gd name="T41" fmla="*/ 106 h 148"/>
              <a:gd name="T42" fmla="*/ 130 w 149"/>
              <a:gd name="T43" fmla="*/ 106 h 148"/>
              <a:gd name="T44" fmla="*/ 74 w 149"/>
              <a:gd name="T45" fmla="*/ 104 h 148"/>
              <a:gd name="T46" fmla="*/ 113 w 149"/>
              <a:gd name="T47" fmla="*/ 64 h 148"/>
              <a:gd name="T48" fmla="*/ 75 w 149"/>
              <a:gd name="T49" fmla="*/ 84 h 148"/>
              <a:gd name="T50" fmla="*/ 74 w 149"/>
              <a:gd name="T51" fmla="*/ 84 h 148"/>
              <a:gd name="T52" fmla="*/ 74 w 149"/>
              <a:gd name="T53" fmla="*/ 84 h 148"/>
              <a:gd name="T54" fmla="*/ 73 w 149"/>
              <a:gd name="T55" fmla="*/ 84 h 148"/>
              <a:gd name="T56" fmla="*/ 72 w 149"/>
              <a:gd name="T57" fmla="*/ 84 h 148"/>
              <a:gd name="T58" fmla="*/ 18 w 149"/>
              <a:gd name="T59" fmla="*/ 74 h 148"/>
              <a:gd name="T60" fmla="*/ 74 w 149"/>
              <a:gd name="T61" fmla="*/ 72 h 148"/>
              <a:gd name="T62" fmla="*/ 130 w 149"/>
              <a:gd name="T63" fmla="*/ 42 h 148"/>
              <a:gd name="T64" fmla="*/ 18 w 149"/>
              <a:gd name="T65" fmla="*/ 42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9" h="148">
                <a:moveTo>
                  <a:pt x="124" y="90"/>
                </a:moveTo>
                <a:cubicBezTo>
                  <a:pt x="145" y="101"/>
                  <a:pt x="145" y="101"/>
                  <a:pt x="145" y="101"/>
                </a:cubicBezTo>
                <a:cubicBezTo>
                  <a:pt x="148" y="102"/>
                  <a:pt x="149" y="106"/>
                  <a:pt x="147" y="108"/>
                </a:cubicBezTo>
                <a:cubicBezTo>
                  <a:pt x="147" y="109"/>
                  <a:pt x="146" y="110"/>
                  <a:pt x="145" y="111"/>
                </a:cubicBezTo>
                <a:cubicBezTo>
                  <a:pt x="77" y="147"/>
                  <a:pt x="77" y="147"/>
                  <a:pt x="77" y="147"/>
                </a:cubicBezTo>
                <a:cubicBezTo>
                  <a:pt x="75" y="148"/>
                  <a:pt x="73" y="148"/>
                  <a:pt x="72" y="147"/>
                </a:cubicBezTo>
                <a:cubicBezTo>
                  <a:pt x="4" y="111"/>
                  <a:pt x="4" y="111"/>
                  <a:pt x="4" y="111"/>
                </a:cubicBezTo>
                <a:cubicBezTo>
                  <a:pt x="1" y="109"/>
                  <a:pt x="0" y="106"/>
                  <a:pt x="1" y="103"/>
                </a:cubicBezTo>
                <a:cubicBezTo>
                  <a:pt x="2" y="102"/>
                  <a:pt x="3" y="101"/>
                  <a:pt x="4" y="101"/>
                </a:cubicBezTo>
                <a:cubicBezTo>
                  <a:pt x="24" y="90"/>
                  <a:pt x="24" y="90"/>
                  <a:pt x="24" y="90"/>
                </a:cubicBezTo>
                <a:cubicBezTo>
                  <a:pt x="4" y="79"/>
                  <a:pt x="4" y="79"/>
                  <a:pt x="4" y="79"/>
                </a:cubicBezTo>
                <a:cubicBezTo>
                  <a:pt x="1" y="77"/>
                  <a:pt x="0" y="74"/>
                  <a:pt x="1" y="71"/>
                </a:cubicBezTo>
                <a:cubicBezTo>
                  <a:pt x="2" y="70"/>
                  <a:pt x="3" y="69"/>
                  <a:pt x="4" y="69"/>
                </a:cubicBezTo>
                <a:cubicBezTo>
                  <a:pt x="24" y="58"/>
                  <a:pt x="24" y="58"/>
                  <a:pt x="24" y="58"/>
                </a:cubicBezTo>
                <a:cubicBezTo>
                  <a:pt x="4" y="47"/>
                  <a:pt x="4" y="47"/>
                  <a:pt x="4" y="47"/>
                </a:cubicBezTo>
                <a:cubicBezTo>
                  <a:pt x="1" y="46"/>
                  <a:pt x="0" y="42"/>
                  <a:pt x="1" y="40"/>
                </a:cubicBezTo>
                <a:cubicBezTo>
                  <a:pt x="2" y="39"/>
                  <a:pt x="3" y="38"/>
                  <a:pt x="4" y="37"/>
                </a:cubicBezTo>
                <a:cubicBezTo>
                  <a:pt x="72" y="1"/>
                  <a:pt x="72" y="1"/>
                  <a:pt x="72" y="1"/>
                </a:cubicBezTo>
                <a:cubicBezTo>
                  <a:pt x="73" y="0"/>
                  <a:pt x="75" y="0"/>
                  <a:pt x="77" y="1"/>
                </a:cubicBezTo>
                <a:cubicBezTo>
                  <a:pt x="145" y="37"/>
                  <a:pt x="145" y="37"/>
                  <a:pt x="145" y="37"/>
                </a:cubicBezTo>
                <a:cubicBezTo>
                  <a:pt x="148" y="39"/>
                  <a:pt x="149" y="42"/>
                  <a:pt x="147" y="45"/>
                </a:cubicBezTo>
                <a:cubicBezTo>
                  <a:pt x="147" y="46"/>
                  <a:pt x="146" y="47"/>
                  <a:pt x="145" y="47"/>
                </a:cubicBezTo>
                <a:cubicBezTo>
                  <a:pt x="124" y="58"/>
                  <a:pt x="124" y="58"/>
                  <a:pt x="124" y="58"/>
                </a:cubicBezTo>
                <a:cubicBezTo>
                  <a:pt x="145" y="69"/>
                  <a:pt x="145" y="69"/>
                  <a:pt x="145" y="69"/>
                </a:cubicBezTo>
                <a:cubicBezTo>
                  <a:pt x="148" y="70"/>
                  <a:pt x="149" y="74"/>
                  <a:pt x="147" y="77"/>
                </a:cubicBezTo>
                <a:cubicBezTo>
                  <a:pt x="147" y="78"/>
                  <a:pt x="146" y="78"/>
                  <a:pt x="145" y="79"/>
                </a:cubicBezTo>
                <a:cubicBezTo>
                  <a:pt x="124" y="90"/>
                  <a:pt x="124" y="90"/>
                  <a:pt x="124" y="90"/>
                </a:cubicBezTo>
                <a:close/>
                <a:moveTo>
                  <a:pt x="130" y="106"/>
                </a:moveTo>
                <a:cubicBezTo>
                  <a:pt x="130" y="106"/>
                  <a:pt x="130" y="106"/>
                  <a:pt x="130" y="106"/>
                </a:cubicBezTo>
                <a:cubicBezTo>
                  <a:pt x="113" y="96"/>
                  <a:pt x="113" y="96"/>
                  <a:pt x="113" y="96"/>
                </a:cubicBezTo>
                <a:cubicBezTo>
                  <a:pt x="77" y="115"/>
                  <a:pt x="77" y="115"/>
                  <a:pt x="77" y="115"/>
                </a:cubicBezTo>
                <a:cubicBezTo>
                  <a:pt x="76" y="116"/>
                  <a:pt x="76" y="116"/>
                  <a:pt x="75" y="116"/>
                </a:cubicBezTo>
                <a:cubicBezTo>
                  <a:pt x="75" y="116"/>
                  <a:pt x="75" y="116"/>
                  <a:pt x="75" y="116"/>
                </a:cubicBezTo>
                <a:cubicBezTo>
                  <a:pt x="74" y="116"/>
                  <a:pt x="74" y="116"/>
                  <a:pt x="74" y="116"/>
                </a:cubicBezTo>
                <a:cubicBezTo>
                  <a:pt x="74" y="116"/>
                  <a:pt x="74" y="116"/>
                  <a:pt x="74" y="116"/>
                </a:cubicBezTo>
                <a:cubicBezTo>
                  <a:pt x="74" y="116"/>
                  <a:pt x="74" y="116"/>
                  <a:pt x="74" y="116"/>
                </a:cubicBezTo>
                <a:cubicBezTo>
                  <a:pt x="74" y="116"/>
                  <a:pt x="74" y="116"/>
                  <a:pt x="74" y="116"/>
                </a:cubicBezTo>
                <a:cubicBezTo>
                  <a:pt x="73" y="116"/>
                  <a:pt x="73" y="116"/>
                  <a:pt x="73" y="116"/>
                </a:cubicBezTo>
                <a:cubicBezTo>
                  <a:pt x="73" y="116"/>
                  <a:pt x="73" y="116"/>
                  <a:pt x="73" y="116"/>
                </a:cubicBezTo>
                <a:cubicBezTo>
                  <a:pt x="73" y="116"/>
                  <a:pt x="72" y="116"/>
                  <a:pt x="72" y="115"/>
                </a:cubicBezTo>
                <a:cubicBezTo>
                  <a:pt x="36" y="96"/>
                  <a:pt x="36" y="96"/>
                  <a:pt x="36" y="96"/>
                </a:cubicBezTo>
                <a:cubicBezTo>
                  <a:pt x="18" y="106"/>
                  <a:pt x="18" y="106"/>
                  <a:pt x="18" y="106"/>
                </a:cubicBezTo>
                <a:cubicBezTo>
                  <a:pt x="74" y="136"/>
                  <a:pt x="74" y="136"/>
                  <a:pt x="74" y="136"/>
                </a:cubicBezTo>
                <a:cubicBezTo>
                  <a:pt x="130" y="106"/>
                  <a:pt x="130" y="106"/>
                  <a:pt x="130" y="106"/>
                </a:cubicBezTo>
                <a:close/>
                <a:moveTo>
                  <a:pt x="74" y="104"/>
                </a:moveTo>
                <a:cubicBezTo>
                  <a:pt x="74" y="104"/>
                  <a:pt x="74" y="104"/>
                  <a:pt x="74" y="104"/>
                </a:cubicBezTo>
                <a:cubicBezTo>
                  <a:pt x="93" y="94"/>
                  <a:pt x="112" y="84"/>
                  <a:pt x="130" y="74"/>
                </a:cubicBezTo>
                <a:cubicBezTo>
                  <a:pt x="113" y="64"/>
                  <a:pt x="113" y="64"/>
                  <a:pt x="113" y="64"/>
                </a:cubicBezTo>
                <a:cubicBezTo>
                  <a:pt x="77" y="84"/>
                  <a:pt x="77" y="84"/>
                  <a:pt x="77" y="84"/>
                </a:cubicBezTo>
                <a:cubicBezTo>
                  <a:pt x="76" y="84"/>
                  <a:pt x="76" y="84"/>
                  <a:pt x="75" y="84"/>
                </a:cubicBezTo>
                <a:cubicBezTo>
                  <a:pt x="75" y="84"/>
                  <a:pt x="75" y="84"/>
                  <a:pt x="75" y="84"/>
                </a:cubicBezTo>
                <a:cubicBezTo>
                  <a:pt x="74" y="84"/>
                  <a:pt x="74" y="84"/>
                  <a:pt x="74" y="84"/>
                </a:cubicBezTo>
                <a:cubicBezTo>
                  <a:pt x="74" y="84"/>
                  <a:pt x="74" y="84"/>
                  <a:pt x="74" y="84"/>
                </a:cubicBezTo>
                <a:cubicBezTo>
                  <a:pt x="74" y="84"/>
                  <a:pt x="74" y="84"/>
                  <a:pt x="74" y="84"/>
                </a:cubicBezTo>
                <a:cubicBezTo>
                  <a:pt x="74" y="84"/>
                  <a:pt x="74" y="84"/>
                  <a:pt x="74" y="84"/>
                </a:cubicBezTo>
                <a:cubicBezTo>
                  <a:pt x="73" y="84"/>
                  <a:pt x="73" y="84"/>
                  <a:pt x="73" y="84"/>
                </a:cubicBezTo>
                <a:cubicBezTo>
                  <a:pt x="73" y="84"/>
                  <a:pt x="73" y="84"/>
                  <a:pt x="73" y="84"/>
                </a:cubicBezTo>
                <a:cubicBezTo>
                  <a:pt x="73" y="84"/>
                  <a:pt x="72" y="84"/>
                  <a:pt x="72" y="84"/>
                </a:cubicBezTo>
                <a:cubicBezTo>
                  <a:pt x="36" y="64"/>
                  <a:pt x="36" y="64"/>
                  <a:pt x="36" y="64"/>
                </a:cubicBezTo>
                <a:cubicBezTo>
                  <a:pt x="18" y="74"/>
                  <a:pt x="18" y="74"/>
                  <a:pt x="18" y="74"/>
                </a:cubicBezTo>
                <a:cubicBezTo>
                  <a:pt x="37" y="84"/>
                  <a:pt x="55" y="94"/>
                  <a:pt x="74" y="104"/>
                </a:cubicBezTo>
                <a:close/>
                <a:moveTo>
                  <a:pt x="74" y="72"/>
                </a:moveTo>
                <a:cubicBezTo>
                  <a:pt x="74" y="72"/>
                  <a:pt x="74" y="72"/>
                  <a:pt x="74" y="72"/>
                </a:cubicBezTo>
                <a:cubicBezTo>
                  <a:pt x="93" y="62"/>
                  <a:pt x="112" y="52"/>
                  <a:pt x="130" y="42"/>
                </a:cubicBezTo>
                <a:cubicBezTo>
                  <a:pt x="74" y="12"/>
                  <a:pt x="74" y="12"/>
                  <a:pt x="74" y="12"/>
                </a:cubicBezTo>
                <a:cubicBezTo>
                  <a:pt x="18" y="42"/>
                  <a:pt x="18" y="42"/>
                  <a:pt x="18" y="42"/>
                </a:cubicBezTo>
                <a:cubicBezTo>
                  <a:pt x="37" y="52"/>
                  <a:pt x="55" y="62"/>
                  <a:pt x="74" y="7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0" name="PA_淘宝店chenying0907 29">
            <a:extLst>
              <a:ext uri="{FF2B5EF4-FFF2-40B4-BE49-F238E27FC236}">
                <a16:creationId xmlns:a16="http://schemas.microsoft.com/office/drawing/2014/main" xmlns="" id="{06B88F77-948F-E745-B1BF-8B67C7279936}"/>
              </a:ext>
            </a:extLst>
          </p:cNvPr>
          <p:cNvSpPr>
            <a:spLocks noChangeArrowheads="1"/>
          </p:cNvSpPr>
          <p:nvPr>
            <p:custDataLst>
              <p:tags r:id="rId9"/>
            </p:custDataLst>
          </p:nvPr>
        </p:nvSpPr>
        <p:spPr bwMode="auto">
          <a:xfrm>
            <a:off x="4629150" y="2385011"/>
            <a:ext cx="8636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800" dirty="0">
                <a:solidFill>
                  <a:schemeClr val="bg1"/>
                </a:solidFill>
                <a:latin typeface="Noto Sans S Chinese Medium" panose="020B0600000000000000" pitchFamily="34" charset="-122"/>
                <a:ea typeface="Noto Sans S Chinese Medium" panose="020B0600000000000000" pitchFamily="34" charset="-122"/>
              </a:rPr>
              <a:t>添加标题</a:t>
            </a:r>
            <a:endParaRPr lang="zh-CN" altLang="zh-CN" sz="800" dirty="0">
              <a:solidFill>
                <a:schemeClr val="bg1"/>
              </a:solidFill>
              <a:latin typeface="Noto Sans S Chinese Medium" panose="020B0600000000000000" pitchFamily="34" charset="-122"/>
              <a:ea typeface="Noto Sans S Chinese Medium" panose="020B0600000000000000" pitchFamily="34" charset="-122"/>
            </a:endParaRPr>
          </a:p>
        </p:txBody>
      </p:sp>
      <p:sp>
        <p:nvSpPr>
          <p:cNvPr id="11" name="PA_淘宝店chenying0907 30">
            <a:extLst>
              <a:ext uri="{FF2B5EF4-FFF2-40B4-BE49-F238E27FC236}">
                <a16:creationId xmlns:a16="http://schemas.microsoft.com/office/drawing/2014/main" xmlns="" id="{C167D284-C174-774E-A769-74A2CF147D1C}"/>
              </a:ext>
            </a:extLst>
          </p:cNvPr>
          <p:cNvSpPr>
            <a:spLocks noChangeArrowheads="1"/>
          </p:cNvSpPr>
          <p:nvPr>
            <p:custDataLst>
              <p:tags r:id="rId10"/>
            </p:custDataLst>
          </p:nvPr>
        </p:nvSpPr>
        <p:spPr bwMode="auto">
          <a:xfrm>
            <a:off x="4756150" y="3541067"/>
            <a:ext cx="8636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800" dirty="0">
                <a:solidFill>
                  <a:schemeClr val="bg1"/>
                </a:solidFill>
                <a:latin typeface="Noto Sans S Chinese Medium" panose="020B0600000000000000" pitchFamily="34" charset="-122"/>
                <a:ea typeface="Noto Sans S Chinese Medium" panose="020B0600000000000000" pitchFamily="34" charset="-122"/>
              </a:rPr>
              <a:t>添加标题</a:t>
            </a:r>
            <a:endParaRPr lang="zh-CN" altLang="zh-CN" sz="800" dirty="0">
              <a:solidFill>
                <a:schemeClr val="bg1"/>
              </a:solidFill>
              <a:latin typeface="Noto Sans S Chinese Medium" panose="020B0600000000000000" pitchFamily="34" charset="-122"/>
              <a:ea typeface="Noto Sans S Chinese Medium" panose="020B0600000000000000" pitchFamily="34" charset="-122"/>
            </a:endParaRPr>
          </a:p>
        </p:txBody>
      </p:sp>
      <p:sp>
        <p:nvSpPr>
          <p:cNvPr id="12" name="PA_淘宝店chenying0907 31">
            <a:extLst>
              <a:ext uri="{FF2B5EF4-FFF2-40B4-BE49-F238E27FC236}">
                <a16:creationId xmlns:a16="http://schemas.microsoft.com/office/drawing/2014/main" xmlns="" id="{0F09CDF4-26E8-A94F-8B12-02E700721858}"/>
              </a:ext>
            </a:extLst>
          </p:cNvPr>
          <p:cNvSpPr>
            <a:spLocks noChangeArrowheads="1"/>
          </p:cNvSpPr>
          <p:nvPr>
            <p:custDataLst>
              <p:tags r:id="rId11"/>
            </p:custDataLst>
          </p:nvPr>
        </p:nvSpPr>
        <p:spPr bwMode="auto">
          <a:xfrm>
            <a:off x="3568700" y="3682398"/>
            <a:ext cx="8636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800" dirty="0">
                <a:solidFill>
                  <a:schemeClr val="bg1"/>
                </a:solidFill>
                <a:latin typeface="Noto Sans S Chinese Medium" panose="020B0600000000000000" pitchFamily="34" charset="-122"/>
                <a:ea typeface="Noto Sans S Chinese Medium" panose="020B0600000000000000" pitchFamily="34" charset="-122"/>
              </a:rPr>
              <a:t>添加标题</a:t>
            </a:r>
            <a:endParaRPr lang="zh-CN" altLang="zh-CN" sz="800" dirty="0">
              <a:solidFill>
                <a:schemeClr val="bg1"/>
              </a:solidFill>
              <a:latin typeface="Noto Sans S Chinese Medium" panose="020B0600000000000000" pitchFamily="34" charset="-122"/>
              <a:ea typeface="Noto Sans S Chinese Medium" panose="020B0600000000000000" pitchFamily="34" charset="-122"/>
            </a:endParaRPr>
          </a:p>
        </p:txBody>
      </p:sp>
      <p:sp>
        <p:nvSpPr>
          <p:cNvPr id="13" name="PA_淘宝店chenying0907 32">
            <a:extLst>
              <a:ext uri="{FF2B5EF4-FFF2-40B4-BE49-F238E27FC236}">
                <a16:creationId xmlns:a16="http://schemas.microsoft.com/office/drawing/2014/main" xmlns="" id="{716BCFE0-AAC0-1C4F-B313-F7CC60B83EBD}"/>
              </a:ext>
            </a:extLst>
          </p:cNvPr>
          <p:cNvSpPr>
            <a:spLocks noChangeArrowheads="1"/>
          </p:cNvSpPr>
          <p:nvPr>
            <p:custDataLst>
              <p:tags r:id="rId12"/>
            </p:custDataLst>
          </p:nvPr>
        </p:nvSpPr>
        <p:spPr bwMode="auto">
          <a:xfrm>
            <a:off x="3435350" y="2494581"/>
            <a:ext cx="8636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800" dirty="0">
                <a:solidFill>
                  <a:schemeClr val="bg1"/>
                </a:solidFill>
                <a:latin typeface="Noto Sans S Chinese Medium" panose="020B0600000000000000" pitchFamily="34" charset="-122"/>
                <a:ea typeface="Noto Sans S Chinese Medium" panose="020B0600000000000000" pitchFamily="34" charset="-122"/>
              </a:rPr>
              <a:t>添加标题</a:t>
            </a:r>
            <a:endParaRPr lang="zh-CN" altLang="zh-CN" sz="800" dirty="0">
              <a:solidFill>
                <a:schemeClr val="bg1"/>
              </a:solidFill>
              <a:latin typeface="Noto Sans S Chinese Medium" panose="020B0600000000000000" pitchFamily="34" charset="-122"/>
              <a:ea typeface="Noto Sans S Chinese Medium" panose="020B0600000000000000" pitchFamily="34" charset="-122"/>
            </a:endParaRPr>
          </a:p>
        </p:txBody>
      </p:sp>
      <p:sp>
        <p:nvSpPr>
          <p:cNvPr id="14" name="PA_淘宝店chenying0907 33">
            <a:extLst>
              <a:ext uri="{FF2B5EF4-FFF2-40B4-BE49-F238E27FC236}">
                <a16:creationId xmlns:a16="http://schemas.microsoft.com/office/drawing/2014/main" xmlns="" id="{392FC257-CCA6-2648-835C-16D08B99526F}"/>
              </a:ext>
            </a:extLst>
          </p:cNvPr>
          <p:cNvSpPr>
            <a:spLocks noChangeArrowheads="1"/>
          </p:cNvSpPr>
          <p:nvPr>
            <p:custDataLst>
              <p:tags r:id="rId13"/>
            </p:custDataLst>
          </p:nvPr>
        </p:nvSpPr>
        <p:spPr bwMode="auto">
          <a:xfrm>
            <a:off x="855664" y="2103134"/>
            <a:ext cx="2376487"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r>
              <a:rPr lang="zh-CN" altLang="en-US" sz="1200" b="1" dirty="0">
                <a:solidFill>
                  <a:schemeClr val="bg1">
                    <a:lumMod val="50000"/>
                  </a:schemeClr>
                </a:solidFill>
                <a:latin typeface="Noto Sans S Chinese Medium" panose="020B0600000000000000" pitchFamily="34" charset="-122"/>
                <a:ea typeface="Noto Sans S Chinese Medium" panose="020B0600000000000000" pitchFamily="34" charset="-122"/>
              </a:rPr>
              <a:t>添加标题</a:t>
            </a:r>
            <a:r>
              <a:rPr lang="zh-CN" altLang="en-US" sz="2400" dirty="0">
                <a:solidFill>
                  <a:schemeClr val="bg1">
                    <a:lumMod val="50000"/>
                  </a:schemeClr>
                </a:solidFill>
                <a:latin typeface="Noto Sans S Chinese Medium" panose="020B0600000000000000" pitchFamily="34" charset="-122"/>
                <a:ea typeface="Noto Sans S Chinese Medium" panose="020B0600000000000000" pitchFamily="34" charset="-122"/>
              </a:rPr>
              <a:t>01</a:t>
            </a:r>
          </a:p>
          <a:p>
            <a:pPr algn="r"/>
            <a:r>
              <a:rPr lang="zh-CN" altLang="en-US" sz="800" dirty="0">
                <a:solidFill>
                  <a:schemeClr val="bg1">
                    <a:lumMod val="50000"/>
                  </a:schemeClr>
                </a:solidFill>
                <a:latin typeface="Noto Sans S Chinese Medium" panose="020B0600000000000000" pitchFamily="34" charset="-122"/>
                <a:ea typeface="Noto Sans S Chinese Medium" panose="020B0600000000000000" pitchFamily="34" charset="-122"/>
              </a:rPr>
              <a:t>添加你的详细文本内容添加你的详细文本内容添加你的详细文本内容</a:t>
            </a:r>
            <a:endParaRPr lang="en-US" altLang="zh-CN" sz="8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15" name="PA_淘宝店chenying0907 34">
            <a:extLst>
              <a:ext uri="{FF2B5EF4-FFF2-40B4-BE49-F238E27FC236}">
                <a16:creationId xmlns:a16="http://schemas.microsoft.com/office/drawing/2014/main" xmlns="" id="{C513F37C-ED75-4A44-9A48-09B36EF7E189}"/>
              </a:ext>
            </a:extLst>
          </p:cNvPr>
          <p:cNvSpPr>
            <a:spLocks noChangeArrowheads="1"/>
          </p:cNvSpPr>
          <p:nvPr>
            <p:custDataLst>
              <p:tags r:id="rId14"/>
            </p:custDataLst>
          </p:nvPr>
        </p:nvSpPr>
        <p:spPr bwMode="auto">
          <a:xfrm>
            <a:off x="998539" y="3684772"/>
            <a:ext cx="2376487"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r>
              <a:rPr lang="zh-CN" altLang="en-US" sz="1200" b="1" dirty="0">
                <a:solidFill>
                  <a:schemeClr val="bg1">
                    <a:lumMod val="50000"/>
                  </a:schemeClr>
                </a:solidFill>
                <a:latin typeface="Noto Sans S Chinese Medium" panose="020B0600000000000000" pitchFamily="34" charset="-122"/>
                <a:ea typeface="Noto Sans S Chinese Medium" panose="020B0600000000000000" pitchFamily="34" charset="-122"/>
              </a:rPr>
              <a:t>添加标题</a:t>
            </a:r>
            <a:r>
              <a:rPr lang="zh-CN" altLang="en-US" sz="2400" dirty="0">
                <a:solidFill>
                  <a:schemeClr val="bg1">
                    <a:lumMod val="50000"/>
                  </a:schemeClr>
                </a:solidFill>
                <a:latin typeface="Noto Sans S Chinese Medium" panose="020B0600000000000000" pitchFamily="34" charset="-122"/>
                <a:ea typeface="Noto Sans S Chinese Medium" panose="020B0600000000000000" pitchFamily="34" charset="-122"/>
              </a:rPr>
              <a:t>02</a:t>
            </a:r>
          </a:p>
          <a:p>
            <a:pPr algn="r"/>
            <a:r>
              <a:rPr lang="zh-CN" altLang="en-US" sz="800" dirty="0">
                <a:solidFill>
                  <a:schemeClr val="bg1">
                    <a:lumMod val="50000"/>
                  </a:schemeClr>
                </a:solidFill>
                <a:latin typeface="Noto Sans S Chinese Medium" panose="020B0600000000000000" pitchFamily="34" charset="-122"/>
                <a:ea typeface="Noto Sans S Chinese Medium" panose="020B0600000000000000" pitchFamily="34" charset="-122"/>
              </a:rPr>
              <a:t>添加你的详细文本内容添加你的详细文本内容添加你的详细文本内容</a:t>
            </a:r>
            <a:endParaRPr lang="en-US" altLang="zh-CN" sz="8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16" name="PA_淘宝店chenying0907 35">
            <a:extLst>
              <a:ext uri="{FF2B5EF4-FFF2-40B4-BE49-F238E27FC236}">
                <a16:creationId xmlns:a16="http://schemas.microsoft.com/office/drawing/2014/main" xmlns="" id="{0A942F97-901E-954E-970C-3DFE60908D7F}"/>
              </a:ext>
            </a:extLst>
          </p:cNvPr>
          <p:cNvSpPr>
            <a:spLocks noChangeArrowheads="1"/>
          </p:cNvSpPr>
          <p:nvPr>
            <p:custDataLst>
              <p:tags r:id="rId15"/>
            </p:custDataLst>
          </p:nvPr>
        </p:nvSpPr>
        <p:spPr bwMode="auto">
          <a:xfrm>
            <a:off x="5751514" y="1598153"/>
            <a:ext cx="2376487"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2400" dirty="0">
                <a:solidFill>
                  <a:schemeClr val="bg1">
                    <a:lumMod val="50000"/>
                  </a:schemeClr>
                </a:solidFill>
                <a:latin typeface="Noto Sans S Chinese Medium" panose="020B0600000000000000" pitchFamily="34" charset="-122"/>
                <a:ea typeface="Noto Sans S Chinese Medium" panose="020B0600000000000000" pitchFamily="34" charset="-122"/>
              </a:rPr>
              <a:t>03</a:t>
            </a:r>
            <a:r>
              <a:rPr lang="zh-CN" altLang="en-US" sz="800" b="1" dirty="0">
                <a:solidFill>
                  <a:schemeClr val="bg1">
                    <a:lumMod val="50000"/>
                  </a:schemeClr>
                </a:solidFill>
                <a:latin typeface="Noto Sans S Chinese Medium" panose="020B0600000000000000" pitchFamily="34" charset="-122"/>
                <a:ea typeface="Noto Sans S Chinese Medium" panose="020B0600000000000000" pitchFamily="34" charset="-122"/>
              </a:rPr>
              <a:t> </a:t>
            </a:r>
            <a:r>
              <a:rPr lang="zh-CN" altLang="en-US" sz="1200" b="1" dirty="0">
                <a:solidFill>
                  <a:schemeClr val="bg1">
                    <a:lumMod val="50000"/>
                  </a:schemeClr>
                </a:solidFill>
                <a:latin typeface="Noto Sans S Chinese Medium" panose="020B0600000000000000" pitchFamily="34" charset="-122"/>
                <a:ea typeface="Noto Sans S Chinese Medium" panose="020B0600000000000000" pitchFamily="34" charset="-122"/>
              </a:rPr>
              <a:t>添加标题</a:t>
            </a:r>
          </a:p>
          <a:p>
            <a:r>
              <a:rPr lang="zh-CN" altLang="en-US" sz="800" dirty="0">
                <a:solidFill>
                  <a:schemeClr val="bg1">
                    <a:lumMod val="50000"/>
                  </a:schemeClr>
                </a:solidFill>
                <a:latin typeface="Noto Sans S Chinese Medium" panose="020B0600000000000000" pitchFamily="34" charset="-122"/>
                <a:ea typeface="Noto Sans S Chinese Medium" panose="020B0600000000000000" pitchFamily="34" charset="-122"/>
              </a:rPr>
              <a:t>添加你的详细文本内容添加你的详细文本内容添加你的详细文本内容</a:t>
            </a:r>
            <a:endParaRPr lang="en-US" altLang="zh-CN" sz="8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17" name="PA_淘宝店chenying0907 36">
            <a:extLst>
              <a:ext uri="{FF2B5EF4-FFF2-40B4-BE49-F238E27FC236}">
                <a16:creationId xmlns:a16="http://schemas.microsoft.com/office/drawing/2014/main" xmlns="" id="{21941236-B6C6-4846-A0AE-9D9673DD210B}"/>
              </a:ext>
            </a:extLst>
          </p:cNvPr>
          <p:cNvSpPr>
            <a:spLocks noChangeArrowheads="1"/>
          </p:cNvSpPr>
          <p:nvPr>
            <p:custDataLst>
              <p:tags r:id="rId16"/>
            </p:custDataLst>
          </p:nvPr>
        </p:nvSpPr>
        <p:spPr bwMode="auto">
          <a:xfrm>
            <a:off x="5895975" y="3243311"/>
            <a:ext cx="2376488"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2400" dirty="0">
                <a:solidFill>
                  <a:schemeClr val="bg1">
                    <a:lumMod val="50000"/>
                  </a:schemeClr>
                </a:solidFill>
                <a:latin typeface="Noto Sans S Chinese Medium" panose="020B0600000000000000" pitchFamily="34" charset="-122"/>
                <a:ea typeface="Noto Sans S Chinese Medium" panose="020B0600000000000000" pitchFamily="34" charset="-122"/>
              </a:rPr>
              <a:t>04</a:t>
            </a:r>
            <a:r>
              <a:rPr lang="zh-CN" altLang="en-US" sz="800" b="1" dirty="0">
                <a:solidFill>
                  <a:schemeClr val="bg1">
                    <a:lumMod val="50000"/>
                  </a:schemeClr>
                </a:solidFill>
                <a:latin typeface="Noto Sans S Chinese Medium" panose="020B0600000000000000" pitchFamily="34" charset="-122"/>
                <a:ea typeface="Noto Sans S Chinese Medium" panose="020B0600000000000000" pitchFamily="34" charset="-122"/>
              </a:rPr>
              <a:t> </a:t>
            </a:r>
            <a:r>
              <a:rPr lang="zh-CN" altLang="en-US" sz="1200" b="1" dirty="0">
                <a:solidFill>
                  <a:schemeClr val="bg1">
                    <a:lumMod val="50000"/>
                  </a:schemeClr>
                </a:solidFill>
                <a:latin typeface="Noto Sans S Chinese Medium" panose="020B0600000000000000" pitchFamily="34" charset="-122"/>
                <a:ea typeface="Noto Sans S Chinese Medium" panose="020B0600000000000000" pitchFamily="34" charset="-122"/>
              </a:rPr>
              <a:t>添加标题</a:t>
            </a:r>
          </a:p>
          <a:p>
            <a:r>
              <a:rPr lang="zh-CN" altLang="en-US" sz="800" dirty="0">
                <a:solidFill>
                  <a:schemeClr val="bg1">
                    <a:lumMod val="50000"/>
                  </a:schemeClr>
                </a:solidFill>
                <a:latin typeface="Noto Sans S Chinese Medium" panose="020B0600000000000000" pitchFamily="34" charset="-122"/>
                <a:ea typeface="Noto Sans S Chinese Medium" panose="020B0600000000000000" pitchFamily="34" charset="-122"/>
              </a:rPr>
              <a:t>添加你的详细文本内容添加你的详细文本内容添加你的详细文本内容</a:t>
            </a:r>
            <a:endParaRPr lang="en-US" altLang="zh-CN" sz="8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grpSp>
        <p:nvGrpSpPr>
          <p:cNvPr id="18" name="PA_淘宝店chenying0907 28">
            <a:extLst>
              <a:ext uri="{FF2B5EF4-FFF2-40B4-BE49-F238E27FC236}">
                <a16:creationId xmlns:a16="http://schemas.microsoft.com/office/drawing/2014/main" xmlns="" id="{2343385D-0249-0446-8B92-4A0C257603B9}"/>
              </a:ext>
            </a:extLst>
          </p:cNvPr>
          <p:cNvGrpSpPr/>
          <p:nvPr>
            <p:custDataLst>
              <p:tags r:id="rId17"/>
            </p:custDataLst>
          </p:nvPr>
        </p:nvGrpSpPr>
        <p:grpSpPr>
          <a:xfrm>
            <a:off x="0" y="0"/>
            <a:ext cx="620750" cy="791858"/>
            <a:chOff x="0" y="-21236"/>
            <a:chExt cx="3311527" cy="4224338"/>
          </a:xfrm>
        </p:grpSpPr>
        <p:sp>
          <p:nvSpPr>
            <p:cNvPr id="19" name="淘宝店chenying0907 37">
              <a:extLst>
                <a:ext uri="{FF2B5EF4-FFF2-40B4-BE49-F238E27FC236}">
                  <a16:creationId xmlns:a16="http://schemas.microsoft.com/office/drawing/2014/main" xmlns="" id="{91B8F9E0-F864-AA4F-B775-34F4C6BF0CFF}"/>
                </a:ext>
              </a:extLst>
            </p:cNvPr>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E5CB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0" name="淘宝店chenying0907 38">
              <a:extLst>
                <a:ext uri="{FF2B5EF4-FFF2-40B4-BE49-F238E27FC236}">
                  <a16:creationId xmlns:a16="http://schemas.microsoft.com/office/drawing/2014/main" xmlns="" id="{096F5C8E-209F-AD46-839E-4AD45FDEE56B}"/>
                </a:ext>
              </a:extLst>
            </p:cNvPr>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1" name="淘宝店chenying0907 39">
              <a:extLst>
                <a:ext uri="{FF2B5EF4-FFF2-40B4-BE49-F238E27FC236}">
                  <a16:creationId xmlns:a16="http://schemas.microsoft.com/office/drawing/2014/main" xmlns="" id="{D9AF2CD3-D5A0-C246-A87B-F2F61291A36D}"/>
                </a:ext>
              </a:extLst>
            </p:cNvPr>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DBAC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22" name="PA_文本框 4">
            <a:extLst>
              <a:ext uri="{FF2B5EF4-FFF2-40B4-BE49-F238E27FC236}">
                <a16:creationId xmlns:a16="http://schemas.microsoft.com/office/drawing/2014/main" xmlns="" id="{5F8A815C-21C9-0F48-8B4E-BF0F0DB55301}"/>
              </a:ext>
            </a:extLst>
          </p:cNvPr>
          <p:cNvSpPr txBox="1">
            <a:spLocks noChangeArrowheads="1"/>
          </p:cNvSpPr>
          <p:nvPr>
            <p:custDataLst>
              <p:tags r:id="rId18"/>
            </p:custDataLst>
          </p:nvPr>
        </p:nvSpPr>
        <p:spPr bwMode="auto">
          <a:xfrm>
            <a:off x="535359" y="184337"/>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Noto Sans S Chinese Medium" panose="020B0600000000000000" pitchFamily="34" charset="-122"/>
                <a:ea typeface="Noto Sans S Chinese Medium" panose="020B0600000000000000" pitchFamily="34" charset="-122"/>
              </a:rPr>
              <a:t>此处添加</a:t>
            </a:r>
            <a:r>
              <a:rPr lang="zh-CN" altLang="en-US" sz="2000" dirty="0">
                <a:solidFill>
                  <a:srgbClr val="DBACA5"/>
                </a:solidFill>
                <a:latin typeface="Noto Sans S Chinese Medium" panose="020B0600000000000000" pitchFamily="34" charset="-122"/>
                <a:ea typeface="Noto Sans S Chinese Medium" panose="020B0600000000000000" pitchFamily="34" charset="-122"/>
              </a:rPr>
              <a:t>标题文本</a:t>
            </a:r>
            <a:endParaRPr lang="en-US" altLang="zh-CN" sz="2000" dirty="0">
              <a:solidFill>
                <a:srgbClr val="DBACA5"/>
              </a:solidFill>
              <a:latin typeface="Noto Sans S Chinese Medium" panose="020B0600000000000000" pitchFamily="34" charset="-122"/>
              <a:ea typeface="Noto Sans S Chinese Medium" panose="020B0600000000000000" pitchFamily="34" charset="-122"/>
            </a:endParaRPr>
          </a:p>
        </p:txBody>
      </p:sp>
      <p:sp>
        <p:nvSpPr>
          <p:cNvPr id="23" name="PA_文本框 5">
            <a:extLst>
              <a:ext uri="{FF2B5EF4-FFF2-40B4-BE49-F238E27FC236}">
                <a16:creationId xmlns:a16="http://schemas.microsoft.com/office/drawing/2014/main" xmlns="" id="{84B463EA-CD8A-554F-A542-F8EC0E8FBAFB}"/>
              </a:ext>
            </a:extLst>
          </p:cNvPr>
          <p:cNvSpPr txBox="1">
            <a:spLocks noChangeArrowheads="1"/>
          </p:cNvSpPr>
          <p:nvPr>
            <p:custDataLst>
              <p:tags r:id="rId19"/>
            </p:custDataLst>
          </p:nvPr>
        </p:nvSpPr>
        <p:spPr bwMode="auto">
          <a:xfrm>
            <a:off x="535359" y="509426"/>
            <a:ext cx="2071401"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800" dirty="0">
                <a:solidFill>
                  <a:schemeClr val="bg1">
                    <a:lumMod val="50000"/>
                  </a:schemeClr>
                </a:solidFill>
                <a:latin typeface="Noto Sans S Chinese Medium" panose="020B0600000000000000" pitchFamily="34" charset="-122"/>
                <a:ea typeface="Noto Sans S Chinese Medium" panose="020B0600000000000000" pitchFamily="34" charset="-122"/>
              </a:rPr>
              <a:t>This is a good space for a short subtitle</a:t>
            </a:r>
          </a:p>
        </p:txBody>
      </p:sp>
    </p:spTree>
    <p:extLst>
      <p:ext uri="{BB962C8B-B14F-4D97-AF65-F5344CB8AC3E}">
        <p14:creationId xmlns:p14="http://schemas.microsoft.com/office/powerpoint/2010/main" val="8926501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9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120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150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par>
                                <p:cTn id="28" presetID="10" presetClass="entr" presetSubtype="0" fill="hold" grpId="0" nodeType="withEffect">
                                  <p:stCondLst>
                                    <p:cond delay="30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grpId="0" nodeType="withEffect">
                                  <p:stCondLst>
                                    <p:cond delay="60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par>
                                <p:cTn id="34" presetID="10" presetClass="entr" presetSubtype="0" fill="hold" grpId="0" nodeType="withEffect">
                                  <p:stCondLst>
                                    <p:cond delay="90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par>
                                <p:cTn id="37" presetID="10" presetClass="entr" presetSubtype="0" fill="hold" grpId="0" nodeType="withEffect">
                                  <p:stCondLst>
                                    <p:cond delay="120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par>
                                <p:cTn id="40" presetID="10" presetClass="entr" presetSubtype="0" fill="hold" grpId="0" nodeType="withEffect">
                                  <p:stCondLst>
                                    <p:cond delay="150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par>
                                <p:cTn id="48" presetID="10" presetClass="entr" presetSubtype="0" fill="hold" grpId="0" nodeType="withEffect">
                                  <p:stCondLst>
                                    <p:cond delay="30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500"/>
                                        <p:tgtEl>
                                          <p:spTgt spid="15"/>
                                        </p:tgtEl>
                                      </p:cBhvr>
                                    </p:animEffect>
                                  </p:childTnLst>
                                </p:cTn>
                              </p:par>
                              <p:par>
                                <p:cTn id="51" presetID="10" presetClass="entr" presetSubtype="0" fill="hold" grpId="0" nodeType="withEffect">
                                  <p:stCondLst>
                                    <p:cond delay="600"/>
                                  </p:stCondLst>
                                  <p:childTnLst>
                                    <p:set>
                                      <p:cBhvr>
                                        <p:cTn id="52" dur="1" fill="hold">
                                          <p:stCondLst>
                                            <p:cond delay="0"/>
                                          </p:stCondLst>
                                        </p:cTn>
                                        <p:tgtEl>
                                          <p:spTgt spid="16"/>
                                        </p:tgtEl>
                                        <p:attrNameLst>
                                          <p:attrName>style.visibility</p:attrName>
                                        </p:attrNameLst>
                                      </p:cBhvr>
                                      <p:to>
                                        <p:strVal val="visible"/>
                                      </p:to>
                                    </p:set>
                                    <p:animEffect transition="in" filter="fade">
                                      <p:cBhvr>
                                        <p:cTn id="53" dur="500"/>
                                        <p:tgtEl>
                                          <p:spTgt spid="16"/>
                                        </p:tgtEl>
                                      </p:cBhvr>
                                    </p:animEffect>
                                  </p:childTnLst>
                                </p:cTn>
                              </p:par>
                              <p:par>
                                <p:cTn id="54" presetID="10" presetClass="entr" presetSubtype="0" fill="hold" grpId="0" nodeType="withEffect">
                                  <p:stCondLst>
                                    <p:cond delay="90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500"/>
                                        <p:tgtEl>
                                          <p:spTgt spid="17"/>
                                        </p:tgtEl>
                                      </p:cBhvr>
                                    </p:animEffect>
                                  </p:childTnLst>
                                </p:cTn>
                              </p:par>
                              <p:par>
                                <p:cTn id="57" presetID="10" presetClass="entr" presetSubtype="0" fill="hold" nodeType="withEffect">
                                  <p:stCondLst>
                                    <p:cond delay="120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500"/>
                                        <p:tgtEl>
                                          <p:spTgt spid="18"/>
                                        </p:tgtEl>
                                      </p:cBhvr>
                                    </p:animEffect>
                                  </p:childTnLst>
                                </p:cTn>
                              </p:par>
                              <p:par>
                                <p:cTn id="60" presetID="10" presetClass="entr" presetSubtype="0" fill="hold" grpId="0" nodeType="withEffect">
                                  <p:stCondLst>
                                    <p:cond delay="150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500"/>
                                        <p:tgtEl>
                                          <p:spTgt spid="2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fade">
                                      <p:cBhvr>
                                        <p:cTn id="6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autoUpdateAnimBg="0"/>
      <p:bldP spid="4" grpId="0" animBg="1" autoUpdateAnimBg="0"/>
      <p:bldP spid="5" grpId="0" animBg="1"/>
      <p:bldP spid="6" grpId="0" animBg="1"/>
      <p:bldP spid="7" grpId="0" animBg="1"/>
      <p:bldP spid="8" grpId="0" animBg="1"/>
      <p:bldP spid="9" grpId="0" animBg="1" autoUpdateAnimBg="0"/>
      <p:bldP spid="10" grpId="0" animBg="1" autoUpdateAnimBg="0"/>
      <p:bldP spid="11" grpId="0"/>
      <p:bldP spid="12" grpId="0"/>
      <p:bldP spid="13" grpId="0"/>
      <p:bldP spid="14" grpId="0"/>
      <p:bldP spid="15" grpId="0" animBg="1" autoUpdateAnimBg="0"/>
      <p:bldP spid="16" grpId="0" animBg="1" autoUpdateAnimBg="0"/>
      <p:bldP spid="17" grpId="0"/>
      <p:bldP spid="22" grpId="0"/>
      <p:bldP spid="2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任意多边形 8">
            <a:extLst>
              <a:ext uri="{FF2B5EF4-FFF2-40B4-BE49-F238E27FC236}">
                <a16:creationId xmlns:a16="http://schemas.microsoft.com/office/drawing/2014/main" xmlns="" id="{771AA146-1350-254E-9C0C-E02A4CC6EB07}"/>
              </a:ext>
            </a:extLst>
          </p:cNvPr>
          <p:cNvSpPr>
            <a:spLocks/>
          </p:cNvSpPr>
          <p:nvPr>
            <p:custDataLst>
              <p:tags r:id="rId1"/>
            </p:custDataLst>
          </p:nvPr>
        </p:nvSpPr>
        <p:spPr bwMode="auto">
          <a:xfrm>
            <a:off x="5222875" y="1350412"/>
            <a:ext cx="2452688" cy="1384727"/>
          </a:xfrm>
          <a:custGeom>
            <a:avLst/>
            <a:gdLst>
              <a:gd name="T0" fmla="*/ 840 w 840"/>
              <a:gd name="T1" fmla="*/ 474 h 474"/>
              <a:gd name="T2" fmla="*/ 819 w 840"/>
              <a:gd name="T3" fmla="*/ 357 h 474"/>
              <a:gd name="T4" fmla="*/ 803 w 840"/>
              <a:gd name="T5" fmla="*/ 386 h 474"/>
              <a:gd name="T6" fmla="*/ 486 w 840"/>
              <a:gd name="T7" fmla="*/ 181 h 474"/>
              <a:gd name="T8" fmla="*/ 417 w 840"/>
              <a:gd name="T9" fmla="*/ 188 h 474"/>
              <a:gd name="T10" fmla="*/ 209 w 840"/>
              <a:gd name="T11" fmla="*/ 0 h 474"/>
              <a:gd name="T12" fmla="*/ 0 w 840"/>
              <a:gd name="T13" fmla="*/ 209 h 474"/>
              <a:gd name="T14" fmla="*/ 160 w 840"/>
              <a:gd name="T15" fmla="*/ 412 h 474"/>
              <a:gd name="T16" fmla="*/ 174 w 840"/>
              <a:gd name="T17" fmla="*/ 415 h 474"/>
              <a:gd name="T18" fmla="*/ 179 w 840"/>
              <a:gd name="T19" fmla="*/ 405 h 474"/>
              <a:gd name="T20" fmla="*/ 183 w 840"/>
              <a:gd name="T21" fmla="*/ 398 h 474"/>
              <a:gd name="T22" fmla="*/ 186 w 840"/>
              <a:gd name="T23" fmla="*/ 393 h 474"/>
              <a:gd name="T24" fmla="*/ 192 w 840"/>
              <a:gd name="T25" fmla="*/ 383 h 474"/>
              <a:gd name="T26" fmla="*/ 195 w 840"/>
              <a:gd name="T27" fmla="*/ 378 h 474"/>
              <a:gd name="T28" fmla="*/ 199 w 840"/>
              <a:gd name="T29" fmla="*/ 371 h 474"/>
              <a:gd name="T30" fmla="*/ 205 w 840"/>
              <a:gd name="T31" fmla="*/ 363 h 474"/>
              <a:gd name="T32" fmla="*/ 209 w 840"/>
              <a:gd name="T33" fmla="*/ 357 h 474"/>
              <a:gd name="T34" fmla="*/ 213 w 840"/>
              <a:gd name="T35" fmla="*/ 352 h 474"/>
              <a:gd name="T36" fmla="*/ 221 w 840"/>
              <a:gd name="T37" fmla="*/ 343 h 474"/>
              <a:gd name="T38" fmla="*/ 224 w 840"/>
              <a:gd name="T39" fmla="*/ 338 h 474"/>
              <a:gd name="T40" fmla="*/ 229 w 840"/>
              <a:gd name="T41" fmla="*/ 332 h 474"/>
              <a:gd name="T42" fmla="*/ 233 w 840"/>
              <a:gd name="T43" fmla="*/ 328 h 474"/>
              <a:gd name="T44" fmla="*/ 242 w 840"/>
              <a:gd name="T45" fmla="*/ 319 h 474"/>
              <a:gd name="T46" fmla="*/ 245 w 840"/>
              <a:gd name="T47" fmla="*/ 316 h 474"/>
              <a:gd name="T48" fmla="*/ 255 w 840"/>
              <a:gd name="T49" fmla="*/ 306 h 474"/>
              <a:gd name="T50" fmla="*/ 258 w 840"/>
              <a:gd name="T51" fmla="*/ 303 h 474"/>
              <a:gd name="T52" fmla="*/ 265 w 840"/>
              <a:gd name="T53" fmla="*/ 298 h 474"/>
              <a:gd name="T54" fmla="*/ 268 w 840"/>
              <a:gd name="T55" fmla="*/ 296 h 474"/>
              <a:gd name="T56" fmla="*/ 279 w 840"/>
              <a:gd name="T57" fmla="*/ 286 h 474"/>
              <a:gd name="T58" fmla="*/ 282 w 840"/>
              <a:gd name="T59" fmla="*/ 284 h 474"/>
              <a:gd name="T60" fmla="*/ 305 w 840"/>
              <a:gd name="T61" fmla="*/ 268 h 474"/>
              <a:gd name="T62" fmla="*/ 307 w 840"/>
              <a:gd name="T63" fmla="*/ 267 h 474"/>
              <a:gd name="T64" fmla="*/ 322 w 840"/>
              <a:gd name="T65" fmla="*/ 259 h 474"/>
              <a:gd name="T66" fmla="*/ 324 w 840"/>
              <a:gd name="T67" fmla="*/ 258 h 474"/>
              <a:gd name="T68" fmla="*/ 350 w 840"/>
              <a:gd name="T69" fmla="*/ 245 h 474"/>
              <a:gd name="T70" fmla="*/ 351 w 840"/>
              <a:gd name="T71" fmla="*/ 244 h 474"/>
              <a:gd name="T72" fmla="*/ 368 w 840"/>
              <a:gd name="T73" fmla="*/ 237 h 474"/>
              <a:gd name="T74" fmla="*/ 369 w 840"/>
              <a:gd name="T75" fmla="*/ 237 h 474"/>
              <a:gd name="T76" fmla="*/ 397 w 840"/>
              <a:gd name="T77" fmla="*/ 228 h 474"/>
              <a:gd name="T78" fmla="*/ 399 w 840"/>
              <a:gd name="T79" fmla="*/ 227 h 474"/>
              <a:gd name="T80" fmla="*/ 418 w 840"/>
              <a:gd name="T81" fmla="*/ 223 h 474"/>
              <a:gd name="T82" fmla="*/ 492 w 840"/>
              <a:gd name="T83" fmla="*/ 215 h 474"/>
              <a:gd name="T84" fmla="*/ 796 w 840"/>
              <a:gd name="T85" fmla="*/ 389 h 474"/>
              <a:gd name="T86" fmla="*/ 757 w 840"/>
              <a:gd name="T87" fmla="*/ 389 h 474"/>
              <a:gd name="T88" fmla="*/ 840 w 840"/>
              <a:gd name="T89" fmla="*/ 474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40" h="474">
                <a:moveTo>
                  <a:pt x="840" y="474"/>
                </a:moveTo>
                <a:cubicBezTo>
                  <a:pt x="819" y="357"/>
                  <a:pt x="819" y="357"/>
                  <a:pt x="819" y="357"/>
                </a:cubicBezTo>
                <a:cubicBezTo>
                  <a:pt x="803" y="386"/>
                  <a:pt x="803" y="386"/>
                  <a:pt x="803" y="386"/>
                </a:cubicBezTo>
                <a:cubicBezTo>
                  <a:pt x="748" y="265"/>
                  <a:pt x="627" y="181"/>
                  <a:pt x="486" y="181"/>
                </a:cubicBezTo>
                <a:cubicBezTo>
                  <a:pt x="463" y="181"/>
                  <a:pt x="440" y="183"/>
                  <a:pt x="417" y="188"/>
                </a:cubicBezTo>
                <a:cubicBezTo>
                  <a:pt x="407" y="82"/>
                  <a:pt x="318" y="0"/>
                  <a:pt x="209" y="0"/>
                </a:cubicBezTo>
                <a:cubicBezTo>
                  <a:pt x="94" y="0"/>
                  <a:pt x="0" y="93"/>
                  <a:pt x="0" y="209"/>
                </a:cubicBezTo>
                <a:cubicBezTo>
                  <a:pt x="0" y="307"/>
                  <a:pt x="68" y="389"/>
                  <a:pt x="160" y="412"/>
                </a:cubicBezTo>
                <a:cubicBezTo>
                  <a:pt x="164" y="413"/>
                  <a:pt x="169" y="414"/>
                  <a:pt x="174" y="415"/>
                </a:cubicBezTo>
                <a:cubicBezTo>
                  <a:pt x="176" y="411"/>
                  <a:pt x="177" y="408"/>
                  <a:pt x="179" y="405"/>
                </a:cubicBezTo>
                <a:cubicBezTo>
                  <a:pt x="180" y="403"/>
                  <a:pt x="181" y="401"/>
                  <a:pt x="183" y="398"/>
                </a:cubicBezTo>
                <a:cubicBezTo>
                  <a:pt x="184" y="397"/>
                  <a:pt x="185" y="395"/>
                  <a:pt x="186" y="393"/>
                </a:cubicBezTo>
                <a:cubicBezTo>
                  <a:pt x="188" y="390"/>
                  <a:pt x="190" y="386"/>
                  <a:pt x="192" y="383"/>
                </a:cubicBezTo>
                <a:cubicBezTo>
                  <a:pt x="193" y="381"/>
                  <a:pt x="194" y="380"/>
                  <a:pt x="195" y="378"/>
                </a:cubicBezTo>
                <a:cubicBezTo>
                  <a:pt x="196" y="376"/>
                  <a:pt x="198" y="374"/>
                  <a:pt x="199" y="371"/>
                </a:cubicBezTo>
                <a:cubicBezTo>
                  <a:pt x="201" y="369"/>
                  <a:pt x="203" y="366"/>
                  <a:pt x="205" y="363"/>
                </a:cubicBezTo>
                <a:cubicBezTo>
                  <a:pt x="206" y="361"/>
                  <a:pt x="208" y="359"/>
                  <a:pt x="209" y="357"/>
                </a:cubicBezTo>
                <a:cubicBezTo>
                  <a:pt x="211" y="355"/>
                  <a:pt x="212" y="354"/>
                  <a:pt x="213" y="352"/>
                </a:cubicBezTo>
                <a:cubicBezTo>
                  <a:pt x="215" y="349"/>
                  <a:pt x="218" y="346"/>
                  <a:pt x="221" y="343"/>
                </a:cubicBezTo>
                <a:cubicBezTo>
                  <a:pt x="222" y="341"/>
                  <a:pt x="223" y="340"/>
                  <a:pt x="224" y="338"/>
                </a:cubicBezTo>
                <a:cubicBezTo>
                  <a:pt x="226" y="336"/>
                  <a:pt x="228" y="334"/>
                  <a:pt x="229" y="332"/>
                </a:cubicBezTo>
                <a:cubicBezTo>
                  <a:pt x="231" y="331"/>
                  <a:pt x="232" y="330"/>
                  <a:pt x="233" y="328"/>
                </a:cubicBezTo>
                <a:cubicBezTo>
                  <a:pt x="236" y="325"/>
                  <a:pt x="239" y="322"/>
                  <a:pt x="242" y="319"/>
                </a:cubicBezTo>
                <a:cubicBezTo>
                  <a:pt x="243" y="318"/>
                  <a:pt x="244" y="317"/>
                  <a:pt x="245" y="316"/>
                </a:cubicBezTo>
                <a:cubicBezTo>
                  <a:pt x="249" y="312"/>
                  <a:pt x="252" y="309"/>
                  <a:pt x="255" y="306"/>
                </a:cubicBezTo>
                <a:cubicBezTo>
                  <a:pt x="256" y="305"/>
                  <a:pt x="257" y="304"/>
                  <a:pt x="258" y="303"/>
                </a:cubicBezTo>
                <a:cubicBezTo>
                  <a:pt x="261" y="301"/>
                  <a:pt x="263" y="300"/>
                  <a:pt x="265" y="298"/>
                </a:cubicBezTo>
                <a:cubicBezTo>
                  <a:pt x="266" y="297"/>
                  <a:pt x="267" y="296"/>
                  <a:pt x="268" y="296"/>
                </a:cubicBezTo>
                <a:cubicBezTo>
                  <a:pt x="271" y="292"/>
                  <a:pt x="275" y="289"/>
                  <a:pt x="279" y="286"/>
                </a:cubicBezTo>
                <a:cubicBezTo>
                  <a:pt x="280" y="285"/>
                  <a:pt x="281" y="285"/>
                  <a:pt x="282" y="284"/>
                </a:cubicBezTo>
                <a:cubicBezTo>
                  <a:pt x="290" y="279"/>
                  <a:pt x="297" y="273"/>
                  <a:pt x="305" y="268"/>
                </a:cubicBezTo>
                <a:cubicBezTo>
                  <a:pt x="306" y="268"/>
                  <a:pt x="306" y="268"/>
                  <a:pt x="307" y="267"/>
                </a:cubicBezTo>
                <a:cubicBezTo>
                  <a:pt x="312" y="264"/>
                  <a:pt x="317" y="261"/>
                  <a:pt x="322" y="259"/>
                </a:cubicBezTo>
                <a:cubicBezTo>
                  <a:pt x="322" y="258"/>
                  <a:pt x="323" y="258"/>
                  <a:pt x="324" y="258"/>
                </a:cubicBezTo>
                <a:cubicBezTo>
                  <a:pt x="332" y="253"/>
                  <a:pt x="341" y="249"/>
                  <a:pt x="350" y="245"/>
                </a:cubicBezTo>
                <a:cubicBezTo>
                  <a:pt x="350" y="245"/>
                  <a:pt x="350" y="244"/>
                  <a:pt x="351" y="244"/>
                </a:cubicBezTo>
                <a:cubicBezTo>
                  <a:pt x="357" y="242"/>
                  <a:pt x="362" y="239"/>
                  <a:pt x="368" y="237"/>
                </a:cubicBezTo>
                <a:cubicBezTo>
                  <a:pt x="368" y="237"/>
                  <a:pt x="369" y="237"/>
                  <a:pt x="369" y="237"/>
                </a:cubicBezTo>
                <a:cubicBezTo>
                  <a:pt x="378" y="234"/>
                  <a:pt x="388" y="230"/>
                  <a:pt x="397" y="228"/>
                </a:cubicBezTo>
                <a:cubicBezTo>
                  <a:pt x="398" y="228"/>
                  <a:pt x="398" y="228"/>
                  <a:pt x="399" y="227"/>
                </a:cubicBezTo>
                <a:cubicBezTo>
                  <a:pt x="405" y="226"/>
                  <a:pt x="411" y="224"/>
                  <a:pt x="418" y="223"/>
                </a:cubicBezTo>
                <a:cubicBezTo>
                  <a:pt x="442" y="218"/>
                  <a:pt x="466" y="215"/>
                  <a:pt x="492" y="215"/>
                </a:cubicBezTo>
                <a:cubicBezTo>
                  <a:pt x="621" y="215"/>
                  <a:pt x="735" y="285"/>
                  <a:pt x="796" y="389"/>
                </a:cubicBezTo>
                <a:cubicBezTo>
                  <a:pt x="757" y="389"/>
                  <a:pt x="757" y="389"/>
                  <a:pt x="757" y="389"/>
                </a:cubicBezTo>
                <a:lnTo>
                  <a:pt x="840" y="474"/>
                </a:lnTo>
                <a:close/>
              </a:path>
            </a:pathLst>
          </a:custGeom>
          <a:solidFill>
            <a:srgbClr val="ECD0CD"/>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3" name="PA_任意多边形 9">
            <a:extLst>
              <a:ext uri="{FF2B5EF4-FFF2-40B4-BE49-F238E27FC236}">
                <a16:creationId xmlns:a16="http://schemas.microsoft.com/office/drawing/2014/main" xmlns="" id="{57980F91-FCFE-3641-92C1-E4DD56EEE283}"/>
              </a:ext>
            </a:extLst>
          </p:cNvPr>
          <p:cNvSpPr>
            <a:spLocks/>
          </p:cNvSpPr>
          <p:nvPr>
            <p:custDataLst>
              <p:tags r:id="rId2"/>
            </p:custDataLst>
          </p:nvPr>
        </p:nvSpPr>
        <p:spPr bwMode="auto">
          <a:xfrm>
            <a:off x="7108825" y="1347235"/>
            <a:ext cx="1397000" cy="2451857"/>
          </a:xfrm>
          <a:custGeom>
            <a:avLst/>
            <a:gdLst>
              <a:gd name="T0" fmla="*/ 0 w 478"/>
              <a:gd name="T1" fmla="*/ 839 h 839"/>
              <a:gd name="T2" fmla="*/ 117 w 478"/>
              <a:gd name="T3" fmla="*/ 818 h 839"/>
              <a:gd name="T4" fmla="*/ 88 w 478"/>
              <a:gd name="T5" fmla="*/ 802 h 839"/>
              <a:gd name="T6" fmla="*/ 295 w 478"/>
              <a:gd name="T7" fmla="*/ 487 h 839"/>
              <a:gd name="T8" fmla="*/ 288 w 478"/>
              <a:gd name="T9" fmla="*/ 418 h 839"/>
              <a:gd name="T10" fmla="*/ 477 w 478"/>
              <a:gd name="T11" fmla="*/ 211 h 839"/>
              <a:gd name="T12" fmla="*/ 269 w 478"/>
              <a:gd name="T13" fmla="*/ 1 h 839"/>
              <a:gd name="T14" fmla="*/ 66 w 478"/>
              <a:gd name="T15" fmla="*/ 159 h 839"/>
              <a:gd name="T16" fmla="*/ 62 w 478"/>
              <a:gd name="T17" fmla="*/ 174 h 839"/>
              <a:gd name="T18" fmla="*/ 72 w 478"/>
              <a:gd name="T19" fmla="*/ 178 h 839"/>
              <a:gd name="T20" fmla="*/ 79 w 478"/>
              <a:gd name="T21" fmla="*/ 182 h 839"/>
              <a:gd name="T22" fmla="*/ 84 w 478"/>
              <a:gd name="T23" fmla="*/ 185 h 839"/>
              <a:gd name="T24" fmla="*/ 94 w 478"/>
              <a:gd name="T25" fmla="*/ 191 h 839"/>
              <a:gd name="T26" fmla="*/ 99 w 478"/>
              <a:gd name="T27" fmla="*/ 194 h 839"/>
              <a:gd name="T28" fmla="*/ 106 w 478"/>
              <a:gd name="T29" fmla="*/ 198 h 839"/>
              <a:gd name="T30" fmla="*/ 114 w 478"/>
              <a:gd name="T31" fmla="*/ 204 h 839"/>
              <a:gd name="T32" fmla="*/ 120 w 478"/>
              <a:gd name="T33" fmla="*/ 209 h 839"/>
              <a:gd name="T34" fmla="*/ 125 w 478"/>
              <a:gd name="T35" fmla="*/ 212 h 839"/>
              <a:gd name="T36" fmla="*/ 134 w 478"/>
              <a:gd name="T37" fmla="*/ 220 h 839"/>
              <a:gd name="T38" fmla="*/ 139 w 478"/>
              <a:gd name="T39" fmla="*/ 224 h 839"/>
              <a:gd name="T40" fmla="*/ 145 w 478"/>
              <a:gd name="T41" fmla="*/ 229 h 839"/>
              <a:gd name="T42" fmla="*/ 148 w 478"/>
              <a:gd name="T43" fmla="*/ 233 h 839"/>
              <a:gd name="T44" fmla="*/ 158 w 478"/>
              <a:gd name="T45" fmla="*/ 242 h 839"/>
              <a:gd name="T46" fmla="*/ 161 w 478"/>
              <a:gd name="T47" fmla="*/ 245 h 839"/>
              <a:gd name="T48" fmla="*/ 171 w 478"/>
              <a:gd name="T49" fmla="*/ 255 h 839"/>
              <a:gd name="T50" fmla="*/ 173 w 478"/>
              <a:gd name="T51" fmla="*/ 258 h 839"/>
              <a:gd name="T52" fmla="*/ 179 w 478"/>
              <a:gd name="T53" fmla="*/ 265 h 839"/>
              <a:gd name="T54" fmla="*/ 181 w 478"/>
              <a:gd name="T55" fmla="*/ 267 h 839"/>
              <a:gd name="T56" fmla="*/ 190 w 478"/>
              <a:gd name="T57" fmla="*/ 279 h 839"/>
              <a:gd name="T58" fmla="*/ 193 w 478"/>
              <a:gd name="T59" fmla="*/ 282 h 839"/>
              <a:gd name="T60" fmla="*/ 208 w 478"/>
              <a:gd name="T61" fmla="*/ 305 h 839"/>
              <a:gd name="T62" fmla="*/ 209 w 478"/>
              <a:gd name="T63" fmla="*/ 307 h 839"/>
              <a:gd name="T64" fmla="*/ 218 w 478"/>
              <a:gd name="T65" fmla="*/ 322 h 839"/>
              <a:gd name="T66" fmla="*/ 219 w 478"/>
              <a:gd name="T67" fmla="*/ 324 h 839"/>
              <a:gd name="T68" fmla="*/ 231 w 478"/>
              <a:gd name="T69" fmla="*/ 350 h 839"/>
              <a:gd name="T70" fmla="*/ 232 w 478"/>
              <a:gd name="T71" fmla="*/ 351 h 839"/>
              <a:gd name="T72" fmla="*/ 239 w 478"/>
              <a:gd name="T73" fmla="*/ 368 h 839"/>
              <a:gd name="T74" fmla="*/ 239 w 478"/>
              <a:gd name="T75" fmla="*/ 369 h 839"/>
              <a:gd name="T76" fmla="*/ 248 w 478"/>
              <a:gd name="T77" fmla="*/ 397 h 839"/>
              <a:gd name="T78" fmla="*/ 249 w 478"/>
              <a:gd name="T79" fmla="*/ 399 h 839"/>
              <a:gd name="T80" fmla="*/ 253 w 478"/>
              <a:gd name="T81" fmla="*/ 418 h 839"/>
              <a:gd name="T82" fmla="*/ 261 w 478"/>
              <a:gd name="T83" fmla="*/ 492 h 839"/>
              <a:gd name="T84" fmla="*/ 85 w 478"/>
              <a:gd name="T85" fmla="*/ 795 h 839"/>
              <a:gd name="T86" fmla="*/ 85 w 478"/>
              <a:gd name="T87" fmla="*/ 757 h 839"/>
              <a:gd name="T88" fmla="*/ 0 w 478"/>
              <a:gd name="T89" fmla="*/ 839 h 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78" h="839">
                <a:moveTo>
                  <a:pt x="0" y="839"/>
                </a:moveTo>
                <a:cubicBezTo>
                  <a:pt x="117" y="818"/>
                  <a:pt x="117" y="818"/>
                  <a:pt x="117" y="818"/>
                </a:cubicBezTo>
                <a:cubicBezTo>
                  <a:pt x="88" y="802"/>
                  <a:pt x="88" y="802"/>
                  <a:pt x="88" y="802"/>
                </a:cubicBezTo>
                <a:cubicBezTo>
                  <a:pt x="210" y="748"/>
                  <a:pt x="294" y="628"/>
                  <a:pt x="295" y="487"/>
                </a:cubicBezTo>
                <a:cubicBezTo>
                  <a:pt x="295" y="463"/>
                  <a:pt x="293" y="440"/>
                  <a:pt x="288" y="418"/>
                </a:cubicBezTo>
                <a:cubicBezTo>
                  <a:pt x="394" y="408"/>
                  <a:pt x="477" y="319"/>
                  <a:pt x="477" y="211"/>
                </a:cubicBezTo>
                <a:cubicBezTo>
                  <a:pt x="478" y="95"/>
                  <a:pt x="385" y="1"/>
                  <a:pt x="269" y="1"/>
                </a:cubicBezTo>
                <a:cubicBezTo>
                  <a:pt x="171" y="0"/>
                  <a:pt x="88" y="68"/>
                  <a:pt x="66" y="159"/>
                </a:cubicBezTo>
                <a:cubicBezTo>
                  <a:pt x="64" y="164"/>
                  <a:pt x="63" y="169"/>
                  <a:pt x="62" y="174"/>
                </a:cubicBezTo>
                <a:cubicBezTo>
                  <a:pt x="66" y="175"/>
                  <a:pt x="69" y="177"/>
                  <a:pt x="72" y="178"/>
                </a:cubicBezTo>
                <a:cubicBezTo>
                  <a:pt x="74" y="180"/>
                  <a:pt x="76" y="181"/>
                  <a:pt x="79" y="182"/>
                </a:cubicBezTo>
                <a:cubicBezTo>
                  <a:pt x="80" y="183"/>
                  <a:pt x="82" y="184"/>
                  <a:pt x="84" y="185"/>
                </a:cubicBezTo>
                <a:cubicBezTo>
                  <a:pt x="87" y="187"/>
                  <a:pt x="91" y="189"/>
                  <a:pt x="94" y="191"/>
                </a:cubicBezTo>
                <a:cubicBezTo>
                  <a:pt x="96" y="192"/>
                  <a:pt x="97" y="193"/>
                  <a:pt x="99" y="194"/>
                </a:cubicBezTo>
                <a:cubicBezTo>
                  <a:pt x="101" y="196"/>
                  <a:pt x="103" y="197"/>
                  <a:pt x="106" y="198"/>
                </a:cubicBezTo>
                <a:cubicBezTo>
                  <a:pt x="108" y="200"/>
                  <a:pt x="111" y="202"/>
                  <a:pt x="114" y="204"/>
                </a:cubicBezTo>
                <a:cubicBezTo>
                  <a:pt x="116" y="206"/>
                  <a:pt x="118" y="207"/>
                  <a:pt x="120" y="209"/>
                </a:cubicBezTo>
                <a:cubicBezTo>
                  <a:pt x="122" y="210"/>
                  <a:pt x="123" y="211"/>
                  <a:pt x="125" y="212"/>
                </a:cubicBezTo>
                <a:cubicBezTo>
                  <a:pt x="128" y="215"/>
                  <a:pt x="131" y="218"/>
                  <a:pt x="134" y="220"/>
                </a:cubicBezTo>
                <a:cubicBezTo>
                  <a:pt x="136" y="221"/>
                  <a:pt x="137" y="223"/>
                  <a:pt x="139" y="224"/>
                </a:cubicBezTo>
                <a:cubicBezTo>
                  <a:pt x="141" y="226"/>
                  <a:pt x="143" y="227"/>
                  <a:pt x="145" y="229"/>
                </a:cubicBezTo>
                <a:cubicBezTo>
                  <a:pt x="146" y="230"/>
                  <a:pt x="147" y="231"/>
                  <a:pt x="148" y="233"/>
                </a:cubicBezTo>
                <a:cubicBezTo>
                  <a:pt x="152" y="236"/>
                  <a:pt x="155" y="239"/>
                  <a:pt x="158" y="242"/>
                </a:cubicBezTo>
                <a:cubicBezTo>
                  <a:pt x="159" y="243"/>
                  <a:pt x="160" y="244"/>
                  <a:pt x="161" y="245"/>
                </a:cubicBezTo>
                <a:cubicBezTo>
                  <a:pt x="164" y="248"/>
                  <a:pt x="168" y="252"/>
                  <a:pt x="171" y="255"/>
                </a:cubicBezTo>
                <a:cubicBezTo>
                  <a:pt x="172" y="256"/>
                  <a:pt x="172" y="257"/>
                  <a:pt x="173" y="258"/>
                </a:cubicBezTo>
                <a:cubicBezTo>
                  <a:pt x="175" y="260"/>
                  <a:pt x="177" y="263"/>
                  <a:pt x="179" y="265"/>
                </a:cubicBezTo>
                <a:cubicBezTo>
                  <a:pt x="180" y="266"/>
                  <a:pt x="180" y="267"/>
                  <a:pt x="181" y="267"/>
                </a:cubicBezTo>
                <a:cubicBezTo>
                  <a:pt x="184" y="271"/>
                  <a:pt x="187" y="275"/>
                  <a:pt x="190" y="279"/>
                </a:cubicBezTo>
                <a:cubicBezTo>
                  <a:pt x="191" y="280"/>
                  <a:pt x="192" y="281"/>
                  <a:pt x="193" y="282"/>
                </a:cubicBezTo>
                <a:cubicBezTo>
                  <a:pt x="198" y="290"/>
                  <a:pt x="203" y="297"/>
                  <a:pt x="208" y="305"/>
                </a:cubicBezTo>
                <a:cubicBezTo>
                  <a:pt x="208" y="306"/>
                  <a:pt x="209" y="306"/>
                  <a:pt x="209" y="307"/>
                </a:cubicBezTo>
                <a:cubicBezTo>
                  <a:pt x="212" y="312"/>
                  <a:pt x="215" y="317"/>
                  <a:pt x="218" y="322"/>
                </a:cubicBezTo>
                <a:cubicBezTo>
                  <a:pt x="218" y="322"/>
                  <a:pt x="218" y="323"/>
                  <a:pt x="219" y="324"/>
                </a:cubicBezTo>
                <a:cubicBezTo>
                  <a:pt x="223" y="332"/>
                  <a:pt x="228" y="341"/>
                  <a:pt x="231" y="350"/>
                </a:cubicBezTo>
                <a:cubicBezTo>
                  <a:pt x="232" y="350"/>
                  <a:pt x="232" y="351"/>
                  <a:pt x="232" y="351"/>
                </a:cubicBezTo>
                <a:cubicBezTo>
                  <a:pt x="234" y="357"/>
                  <a:pt x="237" y="362"/>
                  <a:pt x="239" y="368"/>
                </a:cubicBezTo>
                <a:cubicBezTo>
                  <a:pt x="239" y="369"/>
                  <a:pt x="239" y="369"/>
                  <a:pt x="239" y="369"/>
                </a:cubicBezTo>
                <a:cubicBezTo>
                  <a:pt x="243" y="378"/>
                  <a:pt x="246" y="388"/>
                  <a:pt x="248" y="397"/>
                </a:cubicBezTo>
                <a:cubicBezTo>
                  <a:pt x="248" y="398"/>
                  <a:pt x="249" y="398"/>
                  <a:pt x="249" y="399"/>
                </a:cubicBezTo>
                <a:cubicBezTo>
                  <a:pt x="250" y="405"/>
                  <a:pt x="252" y="412"/>
                  <a:pt x="253" y="418"/>
                </a:cubicBezTo>
                <a:cubicBezTo>
                  <a:pt x="258" y="442"/>
                  <a:pt x="261" y="467"/>
                  <a:pt x="261" y="492"/>
                </a:cubicBezTo>
                <a:cubicBezTo>
                  <a:pt x="260" y="622"/>
                  <a:pt x="190" y="734"/>
                  <a:pt x="85" y="795"/>
                </a:cubicBezTo>
                <a:cubicBezTo>
                  <a:pt x="85" y="757"/>
                  <a:pt x="85" y="757"/>
                  <a:pt x="85" y="757"/>
                </a:cubicBezTo>
                <a:lnTo>
                  <a:pt x="0" y="839"/>
                </a:lnTo>
                <a:close/>
              </a:path>
            </a:pathLst>
          </a:custGeom>
          <a:solidFill>
            <a:srgbClr val="DCACA5"/>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4" name="PA_任意多边形 10">
            <a:extLst>
              <a:ext uri="{FF2B5EF4-FFF2-40B4-BE49-F238E27FC236}">
                <a16:creationId xmlns:a16="http://schemas.microsoft.com/office/drawing/2014/main" xmlns="" id="{54CC40B9-E36F-044B-93B9-B8244F554C03}"/>
              </a:ext>
            </a:extLst>
          </p:cNvPr>
          <p:cNvSpPr>
            <a:spLocks/>
          </p:cNvSpPr>
          <p:nvPr>
            <p:custDataLst>
              <p:tags r:id="rId3"/>
            </p:custDataLst>
          </p:nvPr>
        </p:nvSpPr>
        <p:spPr bwMode="auto">
          <a:xfrm>
            <a:off x="6026150" y="3354456"/>
            <a:ext cx="2487613" cy="1329147"/>
          </a:xfrm>
          <a:custGeom>
            <a:avLst/>
            <a:gdLst>
              <a:gd name="T0" fmla="*/ 0 w 852"/>
              <a:gd name="T1" fmla="*/ 0 h 455"/>
              <a:gd name="T2" fmla="*/ 25 w 852"/>
              <a:gd name="T3" fmla="*/ 115 h 455"/>
              <a:gd name="T4" fmla="*/ 40 w 852"/>
              <a:gd name="T5" fmla="*/ 87 h 455"/>
              <a:gd name="T6" fmla="*/ 364 w 852"/>
              <a:gd name="T7" fmla="*/ 280 h 455"/>
              <a:gd name="T8" fmla="*/ 432 w 852"/>
              <a:gd name="T9" fmla="*/ 271 h 455"/>
              <a:gd name="T10" fmla="*/ 647 w 852"/>
              <a:gd name="T11" fmla="*/ 451 h 455"/>
              <a:gd name="T12" fmla="*/ 848 w 852"/>
              <a:gd name="T13" fmla="*/ 235 h 455"/>
              <a:gd name="T14" fmla="*/ 682 w 852"/>
              <a:gd name="T15" fmla="*/ 38 h 455"/>
              <a:gd name="T16" fmla="*/ 667 w 852"/>
              <a:gd name="T17" fmla="*/ 35 h 455"/>
              <a:gd name="T18" fmla="*/ 662 w 852"/>
              <a:gd name="T19" fmla="*/ 45 h 455"/>
              <a:gd name="T20" fmla="*/ 659 w 852"/>
              <a:gd name="T21" fmla="*/ 52 h 455"/>
              <a:gd name="T22" fmla="*/ 656 w 852"/>
              <a:gd name="T23" fmla="*/ 57 h 455"/>
              <a:gd name="T24" fmla="*/ 651 w 852"/>
              <a:gd name="T25" fmla="*/ 67 h 455"/>
              <a:gd name="T26" fmla="*/ 648 w 852"/>
              <a:gd name="T27" fmla="*/ 73 h 455"/>
              <a:gd name="T28" fmla="*/ 644 w 852"/>
              <a:gd name="T29" fmla="*/ 79 h 455"/>
              <a:gd name="T30" fmla="*/ 638 w 852"/>
              <a:gd name="T31" fmla="*/ 88 h 455"/>
              <a:gd name="T32" fmla="*/ 634 w 852"/>
              <a:gd name="T33" fmla="*/ 94 h 455"/>
              <a:gd name="T34" fmla="*/ 631 w 852"/>
              <a:gd name="T35" fmla="*/ 99 h 455"/>
              <a:gd name="T36" fmla="*/ 623 w 852"/>
              <a:gd name="T37" fmla="*/ 109 h 455"/>
              <a:gd name="T38" fmla="*/ 620 w 852"/>
              <a:gd name="T39" fmla="*/ 113 h 455"/>
              <a:gd name="T40" fmla="*/ 615 w 852"/>
              <a:gd name="T41" fmla="*/ 119 h 455"/>
              <a:gd name="T42" fmla="*/ 611 w 852"/>
              <a:gd name="T43" fmla="*/ 123 h 455"/>
              <a:gd name="T44" fmla="*/ 603 w 852"/>
              <a:gd name="T45" fmla="*/ 133 h 455"/>
              <a:gd name="T46" fmla="*/ 600 w 852"/>
              <a:gd name="T47" fmla="*/ 137 h 455"/>
              <a:gd name="T48" fmla="*/ 590 w 852"/>
              <a:gd name="T49" fmla="*/ 147 h 455"/>
              <a:gd name="T50" fmla="*/ 587 w 852"/>
              <a:gd name="T51" fmla="*/ 149 h 455"/>
              <a:gd name="T52" fmla="*/ 581 w 852"/>
              <a:gd name="T53" fmla="*/ 155 h 455"/>
              <a:gd name="T54" fmla="*/ 578 w 852"/>
              <a:gd name="T55" fmla="*/ 157 h 455"/>
              <a:gd name="T56" fmla="*/ 566 w 852"/>
              <a:gd name="T57" fmla="*/ 167 h 455"/>
              <a:gd name="T58" fmla="*/ 564 w 852"/>
              <a:gd name="T59" fmla="*/ 170 h 455"/>
              <a:gd name="T60" fmla="*/ 541 w 852"/>
              <a:gd name="T61" fmla="*/ 186 h 455"/>
              <a:gd name="T62" fmla="*/ 540 w 852"/>
              <a:gd name="T63" fmla="*/ 187 h 455"/>
              <a:gd name="T64" fmla="*/ 525 w 852"/>
              <a:gd name="T65" fmla="*/ 196 h 455"/>
              <a:gd name="T66" fmla="*/ 523 w 852"/>
              <a:gd name="T67" fmla="*/ 197 h 455"/>
              <a:gd name="T68" fmla="*/ 498 w 852"/>
              <a:gd name="T69" fmla="*/ 211 h 455"/>
              <a:gd name="T70" fmla="*/ 497 w 852"/>
              <a:gd name="T71" fmla="*/ 212 h 455"/>
              <a:gd name="T72" fmla="*/ 480 w 852"/>
              <a:gd name="T73" fmla="*/ 219 h 455"/>
              <a:gd name="T74" fmla="*/ 479 w 852"/>
              <a:gd name="T75" fmla="*/ 220 h 455"/>
              <a:gd name="T76" fmla="*/ 451 w 852"/>
              <a:gd name="T77" fmla="*/ 230 h 455"/>
              <a:gd name="T78" fmla="*/ 449 w 852"/>
              <a:gd name="T79" fmla="*/ 230 h 455"/>
              <a:gd name="T80" fmla="*/ 430 w 852"/>
              <a:gd name="T81" fmla="*/ 236 h 455"/>
              <a:gd name="T82" fmla="*/ 357 w 852"/>
              <a:gd name="T83" fmla="*/ 246 h 455"/>
              <a:gd name="T84" fmla="*/ 47 w 852"/>
              <a:gd name="T85" fmla="*/ 83 h 455"/>
              <a:gd name="T86" fmla="*/ 85 w 852"/>
              <a:gd name="T87" fmla="*/ 82 h 455"/>
              <a:gd name="T88" fmla="*/ 0 w 852"/>
              <a:gd name="T89" fmla="*/ 0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52" h="455">
                <a:moveTo>
                  <a:pt x="0" y="0"/>
                </a:moveTo>
                <a:cubicBezTo>
                  <a:pt x="25" y="115"/>
                  <a:pt x="25" y="115"/>
                  <a:pt x="25" y="115"/>
                </a:cubicBezTo>
                <a:cubicBezTo>
                  <a:pt x="40" y="87"/>
                  <a:pt x="40" y="87"/>
                  <a:pt x="40" y="87"/>
                </a:cubicBezTo>
                <a:cubicBezTo>
                  <a:pt x="98" y="205"/>
                  <a:pt x="223" y="285"/>
                  <a:pt x="364" y="280"/>
                </a:cubicBezTo>
                <a:cubicBezTo>
                  <a:pt x="387" y="279"/>
                  <a:pt x="410" y="276"/>
                  <a:pt x="432" y="271"/>
                </a:cubicBezTo>
                <a:cubicBezTo>
                  <a:pt x="447" y="376"/>
                  <a:pt x="539" y="455"/>
                  <a:pt x="647" y="451"/>
                </a:cubicBezTo>
                <a:cubicBezTo>
                  <a:pt x="762" y="447"/>
                  <a:pt x="852" y="350"/>
                  <a:pt x="848" y="235"/>
                </a:cubicBezTo>
                <a:cubicBezTo>
                  <a:pt x="845" y="137"/>
                  <a:pt x="774" y="57"/>
                  <a:pt x="682" y="38"/>
                </a:cubicBezTo>
                <a:cubicBezTo>
                  <a:pt x="677" y="37"/>
                  <a:pt x="672" y="36"/>
                  <a:pt x="667" y="35"/>
                </a:cubicBezTo>
                <a:cubicBezTo>
                  <a:pt x="665" y="38"/>
                  <a:pt x="664" y="42"/>
                  <a:pt x="662" y="45"/>
                </a:cubicBezTo>
                <a:cubicBezTo>
                  <a:pt x="661" y="47"/>
                  <a:pt x="660" y="49"/>
                  <a:pt x="659" y="52"/>
                </a:cubicBezTo>
                <a:cubicBezTo>
                  <a:pt x="658" y="53"/>
                  <a:pt x="657" y="55"/>
                  <a:pt x="656" y="57"/>
                </a:cubicBezTo>
                <a:cubicBezTo>
                  <a:pt x="655" y="61"/>
                  <a:pt x="653" y="64"/>
                  <a:pt x="651" y="67"/>
                </a:cubicBezTo>
                <a:cubicBezTo>
                  <a:pt x="650" y="69"/>
                  <a:pt x="649" y="71"/>
                  <a:pt x="648" y="73"/>
                </a:cubicBezTo>
                <a:cubicBezTo>
                  <a:pt x="646" y="75"/>
                  <a:pt x="645" y="77"/>
                  <a:pt x="644" y="79"/>
                </a:cubicBezTo>
                <a:cubicBezTo>
                  <a:pt x="642" y="82"/>
                  <a:pt x="640" y="85"/>
                  <a:pt x="638" y="88"/>
                </a:cubicBezTo>
                <a:cubicBezTo>
                  <a:pt x="637" y="90"/>
                  <a:pt x="635" y="92"/>
                  <a:pt x="634" y="94"/>
                </a:cubicBezTo>
                <a:cubicBezTo>
                  <a:pt x="633" y="96"/>
                  <a:pt x="632" y="97"/>
                  <a:pt x="631" y="99"/>
                </a:cubicBezTo>
                <a:cubicBezTo>
                  <a:pt x="628" y="102"/>
                  <a:pt x="626" y="106"/>
                  <a:pt x="623" y="109"/>
                </a:cubicBezTo>
                <a:cubicBezTo>
                  <a:pt x="622" y="110"/>
                  <a:pt x="621" y="112"/>
                  <a:pt x="620" y="113"/>
                </a:cubicBezTo>
                <a:cubicBezTo>
                  <a:pt x="618" y="115"/>
                  <a:pt x="617" y="117"/>
                  <a:pt x="615" y="119"/>
                </a:cubicBezTo>
                <a:cubicBezTo>
                  <a:pt x="614" y="121"/>
                  <a:pt x="613" y="122"/>
                  <a:pt x="611" y="123"/>
                </a:cubicBezTo>
                <a:cubicBezTo>
                  <a:pt x="609" y="127"/>
                  <a:pt x="606" y="130"/>
                  <a:pt x="603" y="133"/>
                </a:cubicBezTo>
                <a:cubicBezTo>
                  <a:pt x="602" y="134"/>
                  <a:pt x="601" y="135"/>
                  <a:pt x="600" y="137"/>
                </a:cubicBezTo>
                <a:cubicBezTo>
                  <a:pt x="596" y="140"/>
                  <a:pt x="593" y="143"/>
                  <a:pt x="590" y="147"/>
                </a:cubicBezTo>
                <a:cubicBezTo>
                  <a:pt x="589" y="147"/>
                  <a:pt x="588" y="148"/>
                  <a:pt x="587" y="149"/>
                </a:cubicBezTo>
                <a:cubicBezTo>
                  <a:pt x="585" y="151"/>
                  <a:pt x="583" y="153"/>
                  <a:pt x="581" y="155"/>
                </a:cubicBezTo>
                <a:cubicBezTo>
                  <a:pt x="580" y="156"/>
                  <a:pt x="579" y="157"/>
                  <a:pt x="578" y="157"/>
                </a:cubicBezTo>
                <a:cubicBezTo>
                  <a:pt x="574" y="161"/>
                  <a:pt x="570" y="164"/>
                  <a:pt x="566" y="167"/>
                </a:cubicBezTo>
                <a:cubicBezTo>
                  <a:pt x="566" y="168"/>
                  <a:pt x="565" y="169"/>
                  <a:pt x="564" y="170"/>
                </a:cubicBezTo>
                <a:cubicBezTo>
                  <a:pt x="556" y="175"/>
                  <a:pt x="549" y="181"/>
                  <a:pt x="541" y="186"/>
                </a:cubicBezTo>
                <a:cubicBezTo>
                  <a:pt x="541" y="186"/>
                  <a:pt x="540" y="187"/>
                  <a:pt x="540" y="187"/>
                </a:cubicBezTo>
                <a:cubicBezTo>
                  <a:pt x="535" y="190"/>
                  <a:pt x="530" y="193"/>
                  <a:pt x="525" y="196"/>
                </a:cubicBezTo>
                <a:cubicBezTo>
                  <a:pt x="525" y="197"/>
                  <a:pt x="524" y="197"/>
                  <a:pt x="523" y="197"/>
                </a:cubicBezTo>
                <a:cubicBezTo>
                  <a:pt x="515" y="202"/>
                  <a:pt x="507" y="207"/>
                  <a:pt x="498" y="211"/>
                </a:cubicBezTo>
                <a:cubicBezTo>
                  <a:pt x="497" y="211"/>
                  <a:pt x="497" y="212"/>
                  <a:pt x="497" y="212"/>
                </a:cubicBezTo>
                <a:cubicBezTo>
                  <a:pt x="491" y="214"/>
                  <a:pt x="485" y="217"/>
                  <a:pt x="480" y="219"/>
                </a:cubicBezTo>
                <a:cubicBezTo>
                  <a:pt x="479" y="219"/>
                  <a:pt x="479" y="220"/>
                  <a:pt x="479" y="220"/>
                </a:cubicBezTo>
                <a:cubicBezTo>
                  <a:pt x="470" y="223"/>
                  <a:pt x="460" y="227"/>
                  <a:pt x="451" y="230"/>
                </a:cubicBezTo>
                <a:cubicBezTo>
                  <a:pt x="450" y="230"/>
                  <a:pt x="450" y="230"/>
                  <a:pt x="449" y="230"/>
                </a:cubicBezTo>
                <a:cubicBezTo>
                  <a:pt x="443" y="232"/>
                  <a:pt x="437" y="234"/>
                  <a:pt x="430" y="236"/>
                </a:cubicBezTo>
                <a:cubicBezTo>
                  <a:pt x="407" y="242"/>
                  <a:pt x="382" y="245"/>
                  <a:pt x="357" y="246"/>
                </a:cubicBezTo>
                <a:cubicBezTo>
                  <a:pt x="227" y="251"/>
                  <a:pt x="112" y="185"/>
                  <a:pt x="47" y="83"/>
                </a:cubicBezTo>
                <a:cubicBezTo>
                  <a:pt x="85" y="82"/>
                  <a:pt x="85" y="82"/>
                  <a:pt x="85" y="82"/>
                </a:cubicBezTo>
                <a:lnTo>
                  <a:pt x="0" y="0"/>
                </a:lnTo>
                <a:close/>
              </a:path>
            </a:pathLst>
          </a:custGeom>
          <a:solidFill>
            <a:srgbClr val="957F7C"/>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5" name="PA_任意多边形 11">
            <a:extLst>
              <a:ext uri="{FF2B5EF4-FFF2-40B4-BE49-F238E27FC236}">
                <a16:creationId xmlns:a16="http://schemas.microsoft.com/office/drawing/2014/main" xmlns="" id="{1B276505-7315-014B-99AC-2B20059D41B0}"/>
              </a:ext>
            </a:extLst>
          </p:cNvPr>
          <p:cNvSpPr>
            <a:spLocks/>
          </p:cNvSpPr>
          <p:nvPr>
            <p:custDataLst>
              <p:tags r:id="rId4"/>
            </p:custDataLst>
          </p:nvPr>
        </p:nvSpPr>
        <p:spPr bwMode="auto">
          <a:xfrm>
            <a:off x="5214939" y="2198399"/>
            <a:ext cx="1336675" cy="2485204"/>
          </a:xfrm>
          <a:custGeom>
            <a:avLst/>
            <a:gdLst>
              <a:gd name="T0" fmla="*/ 458 w 458"/>
              <a:gd name="T1" fmla="*/ 0 h 851"/>
              <a:gd name="T2" fmla="*/ 342 w 458"/>
              <a:gd name="T3" fmla="*/ 25 h 851"/>
              <a:gd name="T4" fmla="*/ 371 w 458"/>
              <a:gd name="T5" fmla="*/ 40 h 851"/>
              <a:gd name="T6" fmla="*/ 176 w 458"/>
              <a:gd name="T7" fmla="*/ 362 h 851"/>
              <a:gd name="T8" fmla="*/ 185 w 458"/>
              <a:gd name="T9" fmla="*/ 431 h 851"/>
              <a:gd name="T10" fmla="*/ 4 w 458"/>
              <a:gd name="T11" fmla="*/ 645 h 851"/>
              <a:gd name="T12" fmla="*/ 219 w 458"/>
              <a:gd name="T13" fmla="*/ 847 h 851"/>
              <a:gd name="T14" fmla="*/ 417 w 458"/>
              <a:gd name="T15" fmla="*/ 682 h 851"/>
              <a:gd name="T16" fmla="*/ 420 w 458"/>
              <a:gd name="T17" fmla="*/ 667 h 851"/>
              <a:gd name="T18" fmla="*/ 410 w 458"/>
              <a:gd name="T19" fmla="*/ 662 h 851"/>
              <a:gd name="T20" fmla="*/ 403 w 458"/>
              <a:gd name="T21" fmla="*/ 659 h 851"/>
              <a:gd name="T22" fmla="*/ 398 w 458"/>
              <a:gd name="T23" fmla="*/ 656 h 851"/>
              <a:gd name="T24" fmla="*/ 387 w 458"/>
              <a:gd name="T25" fmla="*/ 651 h 851"/>
              <a:gd name="T26" fmla="*/ 382 w 458"/>
              <a:gd name="T27" fmla="*/ 647 h 851"/>
              <a:gd name="T28" fmla="*/ 376 w 458"/>
              <a:gd name="T29" fmla="*/ 644 h 851"/>
              <a:gd name="T30" fmla="*/ 367 w 458"/>
              <a:gd name="T31" fmla="*/ 638 h 851"/>
              <a:gd name="T32" fmla="*/ 361 w 458"/>
              <a:gd name="T33" fmla="*/ 634 h 851"/>
              <a:gd name="T34" fmla="*/ 356 w 458"/>
              <a:gd name="T35" fmla="*/ 630 h 851"/>
              <a:gd name="T36" fmla="*/ 346 w 458"/>
              <a:gd name="T37" fmla="*/ 623 h 851"/>
              <a:gd name="T38" fmla="*/ 342 w 458"/>
              <a:gd name="T39" fmla="*/ 619 h 851"/>
              <a:gd name="T40" fmla="*/ 336 w 458"/>
              <a:gd name="T41" fmla="*/ 614 h 851"/>
              <a:gd name="T42" fmla="*/ 332 w 458"/>
              <a:gd name="T43" fmla="*/ 611 h 851"/>
              <a:gd name="T44" fmla="*/ 322 w 458"/>
              <a:gd name="T45" fmla="*/ 602 h 851"/>
              <a:gd name="T46" fmla="*/ 318 w 458"/>
              <a:gd name="T47" fmla="*/ 599 h 851"/>
              <a:gd name="T48" fmla="*/ 309 w 458"/>
              <a:gd name="T49" fmla="*/ 589 h 851"/>
              <a:gd name="T50" fmla="*/ 306 w 458"/>
              <a:gd name="T51" fmla="*/ 586 h 851"/>
              <a:gd name="T52" fmla="*/ 300 w 458"/>
              <a:gd name="T53" fmla="*/ 580 h 851"/>
              <a:gd name="T54" fmla="*/ 298 w 458"/>
              <a:gd name="T55" fmla="*/ 577 h 851"/>
              <a:gd name="T56" fmla="*/ 288 w 458"/>
              <a:gd name="T57" fmla="*/ 566 h 851"/>
              <a:gd name="T58" fmla="*/ 286 w 458"/>
              <a:gd name="T59" fmla="*/ 563 h 851"/>
              <a:gd name="T60" fmla="*/ 269 w 458"/>
              <a:gd name="T61" fmla="*/ 541 h 851"/>
              <a:gd name="T62" fmla="*/ 268 w 458"/>
              <a:gd name="T63" fmla="*/ 539 h 851"/>
              <a:gd name="T64" fmla="*/ 259 w 458"/>
              <a:gd name="T65" fmla="*/ 524 h 851"/>
              <a:gd name="T66" fmla="*/ 258 w 458"/>
              <a:gd name="T67" fmla="*/ 522 h 851"/>
              <a:gd name="T68" fmla="*/ 244 w 458"/>
              <a:gd name="T69" fmla="*/ 497 h 851"/>
              <a:gd name="T70" fmla="*/ 244 w 458"/>
              <a:gd name="T71" fmla="*/ 496 h 851"/>
              <a:gd name="T72" fmla="*/ 236 w 458"/>
              <a:gd name="T73" fmla="*/ 479 h 851"/>
              <a:gd name="T74" fmla="*/ 236 w 458"/>
              <a:gd name="T75" fmla="*/ 478 h 851"/>
              <a:gd name="T76" fmla="*/ 226 w 458"/>
              <a:gd name="T77" fmla="*/ 450 h 851"/>
              <a:gd name="T78" fmla="*/ 225 w 458"/>
              <a:gd name="T79" fmla="*/ 448 h 851"/>
              <a:gd name="T80" fmla="*/ 220 w 458"/>
              <a:gd name="T81" fmla="*/ 429 h 851"/>
              <a:gd name="T82" fmla="*/ 210 w 458"/>
              <a:gd name="T83" fmla="*/ 356 h 851"/>
              <a:gd name="T84" fmla="*/ 375 w 458"/>
              <a:gd name="T85" fmla="*/ 47 h 851"/>
              <a:gd name="T86" fmla="*/ 376 w 458"/>
              <a:gd name="T87" fmla="*/ 85 h 851"/>
              <a:gd name="T88" fmla="*/ 458 w 458"/>
              <a:gd name="T89" fmla="*/ 0 h 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58" h="851">
                <a:moveTo>
                  <a:pt x="458" y="0"/>
                </a:moveTo>
                <a:cubicBezTo>
                  <a:pt x="342" y="25"/>
                  <a:pt x="342" y="25"/>
                  <a:pt x="342" y="25"/>
                </a:cubicBezTo>
                <a:cubicBezTo>
                  <a:pt x="371" y="40"/>
                  <a:pt x="371" y="40"/>
                  <a:pt x="371" y="40"/>
                </a:cubicBezTo>
                <a:cubicBezTo>
                  <a:pt x="252" y="98"/>
                  <a:pt x="172" y="221"/>
                  <a:pt x="176" y="362"/>
                </a:cubicBezTo>
                <a:cubicBezTo>
                  <a:pt x="177" y="386"/>
                  <a:pt x="180" y="409"/>
                  <a:pt x="185" y="431"/>
                </a:cubicBezTo>
                <a:cubicBezTo>
                  <a:pt x="80" y="445"/>
                  <a:pt x="0" y="537"/>
                  <a:pt x="4" y="645"/>
                </a:cubicBezTo>
                <a:cubicBezTo>
                  <a:pt x="7" y="760"/>
                  <a:pt x="104" y="851"/>
                  <a:pt x="219" y="847"/>
                </a:cubicBezTo>
                <a:cubicBezTo>
                  <a:pt x="317" y="844"/>
                  <a:pt x="397" y="774"/>
                  <a:pt x="417" y="682"/>
                </a:cubicBezTo>
                <a:cubicBezTo>
                  <a:pt x="418" y="677"/>
                  <a:pt x="419" y="672"/>
                  <a:pt x="420" y="667"/>
                </a:cubicBezTo>
                <a:cubicBezTo>
                  <a:pt x="416" y="665"/>
                  <a:pt x="413" y="664"/>
                  <a:pt x="410" y="662"/>
                </a:cubicBezTo>
                <a:cubicBezTo>
                  <a:pt x="408" y="661"/>
                  <a:pt x="405" y="660"/>
                  <a:pt x="403" y="659"/>
                </a:cubicBezTo>
                <a:cubicBezTo>
                  <a:pt x="401" y="658"/>
                  <a:pt x="399" y="657"/>
                  <a:pt x="398" y="656"/>
                </a:cubicBezTo>
                <a:cubicBezTo>
                  <a:pt x="394" y="654"/>
                  <a:pt x="391" y="652"/>
                  <a:pt x="387" y="651"/>
                </a:cubicBezTo>
                <a:cubicBezTo>
                  <a:pt x="386" y="650"/>
                  <a:pt x="384" y="649"/>
                  <a:pt x="382" y="647"/>
                </a:cubicBezTo>
                <a:cubicBezTo>
                  <a:pt x="380" y="646"/>
                  <a:pt x="378" y="645"/>
                  <a:pt x="376" y="644"/>
                </a:cubicBezTo>
                <a:cubicBezTo>
                  <a:pt x="373" y="642"/>
                  <a:pt x="370" y="640"/>
                  <a:pt x="367" y="638"/>
                </a:cubicBezTo>
                <a:cubicBezTo>
                  <a:pt x="365" y="636"/>
                  <a:pt x="363" y="635"/>
                  <a:pt x="361" y="634"/>
                </a:cubicBezTo>
                <a:cubicBezTo>
                  <a:pt x="359" y="632"/>
                  <a:pt x="357" y="631"/>
                  <a:pt x="356" y="630"/>
                </a:cubicBezTo>
                <a:cubicBezTo>
                  <a:pt x="353" y="628"/>
                  <a:pt x="349" y="625"/>
                  <a:pt x="346" y="623"/>
                </a:cubicBezTo>
                <a:cubicBezTo>
                  <a:pt x="345" y="622"/>
                  <a:pt x="343" y="621"/>
                  <a:pt x="342" y="619"/>
                </a:cubicBezTo>
                <a:cubicBezTo>
                  <a:pt x="340" y="618"/>
                  <a:pt x="338" y="616"/>
                  <a:pt x="336" y="614"/>
                </a:cubicBezTo>
                <a:cubicBezTo>
                  <a:pt x="334" y="613"/>
                  <a:pt x="333" y="612"/>
                  <a:pt x="332" y="611"/>
                </a:cubicBezTo>
                <a:cubicBezTo>
                  <a:pt x="328" y="608"/>
                  <a:pt x="325" y="605"/>
                  <a:pt x="322" y="602"/>
                </a:cubicBezTo>
                <a:cubicBezTo>
                  <a:pt x="321" y="601"/>
                  <a:pt x="320" y="600"/>
                  <a:pt x="318" y="599"/>
                </a:cubicBezTo>
                <a:cubicBezTo>
                  <a:pt x="315" y="596"/>
                  <a:pt x="312" y="593"/>
                  <a:pt x="309" y="589"/>
                </a:cubicBezTo>
                <a:cubicBezTo>
                  <a:pt x="308" y="588"/>
                  <a:pt x="307" y="587"/>
                  <a:pt x="306" y="586"/>
                </a:cubicBezTo>
                <a:cubicBezTo>
                  <a:pt x="304" y="584"/>
                  <a:pt x="302" y="582"/>
                  <a:pt x="300" y="580"/>
                </a:cubicBezTo>
                <a:cubicBezTo>
                  <a:pt x="299" y="579"/>
                  <a:pt x="298" y="578"/>
                  <a:pt x="298" y="577"/>
                </a:cubicBezTo>
                <a:cubicBezTo>
                  <a:pt x="294" y="574"/>
                  <a:pt x="291" y="570"/>
                  <a:pt x="288" y="566"/>
                </a:cubicBezTo>
                <a:cubicBezTo>
                  <a:pt x="287" y="565"/>
                  <a:pt x="286" y="564"/>
                  <a:pt x="286" y="563"/>
                </a:cubicBezTo>
                <a:cubicBezTo>
                  <a:pt x="280" y="556"/>
                  <a:pt x="274" y="548"/>
                  <a:pt x="269" y="541"/>
                </a:cubicBezTo>
                <a:cubicBezTo>
                  <a:pt x="269" y="540"/>
                  <a:pt x="268" y="539"/>
                  <a:pt x="268" y="539"/>
                </a:cubicBezTo>
                <a:cubicBezTo>
                  <a:pt x="265" y="534"/>
                  <a:pt x="262" y="529"/>
                  <a:pt x="259" y="524"/>
                </a:cubicBezTo>
                <a:cubicBezTo>
                  <a:pt x="259" y="524"/>
                  <a:pt x="258" y="523"/>
                  <a:pt x="258" y="522"/>
                </a:cubicBezTo>
                <a:cubicBezTo>
                  <a:pt x="253" y="514"/>
                  <a:pt x="249" y="506"/>
                  <a:pt x="244" y="497"/>
                </a:cubicBezTo>
                <a:cubicBezTo>
                  <a:pt x="244" y="497"/>
                  <a:pt x="244" y="496"/>
                  <a:pt x="244" y="496"/>
                </a:cubicBezTo>
                <a:cubicBezTo>
                  <a:pt x="241" y="490"/>
                  <a:pt x="239" y="484"/>
                  <a:pt x="236" y="479"/>
                </a:cubicBezTo>
                <a:cubicBezTo>
                  <a:pt x="236" y="478"/>
                  <a:pt x="236" y="478"/>
                  <a:pt x="236" y="478"/>
                </a:cubicBezTo>
                <a:cubicBezTo>
                  <a:pt x="232" y="469"/>
                  <a:pt x="229" y="459"/>
                  <a:pt x="226" y="450"/>
                </a:cubicBezTo>
                <a:cubicBezTo>
                  <a:pt x="226" y="449"/>
                  <a:pt x="226" y="449"/>
                  <a:pt x="225" y="448"/>
                </a:cubicBezTo>
                <a:cubicBezTo>
                  <a:pt x="223" y="442"/>
                  <a:pt x="222" y="436"/>
                  <a:pt x="220" y="429"/>
                </a:cubicBezTo>
                <a:cubicBezTo>
                  <a:pt x="214" y="406"/>
                  <a:pt x="211" y="381"/>
                  <a:pt x="210" y="356"/>
                </a:cubicBezTo>
                <a:cubicBezTo>
                  <a:pt x="206" y="226"/>
                  <a:pt x="272" y="111"/>
                  <a:pt x="375" y="47"/>
                </a:cubicBezTo>
                <a:cubicBezTo>
                  <a:pt x="376" y="85"/>
                  <a:pt x="376" y="85"/>
                  <a:pt x="376" y="85"/>
                </a:cubicBezTo>
                <a:lnTo>
                  <a:pt x="458" y="0"/>
                </a:lnTo>
                <a:close/>
              </a:path>
            </a:pathLst>
          </a:custGeom>
          <a:solidFill>
            <a:srgbClr val="73635B"/>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6" name="PA_椭圆 12">
            <a:extLst>
              <a:ext uri="{FF2B5EF4-FFF2-40B4-BE49-F238E27FC236}">
                <a16:creationId xmlns:a16="http://schemas.microsoft.com/office/drawing/2014/main" xmlns="" id="{9C01E478-880F-7741-977B-6F6AC3056165}"/>
              </a:ext>
            </a:extLst>
          </p:cNvPr>
          <p:cNvSpPr>
            <a:spLocks noChangeArrowheads="1"/>
          </p:cNvSpPr>
          <p:nvPr>
            <p:custDataLst>
              <p:tags r:id="rId5"/>
            </p:custDataLst>
          </p:nvPr>
        </p:nvSpPr>
        <p:spPr bwMode="auto">
          <a:xfrm>
            <a:off x="6283325" y="2474709"/>
            <a:ext cx="1074738" cy="1075069"/>
          </a:xfrm>
          <a:prstGeom prst="ellipse">
            <a:avLst/>
          </a:prstGeom>
          <a:solidFill>
            <a:schemeClr val="bg1">
              <a:lumMod val="75000"/>
            </a:schemeClr>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7" name="PA_任意多边形 13">
            <a:extLst>
              <a:ext uri="{FF2B5EF4-FFF2-40B4-BE49-F238E27FC236}">
                <a16:creationId xmlns:a16="http://schemas.microsoft.com/office/drawing/2014/main" xmlns="" id="{65F3912B-B108-CA4B-8F5E-F33F2B7501FC}"/>
              </a:ext>
            </a:extLst>
          </p:cNvPr>
          <p:cNvSpPr>
            <a:spLocks noEditPoints="1"/>
          </p:cNvSpPr>
          <p:nvPr>
            <p:custDataLst>
              <p:tags r:id="rId6"/>
            </p:custDataLst>
          </p:nvPr>
        </p:nvSpPr>
        <p:spPr bwMode="auto">
          <a:xfrm>
            <a:off x="7800975" y="3870551"/>
            <a:ext cx="266700" cy="300131"/>
          </a:xfrm>
          <a:custGeom>
            <a:avLst/>
            <a:gdLst>
              <a:gd name="T0" fmla="*/ 85 w 91"/>
              <a:gd name="T1" fmla="*/ 0 h 103"/>
              <a:gd name="T2" fmla="*/ 7 w 91"/>
              <a:gd name="T3" fmla="*/ 0 h 103"/>
              <a:gd name="T4" fmla="*/ 0 w 91"/>
              <a:gd name="T5" fmla="*/ 6 h 103"/>
              <a:gd name="T6" fmla="*/ 0 w 91"/>
              <a:gd name="T7" fmla="*/ 97 h 103"/>
              <a:gd name="T8" fmla="*/ 7 w 91"/>
              <a:gd name="T9" fmla="*/ 103 h 103"/>
              <a:gd name="T10" fmla="*/ 85 w 91"/>
              <a:gd name="T11" fmla="*/ 103 h 103"/>
              <a:gd name="T12" fmla="*/ 91 w 91"/>
              <a:gd name="T13" fmla="*/ 97 h 103"/>
              <a:gd name="T14" fmla="*/ 91 w 91"/>
              <a:gd name="T15" fmla="*/ 6 h 103"/>
              <a:gd name="T16" fmla="*/ 85 w 91"/>
              <a:gd name="T17" fmla="*/ 0 h 103"/>
              <a:gd name="T18" fmla="*/ 13 w 91"/>
              <a:gd name="T19" fmla="*/ 6 h 103"/>
              <a:gd name="T20" fmla="*/ 20 w 91"/>
              <a:gd name="T21" fmla="*/ 13 h 103"/>
              <a:gd name="T22" fmla="*/ 13 w 91"/>
              <a:gd name="T23" fmla="*/ 19 h 103"/>
              <a:gd name="T24" fmla="*/ 7 w 91"/>
              <a:gd name="T25" fmla="*/ 13 h 103"/>
              <a:gd name="T26" fmla="*/ 13 w 91"/>
              <a:gd name="T27" fmla="*/ 6 h 103"/>
              <a:gd name="T28" fmla="*/ 85 w 91"/>
              <a:gd name="T29" fmla="*/ 97 h 103"/>
              <a:gd name="T30" fmla="*/ 7 w 91"/>
              <a:gd name="T31" fmla="*/ 97 h 103"/>
              <a:gd name="T32" fmla="*/ 7 w 91"/>
              <a:gd name="T33" fmla="*/ 26 h 103"/>
              <a:gd name="T34" fmla="*/ 85 w 91"/>
              <a:gd name="T35" fmla="*/ 26 h 103"/>
              <a:gd name="T36" fmla="*/ 85 w 91"/>
              <a:gd name="T37" fmla="*/ 97 h 103"/>
              <a:gd name="T38" fmla="*/ 78 w 91"/>
              <a:gd name="T39" fmla="*/ 19 h 103"/>
              <a:gd name="T40" fmla="*/ 72 w 91"/>
              <a:gd name="T41" fmla="*/ 13 h 103"/>
              <a:gd name="T42" fmla="*/ 78 w 91"/>
              <a:gd name="T43" fmla="*/ 6 h 103"/>
              <a:gd name="T44" fmla="*/ 85 w 91"/>
              <a:gd name="T45" fmla="*/ 13 h 103"/>
              <a:gd name="T46" fmla="*/ 78 w 91"/>
              <a:gd name="T47" fmla="*/ 19 h 103"/>
              <a:gd name="T48" fmla="*/ 13 w 91"/>
              <a:gd name="T49" fmla="*/ 42 h 103"/>
              <a:gd name="T50" fmla="*/ 17 w 91"/>
              <a:gd name="T51" fmla="*/ 39 h 103"/>
              <a:gd name="T52" fmla="*/ 75 w 91"/>
              <a:gd name="T53" fmla="*/ 39 h 103"/>
              <a:gd name="T54" fmla="*/ 78 w 91"/>
              <a:gd name="T55" fmla="*/ 42 h 103"/>
              <a:gd name="T56" fmla="*/ 75 w 91"/>
              <a:gd name="T57" fmla="*/ 45 h 103"/>
              <a:gd name="T58" fmla="*/ 17 w 91"/>
              <a:gd name="T59" fmla="*/ 45 h 103"/>
              <a:gd name="T60" fmla="*/ 13 w 91"/>
              <a:gd name="T61" fmla="*/ 42 h 103"/>
              <a:gd name="T62" fmla="*/ 13 w 91"/>
              <a:gd name="T63" fmla="*/ 61 h 103"/>
              <a:gd name="T64" fmla="*/ 17 w 91"/>
              <a:gd name="T65" fmla="*/ 58 h 103"/>
              <a:gd name="T66" fmla="*/ 75 w 91"/>
              <a:gd name="T67" fmla="*/ 58 h 103"/>
              <a:gd name="T68" fmla="*/ 78 w 91"/>
              <a:gd name="T69" fmla="*/ 61 h 103"/>
              <a:gd name="T70" fmla="*/ 75 w 91"/>
              <a:gd name="T71" fmla="*/ 65 h 103"/>
              <a:gd name="T72" fmla="*/ 17 w 91"/>
              <a:gd name="T73" fmla="*/ 65 h 103"/>
              <a:gd name="T74" fmla="*/ 13 w 91"/>
              <a:gd name="T75" fmla="*/ 61 h 103"/>
              <a:gd name="T76" fmla="*/ 13 w 91"/>
              <a:gd name="T77" fmla="*/ 81 h 103"/>
              <a:gd name="T78" fmla="*/ 17 w 91"/>
              <a:gd name="T79" fmla="*/ 77 h 103"/>
              <a:gd name="T80" fmla="*/ 75 w 91"/>
              <a:gd name="T81" fmla="*/ 77 h 103"/>
              <a:gd name="T82" fmla="*/ 78 w 91"/>
              <a:gd name="T83" fmla="*/ 81 h 103"/>
              <a:gd name="T84" fmla="*/ 75 w 91"/>
              <a:gd name="T85" fmla="*/ 84 h 103"/>
              <a:gd name="T86" fmla="*/ 17 w 91"/>
              <a:gd name="T87" fmla="*/ 84 h 103"/>
              <a:gd name="T88" fmla="*/ 13 w 91"/>
              <a:gd name="T89" fmla="*/ 8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1" h="103">
                <a:moveTo>
                  <a:pt x="85" y="0"/>
                </a:moveTo>
                <a:cubicBezTo>
                  <a:pt x="7" y="0"/>
                  <a:pt x="7" y="0"/>
                  <a:pt x="7" y="0"/>
                </a:cubicBezTo>
                <a:cubicBezTo>
                  <a:pt x="3" y="0"/>
                  <a:pt x="0" y="3"/>
                  <a:pt x="0" y="6"/>
                </a:cubicBezTo>
                <a:cubicBezTo>
                  <a:pt x="0" y="97"/>
                  <a:pt x="0" y="97"/>
                  <a:pt x="0" y="97"/>
                </a:cubicBezTo>
                <a:cubicBezTo>
                  <a:pt x="0" y="100"/>
                  <a:pt x="3" y="103"/>
                  <a:pt x="7" y="103"/>
                </a:cubicBezTo>
                <a:cubicBezTo>
                  <a:pt x="85" y="103"/>
                  <a:pt x="85" y="103"/>
                  <a:pt x="85" y="103"/>
                </a:cubicBezTo>
                <a:cubicBezTo>
                  <a:pt x="88" y="103"/>
                  <a:pt x="91" y="100"/>
                  <a:pt x="91" y="97"/>
                </a:cubicBezTo>
                <a:cubicBezTo>
                  <a:pt x="91" y="6"/>
                  <a:pt x="91" y="6"/>
                  <a:pt x="91" y="6"/>
                </a:cubicBezTo>
                <a:cubicBezTo>
                  <a:pt x="91" y="3"/>
                  <a:pt x="88" y="0"/>
                  <a:pt x="85" y="0"/>
                </a:cubicBezTo>
                <a:close/>
                <a:moveTo>
                  <a:pt x="13" y="6"/>
                </a:moveTo>
                <a:cubicBezTo>
                  <a:pt x="17" y="6"/>
                  <a:pt x="20" y="9"/>
                  <a:pt x="20" y="13"/>
                </a:cubicBezTo>
                <a:cubicBezTo>
                  <a:pt x="20" y="16"/>
                  <a:pt x="17" y="19"/>
                  <a:pt x="13" y="19"/>
                </a:cubicBezTo>
                <a:cubicBezTo>
                  <a:pt x="10" y="19"/>
                  <a:pt x="7" y="16"/>
                  <a:pt x="7" y="13"/>
                </a:cubicBezTo>
                <a:cubicBezTo>
                  <a:pt x="7" y="9"/>
                  <a:pt x="10" y="6"/>
                  <a:pt x="13" y="6"/>
                </a:cubicBezTo>
                <a:close/>
                <a:moveTo>
                  <a:pt x="85" y="97"/>
                </a:moveTo>
                <a:cubicBezTo>
                  <a:pt x="7" y="97"/>
                  <a:pt x="7" y="97"/>
                  <a:pt x="7" y="97"/>
                </a:cubicBezTo>
                <a:cubicBezTo>
                  <a:pt x="7" y="26"/>
                  <a:pt x="7" y="26"/>
                  <a:pt x="7" y="26"/>
                </a:cubicBezTo>
                <a:cubicBezTo>
                  <a:pt x="85" y="26"/>
                  <a:pt x="85" y="26"/>
                  <a:pt x="85" y="26"/>
                </a:cubicBezTo>
                <a:lnTo>
                  <a:pt x="85" y="97"/>
                </a:lnTo>
                <a:close/>
                <a:moveTo>
                  <a:pt x="78" y="19"/>
                </a:moveTo>
                <a:cubicBezTo>
                  <a:pt x="75" y="19"/>
                  <a:pt x="72" y="16"/>
                  <a:pt x="72" y="13"/>
                </a:cubicBezTo>
                <a:cubicBezTo>
                  <a:pt x="72" y="9"/>
                  <a:pt x="75" y="6"/>
                  <a:pt x="78" y="6"/>
                </a:cubicBezTo>
                <a:cubicBezTo>
                  <a:pt x="82" y="6"/>
                  <a:pt x="85" y="9"/>
                  <a:pt x="85" y="13"/>
                </a:cubicBezTo>
                <a:cubicBezTo>
                  <a:pt x="85" y="16"/>
                  <a:pt x="82" y="19"/>
                  <a:pt x="78" y="19"/>
                </a:cubicBezTo>
                <a:close/>
                <a:moveTo>
                  <a:pt x="13" y="42"/>
                </a:moveTo>
                <a:cubicBezTo>
                  <a:pt x="13" y="40"/>
                  <a:pt x="15" y="39"/>
                  <a:pt x="17" y="39"/>
                </a:cubicBezTo>
                <a:cubicBezTo>
                  <a:pt x="75" y="39"/>
                  <a:pt x="75" y="39"/>
                  <a:pt x="75" y="39"/>
                </a:cubicBezTo>
                <a:cubicBezTo>
                  <a:pt x="77" y="39"/>
                  <a:pt x="78" y="40"/>
                  <a:pt x="78" y="42"/>
                </a:cubicBezTo>
                <a:cubicBezTo>
                  <a:pt x="78" y="44"/>
                  <a:pt x="77" y="45"/>
                  <a:pt x="75" y="45"/>
                </a:cubicBezTo>
                <a:cubicBezTo>
                  <a:pt x="17" y="45"/>
                  <a:pt x="17" y="45"/>
                  <a:pt x="17" y="45"/>
                </a:cubicBezTo>
                <a:cubicBezTo>
                  <a:pt x="15" y="45"/>
                  <a:pt x="13" y="44"/>
                  <a:pt x="13" y="42"/>
                </a:cubicBezTo>
                <a:close/>
                <a:moveTo>
                  <a:pt x="13" y="61"/>
                </a:moveTo>
                <a:cubicBezTo>
                  <a:pt x="13" y="59"/>
                  <a:pt x="15" y="58"/>
                  <a:pt x="17" y="58"/>
                </a:cubicBezTo>
                <a:cubicBezTo>
                  <a:pt x="75" y="58"/>
                  <a:pt x="75" y="58"/>
                  <a:pt x="75" y="58"/>
                </a:cubicBezTo>
                <a:cubicBezTo>
                  <a:pt x="77" y="58"/>
                  <a:pt x="78" y="59"/>
                  <a:pt x="78" y="61"/>
                </a:cubicBezTo>
                <a:cubicBezTo>
                  <a:pt x="78" y="63"/>
                  <a:pt x="77" y="65"/>
                  <a:pt x="75" y="65"/>
                </a:cubicBezTo>
                <a:cubicBezTo>
                  <a:pt x="17" y="65"/>
                  <a:pt x="17" y="65"/>
                  <a:pt x="17" y="65"/>
                </a:cubicBezTo>
                <a:cubicBezTo>
                  <a:pt x="15" y="65"/>
                  <a:pt x="13" y="63"/>
                  <a:pt x="13" y="61"/>
                </a:cubicBezTo>
                <a:close/>
                <a:moveTo>
                  <a:pt x="13" y="81"/>
                </a:moveTo>
                <a:cubicBezTo>
                  <a:pt x="13" y="79"/>
                  <a:pt x="15" y="77"/>
                  <a:pt x="17" y="77"/>
                </a:cubicBezTo>
                <a:cubicBezTo>
                  <a:pt x="75" y="77"/>
                  <a:pt x="75" y="77"/>
                  <a:pt x="75" y="77"/>
                </a:cubicBezTo>
                <a:cubicBezTo>
                  <a:pt x="77" y="77"/>
                  <a:pt x="78" y="79"/>
                  <a:pt x="78" y="81"/>
                </a:cubicBezTo>
                <a:cubicBezTo>
                  <a:pt x="78" y="82"/>
                  <a:pt x="77" y="84"/>
                  <a:pt x="75" y="84"/>
                </a:cubicBezTo>
                <a:cubicBezTo>
                  <a:pt x="17" y="84"/>
                  <a:pt x="17" y="84"/>
                  <a:pt x="17" y="84"/>
                </a:cubicBezTo>
                <a:cubicBezTo>
                  <a:pt x="15" y="84"/>
                  <a:pt x="13" y="82"/>
                  <a:pt x="13" y="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8" name="PA_任意多边形 14">
            <a:extLst>
              <a:ext uri="{FF2B5EF4-FFF2-40B4-BE49-F238E27FC236}">
                <a16:creationId xmlns:a16="http://schemas.microsoft.com/office/drawing/2014/main" xmlns="" id="{7ACF9CF5-2630-5043-84C7-1457C8A71202}"/>
              </a:ext>
            </a:extLst>
          </p:cNvPr>
          <p:cNvSpPr>
            <a:spLocks/>
          </p:cNvSpPr>
          <p:nvPr>
            <p:custDataLst>
              <p:tags r:id="rId7"/>
            </p:custDataLst>
          </p:nvPr>
        </p:nvSpPr>
        <p:spPr bwMode="auto">
          <a:xfrm>
            <a:off x="7848601" y="1561614"/>
            <a:ext cx="269875" cy="292190"/>
          </a:xfrm>
          <a:custGeom>
            <a:avLst/>
            <a:gdLst>
              <a:gd name="T0" fmla="*/ 4 w 92"/>
              <a:gd name="T1" fmla="*/ 100 h 100"/>
              <a:gd name="T2" fmla="*/ 1 w 92"/>
              <a:gd name="T3" fmla="*/ 100 h 100"/>
              <a:gd name="T4" fmla="*/ 0 w 92"/>
              <a:gd name="T5" fmla="*/ 97 h 100"/>
              <a:gd name="T6" fmla="*/ 5 w 92"/>
              <a:gd name="T7" fmla="*/ 56 h 100"/>
              <a:gd name="T8" fmla="*/ 6 w 92"/>
              <a:gd name="T9" fmla="*/ 54 h 100"/>
              <a:gd name="T10" fmla="*/ 56 w 92"/>
              <a:gd name="T11" fmla="*/ 3 h 100"/>
              <a:gd name="T12" fmla="*/ 70 w 92"/>
              <a:gd name="T13" fmla="*/ 3 h 100"/>
              <a:gd name="T14" fmla="*/ 88 w 92"/>
              <a:gd name="T15" fmla="*/ 22 h 100"/>
              <a:gd name="T16" fmla="*/ 88 w 92"/>
              <a:gd name="T17" fmla="*/ 35 h 100"/>
              <a:gd name="T18" fmla="*/ 52 w 92"/>
              <a:gd name="T19" fmla="*/ 72 h 100"/>
              <a:gd name="T20" fmla="*/ 49 w 92"/>
              <a:gd name="T21" fmla="*/ 73 h 100"/>
              <a:gd name="T22" fmla="*/ 31 w 92"/>
              <a:gd name="T23" fmla="*/ 73 h 100"/>
              <a:gd name="T24" fmla="*/ 28 w 92"/>
              <a:gd name="T25" fmla="*/ 70 h 100"/>
              <a:gd name="T26" fmla="*/ 28 w 92"/>
              <a:gd name="T27" fmla="*/ 51 h 100"/>
              <a:gd name="T28" fmla="*/ 29 w 92"/>
              <a:gd name="T29" fmla="*/ 49 h 100"/>
              <a:gd name="T30" fmla="*/ 56 w 92"/>
              <a:gd name="T31" fmla="*/ 22 h 100"/>
              <a:gd name="T32" fmla="*/ 61 w 92"/>
              <a:gd name="T33" fmla="*/ 22 h 100"/>
              <a:gd name="T34" fmla="*/ 61 w 92"/>
              <a:gd name="T35" fmla="*/ 26 h 100"/>
              <a:gd name="T36" fmla="*/ 34 w 92"/>
              <a:gd name="T37" fmla="*/ 53 h 100"/>
              <a:gd name="T38" fmla="*/ 34 w 92"/>
              <a:gd name="T39" fmla="*/ 67 h 100"/>
              <a:gd name="T40" fmla="*/ 48 w 92"/>
              <a:gd name="T41" fmla="*/ 67 h 100"/>
              <a:gd name="T42" fmla="*/ 84 w 92"/>
              <a:gd name="T43" fmla="*/ 31 h 100"/>
              <a:gd name="T44" fmla="*/ 84 w 92"/>
              <a:gd name="T45" fmla="*/ 26 h 100"/>
              <a:gd name="T46" fmla="*/ 65 w 92"/>
              <a:gd name="T47" fmla="*/ 8 h 100"/>
              <a:gd name="T48" fmla="*/ 61 w 92"/>
              <a:gd name="T49" fmla="*/ 8 h 100"/>
              <a:gd name="T50" fmla="*/ 11 w 92"/>
              <a:gd name="T51" fmla="*/ 58 h 100"/>
              <a:gd name="T52" fmla="*/ 7 w 92"/>
              <a:gd name="T53" fmla="*/ 94 h 100"/>
              <a:gd name="T54" fmla="*/ 43 w 92"/>
              <a:gd name="T55" fmla="*/ 90 h 100"/>
              <a:gd name="T56" fmla="*/ 84 w 92"/>
              <a:gd name="T57" fmla="*/ 49 h 100"/>
              <a:gd name="T58" fmla="*/ 88 w 92"/>
              <a:gd name="T59" fmla="*/ 49 h 100"/>
              <a:gd name="T60" fmla="*/ 88 w 92"/>
              <a:gd name="T61" fmla="*/ 54 h 100"/>
              <a:gd name="T62" fmla="*/ 47 w 92"/>
              <a:gd name="T63" fmla="*/ 95 h 100"/>
              <a:gd name="T64" fmla="*/ 45 w 92"/>
              <a:gd name="T65" fmla="*/ 96 h 100"/>
              <a:gd name="T66" fmla="*/ 4 w 92"/>
              <a:gd name="T67" fmla="*/ 100 h 100"/>
              <a:gd name="T68" fmla="*/ 4 w 92"/>
              <a:gd name="T69"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2" h="100">
                <a:moveTo>
                  <a:pt x="4" y="100"/>
                </a:moveTo>
                <a:cubicBezTo>
                  <a:pt x="3" y="100"/>
                  <a:pt x="2" y="100"/>
                  <a:pt x="1" y="100"/>
                </a:cubicBezTo>
                <a:cubicBezTo>
                  <a:pt x="1" y="99"/>
                  <a:pt x="0" y="98"/>
                  <a:pt x="0" y="97"/>
                </a:cubicBezTo>
                <a:cubicBezTo>
                  <a:pt x="5" y="56"/>
                  <a:pt x="5" y="56"/>
                  <a:pt x="5" y="56"/>
                </a:cubicBezTo>
                <a:cubicBezTo>
                  <a:pt x="5" y="55"/>
                  <a:pt x="5" y="54"/>
                  <a:pt x="6" y="54"/>
                </a:cubicBezTo>
                <a:cubicBezTo>
                  <a:pt x="56" y="3"/>
                  <a:pt x="56" y="3"/>
                  <a:pt x="56" y="3"/>
                </a:cubicBezTo>
                <a:cubicBezTo>
                  <a:pt x="60" y="0"/>
                  <a:pt x="66" y="0"/>
                  <a:pt x="70" y="3"/>
                </a:cubicBezTo>
                <a:cubicBezTo>
                  <a:pt x="88" y="22"/>
                  <a:pt x="88" y="22"/>
                  <a:pt x="88" y="22"/>
                </a:cubicBezTo>
                <a:cubicBezTo>
                  <a:pt x="92" y="25"/>
                  <a:pt x="92" y="32"/>
                  <a:pt x="88" y="35"/>
                </a:cubicBezTo>
                <a:cubicBezTo>
                  <a:pt x="52" y="72"/>
                  <a:pt x="52" y="72"/>
                  <a:pt x="52" y="72"/>
                </a:cubicBezTo>
                <a:cubicBezTo>
                  <a:pt x="51" y="73"/>
                  <a:pt x="50" y="73"/>
                  <a:pt x="49" y="73"/>
                </a:cubicBezTo>
                <a:cubicBezTo>
                  <a:pt x="31" y="73"/>
                  <a:pt x="31" y="73"/>
                  <a:pt x="31" y="73"/>
                </a:cubicBezTo>
                <a:cubicBezTo>
                  <a:pt x="29" y="73"/>
                  <a:pt x="28" y="72"/>
                  <a:pt x="28" y="70"/>
                </a:cubicBezTo>
                <a:cubicBezTo>
                  <a:pt x="28" y="51"/>
                  <a:pt x="28" y="51"/>
                  <a:pt x="28" y="51"/>
                </a:cubicBezTo>
                <a:cubicBezTo>
                  <a:pt x="28" y="51"/>
                  <a:pt x="28" y="50"/>
                  <a:pt x="29" y="49"/>
                </a:cubicBezTo>
                <a:cubicBezTo>
                  <a:pt x="56" y="22"/>
                  <a:pt x="56" y="22"/>
                  <a:pt x="56" y="22"/>
                </a:cubicBezTo>
                <a:cubicBezTo>
                  <a:pt x="58" y="20"/>
                  <a:pt x="60" y="20"/>
                  <a:pt x="61" y="22"/>
                </a:cubicBezTo>
                <a:cubicBezTo>
                  <a:pt x="62" y="23"/>
                  <a:pt x="62" y="25"/>
                  <a:pt x="61" y="26"/>
                </a:cubicBezTo>
                <a:cubicBezTo>
                  <a:pt x="34" y="53"/>
                  <a:pt x="34" y="53"/>
                  <a:pt x="34" y="53"/>
                </a:cubicBezTo>
                <a:cubicBezTo>
                  <a:pt x="34" y="67"/>
                  <a:pt x="34" y="67"/>
                  <a:pt x="34" y="67"/>
                </a:cubicBezTo>
                <a:cubicBezTo>
                  <a:pt x="48" y="67"/>
                  <a:pt x="48" y="67"/>
                  <a:pt x="48" y="67"/>
                </a:cubicBezTo>
                <a:cubicBezTo>
                  <a:pt x="84" y="31"/>
                  <a:pt x="84" y="31"/>
                  <a:pt x="84" y="31"/>
                </a:cubicBezTo>
                <a:cubicBezTo>
                  <a:pt x="85" y="30"/>
                  <a:pt x="85" y="28"/>
                  <a:pt x="84" y="26"/>
                </a:cubicBezTo>
                <a:cubicBezTo>
                  <a:pt x="65" y="8"/>
                  <a:pt x="65" y="8"/>
                  <a:pt x="65" y="8"/>
                </a:cubicBezTo>
                <a:cubicBezTo>
                  <a:pt x="64" y="7"/>
                  <a:pt x="62" y="7"/>
                  <a:pt x="61" y="8"/>
                </a:cubicBezTo>
                <a:cubicBezTo>
                  <a:pt x="11" y="58"/>
                  <a:pt x="11" y="58"/>
                  <a:pt x="11" y="58"/>
                </a:cubicBezTo>
                <a:cubicBezTo>
                  <a:pt x="7" y="94"/>
                  <a:pt x="7" y="94"/>
                  <a:pt x="7" y="94"/>
                </a:cubicBezTo>
                <a:cubicBezTo>
                  <a:pt x="43" y="90"/>
                  <a:pt x="43" y="90"/>
                  <a:pt x="43" y="90"/>
                </a:cubicBezTo>
                <a:cubicBezTo>
                  <a:pt x="84" y="49"/>
                  <a:pt x="84" y="49"/>
                  <a:pt x="84" y="49"/>
                </a:cubicBezTo>
                <a:cubicBezTo>
                  <a:pt x="85" y="48"/>
                  <a:pt x="87" y="48"/>
                  <a:pt x="88" y="49"/>
                </a:cubicBezTo>
                <a:cubicBezTo>
                  <a:pt x="90" y="50"/>
                  <a:pt x="90" y="52"/>
                  <a:pt x="88" y="54"/>
                </a:cubicBezTo>
                <a:cubicBezTo>
                  <a:pt x="47" y="95"/>
                  <a:pt x="47" y="95"/>
                  <a:pt x="47" y="95"/>
                </a:cubicBezTo>
                <a:cubicBezTo>
                  <a:pt x="47" y="95"/>
                  <a:pt x="46" y="96"/>
                  <a:pt x="45" y="96"/>
                </a:cubicBezTo>
                <a:cubicBezTo>
                  <a:pt x="4" y="100"/>
                  <a:pt x="4" y="100"/>
                  <a:pt x="4" y="100"/>
                </a:cubicBezTo>
                <a:cubicBezTo>
                  <a:pt x="4" y="100"/>
                  <a:pt x="4" y="100"/>
                  <a:pt x="4" y="1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9" name="PA_任意多边形 15">
            <a:extLst>
              <a:ext uri="{FF2B5EF4-FFF2-40B4-BE49-F238E27FC236}">
                <a16:creationId xmlns:a16="http://schemas.microsoft.com/office/drawing/2014/main" xmlns="" id="{56CE2539-06A6-4D43-950D-86AC4F34B891}"/>
              </a:ext>
            </a:extLst>
          </p:cNvPr>
          <p:cNvSpPr>
            <a:spLocks noEditPoints="1"/>
          </p:cNvSpPr>
          <p:nvPr>
            <p:custDataLst>
              <p:tags r:id="rId8"/>
            </p:custDataLst>
          </p:nvPr>
        </p:nvSpPr>
        <p:spPr bwMode="auto">
          <a:xfrm>
            <a:off x="5626100" y="3843556"/>
            <a:ext cx="306388" cy="303306"/>
          </a:xfrm>
          <a:custGeom>
            <a:avLst/>
            <a:gdLst>
              <a:gd name="T0" fmla="*/ 101 w 105"/>
              <a:gd name="T1" fmla="*/ 4 h 104"/>
              <a:gd name="T2" fmla="*/ 101 w 105"/>
              <a:gd name="T3" fmla="*/ 17 h 104"/>
              <a:gd name="T4" fmla="*/ 96 w 105"/>
              <a:gd name="T5" fmla="*/ 22 h 104"/>
              <a:gd name="T6" fmla="*/ 82 w 105"/>
              <a:gd name="T7" fmla="*/ 8 h 104"/>
              <a:gd name="T8" fmla="*/ 87 w 105"/>
              <a:gd name="T9" fmla="*/ 4 h 104"/>
              <a:gd name="T10" fmla="*/ 101 w 105"/>
              <a:gd name="T11" fmla="*/ 4 h 104"/>
              <a:gd name="T12" fmla="*/ 32 w 105"/>
              <a:gd name="T13" fmla="*/ 59 h 104"/>
              <a:gd name="T14" fmla="*/ 28 w 105"/>
              <a:gd name="T15" fmla="*/ 77 h 104"/>
              <a:gd name="T16" fmla="*/ 46 w 105"/>
              <a:gd name="T17" fmla="*/ 72 h 104"/>
              <a:gd name="T18" fmla="*/ 92 w 105"/>
              <a:gd name="T19" fmla="*/ 26 h 104"/>
              <a:gd name="T20" fmla="*/ 78 w 105"/>
              <a:gd name="T21" fmla="*/ 13 h 104"/>
              <a:gd name="T22" fmla="*/ 32 w 105"/>
              <a:gd name="T23" fmla="*/ 59 h 104"/>
              <a:gd name="T24" fmla="*/ 78 w 105"/>
              <a:gd name="T25" fmla="*/ 50 h 104"/>
              <a:gd name="T26" fmla="*/ 78 w 105"/>
              <a:gd name="T27" fmla="*/ 91 h 104"/>
              <a:gd name="T28" fmla="*/ 13 w 105"/>
              <a:gd name="T29" fmla="*/ 91 h 104"/>
              <a:gd name="T30" fmla="*/ 13 w 105"/>
              <a:gd name="T31" fmla="*/ 27 h 104"/>
              <a:gd name="T32" fmla="*/ 55 w 105"/>
              <a:gd name="T33" fmla="*/ 27 h 104"/>
              <a:gd name="T34" fmla="*/ 68 w 105"/>
              <a:gd name="T35" fmla="*/ 14 h 104"/>
              <a:gd name="T36" fmla="*/ 0 w 105"/>
              <a:gd name="T37" fmla="*/ 14 h 104"/>
              <a:gd name="T38" fmla="*/ 0 w 105"/>
              <a:gd name="T39" fmla="*/ 104 h 104"/>
              <a:gd name="T40" fmla="*/ 91 w 105"/>
              <a:gd name="T41" fmla="*/ 104 h 104"/>
              <a:gd name="T42" fmla="*/ 91 w 105"/>
              <a:gd name="T43" fmla="*/ 37 h 104"/>
              <a:gd name="T44" fmla="*/ 78 w 105"/>
              <a:gd name="T45" fmla="*/ 5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5" h="104">
                <a:moveTo>
                  <a:pt x="101" y="4"/>
                </a:moveTo>
                <a:cubicBezTo>
                  <a:pt x="105" y="7"/>
                  <a:pt x="105" y="14"/>
                  <a:pt x="101" y="17"/>
                </a:cubicBezTo>
                <a:cubicBezTo>
                  <a:pt x="96" y="22"/>
                  <a:pt x="96" y="22"/>
                  <a:pt x="96" y="22"/>
                </a:cubicBezTo>
                <a:cubicBezTo>
                  <a:pt x="82" y="8"/>
                  <a:pt x="82" y="8"/>
                  <a:pt x="82" y="8"/>
                </a:cubicBezTo>
                <a:cubicBezTo>
                  <a:pt x="87" y="4"/>
                  <a:pt x="87" y="4"/>
                  <a:pt x="87" y="4"/>
                </a:cubicBezTo>
                <a:cubicBezTo>
                  <a:pt x="91" y="0"/>
                  <a:pt x="97" y="0"/>
                  <a:pt x="101" y="4"/>
                </a:cubicBezTo>
                <a:close/>
                <a:moveTo>
                  <a:pt x="32" y="59"/>
                </a:moveTo>
                <a:cubicBezTo>
                  <a:pt x="28" y="77"/>
                  <a:pt x="28" y="77"/>
                  <a:pt x="28" y="77"/>
                </a:cubicBezTo>
                <a:cubicBezTo>
                  <a:pt x="46" y="72"/>
                  <a:pt x="46" y="72"/>
                  <a:pt x="46" y="72"/>
                </a:cubicBezTo>
                <a:cubicBezTo>
                  <a:pt x="92" y="26"/>
                  <a:pt x="92" y="26"/>
                  <a:pt x="92" y="26"/>
                </a:cubicBezTo>
                <a:cubicBezTo>
                  <a:pt x="78" y="13"/>
                  <a:pt x="78" y="13"/>
                  <a:pt x="78" y="13"/>
                </a:cubicBezTo>
                <a:lnTo>
                  <a:pt x="32" y="59"/>
                </a:lnTo>
                <a:close/>
                <a:moveTo>
                  <a:pt x="78" y="50"/>
                </a:moveTo>
                <a:cubicBezTo>
                  <a:pt x="78" y="91"/>
                  <a:pt x="78" y="91"/>
                  <a:pt x="78" y="91"/>
                </a:cubicBezTo>
                <a:cubicBezTo>
                  <a:pt x="13" y="91"/>
                  <a:pt x="13" y="91"/>
                  <a:pt x="13" y="91"/>
                </a:cubicBezTo>
                <a:cubicBezTo>
                  <a:pt x="13" y="27"/>
                  <a:pt x="13" y="27"/>
                  <a:pt x="13" y="27"/>
                </a:cubicBezTo>
                <a:cubicBezTo>
                  <a:pt x="55" y="27"/>
                  <a:pt x="55" y="27"/>
                  <a:pt x="55" y="27"/>
                </a:cubicBezTo>
                <a:cubicBezTo>
                  <a:pt x="68" y="14"/>
                  <a:pt x="68" y="14"/>
                  <a:pt x="68" y="14"/>
                </a:cubicBezTo>
                <a:cubicBezTo>
                  <a:pt x="0" y="14"/>
                  <a:pt x="0" y="14"/>
                  <a:pt x="0" y="14"/>
                </a:cubicBezTo>
                <a:cubicBezTo>
                  <a:pt x="0" y="104"/>
                  <a:pt x="0" y="104"/>
                  <a:pt x="0" y="104"/>
                </a:cubicBezTo>
                <a:cubicBezTo>
                  <a:pt x="91" y="104"/>
                  <a:pt x="91" y="104"/>
                  <a:pt x="91" y="104"/>
                </a:cubicBezTo>
                <a:cubicBezTo>
                  <a:pt x="91" y="37"/>
                  <a:pt x="91" y="37"/>
                  <a:pt x="91" y="37"/>
                </a:cubicBezTo>
                <a:lnTo>
                  <a:pt x="78"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0" name="PA_任意多边形 16">
            <a:extLst>
              <a:ext uri="{FF2B5EF4-FFF2-40B4-BE49-F238E27FC236}">
                <a16:creationId xmlns:a16="http://schemas.microsoft.com/office/drawing/2014/main" xmlns="" id="{5B3865D9-44F8-3A4F-9051-BE0B0E6F41CF}"/>
              </a:ext>
            </a:extLst>
          </p:cNvPr>
          <p:cNvSpPr>
            <a:spLocks noEditPoints="1"/>
          </p:cNvSpPr>
          <p:nvPr>
            <p:custDataLst>
              <p:tags r:id="rId9"/>
            </p:custDataLst>
          </p:nvPr>
        </p:nvSpPr>
        <p:spPr bwMode="auto">
          <a:xfrm>
            <a:off x="5664201" y="1558438"/>
            <a:ext cx="227013" cy="300131"/>
          </a:xfrm>
          <a:custGeom>
            <a:avLst/>
            <a:gdLst>
              <a:gd name="T0" fmla="*/ 71 w 78"/>
              <a:gd name="T1" fmla="*/ 6 h 103"/>
              <a:gd name="T2" fmla="*/ 78 w 78"/>
              <a:gd name="T3" fmla="*/ 6 h 103"/>
              <a:gd name="T4" fmla="*/ 78 w 78"/>
              <a:gd name="T5" fmla="*/ 0 h 103"/>
              <a:gd name="T6" fmla="*/ 0 w 78"/>
              <a:gd name="T7" fmla="*/ 0 h 103"/>
              <a:gd name="T8" fmla="*/ 0 w 78"/>
              <a:gd name="T9" fmla="*/ 6 h 103"/>
              <a:gd name="T10" fmla="*/ 6 w 78"/>
              <a:gd name="T11" fmla="*/ 6 h 103"/>
              <a:gd name="T12" fmla="*/ 6 w 78"/>
              <a:gd name="T13" fmla="*/ 13 h 103"/>
              <a:gd name="T14" fmla="*/ 10 w 78"/>
              <a:gd name="T15" fmla="*/ 13 h 103"/>
              <a:gd name="T16" fmla="*/ 20 w 78"/>
              <a:gd name="T17" fmla="*/ 48 h 103"/>
              <a:gd name="T18" fmla="*/ 25 w 78"/>
              <a:gd name="T19" fmla="*/ 52 h 103"/>
              <a:gd name="T20" fmla="*/ 20 w 78"/>
              <a:gd name="T21" fmla="*/ 55 h 103"/>
              <a:gd name="T22" fmla="*/ 10 w 78"/>
              <a:gd name="T23" fmla="*/ 90 h 103"/>
              <a:gd name="T24" fmla="*/ 6 w 78"/>
              <a:gd name="T25" fmla="*/ 90 h 103"/>
              <a:gd name="T26" fmla="*/ 6 w 78"/>
              <a:gd name="T27" fmla="*/ 97 h 103"/>
              <a:gd name="T28" fmla="*/ 0 w 78"/>
              <a:gd name="T29" fmla="*/ 97 h 103"/>
              <a:gd name="T30" fmla="*/ 0 w 78"/>
              <a:gd name="T31" fmla="*/ 103 h 103"/>
              <a:gd name="T32" fmla="*/ 78 w 78"/>
              <a:gd name="T33" fmla="*/ 103 h 103"/>
              <a:gd name="T34" fmla="*/ 78 w 78"/>
              <a:gd name="T35" fmla="*/ 97 h 103"/>
              <a:gd name="T36" fmla="*/ 71 w 78"/>
              <a:gd name="T37" fmla="*/ 97 h 103"/>
              <a:gd name="T38" fmla="*/ 71 w 78"/>
              <a:gd name="T39" fmla="*/ 90 h 103"/>
              <a:gd name="T40" fmla="*/ 68 w 78"/>
              <a:gd name="T41" fmla="*/ 90 h 103"/>
              <a:gd name="T42" fmla="*/ 58 w 78"/>
              <a:gd name="T43" fmla="*/ 55 h 103"/>
              <a:gd name="T44" fmla="*/ 53 w 78"/>
              <a:gd name="T45" fmla="*/ 52 h 103"/>
              <a:gd name="T46" fmla="*/ 58 w 78"/>
              <a:gd name="T47" fmla="*/ 48 h 103"/>
              <a:gd name="T48" fmla="*/ 68 w 78"/>
              <a:gd name="T49" fmla="*/ 13 h 103"/>
              <a:gd name="T50" fmla="*/ 71 w 78"/>
              <a:gd name="T51" fmla="*/ 13 h 103"/>
              <a:gd name="T52" fmla="*/ 71 w 78"/>
              <a:gd name="T53" fmla="*/ 6 h 103"/>
              <a:gd name="T54" fmla="*/ 62 w 78"/>
              <a:gd name="T55" fmla="*/ 14 h 103"/>
              <a:gd name="T56" fmla="*/ 54 w 78"/>
              <a:gd name="T57" fmla="*/ 43 h 103"/>
              <a:gd name="T58" fmla="*/ 45 w 78"/>
              <a:gd name="T59" fmla="*/ 47 h 103"/>
              <a:gd name="T60" fmla="*/ 45 w 78"/>
              <a:gd name="T61" fmla="*/ 56 h 103"/>
              <a:gd name="T62" fmla="*/ 54 w 78"/>
              <a:gd name="T63" fmla="*/ 60 h 103"/>
              <a:gd name="T64" fmla="*/ 62 w 78"/>
              <a:gd name="T65" fmla="*/ 89 h 103"/>
              <a:gd name="T66" fmla="*/ 61 w 78"/>
              <a:gd name="T67" fmla="*/ 90 h 103"/>
              <a:gd name="T68" fmla="*/ 55 w 78"/>
              <a:gd name="T69" fmla="*/ 90 h 103"/>
              <a:gd name="T70" fmla="*/ 50 w 78"/>
              <a:gd name="T71" fmla="*/ 75 h 103"/>
              <a:gd name="T72" fmla="*/ 42 w 78"/>
              <a:gd name="T73" fmla="*/ 71 h 103"/>
              <a:gd name="T74" fmla="*/ 42 w 78"/>
              <a:gd name="T75" fmla="*/ 45 h 103"/>
              <a:gd name="T76" fmla="*/ 53 w 78"/>
              <a:gd name="T77" fmla="*/ 40 h 103"/>
              <a:gd name="T78" fmla="*/ 59 w 78"/>
              <a:gd name="T79" fmla="*/ 32 h 103"/>
              <a:gd name="T80" fmla="*/ 19 w 78"/>
              <a:gd name="T81" fmla="*/ 32 h 103"/>
              <a:gd name="T82" fmla="*/ 25 w 78"/>
              <a:gd name="T83" fmla="*/ 40 h 103"/>
              <a:gd name="T84" fmla="*/ 36 w 78"/>
              <a:gd name="T85" fmla="*/ 45 h 103"/>
              <a:gd name="T86" fmla="*/ 36 w 78"/>
              <a:gd name="T87" fmla="*/ 71 h 103"/>
              <a:gd name="T88" fmla="*/ 28 w 78"/>
              <a:gd name="T89" fmla="*/ 75 h 103"/>
              <a:gd name="T90" fmla="*/ 23 w 78"/>
              <a:gd name="T91" fmla="*/ 90 h 103"/>
              <a:gd name="T92" fmla="*/ 16 w 78"/>
              <a:gd name="T93" fmla="*/ 90 h 103"/>
              <a:gd name="T94" fmla="*/ 16 w 78"/>
              <a:gd name="T95" fmla="*/ 89 h 103"/>
              <a:gd name="T96" fmla="*/ 24 w 78"/>
              <a:gd name="T97" fmla="*/ 60 h 103"/>
              <a:gd name="T98" fmla="*/ 32 w 78"/>
              <a:gd name="T99" fmla="*/ 56 h 103"/>
              <a:gd name="T100" fmla="*/ 32 w 78"/>
              <a:gd name="T101" fmla="*/ 47 h 103"/>
              <a:gd name="T102" fmla="*/ 24 w 78"/>
              <a:gd name="T103" fmla="*/ 43 h 103"/>
              <a:gd name="T104" fmla="*/ 16 w 78"/>
              <a:gd name="T105" fmla="*/ 14 h 103"/>
              <a:gd name="T106" fmla="*/ 16 w 78"/>
              <a:gd name="T107" fmla="*/ 13 h 103"/>
              <a:gd name="T108" fmla="*/ 61 w 78"/>
              <a:gd name="T109" fmla="*/ 13 h 103"/>
              <a:gd name="T110" fmla="*/ 62 w 78"/>
              <a:gd name="T111" fmla="*/ 1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8" h="103">
                <a:moveTo>
                  <a:pt x="71" y="6"/>
                </a:moveTo>
                <a:cubicBezTo>
                  <a:pt x="78" y="6"/>
                  <a:pt x="78" y="6"/>
                  <a:pt x="78" y="6"/>
                </a:cubicBezTo>
                <a:cubicBezTo>
                  <a:pt x="78" y="0"/>
                  <a:pt x="78" y="0"/>
                  <a:pt x="78" y="0"/>
                </a:cubicBezTo>
                <a:cubicBezTo>
                  <a:pt x="0" y="0"/>
                  <a:pt x="0" y="0"/>
                  <a:pt x="0" y="0"/>
                </a:cubicBezTo>
                <a:cubicBezTo>
                  <a:pt x="0" y="6"/>
                  <a:pt x="0" y="6"/>
                  <a:pt x="0" y="6"/>
                </a:cubicBezTo>
                <a:cubicBezTo>
                  <a:pt x="6" y="6"/>
                  <a:pt x="6" y="6"/>
                  <a:pt x="6" y="6"/>
                </a:cubicBezTo>
                <a:cubicBezTo>
                  <a:pt x="6" y="13"/>
                  <a:pt x="6" y="13"/>
                  <a:pt x="6" y="13"/>
                </a:cubicBezTo>
                <a:cubicBezTo>
                  <a:pt x="10" y="13"/>
                  <a:pt x="10" y="13"/>
                  <a:pt x="10" y="13"/>
                </a:cubicBezTo>
                <a:cubicBezTo>
                  <a:pt x="5" y="25"/>
                  <a:pt x="9" y="40"/>
                  <a:pt x="20" y="48"/>
                </a:cubicBezTo>
                <a:cubicBezTo>
                  <a:pt x="21" y="50"/>
                  <a:pt x="23" y="51"/>
                  <a:pt x="25" y="52"/>
                </a:cubicBezTo>
                <a:cubicBezTo>
                  <a:pt x="23" y="52"/>
                  <a:pt x="21" y="53"/>
                  <a:pt x="20" y="55"/>
                </a:cubicBezTo>
                <a:cubicBezTo>
                  <a:pt x="9" y="63"/>
                  <a:pt x="5" y="78"/>
                  <a:pt x="10" y="90"/>
                </a:cubicBezTo>
                <a:cubicBezTo>
                  <a:pt x="6" y="90"/>
                  <a:pt x="6" y="90"/>
                  <a:pt x="6" y="90"/>
                </a:cubicBezTo>
                <a:cubicBezTo>
                  <a:pt x="6" y="97"/>
                  <a:pt x="6" y="97"/>
                  <a:pt x="6" y="97"/>
                </a:cubicBezTo>
                <a:cubicBezTo>
                  <a:pt x="0" y="97"/>
                  <a:pt x="0" y="97"/>
                  <a:pt x="0" y="97"/>
                </a:cubicBezTo>
                <a:cubicBezTo>
                  <a:pt x="0" y="103"/>
                  <a:pt x="0" y="103"/>
                  <a:pt x="0" y="103"/>
                </a:cubicBezTo>
                <a:cubicBezTo>
                  <a:pt x="78" y="103"/>
                  <a:pt x="78" y="103"/>
                  <a:pt x="78" y="103"/>
                </a:cubicBezTo>
                <a:cubicBezTo>
                  <a:pt x="78" y="97"/>
                  <a:pt x="78" y="97"/>
                  <a:pt x="78" y="97"/>
                </a:cubicBezTo>
                <a:cubicBezTo>
                  <a:pt x="71" y="97"/>
                  <a:pt x="71" y="97"/>
                  <a:pt x="71" y="97"/>
                </a:cubicBezTo>
                <a:cubicBezTo>
                  <a:pt x="71" y="90"/>
                  <a:pt x="71" y="90"/>
                  <a:pt x="71" y="90"/>
                </a:cubicBezTo>
                <a:cubicBezTo>
                  <a:pt x="68" y="90"/>
                  <a:pt x="68" y="90"/>
                  <a:pt x="68" y="90"/>
                </a:cubicBezTo>
                <a:cubicBezTo>
                  <a:pt x="73" y="78"/>
                  <a:pt x="69" y="63"/>
                  <a:pt x="58" y="55"/>
                </a:cubicBezTo>
                <a:cubicBezTo>
                  <a:pt x="56" y="53"/>
                  <a:pt x="54" y="52"/>
                  <a:pt x="53" y="52"/>
                </a:cubicBezTo>
                <a:cubicBezTo>
                  <a:pt x="54" y="51"/>
                  <a:pt x="56" y="50"/>
                  <a:pt x="58" y="48"/>
                </a:cubicBezTo>
                <a:cubicBezTo>
                  <a:pt x="69" y="40"/>
                  <a:pt x="73" y="25"/>
                  <a:pt x="68" y="13"/>
                </a:cubicBezTo>
                <a:cubicBezTo>
                  <a:pt x="71" y="13"/>
                  <a:pt x="71" y="13"/>
                  <a:pt x="71" y="13"/>
                </a:cubicBezTo>
                <a:lnTo>
                  <a:pt x="71" y="6"/>
                </a:lnTo>
                <a:close/>
                <a:moveTo>
                  <a:pt x="62" y="14"/>
                </a:moveTo>
                <a:cubicBezTo>
                  <a:pt x="66" y="24"/>
                  <a:pt x="63" y="36"/>
                  <a:pt x="54" y="43"/>
                </a:cubicBezTo>
                <a:cubicBezTo>
                  <a:pt x="51" y="45"/>
                  <a:pt x="48" y="47"/>
                  <a:pt x="45" y="47"/>
                </a:cubicBezTo>
                <a:cubicBezTo>
                  <a:pt x="45" y="56"/>
                  <a:pt x="45" y="56"/>
                  <a:pt x="45" y="56"/>
                </a:cubicBezTo>
                <a:cubicBezTo>
                  <a:pt x="48" y="57"/>
                  <a:pt x="51" y="58"/>
                  <a:pt x="54" y="60"/>
                </a:cubicBezTo>
                <a:cubicBezTo>
                  <a:pt x="63" y="67"/>
                  <a:pt x="66" y="79"/>
                  <a:pt x="62" y="89"/>
                </a:cubicBezTo>
                <a:cubicBezTo>
                  <a:pt x="61" y="90"/>
                  <a:pt x="61" y="90"/>
                  <a:pt x="61" y="90"/>
                </a:cubicBezTo>
                <a:cubicBezTo>
                  <a:pt x="55" y="90"/>
                  <a:pt x="55" y="90"/>
                  <a:pt x="55" y="90"/>
                </a:cubicBezTo>
                <a:cubicBezTo>
                  <a:pt x="56" y="85"/>
                  <a:pt x="54" y="79"/>
                  <a:pt x="50" y="75"/>
                </a:cubicBezTo>
                <a:cubicBezTo>
                  <a:pt x="47" y="73"/>
                  <a:pt x="45" y="72"/>
                  <a:pt x="42" y="71"/>
                </a:cubicBezTo>
                <a:cubicBezTo>
                  <a:pt x="42" y="45"/>
                  <a:pt x="42" y="45"/>
                  <a:pt x="42" y="45"/>
                </a:cubicBezTo>
                <a:cubicBezTo>
                  <a:pt x="46" y="44"/>
                  <a:pt x="50" y="43"/>
                  <a:pt x="53" y="40"/>
                </a:cubicBezTo>
                <a:cubicBezTo>
                  <a:pt x="55" y="38"/>
                  <a:pt x="57" y="35"/>
                  <a:pt x="59" y="32"/>
                </a:cubicBezTo>
                <a:cubicBezTo>
                  <a:pt x="19" y="32"/>
                  <a:pt x="19" y="32"/>
                  <a:pt x="19" y="32"/>
                </a:cubicBezTo>
                <a:cubicBezTo>
                  <a:pt x="20" y="35"/>
                  <a:pt x="22" y="38"/>
                  <a:pt x="25" y="40"/>
                </a:cubicBezTo>
                <a:cubicBezTo>
                  <a:pt x="28" y="43"/>
                  <a:pt x="32" y="44"/>
                  <a:pt x="36" y="45"/>
                </a:cubicBezTo>
                <a:cubicBezTo>
                  <a:pt x="36" y="71"/>
                  <a:pt x="36" y="71"/>
                  <a:pt x="36" y="71"/>
                </a:cubicBezTo>
                <a:cubicBezTo>
                  <a:pt x="33" y="72"/>
                  <a:pt x="30" y="73"/>
                  <a:pt x="28" y="75"/>
                </a:cubicBezTo>
                <a:cubicBezTo>
                  <a:pt x="24" y="79"/>
                  <a:pt x="22" y="85"/>
                  <a:pt x="23" y="90"/>
                </a:cubicBezTo>
                <a:cubicBezTo>
                  <a:pt x="16" y="90"/>
                  <a:pt x="16" y="90"/>
                  <a:pt x="16" y="90"/>
                </a:cubicBezTo>
                <a:cubicBezTo>
                  <a:pt x="16" y="89"/>
                  <a:pt x="16" y="89"/>
                  <a:pt x="16" y="89"/>
                </a:cubicBezTo>
                <a:cubicBezTo>
                  <a:pt x="12" y="79"/>
                  <a:pt x="15" y="67"/>
                  <a:pt x="24" y="60"/>
                </a:cubicBezTo>
                <a:cubicBezTo>
                  <a:pt x="26" y="58"/>
                  <a:pt x="29" y="57"/>
                  <a:pt x="32" y="56"/>
                </a:cubicBezTo>
                <a:cubicBezTo>
                  <a:pt x="32" y="47"/>
                  <a:pt x="32" y="47"/>
                  <a:pt x="32" y="47"/>
                </a:cubicBezTo>
                <a:cubicBezTo>
                  <a:pt x="29" y="47"/>
                  <a:pt x="26" y="45"/>
                  <a:pt x="24" y="43"/>
                </a:cubicBezTo>
                <a:cubicBezTo>
                  <a:pt x="15" y="36"/>
                  <a:pt x="12" y="24"/>
                  <a:pt x="16" y="14"/>
                </a:cubicBezTo>
                <a:cubicBezTo>
                  <a:pt x="16" y="13"/>
                  <a:pt x="16" y="13"/>
                  <a:pt x="16" y="13"/>
                </a:cubicBezTo>
                <a:cubicBezTo>
                  <a:pt x="61" y="13"/>
                  <a:pt x="61" y="13"/>
                  <a:pt x="61" y="13"/>
                </a:cubicBezTo>
                <a:lnTo>
                  <a:pt x="62"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1" name="PA_淘宝店chenying0907 17">
            <a:extLst>
              <a:ext uri="{FF2B5EF4-FFF2-40B4-BE49-F238E27FC236}">
                <a16:creationId xmlns:a16="http://schemas.microsoft.com/office/drawing/2014/main" xmlns="" id="{16792AE6-10F3-FB4A-8151-BD9954D3D98C}"/>
              </a:ext>
            </a:extLst>
          </p:cNvPr>
          <p:cNvSpPr>
            <a:spLocks noChangeArrowheads="1"/>
          </p:cNvSpPr>
          <p:nvPr>
            <p:custDataLst>
              <p:tags r:id="rId10"/>
            </p:custDataLst>
          </p:nvPr>
        </p:nvSpPr>
        <p:spPr bwMode="auto">
          <a:xfrm>
            <a:off x="5461001" y="1923676"/>
            <a:ext cx="646113"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charset="0"/>
              <a:buNone/>
            </a:pPr>
            <a:r>
              <a:rPr lang="zh-CN" altLang="en-US" sz="1000" b="1" dirty="0">
                <a:solidFill>
                  <a:schemeClr val="bg1"/>
                </a:solidFill>
                <a:latin typeface="Noto Sans S Chinese Medium" panose="020B0600000000000000" pitchFamily="34" charset="-122"/>
                <a:ea typeface="Noto Sans S Chinese Medium" panose="020B0600000000000000" pitchFamily="34" charset="-122"/>
              </a:rPr>
              <a:t>添加标题</a:t>
            </a:r>
          </a:p>
        </p:txBody>
      </p:sp>
      <p:sp>
        <p:nvSpPr>
          <p:cNvPr id="12" name="PA_淘宝店chenying0907 18">
            <a:extLst>
              <a:ext uri="{FF2B5EF4-FFF2-40B4-BE49-F238E27FC236}">
                <a16:creationId xmlns:a16="http://schemas.microsoft.com/office/drawing/2014/main" xmlns="" id="{2D6A4202-EABF-CC4C-A74F-7EBBB3AEB5F8}"/>
              </a:ext>
            </a:extLst>
          </p:cNvPr>
          <p:cNvSpPr>
            <a:spLocks noChangeArrowheads="1"/>
          </p:cNvSpPr>
          <p:nvPr>
            <p:custDataLst>
              <p:tags r:id="rId11"/>
            </p:custDataLst>
          </p:nvPr>
        </p:nvSpPr>
        <p:spPr bwMode="auto">
          <a:xfrm>
            <a:off x="7648576" y="1923676"/>
            <a:ext cx="646113"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charset="0"/>
              <a:buNone/>
            </a:pPr>
            <a:r>
              <a:rPr lang="zh-CN" altLang="en-US" sz="1000" b="1" dirty="0">
                <a:solidFill>
                  <a:schemeClr val="bg1"/>
                </a:solidFill>
                <a:latin typeface="Noto Sans S Chinese Medium" panose="020B0600000000000000" pitchFamily="34" charset="-122"/>
                <a:ea typeface="Noto Sans S Chinese Medium" panose="020B0600000000000000" pitchFamily="34" charset="-122"/>
              </a:rPr>
              <a:t>添加标题</a:t>
            </a:r>
            <a:endParaRPr lang="zh-CN" altLang="zh-CN" sz="1000" b="1" dirty="0">
              <a:solidFill>
                <a:schemeClr val="bg1"/>
              </a:solidFill>
              <a:latin typeface="Noto Sans S Chinese Medium" panose="020B0600000000000000" pitchFamily="34" charset="-122"/>
              <a:ea typeface="Noto Sans S Chinese Medium" panose="020B0600000000000000" pitchFamily="34" charset="-122"/>
            </a:endParaRPr>
          </a:p>
        </p:txBody>
      </p:sp>
      <p:sp>
        <p:nvSpPr>
          <p:cNvPr id="13" name="PA_淘宝店chenying0907 19">
            <a:extLst>
              <a:ext uri="{FF2B5EF4-FFF2-40B4-BE49-F238E27FC236}">
                <a16:creationId xmlns:a16="http://schemas.microsoft.com/office/drawing/2014/main" xmlns="" id="{252298B5-34EB-F642-8454-0C422D19C997}"/>
              </a:ext>
            </a:extLst>
          </p:cNvPr>
          <p:cNvSpPr>
            <a:spLocks noChangeArrowheads="1"/>
          </p:cNvSpPr>
          <p:nvPr>
            <p:custDataLst>
              <p:tags r:id="rId12"/>
            </p:custDataLst>
          </p:nvPr>
        </p:nvSpPr>
        <p:spPr bwMode="auto">
          <a:xfrm>
            <a:off x="5508626" y="4270725"/>
            <a:ext cx="646113"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charset="0"/>
              <a:buNone/>
            </a:pPr>
            <a:r>
              <a:rPr lang="zh-CN" altLang="en-US" sz="1000" b="1" dirty="0">
                <a:solidFill>
                  <a:schemeClr val="bg1"/>
                </a:solidFill>
                <a:latin typeface="Noto Sans S Chinese Medium" panose="020B0600000000000000" pitchFamily="34" charset="-122"/>
                <a:ea typeface="Noto Sans S Chinese Medium" panose="020B0600000000000000" pitchFamily="34" charset="-122"/>
              </a:rPr>
              <a:t>添加标题</a:t>
            </a:r>
            <a:endParaRPr lang="zh-CN" altLang="zh-CN" sz="1000" b="1" dirty="0">
              <a:solidFill>
                <a:schemeClr val="bg1"/>
              </a:solidFill>
              <a:latin typeface="Noto Sans S Chinese Medium" panose="020B0600000000000000" pitchFamily="34" charset="-122"/>
              <a:ea typeface="Noto Sans S Chinese Medium" panose="020B0600000000000000" pitchFamily="34" charset="-122"/>
            </a:endParaRPr>
          </a:p>
        </p:txBody>
      </p:sp>
      <p:sp>
        <p:nvSpPr>
          <p:cNvPr id="14" name="PA_淘宝店chenying0907 20">
            <a:extLst>
              <a:ext uri="{FF2B5EF4-FFF2-40B4-BE49-F238E27FC236}">
                <a16:creationId xmlns:a16="http://schemas.microsoft.com/office/drawing/2014/main" xmlns="" id="{12281CBA-A3B0-684B-B3E5-61B7BC1FC3A1}"/>
              </a:ext>
            </a:extLst>
          </p:cNvPr>
          <p:cNvSpPr>
            <a:spLocks noChangeArrowheads="1"/>
          </p:cNvSpPr>
          <p:nvPr>
            <p:custDataLst>
              <p:tags r:id="rId13"/>
            </p:custDataLst>
          </p:nvPr>
        </p:nvSpPr>
        <p:spPr bwMode="auto">
          <a:xfrm>
            <a:off x="7577138" y="4270725"/>
            <a:ext cx="64611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charset="0"/>
              <a:buNone/>
            </a:pPr>
            <a:r>
              <a:rPr lang="zh-CN" altLang="en-US" sz="1000" b="1" dirty="0">
                <a:solidFill>
                  <a:schemeClr val="bg1"/>
                </a:solidFill>
                <a:latin typeface="Noto Sans S Chinese Medium" panose="020B0600000000000000" pitchFamily="34" charset="-122"/>
                <a:ea typeface="Noto Sans S Chinese Medium" panose="020B0600000000000000" pitchFamily="34" charset="-122"/>
              </a:rPr>
              <a:t>添加标题</a:t>
            </a:r>
            <a:endParaRPr lang="zh-CN" altLang="zh-CN" sz="1000" b="1" dirty="0">
              <a:solidFill>
                <a:schemeClr val="bg1"/>
              </a:solidFill>
              <a:latin typeface="Noto Sans S Chinese Medium" panose="020B0600000000000000" pitchFamily="34" charset="-122"/>
              <a:ea typeface="Noto Sans S Chinese Medium" panose="020B0600000000000000" pitchFamily="34" charset="-122"/>
            </a:endParaRPr>
          </a:p>
        </p:txBody>
      </p:sp>
      <p:sp>
        <p:nvSpPr>
          <p:cNvPr id="15" name="PA_淘宝店chenying0907 21">
            <a:extLst>
              <a:ext uri="{FF2B5EF4-FFF2-40B4-BE49-F238E27FC236}">
                <a16:creationId xmlns:a16="http://schemas.microsoft.com/office/drawing/2014/main" xmlns="" id="{2B599A28-7854-1740-BBFC-95DFC6BA4C6C}"/>
              </a:ext>
            </a:extLst>
          </p:cNvPr>
          <p:cNvSpPr>
            <a:spLocks noChangeArrowheads="1"/>
          </p:cNvSpPr>
          <p:nvPr>
            <p:custDataLst>
              <p:tags r:id="rId14"/>
            </p:custDataLst>
          </p:nvPr>
        </p:nvSpPr>
        <p:spPr bwMode="auto">
          <a:xfrm>
            <a:off x="6374607" y="2942517"/>
            <a:ext cx="895350" cy="153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buFont typeface="Arial" charset="0"/>
              <a:buNone/>
            </a:pPr>
            <a:r>
              <a:rPr lang="zh-CN" altLang="en-US" sz="1000" dirty="0">
                <a:solidFill>
                  <a:schemeClr val="bg1"/>
                </a:solidFill>
                <a:latin typeface="Noto Sans S Chinese Medium" panose="020B0600000000000000" pitchFamily="34" charset="-122"/>
                <a:ea typeface="Noto Sans S Chinese Medium" panose="020B0600000000000000" pitchFamily="34" charset="-122"/>
              </a:rPr>
              <a:t>添加标题</a:t>
            </a:r>
            <a:endParaRPr lang="zh-CN" altLang="zh-CN" sz="1000" dirty="0">
              <a:solidFill>
                <a:schemeClr val="bg1"/>
              </a:solidFill>
              <a:latin typeface="Noto Sans S Chinese Medium" panose="020B0600000000000000" pitchFamily="34" charset="-122"/>
              <a:ea typeface="Noto Sans S Chinese Medium" panose="020B0600000000000000" pitchFamily="34" charset="-122"/>
            </a:endParaRPr>
          </a:p>
        </p:txBody>
      </p:sp>
      <p:sp>
        <p:nvSpPr>
          <p:cNvPr id="16" name="PA_淘宝店chenying0907 22">
            <a:extLst>
              <a:ext uri="{FF2B5EF4-FFF2-40B4-BE49-F238E27FC236}">
                <a16:creationId xmlns:a16="http://schemas.microsoft.com/office/drawing/2014/main" xmlns="" id="{3B6E7D93-1573-B94E-98C0-CC2B177DCCC1}"/>
              </a:ext>
            </a:extLst>
          </p:cNvPr>
          <p:cNvSpPr>
            <a:spLocks noChangeArrowheads="1"/>
          </p:cNvSpPr>
          <p:nvPr>
            <p:custDataLst>
              <p:tags r:id="rId15"/>
            </p:custDataLst>
          </p:nvPr>
        </p:nvSpPr>
        <p:spPr bwMode="auto">
          <a:xfrm>
            <a:off x="539750" y="1431399"/>
            <a:ext cx="388778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800" dirty="0">
                <a:solidFill>
                  <a:schemeClr val="bg1">
                    <a:lumMod val="50000"/>
                  </a:schemeClr>
                </a:solidFill>
                <a:latin typeface="Noto Sans S Chinese Medium" panose="020B0600000000000000" pitchFamily="34" charset="-122"/>
                <a:ea typeface="Noto Sans S Chinese Medium" panose="020B0600000000000000" pitchFamily="34" charset="-122"/>
              </a:rPr>
              <a:t>添加你的详细文本内容添加你的详细文本内容添加你的详细文本内容添加你的详细文本内容添加你的详细文本内容添加你的详细文本内容添加你的详细文本内容添加你的详细文本内容添加你的详细文本内容添加你的详细文本内容添加你的详细文本内容添加你的详细文本内容</a:t>
            </a:r>
            <a:endParaRPr lang="en-US" altLang="zh-CN" sz="8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17" name="PA_淘宝店chenying0907 23">
            <a:extLst>
              <a:ext uri="{FF2B5EF4-FFF2-40B4-BE49-F238E27FC236}">
                <a16:creationId xmlns:a16="http://schemas.microsoft.com/office/drawing/2014/main" xmlns="" id="{51348666-B76A-A447-A1AB-D07A5CB8605A}"/>
              </a:ext>
            </a:extLst>
          </p:cNvPr>
          <p:cNvSpPr>
            <a:spLocks noChangeArrowheads="1"/>
          </p:cNvSpPr>
          <p:nvPr>
            <p:custDataLst>
              <p:tags r:id="rId16"/>
            </p:custDataLst>
          </p:nvPr>
        </p:nvSpPr>
        <p:spPr bwMode="auto">
          <a:xfrm>
            <a:off x="539750" y="2223806"/>
            <a:ext cx="3816350"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1100" b="1" dirty="0">
                <a:solidFill>
                  <a:schemeClr val="bg1">
                    <a:lumMod val="50000"/>
                  </a:schemeClr>
                </a:solidFill>
                <a:latin typeface="Noto Sans S Chinese Medium" panose="020B0600000000000000" pitchFamily="34" charset="-122"/>
                <a:ea typeface="Noto Sans S Chinese Medium" panose="020B0600000000000000" pitchFamily="34" charset="-122"/>
              </a:rPr>
              <a:t>添加标题</a:t>
            </a:r>
            <a:endParaRPr lang="en-US" altLang="zh-CN" sz="1100" b="1" dirty="0">
              <a:solidFill>
                <a:schemeClr val="bg1">
                  <a:lumMod val="50000"/>
                </a:schemeClr>
              </a:solidFill>
              <a:latin typeface="Noto Sans S Chinese Medium" panose="020B0600000000000000" pitchFamily="34" charset="-122"/>
              <a:ea typeface="Noto Sans S Chinese Medium" panose="020B0600000000000000" pitchFamily="34" charset="-122"/>
            </a:endParaRPr>
          </a:p>
          <a:p>
            <a:r>
              <a:rPr lang="zh-CN" altLang="en-US" sz="800" dirty="0">
                <a:solidFill>
                  <a:schemeClr val="bg1">
                    <a:lumMod val="50000"/>
                  </a:schemeClr>
                </a:solidFill>
                <a:latin typeface="Noto Sans S Chinese Medium" panose="020B0600000000000000" pitchFamily="34" charset="-122"/>
                <a:ea typeface="Noto Sans S Chinese Medium" panose="020B0600000000000000" pitchFamily="34" charset="-122"/>
              </a:rPr>
              <a:t>添加你的详细文本内容添加你的详细文本内容添加你的详细文本内容</a:t>
            </a:r>
            <a:endParaRPr lang="en-US" altLang="zh-CN" sz="8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18" name="PA_Line 24">
            <a:extLst>
              <a:ext uri="{FF2B5EF4-FFF2-40B4-BE49-F238E27FC236}">
                <a16:creationId xmlns:a16="http://schemas.microsoft.com/office/drawing/2014/main" xmlns="" id="{ACCF038A-0322-5B4A-99A4-12F23340DC6C}"/>
              </a:ext>
            </a:extLst>
          </p:cNvPr>
          <p:cNvSpPr>
            <a:spLocks noChangeShapeType="1"/>
          </p:cNvSpPr>
          <p:nvPr>
            <p:custDataLst>
              <p:tags r:id="rId17"/>
            </p:custDataLst>
          </p:nvPr>
        </p:nvSpPr>
        <p:spPr bwMode="auto">
          <a:xfrm>
            <a:off x="539750" y="2622391"/>
            <a:ext cx="3816350" cy="0"/>
          </a:xfrm>
          <a:prstGeom prst="line">
            <a:avLst/>
          </a:prstGeom>
          <a:noFill/>
          <a:ln w="6350">
            <a:solidFill>
              <a:schemeClr val="bg1">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19" name="PA_淘宝店chenying0907 25">
            <a:extLst>
              <a:ext uri="{FF2B5EF4-FFF2-40B4-BE49-F238E27FC236}">
                <a16:creationId xmlns:a16="http://schemas.microsoft.com/office/drawing/2014/main" xmlns="" id="{01913089-DC2A-6F40-BD8C-3B7931F44249}"/>
              </a:ext>
            </a:extLst>
          </p:cNvPr>
          <p:cNvSpPr>
            <a:spLocks noChangeArrowheads="1"/>
          </p:cNvSpPr>
          <p:nvPr>
            <p:custDataLst>
              <p:tags r:id="rId18"/>
            </p:custDataLst>
          </p:nvPr>
        </p:nvSpPr>
        <p:spPr bwMode="auto">
          <a:xfrm>
            <a:off x="539750" y="2871706"/>
            <a:ext cx="3816350"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1100" b="1" dirty="0">
                <a:solidFill>
                  <a:schemeClr val="bg1">
                    <a:lumMod val="50000"/>
                  </a:schemeClr>
                </a:solidFill>
                <a:latin typeface="Noto Sans S Chinese Medium" panose="020B0600000000000000" pitchFamily="34" charset="-122"/>
                <a:ea typeface="Noto Sans S Chinese Medium" panose="020B0600000000000000" pitchFamily="34" charset="-122"/>
              </a:rPr>
              <a:t>添加标题</a:t>
            </a:r>
            <a:endParaRPr lang="en-US" altLang="zh-CN" sz="1100" b="1" dirty="0">
              <a:solidFill>
                <a:schemeClr val="bg1">
                  <a:lumMod val="50000"/>
                </a:schemeClr>
              </a:solidFill>
              <a:latin typeface="Noto Sans S Chinese Medium" panose="020B0600000000000000" pitchFamily="34" charset="-122"/>
              <a:ea typeface="Noto Sans S Chinese Medium" panose="020B0600000000000000" pitchFamily="34" charset="-122"/>
            </a:endParaRPr>
          </a:p>
          <a:p>
            <a:r>
              <a:rPr lang="zh-CN" altLang="en-US" sz="800" dirty="0">
                <a:solidFill>
                  <a:schemeClr val="bg1">
                    <a:lumMod val="50000"/>
                  </a:schemeClr>
                </a:solidFill>
                <a:latin typeface="Noto Sans S Chinese Medium" panose="020B0600000000000000" pitchFamily="34" charset="-122"/>
                <a:ea typeface="Noto Sans S Chinese Medium" panose="020B0600000000000000" pitchFamily="34" charset="-122"/>
              </a:rPr>
              <a:t>添加你的详细文本内容添加你的详细文本内容添加你的详细文本内容</a:t>
            </a:r>
            <a:endParaRPr lang="en-US" altLang="zh-CN" sz="8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20" name="PA_Line 26">
            <a:extLst>
              <a:ext uri="{FF2B5EF4-FFF2-40B4-BE49-F238E27FC236}">
                <a16:creationId xmlns:a16="http://schemas.microsoft.com/office/drawing/2014/main" xmlns="" id="{C2C8D851-B34D-0B4E-A488-F3EC8BCA8506}"/>
              </a:ext>
            </a:extLst>
          </p:cNvPr>
          <p:cNvSpPr>
            <a:spLocks noChangeShapeType="1"/>
          </p:cNvSpPr>
          <p:nvPr>
            <p:custDataLst>
              <p:tags r:id="rId19"/>
            </p:custDataLst>
          </p:nvPr>
        </p:nvSpPr>
        <p:spPr bwMode="auto">
          <a:xfrm>
            <a:off x="539750" y="3270291"/>
            <a:ext cx="3816350" cy="0"/>
          </a:xfrm>
          <a:prstGeom prst="line">
            <a:avLst/>
          </a:prstGeom>
          <a:noFill/>
          <a:ln w="6350">
            <a:solidFill>
              <a:schemeClr val="bg1">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21" name="PA_淘宝店chenying0907 27">
            <a:extLst>
              <a:ext uri="{FF2B5EF4-FFF2-40B4-BE49-F238E27FC236}">
                <a16:creationId xmlns:a16="http://schemas.microsoft.com/office/drawing/2014/main" xmlns="" id="{7B6284DF-A723-3449-BFF0-138CBD41D24D}"/>
              </a:ext>
            </a:extLst>
          </p:cNvPr>
          <p:cNvSpPr>
            <a:spLocks noChangeArrowheads="1"/>
          </p:cNvSpPr>
          <p:nvPr>
            <p:custDataLst>
              <p:tags r:id="rId20"/>
            </p:custDataLst>
          </p:nvPr>
        </p:nvSpPr>
        <p:spPr bwMode="auto">
          <a:xfrm>
            <a:off x="539750" y="3549777"/>
            <a:ext cx="3816350"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1100" b="1" dirty="0">
                <a:solidFill>
                  <a:schemeClr val="bg1">
                    <a:lumMod val="50000"/>
                  </a:schemeClr>
                </a:solidFill>
                <a:latin typeface="Noto Sans S Chinese Medium" panose="020B0600000000000000" pitchFamily="34" charset="-122"/>
                <a:ea typeface="Noto Sans S Chinese Medium" panose="020B0600000000000000" pitchFamily="34" charset="-122"/>
              </a:rPr>
              <a:t>添加标题</a:t>
            </a:r>
            <a:endParaRPr lang="en-US" altLang="zh-CN" sz="1100" b="1" dirty="0">
              <a:solidFill>
                <a:schemeClr val="bg1">
                  <a:lumMod val="50000"/>
                </a:schemeClr>
              </a:solidFill>
              <a:latin typeface="Noto Sans S Chinese Medium" panose="020B0600000000000000" pitchFamily="34" charset="-122"/>
              <a:ea typeface="Noto Sans S Chinese Medium" panose="020B0600000000000000" pitchFamily="34" charset="-122"/>
            </a:endParaRPr>
          </a:p>
          <a:p>
            <a:r>
              <a:rPr lang="zh-CN" altLang="en-US" sz="800" dirty="0">
                <a:solidFill>
                  <a:schemeClr val="bg1">
                    <a:lumMod val="50000"/>
                  </a:schemeClr>
                </a:solidFill>
                <a:latin typeface="Noto Sans S Chinese Medium" panose="020B0600000000000000" pitchFamily="34" charset="-122"/>
                <a:ea typeface="Noto Sans S Chinese Medium" panose="020B0600000000000000" pitchFamily="34" charset="-122"/>
              </a:rPr>
              <a:t>添加你的详细文本内容添加你的详细文本内容添加你的详细文本内容</a:t>
            </a:r>
            <a:endParaRPr lang="en-US" altLang="zh-CN" sz="8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22" name="PA_Line 28">
            <a:extLst>
              <a:ext uri="{FF2B5EF4-FFF2-40B4-BE49-F238E27FC236}">
                <a16:creationId xmlns:a16="http://schemas.microsoft.com/office/drawing/2014/main" xmlns="" id="{E4308A15-9948-D341-AFA5-7905E93F515C}"/>
              </a:ext>
            </a:extLst>
          </p:cNvPr>
          <p:cNvSpPr>
            <a:spLocks noChangeShapeType="1"/>
          </p:cNvSpPr>
          <p:nvPr>
            <p:custDataLst>
              <p:tags r:id="rId21"/>
            </p:custDataLst>
          </p:nvPr>
        </p:nvSpPr>
        <p:spPr bwMode="auto">
          <a:xfrm>
            <a:off x="539750" y="3948363"/>
            <a:ext cx="3816350" cy="0"/>
          </a:xfrm>
          <a:prstGeom prst="line">
            <a:avLst/>
          </a:prstGeom>
          <a:noFill/>
          <a:ln w="6350">
            <a:solidFill>
              <a:schemeClr val="bg1">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23" name="PA_淘宝店chenying0907 29">
            <a:extLst>
              <a:ext uri="{FF2B5EF4-FFF2-40B4-BE49-F238E27FC236}">
                <a16:creationId xmlns:a16="http://schemas.microsoft.com/office/drawing/2014/main" xmlns="" id="{9D754F9E-A2E3-8642-9A45-902EA93333CB}"/>
              </a:ext>
            </a:extLst>
          </p:cNvPr>
          <p:cNvSpPr>
            <a:spLocks noChangeArrowheads="1"/>
          </p:cNvSpPr>
          <p:nvPr>
            <p:custDataLst>
              <p:tags r:id="rId22"/>
            </p:custDataLst>
          </p:nvPr>
        </p:nvSpPr>
        <p:spPr bwMode="auto">
          <a:xfrm>
            <a:off x="539750" y="4204029"/>
            <a:ext cx="3816350"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1100" b="1" dirty="0">
                <a:solidFill>
                  <a:schemeClr val="bg1">
                    <a:lumMod val="50000"/>
                  </a:schemeClr>
                </a:solidFill>
                <a:latin typeface="Noto Sans S Chinese Medium" panose="020B0600000000000000" pitchFamily="34" charset="-122"/>
                <a:ea typeface="Noto Sans S Chinese Medium" panose="020B0600000000000000" pitchFamily="34" charset="-122"/>
              </a:rPr>
              <a:t>添加标题</a:t>
            </a:r>
            <a:endParaRPr lang="en-US" altLang="zh-CN" sz="1100" b="1" dirty="0">
              <a:solidFill>
                <a:schemeClr val="bg1">
                  <a:lumMod val="50000"/>
                </a:schemeClr>
              </a:solidFill>
              <a:latin typeface="Noto Sans S Chinese Medium" panose="020B0600000000000000" pitchFamily="34" charset="-122"/>
              <a:ea typeface="Noto Sans S Chinese Medium" panose="020B0600000000000000" pitchFamily="34" charset="-122"/>
            </a:endParaRPr>
          </a:p>
          <a:p>
            <a:r>
              <a:rPr lang="zh-CN" altLang="en-US" sz="800" dirty="0">
                <a:solidFill>
                  <a:schemeClr val="bg1">
                    <a:lumMod val="50000"/>
                  </a:schemeClr>
                </a:solidFill>
                <a:latin typeface="Noto Sans S Chinese Medium" panose="020B0600000000000000" pitchFamily="34" charset="-122"/>
                <a:ea typeface="Noto Sans S Chinese Medium" panose="020B0600000000000000" pitchFamily="34" charset="-122"/>
              </a:rPr>
              <a:t>添加你的详细文本内容添加你的详细文本内容添加你的详细文本内容</a:t>
            </a:r>
            <a:endParaRPr lang="en-US" altLang="zh-CN" sz="8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24" name="PA_Line 30">
            <a:extLst>
              <a:ext uri="{FF2B5EF4-FFF2-40B4-BE49-F238E27FC236}">
                <a16:creationId xmlns:a16="http://schemas.microsoft.com/office/drawing/2014/main" xmlns="" id="{2E1F115D-F7F7-784B-90F2-2A8E1223AE9A}"/>
              </a:ext>
            </a:extLst>
          </p:cNvPr>
          <p:cNvSpPr>
            <a:spLocks noChangeShapeType="1"/>
          </p:cNvSpPr>
          <p:nvPr>
            <p:custDataLst>
              <p:tags r:id="rId23"/>
            </p:custDataLst>
          </p:nvPr>
        </p:nvSpPr>
        <p:spPr bwMode="auto">
          <a:xfrm>
            <a:off x="539750" y="4602615"/>
            <a:ext cx="3816350" cy="0"/>
          </a:xfrm>
          <a:prstGeom prst="line">
            <a:avLst/>
          </a:prstGeom>
          <a:noFill/>
          <a:ln w="6350">
            <a:solidFill>
              <a:schemeClr val="bg1">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grpSp>
        <p:nvGrpSpPr>
          <p:cNvPr id="25" name="PA_淘宝店chenying0907 39">
            <a:extLst>
              <a:ext uri="{FF2B5EF4-FFF2-40B4-BE49-F238E27FC236}">
                <a16:creationId xmlns:a16="http://schemas.microsoft.com/office/drawing/2014/main" xmlns="" id="{7A22D188-0D4D-574F-AA87-26F74E4B9C8B}"/>
              </a:ext>
            </a:extLst>
          </p:cNvPr>
          <p:cNvGrpSpPr/>
          <p:nvPr>
            <p:custDataLst>
              <p:tags r:id="rId24"/>
            </p:custDataLst>
          </p:nvPr>
        </p:nvGrpSpPr>
        <p:grpSpPr>
          <a:xfrm>
            <a:off x="-9190" y="0"/>
            <a:ext cx="620750" cy="791858"/>
            <a:chOff x="0" y="-21236"/>
            <a:chExt cx="3311527" cy="4224338"/>
          </a:xfrm>
        </p:grpSpPr>
        <p:sp>
          <p:nvSpPr>
            <p:cNvPr id="26" name="淘宝店chenying0907 37">
              <a:extLst>
                <a:ext uri="{FF2B5EF4-FFF2-40B4-BE49-F238E27FC236}">
                  <a16:creationId xmlns:a16="http://schemas.microsoft.com/office/drawing/2014/main" xmlns="" id="{5C15C4B5-F699-554B-A9FD-4615CF0DC790}"/>
                </a:ext>
              </a:extLst>
            </p:cNvPr>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E5CB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7" name="淘宝店chenying0907 38">
              <a:extLst>
                <a:ext uri="{FF2B5EF4-FFF2-40B4-BE49-F238E27FC236}">
                  <a16:creationId xmlns:a16="http://schemas.microsoft.com/office/drawing/2014/main" xmlns="" id="{DBB00972-D94C-8041-A495-8184479AA181}"/>
                </a:ext>
              </a:extLst>
            </p:cNvPr>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8" name="淘宝店chenying0907 39">
              <a:extLst>
                <a:ext uri="{FF2B5EF4-FFF2-40B4-BE49-F238E27FC236}">
                  <a16:creationId xmlns:a16="http://schemas.microsoft.com/office/drawing/2014/main" xmlns="" id="{3E388B7F-D8A6-BC49-A7A7-28BCF8B07CF5}"/>
                </a:ext>
              </a:extLst>
            </p:cNvPr>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DBAC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29" name="PA_文本框 4">
            <a:extLst>
              <a:ext uri="{FF2B5EF4-FFF2-40B4-BE49-F238E27FC236}">
                <a16:creationId xmlns:a16="http://schemas.microsoft.com/office/drawing/2014/main" xmlns="" id="{E1884A7C-004A-A044-9585-3A32A1F4FA46}"/>
              </a:ext>
            </a:extLst>
          </p:cNvPr>
          <p:cNvSpPr txBox="1">
            <a:spLocks noChangeArrowheads="1"/>
          </p:cNvSpPr>
          <p:nvPr>
            <p:custDataLst>
              <p:tags r:id="rId25"/>
            </p:custDataLst>
          </p:nvPr>
        </p:nvSpPr>
        <p:spPr bwMode="auto">
          <a:xfrm>
            <a:off x="535359" y="184337"/>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Noto Sans S Chinese Medium" panose="020B0600000000000000" pitchFamily="34" charset="-122"/>
                <a:ea typeface="Noto Sans S Chinese Medium" panose="020B0600000000000000" pitchFamily="34" charset="-122"/>
              </a:rPr>
              <a:t>此处添加</a:t>
            </a:r>
            <a:r>
              <a:rPr lang="zh-CN" altLang="en-US" sz="2000" dirty="0">
                <a:solidFill>
                  <a:srgbClr val="DBACA5"/>
                </a:solidFill>
                <a:latin typeface="Noto Sans S Chinese Medium" panose="020B0600000000000000" pitchFamily="34" charset="-122"/>
                <a:ea typeface="Noto Sans S Chinese Medium" panose="020B0600000000000000" pitchFamily="34" charset="-122"/>
              </a:rPr>
              <a:t>标题文本</a:t>
            </a:r>
            <a:endParaRPr lang="en-US" altLang="zh-CN" sz="2000" dirty="0">
              <a:solidFill>
                <a:srgbClr val="DBACA5"/>
              </a:solidFill>
              <a:latin typeface="Noto Sans S Chinese Medium" panose="020B0600000000000000" pitchFamily="34" charset="-122"/>
              <a:ea typeface="Noto Sans S Chinese Medium" panose="020B0600000000000000" pitchFamily="34" charset="-122"/>
            </a:endParaRPr>
          </a:p>
        </p:txBody>
      </p:sp>
      <p:sp>
        <p:nvSpPr>
          <p:cNvPr id="30" name="PA_文本框 5">
            <a:extLst>
              <a:ext uri="{FF2B5EF4-FFF2-40B4-BE49-F238E27FC236}">
                <a16:creationId xmlns:a16="http://schemas.microsoft.com/office/drawing/2014/main" xmlns="" id="{612E2E21-AF11-5741-BCCD-4E014AE2FFA0}"/>
              </a:ext>
            </a:extLst>
          </p:cNvPr>
          <p:cNvSpPr txBox="1">
            <a:spLocks noChangeArrowheads="1"/>
          </p:cNvSpPr>
          <p:nvPr>
            <p:custDataLst>
              <p:tags r:id="rId26"/>
            </p:custDataLst>
          </p:nvPr>
        </p:nvSpPr>
        <p:spPr bwMode="auto">
          <a:xfrm>
            <a:off x="535359" y="509426"/>
            <a:ext cx="2071401"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800" dirty="0">
                <a:solidFill>
                  <a:schemeClr val="bg1">
                    <a:lumMod val="50000"/>
                  </a:schemeClr>
                </a:solidFill>
                <a:latin typeface="Noto Sans S Chinese Medium" panose="020B0600000000000000" pitchFamily="34" charset="-122"/>
                <a:ea typeface="Noto Sans S Chinese Medium" panose="020B0600000000000000" pitchFamily="34" charset="-122"/>
              </a:rPr>
              <a:t>This is a good space for a short subtitle</a:t>
            </a:r>
          </a:p>
        </p:txBody>
      </p:sp>
    </p:spTree>
    <p:extLst>
      <p:ext uri="{BB962C8B-B14F-4D97-AF65-F5344CB8AC3E}">
        <p14:creationId xmlns:p14="http://schemas.microsoft.com/office/powerpoint/2010/main" val="3533366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9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120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150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par>
                                <p:cTn id="28" presetID="10" presetClass="entr" presetSubtype="0" fill="hold" grpId="0" nodeType="withEffect">
                                  <p:stCondLst>
                                    <p:cond delay="30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grpId="0" nodeType="withEffect">
                                  <p:stCondLst>
                                    <p:cond delay="60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par>
                                <p:cTn id="34" presetID="10" presetClass="entr" presetSubtype="0" fill="hold" grpId="0" nodeType="withEffect">
                                  <p:stCondLst>
                                    <p:cond delay="90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par>
                                <p:cTn id="37" presetID="10" presetClass="entr" presetSubtype="0" fill="hold" grpId="0" nodeType="withEffect">
                                  <p:stCondLst>
                                    <p:cond delay="120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par>
                                <p:cTn id="40" presetID="10" presetClass="entr" presetSubtype="0" fill="hold" grpId="0" nodeType="withEffect">
                                  <p:stCondLst>
                                    <p:cond delay="150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par>
                                <p:cTn id="48" presetID="10" presetClass="entr" presetSubtype="0" fill="hold" grpId="0" nodeType="withEffect">
                                  <p:stCondLst>
                                    <p:cond delay="30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500"/>
                                        <p:tgtEl>
                                          <p:spTgt spid="15"/>
                                        </p:tgtEl>
                                      </p:cBhvr>
                                    </p:animEffect>
                                  </p:childTnLst>
                                </p:cTn>
                              </p:par>
                              <p:par>
                                <p:cTn id="51" presetID="10" presetClass="entr" presetSubtype="0" fill="hold" grpId="0" nodeType="withEffect">
                                  <p:stCondLst>
                                    <p:cond delay="600"/>
                                  </p:stCondLst>
                                  <p:childTnLst>
                                    <p:set>
                                      <p:cBhvr>
                                        <p:cTn id="52" dur="1" fill="hold">
                                          <p:stCondLst>
                                            <p:cond delay="0"/>
                                          </p:stCondLst>
                                        </p:cTn>
                                        <p:tgtEl>
                                          <p:spTgt spid="16"/>
                                        </p:tgtEl>
                                        <p:attrNameLst>
                                          <p:attrName>style.visibility</p:attrName>
                                        </p:attrNameLst>
                                      </p:cBhvr>
                                      <p:to>
                                        <p:strVal val="visible"/>
                                      </p:to>
                                    </p:set>
                                    <p:animEffect transition="in" filter="fade">
                                      <p:cBhvr>
                                        <p:cTn id="53" dur="500"/>
                                        <p:tgtEl>
                                          <p:spTgt spid="16"/>
                                        </p:tgtEl>
                                      </p:cBhvr>
                                    </p:animEffect>
                                  </p:childTnLst>
                                </p:cTn>
                              </p:par>
                              <p:par>
                                <p:cTn id="54" presetID="10" presetClass="entr" presetSubtype="0" fill="hold" grpId="0" nodeType="withEffect">
                                  <p:stCondLst>
                                    <p:cond delay="90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500"/>
                                        <p:tgtEl>
                                          <p:spTgt spid="17"/>
                                        </p:tgtEl>
                                      </p:cBhvr>
                                    </p:animEffect>
                                  </p:childTnLst>
                                </p:cTn>
                              </p:par>
                              <p:par>
                                <p:cTn id="57" presetID="10" presetClass="entr" presetSubtype="0" fill="hold" grpId="0" nodeType="withEffect">
                                  <p:stCondLst>
                                    <p:cond delay="120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500"/>
                                        <p:tgtEl>
                                          <p:spTgt spid="18"/>
                                        </p:tgtEl>
                                      </p:cBhvr>
                                    </p:animEffect>
                                  </p:childTnLst>
                                </p:cTn>
                              </p:par>
                              <p:par>
                                <p:cTn id="60" presetID="10" presetClass="entr" presetSubtype="0" fill="hold" grpId="0" nodeType="withEffect">
                                  <p:stCondLst>
                                    <p:cond delay="1500"/>
                                  </p:stCondLst>
                                  <p:childTnLst>
                                    <p:set>
                                      <p:cBhvr>
                                        <p:cTn id="61" dur="1" fill="hold">
                                          <p:stCondLst>
                                            <p:cond delay="0"/>
                                          </p:stCondLst>
                                        </p:cTn>
                                        <p:tgtEl>
                                          <p:spTgt spid="19"/>
                                        </p:tgtEl>
                                        <p:attrNameLst>
                                          <p:attrName>style.visibility</p:attrName>
                                        </p:attrNameLst>
                                      </p:cBhvr>
                                      <p:to>
                                        <p:strVal val="visible"/>
                                      </p:to>
                                    </p:set>
                                    <p:animEffect transition="in" filter="fade">
                                      <p:cBhvr>
                                        <p:cTn id="62" dur="500"/>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fade">
                                      <p:cBhvr>
                                        <p:cTn id="67" dur="500"/>
                                        <p:tgtEl>
                                          <p:spTgt spid="20"/>
                                        </p:tgtEl>
                                      </p:cBhvr>
                                    </p:animEffect>
                                  </p:childTnLst>
                                </p:cTn>
                              </p:par>
                              <p:par>
                                <p:cTn id="68" presetID="10" presetClass="entr" presetSubtype="0" fill="hold" grpId="0" nodeType="withEffect">
                                  <p:stCondLst>
                                    <p:cond delay="300"/>
                                  </p:stCondLst>
                                  <p:childTnLst>
                                    <p:set>
                                      <p:cBhvr>
                                        <p:cTn id="69" dur="1" fill="hold">
                                          <p:stCondLst>
                                            <p:cond delay="0"/>
                                          </p:stCondLst>
                                        </p:cTn>
                                        <p:tgtEl>
                                          <p:spTgt spid="21"/>
                                        </p:tgtEl>
                                        <p:attrNameLst>
                                          <p:attrName>style.visibility</p:attrName>
                                        </p:attrNameLst>
                                      </p:cBhvr>
                                      <p:to>
                                        <p:strVal val="visible"/>
                                      </p:to>
                                    </p:set>
                                    <p:animEffect transition="in" filter="fade">
                                      <p:cBhvr>
                                        <p:cTn id="70" dur="500"/>
                                        <p:tgtEl>
                                          <p:spTgt spid="21"/>
                                        </p:tgtEl>
                                      </p:cBhvr>
                                    </p:animEffect>
                                  </p:childTnLst>
                                </p:cTn>
                              </p:par>
                              <p:par>
                                <p:cTn id="71" presetID="10" presetClass="entr" presetSubtype="0" fill="hold" grpId="0" nodeType="withEffect">
                                  <p:stCondLst>
                                    <p:cond delay="60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par>
                                <p:cTn id="74" presetID="10" presetClass="entr" presetSubtype="0" fill="hold" grpId="0" nodeType="withEffect">
                                  <p:stCondLst>
                                    <p:cond delay="900"/>
                                  </p:stCondLst>
                                  <p:childTnLst>
                                    <p:set>
                                      <p:cBhvr>
                                        <p:cTn id="75" dur="1" fill="hold">
                                          <p:stCondLst>
                                            <p:cond delay="0"/>
                                          </p:stCondLst>
                                        </p:cTn>
                                        <p:tgtEl>
                                          <p:spTgt spid="23"/>
                                        </p:tgtEl>
                                        <p:attrNameLst>
                                          <p:attrName>style.visibility</p:attrName>
                                        </p:attrNameLst>
                                      </p:cBhvr>
                                      <p:to>
                                        <p:strVal val="visible"/>
                                      </p:to>
                                    </p:set>
                                    <p:animEffect transition="in" filter="fade">
                                      <p:cBhvr>
                                        <p:cTn id="76" dur="500"/>
                                        <p:tgtEl>
                                          <p:spTgt spid="23"/>
                                        </p:tgtEl>
                                      </p:cBhvr>
                                    </p:animEffect>
                                  </p:childTnLst>
                                </p:cTn>
                              </p:par>
                              <p:par>
                                <p:cTn id="77" presetID="10" presetClass="entr" presetSubtype="0" fill="hold" grpId="0" nodeType="withEffect">
                                  <p:stCondLst>
                                    <p:cond delay="1200"/>
                                  </p:stCondLst>
                                  <p:childTnLst>
                                    <p:set>
                                      <p:cBhvr>
                                        <p:cTn id="78" dur="1" fill="hold">
                                          <p:stCondLst>
                                            <p:cond delay="0"/>
                                          </p:stCondLst>
                                        </p:cTn>
                                        <p:tgtEl>
                                          <p:spTgt spid="24"/>
                                        </p:tgtEl>
                                        <p:attrNameLst>
                                          <p:attrName>style.visibility</p:attrName>
                                        </p:attrNameLst>
                                      </p:cBhvr>
                                      <p:to>
                                        <p:strVal val="visible"/>
                                      </p:to>
                                    </p:set>
                                    <p:animEffect transition="in" filter="fade">
                                      <p:cBhvr>
                                        <p:cTn id="79" dur="500"/>
                                        <p:tgtEl>
                                          <p:spTgt spid="24"/>
                                        </p:tgtEl>
                                      </p:cBhvr>
                                    </p:animEffect>
                                  </p:childTnLst>
                                </p:cTn>
                              </p:par>
                              <p:par>
                                <p:cTn id="80" presetID="10" presetClass="entr" presetSubtype="0" fill="hold" nodeType="withEffect">
                                  <p:stCondLst>
                                    <p:cond delay="1500"/>
                                  </p:stCondLst>
                                  <p:childTnLst>
                                    <p:set>
                                      <p:cBhvr>
                                        <p:cTn id="81" dur="1" fill="hold">
                                          <p:stCondLst>
                                            <p:cond delay="0"/>
                                          </p:stCondLst>
                                        </p:cTn>
                                        <p:tgtEl>
                                          <p:spTgt spid="25"/>
                                        </p:tgtEl>
                                        <p:attrNameLst>
                                          <p:attrName>style.visibility</p:attrName>
                                        </p:attrNameLst>
                                      </p:cBhvr>
                                      <p:to>
                                        <p:strVal val="visible"/>
                                      </p:to>
                                    </p:set>
                                    <p:animEffect transition="in" filter="fade">
                                      <p:cBhvr>
                                        <p:cTn id="82" dur="500"/>
                                        <p:tgtEl>
                                          <p:spTgt spid="25"/>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29"/>
                                        </p:tgtEl>
                                        <p:attrNameLst>
                                          <p:attrName>style.visibility</p:attrName>
                                        </p:attrNameLst>
                                      </p:cBhvr>
                                      <p:to>
                                        <p:strVal val="visible"/>
                                      </p:to>
                                    </p:set>
                                    <p:animEffect transition="in" filter="fade">
                                      <p:cBhvr>
                                        <p:cTn id="87" dur="500"/>
                                        <p:tgtEl>
                                          <p:spTgt spid="29"/>
                                        </p:tgtEl>
                                      </p:cBhvr>
                                    </p:animEffect>
                                  </p:childTnLst>
                                </p:cTn>
                              </p:par>
                              <p:par>
                                <p:cTn id="88" presetID="10" presetClass="entr" presetSubtype="0" fill="hold" grpId="0" nodeType="withEffect">
                                  <p:stCondLst>
                                    <p:cond delay="300"/>
                                  </p:stCondLst>
                                  <p:childTnLst>
                                    <p:set>
                                      <p:cBhvr>
                                        <p:cTn id="89" dur="1" fill="hold">
                                          <p:stCondLst>
                                            <p:cond delay="0"/>
                                          </p:stCondLst>
                                        </p:cTn>
                                        <p:tgtEl>
                                          <p:spTgt spid="30"/>
                                        </p:tgtEl>
                                        <p:attrNameLst>
                                          <p:attrName>style.visibility</p:attrName>
                                        </p:attrNameLst>
                                      </p:cBhvr>
                                      <p:to>
                                        <p:strVal val="visible"/>
                                      </p:to>
                                    </p:set>
                                    <p:animEffect transition="in" filter="fade">
                                      <p:cBhvr>
                                        <p:cTn id="9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autoUpdateAnimBg="0"/>
      <p:bldP spid="4" grpId="0" animBg="1" autoUpdateAnimBg="0"/>
      <p:bldP spid="5" grpId="0" animBg="1"/>
      <p:bldP spid="6" grpId="0" animBg="1"/>
      <p:bldP spid="7" grpId="0" animBg="1"/>
      <p:bldP spid="8" grpId="0" animBg="1"/>
      <p:bldP spid="9" grpId="0" animBg="1" autoUpdateAnimBg="0"/>
      <p:bldP spid="10" grpId="0" animBg="1" autoUpdateAnimBg="0"/>
      <p:bldP spid="11" grpId="0"/>
      <p:bldP spid="12" grpId="0"/>
      <p:bldP spid="13" grpId="0"/>
      <p:bldP spid="14" grpId="0"/>
      <p:bldP spid="15" grpId="0" animBg="1" autoUpdateAnimBg="0"/>
      <p:bldP spid="16" grpId="0" animBg="1" autoUpdateAnimBg="0"/>
      <p:bldP spid="17" grpId="0"/>
      <p:bldP spid="18" grpId="0" animBg="1"/>
      <p:bldP spid="19" grpId="0"/>
      <p:bldP spid="20" grpId="0" animBg="1"/>
      <p:bldP spid="21" grpId="0" animBg="1" autoUpdateAnimBg="0"/>
      <p:bldP spid="22" grpId="0" animBg="1" autoUpdateAnimBg="0"/>
      <p:bldP spid="23" grpId="0"/>
      <p:bldP spid="24" grpId="0" animBg="1"/>
      <p:bldP spid="29" grpId="0"/>
      <p:bldP spid="30"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椭圆 6">
            <a:extLst>
              <a:ext uri="{FF2B5EF4-FFF2-40B4-BE49-F238E27FC236}">
                <a16:creationId xmlns:a16="http://schemas.microsoft.com/office/drawing/2014/main" xmlns="" id="{2EAC51EC-F6F2-1F4A-918C-1D10106A5629}"/>
              </a:ext>
            </a:extLst>
          </p:cNvPr>
          <p:cNvSpPr>
            <a:spLocks noChangeArrowheads="1"/>
          </p:cNvSpPr>
          <p:nvPr>
            <p:custDataLst>
              <p:tags r:id="rId1"/>
            </p:custDataLst>
          </p:nvPr>
        </p:nvSpPr>
        <p:spPr bwMode="auto">
          <a:xfrm>
            <a:off x="2555875" y="2882202"/>
            <a:ext cx="387350" cy="387470"/>
          </a:xfrm>
          <a:prstGeom prst="ellipse">
            <a:avLst/>
          </a:prstGeom>
          <a:solidFill>
            <a:srgbClr val="DCACA5"/>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lt1"/>
              </a:solidFill>
              <a:latin typeface="Noto Sans S Chinese Medium" panose="020B0600000000000000" pitchFamily="34" charset="-122"/>
              <a:ea typeface="Noto Sans S Chinese Medium" panose="020B0600000000000000" pitchFamily="34" charset="-122"/>
            </a:endParaRPr>
          </a:p>
        </p:txBody>
      </p:sp>
      <p:sp>
        <p:nvSpPr>
          <p:cNvPr id="3" name="PA_任意多边形 33">
            <a:extLst>
              <a:ext uri="{FF2B5EF4-FFF2-40B4-BE49-F238E27FC236}">
                <a16:creationId xmlns:a16="http://schemas.microsoft.com/office/drawing/2014/main" xmlns="" id="{114E5DB4-1755-184F-BC37-E3440F3AC1FA}"/>
              </a:ext>
            </a:extLst>
          </p:cNvPr>
          <p:cNvSpPr>
            <a:spLocks noEditPoints="1"/>
          </p:cNvSpPr>
          <p:nvPr>
            <p:custDataLst>
              <p:tags r:id="rId2"/>
            </p:custDataLst>
          </p:nvPr>
        </p:nvSpPr>
        <p:spPr bwMode="auto">
          <a:xfrm>
            <a:off x="2636839" y="2975894"/>
            <a:ext cx="225425" cy="182619"/>
          </a:xfrm>
          <a:custGeom>
            <a:avLst/>
            <a:gdLst>
              <a:gd name="T0" fmla="*/ 125 w 144"/>
              <a:gd name="T1" fmla="*/ 44 h 117"/>
              <a:gd name="T2" fmla="*/ 114 w 144"/>
              <a:gd name="T3" fmla="*/ 44 h 117"/>
              <a:gd name="T4" fmla="*/ 35 w 144"/>
              <a:gd name="T5" fmla="*/ 18 h 117"/>
              <a:gd name="T6" fmla="*/ 16 w 144"/>
              <a:gd name="T7" fmla="*/ 18 h 117"/>
              <a:gd name="T8" fmla="*/ 34 w 144"/>
              <a:gd name="T9" fmla="*/ 21 h 117"/>
              <a:gd name="T10" fmla="*/ 10 w 144"/>
              <a:gd name="T11" fmla="*/ 21 h 117"/>
              <a:gd name="T12" fmla="*/ 10 w 144"/>
              <a:gd name="T13" fmla="*/ 14 h 117"/>
              <a:gd name="T14" fmla="*/ 13 w 144"/>
              <a:gd name="T15" fmla="*/ 11 h 117"/>
              <a:gd name="T16" fmla="*/ 40 w 144"/>
              <a:gd name="T17" fmla="*/ 4 h 117"/>
              <a:gd name="T18" fmla="*/ 45 w 144"/>
              <a:gd name="T19" fmla="*/ 0 h 117"/>
              <a:gd name="T20" fmla="*/ 105 w 144"/>
              <a:gd name="T21" fmla="*/ 4 h 117"/>
              <a:gd name="T22" fmla="*/ 139 w 144"/>
              <a:gd name="T23" fmla="*/ 21 h 117"/>
              <a:gd name="T24" fmla="*/ 144 w 144"/>
              <a:gd name="T25" fmla="*/ 26 h 117"/>
              <a:gd name="T26" fmla="*/ 139 w 144"/>
              <a:gd name="T27" fmla="*/ 117 h 117"/>
              <a:gd name="T28" fmla="*/ 5 w 144"/>
              <a:gd name="T29" fmla="*/ 117 h 117"/>
              <a:gd name="T30" fmla="*/ 0 w 144"/>
              <a:gd name="T31" fmla="*/ 111 h 117"/>
              <a:gd name="T32" fmla="*/ 5 w 144"/>
              <a:gd name="T33" fmla="*/ 21 h 117"/>
              <a:gd name="T34" fmla="*/ 10 w 144"/>
              <a:gd name="T35" fmla="*/ 21 h 117"/>
              <a:gd name="T36" fmla="*/ 72 w 144"/>
              <a:gd name="T37" fmla="*/ 43 h 117"/>
              <a:gd name="T38" fmla="*/ 91 w 144"/>
              <a:gd name="T39" fmla="*/ 61 h 117"/>
              <a:gd name="T40" fmla="*/ 53 w 144"/>
              <a:gd name="T41" fmla="*/ 61 h 117"/>
              <a:gd name="T42" fmla="*/ 80 w 144"/>
              <a:gd name="T43" fmla="*/ 53 h 117"/>
              <a:gd name="T44" fmla="*/ 72 w 144"/>
              <a:gd name="T45" fmla="*/ 49 h 117"/>
              <a:gd name="T46" fmla="*/ 72 w 144"/>
              <a:gd name="T47" fmla="*/ 73 h 117"/>
              <a:gd name="T48" fmla="*/ 80 w 144"/>
              <a:gd name="T49" fmla="*/ 53 h 117"/>
              <a:gd name="T50" fmla="*/ 37 w 144"/>
              <a:gd name="T51" fmla="*/ 32 h 117"/>
              <a:gd name="T52" fmla="*/ 11 w 144"/>
              <a:gd name="T53" fmla="*/ 32 h 117"/>
              <a:gd name="T54" fmla="*/ 133 w 144"/>
              <a:gd name="T55" fmla="*/ 106 h 117"/>
              <a:gd name="T56" fmla="*/ 107 w 144"/>
              <a:gd name="T57" fmla="*/ 32 h 117"/>
              <a:gd name="T58" fmla="*/ 101 w 144"/>
              <a:gd name="T59" fmla="*/ 28 h 117"/>
              <a:gd name="T60" fmla="*/ 49 w 144"/>
              <a:gd name="T61" fmla="*/ 11 h 117"/>
              <a:gd name="T62" fmla="*/ 37 w 144"/>
              <a:gd name="T63" fmla="*/ 32 h 117"/>
              <a:gd name="T64" fmla="*/ 72 w 144"/>
              <a:gd name="T65" fmla="*/ 23 h 117"/>
              <a:gd name="T66" fmla="*/ 72 w 144"/>
              <a:gd name="T67" fmla="*/ 100 h 117"/>
              <a:gd name="T68" fmla="*/ 72 w 144"/>
              <a:gd name="T69" fmla="*/ 23 h 117"/>
              <a:gd name="T70" fmla="*/ 72 w 144"/>
              <a:gd name="T71" fmla="*/ 34 h 117"/>
              <a:gd name="T72" fmla="*/ 72 w 144"/>
              <a:gd name="T73" fmla="*/ 89 h 117"/>
              <a:gd name="T74" fmla="*/ 72 w 144"/>
              <a:gd name="T75" fmla="*/ 34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 h="117">
                <a:moveTo>
                  <a:pt x="119" y="39"/>
                </a:moveTo>
                <a:cubicBezTo>
                  <a:pt x="122" y="39"/>
                  <a:pt x="125" y="41"/>
                  <a:pt x="125" y="44"/>
                </a:cubicBezTo>
                <a:cubicBezTo>
                  <a:pt x="125" y="47"/>
                  <a:pt x="122" y="49"/>
                  <a:pt x="119" y="49"/>
                </a:cubicBezTo>
                <a:cubicBezTo>
                  <a:pt x="117" y="49"/>
                  <a:pt x="114" y="47"/>
                  <a:pt x="114" y="44"/>
                </a:cubicBezTo>
                <a:cubicBezTo>
                  <a:pt x="114" y="41"/>
                  <a:pt x="117" y="39"/>
                  <a:pt x="119" y="39"/>
                </a:cubicBezTo>
                <a:close/>
                <a:moveTo>
                  <a:pt x="35" y="18"/>
                </a:moveTo>
                <a:cubicBezTo>
                  <a:pt x="35" y="18"/>
                  <a:pt x="35" y="18"/>
                  <a:pt x="35" y="18"/>
                </a:cubicBezTo>
                <a:cubicBezTo>
                  <a:pt x="16" y="18"/>
                  <a:pt x="16" y="18"/>
                  <a:pt x="16" y="18"/>
                </a:cubicBezTo>
                <a:cubicBezTo>
                  <a:pt x="16" y="21"/>
                  <a:pt x="16" y="21"/>
                  <a:pt x="16" y="21"/>
                </a:cubicBezTo>
                <a:cubicBezTo>
                  <a:pt x="34" y="21"/>
                  <a:pt x="34" y="21"/>
                  <a:pt x="34" y="21"/>
                </a:cubicBezTo>
                <a:cubicBezTo>
                  <a:pt x="35" y="18"/>
                  <a:pt x="35" y="18"/>
                  <a:pt x="35" y="18"/>
                </a:cubicBezTo>
                <a:close/>
                <a:moveTo>
                  <a:pt x="10" y="21"/>
                </a:moveTo>
                <a:cubicBezTo>
                  <a:pt x="10" y="21"/>
                  <a:pt x="10" y="21"/>
                  <a:pt x="10" y="21"/>
                </a:cubicBezTo>
                <a:cubicBezTo>
                  <a:pt x="10" y="14"/>
                  <a:pt x="10" y="14"/>
                  <a:pt x="10" y="14"/>
                </a:cubicBezTo>
                <a:cubicBezTo>
                  <a:pt x="10" y="14"/>
                  <a:pt x="10" y="14"/>
                  <a:pt x="10" y="14"/>
                </a:cubicBezTo>
                <a:cubicBezTo>
                  <a:pt x="10" y="12"/>
                  <a:pt x="11" y="11"/>
                  <a:pt x="13" y="11"/>
                </a:cubicBezTo>
                <a:cubicBezTo>
                  <a:pt x="37" y="11"/>
                  <a:pt x="37" y="11"/>
                  <a:pt x="37" y="11"/>
                </a:cubicBezTo>
                <a:cubicBezTo>
                  <a:pt x="40" y="4"/>
                  <a:pt x="40" y="4"/>
                  <a:pt x="40" y="4"/>
                </a:cubicBezTo>
                <a:cubicBezTo>
                  <a:pt x="40" y="2"/>
                  <a:pt x="43" y="0"/>
                  <a:pt x="45" y="0"/>
                </a:cubicBezTo>
                <a:cubicBezTo>
                  <a:pt x="45" y="0"/>
                  <a:pt x="45" y="0"/>
                  <a:pt x="45" y="0"/>
                </a:cubicBezTo>
                <a:cubicBezTo>
                  <a:pt x="99" y="0"/>
                  <a:pt x="99" y="0"/>
                  <a:pt x="99" y="0"/>
                </a:cubicBezTo>
                <a:cubicBezTo>
                  <a:pt x="102" y="0"/>
                  <a:pt x="104" y="2"/>
                  <a:pt x="105" y="4"/>
                </a:cubicBezTo>
                <a:cubicBezTo>
                  <a:pt x="110" y="21"/>
                  <a:pt x="110" y="21"/>
                  <a:pt x="110" y="21"/>
                </a:cubicBezTo>
                <a:cubicBezTo>
                  <a:pt x="139" y="21"/>
                  <a:pt x="139" y="21"/>
                  <a:pt x="139" y="21"/>
                </a:cubicBezTo>
                <a:cubicBezTo>
                  <a:pt x="142" y="21"/>
                  <a:pt x="144" y="23"/>
                  <a:pt x="144" y="26"/>
                </a:cubicBezTo>
                <a:cubicBezTo>
                  <a:pt x="144" y="26"/>
                  <a:pt x="144" y="26"/>
                  <a:pt x="144" y="26"/>
                </a:cubicBezTo>
                <a:cubicBezTo>
                  <a:pt x="144" y="112"/>
                  <a:pt x="144" y="112"/>
                  <a:pt x="144" y="112"/>
                </a:cubicBezTo>
                <a:cubicBezTo>
                  <a:pt x="144" y="115"/>
                  <a:pt x="142" y="117"/>
                  <a:pt x="139" y="117"/>
                </a:cubicBezTo>
                <a:cubicBezTo>
                  <a:pt x="139" y="117"/>
                  <a:pt x="139" y="117"/>
                  <a:pt x="139" y="117"/>
                </a:cubicBezTo>
                <a:cubicBezTo>
                  <a:pt x="5" y="117"/>
                  <a:pt x="5" y="117"/>
                  <a:pt x="5" y="117"/>
                </a:cubicBezTo>
                <a:cubicBezTo>
                  <a:pt x="2" y="117"/>
                  <a:pt x="0" y="115"/>
                  <a:pt x="0" y="112"/>
                </a:cubicBezTo>
                <a:cubicBezTo>
                  <a:pt x="0" y="111"/>
                  <a:pt x="0" y="111"/>
                  <a:pt x="0" y="111"/>
                </a:cubicBezTo>
                <a:cubicBezTo>
                  <a:pt x="0" y="26"/>
                  <a:pt x="0" y="26"/>
                  <a:pt x="0" y="26"/>
                </a:cubicBezTo>
                <a:cubicBezTo>
                  <a:pt x="0" y="23"/>
                  <a:pt x="2" y="21"/>
                  <a:pt x="5" y="21"/>
                </a:cubicBezTo>
                <a:cubicBezTo>
                  <a:pt x="6" y="21"/>
                  <a:pt x="6" y="21"/>
                  <a:pt x="6" y="21"/>
                </a:cubicBezTo>
                <a:cubicBezTo>
                  <a:pt x="10" y="21"/>
                  <a:pt x="10" y="21"/>
                  <a:pt x="10" y="21"/>
                </a:cubicBezTo>
                <a:close/>
                <a:moveTo>
                  <a:pt x="72" y="43"/>
                </a:moveTo>
                <a:cubicBezTo>
                  <a:pt x="72" y="43"/>
                  <a:pt x="72" y="43"/>
                  <a:pt x="72" y="43"/>
                </a:cubicBezTo>
                <a:cubicBezTo>
                  <a:pt x="77" y="43"/>
                  <a:pt x="82" y="45"/>
                  <a:pt x="85" y="48"/>
                </a:cubicBezTo>
                <a:cubicBezTo>
                  <a:pt x="89" y="52"/>
                  <a:pt x="91" y="56"/>
                  <a:pt x="91" y="61"/>
                </a:cubicBezTo>
                <a:cubicBezTo>
                  <a:pt x="91" y="72"/>
                  <a:pt x="82" y="80"/>
                  <a:pt x="72" y="80"/>
                </a:cubicBezTo>
                <a:cubicBezTo>
                  <a:pt x="62" y="80"/>
                  <a:pt x="53" y="72"/>
                  <a:pt x="53" y="61"/>
                </a:cubicBezTo>
                <a:cubicBezTo>
                  <a:pt x="53" y="51"/>
                  <a:pt x="62" y="43"/>
                  <a:pt x="72" y="43"/>
                </a:cubicBezTo>
                <a:close/>
                <a:moveTo>
                  <a:pt x="80" y="53"/>
                </a:moveTo>
                <a:cubicBezTo>
                  <a:pt x="80" y="53"/>
                  <a:pt x="80" y="53"/>
                  <a:pt x="80" y="53"/>
                </a:cubicBezTo>
                <a:cubicBezTo>
                  <a:pt x="78" y="51"/>
                  <a:pt x="75" y="49"/>
                  <a:pt x="72" y="49"/>
                </a:cubicBezTo>
                <a:cubicBezTo>
                  <a:pt x="65" y="49"/>
                  <a:pt x="60" y="55"/>
                  <a:pt x="60" y="61"/>
                </a:cubicBezTo>
                <a:cubicBezTo>
                  <a:pt x="60" y="68"/>
                  <a:pt x="65" y="73"/>
                  <a:pt x="72" y="73"/>
                </a:cubicBezTo>
                <a:cubicBezTo>
                  <a:pt x="79" y="73"/>
                  <a:pt x="84" y="68"/>
                  <a:pt x="84" y="61"/>
                </a:cubicBezTo>
                <a:cubicBezTo>
                  <a:pt x="84" y="58"/>
                  <a:pt x="83" y="55"/>
                  <a:pt x="80" y="53"/>
                </a:cubicBezTo>
                <a:cubicBezTo>
                  <a:pt x="80" y="53"/>
                  <a:pt x="80" y="53"/>
                  <a:pt x="80" y="53"/>
                </a:cubicBezTo>
                <a:close/>
                <a:moveTo>
                  <a:pt x="37" y="32"/>
                </a:moveTo>
                <a:cubicBezTo>
                  <a:pt x="37" y="32"/>
                  <a:pt x="37" y="32"/>
                  <a:pt x="37" y="32"/>
                </a:cubicBezTo>
                <a:cubicBezTo>
                  <a:pt x="11" y="32"/>
                  <a:pt x="11" y="32"/>
                  <a:pt x="11" y="32"/>
                </a:cubicBezTo>
                <a:cubicBezTo>
                  <a:pt x="11" y="106"/>
                  <a:pt x="11" y="106"/>
                  <a:pt x="11" y="106"/>
                </a:cubicBezTo>
                <a:cubicBezTo>
                  <a:pt x="133" y="106"/>
                  <a:pt x="133" y="106"/>
                  <a:pt x="133" y="106"/>
                </a:cubicBezTo>
                <a:cubicBezTo>
                  <a:pt x="133" y="32"/>
                  <a:pt x="133" y="32"/>
                  <a:pt x="133" y="32"/>
                </a:cubicBezTo>
                <a:cubicBezTo>
                  <a:pt x="107" y="32"/>
                  <a:pt x="107" y="32"/>
                  <a:pt x="107" y="32"/>
                </a:cubicBezTo>
                <a:cubicBezTo>
                  <a:pt x="107" y="32"/>
                  <a:pt x="107" y="32"/>
                  <a:pt x="107" y="32"/>
                </a:cubicBezTo>
                <a:cubicBezTo>
                  <a:pt x="104" y="32"/>
                  <a:pt x="102" y="30"/>
                  <a:pt x="101" y="28"/>
                </a:cubicBezTo>
                <a:cubicBezTo>
                  <a:pt x="95" y="11"/>
                  <a:pt x="95" y="11"/>
                  <a:pt x="95" y="11"/>
                </a:cubicBezTo>
                <a:cubicBezTo>
                  <a:pt x="49" y="11"/>
                  <a:pt x="49" y="11"/>
                  <a:pt x="49" y="11"/>
                </a:cubicBezTo>
                <a:cubicBezTo>
                  <a:pt x="43" y="28"/>
                  <a:pt x="43" y="28"/>
                  <a:pt x="43" y="28"/>
                </a:cubicBezTo>
                <a:cubicBezTo>
                  <a:pt x="42" y="30"/>
                  <a:pt x="40" y="32"/>
                  <a:pt x="37" y="32"/>
                </a:cubicBezTo>
                <a:close/>
                <a:moveTo>
                  <a:pt x="72" y="23"/>
                </a:moveTo>
                <a:cubicBezTo>
                  <a:pt x="72" y="23"/>
                  <a:pt x="72" y="23"/>
                  <a:pt x="72" y="23"/>
                </a:cubicBezTo>
                <a:cubicBezTo>
                  <a:pt x="93" y="23"/>
                  <a:pt x="110" y="40"/>
                  <a:pt x="110" y="61"/>
                </a:cubicBezTo>
                <a:cubicBezTo>
                  <a:pt x="110" y="82"/>
                  <a:pt x="93" y="100"/>
                  <a:pt x="72" y="100"/>
                </a:cubicBezTo>
                <a:cubicBezTo>
                  <a:pt x="51" y="100"/>
                  <a:pt x="34" y="82"/>
                  <a:pt x="34" y="61"/>
                </a:cubicBezTo>
                <a:cubicBezTo>
                  <a:pt x="34" y="40"/>
                  <a:pt x="51" y="23"/>
                  <a:pt x="72" y="23"/>
                </a:cubicBezTo>
                <a:close/>
                <a:moveTo>
                  <a:pt x="72" y="34"/>
                </a:moveTo>
                <a:cubicBezTo>
                  <a:pt x="72" y="34"/>
                  <a:pt x="72" y="34"/>
                  <a:pt x="72" y="34"/>
                </a:cubicBezTo>
                <a:cubicBezTo>
                  <a:pt x="57" y="34"/>
                  <a:pt x="45" y="46"/>
                  <a:pt x="45" y="61"/>
                </a:cubicBezTo>
                <a:cubicBezTo>
                  <a:pt x="45" y="76"/>
                  <a:pt x="57" y="89"/>
                  <a:pt x="72" y="89"/>
                </a:cubicBezTo>
                <a:cubicBezTo>
                  <a:pt x="87" y="89"/>
                  <a:pt x="99" y="76"/>
                  <a:pt x="99" y="61"/>
                </a:cubicBezTo>
                <a:cubicBezTo>
                  <a:pt x="99" y="46"/>
                  <a:pt x="87" y="34"/>
                  <a:pt x="72" y="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4" name="PA_椭圆 10">
            <a:extLst>
              <a:ext uri="{FF2B5EF4-FFF2-40B4-BE49-F238E27FC236}">
                <a16:creationId xmlns:a16="http://schemas.microsoft.com/office/drawing/2014/main" xmlns="" id="{7AEEBAA7-0467-234D-956D-945489EC8133}"/>
              </a:ext>
            </a:extLst>
          </p:cNvPr>
          <p:cNvSpPr>
            <a:spLocks noChangeArrowheads="1"/>
          </p:cNvSpPr>
          <p:nvPr>
            <p:custDataLst>
              <p:tags r:id="rId3"/>
            </p:custDataLst>
          </p:nvPr>
        </p:nvSpPr>
        <p:spPr bwMode="auto">
          <a:xfrm>
            <a:off x="6227763" y="3599974"/>
            <a:ext cx="387350" cy="385881"/>
          </a:xfrm>
          <a:prstGeom prst="ellipse">
            <a:avLst/>
          </a:prstGeom>
          <a:solidFill>
            <a:srgbClr val="957F7C"/>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lt1"/>
              </a:solidFill>
              <a:latin typeface="Noto Sans S Chinese Medium" panose="020B0600000000000000" pitchFamily="34" charset="-122"/>
              <a:ea typeface="Noto Sans S Chinese Medium" panose="020B0600000000000000" pitchFamily="34" charset="-122"/>
            </a:endParaRPr>
          </a:p>
        </p:txBody>
      </p:sp>
      <p:sp>
        <p:nvSpPr>
          <p:cNvPr id="5" name="PA_任意多边形 34">
            <a:extLst>
              <a:ext uri="{FF2B5EF4-FFF2-40B4-BE49-F238E27FC236}">
                <a16:creationId xmlns:a16="http://schemas.microsoft.com/office/drawing/2014/main" xmlns="" id="{D94F7020-0E84-8F42-AE74-1D0856CBDF70}"/>
              </a:ext>
            </a:extLst>
          </p:cNvPr>
          <p:cNvSpPr>
            <a:spLocks noEditPoints="1"/>
          </p:cNvSpPr>
          <p:nvPr>
            <p:custDataLst>
              <p:tags r:id="rId4"/>
            </p:custDataLst>
          </p:nvPr>
        </p:nvSpPr>
        <p:spPr bwMode="auto">
          <a:xfrm>
            <a:off x="6310313" y="3682549"/>
            <a:ext cx="222250" cy="220730"/>
          </a:xfrm>
          <a:custGeom>
            <a:avLst/>
            <a:gdLst>
              <a:gd name="T0" fmla="*/ 141 w 142"/>
              <a:gd name="T1" fmla="*/ 14 h 142"/>
              <a:gd name="T2" fmla="*/ 120 w 142"/>
              <a:gd name="T3" fmla="*/ 45 h 142"/>
              <a:gd name="T4" fmla="*/ 115 w 142"/>
              <a:gd name="T5" fmla="*/ 45 h 142"/>
              <a:gd name="T6" fmla="*/ 83 w 142"/>
              <a:gd name="T7" fmla="*/ 66 h 142"/>
              <a:gd name="T8" fmla="*/ 101 w 142"/>
              <a:gd name="T9" fmla="*/ 89 h 142"/>
              <a:gd name="T10" fmla="*/ 94 w 142"/>
              <a:gd name="T11" fmla="*/ 101 h 142"/>
              <a:gd name="T12" fmla="*/ 80 w 142"/>
              <a:gd name="T13" fmla="*/ 102 h 142"/>
              <a:gd name="T14" fmla="*/ 34 w 142"/>
              <a:gd name="T15" fmla="*/ 142 h 142"/>
              <a:gd name="T16" fmla="*/ 24 w 142"/>
              <a:gd name="T17" fmla="*/ 138 h 142"/>
              <a:gd name="T18" fmla="*/ 0 w 142"/>
              <a:gd name="T19" fmla="*/ 108 h 142"/>
              <a:gd name="T20" fmla="*/ 0 w 142"/>
              <a:gd name="T21" fmla="*/ 108 h 142"/>
              <a:gd name="T22" fmla="*/ 40 w 142"/>
              <a:gd name="T23" fmla="*/ 62 h 142"/>
              <a:gd name="T24" fmla="*/ 41 w 142"/>
              <a:gd name="T25" fmla="*/ 48 h 142"/>
              <a:gd name="T26" fmla="*/ 53 w 142"/>
              <a:gd name="T27" fmla="*/ 41 h 142"/>
              <a:gd name="T28" fmla="*/ 76 w 142"/>
              <a:gd name="T29" fmla="*/ 59 h 142"/>
              <a:gd name="T30" fmla="*/ 97 w 142"/>
              <a:gd name="T31" fmla="*/ 27 h 142"/>
              <a:gd name="T32" fmla="*/ 97 w 142"/>
              <a:gd name="T33" fmla="*/ 22 h 142"/>
              <a:gd name="T34" fmla="*/ 128 w 142"/>
              <a:gd name="T35" fmla="*/ 1 h 142"/>
              <a:gd name="T36" fmla="*/ 46 w 142"/>
              <a:gd name="T37" fmla="*/ 78 h 142"/>
              <a:gd name="T38" fmla="*/ 51 w 142"/>
              <a:gd name="T39" fmla="*/ 83 h 142"/>
              <a:gd name="T40" fmla="*/ 18 w 142"/>
              <a:gd name="T41" fmla="*/ 111 h 142"/>
              <a:gd name="T42" fmla="*/ 46 w 142"/>
              <a:gd name="T43" fmla="*/ 78 h 142"/>
              <a:gd name="T44" fmla="*/ 59 w 142"/>
              <a:gd name="T45" fmla="*/ 91 h 142"/>
              <a:gd name="T46" fmla="*/ 64 w 142"/>
              <a:gd name="T47" fmla="*/ 96 h 142"/>
              <a:gd name="T48" fmla="*/ 31 w 142"/>
              <a:gd name="T49" fmla="*/ 124 h 142"/>
              <a:gd name="T50" fmla="*/ 59 w 142"/>
              <a:gd name="T51" fmla="*/ 91 h 142"/>
              <a:gd name="T52" fmla="*/ 90 w 142"/>
              <a:gd name="T53" fmla="*/ 89 h 142"/>
              <a:gd name="T54" fmla="*/ 49 w 142"/>
              <a:gd name="T55" fmla="*/ 56 h 142"/>
              <a:gd name="T56" fmla="*/ 52 w 142"/>
              <a:gd name="T57" fmla="*/ 58 h 142"/>
              <a:gd name="T58" fmla="*/ 84 w 142"/>
              <a:gd name="T59" fmla="*/ 90 h 142"/>
              <a:gd name="T60" fmla="*/ 86 w 142"/>
              <a:gd name="T61" fmla="*/ 93 h 142"/>
              <a:gd name="T62" fmla="*/ 36 w 142"/>
              <a:gd name="T63" fmla="*/ 130 h 142"/>
              <a:gd name="T64" fmla="*/ 72 w 142"/>
              <a:gd name="T65" fmla="*/ 94 h 142"/>
              <a:gd name="T66" fmla="*/ 12 w 142"/>
              <a:gd name="T67" fmla="*/ 105 h 142"/>
              <a:gd name="T68" fmla="*/ 11 w 142"/>
              <a:gd name="T69" fmla="*/ 108 h 142"/>
              <a:gd name="T70" fmla="*/ 31 w 142"/>
              <a:gd name="T71" fmla="*/ 130 h 142"/>
              <a:gd name="T72" fmla="*/ 34 w 142"/>
              <a:gd name="T73" fmla="*/ 131 h 142"/>
              <a:gd name="T74" fmla="*/ 134 w 142"/>
              <a:gd name="T75" fmla="*/ 17 h 142"/>
              <a:gd name="T76" fmla="*/ 125 w 142"/>
              <a:gd name="T77" fmla="*/ 8 h 142"/>
              <a:gd name="T78" fmla="*/ 117 w 142"/>
              <a:gd name="T79" fmla="*/ 3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2" h="142">
                <a:moveTo>
                  <a:pt x="128" y="1"/>
                </a:moveTo>
                <a:cubicBezTo>
                  <a:pt x="141" y="14"/>
                  <a:pt x="141" y="14"/>
                  <a:pt x="141" y="14"/>
                </a:cubicBezTo>
                <a:cubicBezTo>
                  <a:pt x="142" y="16"/>
                  <a:pt x="142" y="18"/>
                  <a:pt x="141" y="19"/>
                </a:cubicBezTo>
                <a:cubicBezTo>
                  <a:pt x="120" y="45"/>
                  <a:pt x="120" y="45"/>
                  <a:pt x="120" y="45"/>
                </a:cubicBezTo>
                <a:cubicBezTo>
                  <a:pt x="119" y="47"/>
                  <a:pt x="117" y="47"/>
                  <a:pt x="115" y="46"/>
                </a:cubicBezTo>
                <a:cubicBezTo>
                  <a:pt x="115" y="46"/>
                  <a:pt x="115" y="45"/>
                  <a:pt x="115" y="45"/>
                </a:cubicBezTo>
                <a:cubicBezTo>
                  <a:pt x="110" y="40"/>
                  <a:pt x="110" y="40"/>
                  <a:pt x="110" y="40"/>
                </a:cubicBezTo>
                <a:cubicBezTo>
                  <a:pt x="83" y="66"/>
                  <a:pt x="83" y="66"/>
                  <a:pt x="83" y="66"/>
                </a:cubicBezTo>
                <a:cubicBezTo>
                  <a:pt x="98" y="81"/>
                  <a:pt x="98" y="81"/>
                  <a:pt x="98" y="81"/>
                </a:cubicBezTo>
                <a:cubicBezTo>
                  <a:pt x="100" y="83"/>
                  <a:pt x="101" y="86"/>
                  <a:pt x="101" y="89"/>
                </a:cubicBezTo>
                <a:cubicBezTo>
                  <a:pt x="101" y="92"/>
                  <a:pt x="100" y="94"/>
                  <a:pt x="98" y="96"/>
                </a:cubicBezTo>
                <a:cubicBezTo>
                  <a:pt x="94" y="101"/>
                  <a:pt x="94" y="101"/>
                  <a:pt x="94" y="101"/>
                </a:cubicBezTo>
                <a:cubicBezTo>
                  <a:pt x="92" y="103"/>
                  <a:pt x="89" y="104"/>
                  <a:pt x="86" y="104"/>
                </a:cubicBezTo>
                <a:cubicBezTo>
                  <a:pt x="84" y="104"/>
                  <a:pt x="82" y="103"/>
                  <a:pt x="80" y="102"/>
                </a:cubicBezTo>
                <a:cubicBezTo>
                  <a:pt x="44" y="138"/>
                  <a:pt x="44" y="138"/>
                  <a:pt x="44" y="138"/>
                </a:cubicBezTo>
                <a:cubicBezTo>
                  <a:pt x="42" y="141"/>
                  <a:pt x="38" y="142"/>
                  <a:pt x="34" y="142"/>
                </a:cubicBezTo>
                <a:cubicBezTo>
                  <a:pt x="34" y="142"/>
                  <a:pt x="34" y="142"/>
                  <a:pt x="34" y="142"/>
                </a:cubicBezTo>
                <a:cubicBezTo>
                  <a:pt x="30" y="142"/>
                  <a:pt x="27" y="141"/>
                  <a:pt x="24" y="138"/>
                </a:cubicBezTo>
                <a:cubicBezTo>
                  <a:pt x="4" y="118"/>
                  <a:pt x="4" y="118"/>
                  <a:pt x="4" y="118"/>
                </a:cubicBezTo>
                <a:cubicBezTo>
                  <a:pt x="1" y="116"/>
                  <a:pt x="0" y="112"/>
                  <a:pt x="0" y="108"/>
                </a:cubicBezTo>
                <a:cubicBezTo>
                  <a:pt x="0" y="108"/>
                  <a:pt x="0" y="108"/>
                  <a:pt x="0" y="108"/>
                </a:cubicBezTo>
                <a:cubicBezTo>
                  <a:pt x="0" y="108"/>
                  <a:pt x="0" y="108"/>
                  <a:pt x="0" y="108"/>
                </a:cubicBezTo>
                <a:cubicBezTo>
                  <a:pt x="0" y="104"/>
                  <a:pt x="1" y="100"/>
                  <a:pt x="4" y="98"/>
                </a:cubicBezTo>
                <a:cubicBezTo>
                  <a:pt x="40" y="62"/>
                  <a:pt x="40" y="62"/>
                  <a:pt x="40" y="62"/>
                </a:cubicBezTo>
                <a:cubicBezTo>
                  <a:pt x="39" y="60"/>
                  <a:pt x="38" y="58"/>
                  <a:pt x="38" y="56"/>
                </a:cubicBezTo>
                <a:cubicBezTo>
                  <a:pt x="38" y="53"/>
                  <a:pt x="39" y="50"/>
                  <a:pt x="41" y="48"/>
                </a:cubicBezTo>
                <a:cubicBezTo>
                  <a:pt x="46" y="44"/>
                  <a:pt x="46" y="44"/>
                  <a:pt x="46" y="44"/>
                </a:cubicBezTo>
                <a:cubicBezTo>
                  <a:pt x="48" y="42"/>
                  <a:pt x="50" y="41"/>
                  <a:pt x="53" y="41"/>
                </a:cubicBezTo>
                <a:cubicBezTo>
                  <a:pt x="56" y="41"/>
                  <a:pt x="59" y="42"/>
                  <a:pt x="61" y="44"/>
                </a:cubicBezTo>
                <a:cubicBezTo>
                  <a:pt x="76" y="59"/>
                  <a:pt x="76" y="59"/>
                  <a:pt x="76" y="59"/>
                </a:cubicBezTo>
                <a:cubicBezTo>
                  <a:pt x="102" y="32"/>
                  <a:pt x="102" y="32"/>
                  <a:pt x="102" y="32"/>
                </a:cubicBezTo>
                <a:cubicBezTo>
                  <a:pt x="97" y="27"/>
                  <a:pt x="97" y="27"/>
                  <a:pt x="97" y="27"/>
                </a:cubicBezTo>
                <a:cubicBezTo>
                  <a:pt x="95" y="26"/>
                  <a:pt x="95" y="24"/>
                  <a:pt x="97" y="22"/>
                </a:cubicBezTo>
                <a:cubicBezTo>
                  <a:pt x="97" y="22"/>
                  <a:pt x="97" y="22"/>
                  <a:pt x="97" y="22"/>
                </a:cubicBezTo>
                <a:cubicBezTo>
                  <a:pt x="123" y="1"/>
                  <a:pt x="123" y="1"/>
                  <a:pt x="123" y="1"/>
                </a:cubicBezTo>
                <a:cubicBezTo>
                  <a:pt x="124" y="0"/>
                  <a:pt x="126" y="0"/>
                  <a:pt x="128" y="1"/>
                </a:cubicBezTo>
                <a:close/>
                <a:moveTo>
                  <a:pt x="46" y="78"/>
                </a:moveTo>
                <a:cubicBezTo>
                  <a:pt x="46" y="78"/>
                  <a:pt x="46" y="78"/>
                  <a:pt x="46" y="78"/>
                </a:cubicBezTo>
                <a:cubicBezTo>
                  <a:pt x="48" y="77"/>
                  <a:pt x="50" y="77"/>
                  <a:pt x="51" y="78"/>
                </a:cubicBezTo>
                <a:cubicBezTo>
                  <a:pt x="52" y="80"/>
                  <a:pt x="52" y="82"/>
                  <a:pt x="51" y="83"/>
                </a:cubicBezTo>
                <a:cubicBezTo>
                  <a:pt x="23" y="111"/>
                  <a:pt x="23" y="111"/>
                  <a:pt x="23" y="111"/>
                </a:cubicBezTo>
                <a:cubicBezTo>
                  <a:pt x="22" y="113"/>
                  <a:pt x="19" y="113"/>
                  <a:pt x="18" y="111"/>
                </a:cubicBezTo>
                <a:cubicBezTo>
                  <a:pt x="17" y="110"/>
                  <a:pt x="17" y="108"/>
                  <a:pt x="18" y="107"/>
                </a:cubicBezTo>
                <a:cubicBezTo>
                  <a:pt x="46" y="78"/>
                  <a:pt x="46" y="78"/>
                  <a:pt x="46" y="78"/>
                </a:cubicBezTo>
                <a:close/>
                <a:moveTo>
                  <a:pt x="59" y="91"/>
                </a:moveTo>
                <a:cubicBezTo>
                  <a:pt x="59" y="91"/>
                  <a:pt x="59" y="91"/>
                  <a:pt x="59" y="91"/>
                </a:cubicBezTo>
                <a:cubicBezTo>
                  <a:pt x="60" y="90"/>
                  <a:pt x="62" y="90"/>
                  <a:pt x="64" y="91"/>
                </a:cubicBezTo>
                <a:cubicBezTo>
                  <a:pt x="65" y="92"/>
                  <a:pt x="65" y="94"/>
                  <a:pt x="64" y="96"/>
                </a:cubicBezTo>
                <a:cubicBezTo>
                  <a:pt x="35" y="124"/>
                  <a:pt x="35" y="124"/>
                  <a:pt x="35" y="124"/>
                </a:cubicBezTo>
                <a:cubicBezTo>
                  <a:pt x="34" y="125"/>
                  <a:pt x="32" y="125"/>
                  <a:pt x="31" y="124"/>
                </a:cubicBezTo>
                <a:cubicBezTo>
                  <a:pt x="29" y="122"/>
                  <a:pt x="29" y="120"/>
                  <a:pt x="31" y="119"/>
                </a:cubicBezTo>
                <a:cubicBezTo>
                  <a:pt x="59" y="91"/>
                  <a:pt x="59" y="91"/>
                  <a:pt x="59" y="91"/>
                </a:cubicBezTo>
                <a:close/>
                <a:moveTo>
                  <a:pt x="90" y="89"/>
                </a:moveTo>
                <a:cubicBezTo>
                  <a:pt x="90" y="89"/>
                  <a:pt x="90" y="89"/>
                  <a:pt x="90" y="89"/>
                </a:cubicBezTo>
                <a:cubicBezTo>
                  <a:pt x="53" y="52"/>
                  <a:pt x="53" y="52"/>
                  <a:pt x="53" y="52"/>
                </a:cubicBezTo>
                <a:cubicBezTo>
                  <a:pt x="49" y="56"/>
                  <a:pt x="49" y="56"/>
                  <a:pt x="49" y="56"/>
                </a:cubicBezTo>
                <a:cubicBezTo>
                  <a:pt x="52" y="58"/>
                  <a:pt x="52" y="58"/>
                  <a:pt x="52" y="58"/>
                </a:cubicBezTo>
                <a:cubicBezTo>
                  <a:pt x="52" y="58"/>
                  <a:pt x="52" y="58"/>
                  <a:pt x="52" y="58"/>
                </a:cubicBezTo>
                <a:cubicBezTo>
                  <a:pt x="52" y="58"/>
                  <a:pt x="52" y="58"/>
                  <a:pt x="52" y="58"/>
                </a:cubicBezTo>
                <a:cubicBezTo>
                  <a:pt x="84" y="90"/>
                  <a:pt x="84" y="90"/>
                  <a:pt x="84" y="90"/>
                </a:cubicBezTo>
                <a:cubicBezTo>
                  <a:pt x="84" y="90"/>
                  <a:pt x="84" y="90"/>
                  <a:pt x="84" y="90"/>
                </a:cubicBezTo>
                <a:cubicBezTo>
                  <a:pt x="86" y="93"/>
                  <a:pt x="86" y="93"/>
                  <a:pt x="86" y="93"/>
                </a:cubicBezTo>
                <a:cubicBezTo>
                  <a:pt x="90" y="89"/>
                  <a:pt x="90" y="89"/>
                  <a:pt x="90" y="89"/>
                </a:cubicBezTo>
                <a:close/>
                <a:moveTo>
                  <a:pt x="36" y="130"/>
                </a:moveTo>
                <a:cubicBezTo>
                  <a:pt x="36" y="130"/>
                  <a:pt x="36" y="130"/>
                  <a:pt x="36" y="130"/>
                </a:cubicBezTo>
                <a:cubicBezTo>
                  <a:pt x="72" y="94"/>
                  <a:pt x="72" y="94"/>
                  <a:pt x="72" y="94"/>
                </a:cubicBezTo>
                <a:cubicBezTo>
                  <a:pt x="48" y="70"/>
                  <a:pt x="48" y="70"/>
                  <a:pt x="48" y="70"/>
                </a:cubicBezTo>
                <a:cubicBezTo>
                  <a:pt x="12" y="105"/>
                  <a:pt x="12" y="105"/>
                  <a:pt x="12" y="105"/>
                </a:cubicBezTo>
                <a:cubicBezTo>
                  <a:pt x="11" y="106"/>
                  <a:pt x="11" y="107"/>
                  <a:pt x="11" y="108"/>
                </a:cubicBezTo>
                <a:cubicBezTo>
                  <a:pt x="11" y="108"/>
                  <a:pt x="11" y="108"/>
                  <a:pt x="11" y="108"/>
                </a:cubicBezTo>
                <a:cubicBezTo>
                  <a:pt x="11" y="109"/>
                  <a:pt x="11" y="110"/>
                  <a:pt x="12" y="111"/>
                </a:cubicBezTo>
                <a:cubicBezTo>
                  <a:pt x="31" y="130"/>
                  <a:pt x="31" y="130"/>
                  <a:pt x="31" y="130"/>
                </a:cubicBezTo>
                <a:cubicBezTo>
                  <a:pt x="32" y="131"/>
                  <a:pt x="33" y="131"/>
                  <a:pt x="34" y="131"/>
                </a:cubicBezTo>
                <a:cubicBezTo>
                  <a:pt x="34" y="131"/>
                  <a:pt x="34" y="131"/>
                  <a:pt x="34" y="131"/>
                </a:cubicBezTo>
                <a:cubicBezTo>
                  <a:pt x="35" y="131"/>
                  <a:pt x="36" y="131"/>
                  <a:pt x="36" y="130"/>
                </a:cubicBezTo>
                <a:close/>
                <a:moveTo>
                  <a:pt x="134" y="17"/>
                </a:moveTo>
                <a:cubicBezTo>
                  <a:pt x="134" y="17"/>
                  <a:pt x="134" y="17"/>
                  <a:pt x="134" y="17"/>
                </a:cubicBezTo>
                <a:cubicBezTo>
                  <a:pt x="125" y="8"/>
                  <a:pt x="125" y="8"/>
                  <a:pt x="125" y="8"/>
                </a:cubicBezTo>
                <a:cubicBezTo>
                  <a:pt x="104" y="25"/>
                  <a:pt x="104" y="25"/>
                  <a:pt x="104" y="25"/>
                </a:cubicBezTo>
                <a:cubicBezTo>
                  <a:pt x="117" y="38"/>
                  <a:pt x="117" y="38"/>
                  <a:pt x="117" y="38"/>
                </a:cubicBezTo>
                <a:cubicBezTo>
                  <a:pt x="134" y="17"/>
                  <a:pt x="134" y="17"/>
                  <a:pt x="134"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6" name="PA_椭圆 9">
            <a:extLst>
              <a:ext uri="{FF2B5EF4-FFF2-40B4-BE49-F238E27FC236}">
                <a16:creationId xmlns:a16="http://schemas.microsoft.com/office/drawing/2014/main" xmlns="" id="{A7A5F3D7-9D09-6F4F-AD5C-31104D5197FA}"/>
              </a:ext>
            </a:extLst>
          </p:cNvPr>
          <p:cNvSpPr>
            <a:spLocks noChangeArrowheads="1"/>
          </p:cNvSpPr>
          <p:nvPr>
            <p:custDataLst>
              <p:tags r:id="rId5"/>
            </p:custDataLst>
          </p:nvPr>
        </p:nvSpPr>
        <p:spPr bwMode="auto">
          <a:xfrm>
            <a:off x="6227763" y="2837738"/>
            <a:ext cx="387350" cy="387470"/>
          </a:xfrm>
          <a:prstGeom prst="ellipse">
            <a:avLst/>
          </a:prstGeom>
          <a:solidFill>
            <a:srgbClr val="DCACA5"/>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lt1"/>
              </a:solidFill>
              <a:latin typeface="Noto Sans S Chinese Medium" panose="020B0600000000000000" pitchFamily="34" charset="-122"/>
              <a:ea typeface="Noto Sans S Chinese Medium" panose="020B0600000000000000" pitchFamily="34" charset="-122"/>
            </a:endParaRPr>
          </a:p>
        </p:txBody>
      </p:sp>
      <p:sp>
        <p:nvSpPr>
          <p:cNvPr id="7" name="PA_任意多边形 35">
            <a:extLst>
              <a:ext uri="{FF2B5EF4-FFF2-40B4-BE49-F238E27FC236}">
                <a16:creationId xmlns:a16="http://schemas.microsoft.com/office/drawing/2014/main" xmlns="" id="{4B62D3AD-FF02-2945-B4B3-DD28E262337D}"/>
              </a:ext>
            </a:extLst>
          </p:cNvPr>
          <p:cNvSpPr>
            <a:spLocks noEditPoints="1"/>
          </p:cNvSpPr>
          <p:nvPr>
            <p:custDataLst>
              <p:tags r:id="rId6"/>
            </p:custDataLst>
          </p:nvPr>
        </p:nvSpPr>
        <p:spPr bwMode="auto">
          <a:xfrm>
            <a:off x="6308726" y="2921902"/>
            <a:ext cx="225425" cy="219143"/>
          </a:xfrm>
          <a:custGeom>
            <a:avLst/>
            <a:gdLst>
              <a:gd name="T0" fmla="*/ 36 w 144"/>
              <a:gd name="T1" fmla="*/ 106 h 140"/>
              <a:gd name="T2" fmla="*/ 29 w 144"/>
              <a:gd name="T3" fmla="*/ 123 h 140"/>
              <a:gd name="T4" fmla="*/ 19 w 144"/>
              <a:gd name="T5" fmla="*/ 113 h 140"/>
              <a:gd name="T6" fmla="*/ 29 w 144"/>
              <a:gd name="T7" fmla="*/ 103 h 140"/>
              <a:gd name="T8" fmla="*/ 127 w 144"/>
              <a:gd name="T9" fmla="*/ 0 h 140"/>
              <a:gd name="T10" fmla="*/ 144 w 144"/>
              <a:gd name="T11" fmla="*/ 17 h 140"/>
              <a:gd name="T12" fmla="*/ 144 w 144"/>
              <a:gd name="T13" fmla="*/ 60 h 140"/>
              <a:gd name="T14" fmla="*/ 144 w 144"/>
              <a:gd name="T15" fmla="*/ 103 h 140"/>
              <a:gd name="T16" fmla="*/ 139 w 144"/>
              <a:gd name="T17" fmla="*/ 135 h 140"/>
              <a:gd name="T18" fmla="*/ 5 w 144"/>
              <a:gd name="T19" fmla="*/ 135 h 140"/>
              <a:gd name="T20" fmla="*/ 0 w 144"/>
              <a:gd name="T21" fmla="*/ 103 h 140"/>
              <a:gd name="T22" fmla="*/ 0 w 144"/>
              <a:gd name="T23" fmla="*/ 60 h 140"/>
              <a:gd name="T24" fmla="*/ 0 w 144"/>
              <a:gd name="T25" fmla="*/ 17 h 140"/>
              <a:gd name="T26" fmla="*/ 17 w 144"/>
              <a:gd name="T27" fmla="*/ 0 h 140"/>
              <a:gd name="T28" fmla="*/ 17 w 144"/>
              <a:gd name="T29" fmla="*/ 11 h 140"/>
              <a:gd name="T30" fmla="*/ 13 w 144"/>
              <a:gd name="T31" fmla="*/ 13 h 140"/>
              <a:gd name="T32" fmla="*/ 12 w 144"/>
              <a:gd name="T33" fmla="*/ 41 h 140"/>
              <a:gd name="T34" fmla="*/ 17 w 144"/>
              <a:gd name="T35" fmla="*/ 43 h 140"/>
              <a:gd name="T36" fmla="*/ 127 w 144"/>
              <a:gd name="T37" fmla="*/ 43 h 140"/>
              <a:gd name="T38" fmla="*/ 131 w 144"/>
              <a:gd name="T39" fmla="*/ 41 h 140"/>
              <a:gd name="T40" fmla="*/ 131 w 144"/>
              <a:gd name="T41" fmla="*/ 13 h 140"/>
              <a:gd name="T42" fmla="*/ 127 w 144"/>
              <a:gd name="T43" fmla="*/ 54 h 140"/>
              <a:gd name="T44" fmla="*/ 17 w 144"/>
              <a:gd name="T45" fmla="*/ 54 h 140"/>
              <a:gd name="T46" fmla="*/ 13 w 144"/>
              <a:gd name="T47" fmla="*/ 56 h 140"/>
              <a:gd name="T48" fmla="*/ 11 w 144"/>
              <a:gd name="T49" fmla="*/ 80 h 140"/>
              <a:gd name="T50" fmla="*/ 13 w 144"/>
              <a:gd name="T51" fmla="*/ 84 h 140"/>
              <a:gd name="T52" fmla="*/ 127 w 144"/>
              <a:gd name="T53" fmla="*/ 86 h 140"/>
              <a:gd name="T54" fmla="*/ 131 w 144"/>
              <a:gd name="T55" fmla="*/ 84 h 140"/>
              <a:gd name="T56" fmla="*/ 133 w 144"/>
              <a:gd name="T57" fmla="*/ 60 h 140"/>
              <a:gd name="T58" fmla="*/ 131 w 144"/>
              <a:gd name="T59" fmla="*/ 56 h 140"/>
              <a:gd name="T60" fmla="*/ 127 w 144"/>
              <a:gd name="T61" fmla="*/ 97 h 140"/>
              <a:gd name="T62" fmla="*/ 17 w 144"/>
              <a:gd name="T63" fmla="*/ 97 h 140"/>
              <a:gd name="T64" fmla="*/ 13 w 144"/>
              <a:gd name="T65" fmla="*/ 99 h 140"/>
              <a:gd name="T66" fmla="*/ 12 w 144"/>
              <a:gd name="T67" fmla="*/ 127 h 140"/>
              <a:gd name="T68" fmla="*/ 17 w 144"/>
              <a:gd name="T69" fmla="*/ 129 h 140"/>
              <a:gd name="T70" fmla="*/ 131 w 144"/>
              <a:gd name="T71" fmla="*/ 127 h 140"/>
              <a:gd name="T72" fmla="*/ 133 w 144"/>
              <a:gd name="T73" fmla="*/ 103 h 140"/>
              <a:gd name="T74" fmla="*/ 131 w 144"/>
              <a:gd name="T75" fmla="*/ 99 h 140"/>
              <a:gd name="T76" fmla="*/ 29 w 144"/>
              <a:gd name="T77" fmla="*/ 17 h 140"/>
              <a:gd name="T78" fmla="*/ 39 w 144"/>
              <a:gd name="T79" fmla="*/ 27 h 140"/>
              <a:gd name="T80" fmla="*/ 29 w 144"/>
              <a:gd name="T81" fmla="*/ 37 h 140"/>
              <a:gd name="T82" fmla="*/ 19 w 144"/>
              <a:gd name="T83" fmla="*/ 27 h 140"/>
              <a:gd name="T84" fmla="*/ 29 w 144"/>
              <a:gd name="T85" fmla="*/ 17 h 140"/>
              <a:gd name="T86" fmla="*/ 29 w 144"/>
              <a:gd name="T87" fmla="*/ 24 h 140"/>
              <a:gd name="T88" fmla="*/ 26 w 144"/>
              <a:gd name="T89" fmla="*/ 27 h 140"/>
              <a:gd name="T90" fmla="*/ 29 w 144"/>
              <a:gd name="T91" fmla="*/ 31 h 140"/>
              <a:gd name="T92" fmla="*/ 32 w 144"/>
              <a:gd name="T93" fmla="*/ 27 h 140"/>
              <a:gd name="T94" fmla="*/ 29 w 144"/>
              <a:gd name="T95" fmla="*/ 60 h 140"/>
              <a:gd name="T96" fmla="*/ 36 w 144"/>
              <a:gd name="T97" fmla="*/ 63 h 140"/>
              <a:gd name="T98" fmla="*/ 36 w 144"/>
              <a:gd name="T99" fmla="*/ 77 h 140"/>
              <a:gd name="T100" fmla="*/ 22 w 144"/>
              <a:gd name="T101" fmla="*/ 77 h 140"/>
              <a:gd name="T102" fmla="*/ 22 w 144"/>
              <a:gd name="T103" fmla="*/ 63 h 140"/>
              <a:gd name="T104" fmla="*/ 31 w 144"/>
              <a:gd name="T105" fmla="*/ 68 h 140"/>
              <a:gd name="T106" fmla="*/ 27 w 144"/>
              <a:gd name="T107" fmla="*/ 68 h 140"/>
              <a:gd name="T108" fmla="*/ 27 w 144"/>
              <a:gd name="T109" fmla="*/ 73 h 140"/>
              <a:gd name="T110" fmla="*/ 31 w 144"/>
              <a:gd name="T111" fmla="*/ 73 h 140"/>
              <a:gd name="T112" fmla="*/ 31 w 144"/>
              <a:gd name="T113" fmla="*/ 68 h 140"/>
              <a:gd name="T114" fmla="*/ 29 w 144"/>
              <a:gd name="T115" fmla="*/ 110 h 140"/>
              <a:gd name="T116" fmla="*/ 26 w 144"/>
              <a:gd name="T117" fmla="*/ 113 h 140"/>
              <a:gd name="T118" fmla="*/ 29 w 144"/>
              <a:gd name="T119" fmla="*/ 116 h 140"/>
              <a:gd name="T120" fmla="*/ 32 w 144"/>
              <a:gd name="T121" fmla="*/ 11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4" h="140">
                <a:moveTo>
                  <a:pt x="29" y="103"/>
                </a:moveTo>
                <a:cubicBezTo>
                  <a:pt x="32" y="103"/>
                  <a:pt x="34" y="104"/>
                  <a:pt x="36" y="106"/>
                </a:cubicBezTo>
                <a:cubicBezTo>
                  <a:pt x="36" y="106"/>
                  <a:pt x="36" y="106"/>
                  <a:pt x="36" y="106"/>
                </a:cubicBezTo>
                <a:cubicBezTo>
                  <a:pt x="38" y="108"/>
                  <a:pt x="39" y="110"/>
                  <a:pt x="39" y="113"/>
                </a:cubicBezTo>
                <a:cubicBezTo>
                  <a:pt x="39" y="116"/>
                  <a:pt x="38" y="118"/>
                  <a:pt x="36" y="120"/>
                </a:cubicBezTo>
                <a:cubicBezTo>
                  <a:pt x="34" y="122"/>
                  <a:pt x="32" y="123"/>
                  <a:pt x="29" y="123"/>
                </a:cubicBezTo>
                <a:cubicBezTo>
                  <a:pt x="26" y="123"/>
                  <a:pt x="24" y="122"/>
                  <a:pt x="22" y="120"/>
                </a:cubicBezTo>
                <a:cubicBezTo>
                  <a:pt x="22" y="120"/>
                  <a:pt x="22" y="120"/>
                  <a:pt x="22" y="120"/>
                </a:cubicBezTo>
                <a:cubicBezTo>
                  <a:pt x="20" y="118"/>
                  <a:pt x="19" y="116"/>
                  <a:pt x="19" y="113"/>
                </a:cubicBezTo>
                <a:cubicBezTo>
                  <a:pt x="19" y="110"/>
                  <a:pt x="20" y="108"/>
                  <a:pt x="22" y="106"/>
                </a:cubicBezTo>
                <a:cubicBezTo>
                  <a:pt x="22" y="106"/>
                  <a:pt x="22" y="106"/>
                  <a:pt x="22" y="106"/>
                </a:cubicBezTo>
                <a:cubicBezTo>
                  <a:pt x="24" y="104"/>
                  <a:pt x="26" y="103"/>
                  <a:pt x="29" y="103"/>
                </a:cubicBezTo>
                <a:close/>
                <a:moveTo>
                  <a:pt x="17" y="0"/>
                </a:moveTo>
                <a:cubicBezTo>
                  <a:pt x="17" y="0"/>
                  <a:pt x="17" y="0"/>
                  <a:pt x="17" y="0"/>
                </a:cubicBezTo>
                <a:cubicBezTo>
                  <a:pt x="127" y="0"/>
                  <a:pt x="127" y="0"/>
                  <a:pt x="127" y="0"/>
                </a:cubicBezTo>
                <a:cubicBezTo>
                  <a:pt x="132" y="0"/>
                  <a:pt x="136" y="2"/>
                  <a:pt x="139" y="5"/>
                </a:cubicBezTo>
                <a:cubicBezTo>
                  <a:pt x="139" y="5"/>
                  <a:pt x="139" y="5"/>
                  <a:pt x="139" y="5"/>
                </a:cubicBezTo>
                <a:cubicBezTo>
                  <a:pt x="142" y="8"/>
                  <a:pt x="144" y="13"/>
                  <a:pt x="144" y="17"/>
                </a:cubicBezTo>
                <a:cubicBezTo>
                  <a:pt x="144" y="37"/>
                  <a:pt x="144" y="37"/>
                  <a:pt x="144" y="37"/>
                </a:cubicBezTo>
                <a:cubicBezTo>
                  <a:pt x="144" y="41"/>
                  <a:pt x="142" y="46"/>
                  <a:pt x="139" y="49"/>
                </a:cubicBezTo>
                <a:cubicBezTo>
                  <a:pt x="142" y="52"/>
                  <a:pt x="144" y="56"/>
                  <a:pt x="144" y="60"/>
                </a:cubicBezTo>
                <a:cubicBezTo>
                  <a:pt x="144" y="80"/>
                  <a:pt x="144" y="80"/>
                  <a:pt x="144" y="80"/>
                </a:cubicBezTo>
                <a:cubicBezTo>
                  <a:pt x="144" y="84"/>
                  <a:pt x="142" y="88"/>
                  <a:pt x="139" y="92"/>
                </a:cubicBezTo>
                <a:cubicBezTo>
                  <a:pt x="142" y="95"/>
                  <a:pt x="144" y="99"/>
                  <a:pt x="144" y="103"/>
                </a:cubicBezTo>
                <a:cubicBezTo>
                  <a:pt x="144" y="123"/>
                  <a:pt x="144" y="123"/>
                  <a:pt x="144" y="123"/>
                </a:cubicBezTo>
                <a:cubicBezTo>
                  <a:pt x="144" y="128"/>
                  <a:pt x="142" y="132"/>
                  <a:pt x="139" y="135"/>
                </a:cubicBezTo>
                <a:cubicBezTo>
                  <a:pt x="139" y="135"/>
                  <a:pt x="139" y="135"/>
                  <a:pt x="139" y="135"/>
                </a:cubicBezTo>
                <a:cubicBezTo>
                  <a:pt x="136" y="138"/>
                  <a:pt x="132" y="140"/>
                  <a:pt x="127" y="140"/>
                </a:cubicBezTo>
                <a:cubicBezTo>
                  <a:pt x="17" y="140"/>
                  <a:pt x="17" y="140"/>
                  <a:pt x="17" y="140"/>
                </a:cubicBezTo>
                <a:cubicBezTo>
                  <a:pt x="12" y="140"/>
                  <a:pt x="8" y="138"/>
                  <a:pt x="5" y="135"/>
                </a:cubicBezTo>
                <a:cubicBezTo>
                  <a:pt x="5" y="135"/>
                  <a:pt x="5" y="135"/>
                  <a:pt x="5" y="135"/>
                </a:cubicBezTo>
                <a:cubicBezTo>
                  <a:pt x="2" y="132"/>
                  <a:pt x="0" y="128"/>
                  <a:pt x="0" y="123"/>
                </a:cubicBezTo>
                <a:cubicBezTo>
                  <a:pt x="0" y="103"/>
                  <a:pt x="0" y="103"/>
                  <a:pt x="0" y="103"/>
                </a:cubicBezTo>
                <a:cubicBezTo>
                  <a:pt x="0" y="99"/>
                  <a:pt x="1" y="95"/>
                  <a:pt x="4" y="92"/>
                </a:cubicBezTo>
                <a:cubicBezTo>
                  <a:pt x="1" y="88"/>
                  <a:pt x="0" y="84"/>
                  <a:pt x="0" y="80"/>
                </a:cubicBezTo>
                <a:cubicBezTo>
                  <a:pt x="0" y="60"/>
                  <a:pt x="0" y="60"/>
                  <a:pt x="0" y="60"/>
                </a:cubicBezTo>
                <a:cubicBezTo>
                  <a:pt x="0" y="56"/>
                  <a:pt x="1" y="52"/>
                  <a:pt x="4" y="49"/>
                </a:cubicBezTo>
                <a:cubicBezTo>
                  <a:pt x="1" y="46"/>
                  <a:pt x="0" y="41"/>
                  <a:pt x="0" y="37"/>
                </a:cubicBezTo>
                <a:cubicBezTo>
                  <a:pt x="0" y="17"/>
                  <a:pt x="0" y="17"/>
                  <a:pt x="0" y="17"/>
                </a:cubicBezTo>
                <a:cubicBezTo>
                  <a:pt x="0" y="13"/>
                  <a:pt x="2" y="8"/>
                  <a:pt x="5" y="5"/>
                </a:cubicBezTo>
                <a:cubicBezTo>
                  <a:pt x="5" y="5"/>
                  <a:pt x="5" y="5"/>
                  <a:pt x="5" y="5"/>
                </a:cubicBezTo>
                <a:cubicBezTo>
                  <a:pt x="8" y="2"/>
                  <a:pt x="12" y="0"/>
                  <a:pt x="17" y="0"/>
                </a:cubicBezTo>
                <a:close/>
                <a:moveTo>
                  <a:pt x="127" y="11"/>
                </a:moveTo>
                <a:cubicBezTo>
                  <a:pt x="127" y="11"/>
                  <a:pt x="127" y="11"/>
                  <a:pt x="127" y="11"/>
                </a:cubicBezTo>
                <a:cubicBezTo>
                  <a:pt x="17" y="11"/>
                  <a:pt x="17" y="11"/>
                  <a:pt x="17" y="11"/>
                </a:cubicBezTo>
                <a:cubicBezTo>
                  <a:pt x="15" y="11"/>
                  <a:pt x="14" y="12"/>
                  <a:pt x="13" y="13"/>
                </a:cubicBezTo>
                <a:cubicBezTo>
                  <a:pt x="13" y="13"/>
                  <a:pt x="13" y="13"/>
                  <a:pt x="13" y="13"/>
                </a:cubicBezTo>
                <a:cubicBezTo>
                  <a:pt x="13" y="13"/>
                  <a:pt x="13" y="13"/>
                  <a:pt x="13" y="13"/>
                </a:cubicBezTo>
                <a:cubicBezTo>
                  <a:pt x="11" y="14"/>
                  <a:pt x="11" y="16"/>
                  <a:pt x="11" y="17"/>
                </a:cubicBezTo>
                <a:cubicBezTo>
                  <a:pt x="11" y="37"/>
                  <a:pt x="11" y="37"/>
                  <a:pt x="11" y="37"/>
                </a:cubicBezTo>
                <a:cubicBezTo>
                  <a:pt x="11" y="39"/>
                  <a:pt x="11" y="40"/>
                  <a:pt x="12" y="41"/>
                </a:cubicBezTo>
                <a:cubicBezTo>
                  <a:pt x="13" y="41"/>
                  <a:pt x="13" y="41"/>
                  <a:pt x="13" y="41"/>
                </a:cubicBezTo>
                <a:cubicBezTo>
                  <a:pt x="13" y="41"/>
                  <a:pt x="13" y="41"/>
                  <a:pt x="13" y="41"/>
                </a:cubicBezTo>
                <a:cubicBezTo>
                  <a:pt x="14" y="42"/>
                  <a:pt x="15" y="43"/>
                  <a:pt x="17" y="43"/>
                </a:cubicBezTo>
                <a:cubicBezTo>
                  <a:pt x="17" y="43"/>
                  <a:pt x="17" y="43"/>
                  <a:pt x="17" y="43"/>
                </a:cubicBezTo>
                <a:cubicBezTo>
                  <a:pt x="127" y="43"/>
                  <a:pt x="127" y="43"/>
                  <a:pt x="127" y="43"/>
                </a:cubicBezTo>
                <a:cubicBezTo>
                  <a:pt x="127" y="43"/>
                  <a:pt x="127" y="43"/>
                  <a:pt x="127" y="43"/>
                </a:cubicBezTo>
                <a:cubicBezTo>
                  <a:pt x="129" y="43"/>
                  <a:pt x="130" y="42"/>
                  <a:pt x="131" y="41"/>
                </a:cubicBezTo>
                <a:cubicBezTo>
                  <a:pt x="131" y="41"/>
                  <a:pt x="131" y="41"/>
                  <a:pt x="131" y="41"/>
                </a:cubicBezTo>
                <a:cubicBezTo>
                  <a:pt x="131" y="41"/>
                  <a:pt x="131" y="41"/>
                  <a:pt x="131" y="41"/>
                </a:cubicBezTo>
                <a:cubicBezTo>
                  <a:pt x="132" y="40"/>
                  <a:pt x="133" y="39"/>
                  <a:pt x="133" y="37"/>
                </a:cubicBezTo>
                <a:cubicBezTo>
                  <a:pt x="133" y="17"/>
                  <a:pt x="133" y="17"/>
                  <a:pt x="133" y="17"/>
                </a:cubicBezTo>
                <a:cubicBezTo>
                  <a:pt x="133" y="16"/>
                  <a:pt x="132" y="14"/>
                  <a:pt x="131" y="13"/>
                </a:cubicBezTo>
                <a:cubicBezTo>
                  <a:pt x="131" y="13"/>
                  <a:pt x="131" y="13"/>
                  <a:pt x="131" y="13"/>
                </a:cubicBezTo>
                <a:cubicBezTo>
                  <a:pt x="130" y="12"/>
                  <a:pt x="128" y="11"/>
                  <a:pt x="127" y="11"/>
                </a:cubicBezTo>
                <a:close/>
                <a:moveTo>
                  <a:pt x="127" y="54"/>
                </a:moveTo>
                <a:cubicBezTo>
                  <a:pt x="127" y="54"/>
                  <a:pt x="127" y="54"/>
                  <a:pt x="127" y="54"/>
                </a:cubicBezTo>
                <a:cubicBezTo>
                  <a:pt x="127" y="54"/>
                  <a:pt x="127" y="54"/>
                  <a:pt x="127" y="54"/>
                </a:cubicBezTo>
                <a:cubicBezTo>
                  <a:pt x="17" y="54"/>
                  <a:pt x="17" y="54"/>
                  <a:pt x="17" y="54"/>
                </a:cubicBezTo>
                <a:cubicBezTo>
                  <a:pt x="17" y="54"/>
                  <a:pt x="17" y="54"/>
                  <a:pt x="17" y="54"/>
                </a:cubicBezTo>
                <a:cubicBezTo>
                  <a:pt x="15" y="54"/>
                  <a:pt x="14" y="55"/>
                  <a:pt x="13" y="56"/>
                </a:cubicBezTo>
                <a:cubicBezTo>
                  <a:pt x="13" y="56"/>
                  <a:pt x="13" y="56"/>
                  <a:pt x="13" y="56"/>
                </a:cubicBezTo>
                <a:cubicBezTo>
                  <a:pt x="13" y="56"/>
                  <a:pt x="13" y="56"/>
                  <a:pt x="13" y="56"/>
                </a:cubicBezTo>
                <a:cubicBezTo>
                  <a:pt x="11" y="57"/>
                  <a:pt x="11" y="59"/>
                  <a:pt x="11" y="60"/>
                </a:cubicBezTo>
                <a:cubicBezTo>
                  <a:pt x="11" y="80"/>
                  <a:pt x="11" y="80"/>
                  <a:pt x="11" y="80"/>
                </a:cubicBezTo>
                <a:cubicBezTo>
                  <a:pt x="11" y="82"/>
                  <a:pt x="11" y="83"/>
                  <a:pt x="12" y="84"/>
                </a:cubicBezTo>
                <a:cubicBezTo>
                  <a:pt x="13" y="84"/>
                  <a:pt x="13" y="84"/>
                  <a:pt x="13" y="84"/>
                </a:cubicBezTo>
                <a:cubicBezTo>
                  <a:pt x="13" y="84"/>
                  <a:pt x="13" y="84"/>
                  <a:pt x="13" y="84"/>
                </a:cubicBezTo>
                <a:cubicBezTo>
                  <a:pt x="14" y="85"/>
                  <a:pt x="15" y="86"/>
                  <a:pt x="17" y="86"/>
                </a:cubicBezTo>
                <a:cubicBezTo>
                  <a:pt x="17" y="86"/>
                  <a:pt x="17" y="86"/>
                  <a:pt x="17" y="86"/>
                </a:cubicBezTo>
                <a:cubicBezTo>
                  <a:pt x="127" y="86"/>
                  <a:pt x="127" y="86"/>
                  <a:pt x="127" y="86"/>
                </a:cubicBezTo>
                <a:cubicBezTo>
                  <a:pt x="127" y="86"/>
                  <a:pt x="127" y="86"/>
                  <a:pt x="127" y="86"/>
                </a:cubicBezTo>
                <a:cubicBezTo>
                  <a:pt x="129" y="86"/>
                  <a:pt x="130" y="85"/>
                  <a:pt x="131" y="84"/>
                </a:cubicBezTo>
                <a:cubicBezTo>
                  <a:pt x="131" y="84"/>
                  <a:pt x="131" y="84"/>
                  <a:pt x="131" y="84"/>
                </a:cubicBezTo>
                <a:cubicBezTo>
                  <a:pt x="131" y="84"/>
                  <a:pt x="131" y="84"/>
                  <a:pt x="131" y="84"/>
                </a:cubicBezTo>
                <a:cubicBezTo>
                  <a:pt x="132" y="83"/>
                  <a:pt x="133" y="82"/>
                  <a:pt x="133" y="80"/>
                </a:cubicBezTo>
                <a:cubicBezTo>
                  <a:pt x="133" y="60"/>
                  <a:pt x="133" y="60"/>
                  <a:pt x="133" y="60"/>
                </a:cubicBezTo>
                <a:cubicBezTo>
                  <a:pt x="133" y="59"/>
                  <a:pt x="132" y="57"/>
                  <a:pt x="131" y="56"/>
                </a:cubicBezTo>
                <a:cubicBezTo>
                  <a:pt x="131" y="56"/>
                  <a:pt x="131" y="56"/>
                  <a:pt x="131" y="56"/>
                </a:cubicBezTo>
                <a:cubicBezTo>
                  <a:pt x="131" y="56"/>
                  <a:pt x="131" y="56"/>
                  <a:pt x="131" y="56"/>
                </a:cubicBezTo>
                <a:cubicBezTo>
                  <a:pt x="130" y="55"/>
                  <a:pt x="129" y="54"/>
                  <a:pt x="127" y="54"/>
                </a:cubicBezTo>
                <a:close/>
                <a:moveTo>
                  <a:pt x="127" y="97"/>
                </a:moveTo>
                <a:cubicBezTo>
                  <a:pt x="127" y="97"/>
                  <a:pt x="127" y="97"/>
                  <a:pt x="127" y="97"/>
                </a:cubicBezTo>
                <a:cubicBezTo>
                  <a:pt x="127" y="97"/>
                  <a:pt x="127" y="97"/>
                  <a:pt x="127" y="97"/>
                </a:cubicBezTo>
                <a:cubicBezTo>
                  <a:pt x="17" y="97"/>
                  <a:pt x="17" y="97"/>
                  <a:pt x="17" y="97"/>
                </a:cubicBezTo>
                <a:cubicBezTo>
                  <a:pt x="17" y="97"/>
                  <a:pt x="17" y="97"/>
                  <a:pt x="17" y="97"/>
                </a:cubicBezTo>
                <a:cubicBezTo>
                  <a:pt x="15" y="97"/>
                  <a:pt x="14" y="98"/>
                  <a:pt x="13" y="99"/>
                </a:cubicBezTo>
                <a:cubicBezTo>
                  <a:pt x="13" y="99"/>
                  <a:pt x="13" y="99"/>
                  <a:pt x="13" y="99"/>
                </a:cubicBezTo>
                <a:cubicBezTo>
                  <a:pt x="13" y="99"/>
                  <a:pt x="13" y="99"/>
                  <a:pt x="13" y="99"/>
                </a:cubicBezTo>
                <a:cubicBezTo>
                  <a:pt x="11" y="100"/>
                  <a:pt x="11" y="102"/>
                  <a:pt x="11" y="103"/>
                </a:cubicBezTo>
                <a:cubicBezTo>
                  <a:pt x="11" y="123"/>
                  <a:pt x="11" y="123"/>
                  <a:pt x="11" y="123"/>
                </a:cubicBezTo>
                <a:cubicBezTo>
                  <a:pt x="11" y="124"/>
                  <a:pt x="11" y="126"/>
                  <a:pt x="12" y="127"/>
                </a:cubicBezTo>
                <a:cubicBezTo>
                  <a:pt x="13" y="127"/>
                  <a:pt x="13" y="127"/>
                  <a:pt x="13" y="127"/>
                </a:cubicBezTo>
                <a:cubicBezTo>
                  <a:pt x="13" y="127"/>
                  <a:pt x="13" y="127"/>
                  <a:pt x="13" y="127"/>
                </a:cubicBezTo>
                <a:cubicBezTo>
                  <a:pt x="14" y="128"/>
                  <a:pt x="15" y="129"/>
                  <a:pt x="17" y="129"/>
                </a:cubicBezTo>
                <a:cubicBezTo>
                  <a:pt x="127" y="129"/>
                  <a:pt x="127" y="129"/>
                  <a:pt x="127" y="129"/>
                </a:cubicBezTo>
                <a:cubicBezTo>
                  <a:pt x="128" y="129"/>
                  <a:pt x="130" y="128"/>
                  <a:pt x="131" y="127"/>
                </a:cubicBezTo>
                <a:cubicBezTo>
                  <a:pt x="131" y="127"/>
                  <a:pt x="131" y="127"/>
                  <a:pt x="131" y="127"/>
                </a:cubicBezTo>
                <a:cubicBezTo>
                  <a:pt x="131" y="127"/>
                  <a:pt x="131" y="127"/>
                  <a:pt x="131" y="127"/>
                </a:cubicBezTo>
                <a:cubicBezTo>
                  <a:pt x="132" y="126"/>
                  <a:pt x="133" y="125"/>
                  <a:pt x="133" y="123"/>
                </a:cubicBezTo>
                <a:cubicBezTo>
                  <a:pt x="133" y="103"/>
                  <a:pt x="133" y="103"/>
                  <a:pt x="133" y="103"/>
                </a:cubicBezTo>
                <a:cubicBezTo>
                  <a:pt x="133" y="102"/>
                  <a:pt x="132" y="100"/>
                  <a:pt x="131" y="99"/>
                </a:cubicBezTo>
                <a:cubicBezTo>
                  <a:pt x="131" y="99"/>
                  <a:pt x="131" y="99"/>
                  <a:pt x="131" y="99"/>
                </a:cubicBezTo>
                <a:cubicBezTo>
                  <a:pt x="131" y="99"/>
                  <a:pt x="131" y="99"/>
                  <a:pt x="131" y="99"/>
                </a:cubicBezTo>
                <a:cubicBezTo>
                  <a:pt x="130" y="98"/>
                  <a:pt x="129" y="97"/>
                  <a:pt x="127" y="97"/>
                </a:cubicBezTo>
                <a:close/>
                <a:moveTo>
                  <a:pt x="29" y="17"/>
                </a:moveTo>
                <a:cubicBezTo>
                  <a:pt x="29" y="17"/>
                  <a:pt x="29" y="17"/>
                  <a:pt x="29" y="17"/>
                </a:cubicBezTo>
                <a:cubicBezTo>
                  <a:pt x="32" y="17"/>
                  <a:pt x="34" y="18"/>
                  <a:pt x="36" y="20"/>
                </a:cubicBezTo>
                <a:cubicBezTo>
                  <a:pt x="36" y="20"/>
                  <a:pt x="36" y="20"/>
                  <a:pt x="36" y="20"/>
                </a:cubicBezTo>
                <a:cubicBezTo>
                  <a:pt x="38" y="22"/>
                  <a:pt x="39" y="25"/>
                  <a:pt x="39" y="27"/>
                </a:cubicBezTo>
                <a:cubicBezTo>
                  <a:pt x="39" y="30"/>
                  <a:pt x="38" y="32"/>
                  <a:pt x="36" y="34"/>
                </a:cubicBezTo>
                <a:cubicBezTo>
                  <a:pt x="36" y="34"/>
                  <a:pt x="36" y="34"/>
                  <a:pt x="36" y="34"/>
                </a:cubicBezTo>
                <a:cubicBezTo>
                  <a:pt x="34" y="36"/>
                  <a:pt x="32" y="37"/>
                  <a:pt x="29" y="37"/>
                </a:cubicBezTo>
                <a:cubicBezTo>
                  <a:pt x="26" y="37"/>
                  <a:pt x="24" y="36"/>
                  <a:pt x="22" y="34"/>
                </a:cubicBezTo>
                <a:cubicBezTo>
                  <a:pt x="22" y="34"/>
                  <a:pt x="22" y="34"/>
                  <a:pt x="22" y="34"/>
                </a:cubicBezTo>
                <a:cubicBezTo>
                  <a:pt x="20" y="32"/>
                  <a:pt x="19" y="30"/>
                  <a:pt x="19" y="27"/>
                </a:cubicBezTo>
                <a:cubicBezTo>
                  <a:pt x="19" y="25"/>
                  <a:pt x="20" y="22"/>
                  <a:pt x="22" y="20"/>
                </a:cubicBezTo>
                <a:cubicBezTo>
                  <a:pt x="22" y="20"/>
                  <a:pt x="22" y="20"/>
                  <a:pt x="22" y="20"/>
                </a:cubicBezTo>
                <a:cubicBezTo>
                  <a:pt x="24" y="18"/>
                  <a:pt x="26" y="17"/>
                  <a:pt x="29" y="17"/>
                </a:cubicBezTo>
                <a:close/>
                <a:moveTo>
                  <a:pt x="31" y="25"/>
                </a:moveTo>
                <a:cubicBezTo>
                  <a:pt x="31" y="25"/>
                  <a:pt x="31" y="25"/>
                  <a:pt x="31" y="25"/>
                </a:cubicBezTo>
                <a:cubicBezTo>
                  <a:pt x="31" y="24"/>
                  <a:pt x="30" y="24"/>
                  <a:pt x="29" y="24"/>
                </a:cubicBezTo>
                <a:cubicBezTo>
                  <a:pt x="28" y="24"/>
                  <a:pt x="27" y="24"/>
                  <a:pt x="27" y="25"/>
                </a:cubicBezTo>
                <a:cubicBezTo>
                  <a:pt x="27" y="25"/>
                  <a:pt x="27" y="25"/>
                  <a:pt x="27" y="25"/>
                </a:cubicBezTo>
                <a:cubicBezTo>
                  <a:pt x="26" y="25"/>
                  <a:pt x="26" y="26"/>
                  <a:pt x="26" y="27"/>
                </a:cubicBezTo>
                <a:cubicBezTo>
                  <a:pt x="26" y="28"/>
                  <a:pt x="26" y="29"/>
                  <a:pt x="27" y="30"/>
                </a:cubicBezTo>
                <a:cubicBezTo>
                  <a:pt x="27" y="30"/>
                  <a:pt x="27" y="30"/>
                  <a:pt x="27" y="30"/>
                </a:cubicBezTo>
                <a:cubicBezTo>
                  <a:pt x="27" y="30"/>
                  <a:pt x="28" y="31"/>
                  <a:pt x="29" y="31"/>
                </a:cubicBezTo>
                <a:cubicBezTo>
                  <a:pt x="30" y="31"/>
                  <a:pt x="31" y="30"/>
                  <a:pt x="31" y="30"/>
                </a:cubicBezTo>
                <a:cubicBezTo>
                  <a:pt x="31" y="30"/>
                  <a:pt x="31" y="30"/>
                  <a:pt x="31" y="30"/>
                </a:cubicBezTo>
                <a:cubicBezTo>
                  <a:pt x="32" y="29"/>
                  <a:pt x="32" y="28"/>
                  <a:pt x="32" y="27"/>
                </a:cubicBezTo>
                <a:cubicBezTo>
                  <a:pt x="32" y="26"/>
                  <a:pt x="32" y="25"/>
                  <a:pt x="31" y="25"/>
                </a:cubicBezTo>
                <a:cubicBezTo>
                  <a:pt x="31" y="25"/>
                  <a:pt x="31" y="25"/>
                  <a:pt x="31" y="25"/>
                </a:cubicBezTo>
                <a:close/>
                <a:moveTo>
                  <a:pt x="29" y="60"/>
                </a:moveTo>
                <a:cubicBezTo>
                  <a:pt x="29" y="60"/>
                  <a:pt x="29" y="60"/>
                  <a:pt x="29" y="60"/>
                </a:cubicBezTo>
                <a:cubicBezTo>
                  <a:pt x="32" y="60"/>
                  <a:pt x="34" y="61"/>
                  <a:pt x="36" y="63"/>
                </a:cubicBezTo>
                <a:cubicBezTo>
                  <a:pt x="36" y="63"/>
                  <a:pt x="36" y="63"/>
                  <a:pt x="36" y="63"/>
                </a:cubicBezTo>
                <a:cubicBezTo>
                  <a:pt x="38" y="65"/>
                  <a:pt x="39" y="67"/>
                  <a:pt x="39" y="70"/>
                </a:cubicBezTo>
                <a:cubicBezTo>
                  <a:pt x="39" y="73"/>
                  <a:pt x="38" y="75"/>
                  <a:pt x="36" y="77"/>
                </a:cubicBezTo>
                <a:cubicBezTo>
                  <a:pt x="36" y="77"/>
                  <a:pt x="36" y="77"/>
                  <a:pt x="36" y="77"/>
                </a:cubicBezTo>
                <a:cubicBezTo>
                  <a:pt x="34" y="79"/>
                  <a:pt x="32" y="80"/>
                  <a:pt x="29" y="80"/>
                </a:cubicBezTo>
                <a:cubicBezTo>
                  <a:pt x="26" y="80"/>
                  <a:pt x="24" y="79"/>
                  <a:pt x="22" y="77"/>
                </a:cubicBezTo>
                <a:cubicBezTo>
                  <a:pt x="22" y="77"/>
                  <a:pt x="22" y="77"/>
                  <a:pt x="22" y="77"/>
                </a:cubicBezTo>
                <a:cubicBezTo>
                  <a:pt x="20" y="75"/>
                  <a:pt x="19" y="73"/>
                  <a:pt x="19" y="70"/>
                </a:cubicBezTo>
                <a:cubicBezTo>
                  <a:pt x="19" y="67"/>
                  <a:pt x="20" y="65"/>
                  <a:pt x="22" y="63"/>
                </a:cubicBezTo>
                <a:cubicBezTo>
                  <a:pt x="22" y="63"/>
                  <a:pt x="22" y="63"/>
                  <a:pt x="22" y="63"/>
                </a:cubicBezTo>
                <a:cubicBezTo>
                  <a:pt x="24" y="61"/>
                  <a:pt x="26" y="60"/>
                  <a:pt x="29" y="60"/>
                </a:cubicBezTo>
                <a:close/>
                <a:moveTo>
                  <a:pt x="31" y="68"/>
                </a:moveTo>
                <a:cubicBezTo>
                  <a:pt x="31" y="68"/>
                  <a:pt x="31" y="68"/>
                  <a:pt x="31" y="68"/>
                </a:cubicBezTo>
                <a:cubicBezTo>
                  <a:pt x="31" y="67"/>
                  <a:pt x="30" y="67"/>
                  <a:pt x="29" y="67"/>
                </a:cubicBezTo>
                <a:cubicBezTo>
                  <a:pt x="28" y="67"/>
                  <a:pt x="27" y="67"/>
                  <a:pt x="27" y="68"/>
                </a:cubicBezTo>
                <a:cubicBezTo>
                  <a:pt x="27" y="68"/>
                  <a:pt x="27" y="68"/>
                  <a:pt x="27" y="68"/>
                </a:cubicBezTo>
                <a:cubicBezTo>
                  <a:pt x="26" y="68"/>
                  <a:pt x="26" y="69"/>
                  <a:pt x="26" y="70"/>
                </a:cubicBezTo>
                <a:cubicBezTo>
                  <a:pt x="26" y="71"/>
                  <a:pt x="26" y="72"/>
                  <a:pt x="27" y="73"/>
                </a:cubicBezTo>
                <a:cubicBezTo>
                  <a:pt x="27" y="73"/>
                  <a:pt x="27" y="73"/>
                  <a:pt x="27" y="73"/>
                </a:cubicBezTo>
                <a:cubicBezTo>
                  <a:pt x="27" y="73"/>
                  <a:pt x="28" y="73"/>
                  <a:pt x="29" y="73"/>
                </a:cubicBezTo>
                <a:cubicBezTo>
                  <a:pt x="30" y="73"/>
                  <a:pt x="31" y="73"/>
                  <a:pt x="31" y="73"/>
                </a:cubicBezTo>
                <a:cubicBezTo>
                  <a:pt x="31" y="73"/>
                  <a:pt x="31" y="73"/>
                  <a:pt x="31" y="73"/>
                </a:cubicBezTo>
                <a:cubicBezTo>
                  <a:pt x="32" y="72"/>
                  <a:pt x="32" y="71"/>
                  <a:pt x="32" y="70"/>
                </a:cubicBezTo>
                <a:cubicBezTo>
                  <a:pt x="32" y="69"/>
                  <a:pt x="32" y="68"/>
                  <a:pt x="31" y="68"/>
                </a:cubicBezTo>
                <a:cubicBezTo>
                  <a:pt x="31" y="68"/>
                  <a:pt x="31" y="68"/>
                  <a:pt x="31" y="68"/>
                </a:cubicBezTo>
                <a:close/>
                <a:moveTo>
                  <a:pt x="31" y="111"/>
                </a:moveTo>
                <a:cubicBezTo>
                  <a:pt x="31" y="111"/>
                  <a:pt x="31" y="111"/>
                  <a:pt x="31" y="111"/>
                </a:cubicBezTo>
                <a:cubicBezTo>
                  <a:pt x="31" y="110"/>
                  <a:pt x="30" y="110"/>
                  <a:pt x="29" y="110"/>
                </a:cubicBezTo>
                <a:cubicBezTo>
                  <a:pt x="28" y="110"/>
                  <a:pt x="27" y="110"/>
                  <a:pt x="27" y="111"/>
                </a:cubicBezTo>
                <a:cubicBezTo>
                  <a:pt x="27" y="111"/>
                  <a:pt x="27" y="111"/>
                  <a:pt x="27" y="111"/>
                </a:cubicBezTo>
                <a:cubicBezTo>
                  <a:pt x="26" y="111"/>
                  <a:pt x="26" y="112"/>
                  <a:pt x="26" y="113"/>
                </a:cubicBezTo>
                <a:cubicBezTo>
                  <a:pt x="26" y="114"/>
                  <a:pt x="26" y="115"/>
                  <a:pt x="27" y="115"/>
                </a:cubicBezTo>
                <a:cubicBezTo>
                  <a:pt x="27" y="115"/>
                  <a:pt x="27" y="115"/>
                  <a:pt x="27" y="115"/>
                </a:cubicBezTo>
                <a:cubicBezTo>
                  <a:pt x="27" y="116"/>
                  <a:pt x="28" y="116"/>
                  <a:pt x="29" y="116"/>
                </a:cubicBezTo>
                <a:cubicBezTo>
                  <a:pt x="30" y="116"/>
                  <a:pt x="31" y="116"/>
                  <a:pt x="31" y="115"/>
                </a:cubicBezTo>
                <a:cubicBezTo>
                  <a:pt x="31" y="115"/>
                  <a:pt x="31" y="115"/>
                  <a:pt x="31" y="115"/>
                </a:cubicBezTo>
                <a:cubicBezTo>
                  <a:pt x="32" y="115"/>
                  <a:pt x="32" y="114"/>
                  <a:pt x="32" y="113"/>
                </a:cubicBezTo>
                <a:cubicBezTo>
                  <a:pt x="32" y="112"/>
                  <a:pt x="32" y="111"/>
                  <a:pt x="31" y="111"/>
                </a:cubicBezTo>
                <a:cubicBezTo>
                  <a:pt x="31" y="111"/>
                  <a:pt x="31" y="111"/>
                  <a:pt x="31" y="1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8" name="PA_椭圆 8">
            <a:extLst>
              <a:ext uri="{FF2B5EF4-FFF2-40B4-BE49-F238E27FC236}">
                <a16:creationId xmlns:a16="http://schemas.microsoft.com/office/drawing/2014/main" xmlns="" id="{E793307D-347D-684E-AA0B-85D1D23AF1EF}"/>
              </a:ext>
            </a:extLst>
          </p:cNvPr>
          <p:cNvSpPr>
            <a:spLocks noChangeArrowheads="1"/>
          </p:cNvSpPr>
          <p:nvPr>
            <p:custDataLst>
              <p:tags r:id="rId7"/>
            </p:custDataLst>
          </p:nvPr>
        </p:nvSpPr>
        <p:spPr bwMode="auto">
          <a:xfrm>
            <a:off x="6227763" y="2077091"/>
            <a:ext cx="387350" cy="385882"/>
          </a:xfrm>
          <a:prstGeom prst="ellipse">
            <a:avLst/>
          </a:prstGeom>
          <a:solidFill>
            <a:srgbClr val="ECD0CD"/>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lt1"/>
              </a:solidFill>
              <a:latin typeface="Noto Sans S Chinese Medium" panose="020B0600000000000000" pitchFamily="34" charset="-122"/>
              <a:ea typeface="Noto Sans S Chinese Medium" panose="020B0600000000000000" pitchFamily="34" charset="-122"/>
            </a:endParaRPr>
          </a:p>
        </p:txBody>
      </p:sp>
      <p:sp>
        <p:nvSpPr>
          <p:cNvPr id="9" name="PA_任意多边形 36">
            <a:extLst>
              <a:ext uri="{FF2B5EF4-FFF2-40B4-BE49-F238E27FC236}">
                <a16:creationId xmlns:a16="http://schemas.microsoft.com/office/drawing/2014/main" xmlns="" id="{9558E7D4-366E-3845-855E-1EBEE3C479F8}"/>
              </a:ext>
            </a:extLst>
          </p:cNvPr>
          <p:cNvSpPr>
            <a:spLocks noEditPoints="1"/>
          </p:cNvSpPr>
          <p:nvPr>
            <p:custDataLst>
              <p:tags r:id="rId8"/>
            </p:custDataLst>
          </p:nvPr>
        </p:nvSpPr>
        <p:spPr bwMode="auto">
          <a:xfrm>
            <a:off x="6308726" y="2158079"/>
            <a:ext cx="225425" cy="223906"/>
          </a:xfrm>
          <a:custGeom>
            <a:avLst/>
            <a:gdLst>
              <a:gd name="T0" fmla="*/ 72 w 144"/>
              <a:gd name="T1" fmla="*/ 34 h 144"/>
              <a:gd name="T2" fmla="*/ 77 w 144"/>
              <a:gd name="T3" fmla="*/ 66 h 144"/>
              <a:gd name="T4" fmla="*/ 66 w 144"/>
              <a:gd name="T5" fmla="*/ 66 h 144"/>
              <a:gd name="T6" fmla="*/ 72 w 144"/>
              <a:gd name="T7" fmla="*/ 0 h 144"/>
              <a:gd name="T8" fmla="*/ 123 w 144"/>
              <a:gd name="T9" fmla="*/ 21 h 144"/>
              <a:gd name="T10" fmla="*/ 123 w 144"/>
              <a:gd name="T11" fmla="*/ 21 h 144"/>
              <a:gd name="T12" fmla="*/ 123 w 144"/>
              <a:gd name="T13" fmla="*/ 123 h 144"/>
              <a:gd name="T14" fmla="*/ 123 w 144"/>
              <a:gd name="T15" fmla="*/ 123 h 144"/>
              <a:gd name="T16" fmla="*/ 72 w 144"/>
              <a:gd name="T17" fmla="*/ 144 h 144"/>
              <a:gd name="T18" fmla="*/ 21 w 144"/>
              <a:gd name="T19" fmla="*/ 123 h 144"/>
              <a:gd name="T20" fmla="*/ 21 w 144"/>
              <a:gd name="T21" fmla="*/ 21 h 144"/>
              <a:gd name="T22" fmla="*/ 21 w 144"/>
              <a:gd name="T23" fmla="*/ 21 h 144"/>
              <a:gd name="T24" fmla="*/ 115 w 144"/>
              <a:gd name="T25" fmla="*/ 29 h 144"/>
              <a:gd name="T26" fmla="*/ 72 w 144"/>
              <a:gd name="T27" fmla="*/ 11 h 144"/>
              <a:gd name="T28" fmla="*/ 29 w 144"/>
              <a:gd name="T29" fmla="*/ 29 h 144"/>
              <a:gd name="T30" fmla="*/ 29 w 144"/>
              <a:gd name="T31" fmla="*/ 115 h 144"/>
              <a:gd name="T32" fmla="*/ 72 w 144"/>
              <a:gd name="T33" fmla="*/ 133 h 144"/>
              <a:gd name="T34" fmla="*/ 115 w 144"/>
              <a:gd name="T35" fmla="*/ 115 h 144"/>
              <a:gd name="T36" fmla="*/ 115 w 144"/>
              <a:gd name="T37" fmla="*/ 29 h 144"/>
              <a:gd name="T38" fmla="*/ 91 w 144"/>
              <a:gd name="T39" fmla="*/ 53 h 144"/>
              <a:gd name="T40" fmla="*/ 91 w 144"/>
              <a:gd name="T41" fmla="*/ 45 h 144"/>
              <a:gd name="T42" fmla="*/ 103 w 144"/>
              <a:gd name="T43" fmla="*/ 51 h 144"/>
              <a:gd name="T44" fmla="*/ 109 w 144"/>
              <a:gd name="T45" fmla="*/ 65 h 144"/>
              <a:gd name="T46" fmla="*/ 109 w 144"/>
              <a:gd name="T47" fmla="*/ 80 h 144"/>
              <a:gd name="T48" fmla="*/ 103 w 144"/>
              <a:gd name="T49" fmla="*/ 93 h 144"/>
              <a:gd name="T50" fmla="*/ 93 w 144"/>
              <a:gd name="T51" fmla="*/ 104 h 144"/>
              <a:gd name="T52" fmla="*/ 79 w 144"/>
              <a:gd name="T53" fmla="*/ 109 h 144"/>
              <a:gd name="T54" fmla="*/ 64 w 144"/>
              <a:gd name="T55" fmla="*/ 109 h 144"/>
              <a:gd name="T56" fmla="*/ 51 w 144"/>
              <a:gd name="T57" fmla="*/ 104 h 144"/>
              <a:gd name="T58" fmla="*/ 40 w 144"/>
              <a:gd name="T59" fmla="*/ 93 h 144"/>
              <a:gd name="T60" fmla="*/ 35 w 144"/>
              <a:gd name="T61" fmla="*/ 80 h 144"/>
              <a:gd name="T62" fmla="*/ 35 w 144"/>
              <a:gd name="T63" fmla="*/ 65 h 144"/>
              <a:gd name="T64" fmla="*/ 40 w 144"/>
              <a:gd name="T65" fmla="*/ 51 h 144"/>
              <a:gd name="T66" fmla="*/ 53 w 144"/>
              <a:gd name="T67" fmla="*/ 45 h 144"/>
              <a:gd name="T68" fmla="*/ 50 w 144"/>
              <a:gd name="T69" fmla="*/ 57 h 144"/>
              <a:gd name="T70" fmla="*/ 46 w 144"/>
              <a:gd name="T71" fmla="*/ 67 h 144"/>
              <a:gd name="T72" fmla="*/ 46 w 144"/>
              <a:gd name="T73" fmla="*/ 78 h 144"/>
              <a:gd name="T74" fmla="*/ 50 w 144"/>
              <a:gd name="T75" fmla="*/ 87 h 144"/>
              <a:gd name="T76" fmla="*/ 57 w 144"/>
              <a:gd name="T77" fmla="*/ 94 h 144"/>
              <a:gd name="T78" fmla="*/ 66 w 144"/>
              <a:gd name="T79" fmla="*/ 99 h 144"/>
              <a:gd name="T80" fmla="*/ 77 w 144"/>
              <a:gd name="T81" fmla="*/ 99 h 144"/>
              <a:gd name="T82" fmla="*/ 87 w 144"/>
              <a:gd name="T83" fmla="*/ 94 h 144"/>
              <a:gd name="T84" fmla="*/ 94 w 144"/>
              <a:gd name="T85" fmla="*/ 87 h 144"/>
              <a:gd name="T86" fmla="*/ 98 w 144"/>
              <a:gd name="T87" fmla="*/ 78 h 144"/>
              <a:gd name="T88" fmla="*/ 98 w 144"/>
              <a:gd name="T89" fmla="*/ 67 h 144"/>
              <a:gd name="T90" fmla="*/ 94 w 144"/>
              <a:gd name="T91" fmla="*/ 57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4" h="144">
                <a:moveTo>
                  <a:pt x="66" y="40"/>
                </a:moveTo>
                <a:cubicBezTo>
                  <a:pt x="66" y="37"/>
                  <a:pt x="69" y="34"/>
                  <a:pt x="72" y="34"/>
                </a:cubicBezTo>
                <a:cubicBezTo>
                  <a:pt x="75" y="34"/>
                  <a:pt x="77" y="37"/>
                  <a:pt x="77" y="40"/>
                </a:cubicBezTo>
                <a:cubicBezTo>
                  <a:pt x="77" y="66"/>
                  <a:pt x="77" y="66"/>
                  <a:pt x="77" y="66"/>
                </a:cubicBezTo>
                <a:cubicBezTo>
                  <a:pt x="77" y="70"/>
                  <a:pt x="75" y="72"/>
                  <a:pt x="72" y="72"/>
                </a:cubicBezTo>
                <a:cubicBezTo>
                  <a:pt x="69" y="72"/>
                  <a:pt x="66" y="70"/>
                  <a:pt x="66" y="66"/>
                </a:cubicBezTo>
                <a:cubicBezTo>
                  <a:pt x="66" y="40"/>
                  <a:pt x="66" y="40"/>
                  <a:pt x="66" y="40"/>
                </a:cubicBezTo>
                <a:close/>
                <a:moveTo>
                  <a:pt x="72" y="0"/>
                </a:moveTo>
                <a:cubicBezTo>
                  <a:pt x="72" y="0"/>
                  <a:pt x="72" y="0"/>
                  <a:pt x="72" y="0"/>
                </a:cubicBezTo>
                <a:cubicBezTo>
                  <a:pt x="92" y="0"/>
                  <a:pt x="110" y="8"/>
                  <a:pt x="123" y="21"/>
                </a:cubicBezTo>
                <a:cubicBezTo>
                  <a:pt x="123" y="21"/>
                  <a:pt x="123" y="21"/>
                  <a:pt x="123" y="21"/>
                </a:cubicBezTo>
                <a:cubicBezTo>
                  <a:pt x="123" y="21"/>
                  <a:pt x="123" y="21"/>
                  <a:pt x="123" y="21"/>
                </a:cubicBezTo>
                <a:cubicBezTo>
                  <a:pt x="136" y="34"/>
                  <a:pt x="144" y="52"/>
                  <a:pt x="144" y="72"/>
                </a:cubicBezTo>
                <a:cubicBezTo>
                  <a:pt x="144" y="92"/>
                  <a:pt x="136" y="110"/>
                  <a:pt x="123" y="123"/>
                </a:cubicBezTo>
                <a:cubicBezTo>
                  <a:pt x="123" y="123"/>
                  <a:pt x="123" y="123"/>
                  <a:pt x="123" y="123"/>
                </a:cubicBezTo>
                <a:cubicBezTo>
                  <a:pt x="123" y="123"/>
                  <a:pt x="123" y="123"/>
                  <a:pt x="123" y="123"/>
                </a:cubicBezTo>
                <a:cubicBezTo>
                  <a:pt x="123" y="123"/>
                  <a:pt x="123" y="123"/>
                  <a:pt x="123" y="123"/>
                </a:cubicBezTo>
                <a:cubicBezTo>
                  <a:pt x="110" y="136"/>
                  <a:pt x="92" y="144"/>
                  <a:pt x="72" y="144"/>
                </a:cubicBezTo>
                <a:cubicBezTo>
                  <a:pt x="52" y="144"/>
                  <a:pt x="34" y="136"/>
                  <a:pt x="21" y="123"/>
                </a:cubicBezTo>
                <a:cubicBezTo>
                  <a:pt x="21" y="123"/>
                  <a:pt x="21" y="123"/>
                  <a:pt x="21" y="123"/>
                </a:cubicBezTo>
                <a:cubicBezTo>
                  <a:pt x="8" y="110"/>
                  <a:pt x="0" y="92"/>
                  <a:pt x="0" y="72"/>
                </a:cubicBezTo>
                <a:cubicBezTo>
                  <a:pt x="0" y="52"/>
                  <a:pt x="8" y="34"/>
                  <a:pt x="21" y="21"/>
                </a:cubicBezTo>
                <a:cubicBezTo>
                  <a:pt x="21" y="21"/>
                  <a:pt x="21" y="21"/>
                  <a:pt x="21" y="21"/>
                </a:cubicBezTo>
                <a:cubicBezTo>
                  <a:pt x="21" y="21"/>
                  <a:pt x="21" y="21"/>
                  <a:pt x="21" y="21"/>
                </a:cubicBezTo>
                <a:cubicBezTo>
                  <a:pt x="34" y="8"/>
                  <a:pt x="52" y="0"/>
                  <a:pt x="72" y="0"/>
                </a:cubicBezTo>
                <a:close/>
                <a:moveTo>
                  <a:pt x="115" y="29"/>
                </a:moveTo>
                <a:cubicBezTo>
                  <a:pt x="115" y="29"/>
                  <a:pt x="115" y="29"/>
                  <a:pt x="115" y="29"/>
                </a:cubicBezTo>
                <a:cubicBezTo>
                  <a:pt x="104" y="18"/>
                  <a:pt x="89" y="11"/>
                  <a:pt x="72" y="11"/>
                </a:cubicBezTo>
                <a:cubicBezTo>
                  <a:pt x="55" y="11"/>
                  <a:pt x="40" y="18"/>
                  <a:pt x="29" y="29"/>
                </a:cubicBezTo>
                <a:cubicBezTo>
                  <a:pt x="29" y="29"/>
                  <a:pt x="29" y="29"/>
                  <a:pt x="29" y="29"/>
                </a:cubicBezTo>
                <a:cubicBezTo>
                  <a:pt x="18" y="40"/>
                  <a:pt x="11" y="55"/>
                  <a:pt x="11" y="72"/>
                </a:cubicBezTo>
                <a:cubicBezTo>
                  <a:pt x="11" y="89"/>
                  <a:pt x="18" y="104"/>
                  <a:pt x="29" y="115"/>
                </a:cubicBezTo>
                <a:cubicBezTo>
                  <a:pt x="29" y="115"/>
                  <a:pt x="29" y="115"/>
                  <a:pt x="29" y="115"/>
                </a:cubicBezTo>
                <a:cubicBezTo>
                  <a:pt x="40" y="126"/>
                  <a:pt x="55" y="133"/>
                  <a:pt x="72" y="133"/>
                </a:cubicBezTo>
                <a:cubicBezTo>
                  <a:pt x="89" y="133"/>
                  <a:pt x="104" y="126"/>
                  <a:pt x="115" y="115"/>
                </a:cubicBezTo>
                <a:cubicBezTo>
                  <a:pt x="115" y="115"/>
                  <a:pt x="115" y="115"/>
                  <a:pt x="115" y="115"/>
                </a:cubicBezTo>
                <a:cubicBezTo>
                  <a:pt x="126" y="104"/>
                  <a:pt x="133" y="89"/>
                  <a:pt x="133" y="72"/>
                </a:cubicBezTo>
                <a:cubicBezTo>
                  <a:pt x="133" y="55"/>
                  <a:pt x="126" y="40"/>
                  <a:pt x="115" y="29"/>
                </a:cubicBezTo>
                <a:cubicBezTo>
                  <a:pt x="115" y="29"/>
                  <a:pt x="115" y="29"/>
                  <a:pt x="115" y="29"/>
                </a:cubicBezTo>
                <a:close/>
                <a:moveTo>
                  <a:pt x="91" y="53"/>
                </a:moveTo>
                <a:cubicBezTo>
                  <a:pt x="91" y="53"/>
                  <a:pt x="91" y="53"/>
                  <a:pt x="91" y="53"/>
                </a:cubicBezTo>
                <a:cubicBezTo>
                  <a:pt x="89" y="51"/>
                  <a:pt x="89" y="47"/>
                  <a:pt x="91" y="45"/>
                </a:cubicBezTo>
                <a:cubicBezTo>
                  <a:pt x="93" y="43"/>
                  <a:pt x="97" y="43"/>
                  <a:pt x="99" y="45"/>
                </a:cubicBezTo>
                <a:cubicBezTo>
                  <a:pt x="100" y="47"/>
                  <a:pt x="102" y="49"/>
                  <a:pt x="103" y="51"/>
                </a:cubicBezTo>
                <a:cubicBezTo>
                  <a:pt x="105" y="53"/>
                  <a:pt x="106" y="55"/>
                  <a:pt x="107" y="57"/>
                </a:cubicBezTo>
                <a:cubicBezTo>
                  <a:pt x="108" y="60"/>
                  <a:pt x="109" y="62"/>
                  <a:pt x="109" y="65"/>
                </a:cubicBezTo>
                <a:cubicBezTo>
                  <a:pt x="110" y="67"/>
                  <a:pt x="110" y="70"/>
                  <a:pt x="110" y="72"/>
                </a:cubicBezTo>
                <a:cubicBezTo>
                  <a:pt x="110" y="75"/>
                  <a:pt x="110" y="77"/>
                  <a:pt x="109" y="80"/>
                </a:cubicBezTo>
                <a:cubicBezTo>
                  <a:pt x="109" y="82"/>
                  <a:pt x="108" y="85"/>
                  <a:pt x="107" y="87"/>
                </a:cubicBezTo>
                <a:cubicBezTo>
                  <a:pt x="106" y="89"/>
                  <a:pt x="105" y="91"/>
                  <a:pt x="103" y="93"/>
                </a:cubicBezTo>
                <a:cubicBezTo>
                  <a:pt x="102" y="95"/>
                  <a:pt x="100" y="97"/>
                  <a:pt x="99" y="99"/>
                </a:cubicBezTo>
                <a:cubicBezTo>
                  <a:pt x="97" y="101"/>
                  <a:pt x="95" y="102"/>
                  <a:pt x="93" y="104"/>
                </a:cubicBezTo>
                <a:cubicBezTo>
                  <a:pt x="91" y="105"/>
                  <a:pt x="89" y="106"/>
                  <a:pt x="87" y="107"/>
                </a:cubicBezTo>
                <a:cubicBezTo>
                  <a:pt x="84" y="108"/>
                  <a:pt x="82" y="109"/>
                  <a:pt x="79" y="109"/>
                </a:cubicBezTo>
                <a:cubicBezTo>
                  <a:pt x="77" y="110"/>
                  <a:pt x="74" y="110"/>
                  <a:pt x="72" y="110"/>
                </a:cubicBezTo>
                <a:cubicBezTo>
                  <a:pt x="69" y="110"/>
                  <a:pt x="67" y="110"/>
                  <a:pt x="64" y="109"/>
                </a:cubicBezTo>
                <a:cubicBezTo>
                  <a:pt x="62" y="109"/>
                  <a:pt x="59" y="108"/>
                  <a:pt x="57" y="107"/>
                </a:cubicBezTo>
                <a:cubicBezTo>
                  <a:pt x="55" y="106"/>
                  <a:pt x="53" y="105"/>
                  <a:pt x="51" y="104"/>
                </a:cubicBezTo>
                <a:cubicBezTo>
                  <a:pt x="49" y="102"/>
                  <a:pt x="47" y="101"/>
                  <a:pt x="45" y="99"/>
                </a:cubicBezTo>
                <a:cubicBezTo>
                  <a:pt x="43" y="97"/>
                  <a:pt x="42" y="95"/>
                  <a:pt x="40" y="93"/>
                </a:cubicBezTo>
                <a:cubicBezTo>
                  <a:pt x="39" y="91"/>
                  <a:pt x="38" y="89"/>
                  <a:pt x="37" y="87"/>
                </a:cubicBezTo>
                <a:cubicBezTo>
                  <a:pt x="36" y="85"/>
                  <a:pt x="35" y="82"/>
                  <a:pt x="35" y="80"/>
                </a:cubicBezTo>
                <a:cubicBezTo>
                  <a:pt x="34" y="77"/>
                  <a:pt x="34" y="75"/>
                  <a:pt x="34" y="72"/>
                </a:cubicBezTo>
                <a:cubicBezTo>
                  <a:pt x="34" y="70"/>
                  <a:pt x="34" y="67"/>
                  <a:pt x="35" y="65"/>
                </a:cubicBezTo>
                <a:cubicBezTo>
                  <a:pt x="35" y="62"/>
                  <a:pt x="36" y="60"/>
                  <a:pt x="37" y="57"/>
                </a:cubicBezTo>
                <a:cubicBezTo>
                  <a:pt x="38" y="55"/>
                  <a:pt x="39" y="53"/>
                  <a:pt x="40" y="51"/>
                </a:cubicBezTo>
                <a:cubicBezTo>
                  <a:pt x="42" y="49"/>
                  <a:pt x="43" y="47"/>
                  <a:pt x="45" y="45"/>
                </a:cubicBezTo>
                <a:cubicBezTo>
                  <a:pt x="47" y="43"/>
                  <a:pt x="51" y="43"/>
                  <a:pt x="53" y="45"/>
                </a:cubicBezTo>
                <a:cubicBezTo>
                  <a:pt x="55" y="47"/>
                  <a:pt x="55" y="51"/>
                  <a:pt x="53" y="53"/>
                </a:cubicBezTo>
                <a:cubicBezTo>
                  <a:pt x="52" y="54"/>
                  <a:pt x="51" y="56"/>
                  <a:pt x="50" y="57"/>
                </a:cubicBezTo>
                <a:cubicBezTo>
                  <a:pt x="49" y="59"/>
                  <a:pt x="48" y="60"/>
                  <a:pt x="47" y="62"/>
                </a:cubicBezTo>
                <a:cubicBezTo>
                  <a:pt x="46" y="63"/>
                  <a:pt x="46" y="65"/>
                  <a:pt x="46" y="67"/>
                </a:cubicBezTo>
                <a:cubicBezTo>
                  <a:pt x="45" y="68"/>
                  <a:pt x="45" y="70"/>
                  <a:pt x="45" y="72"/>
                </a:cubicBezTo>
                <a:cubicBezTo>
                  <a:pt x="45" y="74"/>
                  <a:pt x="45" y="76"/>
                  <a:pt x="46" y="78"/>
                </a:cubicBezTo>
                <a:cubicBezTo>
                  <a:pt x="46" y="79"/>
                  <a:pt x="46" y="81"/>
                  <a:pt x="47" y="83"/>
                </a:cubicBezTo>
                <a:cubicBezTo>
                  <a:pt x="48" y="84"/>
                  <a:pt x="49" y="86"/>
                  <a:pt x="50" y="87"/>
                </a:cubicBezTo>
                <a:cubicBezTo>
                  <a:pt x="51" y="89"/>
                  <a:pt x="52" y="90"/>
                  <a:pt x="53" y="91"/>
                </a:cubicBezTo>
                <a:cubicBezTo>
                  <a:pt x="54" y="92"/>
                  <a:pt x="55" y="93"/>
                  <a:pt x="57" y="94"/>
                </a:cubicBezTo>
                <a:cubicBezTo>
                  <a:pt x="58" y="95"/>
                  <a:pt x="60" y="96"/>
                  <a:pt x="61" y="97"/>
                </a:cubicBezTo>
                <a:cubicBezTo>
                  <a:pt x="63" y="98"/>
                  <a:pt x="65" y="98"/>
                  <a:pt x="66" y="99"/>
                </a:cubicBezTo>
                <a:cubicBezTo>
                  <a:pt x="68" y="99"/>
                  <a:pt x="70" y="99"/>
                  <a:pt x="72" y="99"/>
                </a:cubicBezTo>
                <a:cubicBezTo>
                  <a:pt x="74" y="99"/>
                  <a:pt x="76" y="99"/>
                  <a:pt x="77" y="99"/>
                </a:cubicBezTo>
                <a:cubicBezTo>
                  <a:pt x="79" y="98"/>
                  <a:pt x="81" y="98"/>
                  <a:pt x="82" y="97"/>
                </a:cubicBezTo>
                <a:cubicBezTo>
                  <a:pt x="84" y="96"/>
                  <a:pt x="85" y="95"/>
                  <a:pt x="87" y="94"/>
                </a:cubicBezTo>
                <a:cubicBezTo>
                  <a:pt x="88" y="93"/>
                  <a:pt x="90" y="92"/>
                  <a:pt x="91" y="91"/>
                </a:cubicBezTo>
                <a:cubicBezTo>
                  <a:pt x="92" y="90"/>
                  <a:pt x="93" y="89"/>
                  <a:pt x="94" y="87"/>
                </a:cubicBezTo>
                <a:cubicBezTo>
                  <a:pt x="95" y="86"/>
                  <a:pt x="96" y="84"/>
                  <a:pt x="97" y="83"/>
                </a:cubicBezTo>
                <a:cubicBezTo>
                  <a:pt x="97" y="81"/>
                  <a:pt x="98" y="79"/>
                  <a:pt x="98" y="78"/>
                </a:cubicBezTo>
                <a:cubicBezTo>
                  <a:pt x="99" y="76"/>
                  <a:pt x="99" y="74"/>
                  <a:pt x="99" y="72"/>
                </a:cubicBezTo>
                <a:cubicBezTo>
                  <a:pt x="99" y="70"/>
                  <a:pt x="99" y="68"/>
                  <a:pt x="98" y="67"/>
                </a:cubicBezTo>
                <a:cubicBezTo>
                  <a:pt x="98" y="65"/>
                  <a:pt x="97" y="63"/>
                  <a:pt x="97" y="62"/>
                </a:cubicBezTo>
                <a:cubicBezTo>
                  <a:pt x="96" y="60"/>
                  <a:pt x="95" y="59"/>
                  <a:pt x="94" y="57"/>
                </a:cubicBezTo>
                <a:cubicBezTo>
                  <a:pt x="93" y="56"/>
                  <a:pt x="92" y="54"/>
                  <a:pt x="91"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grpSp>
        <p:nvGrpSpPr>
          <p:cNvPr id="10" name="PA_淘宝店chenying0907 54">
            <a:extLst>
              <a:ext uri="{FF2B5EF4-FFF2-40B4-BE49-F238E27FC236}">
                <a16:creationId xmlns:a16="http://schemas.microsoft.com/office/drawing/2014/main" xmlns="" id="{E04BC558-394F-0E45-A2C6-BD3FEDA1975F}"/>
              </a:ext>
            </a:extLst>
          </p:cNvPr>
          <p:cNvGrpSpPr>
            <a:grpSpLocks/>
          </p:cNvGrpSpPr>
          <p:nvPr>
            <p:custDataLst>
              <p:tags r:id="rId9"/>
            </p:custDataLst>
          </p:nvPr>
        </p:nvGrpSpPr>
        <p:grpSpPr bwMode="auto">
          <a:xfrm>
            <a:off x="4470400" y="1996104"/>
            <a:ext cx="1492250" cy="2234301"/>
            <a:chOff x="2816" y="1206"/>
            <a:chExt cx="940" cy="1407"/>
          </a:xfrm>
        </p:grpSpPr>
        <p:sp>
          <p:nvSpPr>
            <p:cNvPr id="11" name="淘宝店chenying0907 12">
              <a:extLst>
                <a:ext uri="{FF2B5EF4-FFF2-40B4-BE49-F238E27FC236}">
                  <a16:creationId xmlns:a16="http://schemas.microsoft.com/office/drawing/2014/main" xmlns="" id="{186D7D64-9D62-7744-95F5-968F63CA0AA1}"/>
                </a:ext>
              </a:extLst>
            </p:cNvPr>
            <p:cNvSpPr>
              <a:spLocks noEditPoints="1"/>
            </p:cNvSpPr>
            <p:nvPr/>
          </p:nvSpPr>
          <p:spPr bwMode="auto">
            <a:xfrm>
              <a:off x="2816" y="1501"/>
              <a:ext cx="940" cy="1112"/>
            </a:xfrm>
            <a:custGeom>
              <a:avLst/>
              <a:gdLst>
                <a:gd name="T0" fmla="*/ 834 w 957"/>
                <a:gd name="T1" fmla="*/ 1132 h 1132"/>
                <a:gd name="T2" fmla="*/ 116 w 957"/>
                <a:gd name="T3" fmla="*/ 1132 h 1132"/>
                <a:gd name="T4" fmla="*/ 20 w 957"/>
                <a:gd name="T5" fmla="*/ 1083 h 1132"/>
                <a:gd name="T6" fmla="*/ 19 w 957"/>
                <a:gd name="T7" fmla="*/ 980 h 1132"/>
                <a:gd name="T8" fmla="*/ 77 w 957"/>
                <a:gd name="T9" fmla="*/ 889 h 1132"/>
                <a:gd name="T10" fmla="*/ 210 w 957"/>
                <a:gd name="T11" fmla="*/ 685 h 1132"/>
                <a:gd name="T12" fmla="*/ 339 w 957"/>
                <a:gd name="T13" fmla="*/ 487 h 1132"/>
                <a:gd name="T14" fmla="*/ 339 w 957"/>
                <a:gd name="T15" fmla="*/ 118 h 1132"/>
                <a:gd name="T16" fmla="*/ 302 w 957"/>
                <a:gd name="T17" fmla="*/ 61 h 1132"/>
                <a:gd name="T18" fmla="*/ 364 w 957"/>
                <a:gd name="T19" fmla="*/ 0 h 1132"/>
                <a:gd name="T20" fmla="*/ 585 w 957"/>
                <a:gd name="T21" fmla="*/ 0 h 1132"/>
                <a:gd name="T22" fmla="*/ 646 w 957"/>
                <a:gd name="T23" fmla="*/ 61 h 1132"/>
                <a:gd name="T24" fmla="*/ 610 w 957"/>
                <a:gd name="T25" fmla="*/ 118 h 1132"/>
                <a:gd name="T26" fmla="*/ 610 w 957"/>
                <a:gd name="T27" fmla="*/ 487 h 1132"/>
                <a:gd name="T28" fmla="*/ 741 w 957"/>
                <a:gd name="T29" fmla="*/ 685 h 1132"/>
                <a:gd name="T30" fmla="*/ 875 w 957"/>
                <a:gd name="T31" fmla="*/ 889 h 1132"/>
                <a:gd name="T32" fmla="*/ 927 w 957"/>
                <a:gd name="T33" fmla="*/ 970 h 1132"/>
                <a:gd name="T34" fmla="*/ 935 w 957"/>
                <a:gd name="T35" fmla="*/ 1076 h 1132"/>
                <a:gd name="T36" fmla="*/ 834 w 957"/>
                <a:gd name="T37" fmla="*/ 1132 h 1132"/>
                <a:gd name="T38" fmla="*/ 364 w 957"/>
                <a:gd name="T39" fmla="*/ 50 h 1132"/>
                <a:gd name="T40" fmla="*/ 352 w 957"/>
                <a:gd name="T41" fmla="*/ 61 h 1132"/>
                <a:gd name="T42" fmla="*/ 364 w 957"/>
                <a:gd name="T43" fmla="*/ 73 h 1132"/>
                <a:gd name="T44" fmla="*/ 389 w 957"/>
                <a:gd name="T45" fmla="*/ 73 h 1132"/>
                <a:gd name="T46" fmla="*/ 389 w 957"/>
                <a:gd name="T47" fmla="*/ 502 h 1132"/>
                <a:gd name="T48" fmla="*/ 385 w 957"/>
                <a:gd name="T49" fmla="*/ 509 h 1132"/>
                <a:gd name="T50" fmla="*/ 252 w 957"/>
                <a:gd name="T51" fmla="*/ 713 h 1132"/>
                <a:gd name="T52" fmla="*/ 119 w 957"/>
                <a:gd name="T53" fmla="*/ 917 h 1132"/>
                <a:gd name="T54" fmla="*/ 62 w 957"/>
                <a:gd name="T55" fmla="*/ 1005 h 1132"/>
                <a:gd name="T56" fmla="*/ 63 w 957"/>
                <a:gd name="T57" fmla="*/ 1058 h 1132"/>
                <a:gd name="T58" fmla="*/ 116 w 957"/>
                <a:gd name="T59" fmla="*/ 1082 h 1132"/>
                <a:gd name="T60" fmla="*/ 834 w 957"/>
                <a:gd name="T61" fmla="*/ 1082 h 1132"/>
                <a:gd name="T62" fmla="*/ 891 w 957"/>
                <a:gd name="T63" fmla="*/ 1051 h 1132"/>
                <a:gd name="T64" fmla="*/ 884 w 957"/>
                <a:gd name="T65" fmla="*/ 997 h 1132"/>
                <a:gd name="T66" fmla="*/ 833 w 957"/>
                <a:gd name="T67" fmla="*/ 917 h 1132"/>
                <a:gd name="T68" fmla="*/ 699 w 957"/>
                <a:gd name="T69" fmla="*/ 713 h 1132"/>
                <a:gd name="T70" fmla="*/ 564 w 957"/>
                <a:gd name="T71" fmla="*/ 509 h 1132"/>
                <a:gd name="T72" fmla="*/ 559 w 957"/>
                <a:gd name="T73" fmla="*/ 502 h 1132"/>
                <a:gd name="T74" fmla="*/ 559 w 957"/>
                <a:gd name="T75" fmla="*/ 73 h 1132"/>
                <a:gd name="T76" fmla="*/ 585 w 957"/>
                <a:gd name="T77" fmla="*/ 73 h 1132"/>
                <a:gd name="T78" fmla="*/ 596 w 957"/>
                <a:gd name="T79" fmla="*/ 61 h 1132"/>
                <a:gd name="T80" fmla="*/ 585 w 957"/>
                <a:gd name="T81" fmla="*/ 50 h 1132"/>
                <a:gd name="T82" fmla="*/ 364 w 957"/>
                <a:gd name="T83" fmla="*/ 5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57" h="1132">
                  <a:moveTo>
                    <a:pt x="834" y="1132"/>
                  </a:moveTo>
                  <a:cubicBezTo>
                    <a:pt x="116" y="1132"/>
                    <a:pt x="116" y="1132"/>
                    <a:pt x="116" y="1132"/>
                  </a:cubicBezTo>
                  <a:cubicBezTo>
                    <a:pt x="57" y="1132"/>
                    <a:pt x="30" y="1102"/>
                    <a:pt x="20" y="1083"/>
                  </a:cubicBezTo>
                  <a:cubicBezTo>
                    <a:pt x="0" y="1048"/>
                    <a:pt x="5" y="1004"/>
                    <a:pt x="19" y="980"/>
                  </a:cubicBezTo>
                  <a:cubicBezTo>
                    <a:pt x="23" y="972"/>
                    <a:pt x="42" y="943"/>
                    <a:pt x="77" y="889"/>
                  </a:cubicBezTo>
                  <a:cubicBezTo>
                    <a:pt x="108" y="841"/>
                    <a:pt x="153" y="772"/>
                    <a:pt x="210" y="685"/>
                  </a:cubicBezTo>
                  <a:cubicBezTo>
                    <a:pt x="269" y="594"/>
                    <a:pt x="324" y="510"/>
                    <a:pt x="339" y="487"/>
                  </a:cubicBezTo>
                  <a:cubicBezTo>
                    <a:pt x="339" y="118"/>
                    <a:pt x="339" y="118"/>
                    <a:pt x="339" y="118"/>
                  </a:cubicBezTo>
                  <a:cubicBezTo>
                    <a:pt x="317" y="108"/>
                    <a:pt x="302" y="87"/>
                    <a:pt x="302" y="61"/>
                  </a:cubicBezTo>
                  <a:cubicBezTo>
                    <a:pt x="302" y="27"/>
                    <a:pt x="330" y="0"/>
                    <a:pt x="364" y="0"/>
                  </a:cubicBezTo>
                  <a:cubicBezTo>
                    <a:pt x="585" y="0"/>
                    <a:pt x="585" y="0"/>
                    <a:pt x="585" y="0"/>
                  </a:cubicBezTo>
                  <a:cubicBezTo>
                    <a:pt x="619" y="0"/>
                    <a:pt x="646" y="27"/>
                    <a:pt x="646" y="61"/>
                  </a:cubicBezTo>
                  <a:cubicBezTo>
                    <a:pt x="646" y="87"/>
                    <a:pt x="631" y="108"/>
                    <a:pt x="610" y="118"/>
                  </a:cubicBezTo>
                  <a:cubicBezTo>
                    <a:pt x="610" y="487"/>
                    <a:pt x="610" y="487"/>
                    <a:pt x="610" y="487"/>
                  </a:cubicBezTo>
                  <a:cubicBezTo>
                    <a:pt x="625" y="510"/>
                    <a:pt x="681" y="594"/>
                    <a:pt x="741" y="685"/>
                  </a:cubicBezTo>
                  <a:cubicBezTo>
                    <a:pt x="797" y="771"/>
                    <a:pt x="842" y="840"/>
                    <a:pt x="875" y="889"/>
                  </a:cubicBezTo>
                  <a:cubicBezTo>
                    <a:pt x="900" y="929"/>
                    <a:pt x="918" y="956"/>
                    <a:pt x="927" y="970"/>
                  </a:cubicBezTo>
                  <a:cubicBezTo>
                    <a:pt x="957" y="1020"/>
                    <a:pt x="945" y="1058"/>
                    <a:pt x="935" y="1076"/>
                  </a:cubicBezTo>
                  <a:cubicBezTo>
                    <a:pt x="914" y="1113"/>
                    <a:pt x="868" y="1132"/>
                    <a:pt x="834" y="1132"/>
                  </a:cubicBezTo>
                  <a:close/>
                  <a:moveTo>
                    <a:pt x="364" y="50"/>
                  </a:moveTo>
                  <a:cubicBezTo>
                    <a:pt x="357" y="50"/>
                    <a:pt x="352" y="55"/>
                    <a:pt x="352" y="61"/>
                  </a:cubicBezTo>
                  <a:cubicBezTo>
                    <a:pt x="352" y="68"/>
                    <a:pt x="357" y="73"/>
                    <a:pt x="364" y="73"/>
                  </a:cubicBezTo>
                  <a:cubicBezTo>
                    <a:pt x="389" y="73"/>
                    <a:pt x="389" y="73"/>
                    <a:pt x="389" y="73"/>
                  </a:cubicBezTo>
                  <a:cubicBezTo>
                    <a:pt x="389" y="502"/>
                    <a:pt x="389" y="502"/>
                    <a:pt x="389" y="502"/>
                  </a:cubicBezTo>
                  <a:cubicBezTo>
                    <a:pt x="385" y="509"/>
                    <a:pt x="385" y="509"/>
                    <a:pt x="385" y="509"/>
                  </a:cubicBezTo>
                  <a:cubicBezTo>
                    <a:pt x="385" y="509"/>
                    <a:pt x="322" y="605"/>
                    <a:pt x="252" y="713"/>
                  </a:cubicBezTo>
                  <a:cubicBezTo>
                    <a:pt x="195" y="799"/>
                    <a:pt x="150" y="868"/>
                    <a:pt x="119" y="917"/>
                  </a:cubicBezTo>
                  <a:cubicBezTo>
                    <a:pt x="77" y="982"/>
                    <a:pt x="65" y="1001"/>
                    <a:pt x="62" y="1005"/>
                  </a:cubicBezTo>
                  <a:cubicBezTo>
                    <a:pt x="56" y="1015"/>
                    <a:pt x="53" y="1040"/>
                    <a:pt x="63" y="1058"/>
                  </a:cubicBezTo>
                  <a:cubicBezTo>
                    <a:pt x="72" y="1074"/>
                    <a:pt x="90" y="1082"/>
                    <a:pt x="116" y="1082"/>
                  </a:cubicBezTo>
                  <a:cubicBezTo>
                    <a:pt x="834" y="1082"/>
                    <a:pt x="834" y="1082"/>
                    <a:pt x="834" y="1082"/>
                  </a:cubicBezTo>
                  <a:cubicBezTo>
                    <a:pt x="853" y="1082"/>
                    <a:pt x="880" y="1070"/>
                    <a:pt x="891" y="1051"/>
                  </a:cubicBezTo>
                  <a:cubicBezTo>
                    <a:pt x="899" y="1036"/>
                    <a:pt x="897" y="1018"/>
                    <a:pt x="884" y="997"/>
                  </a:cubicBezTo>
                  <a:cubicBezTo>
                    <a:pt x="875" y="982"/>
                    <a:pt x="858" y="955"/>
                    <a:pt x="833" y="917"/>
                  </a:cubicBezTo>
                  <a:cubicBezTo>
                    <a:pt x="800" y="867"/>
                    <a:pt x="755" y="798"/>
                    <a:pt x="699" y="713"/>
                  </a:cubicBezTo>
                  <a:cubicBezTo>
                    <a:pt x="628" y="606"/>
                    <a:pt x="564" y="510"/>
                    <a:pt x="564" y="509"/>
                  </a:cubicBezTo>
                  <a:cubicBezTo>
                    <a:pt x="559" y="502"/>
                    <a:pt x="559" y="502"/>
                    <a:pt x="559" y="502"/>
                  </a:cubicBezTo>
                  <a:cubicBezTo>
                    <a:pt x="559" y="73"/>
                    <a:pt x="559" y="73"/>
                    <a:pt x="559" y="73"/>
                  </a:cubicBezTo>
                  <a:cubicBezTo>
                    <a:pt x="585" y="73"/>
                    <a:pt x="585" y="73"/>
                    <a:pt x="585" y="73"/>
                  </a:cubicBezTo>
                  <a:cubicBezTo>
                    <a:pt x="591" y="73"/>
                    <a:pt x="596" y="68"/>
                    <a:pt x="596" y="61"/>
                  </a:cubicBezTo>
                  <a:cubicBezTo>
                    <a:pt x="596" y="55"/>
                    <a:pt x="591" y="50"/>
                    <a:pt x="585" y="50"/>
                  </a:cubicBezTo>
                  <a:lnTo>
                    <a:pt x="364" y="5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2" name="淘宝店chenying0907 13">
              <a:extLst>
                <a:ext uri="{FF2B5EF4-FFF2-40B4-BE49-F238E27FC236}">
                  <a16:creationId xmlns:a16="http://schemas.microsoft.com/office/drawing/2014/main" xmlns="" id="{0B968E05-84DD-164B-89A2-87EA56AE2B9E}"/>
                </a:ext>
              </a:extLst>
            </p:cNvPr>
            <p:cNvSpPr>
              <a:spLocks/>
            </p:cNvSpPr>
            <p:nvPr/>
          </p:nvSpPr>
          <p:spPr bwMode="auto">
            <a:xfrm>
              <a:off x="3137" y="1525"/>
              <a:ext cx="289" cy="462"/>
            </a:xfrm>
            <a:custGeom>
              <a:avLst/>
              <a:gdLst>
                <a:gd name="T0" fmla="*/ 258 w 294"/>
                <a:gd name="T1" fmla="*/ 0 h 470"/>
                <a:gd name="T2" fmla="*/ 37 w 294"/>
                <a:gd name="T3" fmla="*/ 0 h 470"/>
                <a:gd name="T4" fmla="*/ 0 w 294"/>
                <a:gd name="T5" fmla="*/ 36 h 470"/>
                <a:gd name="T6" fmla="*/ 37 w 294"/>
                <a:gd name="T7" fmla="*/ 73 h 470"/>
                <a:gd name="T8" fmla="*/ 37 w 294"/>
                <a:gd name="T9" fmla="*/ 470 h 470"/>
                <a:gd name="T10" fmla="*/ 258 w 294"/>
                <a:gd name="T11" fmla="*/ 470 h 470"/>
                <a:gd name="T12" fmla="*/ 258 w 294"/>
                <a:gd name="T13" fmla="*/ 73 h 470"/>
                <a:gd name="T14" fmla="*/ 294 w 294"/>
                <a:gd name="T15" fmla="*/ 36 h 470"/>
                <a:gd name="T16" fmla="*/ 258 w 294"/>
                <a:gd name="T17"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470">
                  <a:moveTo>
                    <a:pt x="258" y="0"/>
                  </a:moveTo>
                  <a:cubicBezTo>
                    <a:pt x="37" y="0"/>
                    <a:pt x="37" y="0"/>
                    <a:pt x="37" y="0"/>
                  </a:cubicBezTo>
                  <a:cubicBezTo>
                    <a:pt x="16" y="0"/>
                    <a:pt x="0" y="16"/>
                    <a:pt x="0" y="36"/>
                  </a:cubicBezTo>
                  <a:cubicBezTo>
                    <a:pt x="0" y="57"/>
                    <a:pt x="16" y="73"/>
                    <a:pt x="37" y="73"/>
                  </a:cubicBezTo>
                  <a:cubicBezTo>
                    <a:pt x="37" y="470"/>
                    <a:pt x="37" y="470"/>
                    <a:pt x="37" y="470"/>
                  </a:cubicBezTo>
                  <a:cubicBezTo>
                    <a:pt x="258" y="470"/>
                    <a:pt x="258" y="470"/>
                    <a:pt x="258" y="470"/>
                  </a:cubicBezTo>
                  <a:cubicBezTo>
                    <a:pt x="258" y="73"/>
                    <a:pt x="258" y="73"/>
                    <a:pt x="258" y="73"/>
                  </a:cubicBezTo>
                  <a:cubicBezTo>
                    <a:pt x="278" y="73"/>
                    <a:pt x="294" y="57"/>
                    <a:pt x="294" y="36"/>
                  </a:cubicBezTo>
                  <a:cubicBezTo>
                    <a:pt x="294" y="16"/>
                    <a:pt x="278" y="0"/>
                    <a:pt x="258"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3" name="淘宝店chenying0907 14">
              <a:extLst>
                <a:ext uri="{FF2B5EF4-FFF2-40B4-BE49-F238E27FC236}">
                  <a16:creationId xmlns:a16="http://schemas.microsoft.com/office/drawing/2014/main" xmlns="" id="{D17C951F-E084-A046-B8E7-C066D5A3E644}"/>
                </a:ext>
              </a:extLst>
            </p:cNvPr>
            <p:cNvSpPr>
              <a:spLocks/>
            </p:cNvSpPr>
            <p:nvPr/>
          </p:nvSpPr>
          <p:spPr bwMode="auto">
            <a:xfrm>
              <a:off x="3043" y="1987"/>
              <a:ext cx="480" cy="201"/>
            </a:xfrm>
            <a:custGeom>
              <a:avLst/>
              <a:gdLst>
                <a:gd name="T0" fmla="*/ 489 w 489"/>
                <a:gd name="T1" fmla="*/ 204 h 204"/>
                <a:gd name="T2" fmla="*/ 354 w 489"/>
                <a:gd name="T3" fmla="*/ 0 h 204"/>
                <a:gd name="T4" fmla="*/ 133 w 489"/>
                <a:gd name="T5" fmla="*/ 0 h 204"/>
                <a:gd name="T6" fmla="*/ 0 w 489"/>
                <a:gd name="T7" fmla="*/ 204 h 204"/>
                <a:gd name="T8" fmla="*/ 489 w 489"/>
                <a:gd name="T9" fmla="*/ 204 h 204"/>
              </a:gdLst>
              <a:ahLst/>
              <a:cxnLst>
                <a:cxn ang="0">
                  <a:pos x="T0" y="T1"/>
                </a:cxn>
                <a:cxn ang="0">
                  <a:pos x="T2" y="T3"/>
                </a:cxn>
                <a:cxn ang="0">
                  <a:pos x="T4" y="T5"/>
                </a:cxn>
                <a:cxn ang="0">
                  <a:pos x="T6" y="T7"/>
                </a:cxn>
                <a:cxn ang="0">
                  <a:pos x="T8" y="T9"/>
                </a:cxn>
              </a:cxnLst>
              <a:rect l="0" t="0" r="r" b="b"/>
              <a:pathLst>
                <a:path w="489" h="204">
                  <a:moveTo>
                    <a:pt x="489" y="204"/>
                  </a:moveTo>
                  <a:cubicBezTo>
                    <a:pt x="417" y="96"/>
                    <a:pt x="354" y="0"/>
                    <a:pt x="354" y="0"/>
                  </a:cubicBezTo>
                  <a:cubicBezTo>
                    <a:pt x="133" y="0"/>
                    <a:pt x="133" y="0"/>
                    <a:pt x="133" y="0"/>
                  </a:cubicBezTo>
                  <a:cubicBezTo>
                    <a:pt x="133" y="0"/>
                    <a:pt x="70" y="96"/>
                    <a:pt x="0" y="204"/>
                  </a:cubicBezTo>
                  <a:lnTo>
                    <a:pt x="489" y="204"/>
                  </a:lnTo>
                  <a:close/>
                </a:path>
              </a:pathLst>
            </a:custGeom>
            <a:solidFill>
              <a:srgbClr val="ECD0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4" name="淘宝店chenying0907 15">
              <a:extLst>
                <a:ext uri="{FF2B5EF4-FFF2-40B4-BE49-F238E27FC236}">
                  <a16:creationId xmlns:a16="http://schemas.microsoft.com/office/drawing/2014/main" xmlns="" id="{E65A6DD1-51A0-E54F-A842-C507177AFB2D}"/>
                </a:ext>
              </a:extLst>
            </p:cNvPr>
            <p:cNvSpPr>
              <a:spLocks/>
            </p:cNvSpPr>
            <p:nvPr/>
          </p:nvSpPr>
          <p:spPr bwMode="auto">
            <a:xfrm>
              <a:off x="2912" y="2188"/>
              <a:ext cx="743" cy="200"/>
            </a:xfrm>
            <a:custGeom>
              <a:avLst/>
              <a:gdLst>
                <a:gd name="T0" fmla="*/ 0 w 756"/>
                <a:gd name="T1" fmla="*/ 204 h 204"/>
                <a:gd name="T2" fmla="*/ 756 w 756"/>
                <a:gd name="T3" fmla="*/ 204 h 204"/>
                <a:gd name="T4" fmla="*/ 622 w 756"/>
                <a:gd name="T5" fmla="*/ 0 h 204"/>
                <a:gd name="T6" fmla="*/ 133 w 756"/>
                <a:gd name="T7" fmla="*/ 0 h 204"/>
                <a:gd name="T8" fmla="*/ 0 w 756"/>
                <a:gd name="T9" fmla="*/ 204 h 204"/>
              </a:gdLst>
              <a:ahLst/>
              <a:cxnLst>
                <a:cxn ang="0">
                  <a:pos x="T0" y="T1"/>
                </a:cxn>
                <a:cxn ang="0">
                  <a:pos x="T2" y="T3"/>
                </a:cxn>
                <a:cxn ang="0">
                  <a:pos x="T4" y="T5"/>
                </a:cxn>
                <a:cxn ang="0">
                  <a:pos x="T6" y="T7"/>
                </a:cxn>
                <a:cxn ang="0">
                  <a:pos x="T8" y="T9"/>
                </a:cxn>
              </a:cxnLst>
              <a:rect l="0" t="0" r="r" b="b"/>
              <a:pathLst>
                <a:path w="756" h="204">
                  <a:moveTo>
                    <a:pt x="0" y="204"/>
                  </a:moveTo>
                  <a:cubicBezTo>
                    <a:pt x="756" y="204"/>
                    <a:pt x="756" y="204"/>
                    <a:pt x="756" y="204"/>
                  </a:cubicBezTo>
                  <a:cubicBezTo>
                    <a:pt x="718" y="147"/>
                    <a:pt x="669" y="71"/>
                    <a:pt x="622" y="0"/>
                  </a:cubicBezTo>
                  <a:cubicBezTo>
                    <a:pt x="133" y="0"/>
                    <a:pt x="133" y="0"/>
                    <a:pt x="133" y="0"/>
                  </a:cubicBezTo>
                  <a:cubicBezTo>
                    <a:pt x="86" y="71"/>
                    <a:pt x="37" y="147"/>
                    <a:pt x="0" y="204"/>
                  </a:cubicBezTo>
                  <a:close/>
                </a:path>
              </a:pathLst>
            </a:custGeom>
            <a:solidFill>
              <a:srgbClr val="DCAC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5" name="淘宝店chenying0907 16">
              <a:extLst>
                <a:ext uri="{FF2B5EF4-FFF2-40B4-BE49-F238E27FC236}">
                  <a16:creationId xmlns:a16="http://schemas.microsoft.com/office/drawing/2014/main" xmlns="" id="{A673D076-171A-7A4A-8B9D-B1CD7479ECFD}"/>
                </a:ext>
              </a:extLst>
            </p:cNvPr>
            <p:cNvSpPr>
              <a:spLocks/>
            </p:cNvSpPr>
            <p:nvPr/>
          </p:nvSpPr>
          <p:spPr bwMode="auto">
            <a:xfrm>
              <a:off x="2839" y="2388"/>
              <a:ext cx="913" cy="200"/>
            </a:xfrm>
            <a:custGeom>
              <a:avLst/>
              <a:gdLst>
                <a:gd name="T0" fmla="*/ 882 w 930"/>
                <a:gd name="T1" fmla="*/ 80 h 204"/>
                <a:gd name="T2" fmla="*/ 831 w 930"/>
                <a:gd name="T3" fmla="*/ 0 h 204"/>
                <a:gd name="T4" fmla="*/ 75 w 930"/>
                <a:gd name="T5" fmla="*/ 0 h 204"/>
                <a:gd name="T6" fmla="*/ 17 w 930"/>
                <a:gd name="T7" fmla="*/ 89 h 204"/>
                <a:gd name="T8" fmla="*/ 93 w 930"/>
                <a:gd name="T9" fmla="*/ 204 h 204"/>
                <a:gd name="T10" fmla="*/ 811 w 930"/>
                <a:gd name="T11" fmla="*/ 204 h 204"/>
                <a:gd name="T12" fmla="*/ 882 w 930"/>
                <a:gd name="T13" fmla="*/ 80 h 204"/>
              </a:gdLst>
              <a:ahLst/>
              <a:cxnLst>
                <a:cxn ang="0">
                  <a:pos x="T0" y="T1"/>
                </a:cxn>
                <a:cxn ang="0">
                  <a:pos x="T2" y="T3"/>
                </a:cxn>
                <a:cxn ang="0">
                  <a:pos x="T4" y="T5"/>
                </a:cxn>
                <a:cxn ang="0">
                  <a:pos x="T6" y="T7"/>
                </a:cxn>
                <a:cxn ang="0">
                  <a:pos x="T8" y="T9"/>
                </a:cxn>
                <a:cxn ang="0">
                  <a:pos x="T10" y="T11"/>
                </a:cxn>
                <a:cxn ang="0">
                  <a:pos x="T12" y="T13"/>
                </a:cxn>
              </a:cxnLst>
              <a:rect l="0" t="0" r="r" b="b"/>
              <a:pathLst>
                <a:path w="930" h="204">
                  <a:moveTo>
                    <a:pt x="882" y="80"/>
                  </a:moveTo>
                  <a:cubicBezTo>
                    <a:pt x="873" y="65"/>
                    <a:pt x="854" y="36"/>
                    <a:pt x="831" y="0"/>
                  </a:cubicBezTo>
                  <a:cubicBezTo>
                    <a:pt x="75" y="0"/>
                    <a:pt x="75" y="0"/>
                    <a:pt x="75" y="0"/>
                  </a:cubicBezTo>
                  <a:cubicBezTo>
                    <a:pt x="44" y="48"/>
                    <a:pt x="22" y="82"/>
                    <a:pt x="17" y="89"/>
                  </a:cubicBezTo>
                  <a:cubicBezTo>
                    <a:pt x="0" y="120"/>
                    <a:pt x="1" y="204"/>
                    <a:pt x="93" y="204"/>
                  </a:cubicBezTo>
                  <a:cubicBezTo>
                    <a:pt x="186" y="204"/>
                    <a:pt x="766" y="204"/>
                    <a:pt x="811" y="204"/>
                  </a:cubicBezTo>
                  <a:cubicBezTo>
                    <a:pt x="857" y="204"/>
                    <a:pt x="930" y="159"/>
                    <a:pt x="882" y="80"/>
                  </a:cubicBezTo>
                  <a:close/>
                </a:path>
              </a:pathLst>
            </a:custGeom>
            <a:solidFill>
              <a:srgbClr val="957F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6" name="Oval 17">
              <a:extLst>
                <a:ext uri="{FF2B5EF4-FFF2-40B4-BE49-F238E27FC236}">
                  <a16:creationId xmlns:a16="http://schemas.microsoft.com/office/drawing/2014/main" xmlns="" id="{ED1F9D6B-13F3-2947-A923-994435ECCDE3}"/>
                </a:ext>
              </a:extLst>
            </p:cNvPr>
            <p:cNvSpPr>
              <a:spLocks noChangeArrowheads="1"/>
            </p:cNvSpPr>
            <p:nvPr/>
          </p:nvSpPr>
          <p:spPr bwMode="auto">
            <a:xfrm>
              <a:off x="3275" y="1682"/>
              <a:ext cx="70" cy="69"/>
            </a:xfrm>
            <a:prstGeom prst="ellipse">
              <a:avLst/>
            </a:prstGeom>
            <a:solidFill>
              <a:srgbClr val="7363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7" name="Oval 18">
              <a:extLst>
                <a:ext uri="{FF2B5EF4-FFF2-40B4-BE49-F238E27FC236}">
                  <a16:creationId xmlns:a16="http://schemas.microsoft.com/office/drawing/2014/main" xmlns="" id="{74DC0E55-D3E6-BB49-8AE1-B5BB520A2FEF}"/>
                </a:ext>
              </a:extLst>
            </p:cNvPr>
            <p:cNvSpPr>
              <a:spLocks noChangeArrowheads="1"/>
            </p:cNvSpPr>
            <p:nvPr/>
          </p:nvSpPr>
          <p:spPr bwMode="auto">
            <a:xfrm>
              <a:off x="3181" y="1369"/>
              <a:ext cx="68" cy="69"/>
            </a:xfrm>
            <a:prstGeom prst="ellipse">
              <a:avLst/>
            </a:prstGeom>
            <a:solidFill>
              <a:srgbClr val="7363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8" name="Oval 19">
              <a:extLst>
                <a:ext uri="{FF2B5EF4-FFF2-40B4-BE49-F238E27FC236}">
                  <a16:creationId xmlns:a16="http://schemas.microsoft.com/office/drawing/2014/main" xmlns="" id="{31CDD371-643D-2D49-9683-ECF4061B32C1}"/>
                </a:ext>
              </a:extLst>
            </p:cNvPr>
            <p:cNvSpPr>
              <a:spLocks noChangeArrowheads="1"/>
            </p:cNvSpPr>
            <p:nvPr/>
          </p:nvSpPr>
          <p:spPr bwMode="auto">
            <a:xfrm>
              <a:off x="3301" y="1285"/>
              <a:ext cx="48" cy="47"/>
            </a:xfrm>
            <a:prstGeom prst="ellipse">
              <a:avLst/>
            </a:prstGeom>
            <a:solidFill>
              <a:srgbClr val="7363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9" name="Oval 20">
              <a:extLst>
                <a:ext uri="{FF2B5EF4-FFF2-40B4-BE49-F238E27FC236}">
                  <a16:creationId xmlns:a16="http://schemas.microsoft.com/office/drawing/2014/main" xmlns="" id="{24A488DB-6E12-9B4C-86DE-A029EB4657D1}"/>
                </a:ext>
              </a:extLst>
            </p:cNvPr>
            <p:cNvSpPr>
              <a:spLocks noChangeArrowheads="1"/>
            </p:cNvSpPr>
            <p:nvPr/>
          </p:nvSpPr>
          <p:spPr bwMode="auto">
            <a:xfrm>
              <a:off x="3224" y="1206"/>
              <a:ext cx="57" cy="58"/>
            </a:xfrm>
            <a:prstGeom prst="ellipse">
              <a:avLst/>
            </a:prstGeom>
            <a:solidFill>
              <a:srgbClr val="7363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0" name="Oval 21">
              <a:extLst>
                <a:ext uri="{FF2B5EF4-FFF2-40B4-BE49-F238E27FC236}">
                  <a16:creationId xmlns:a16="http://schemas.microsoft.com/office/drawing/2014/main" xmlns="" id="{28838439-13C0-004B-BE8D-632B8361CECF}"/>
                </a:ext>
              </a:extLst>
            </p:cNvPr>
            <p:cNvSpPr>
              <a:spLocks noChangeArrowheads="1"/>
            </p:cNvSpPr>
            <p:nvPr/>
          </p:nvSpPr>
          <p:spPr bwMode="auto">
            <a:xfrm>
              <a:off x="3229" y="1830"/>
              <a:ext cx="41" cy="41"/>
            </a:xfrm>
            <a:prstGeom prst="ellipse">
              <a:avLst/>
            </a:prstGeom>
            <a:solidFill>
              <a:srgbClr val="7363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1" name="淘宝店chenying0907 37">
              <a:extLst>
                <a:ext uri="{FF2B5EF4-FFF2-40B4-BE49-F238E27FC236}">
                  <a16:creationId xmlns:a16="http://schemas.microsoft.com/office/drawing/2014/main" xmlns="" id="{842F8D53-944C-224F-BAD9-5EBDAB848E0E}"/>
                </a:ext>
              </a:extLst>
            </p:cNvPr>
            <p:cNvSpPr>
              <a:spLocks noEditPoints="1"/>
            </p:cNvSpPr>
            <p:nvPr/>
          </p:nvSpPr>
          <p:spPr bwMode="auto">
            <a:xfrm>
              <a:off x="3232" y="2435"/>
              <a:ext cx="104" cy="104"/>
            </a:xfrm>
            <a:custGeom>
              <a:avLst/>
              <a:gdLst>
                <a:gd name="T0" fmla="*/ 105 w 106"/>
                <a:gd name="T1" fmla="*/ 11 h 106"/>
                <a:gd name="T2" fmla="*/ 90 w 106"/>
                <a:gd name="T3" fmla="*/ 34 h 106"/>
                <a:gd name="T4" fmla="*/ 86 w 106"/>
                <a:gd name="T5" fmla="*/ 34 h 106"/>
                <a:gd name="T6" fmla="*/ 62 w 106"/>
                <a:gd name="T7" fmla="*/ 50 h 106"/>
                <a:gd name="T8" fmla="*/ 76 w 106"/>
                <a:gd name="T9" fmla="*/ 66 h 106"/>
                <a:gd name="T10" fmla="*/ 70 w 106"/>
                <a:gd name="T11" fmla="*/ 75 h 106"/>
                <a:gd name="T12" fmla="*/ 60 w 106"/>
                <a:gd name="T13" fmla="*/ 76 h 106"/>
                <a:gd name="T14" fmla="*/ 26 w 106"/>
                <a:gd name="T15" fmla="*/ 106 h 106"/>
                <a:gd name="T16" fmla="*/ 18 w 106"/>
                <a:gd name="T17" fmla="*/ 103 h 106"/>
                <a:gd name="T18" fmla="*/ 0 w 106"/>
                <a:gd name="T19" fmla="*/ 81 h 106"/>
                <a:gd name="T20" fmla="*/ 0 w 106"/>
                <a:gd name="T21" fmla="*/ 80 h 106"/>
                <a:gd name="T22" fmla="*/ 30 w 106"/>
                <a:gd name="T23" fmla="*/ 46 h 106"/>
                <a:gd name="T24" fmla="*/ 31 w 106"/>
                <a:gd name="T25" fmla="*/ 36 h 106"/>
                <a:gd name="T26" fmla="*/ 40 w 106"/>
                <a:gd name="T27" fmla="*/ 30 h 106"/>
                <a:gd name="T28" fmla="*/ 57 w 106"/>
                <a:gd name="T29" fmla="*/ 44 h 106"/>
                <a:gd name="T30" fmla="*/ 72 w 106"/>
                <a:gd name="T31" fmla="*/ 20 h 106"/>
                <a:gd name="T32" fmla="*/ 72 w 106"/>
                <a:gd name="T33" fmla="*/ 17 h 106"/>
                <a:gd name="T34" fmla="*/ 95 w 106"/>
                <a:gd name="T35" fmla="*/ 1 h 106"/>
                <a:gd name="T36" fmla="*/ 35 w 106"/>
                <a:gd name="T37" fmla="*/ 59 h 106"/>
                <a:gd name="T38" fmla="*/ 38 w 106"/>
                <a:gd name="T39" fmla="*/ 62 h 106"/>
                <a:gd name="T40" fmla="*/ 14 w 106"/>
                <a:gd name="T41" fmla="*/ 83 h 106"/>
                <a:gd name="T42" fmla="*/ 35 w 106"/>
                <a:gd name="T43" fmla="*/ 59 h 106"/>
                <a:gd name="T44" fmla="*/ 44 w 106"/>
                <a:gd name="T45" fmla="*/ 68 h 106"/>
                <a:gd name="T46" fmla="*/ 48 w 106"/>
                <a:gd name="T47" fmla="*/ 71 h 106"/>
                <a:gd name="T48" fmla="*/ 23 w 106"/>
                <a:gd name="T49" fmla="*/ 92 h 106"/>
                <a:gd name="T50" fmla="*/ 44 w 106"/>
                <a:gd name="T51" fmla="*/ 68 h 106"/>
                <a:gd name="T52" fmla="*/ 67 w 106"/>
                <a:gd name="T53" fmla="*/ 66 h 106"/>
                <a:gd name="T54" fmla="*/ 37 w 106"/>
                <a:gd name="T55" fmla="*/ 42 h 106"/>
                <a:gd name="T56" fmla="*/ 39 w 106"/>
                <a:gd name="T57" fmla="*/ 43 h 106"/>
                <a:gd name="T58" fmla="*/ 63 w 106"/>
                <a:gd name="T59" fmla="*/ 67 h 106"/>
                <a:gd name="T60" fmla="*/ 65 w 106"/>
                <a:gd name="T61" fmla="*/ 69 h 106"/>
                <a:gd name="T62" fmla="*/ 28 w 106"/>
                <a:gd name="T63" fmla="*/ 97 h 106"/>
                <a:gd name="T64" fmla="*/ 54 w 106"/>
                <a:gd name="T65" fmla="*/ 70 h 106"/>
                <a:gd name="T66" fmla="*/ 9 w 106"/>
                <a:gd name="T67" fmla="*/ 79 h 106"/>
                <a:gd name="T68" fmla="*/ 9 w 106"/>
                <a:gd name="T69" fmla="*/ 81 h 106"/>
                <a:gd name="T70" fmla="*/ 24 w 106"/>
                <a:gd name="T71" fmla="*/ 97 h 106"/>
                <a:gd name="T72" fmla="*/ 26 w 106"/>
                <a:gd name="T73" fmla="*/ 98 h 106"/>
                <a:gd name="T74" fmla="*/ 100 w 106"/>
                <a:gd name="T75" fmla="*/ 13 h 106"/>
                <a:gd name="T76" fmla="*/ 93 w 106"/>
                <a:gd name="T77" fmla="*/ 6 h 106"/>
                <a:gd name="T78" fmla="*/ 88 w 106"/>
                <a:gd name="T79" fmla="*/ 2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6" h="106">
                  <a:moveTo>
                    <a:pt x="95" y="1"/>
                  </a:moveTo>
                  <a:cubicBezTo>
                    <a:pt x="105" y="11"/>
                    <a:pt x="105" y="11"/>
                    <a:pt x="105" y="11"/>
                  </a:cubicBezTo>
                  <a:cubicBezTo>
                    <a:pt x="106" y="12"/>
                    <a:pt x="106" y="13"/>
                    <a:pt x="105" y="14"/>
                  </a:cubicBezTo>
                  <a:cubicBezTo>
                    <a:pt x="90" y="34"/>
                    <a:pt x="90" y="34"/>
                    <a:pt x="90" y="34"/>
                  </a:cubicBezTo>
                  <a:cubicBezTo>
                    <a:pt x="89" y="35"/>
                    <a:pt x="87" y="35"/>
                    <a:pt x="86" y="34"/>
                  </a:cubicBezTo>
                  <a:cubicBezTo>
                    <a:pt x="86" y="34"/>
                    <a:pt x="86" y="34"/>
                    <a:pt x="86" y="34"/>
                  </a:cubicBezTo>
                  <a:cubicBezTo>
                    <a:pt x="82" y="30"/>
                    <a:pt x="82" y="30"/>
                    <a:pt x="82" y="30"/>
                  </a:cubicBezTo>
                  <a:cubicBezTo>
                    <a:pt x="62" y="50"/>
                    <a:pt x="62" y="50"/>
                    <a:pt x="62" y="50"/>
                  </a:cubicBezTo>
                  <a:cubicBezTo>
                    <a:pt x="74" y="61"/>
                    <a:pt x="74" y="61"/>
                    <a:pt x="74" y="61"/>
                  </a:cubicBezTo>
                  <a:cubicBezTo>
                    <a:pt x="75" y="62"/>
                    <a:pt x="76" y="64"/>
                    <a:pt x="76" y="66"/>
                  </a:cubicBezTo>
                  <a:cubicBezTo>
                    <a:pt x="76" y="68"/>
                    <a:pt x="75" y="70"/>
                    <a:pt x="74" y="72"/>
                  </a:cubicBezTo>
                  <a:cubicBezTo>
                    <a:pt x="70" y="75"/>
                    <a:pt x="70" y="75"/>
                    <a:pt x="70" y="75"/>
                  </a:cubicBezTo>
                  <a:cubicBezTo>
                    <a:pt x="69" y="77"/>
                    <a:pt x="67" y="78"/>
                    <a:pt x="65" y="78"/>
                  </a:cubicBezTo>
                  <a:cubicBezTo>
                    <a:pt x="63" y="78"/>
                    <a:pt x="61" y="77"/>
                    <a:pt x="60" y="76"/>
                  </a:cubicBezTo>
                  <a:cubicBezTo>
                    <a:pt x="33" y="103"/>
                    <a:pt x="33" y="103"/>
                    <a:pt x="33" y="103"/>
                  </a:cubicBezTo>
                  <a:cubicBezTo>
                    <a:pt x="31" y="105"/>
                    <a:pt x="28" y="106"/>
                    <a:pt x="26" y="106"/>
                  </a:cubicBezTo>
                  <a:cubicBezTo>
                    <a:pt x="26" y="106"/>
                    <a:pt x="26" y="106"/>
                    <a:pt x="26" y="106"/>
                  </a:cubicBezTo>
                  <a:cubicBezTo>
                    <a:pt x="23" y="106"/>
                    <a:pt x="20" y="105"/>
                    <a:pt x="18" y="103"/>
                  </a:cubicBezTo>
                  <a:cubicBezTo>
                    <a:pt x="3" y="88"/>
                    <a:pt x="3" y="88"/>
                    <a:pt x="3" y="88"/>
                  </a:cubicBezTo>
                  <a:cubicBezTo>
                    <a:pt x="1" y="86"/>
                    <a:pt x="0" y="83"/>
                    <a:pt x="0" y="81"/>
                  </a:cubicBezTo>
                  <a:cubicBezTo>
                    <a:pt x="0" y="81"/>
                    <a:pt x="0" y="81"/>
                    <a:pt x="0" y="81"/>
                  </a:cubicBezTo>
                  <a:cubicBezTo>
                    <a:pt x="0" y="80"/>
                    <a:pt x="0" y="80"/>
                    <a:pt x="0" y="80"/>
                  </a:cubicBezTo>
                  <a:cubicBezTo>
                    <a:pt x="0" y="78"/>
                    <a:pt x="1" y="75"/>
                    <a:pt x="3" y="73"/>
                  </a:cubicBezTo>
                  <a:cubicBezTo>
                    <a:pt x="30" y="46"/>
                    <a:pt x="30" y="46"/>
                    <a:pt x="30" y="46"/>
                  </a:cubicBezTo>
                  <a:cubicBezTo>
                    <a:pt x="29" y="45"/>
                    <a:pt x="29" y="43"/>
                    <a:pt x="29" y="42"/>
                  </a:cubicBezTo>
                  <a:cubicBezTo>
                    <a:pt x="29" y="39"/>
                    <a:pt x="30" y="37"/>
                    <a:pt x="31" y="36"/>
                  </a:cubicBezTo>
                  <a:cubicBezTo>
                    <a:pt x="34" y="33"/>
                    <a:pt x="34" y="33"/>
                    <a:pt x="34" y="33"/>
                  </a:cubicBezTo>
                  <a:cubicBezTo>
                    <a:pt x="36" y="31"/>
                    <a:pt x="38" y="30"/>
                    <a:pt x="40" y="30"/>
                  </a:cubicBezTo>
                  <a:cubicBezTo>
                    <a:pt x="42" y="30"/>
                    <a:pt x="44" y="31"/>
                    <a:pt x="46" y="33"/>
                  </a:cubicBezTo>
                  <a:cubicBezTo>
                    <a:pt x="57" y="44"/>
                    <a:pt x="57" y="44"/>
                    <a:pt x="57" y="44"/>
                  </a:cubicBezTo>
                  <a:cubicBezTo>
                    <a:pt x="76" y="24"/>
                    <a:pt x="76" y="24"/>
                    <a:pt x="76" y="24"/>
                  </a:cubicBezTo>
                  <a:cubicBezTo>
                    <a:pt x="72" y="20"/>
                    <a:pt x="72" y="20"/>
                    <a:pt x="72" y="20"/>
                  </a:cubicBezTo>
                  <a:cubicBezTo>
                    <a:pt x="71" y="19"/>
                    <a:pt x="71" y="18"/>
                    <a:pt x="72" y="17"/>
                  </a:cubicBezTo>
                  <a:cubicBezTo>
                    <a:pt x="72" y="17"/>
                    <a:pt x="72" y="17"/>
                    <a:pt x="72" y="17"/>
                  </a:cubicBezTo>
                  <a:cubicBezTo>
                    <a:pt x="92" y="1"/>
                    <a:pt x="92" y="1"/>
                    <a:pt x="92" y="1"/>
                  </a:cubicBezTo>
                  <a:cubicBezTo>
                    <a:pt x="93" y="0"/>
                    <a:pt x="94" y="0"/>
                    <a:pt x="95" y="1"/>
                  </a:cubicBezTo>
                  <a:close/>
                  <a:moveTo>
                    <a:pt x="35" y="59"/>
                  </a:moveTo>
                  <a:cubicBezTo>
                    <a:pt x="35" y="59"/>
                    <a:pt x="35" y="59"/>
                    <a:pt x="35" y="59"/>
                  </a:cubicBezTo>
                  <a:cubicBezTo>
                    <a:pt x="36" y="58"/>
                    <a:pt x="37" y="58"/>
                    <a:pt x="38" y="59"/>
                  </a:cubicBezTo>
                  <a:cubicBezTo>
                    <a:pt x="39" y="59"/>
                    <a:pt x="39" y="61"/>
                    <a:pt x="38" y="62"/>
                  </a:cubicBezTo>
                  <a:cubicBezTo>
                    <a:pt x="17" y="83"/>
                    <a:pt x="17" y="83"/>
                    <a:pt x="17" y="83"/>
                  </a:cubicBezTo>
                  <a:cubicBezTo>
                    <a:pt x="16" y="84"/>
                    <a:pt x="15" y="84"/>
                    <a:pt x="14" y="83"/>
                  </a:cubicBezTo>
                  <a:cubicBezTo>
                    <a:pt x="13" y="82"/>
                    <a:pt x="13" y="80"/>
                    <a:pt x="14" y="80"/>
                  </a:cubicBezTo>
                  <a:cubicBezTo>
                    <a:pt x="35" y="59"/>
                    <a:pt x="35" y="59"/>
                    <a:pt x="35" y="59"/>
                  </a:cubicBezTo>
                  <a:close/>
                  <a:moveTo>
                    <a:pt x="44" y="68"/>
                  </a:moveTo>
                  <a:cubicBezTo>
                    <a:pt x="44" y="68"/>
                    <a:pt x="44" y="68"/>
                    <a:pt x="44" y="68"/>
                  </a:cubicBezTo>
                  <a:cubicBezTo>
                    <a:pt x="45" y="67"/>
                    <a:pt x="47" y="67"/>
                    <a:pt x="48" y="68"/>
                  </a:cubicBezTo>
                  <a:cubicBezTo>
                    <a:pt x="49" y="69"/>
                    <a:pt x="49" y="70"/>
                    <a:pt x="48" y="71"/>
                  </a:cubicBezTo>
                  <a:cubicBezTo>
                    <a:pt x="27" y="92"/>
                    <a:pt x="27" y="92"/>
                    <a:pt x="27" y="92"/>
                  </a:cubicBezTo>
                  <a:cubicBezTo>
                    <a:pt x="26" y="93"/>
                    <a:pt x="24" y="93"/>
                    <a:pt x="23" y="92"/>
                  </a:cubicBezTo>
                  <a:cubicBezTo>
                    <a:pt x="22" y="91"/>
                    <a:pt x="22" y="90"/>
                    <a:pt x="23" y="89"/>
                  </a:cubicBezTo>
                  <a:cubicBezTo>
                    <a:pt x="44" y="68"/>
                    <a:pt x="44" y="68"/>
                    <a:pt x="44" y="68"/>
                  </a:cubicBezTo>
                  <a:close/>
                  <a:moveTo>
                    <a:pt x="67" y="66"/>
                  </a:moveTo>
                  <a:cubicBezTo>
                    <a:pt x="67" y="66"/>
                    <a:pt x="67" y="66"/>
                    <a:pt x="67" y="66"/>
                  </a:cubicBezTo>
                  <a:cubicBezTo>
                    <a:pt x="40" y="39"/>
                    <a:pt x="40" y="39"/>
                    <a:pt x="40" y="39"/>
                  </a:cubicBezTo>
                  <a:cubicBezTo>
                    <a:pt x="37" y="42"/>
                    <a:pt x="37" y="42"/>
                    <a:pt x="37" y="42"/>
                  </a:cubicBezTo>
                  <a:cubicBezTo>
                    <a:pt x="39" y="43"/>
                    <a:pt x="39" y="43"/>
                    <a:pt x="39" y="43"/>
                  </a:cubicBezTo>
                  <a:cubicBezTo>
                    <a:pt x="39" y="43"/>
                    <a:pt x="39" y="43"/>
                    <a:pt x="39" y="43"/>
                  </a:cubicBezTo>
                  <a:cubicBezTo>
                    <a:pt x="39" y="43"/>
                    <a:pt x="39" y="43"/>
                    <a:pt x="39" y="43"/>
                  </a:cubicBezTo>
                  <a:cubicBezTo>
                    <a:pt x="63" y="67"/>
                    <a:pt x="63" y="67"/>
                    <a:pt x="63" y="67"/>
                  </a:cubicBezTo>
                  <a:cubicBezTo>
                    <a:pt x="63" y="67"/>
                    <a:pt x="63" y="67"/>
                    <a:pt x="63" y="67"/>
                  </a:cubicBezTo>
                  <a:cubicBezTo>
                    <a:pt x="65" y="69"/>
                    <a:pt x="65" y="69"/>
                    <a:pt x="65" y="69"/>
                  </a:cubicBezTo>
                  <a:cubicBezTo>
                    <a:pt x="67" y="66"/>
                    <a:pt x="67" y="66"/>
                    <a:pt x="67" y="66"/>
                  </a:cubicBezTo>
                  <a:close/>
                  <a:moveTo>
                    <a:pt x="28" y="97"/>
                  </a:moveTo>
                  <a:cubicBezTo>
                    <a:pt x="28" y="97"/>
                    <a:pt x="28" y="97"/>
                    <a:pt x="28" y="97"/>
                  </a:cubicBezTo>
                  <a:cubicBezTo>
                    <a:pt x="54" y="70"/>
                    <a:pt x="54" y="70"/>
                    <a:pt x="54" y="70"/>
                  </a:cubicBezTo>
                  <a:cubicBezTo>
                    <a:pt x="36" y="52"/>
                    <a:pt x="36" y="52"/>
                    <a:pt x="36" y="52"/>
                  </a:cubicBezTo>
                  <a:cubicBezTo>
                    <a:pt x="9" y="79"/>
                    <a:pt x="9" y="79"/>
                    <a:pt x="9" y="79"/>
                  </a:cubicBezTo>
                  <a:cubicBezTo>
                    <a:pt x="9" y="79"/>
                    <a:pt x="9" y="80"/>
                    <a:pt x="9" y="81"/>
                  </a:cubicBezTo>
                  <a:cubicBezTo>
                    <a:pt x="9" y="81"/>
                    <a:pt x="9" y="81"/>
                    <a:pt x="9" y="81"/>
                  </a:cubicBezTo>
                  <a:cubicBezTo>
                    <a:pt x="9" y="81"/>
                    <a:pt x="9" y="82"/>
                    <a:pt x="9" y="83"/>
                  </a:cubicBezTo>
                  <a:cubicBezTo>
                    <a:pt x="24" y="97"/>
                    <a:pt x="24" y="97"/>
                    <a:pt x="24" y="97"/>
                  </a:cubicBezTo>
                  <a:cubicBezTo>
                    <a:pt x="24" y="97"/>
                    <a:pt x="25" y="98"/>
                    <a:pt x="26" y="98"/>
                  </a:cubicBezTo>
                  <a:cubicBezTo>
                    <a:pt x="26" y="98"/>
                    <a:pt x="26" y="98"/>
                    <a:pt x="26" y="98"/>
                  </a:cubicBezTo>
                  <a:cubicBezTo>
                    <a:pt x="26" y="98"/>
                    <a:pt x="27" y="97"/>
                    <a:pt x="28" y="97"/>
                  </a:cubicBezTo>
                  <a:close/>
                  <a:moveTo>
                    <a:pt x="100" y="13"/>
                  </a:moveTo>
                  <a:cubicBezTo>
                    <a:pt x="100" y="13"/>
                    <a:pt x="100" y="13"/>
                    <a:pt x="100" y="13"/>
                  </a:cubicBezTo>
                  <a:cubicBezTo>
                    <a:pt x="93" y="6"/>
                    <a:pt x="93" y="6"/>
                    <a:pt x="93" y="6"/>
                  </a:cubicBezTo>
                  <a:cubicBezTo>
                    <a:pt x="78" y="19"/>
                    <a:pt x="78" y="19"/>
                    <a:pt x="78" y="19"/>
                  </a:cubicBezTo>
                  <a:cubicBezTo>
                    <a:pt x="88" y="29"/>
                    <a:pt x="88" y="29"/>
                    <a:pt x="88" y="29"/>
                  </a:cubicBezTo>
                  <a:cubicBezTo>
                    <a:pt x="100" y="13"/>
                    <a:pt x="100" y="13"/>
                    <a:pt x="100"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2" name="淘宝店chenying0907 38">
              <a:extLst>
                <a:ext uri="{FF2B5EF4-FFF2-40B4-BE49-F238E27FC236}">
                  <a16:creationId xmlns:a16="http://schemas.microsoft.com/office/drawing/2014/main" xmlns="" id="{C6FA0AA8-D3F1-AE4D-B5A0-0B01C03509C0}"/>
                </a:ext>
              </a:extLst>
            </p:cNvPr>
            <p:cNvSpPr>
              <a:spLocks noEditPoints="1"/>
            </p:cNvSpPr>
            <p:nvPr/>
          </p:nvSpPr>
          <p:spPr bwMode="auto">
            <a:xfrm>
              <a:off x="3231" y="2237"/>
              <a:ext cx="106" cy="102"/>
            </a:xfrm>
            <a:custGeom>
              <a:avLst/>
              <a:gdLst>
                <a:gd name="T0" fmla="*/ 27 w 108"/>
                <a:gd name="T1" fmla="*/ 79 h 104"/>
                <a:gd name="T2" fmla="*/ 22 w 108"/>
                <a:gd name="T3" fmla="*/ 91 h 104"/>
                <a:gd name="T4" fmla="*/ 15 w 108"/>
                <a:gd name="T5" fmla="*/ 84 h 104"/>
                <a:gd name="T6" fmla="*/ 22 w 108"/>
                <a:gd name="T7" fmla="*/ 77 h 104"/>
                <a:gd name="T8" fmla="*/ 95 w 108"/>
                <a:gd name="T9" fmla="*/ 0 h 104"/>
                <a:gd name="T10" fmla="*/ 108 w 108"/>
                <a:gd name="T11" fmla="*/ 13 h 104"/>
                <a:gd name="T12" fmla="*/ 108 w 108"/>
                <a:gd name="T13" fmla="*/ 45 h 104"/>
                <a:gd name="T14" fmla="*/ 108 w 108"/>
                <a:gd name="T15" fmla="*/ 77 h 104"/>
                <a:gd name="T16" fmla="*/ 104 w 108"/>
                <a:gd name="T17" fmla="*/ 100 h 104"/>
                <a:gd name="T18" fmla="*/ 4 w 108"/>
                <a:gd name="T19" fmla="*/ 100 h 104"/>
                <a:gd name="T20" fmla="*/ 0 w 108"/>
                <a:gd name="T21" fmla="*/ 77 h 104"/>
                <a:gd name="T22" fmla="*/ 0 w 108"/>
                <a:gd name="T23" fmla="*/ 45 h 104"/>
                <a:gd name="T24" fmla="*/ 0 w 108"/>
                <a:gd name="T25" fmla="*/ 13 h 104"/>
                <a:gd name="T26" fmla="*/ 13 w 108"/>
                <a:gd name="T27" fmla="*/ 0 h 104"/>
                <a:gd name="T28" fmla="*/ 13 w 108"/>
                <a:gd name="T29" fmla="*/ 8 h 104"/>
                <a:gd name="T30" fmla="*/ 10 w 108"/>
                <a:gd name="T31" fmla="*/ 10 h 104"/>
                <a:gd name="T32" fmla="*/ 10 w 108"/>
                <a:gd name="T33" fmla="*/ 30 h 104"/>
                <a:gd name="T34" fmla="*/ 13 w 108"/>
                <a:gd name="T35" fmla="*/ 32 h 104"/>
                <a:gd name="T36" fmla="*/ 95 w 108"/>
                <a:gd name="T37" fmla="*/ 32 h 104"/>
                <a:gd name="T38" fmla="*/ 98 w 108"/>
                <a:gd name="T39" fmla="*/ 31 h 104"/>
                <a:gd name="T40" fmla="*/ 98 w 108"/>
                <a:gd name="T41" fmla="*/ 10 h 104"/>
                <a:gd name="T42" fmla="*/ 95 w 108"/>
                <a:gd name="T43" fmla="*/ 40 h 104"/>
                <a:gd name="T44" fmla="*/ 13 w 108"/>
                <a:gd name="T45" fmla="*/ 40 h 104"/>
                <a:gd name="T46" fmla="*/ 10 w 108"/>
                <a:gd name="T47" fmla="*/ 41 h 104"/>
                <a:gd name="T48" fmla="*/ 9 w 108"/>
                <a:gd name="T49" fmla="*/ 59 h 104"/>
                <a:gd name="T50" fmla="*/ 10 w 108"/>
                <a:gd name="T51" fmla="*/ 63 h 104"/>
                <a:gd name="T52" fmla="*/ 95 w 108"/>
                <a:gd name="T53" fmla="*/ 64 h 104"/>
                <a:gd name="T54" fmla="*/ 98 w 108"/>
                <a:gd name="T55" fmla="*/ 63 h 104"/>
                <a:gd name="T56" fmla="*/ 100 w 108"/>
                <a:gd name="T57" fmla="*/ 45 h 104"/>
                <a:gd name="T58" fmla="*/ 98 w 108"/>
                <a:gd name="T59" fmla="*/ 41 h 104"/>
                <a:gd name="T60" fmla="*/ 95 w 108"/>
                <a:gd name="T61" fmla="*/ 72 h 104"/>
                <a:gd name="T62" fmla="*/ 13 w 108"/>
                <a:gd name="T63" fmla="*/ 72 h 104"/>
                <a:gd name="T64" fmla="*/ 10 w 108"/>
                <a:gd name="T65" fmla="*/ 73 h 104"/>
                <a:gd name="T66" fmla="*/ 10 w 108"/>
                <a:gd name="T67" fmla="*/ 94 h 104"/>
                <a:gd name="T68" fmla="*/ 13 w 108"/>
                <a:gd name="T69" fmla="*/ 96 h 104"/>
                <a:gd name="T70" fmla="*/ 98 w 108"/>
                <a:gd name="T71" fmla="*/ 95 h 104"/>
                <a:gd name="T72" fmla="*/ 100 w 108"/>
                <a:gd name="T73" fmla="*/ 77 h 104"/>
                <a:gd name="T74" fmla="*/ 98 w 108"/>
                <a:gd name="T75" fmla="*/ 73 h 104"/>
                <a:gd name="T76" fmla="*/ 22 w 108"/>
                <a:gd name="T77" fmla="*/ 13 h 104"/>
                <a:gd name="T78" fmla="*/ 30 w 108"/>
                <a:gd name="T79" fmla="*/ 20 h 104"/>
                <a:gd name="T80" fmla="*/ 22 w 108"/>
                <a:gd name="T81" fmla="*/ 28 h 104"/>
                <a:gd name="T82" fmla="*/ 15 w 108"/>
                <a:gd name="T83" fmla="*/ 20 h 104"/>
                <a:gd name="T84" fmla="*/ 22 w 108"/>
                <a:gd name="T85" fmla="*/ 13 h 104"/>
                <a:gd name="T86" fmla="*/ 22 w 108"/>
                <a:gd name="T87" fmla="*/ 18 h 104"/>
                <a:gd name="T88" fmla="*/ 20 w 108"/>
                <a:gd name="T89" fmla="*/ 20 h 104"/>
                <a:gd name="T90" fmla="*/ 22 w 108"/>
                <a:gd name="T91" fmla="*/ 23 h 104"/>
                <a:gd name="T92" fmla="*/ 25 w 108"/>
                <a:gd name="T93" fmla="*/ 20 h 104"/>
                <a:gd name="T94" fmla="*/ 22 w 108"/>
                <a:gd name="T95" fmla="*/ 45 h 104"/>
                <a:gd name="T96" fmla="*/ 27 w 108"/>
                <a:gd name="T97" fmla="*/ 47 h 104"/>
                <a:gd name="T98" fmla="*/ 27 w 108"/>
                <a:gd name="T99" fmla="*/ 57 h 104"/>
                <a:gd name="T100" fmla="*/ 17 w 108"/>
                <a:gd name="T101" fmla="*/ 57 h 104"/>
                <a:gd name="T102" fmla="*/ 17 w 108"/>
                <a:gd name="T103" fmla="*/ 47 h 104"/>
                <a:gd name="T104" fmla="*/ 24 w 108"/>
                <a:gd name="T105" fmla="*/ 50 h 104"/>
                <a:gd name="T106" fmla="*/ 20 w 108"/>
                <a:gd name="T107" fmla="*/ 50 h 104"/>
                <a:gd name="T108" fmla="*/ 20 w 108"/>
                <a:gd name="T109" fmla="*/ 54 h 104"/>
                <a:gd name="T110" fmla="*/ 24 w 108"/>
                <a:gd name="T111" fmla="*/ 54 h 104"/>
                <a:gd name="T112" fmla="*/ 24 w 108"/>
                <a:gd name="T113" fmla="*/ 50 h 104"/>
                <a:gd name="T114" fmla="*/ 22 w 108"/>
                <a:gd name="T115" fmla="*/ 81 h 104"/>
                <a:gd name="T116" fmla="*/ 20 w 108"/>
                <a:gd name="T117" fmla="*/ 84 h 104"/>
                <a:gd name="T118" fmla="*/ 22 w 108"/>
                <a:gd name="T119" fmla="*/ 86 h 104"/>
                <a:gd name="T120" fmla="*/ 25 w 108"/>
                <a:gd name="T121" fmla="*/ 8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8" h="104">
                  <a:moveTo>
                    <a:pt x="22" y="77"/>
                  </a:moveTo>
                  <a:cubicBezTo>
                    <a:pt x="24" y="77"/>
                    <a:pt x="26" y="77"/>
                    <a:pt x="27" y="79"/>
                  </a:cubicBezTo>
                  <a:cubicBezTo>
                    <a:pt x="27" y="79"/>
                    <a:pt x="27" y="79"/>
                    <a:pt x="27" y="79"/>
                  </a:cubicBezTo>
                  <a:cubicBezTo>
                    <a:pt x="29" y="80"/>
                    <a:pt x="30" y="82"/>
                    <a:pt x="30" y="84"/>
                  </a:cubicBezTo>
                  <a:cubicBezTo>
                    <a:pt x="30" y="86"/>
                    <a:pt x="29" y="88"/>
                    <a:pt x="27" y="89"/>
                  </a:cubicBezTo>
                  <a:cubicBezTo>
                    <a:pt x="26" y="91"/>
                    <a:pt x="24" y="91"/>
                    <a:pt x="22" y="91"/>
                  </a:cubicBezTo>
                  <a:cubicBezTo>
                    <a:pt x="20" y="91"/>
                    <a:pt x="18" y="91"/>
                    <a:pt x="17" y="89"/>
                  </a:cubicBezTo>
                  <a:cubicBezTo>
                    <a:pt x="17" y="89"/>
                    <a:pt x="17" y="89"/>
                    <a:pt x="17" y="89"/>
                  </a:cubicBezTo>
                  <a:cubicBezTo>
                    <a:pt x="16" y="88"/>
                    <a:pt x="15" y="86"/>
                    <a:pt x="15" y="84"/>
                  </a:cubicBezTo>
                  <a:cubicBezTo>
                    <a:pt x="15" y="82"/>
                    <a:pt x="16" y="80"/>
                    <a:pt x="17" y="79"/>
                  </a:cubicBezTo>
                  <a:cubicBezTo>
                    <a:pt x="17" y="79"/>
                    <a:pt x="17" y="79"/>
                    <a:pt x="17" y="79"/>
                  </a:cubicBezTo>
                  <a:cubicBezTo>
                    <a:pt x="18" y="77"/>
                    <a:pt x="20" y="77"/>
                    <a:pt x="22" y="77"/>
                  </a:cubicBezTo>
                  <a:close/>
                  <a:moveTo>
                    <a:pt x="13" y="0"/>
                  </a:moveTo>
                  <a:cubicBezTo>
                    <a:pt x="13" y="0"/>
                    <a:pt x="13" y="0"/>
                    <a:pt x="13" y="0"/>
                  </a:cubicBezTo>
                  <a:cubicBezTo>
                    <a:pt x="95" y="0"/>
                    <a:pt x="95" y="0"/>
                    <a:pt x="95" y="0"/>
                  </a:cubicBezTo>
                  <a:cubicBezTo>
                    <a:pt x="99" y="0"/>
                    <a:pt x="102" y="1"/>
                    <a:pt x="104" y="4"/>
                  </a:cubicBezTo>
                  <a:cubicBezTo>
                    <a:pt x="104" y="4"/>
                    <a:pt x="104" y="4"/>
                    <a:pt x="104" y="4"/>
                  </a:cubicBezTo>
                  <a:cubicBezTo>
                    <a:pt x="106" y="6"/>
                    <a:pt x="108" y="9"/>
                    <a:pt x="108" y="13"/>
                  </a:cubicBezTo>
                  <a:cubicBezTo>
                    <a:pt x="108" y="27"/>
                    <a:pt x="108" y="27"/>
                    <a:pt x="108" y="27"/>
                  </a:cubicBezTo>
                  <a:cubicBezTo>
                    <a:pt x="108" y="31"/>
                    <a:pt x="107" y="34"/>
                    <a:pt x="104" y="36"/>
                  </a:cubicBezTo>
                  <a:cubicBezTo>
                    <a:pt x="107" y="38"/>
                    <a:pt x="108" y="41"/>
                    <a:pt x="108" y="45"/>
                  </a:cubicBezTo>
                  <a:cubicBezTo>
                    <a:pt x="108" y="59"/>
                    <a:pt x="108" y="59"/>
                    <a:pt x="108" y="59"/>
                  </a:cubicBezTo>
                  <a:cubicBezTo>
                    <a:pt x="108" y="63"/>
                    <a:pt x="107" y="66"/>
                    <a:pt x="104" y="68"/>
                  </a:cubicBezTo>
                  <a:cubicBezTo>
                    <a:pt x="107" y="70"/>
                    <a:pt x="108" y="73"/>
                    <a:pt x="108" y="77"/>
                  </a:cubicBezTo>
                  <a:cubicBezTo>
                    <a:pt x="108" y="91"/>
                    <a:pt x="108" y="91"/>
                    <a:pt x="108" y="91"/>
                  </a:cubicBezTo>
                  <a:cubicBezTo>
                    <a:pt x="108" y="95"/>
                    <a:pt x="106" y="98"/>
                    <a:pt x="104" y="100"/>
                  </a:cubicBezTo>
                  <a:cubicBezTo>
                    <a:pt x="104" y="100"/>
                    <a:pt x="104" y="100"/>
                    <a:pt x="104" y="100"/>
                  </a:cubicBezTo>
                  <a:cubicBezTo>
                    <a:pt x="102" y="103"/>
                    <a:pt x="99" y="104"/>
                    <a:pt x="95" y="104"/>
                  </a:cubicBezTo>
                  <a:cubicBezTo>
                    <a:pt x="13" y="104"/>
                    <a:pt x="13" y="104"/>
                    <a:pt x="13" y="104"/>
                  </a:cubicBezTo>
                  <a:cubicBezTo>
                    <a:pt x="10" y="104"/>
                    <a:pt x="6" y="103"/>
                    <a:pt x="4" y="100"/>
                  </a:cubicBezTo>
                  <a:cubicBezTo>
                    <a:pt x="4" y="100"/>
                    <a:pt x="4" y="100"/>
                    <a:pt x="4" y="100"/>
                  </a:cubicBezTo>
                  <a:cubicBezTo>
                    <a:pt x="2" y="98"/>
                    <a:pt x="0" y="95"/>
                    <a:pt x="0" y="91"/>
                  </a:cubicBezTo>
                  <a:cubicBezTo>
                    <a:pt x="0" y="77"/>
                    <a:pt x="0" y="77"/>
                    <a:pt x="0" y="77"/>
                  </a:cubicBezTo>
                  <a:cubicBezTo>
                    <a:pt x="0" y="73"/>
                    <a:pt x="2" y="70"/>
                    <a:pt x="4" y="68"/>
                  </a:cubicBezTo>
                  <a:cubicBezTo>
                    <a:pt x="2" y="66"/>
                    <a:pt x="0" y="63"/>
                    <a:pt x="0" y="59"/>
                  </a:cubicBezTo>
                  <a:cubicBezTo>
                    <a:pt x="0" y="45"/>
                    <a:pt x="0" y="45"/>
                    <a:pt x="0" y="45"/>
                  </a:cubicBezTo>
                  <a:cubicBezTo>
                    <a:pt x="0" y="41"/>
                    <a:pt x="2" y="38"/>
                    <a:pt x="4" y="36"/>
                  </a:cubicBezTo>
                  <a:cubicBezTo>
                    <a:pt x="2" y="34"/>
                    <a:pt x="0" y="31"/>
                    <a:pt x="0" y="27"/>
                  </a:cubicBezTo>
                  <a:cubicBezTo>
                    <a:pt x="0" y="13"/>
                    <a:pt x="0" y="13"/>
                    <a:pt x="0" y="13"/>
                  </a:cubicBezTo>
                  <a:cubicBezTo>
                    <a:pt x="0" y="9"/>
                    <a:pt x="2" y="6"/>
                    <a:pt x="4" y="4"/>
                  </a:cubicBezTo>
                  <a:cubicBezTo>
                    <a:pt x="4" y="4"/>
                    <a:pt x="4" y="4"/>
                    <a:pt x="4" y="4"/>
                  </a:cubicBezTo>
                  <a:cubicBezTo>
                    <a:pt x="6" y="1"/>
                    <a:pt x="10" y="0"/>
                    <a:pt x="13" y="0"/>
                  </a:cubicBezTo>
                  <a:close/>
                  <a:moveTo>
                    <a:pt x="95" y="8"/>
                  </a:moveTo>
                  <a:cubicBezTo>
                    <a:pt x="95" y="8"/>
                    <a:pt x="95" y="8"/>
                    <a:pt x="95" y="8"/>
                  </a:cubicBezTo>
                  <a:cubicBezTo>
                    <a:pt x="13" y="8"/>
                    <a:pt x="13" y="8"/>
                    <a:pt x="13" y="8"/>
                  </a:cubicBezTo>
                  <a:cubicBezTo>
                    <a:pt x="12" y="8"/>
                    <a:pt x="11" y="9"/>
                    <a:pt x="10" y="9"/>
                  </a:cubicBezTo>
                  <a:cubicBezTo>
                    <a:pt x="10" y="10"/>
                    <a:pt x="10" y="10"/>
                    <a:pt x="10" y="10"/>
                  </a:cubicBezTo>
                  <a:cubicBezTo>
                    <a:pt x="10" y="10"/>
                    <a:pt x="10" y="10"/>
                    <a:pt x="10" y="10"/>
                  </a:cubicBezTo>
                  <a:cubicBezTo>
                    <a:pt x="9" y="10"/>
                    <a:pt x="9" y="12"/>
                    <a:pt x="9" y="13"/>
                  </a:cubicBezTo>
                  <a:cubicBezTo>
                    <a:pt x="9" y="27"/>
                    <a:pt x="9" y="27"/>
                    <a:pt x="9" y="27"/>
                  </a:cubicBezTo>
                  <a:cubicBezTo>
                    <a:pt x="9" y="29"/>
                    <a:pt x="9" y="30"/>
                    <a:pt x="10" y="30"/>
                  </a:cubicBezTo>
                  <a:cubicBezTo>
                    <a:pt x="10" y="31"/>
                    <a:pt x="10" y="31"/>
                    <a:pt x="10" y="31"/>
                  </a:cubicBezTo>
                  <a:cubicBezTo>
                    <a:pt x="10" y="31"/>
                    <a:pt x="10" y="31"/>
                    <a:pt x="10" y="31"/>
                  </a:cubicBezTo>
                  <a:cubicBezTo>
                    <a:pt x="11" y="31"/>
                    <a:pt x="12" y="32"/>
                    <a:pt x="13" y="32"/>
                  </a:cubicBezTo>
                  <a:cubicBezTo>
                    <a:pt x="13" y="32"/>
                    <a:pt x="13" y="32"/>
                    <a:pt x="13" y="32"/>
                  </a:cubicBezTo>
                  <a:cubicBezTo>
                    <a:pt x="95" y="32"/>
                    <a:pt x="95" y="32"/>
                    <a:pt x="95" y="32"/>
                  </a:cubicBezTo>
                  <a:cubicBezTo>
                    <a:pt x="95" y="32"/>
                    <a:pt x="95" y="32"/>
                    <a:pt x="95" y="32"/>
                  </a:cubicBezTo>
                  <a:cubicBezTo>
                    <a:pt x="96" y="32"/>
                    <a:pt x="97" y="31"/>
                    <a:pt x="98" y="31"/>
                  </a:cubicBezTo>
                  <a:cubicBezTo>
                    <a:pt x="98" y="31"/>
                    <a:pt x="98" y="31"/>
                    <a:pt x="98" y="31"/>
                  </a:cubicBezTo>
                  <a:cubicBezTo>
                    <a:pt x="98" y="31"/>
                    <a:pt x="98" y="31"/>
                    <a:pt x="98" y="31"/>
                  </a:cubicBezTo>
                  <a:cubicBezTo>
                    <a:pt x="99" y="30"/>
                    <a:pt x="100" y="29"/>
                    <a:pt x="100" y="27"/>
                  </a:cubicBezTo>
                  <a:cubicBezTo>
                    <a:pt x="100" y="13"/>
                    <a:pt x="100" y="13"/>
                    <a:pt x="100" y="13"/>
                  </a:cubicBezTo>
                  <a:cubicBezTo>
                    <a:pt x="100" y="12"/>
                    <a:pt x="99" y="10"/>
                    <a:pt x="98" y="10"/>
                  </a:cubicBezTo>
                  <a:cubicBezTo>
                    <a:pt x="98" y="10"/>
                    <a:pt x="98" y="10"/>
                    <a:pt x="98" y="10"/>
                  </a:cubicBezTo>
                  <a:cubicBezTo>
                    <a:pt x="98" y="9"/>
                    <a:pt x="96" y="8"/>
                    <a:pt x="95" y="8"/>
                  </a:cubicBezTo>
                  <a:close/>
                  <a:moveTo>
                    <a:pt x="95" y="40"/>
                  </a:moveTo>
                  <a:cubicBezTo>
                    <a:pt x="95" y="40"/>
                    <a:pt x="95" y="40"/>
                    <a:pt x="95" y="40"/>
                  </a:cubicBezTo>
                  <a:cubicBezTo>
                    <a:pt x="95" y="40"/>
                    <a:pt x="95" y="40"/>
                    <a:pt x="95" y="40"/>
                  </a:cubicBezTo>
                  <a:cubicBezTo>
                    <a:pt x="13" y="40"/>
                    <a:pt x="13" y="40"/>
                    <a:pt x="13" y="40"/>
                  </a:cubicBezTo>
                  <a:cubicBezTo>
                    <a:pt x="13" y="40"/>
                    <a:pt x="13" y="40"/>
                    <a:pt x="13" y="40"/>
                  </a:cubicBezTo>
                  <a:cubicBezTo>
                    <a:pt x="12" y="40"/>
                    <a:pt x="11" y="41"/>
                    <a:pt x="10" y="41"/>
                  </a:cubicBezTo>
                  <a:cubicBezTo>
                    <a:pt x="10" y="41"/>
                    <a:pt x="10" y="41"/>
                    <a:pt x="10" y="41"/>
                  </a:cubicBezTo>
                  <a:cubicBezTo>
                    <a:pt x="10" y="42"/>
                    <a:pt x="10" y="42"/>
                    <a:pt x="10" y="42"/>
                  </a:cubicBezTo>
                  <a:cubicBezTo>
                    <a:pt x="9" y="42"/>
                    <a:pt x="9" y="43"/>
                    <a:pt x="9" y="45"/>
                  </a:cubicBezTo>
                  <a:cubicBezTo>
                    <a:pt x="9" y="59"/>
                    <a:pt x="9" y="59"/>
                    <a:pt x="9" y="59"/>
                  </a:cubicBezTo>
                  <a:cubicBezTo>
                    <a:pt x="9" y="61"/>
                    <a:pt x="9" y="62"/>
                    <a:pt x="10" y="62"/>
                  </a:cubicBezTo>
                  <a:cubicBezTo>
                    <a:pt x="10" y="63"/>
                    <a:pt x="10" y="63"/>
                    <a:pt x="10" y="63"/>
                  </a:cubicBezTo>
                  <a:cubicBezTo>
                    <a:pt x="10" y="63"/>
                    <a:pt x="10" y="63"/>
                    <a:pt x="10" y="63"/>
                  </a:cubicBezTo>
                  <a:cubicBezTo>
                    <a:pt x="11" y="63"/>
                    <a:pt x="12" y="64"/>
                    <a:pt x="13" y="64"/>
                  </a:cubicBezTo>
                  <a:cubicBezTo>
                    <a:pt x="13" y="64"/>
                    <a:pt x="13" y="64"/>
                    <a:pt x="13" y="64"/>
                  </a:cubicBezTo>
                  <a:cubicBezTo>
                    <a:pt x="95" y="64"/>
                    <a:pt x="95" y="64"/>
                    <a:pt x="95" y="64"/>
                  </a:cubicBezTo>
                  <a:cubicBezTo>
                    <a:pt x="95" y="64"/>
                    <a:pt x="95" y="64"/>
                    <a:pt x="95" y="64"/>
                  </a:cubicBezTo>
                  <a:cubicBezTo>
                    <a:pt x="96" y="64"/>
                    <a:pt x="97" y="63"/>
                    <a:pt x="98" y="63"/>
                  </a:cubicBezTo>
                  <a:cubicBezTo>
                    <a:pt x="98" y="63"/>
                    <a:pt x="98" y="63"/>
                    <a:pt x="98" y="63"/>
                  </a:cubicBezTo>
                  <a:cubicBezTo>
                    <a:pt x="98" y="63"/>
                    <a:pt x="98" y="63"/>
                    <a:pt x="98" y="63"/>
                  </a:cubicBezTo>
                  <a:cubicBezTo>
                    <a:pt x="99" y="62"/>
                    <a:pt x="100" y="61"/>
                    <a:pt x="100" y="59"/>
                  </a:cubicBezTo>
                  <a:cubicBezTo>
                    <a:pt x="100" y="45"/>
                    <a:pt x="100" y="45"/>
                    <a:pt x="100" y="45"/>
                  </a:cubicBezTo>
                  <a:cubicBezTo>
                    <a:pt x="100" y="43"/>
                    <a:pt x="99" y="42"/>
                    <a:pt x="98" y="42"/>
                  </a:cubicBezTo>
                  <a:cubicBezTo>
                    <a:pt x="98" y="42"/>
                    <a:pt x="98" y="42"/>
                    <a:pt x="98" y="42"/>
                  </a:cubicBezTo>
                  <a:cubicBezTo>
                    <a:pt x="98" y="41"/>
                    <a:pt x="98" y="41"/>
                    <a:pt x="98" y="41"/>
                  </a:cubicBezTo>
                  <a:cubicBezTo>
                    <a:pt x="98" y="41"/>
                    <a:pt x="96" y="40"/>
                    <a:pt x="95" y="40"/>
                  </a:cubicBezTo>
                  <a:close/>
                  <a:moveTo>
                    <a:pt x="95" y="72"/>
                  </a:moveTo>
                  <a:cubicBezTo>
                    <a:pt x="95" y="72"/>
                    <a:pt x="95" y="72"/>
                    <a:pt x="95" y="72"/>
                  </a:cubicBezTo>
                  <a:cubicBezTo>
                    <a:pt x="95" y="72"/>
                    <a:pt x="95" y="72"/>
                    <a:pt x="95" y="72"/>
                  </a:cubicBezTo>
                  <a:cubicBezTo>
                    <a:pt x="13" y="72"/>
                    <a:pt x="13" y="72"/>
                    <a:pt x="13" y="72"/>
                  </a:cubicBezTo>
                  <a:cubicBezTo>
                    <a:pt x="13" y="72"/>
                    <a:pt x="13" y="72"/>
                    <a:pt x="13" y="72"/>
                  </a:cubicBezTo>
                  <a:cubicBezTo>
                    <a:pt x="12" y="72"/>
                    <a:pt x="11" y="73"/>
                    <a:pt x="10" y="73"/>
                  </a:cubicBezTo>
                  <a:cubicBezTo>
                    <a:pt x="10" y="73"/>
                    <a:pt x="10" y="73"/>
                    <a:pt x="10" y="73"/>
                  </a:cubicBezTo>
                  <a:cubicBezTo>
                    <a:pt x="10" y="73"/>
                    <a:pt x="10" y="73"/>
                    <a:pt x="10" y="73"/>
                  </a:cubicBezTo>
                  <a:cubicBezTo>
                    <a:pt x="9" y="74"/>
                    <a:pt x="9" y="75"/>
                    <a:pt x="9" y="77"/>
                  </a:cubicBezTo>
                  <a:cubicBezTo>
                    <a:pt x="9" y="91"/>
                    <a:pt x="9" y="91"/>
                    <a:pt x="9" y="91"/>
                  </a:cubicBezTo>
                  <a:cubicBezTo>
                    <a:pt x="9" y="92"/>
                    <a:pt x="9" y="94"/>
                    <a:pt x="10" y="94"/>
                  </a:cubicBezTo>
                  <a:cubicBezTo>
                    <a:pt x="10" y="94"/>
                    <a:pt x="10" y="94"/>
                    <a:pt x="10" y="94"/>
                  </a:cubicBezTo>
                  <a:cubicBezTo>
                    <a:pt x="10" y="95"/>
                    <a:pt x="10" y="95"/>
                    <a:pt x="10" y="95"/>
                  </a:cubicBezTo>
                  <a:cubicBezTo>
                    <a:pt x="11" y="95"/>
                    <a:pt x="12" y="96"/>
                    <a:pt x="13" y="96"/>
                  </a:cubicBezTo>
                  <a:cubicBezTo>
                    <a:pt x="95" y="96"/>
                    <a:pt x="95" y="96"/>
                    <a:pt x="95" y="96"/>
                  </a:cubicBezTo>
                  <a:cubicBezTo>
                    <a:pt x="96" y="96"/>
                    <a:pt x="97" y="95"/>
                    <a:pt x="98" y="95"/>
                  </a:cubicBezTo>
                  <a:cubicBezTo>
                    <a:pt x="98" y="95"/>
                    <a:pt x="98" y="95"/>
                    <a:pt x="98" y="95"/>
                  </a:cubicBezTo>
                  <a:cubicBezTo>
                    <a:pt x="98" y="94"/>
                    <a:pt x="98" y="94"/>
                    <a:pt x="98" y="94"/>
                  </a:cubicBezTo>
                  <a:cubicBezTo>
                    <a:pt x="99" y="94"/>
                    <a:pt x="100" y="93"/>
                    <a:pt x="100" y="91"/>
                  </a:cubicBezTo>
                  <a:cubicBezTo>
                    <a:pt x="100" y="77"/>
                    <a:pt x="100" y="77"/>
                    <a:pt x="100" y="77"/>
                  </a:cubicBezTo>
                  <a:cubicBezTo>
                    <a:pt x="100" y="75"/>
                    <a:pt x="99" y="74"/>
                    <a:pt x="98" y="74"/>
                  </a:cubicBezTo>
                  <a:cubicBezTo>
                    <a:pt x="98" y="73"/>
                    <a:pt x="98" y="73"/>
                    <a:pt x="98" y="73"/>
                  </a:cubicBezTo>
                  <a:cubicBezTo>
                    <a:pt x="98" y="73"/>
                    <a:pt x="98" y="73"/>
                    <a:pt x="98" y="73"/>
                  </a:cubicBezTo>
                  <a:cubicBezTo>
                    <a:pt x="98" y="73"/>
                    <a:pt x="96" y="72"/>
                    <a:pt x="95" y="72"/>
                  </a:cubicBezTo>
                  <a:close/>
                  <a:moveTo>
                    <a:pt x="22" y="13"/>
                  </a:moveTo>
                  <a:cubicBezTo>
                    <a:pt x="22" y="13"/>
                    <a:pt x="22" y="13"/>
                    <a:pt x="22" y="13"/>
                  </a:cubicBezTo>
                  <a:cubicBezTo>
                    <a:pt x="24" y="13"/>
                    <a:pt x="26" y="13"/>
                    <a:pt x="27" y="15"/>
                  </a:cubicBezTo>
                  <a:cubicBezTo>
                    <a:pt x="27" y="15"/>
                    <a:pt x="27" y="15"/>
                    <a:pt x="27" y="15"/>
                  </a:cubicBezTo>
                  <a:cubicBezTo>
                    <a:pt x="29" y="16"/>
                    <a:pt x="30" y="18"/>
                    <a:pt x="30" y="20"/>
                  </a:cubicBezTo>
                  <a:cubicBezTo>
                    <a:pt x="30" y="22"/>
                    <a:pt x="29" y="24"/>
                    <a:pt x="27" y="25"/>
                  </a:cubicBezTo>
                  <a:cubicBezTo>
                    <a:pt x="27" y="25"/>
                    <a:pt x="27" y="25"/>
                    <a:pt x="27" y="25"/>
                  </a:cubicBezTo>
                  <a:cubicBezTo>
                    <a:pt x="26" y="27"/>
                    <a:pt x="24" y="28"/>
                    <a:pt x="22" y="28"/>
                  </a:cubicBezTo>
                  <a:cubicBezTo>
                    <a:pt x="20" y="28"/>
                    <a:pt x="18" y="27"/>
                    <a:pt x="17" y="25"/>
                  </a:cubicBezTo>
                  <a:cubicBezTo>
                    <a:pt x="17" y="25"/>
                    <a:pt x="17" y="25"/>
                    <a:pt x="17" y="25"/>
                  </a:cubicBezTo>
                  <a:cubicBezTo>
                    <a:pt x="16" y="24"/>
                    <a:pt x="15" y="22"/>
                    <a:pt x="15" y="20"/>
                  </a:cubicBezTo>
                  <a:cubicBezTo>
                    <a:pt x="15" y="18"/>
                    <a:pt x="16" y="16"/>
                    <a:pt x="17" y="15"/>
                  </a:cubicBezTo>
                  <a:cubicBezTo>
                    <a:pt x="17" y="15"/>
                    <a:pt x="17" y="15"/>
                    <a:pt x="17" y="15"/>
                  </a:cubicBezTo>
                  <a:cubicBezTo>
                    <a:pt x="18" y="13"/>
                    <a:pt x="20" y="13"/>
                    <a:pt x="22" y="13"/>
                  </a:cubicBezTo>
                  <a:close/>
                  <a:moveTo>
                    <a:pt x="24" y="18"/>
                  </a:moveTo>
                  <a:cubicBezTo>
                    <a:pt x="24" y="18"/>
                    <a:pt x="24" y="18"/>
                    <a:pt x="24" y="18"/>
                  </a:cubicBezTo>
                  <a:cubicBezTo>
                    <a:pt x="24" y="18"/>
                    <a:pt x="23" y="18"/>
                    <a:pt x="22" y="18"/>
                  </a:cubicBezTo>
                  <a:cubicBezTo>
                    <a:pt x="22" y="18"/>
                    <a:pt x="21" y="18"/>
                    <a:pt x="20" y="18"/>
                  </a:cubicBezTo>
                  <a:cubicBezTo>
                    <a:pt x="20" y="18"/>
                    <a:pt x="20" y="18"/>
                    <a:pt x="20" y="18"/>
                  </a:cubicBezTo>
                  <a:cubicBezTo>
                    <a:pt x="20" y="19"/>
                    <a:pt x="20" y="19"/>
                    <a:pt x="20" y="20"/>
                  </a:cubicBezTo>
                  <a:cubicBezTo>
                    <a:pt x="20" y="21"/>
                    <a:pt x="20" y="21"/>
                    <a:pt x="20" y="22"/>
                  </a:cubicBezTo>
                  <a:cubicBezTo>
                    <a:pt x="20" y="22"/>
                    <a:pt x="20" y="22"/>
                    <a:pt x="20" y="22"/>
                  </a:cubicBezTo>
                  <a:cubicBezTo>
                    <a:pt x="21" y="22"/>
                    <a:pt x="22" y="23"/>
                    <a:pt x="22" y="23"/>
                  </a:cubicBezTo>
                  <a:cubicBezTo>
                    <a:pt x="23" y="23"/>
                    <a:pt x="24" y="22"/>
                    <a:pt x="24" y="22"/>
                  </a:cubicBezTo>
                  <a:cubicBezTo>
                    <a:pt x="24" y="22"/>
                    <a:pt x="24" y="22"/>
                    <a:pt x="24" y="22"/>
                  </a:cubicBezTo>
                  <a:cubicBezTo>
                    <a:pt x="24" y="21"/>
                    <a:pt x="25" y="21"/>
                    <a:pt x="25" y="20"/>
                  </a:cubicBezTo>
                  <a:cubicBezTo>
                    <a:pt x="25" y="19"/>
                    <a:pt x="24" y="19"/>
                    <a:pt x="24" y="18"/>
                  </a:cubicBezTo>
                  <a:cubicBezTo>
                    <a:pt x="24" y="18"/>
                    <a:pt x="24" y="18"/>
                    <a:pt x="24" y="18"/>
                  </a:cubicBezTo>
                  <a:close/>
                  <a:moveTo>
                    <a:pt x="22" y="45"/>
                  </a:moveTo>
                  <a:cubicBezTo>
                    <a:pt x="22" y="45"/>
                    <a:pt x="22" y="45"/>
                    <a:pt x="22" y="45"/>
                  </a:cubicBezTo>
                  <a:cubicBezTo>
                    <a:pt x="24" y="45"/>
                    <a:pt x="26" y="45"/>
                    <a:pt x="27" y="47"/>
                  </a:cubicBezTo>
                  <a:cubicBezTo>
                    <a:pt x="27" y="47"/>
                    <a:pt x="27" y="47"/>
                    <a:pt x="27" y="47"/>
                  </a:cubicBezTo>
                  <a:cubicBezTo>
                    <a:pt x="29" y="48"/>
                    <a:pt x="30" y="50"/>
                    <a:pt x="30" y="52"/>
                  </a:cubicBezTo>
                  <a:cubicBezTo>
                    <a:pt x="30" y="54"/>
                    <a:pt x="29" y="56"/>
                    <a:pt x="27" y="57"/>
                  </a:cubicBezTo>
                  <a:cubicBezTo>
                    <a:pt x="27" y="57"/>
                    <a:pt x="27" y="57"/>
                    <a:pt x="27" y="57"/>
                  </a:cubicBezTo>
                  <a:cubicBezTo>
                    <a:pt x="26" y="59"/>
                    <a:pt x="24" y="59"/>
                    <a:pt x="22" y="59"/>
                  </a:cubicBezTo>
                  <a:cubicBezTo>
                    <a:pt x="20" y="59"/>
                    <a:pt x="18" y="59"/>
                    <a:pt x="17" y="57"/>
                  </a:cubicBezTo>
                  <a:cubicBezTo>
                    <a:pt x="17" y="57"/>
                    <a:pt x="17" y="57"/>
                    <a:pt x="17" y="57"/>
                  </a:cubicBezTo>
                  <a:cubicBezTo>
                    <a:pt x="16" y="56"/>
                    <a:pt x="15" y="54"/>
                    <a:pt x="15" y="52"/>
                  </a:cubicBezTo>
                  <a:cubicBezTo>
                    <a:pt x="15" y="50"/>
                    <a:pt x="16" y="48"/>
                    <a:pt x="17" y="47"/>
                  </a:cubicBezTo>
                  <a:cubicBezTo>
                    <a:pt x="17" y="47"/>
                    <a:pt x="17" y="47"/>
                    <a:pt x="17" y="47"/>
                  </a:cubicBezTo>
                  <a:cubicBezTo>
                    <a:pt x="18" y="45"/>
                    <a:pt x="20" y="45"/>
                    <a:pt x="22" y="45"/>
                  </a:cubicBezTo>
                  <a:close/>
                  <a:moveTo>
                    <a:pt x="24" y="50"/>
                  </a:moveTo>
                  <a:cubicBezTo>
                    <a:pt x="24" y="50"/>
                    <a:pt x="24" y="50"/>
                    <a:pt x="24" y="50"/>
                  </a:cubicBezTo>
                  <a:cubicBezTo>
                    <a:pt x="24" y="50"/>
                    <a:pt x="23" y="49"/>
                    <a:pt x="22" y="49"/>
                  </a:cubicBezTo>
                  <a:cubicBezTo>
                    <a:pt x="22" y="49"/>
                    <a:pt x="21" y="50"/>
                    <a:pt x="20" y="50"/>
                  </a:cubicBezTo>
                  <a:cubicBezTo>
                    <a:pt x="20" y="50"/>
                    <a:pt x="20" y="50"/>
                    <a:pt x="20" y="50"/>
                  </a:cubicBezTo>
                  <a:cubicBezTo>
                    <a:pt x="20" y="51"/>
                    <a:pt x="20" y="51"/>
                    <a:pt x="20" y="52"/>
                  </a:cubicBezTo>
                  <a:cubicBezTo>
                    <a:pt x="20" y="53"/>
                    <a:pt x="20" y="53"/>
                    <a:pt x="20" y="54"/>
                  </a:cubicBezTo>
                  <a:cubicBezTo>
                    <a:pt x="20" y="54"/>
                    <a:pt x="20" y="54"/>
                    <a:pt x="20" y="54"/>
                  </a:cubicBezTo>
                  <a:cubicBezTo>
                    <a:pt x="21" y="54"/>
                    <a:pt x="22" y="54"/>
                    <a:pt x="22" y="54"/>
                  </a:cubicBezTo>
                  <a:cubicBezTo>
                    <a:pt x="23" y="54"/>
                    <a:pt x="24" y="54"/>
                    <a:pt x="24" y="54"/>
                  </a:cubicBezTo>
                  <a:cubicBezTo>
                    <a:pt x="24" y="54"/>
                    <a:pt x="24" y="54"/>
                    <a:pt x="24" y="54"/>
                  </a:cubicBezTo>
                  <a:cubicBezTo>
                    <a:pt x="24" y="53"/>
                    <a:pt x="25" y="53"/>
                    <a:pt x="25" y="52"/>
                  </a:cubicBezTo>
                  <a:cubicBezTo>
                    <a:pt x="25" y="51"/>
                    <a:pt x="24" y="51"/>
                    <a:pt x="24" y="50"/>
                  </a:cubicBezTo>
                  <a:cubicBezTo>
                    <a:pt x="24" y="50"/>
                    <a:pt x="24" y="50"/>
                    <a:pt x="24" y="50"/>
                  </a:cubicBezTo>
                  <a:close/>
                  <a:moveTo>
                    <a:pt x="24" y="82"/>
                  </a:moveTo>
                  <a:cubicBezTo>
                    <a:pt x="24" y="82"/>
                    <a:pt x="24" y="82"/>
                    <a:pt x="24" y="82"/>
                  </a:cubicBezTo>
                  <a:cubicBezTo>
                    <a:pt x="24" y="82"/>
                    <a:pt x="23" y="81"/>
                    <a:pt x="22" y="81"/>
                  </a:cubicBezTo>
                  <a:cubicBezTo>
                    <a:pt x="22" y="81"/>
                    <a:pt x="21" y="82"/>
                    <a:pt x="20" y="82"/>
                  </a:cubicBezTo>
                  <a:cubicBezTo>
                    <a:pt x="20" y="82"/>
                    <a:pt x="20" y="82"/>
                    <a:pt x="20" y="82"/>
                  </a:cubicBezTo>
                  <a:cubicBezTo>
                    <a:pt x="20" y="83"/>
                    <a:pt x="20" y="83"/>
                    <a:pt x="20" y="84"/>
                  </a:cubicBezTo>
                  <a:cubicBezTo>
                    <a:pt x="20" y="85"/>
                    <a:pt x="20" y="85"/>
                    <a:pt x="20" y="86"/>
                  </a:cubicBezTo>
                  <a:cubicBezTo>
                    <a:pt x="20" y="86"/>
                    <a:pt x="20" y="86"/>
                    <a:pt x="20" y="86"/>
                  </a:cubicBezTo>
                  <a:cubicBezTo>
                    <a:pt x="21" y="86"/>
                    <a:pt x="22" y="86"/>
                    <a:pt x="22" y="86"/>
                  </a:cubicBezTo>
                  <a:cubicBezTo>
                    <a:pt x="23" y="86"/>
                    <a:pt x="24" y="86"/>
                    <a:pt x="24" y="86"/>
                  </a:cubicBezTo>
                  <a:cubicBezTo>
                    <a:pt x="24" y="86"/>
                    <a:pt x="24" y="86"/>
                    <a:pt x="24" y="86"/>
                  </a:cubicBezTo>
                  <a:cubicBezTo>
                    <a:pt x="24" y="85"/>
                    <a:pt x="25" y="85"/>
                    <a:pt x="25" y="84"/>
                  </a:cubicBezTo>
                  <a:cubicBezTo>
                    <a:pt x="25" y="83"/>
                    <a:pt x="24" y="83"/>
                    <a:pt x="24" y="82"/>
                  </a:cubicBezTo>
                  <a:cubicBezTo>
                    <a:pt x="24" y="82"/>
                    <a:pt x="24" y="82"/>
                    <a:pt x="24" y="8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3" name="淘宝店chenying0907 39">
              <a:extLst>
                <a:ext uri="{FF2B5EF4-FFF2-40B4-BE49-F238E27FC236}">
                  <a16:creationId xmlns:a16="http://schemas.microsoft.com/office/drawing/2014/main" xmlns="" id="{2928BE2F-A614-6B48-8439-150BCFE96139}"/>
                </a:ext>
              </a:extLst>
            </p:cNvPr>
            <p:cNvSpPr>
              <a:spLocks noEditPoints="1"/>
            </p:cNvSpPr>
            <p:nvPr/>
          </p:nvSpPr>
          <p:spPr bwMode="auto">
            <a:xfrm>
              <a:off x="3231" y="2033"/>
              <a:ext cx="106" cy="106"/>
            </a:xfrm>
            <a:custGeom>
              <a:avLst/>
              <a:gdLst>
                <a:gd name="T0" fmla="*/ 54 w 108"/>
                <a:gd name="T1" fmla="*/ 26 h 108"/>
                <a:gd name="T2" fmla="*/ 58 w 108"/>
                <a:gd name="T3" fmla="*/ 50 h 108"/>
                <a:gd name="T4" fmla="*/ 50 w 108"/>
                <a:gd name="T5" fmla="*/ 50 h 108"/>
                <a:gd name="T6" fmla="*/ 54 w 108"/>
                <a:gd name="T7" fmla="*/ 0 h 108"/>
                <a:gd name="T8" fmla="*/ 92 w 108"/>
                <a:gd name="T9" fmla="*/ 16 h 108"/>
                <a:gd name="T10" fmla="*/ 92 w 108"/>
                <a:gd name="T11" fmla="*/ 16 h 108"/>
                <a:gd name="T12" fmla="*/ 92 w 108"/>
                <a:gd name="T13" fmla="*/ 92 h 108"/>
                <a:gd name="T14" fmla="*/ 92 w 108"/>
                <a:gd name="T15" fmla="*/ 92 h 108"/>
                <a:gd name="T16" fmla="*/ 54 w 108"/>
                <a:gd name="T17" fmla="*/ 108 h 108"/>
                <a:gd name="T18" fmla="*/ 16 w 108"/>
                <a:gd name="T19" fmla="*/ 92 h 108"/>
                <a:gd name="T20" fmla="*/ 16 w 108"/>
                <a:gd name="T21" fmla="*/ 16 h 108"/>
                <a:gd name="T22" fmla="*/ 16 w 108"/>
                <a:gd name="T23" fmla="*/ 16 h 108"/>
                <a:gd name="T24" fmla="*/ 86 w 108"/>
                <a:gd name="T25" fmla="*/ 22 h 108"/>
                <a:gd name="T26" fmla="*/ 54 w 108"/>
                <a:gd name="T27" fmla="*/ 8 h 108"/>
                <a:gd name="T28" fmla="*/ 22 w 108"/>
                <a:gd name="T29" fmla="*/ 22 h 108"/>
                <a:gd name="T30" fmla="*/ 22 w 108"/>
                <a:gd name="T31" fmla="*/ 86 h 108"/>
                <a:gd name="T32" fmla="*/ 54 w 108"/>
                <a:gd name="T33" fmla="*/ 99 h 108"/>
                <a:gd name="T34" fmla="*/ 86 w 108"/>
                <a:gd name="T35" fmla="*/ 86 h 108"/>
                <a:gd name="T36" fmla="*/ 86 w 108"/>
                <a:gd name="T37" fmla="*/ 22 h 108"/>
                <a:gd name="T38" fmla="*/ 68 w 108"/>
                <a:gd name="T39" fmla="*/ 40 h 108"/>
                <a:gd name="T40" fmla="*/ 68 w 108"/>
                <a:gd name="T41" fmla="*/ 34 h 108"/>
                <a:gd name="T42" fmla="*/ 78 w 108"/>
                <a:gd name="T43" fmla="*/ 38 h 108"/>
                <a:gd name="T44" fmla="*/ 82 w 108"/>
                <a:gd name="T45" fmla="*/ 48 h 108"/>
                <a:gd name="T46" fmla="*/ 82 w 108"/>
                <a:gd name="T47" fmla="*/ 59 h 108"/>
                <a:gd name="T48" fmla="*/ 78 w 108"/>
                <a:gd name="T49" fmla="*/ 70 h 108"/>
                <a:gd name="T50" fmla="*/ 70 w 108"/>
                <a:gd name="T51" fmla="*/ 77 h 108"/>
                <a:gd name="T52" fmla="*/ 60 w 108"/>
                <a:gd name="T53" fmla="*/ 81 h 108"/>
                <a:gd name="T54" fmla="*/ 49 w 108"/>
                <a:gd name="T55" fmla="*/ 81 h 108"/>
                <a:gd name="T56" fmla="*/ 38 w 108"/>
                <a:gd name="T57" fmla="*/ 77 h 108"/>
                <a:gd name="T58" fmla="*/ 31 w 108"/>
                <a:gd name="T59" fmla="*/ 70 h 108"/>
                <a:gd name="T60" fmla="*/ 26 w 108"/>
                <a:gd name="T61" fmla="*/ 59 h 108"/>
                <a:gd name="T62" fmla="*/ 26 w 108"/>
                <a:gd name="T63" fmla="*/ 48 h 108"/>
                <a:gd name="T64" fmla="*/ 31 w 108"/>
                <a:gd name="T65" fmla="*/ 38 h 108"/>
                <a:gd name="T66" fmla="*/ 40 w 108"/>
                <a:gd name="T67" fmla="*/ 34 h 108"/>
                <a:gd name="T68" fmla="*/ 37 w 108"/>
                <a:gd name="T69" fmla="*/ 43 h 108"/>
                <a:gd name="T70" fmla="*/ 35 w 108"/>
                <a:gd name="T71" fmla="*/ 50 h 108"/>
                <a:gd name="T72" fmla="*/ 35 w 108"/>
                <a:gd name="T73" fmla="*/ 58 h 108"/>
                <a:gd name="T74" fmla="*/ 37 w 108"/>
                <a:gd name="T75" fmla="*/ 65 h 108"/>
                <a:gd name="T76" fmla="*/ 43 w 108"/>
                <a:gd name="T77" fmla="*/ 70 h 108"/>
                <a:gd name="T78" fmla="*/ 50 w 108"/>
                <a:gd name="T79" fmla="*/ 73 h 108"/>
                <a:gd name="T80" fmla="*/ 58 w 108"/>
                <a:gd name="T81" fmla="*/ 73 h 108"/>
                <a:gd name="T82" fmla="*/ 65 w 108"/>
                <a:gd name="T83" fmla="*/ 70 h 108"/>
                <a:gd name="T84" fmla="*/ 71 w 108"/>
                <a:gd name="T85" fmla="*/ 65 h 108"/>
                <a:gd name="T86" fmla="*/ 74 w 108"/>
                <a:gd name="T87" fmla="*/ 58 h 108"/>
                <a:gd name="T88" fmla="*/ 74 w 108"/>
                <a:gd name="T89" fmla="*/ 50 h 108"/>
                <a:gd name="T90" fmla="*/ 71 w 108"/>
                <a:gd name="T91" fmla="*/ 4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8" h="108">
                  <a:moveTo>
                    <a:pt x="50" y="30"/>
                  </a:moveTo>
                  <a:cubicBezTo>
                    <a:pt x="50" y="27"/>
                    <a:pt x="52" y="26"/>
                    <a:pt x="54" y="26"/>
                  </a:cubicBezTo>
                  <a:cubicBezTo>
                    <a:pt x="56" y="26"/>
                    <a:pt x="58" y="27"/>
                    <a:pt x="58" y="30"/>
                  </a:cubicBezTo>
                  <a:cubicBezTo>
                    <a:pt x="58" y="50"/>
                    <a:pt x="58" y="50"/>
                    <a:pt x="58" y="50"/>
                  </a:cubicBezTo>
                  <a:cubicBezTo>
                    <a:pt x="58" y="52"/>
                    <a:pt x="56" y="54"/>
                    <a:pt x="54" y="54"/>
                  </a:cubicBezTo>
                  <a:cubicBezTo>
                    <a:pt x="52" y="54"/>
                    <a:pt x="50" y="52"/>
                    <a:pt x="50" y="50"/>
                  </a:cubicBezTo>
                  <a:cubicBezTo>
                    <a:pt x="50" y="30"/>
                    <a:pt x="50" y="30"/>
                    <a:pt x="50" y="30"/>
                  </a:cubicBezTo>
                  <a:close/>
                  <a:moveTo>
                    <a:pt x="54" y="0"/>
                  </a:moveTo>
                  <a:cubicBezTo>
                    <a:pt x="54" y="0"/>
                    <a:pt x="54" y="0"/>
                    <a:pt x="54" y="0"/>
                  </a:cubicBezTo>
                  <a:cubicBezTo>
                    <a:pt x="69" y="0"/>
                    <a:pt x="82" y="6"/>
                    <a:pt x="92" y="16"/>
                  </a:cubicBezTo>
                  <a:cubicBezTo>
                    <a:pt x="92" y="16"/>
                    <a:pt x="92" y="16"/>
                    <a:pt x="92" y="16"/>
                  </a:cubicBezTo>
                  <a:cubicBezTo>
                    <a:pt x="92" y="16"/>
                    <a:pt x="92" y="16"/>
                    <a:pt x="92" y="16"/>
                  </a:cubicBezTo>
                  <a:cubicBezTo>
                    <a:pt x="102" y="26"/>
                    <a:pt x="108" y="39"/>
                    <a:pt x="108" y="54"/>
                  </a:cubicBezTo>
                  <a:cubicBezTo>
                    <a:pt x="108" y="69"/>
                    <a:pt x="102" y="82"/>
                    <a:pt x="92" y="92"/>
                  </a:cubicBezTo>
                  <a:cubicBezTo>
                    <a:pt x="92" y="92"/>
                    <a:pt x="92" y="92"/>
                    <a:pt x="92" y="92"/>
                  </a:cubicBezTo>
                  <a:cubicBezTo>
                    <a:pt x="92" y="92"/>
                    <a:pt x="92" y="92"/>
                    <a:pt x="92" y="92"/>
                  </a:cubicBezTo>
                  <a:cubicBezTo>
                    <a:pt x="92" y="92"/>
                    <a:pt x="92" y="92"/>
                    <a:pt x="92" y="92"/>
                  </a:cubicBezTo>
                  <a:cubicBezTo>
                    <a:pt x="82" y="102"/>
                    <a:pt x="69" y="108"/>
                    <a:pt x="54" y="108"/>
                  </a:cubicBezTo>
                  <a:cubicBezTo>
                    <a:pt x="39" y="108"/>
                    <a:pt x="26" y="102"/>
                    <a:pt x="16" y="92"/>
                  </a:cubicBezTo>
                  <a:cubicBezTo>
                    <a:pt x="16" y="92"/>
                    <a:pt x="16" y="92"/>
                    <a:pt x="16" y="92"/>
                  </a:cubicBezTo>
                  <a:cubicBezTo>
                    <a:pt x="6" y="82"/>
                    <a:pt x="0" y="69"/>
                    <a:pt x="0" y="54"/>
                  </a:cubicBezTo>
                  <a:cubicBezTo>
                    <a:pt x="0" y="39"/>
                    <a:pt x="6" y="26"/>
                    <a:pt x="16" y="16"/>
                  </a:cubicBezTo>
                  <a:cubicBezTo>
                    <a:pt x="16" y="16"/>
                    <a:pt x="16" y="16"/>
                    <a:pt x="16" y="16"/>
                  </a:cubicBezTo>
                  <a:cubicBezTo>
                    <a:pt x="16" y="16"/>
                    <a:pt x="16" y="16"/>
                    <a:pt x="16" y="16"/>
                  </a:cubicBezTo>
                  <a:cubicBezTo>
                    <a:pt x="26" y="6"/>
                    <a:pt x="39" y="0"/>
                    <a:pt x="54" y="0"/>
                  </a:cubicBezTo>
                  <a:close/>
                  <a:moveTo>
                    <a:pt x="86" y="22"/>
                  </a:moveTo>
                  <a:cubicBezTo>
                    <a:pt x="86" y="22"/>
                    <a:pt x="86" y="22"/>
                    <a:pt x="86" y="22"/>
                  </a:cubicBezTo>
                  <a:cubicBezTo>
                    <a:pt x="78" y="13"/>
                    <a:pt x="67" y="8"/>
                    <a:pt x="54" y="8"/>
                  </a:cubicBezTo>
                  <a:cubicBezTo>
                    <a:pt x="42" y="8"/>
                    <a:pt x="30" y="13"/>
                    <a:pt x="22" y="22"/>
                  </a:cubicBezTo>
                  <a:cubicBezTo>
                    <a:pt x="22" y="22"/>
                    <a:pt x="22" y="22"/>
                    <a:pt x="22" y="22"/>
                  </a:cubicBezTo>
                  <a:cubicBezTo>
                    <a:pt x="14" y="30"/>
                    <a:pt x="9" y="41"/>
                    <a:pt x="9" y="54"/>
                  </a:cubicBezTo>
                  <a:cubicBezTo>
                    <a:pt x="9" y="66"/>
                    <a:pt x="14" y="78"/>
                    <a:pt x="22" y="86"/>
                  </a:cubicBezTo>
                  <a:cubicBezTo>
                    <a:pt x="22" y="86"/>
                    <a:pt x="22" y="86"/>
                    <a:pt x="22" y="86"/>
                  </a:cubicBezTo>
                  <a:cubicBezTo>
                    <a:pt x="30" y="94"/>
                    <a:pt x="42" y="99"/>
                    <a:pt x="54" y="99"/>
                  </a:cubicBezTo>
                  <a:cubicBezTo>
                    <a:pt x="67" y="99"/>
                    <a:pt x="78" y="94"/>
                    <a:pt x="86" y="86"/>
                  </a:cubicBezTo>
                  <a:cubicBezTo>
                    <a:pt x="86" y="86"/>
                    <a:pt x="86" y="86"/>
                    <a:pt x="86" y="86"/>
                  </a:cubicBezTo>
                  <a:cubicBezTo>
                    <a:pt x="95" y="78"/>
                    <a:pt x="100" y="66"/>
                    <a:pt x="100" y="54"/>
                  </a:cubicBezTo>
                  <a:cubicBezTo>
                    <a:pt x="100" y="41"/>
                    <a:pt x="95" y="30"/>
                    <a:pt x="86" y="22"/>
                  </a:cubicBezTo>
                  <a:cubicBezTo>
                    <a:pt x="86" y="22"/>
                    <a:pt x="86" y="22"/>
                    <a:pt x="86" y="22"/>
                  </a:cubicBezTo>
                  <a:close/>
                  <a:moveTo>
                    <a:pt x="68" y="40"/>
                  </a:moveTo>
                  <a:cubicBezTo>
                    <a:pt x="68" y="40"/>
                    <a:pt x="68" y="40"/>
                    <a:pt x="68" y="40"/>
                  </a:cubicBezTo>
                  <a:cubicBezTo>
                    <a:pt x="67" y="38"/>
                    <a:pt x="67" y="35"/>
                    <a:pt x="68" y="34"/>
                  </a:cubicBezTo>
                  <a:cubicBezTo>
                    <a:pt x="70" y="32"/>
                    <a:pt x="73" y="32"/>
                    <a:pt x="74" y="34"/>
                  </a:cubicBezTo>
                  <a:cubicBezTo>
                    <a:pt x="75" y="35"/>
                    <a:pt x="77" y="36"/>
                    <a:pt x="78" y="38"/>
                  </a:cubicBezTo>
                  <a:cubicBezTo>
                    <a:pt x="79" y="39"/>
                    <a:pt x="79" y="41"/>
                    <a:pt x="80" y="43"/>
                  </a:cubicBezTo>
                  <a:cubicBezTo>
                    <a:pt x="81" y="45"/>
                    <a:pt x="81" y="46"/>
                    <a:pt x="82" y="48"/>
                  </a:cubicBezTo>
                  <a:cubicBezTo>
                    <a:pt x="82" y="50"/>
                    <a:pt x="82" y="52"/>
                    <a:pt x="82" y="54"/>
                  </a:cubicBezTo>
                  <a:cubicBezTo>
                    <a:pt x="82" y="56"/>
                    <a:pt x="82" y="58"/>
                    <a:pt x="82" y="59"/>
                  </a:cubicBezTo>
                  <a:cubicBezTo>
                    <a:pt x="81" y="61"/>
                    <a:pt x="81" y="63"/>
                    <a:pt x="80" y="65"/>
                  </a:cubicBezTo>
                  <a:cubicBezTo>
                    <a:pt x="79" y="67"/>
                    <a:pt x="79" y="68"/>
                    <a:pt x="78" y="70"/>
                  </a:cubicBezTo>
                  <a:cubicBezTo>
                    <a:pt x="77" y="71"/>
                    <a:pt x="75" y="73"/>
                    <a:pt x="74" y="74"/>
                  </a:cubicBezTo>
                  <a:cubicBezTo>
                    <a:pt x="73" y="75"/>
                    <a:pt x="71" y="76"/>
                    <a:pt x="70" y="77"/>
                  </a:cubicBezTo>
                  <a:cubicBezTo>
                    <a:pt x="68" y="78"/>
                    <a:pt x="67" y="79"/>
                    <a:pt x="65" y="80"/>
                  </a:cubicBezTo>
                  <a:cubicBezTo>
                    <a:pt x="63" y="81"/>
                    <a:pt x="62" y="81"/>
                    <a:pt x="60" y="81"/>
                  </a:cubicBezTo>
                  <a:cubicBezTo>
                    <a:pt x="58" y="82"/>
                    <a:pt x="56" y="82"/>
                    <a:pt x="54" y="82"/>
                  </a:cubicBezTo>
                  <a:cubicBezTo>
                    <a:pt x="52" y="82"/>
                    <a:pt x="50" y="82"/>
                    <a:pt x="49" y="81"/>
                  </a:cubicBezTo>
                  <a:cubicBezTo>
                    <a:pt x="47" y="81"/>
                    <a:pt x="45" y="81"/>
                    <a:pt x="43" y="80"/>
                  </a:cubicBezTo>
                  <a:cubicBezTo>
                    <a:pt x="41" y="79"/>
                    <a:pt x="40" y="78"/>
                    <a:pt x="38" y="77"/>
                  </a:cubicBezTo>
                  <a:cubicBezTo>
                    <a:pt x="37" y="76"/>
                    <a:pt x="35" y="75"/>
                    <a:pt x="34" y="74"/>
                  </a:cubicBezTo>
                  <a:cubicBezTo>
                    <a:pt x="33" y="73"/>
                    <a:pt x="32" y="71"/>
                    <a:pt x="31" y="70"/>
                  </a:cubicBezTo>
                  <a:cubicBezTo>
                    <a:pt x="30" y="68"/>
                    <a:pt x="29" y="67"/>
                    <a:pt x="28" y="65"/>
                  </a:cubicBezTo>
                  <a:cubicBezTo>
                    <a:pt x="27" y="63"/>
                    <a:pt x="27" y="61"/>
                    <a:pt x="26" y="59"/>
                  </a:cubicBezTo>
                  <a:cubicBezTo>
                    <a:pt x="26" y="58"/>
                    <a:pt x="26" y="56"/>
                    <a:pt x="26" y="54"/>
                  </a:cubicBezTo>
                  <a:cubicBezTo>
                    <a:pt x="26" y="52"/>
                    <a:pt x="26" y="50"/>
                    <a:pt x="26" y="48"/>
                  </a:cubicBezTo>
                  <a:cubicBezTo>
                    <a:pt x="27" y="46"/>
                    <a:pt x="27" y="45"/>
                    <a:pt x="28" y="43"/>
                  </a:cubicBezTo>
                  <a:cubicBezTo>
                    <a:pt x="29" y="41"/>
                    <a:pt x="30" y="39"/>
                    <a:pt x="31" y="38"/>
                  </a:cubicBezTo>
                  <a:cubicBezTo>
                    <a:pt x="32" y="36"/>
                    <a:pt x="33" y="35"/>
                    <a:pt x="34" y="34"/>
                  </a:cubicBezTo>
                  <a:cubicBezTo>
                    <a:pt x="36" y="32"/>
                    <a:pt x="38" y="32"/>
                    <a:pt x="40" y="34"/>
                  </a:cubicBezTo>
                  <a:cubicBezTo>
                    <a:pt x="42" y="35"/>
                    <a:pt x="42" y="38"/>
                    <a:pt x="40" y="40"/>
                  </a:cubicBezTo>
                  <a:cubicBezTo>
                    <a:pt x="39" y="41"/>
                    <a:pt x="38" y="42"/>
                    <a:pt x="37" y="43"/>
                  </a:cubicBezTo>
                  <a:cubicBezTo>
                    <a:pt x="37" y="44"/>
                    <a:pt x="36" y="45"/>
                    <a:pt x="36" y="46"/>
                  </a:cubicBezTo>
                  <a:cubicBezTo>
                    <a:pt x="35" y="47"/>
                    <a:pt x="35" y="48"/>
                    <a:pt x="35" y="50"/>
                  </a:cubicBezTo>
                  <a:cubicBezTo>
                    <a:pt x="34" y="51"/>
                    <a:pt x="34" y="52"/>
                    <a:pt x="34" y="54"/>
                  </a:cubicBezTo>
                  <a:cubicBezTo>
                    <a:pt x="34" y="55"/>
                    <a:pt x="34" y="57"/>
                    <a:pt x="35" y="58"/>
                  </a:cubicBezTo>
                  <a:cubicBezTo>
                    <a:pt x="35" y="59"/>
                    <a:pt x="35" y="60"/>
                    <a:pt x="36" y="62"/>
                  </a:cubicBezTo>
                  <a:cubicBezTo>
                    <a:pt x="36" y="63"/>
                    <a:pt x="37" y="64"/>
                    <a:pt x="37" y="65"/>
                  </a:cubicBezTo>
                  <a:cubicBezTo>
                    <a:pt x="38" y="66"/>
                    <a:pt x="39" y="67"/>
                    <a:pt x="40" y="68"/>
                  </a:cubicBezTo>
                  <a:cubicBezTo>
                    <a:pt x="41" y="69"/>
                    <a:pt x="42" y="70"/>
                    <a:pt x="43" y="70"/>
                  </a:cubicBezTo>
                  <a:cubicBezTo>
                    <a:pt x="44" y="71"/>
                    <a:pt x="45" y="72"/>
                    <a:pt x="46" y="72"/>
                  </a:cubicBezTo>
                  <a:cubicBezTo>
                    <a:pt x="48" y="73"/>
                    <a:pt x="49" y="73"/>
                    <a:pt x="50" y="73"/>
                  </a:cubicBezTo>
                  <a:cubicBezTo>
                    <a:pt x="51" y="74"/>
                    <a:pt x="53" y="74"/>
                    <a:pt x="54" y="74"/>
                  </a:cubicBezTo>
                  <a:cubicBezTo>
                    <a:pt x="56" y="74"/>
                    <a:pt x="57" y="74"/>
                    <a:pt x="58" y="73"/>
                  </a:cubicBezTo>
                  <a:cubicBezTo>
                    <a:pt x="59" y="73"/>
                    <a:pt x="61" y="73"/>
                    <a:pt x="62" y="72"/>
                  </a:cubicBezTo>
                  <a:cubicBezTo>
                    <a:pt x="63" y="72"/>
                    <a:pt x="64" y="71"/>
                    <a:pt x="65" y="70"/>
                  </a:cubicBezTo>
                  <a:cubicBezTo>
                    <a:pt x="66" y="70"/>
                    <a:pt x="67" y="69"/>
                    <a:pt x="68" y="68"/>
                  </a:cubicBezTo>
                  <a:cubicBezTo>
                    <a:pt x="69" y="67"/>
                    <a:pt x="70" y="66"/>
                    <a:pt x="71" y="65"/>
                  </a:cubicBezTo>
                  <a:cubicBezTo>
                    <a:pt x="72" y="64"/>
                    <a:pt x="72" y="63"/>
                    <a:pt x="73" y="62"/>
                  </a:cubicBezTo>
                  <a:cubicBezTo>
                    <a:pt x="73" y="60"/>
                    <a:pt x="74" y="59"/>
                    <a:pt x="74" y="58"/>
                  </a:cubicBezTo>
                  <a:cubicBezTo>
                    <a:pt x="74" y="57"/>
                    <a:pt x="74" y="55"/>
                    <a:pt x="74" y="54"/>
                  </a:cubicBezTo>
                  <a:cubicBezTo>
                    <a:pt x="74" y="52"/>
                    <a:pt x="74" y="51"/>
                    <a:pt x="74" y="50"/>
                  </a:cubicBezTo>
                  <a:cubicBezTo>
                    <a:pt x="74" y="48"/>
                    <a:pt x="73" y="47"/>
                    <a:pt x="73" y="46"/>
                  </a:cubicBezTo>
                  <a:cubicBezTo>
                    <a:pt x="72" y="45"/>
                    <a:pt x="72" y="44"/>
                    <a:pt x="71" y="43"/>
                  </a:cubicBezTo>
                  <a:cubicBezTo>
                    <a:pt x="70" y="42"/>
                    <a:pt x="69" y="41"/>
                    <a:pt x="68" y="4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24" name="PA_椭圆 5">
            <a:extLst>
              <a:ext uri="{FF2B5EF4-FFF2-40B4-BE49-F238E27FC236}">
                <a16:creationId xmlns:a16="http://schemas.microsoft.com/office/drawing/2014/main" xmlns="" id="{4FA88432-7E32-1C4E-995E-A84A04285E2A}"/>
              </a:ext>
            </a:extLst>
          </p:cNvPr>
          <p:cNvSpPr>
            <a:spLocks noChangeArrowheads="1"/>
          </p:cNvSpPr>
          <p:nvPr>
            <p:custDataLst>
              <p:tags r:id="rId10"/>
            </p:custDataLst>
          </p:nvPr>
        </p:nvSpPr>
        <p:spPr bwMode="auto">
          <a:xfrm>
            <a:off x="2555875" y="2121555"/>
            <a:ext cx="387350" cy="385882"/>
          </a:xfrm>
          <a:prstGeom prst="ellipse">
            <a:avLst/>
          </a:prstGeom>
          <a:solidFill>
            <a:srgbClr val="ECD0CD"/>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lt1"/>
              </a:solidFill>
              <a:latin typeface="Noto Sans S Chinese Medium" panose="020B0600000000000000" pitchFamily="34" charset="-122"/>
              <a:ea typeface="Noto Sans S Chinese Medium" panose="020B0600000000000000" pitchFamily="34" charset="-122"/>
            </a:endParaRPr>
          </a:p>
        </p:txBody>
      </p:sp>
      <p:sp>
        <p:nvSpPr>
          <p:cNvPr id="25" name="PA_任意多边形 40">
            <a:extLst>
              <a:ext uri="{FF2B5EF4-FFF2-40B4-BE49-F238E27FC236}">
                <a16:creationId xmlns:a16="http://schemas.microsoft.com/office/drawing/2014/main" xmlns="" id="{D59BE7BC-6D83-C241-B40B-7B6866B73E01}"/>
              </a:ext>
            </a:extLst>
          </p:cNvPr>
          <p:cNvSpPr>
            <a:spLocks noEditPoints="1"/>
          </p:cNvSpPr>
          <p:nvPr>
            <p:custDataLst>
              <p:tags r:id="rId11"/>
            </p:custDataLst>
          </p:nvPr>
        </p:nvSpPr>
        <p:spPr bwMode="auto">
          <a:xfrm>
            <a:off x="2630489" y="2218423"/>
            <a:ext cx="236537" cy="192146"/>
          </a:xfrm>
          <a:custGeom>
            <a:avLst/>
            <a:gdLst>
              <a:gd name="T0" fmla="*/ 105 w 152"/>
              <a:gd name="T1" fmla="*/ 37 h 124"/>
              <a:gd name="T2" fmla="*/ 11 w 152"/>
              <a:gd name="T3" fmla="*/ 97 h 124"/>
              <a:gd name="T4" fmla="*/ 117 w 152"/>
              <a:gd name="T5" fmla="*/ 76 h 124"/>
              <a:gd name="T6" fmla="*/ 116 w 152"/>
              <a:gd name="T7" fmla="*/ 76 h 124"/>
              <a:gd name="T8" fmla="*/ 111 w 152"/>
              <a:gd name="T9" fmla="*/ 108 h 124"/>
              <a:gd name="T10" fmla="*/ 96 w 152"/>
              <a:gd name="T11" fmla="*/ 108 h 124"/>
              <a:gd name="T12" fmla="*/ 141 w 152"/>
              <a:gd name="T13" fmla="*/ 113 h 124"/>
              <a:gd name="T14" fmla="*/ 96 w 152"/>
              <a:gd name="T15" fmla="*/ 12 h 124"/>
              <a:gd name="T16" fmla="*/ 111 w 152"/>
              <a:gd name="T17" fmla="*/ 26 h 124"/>
              <a:gd name="T18" fmla="*/ 116 w 152"/>
              <a:gd name="T19" fmla="*/ 32 h 124"/>
              <a:gd name="T20" fmla="*/ 117 w 152"/>
              <a:gd name="T21" fmla="*/ 34 h 124"/>
              <a:gd name="T22" fmla="*/ 137 w 152"/>
              <a:gd name="T23" fmla="*/ 37 h 124"/>
              <a:gd name="T24" fmla="*/ 117 w 152"/>
              <a:gd name="T25" fmla="*/ 40 h 124"/>
              <a:gd name="T26" fmla="*/ 116 w 152"/>
              <a:gd name="T27" fmla="*/ 52 h 124"/>
              <a:gd name="T28" fmla="*/ 134 w 152"/>
              <a:gd name="T29" fmla="*/ 52 h 124"/>
              <a:gd name="T30" fmla="*/ 134 w 152"/>
              <a:gd name="T31" fmla="*/ 58 h 124"/>
              <a:gd name="T32" fmla="*/ 116 w 152"/>
              <a:gd name="T33" fmla="*/ 58 h 124"/>
              <a:gd name="T34" fmla="*/ 117 w 152"/>
              <a:gd name="T35" fmla="*/ 69 h 124"/>
              <a:gd name="T36" fmla="*/ 137 w 152"/>
              <a:gd name="T37" fmla="*/ 73 h 124"/>
              <a:gd name="T38" fmla="*/ 117 w 152"/>
              <a:gd name="T39" fmla="*/ 76 h 124"/>
              <a:gd name="T40" fmla="*/ 40 w 152"/>
              <a:gd name="T41" fmla="*/ 124 h 124"/>
              <a:gd name="T42" fmla="*/ 40 w 152"/>
              <a:gd name="T43" fmla="*/ 117 h 124"/>
              <a:gd name="T44" fmla="*/ 53 w 152"/>
              <a:gd name="T45" fmla="*/ 108 h 124"/>
              <a:gd name="T46" fmla="*/ 0 w 152"/>
              <a:gd name="T47" fmla="*/ 103 h 124"/>
              <a:gd name="T48" fmla="*/ 0 w 152"/>
              <a:gd name="T49" fmla="*/ 32 h 124"/>
              <a:gd name="T50" fmla="*/ 6 w 152"/>
              <a:gd name="T51" fmla="*/ 26 h 124"/>
              <a:gd name="T52" fmla="*/ 85 w 152"/>
              <a:gd name="T53" fmla="*/ 6 h 124"/>
              <a:gd name="T54" fmla="*/ 90 w 152"/>
              <a:gd name="T55" fmla="*/ 0 h 124"/>
              <a:gd name="T56" fmla="*/ 152 w 152"/>
              <a:gd name="T57" fmla="*/ 6 h 124"/>
              <a:gd name="T58" fmla="*/ 152 w 152"/>
              <a:gd name="T59" fmla="*/ 118 h 124"/>
              <a:gd name="T60" fmla="*/ 146 w 152"/>
              <a:gd name="T61" fmla="*/ 124 h 124"/>
              <a:gd name="T62" fmla="*/ 85 w 152"/>
              <a:gd name="T63" fmla="*/ 118 h 124"/>
              <a:gd name="T64" fmla="*/ 85 w 152"/>
              <a:gd name="T65" fmla="*/ 108 h 124"/>
              <a:gd name="T66" fmla="*/ 64 w 152"/>
              <a:gd name="T67" fmla="*/ 117 h 124"/>
              <a:gd name="T68" fmla="*/ 80 w 152"/>
              <a:gd name="T69" fmla="*/ 120 h 124"/>
              <a:gd name="T70" fmla="*/ 40 w 152"/>
              <a:gd name="T71"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2" h="124">
                <a:moveTo>
                  <a:pt x="105" y="97"/>
                </a:moveTo>
                <a:cubicBezTo>
                  <a:pt x="105" y="37"/>
                  <a:pt x="105" y="37"/>
                  <a:pt x="105" y="37"/>
                </a:cubicBezTo>
                <a:cubicBezTo>
                  <a:pt x="11" y="37"/>
                  <a:pt x="11" y="37"/>
                  <a:pt x="11" y="37"/>
                </a:cubicBezTo>
                <a:cubicBezTo>
                  <a:pt x="11" y="97"/>
                  <a:pt x="11" y="97"/>
                  <a:pt x="11" y="97"/>
                </a:cubicBezTo>
                <a:cubicBezTo>
                  <a:pt x="42" y="97"/>
                  <a:pt x="74" y="97"/>
                  <a:pt x="105" y="97"/>
                </a:cubicBezTo>
                <a:close/>
                <a:moveTo>
                  <a:pt x="117" y="76"/>
                </a:moveTo>
                <a:cubicBezTo>
                  <a:pt x="117" y="76"/>
                  <a:pt x="117" y="76"/>
                  <a:pt x="117" y="76"/>
                </a:cubicBezTo>
                <a:cubicBezTo>
                  <a:pt x="116" y="76"/>
                  <a:pt x="116" y="76"/>
                  <a:pt x="116" y="76"/>
                </a:cubicBezTo>
                <a:cubicBezTo>
                  <a:pt x="116" y="103"/>
                  <a:pt x="116" y="103"/>
                  <a:pt x="116" y="103"/>
                </a:cubicBezTo>
                <a:cubicBezTo>
                  <a:pt x="116" y="106"/>
                  <a:pt x="114" y="108"/>
                  <a:pt x="111" y="108"/>
                </a:cubicBezTo>
                <a:cubicBezTo>
                  <a:pt x="111" y="108"/>
                  <a:pt x="111" y="108"/>
                  <a:pt x="111" y="108"/>
                </a:cubicBezTo>
                <a:cubicBezTo>
                  <a:pt x="96" y="108"/>
                  <a:pt x="96" y="108"/>
                  <a:pt x="96" y="108"/>
                </a:cubicBezTo>
                <a:cubicBezTo>
                  <a:pt x="96" y="113"/>
                  <a:pt x="96" y="113"/>
                  <a:pt x="96" y="113"/>
                </a:cubicBezTo>
                <a:cubicBezTo>
                  <a:pt x="141" y="113"/>
                  <a:pt x="141" y="113"/>
                  <a:pt x="141" y="113"/>
                </a:cubicBezTo>
                <a:cubicBezTo>
                  <a:pt x="141" y="12"/>
                  <a:pt x="141" y="12"/>
                  <a:pt x="141" y="12"/>
                </a:cubicBezTo>
                <a:cubicBezTo>
                  <a:pt x="96" y="12"/>
                  <a:pt x="96" y="12"/>
                  <a:pt x="96" y="12"/>
                </a:cubicBezTo>
                <a:cubicBezTo>
                  <a:pt x="96" y="26"/>
                  <a:pt x="96" y="26"/>
                  <a:pt x="96" y="26"/>
                </a:cubicBezTo>
                <a:cubicBezTo>
                  <a:pt x="111" y="26"/>
                  <a:pt x="111" y="26"/>
                  <a:pt x="111" y="26"/>
                </a:cubicBezTo>
                <a:cubicBezTo>
                  <a:pt x="114" y="26"/>
                  <a:pt x="116" y="29"/>
                  <a:pt x="116" y="32"/>
                </a:cubicBezTo>
                <a:cubicBezTo>
                  <a:pt x="116" y="32"/>
                  <a:pt x="116" y="32"/>
                  <a:pt x="116" y="32"/>
                </a:cubicBezTo>
                <a:cubicBezTo>
                  <a:pt x="116" y="34"/>
                  <a:pt x="116" y="34"/>
                  <a:pt x="116" y="34"/>
                </a:cubicBezTo>
                <a:cubicBezTo>
                  <a:pt x="117" y="34"/>
                  <a:pt x="117" y="34"/>
                  <a:pt x="117" y="34"/>
                </a:cubicBezTo>
                <a:cubicBezTo>
                  <a:pt x="134" y="34"/>
                  <a:pt x="134" y="34"/>
                  <a:pt x="134" y="34"/>
                </a:cubicBezTo>
                <a:cubicBezTo>
                  <a:pt x="136" y="34"/>
                  <a:pt x="137" y="35"/>
                  <a:pt x="137" y="37"/>
                </a:cubicBezTo>
                <a:cubicBezTo>
                  <a:pt x="137" y="39"/>
                  <a:pt x="136" y="40"/>
                  <a:pt x="134" y="40"/>
                </a:cubicBezTo>
                <a:cubicBezTo>
                  <a:pt x="117" y="40"/>
                  <a:pt x="117" y="40"/>
                  <a:pt x="117" y="40"/>
                </a:cubicBezTo>
                <a:cubicBezTo>
                  <a:pt x="116" y="40"/>
                  <a:pt x="116" y="40"/>
                  <a:pt x="116" y="40"/>
                </a:cubicBezTo>
                <a:cubicBezTo>
                  <a:pt x="116" y="52"/>
                  <a:pt x="116" y="52"/>
                  <a:pt x="116" y="52"/>
                </a:cubicBezTo>
                <a:cubicBezTo>
                  <a:pt x="117" y="52"/>
                  <a:pt x="117" y="52"/>
                  <a:pt x="117" y="52"/>
                </a:cubicBezTo>
                <a:cubicBezTo>
                  <a:pt x="134" y="52"/>
                  <a:pt x="134" y="52"/>
                  <a:pt x="134" y="52"/>
                </a:cubicBezTo>
                <a:cubicBezTo>
                  <a:pt x="136" y="52"/>
                  <a:pt x="137" y="53"/>
                  <a:pt x="137" y="55"/>
                </a:cubicBezTo>
                <a:cubicBezTo>
                  <a:pt x="137" y="57"/>
                  <a:pt x="136" y="58"/>
                  <a:pt x="134" y="58"/>
                </a:cubicBezTo>
                <a:cubicBezTo>
                  <a:pt x="117" y="58"/>
                  <a:pt x="117" y="58"/>
                  <a:pt x="117" y="58"/>
                </a:cubicBezTo>
                <a:cubicBezTo>
                  <a:pt x="116" y="58"/>
                  <a:pt x="116" y="58"/>
                  <a:pt x="116" y="58"/>
                </a:cubicBezTo>
                <a:cubicBezTo>
                  <a:pt x="116" y="69"/>
                  <a:pt x="116" y="69"/>
                  <a:pt x="116" y="69"/>
                </a:cubicBezTo>
                <a:cubicBezTo>
                  <a:pt x="117" y="69"/>
                  <a:pt x="117" y="69"/>
                  <a:pt x="117" y="69"/>
                </a:cubicBezTo>
                <a:cubicBezTo>
                  <a:pt x="134" y="69"/>
                  <a:pt x="134" y="69"/>
                  <a:pt x="134" y="69"/>
                </a:cubicBezTo>
                <a:cubicBezTo>
                  <a:pt x="136" y="69"/>
                  <a:pt x="137" y="71"/>
                  <a:pt x="137" y="73"/>
                </a:cubicBezTo>
                <a:cubicBezTo>
                  <a:pt x="137" y="74"/>
                  <a:pt x="136" y="76"/>
                  <a:pt x="134" y="76"/>
                </a:cubicBezTo>
                <a:cubicBezTo>
                  <a:pt x="117" y="76"/>
                  <a:pt x="117" y="76"/>
                  <a:pt x="117" y="76"/>
                </a:cubicBezTo>
                <a:close/>
                <a:moveTo>
                  <a:pt x="40" y="124"/>
                </a:moveTo>
                <a:cubicBezTo>
                  <a:pt x="40" y="124"/>
                  <a:pt x="40" y="124"/>
                  <a:pt x="40" y="124"/>
                </a:cubicBezTo>
                <a:cubicBezTo>
                  <a:pt x="38" y="124"/>
                  <a:pt x="37" y="122"/>
                  <a:pt x="37" y="120"/>
                </a:cubicBezTo>
                <a:cubicBezTo>
                  <a:pt x="37" y="119"/>
                  <a:pt x="38" y="117"/>
                  <a:pt x="40" y="117"/>
                </a:cubicBezTo>
                <a:cubicBezTo>
                  <a:pt x="53" y="117"/>
                  <a:pt x="53" y="117"/>
                  <a:pt x="53" y="117"/>
                </a:cubicBezTo>
                <a:cubicBezTo>
                  <a:pt x="53" y="108"/>
                  <a:pt x="53" y="108"/>
                  <a:pt x="53" y="108"/>
                </a:cubicBezTo>
                <a:cubicBezTo>
                  <a:pt x="6" y="108"/>
                  <a:pt x="6" y="108"/>
                  <a:pt x="6" y="108"/>
                </a:cubicBezTo>
                <a:cubicBezTo>
                  <a:pt x="3" y="108"/>
                  <a:pt x="0" y="106"/>
                  <a:pt x="0" y="103"/>
                </a:cubicBezTo>
                <a:cubicBezTo>
                  <a:pt x="0" y="102"/>
                  <a:pt x="0" y="102"/>
                  <a:pt x="0" y="102"/>
                </a:cubicBezTo>
                <a:cubicBezTo>
                  <a:pt x="0" y="32"/>
                  <a:pt x="0" y="32"/>
                  <a:pt x="0" y="32"/>
                </a:cubicBezTo>
                <a:cubicBezTo>
                  <a:pt x="0" y="29"/>
                  <a:pt x="3" y="26"/>
                  <a:pt x="6" y="26"/>
                </a:cubicBezTo>
                <a:cubicBezTo>
                  <a:pt x="6" y="26"/>
                  <a:pt x="6" y="26"/>
                  <a:pt x="6" y="26"/>
                </a:cubicBezTo>
                <a:cubicBezTo>
                  <a:pt x="85" y="26"/>
                  <a:pt x="85" y="26"/>
                  <a:pt x="85" y="26"/>
                </a:cubicBezTo>
                <a:cubicBezTo>
                  <a:pt x="85" y="6"/>
                  <a:pt x="85" y="6"/>
                  <a:pt x="85" y="6"/>
                </a:cubicBezTo>
                <a:cubicBezTo>
                  <a:pt x="85" y="3"/>
                  <a:pt x="87" y="0"/>
                  <a:pt x="90" y="0"/>
                </a:cubicBezTo>
                <a:cubicBezTo>
                  <a:pt x="90" y="0"/>
                  <a:pt x="90" y="0"/>
                  <a:pt x="90" y="0"/>
                </a:cubicBezTo>
                <a:cubicBezTo>
                  <a:pt x="146" y="0"/>
                  <a:pt x="146" y="0"/>
                  <a:pt x="146" y="0"/>
                </a:cubicBezTo>
                <a:cubicBezTo>
                  <a:pt x="150" y="0"/>
                  <a:pt x="152" y="3"/>
                  <a:pt x="152" y="6"/>
                </a:cubicBezTo>
                <a:cubicBezTo>
                  <a:pt x="152" y="6"/>
                  <a:pt x="152" y="6"/>
                  <a:pt x="152" y="6"/>
                </a:cubicBezTo>
                <a:cubicBezTo>
                  <a:pt x="152" y="118"/>
                  <a:pt x="152" y="118"/>
                  <a:pt x="152" y="118"/>
                </a:cubicBezTo>
                <a:cubicBezTo>
                  <a:pt x="152" y="121"/>
                  <a:pt x="150" y="124"/>
                  <a:pt x="146" y="124"/>
                </a:cubicBezTo>
                <a:cubicBezTo>
                  <a:pt x="146" y="124"/>
                  <a:pt x="146" y="124"/>
                  <a:pt x="146" y="124"/>
                </a:cubicBezTo>
                <a:cubicBezTo>
                  <a:pt x="90" y="124"/>
                  <a:pt x="90" y="124"/>
                  <a:pt x="90" y="124"/>
                </a:cubicBezTo>
                <a:cubicBezTo>
                  <a:pt x="87" y="124"/>
                  <a:pt x="85" y="121"/>
                  <a:pt x="85" y="118"/>
                </a:cubicBezTo>
                <a:cubicBezTo>
                  <a:pt x="85" y="118"/>
                  <a:pt x="85" y="118"/>
                  <a:pt x="85" y="118"/>
                </a:cubicBezTo>
                <a:cubicBezTo>
                  <a:pt x="85" y="108"/>
                  <a:pt x="85" y="108"/>
                  <a:pt x="85" y="108"/>
                </a:cubicBezTo>
                <a:cubicBezTo>
                  <a:pt x="64" y="108"/>
                  <a:pt x="64" y="108"/>
                  <a:pt x="64" y="108"/>
                </a:cubicBezTo>
                <a:cubicBezTo>
                  <a:pt x="64" y="117"/>
                  <a:pt x="64" y="117"/>
                  <a:pt x="64" y="117"/>
                </a:cubicBezTo>
                <a:cubicBezTo>
                  <a:pt x="76" y="117"/>
                  <a:pt x="76" y="117"/>
                  <a:pt x="76" y="117"/>
                </a:cubicBezTo>
                <a:cubicBezTo>
                  <a:pt x="78" y="117"/>
                  <a:pt x="80" y="119"/>
                  <a:pt x="80" y="120"/>
                </a:cubicBezTo>
                <a:cubicBezTo>
                  <a:pt x="80" y="122"/>
                  <a:pt x="78" y="124"/>
                  <a:pt x="76" y="124"/>
                </a:cubicBezTo>
                <a:cubicBezTo>
                  <a:pt x="64" y="124"/>
                  <a:pt x="52" y="124"/>
                  <a:pt x="40" y="1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6" name="PA_椭圆 7">
            <a:extLst>
              <a:ext uri="{FF2B5EF4-FFF2-40B4-BE49-F238E27FC236}">
                <a16:creationId xmlns:a16="http://schemas.microsoft.com/office/drawing/2014/main" xmlns="" id="{9EF4CDC4-4FBC-B242-8AA2-145ABF617C47}"/>
              </a:ext>
            </a:extLst>
          </p:cNvPr>
          <p:cNvSpPr>
            <a:spLocks noChangeArrowheads="1"/>
          </p:cNvSpPr>
          <p:nvPr>
            <p:custDataLst>
              <p:tags r:id="rId12"/>
            </p:custDataLst>
          </p:nvPr>
        </p:nvSpPr>
        <p:spPr bwMode="auto">
          <a:xfrm>
            <a:off x="2555875" y="3644438"/>
            <a:ext cx="387350" cy="385881"/>
          </a:xfrm>
          <a:prstGeom prst="ellipse">
            <a:avLst/>
          </a:prstGeom>
          <a:solidFill>
            <a:srgbClr val="957F7C"/>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lt1"/>
              </a:solidFill>
              <a:latin typeface="Noto Sans S Chinese Medium" panose="020B0600000000000000" pitchFamily="34" charset="-122"/>
              <a:ea typeface="Noto Sans S Chinese Medium" panose="020B0600000000000000" pitchFamily="34" charset="-122"/>
            </a:endParaRPr>
          </a:p>
        </p:txBody>
      </p:sp>
      <p:sp>
        <p:nvSpPr>
          <p:cNvPr id="27" name="PA_任意多边形 41">
            <a:extLst>
              <a:ext uri="{FF2B5EF4-FFF2-40B4-BE49-F238E27FC236}">
                <a16:creationId xmlns:a16="http://schemas.microsoft.com/office/drawing/2014/main" xmlns="" id="{A219168E-EFD1-134D-B713-DB9E79D4EC03}"/>
              </a:ext>
            </a:extLst>
          </p:cNvPr>
          <p:cNvSpPr>
            <a:spLocks noEditPoints="1"/>
          </p:cNvSpPr>
          <p:nvPr>
            <p:custDataLst>
              <p:tags r:id="rId13"/>
            </p:custDataLst>
          </p:nvPr>
        </p:nvSpPr>
        <p:spPr bwMode="auto">
          <a:xfrm>
            <a:off x="2647951" y="3717485"/>
            <a:ext cx="193675" cy="231847"/>
          </a:xfrm>
          <a:custGeom>
            <a:avLst/>
            <a:gdLst>
              <a:gd name="T0" fmla="*/ 110 w 124"/>
              <a:gd name="T1" fmla="*/ 106 h 149"/>
              <a:gd name="T2" fmla="*/ 113 w 124"/>
              <a:gd name="T3" fmla="*/ 66 h 149"/>
              <a:gd name="T4" fmla="*/ 106 w 124"/>
              <a:gd name="T5" fmla="*/ 65 h 149"/>
              <a:gd name="T6" fmla="*/ 105 w 124"/>
              <a:gd name="T7" fmla="*/ 65 h 149"/>
              <a:gd name="T8" fmla="*/ 99 w 124"/>
              <a:gd name="T9" fmla="*/ 62 h 149"/>
              <a:gd name="T10" fmla="*/ 98 w 124"/>
              <a:gd name="T11" fmla="*/ 59 h 149"/>
              <a:gd name="T12" fmla="*/ 92 w 124"/>
              <a:gd name="T13" fmla="*/ 57 h 149"/>
              <a:gd name="T14" fmla="*/ 89 w 124"/>
              <a:gd name="T15" fmla="*/ 59 h 149"/>
              <a:gd name="T16" fmla="*/ 85 w 124"/>
              <a:gd name="T17" fmla="*/ 59 h 149"/>
              <a:gd name="T18" fmla="*/ 82 w 124"/>
              <a:gd name="T19" fmla="*/ 58 h 149"/>
              <a:gd name="T20" fmla="*/ 81 w 124"/>
              <a:gd name="T21" fmla="*/ 55 h 149"/>
              <a:gd name="T22" fmla="*/ 74 w 124"/>
              <a:gd name="T23" fmla="*/ 55 h 149"/>
              <a:gd name="T24" fmla="*/ 62 w 124"/>
              <a:gd name="T25" fmla="*/ 19 h 149"/>
              <a:gd name="T26" fmla="*/ 55 w 124"/>
              <a:gd name="T27" fmla="*/ 80 h 149"/>
              <a:gd name="T28" fmla="*/ 54 w 124"/>
              <a:gd name="T29" fmla="*/ 84 h 149"/>
              <a:gd name="T30" fmla="*/ 51 w 124"/>
              <a:gd name="T31" fmla="*/ 87 h 149"/>
              <a:gd name="T32" fmla="*/ 42 w 124"/>
              <a:gd name="T33" fmla="*/ 88 h 149"/>
              <a:gd name="T34" fmla="*/ 28 w 124"/>
              <a:gd name="T35" fmla="*/ 82 h 149"/>
              <a:gd name="T36" fmla="*/ 19 w 124"/>
              <a:gd name="T37" fmla="*/ 87 h 149"/>
              <a:gd name="T38" fmla="*/ 46 w 124"/>
              <a:gd name="T39" fmla="*/ 103 h 149"/>
              <a:gd name="T40" fmla="*/ 62 w 124"/>
              <a:gd name="T41" fmla="*/ 117 h 149"/>
              <a:gd name="T42" fmla="*/ 52 w 124"/>
              <a:gd name="T43" fmla="*/ 124 h 149"/>
              <a:gd name="T44" fmla="*/ 39 w 124"/>
              <a:gd name="T45" fmla="*/ 111 h 149"/>
              <a:gd name="T46" fmla="*/ 12 w 124"/>
              <a:gd name="T47" fmla="*/ 95 h 149"/>
              <a:gd name="T48" fmla="*/ 31 w 124"/>
              <a:gd name="T49" fmla="*/ 71 h 149"/>
              <a:gd name="T50" fmla="*/ 44 w 124"/>
              <a:gd name="T51" fmla="*/ 77 h 149"/>
              <a:gd name="T52" fmla="*/ 73 w 124"/>
              <a:gd name="T53" fmla="*/ 19 h 149"/>
              <a:gd name="T54" fmla="*/ 88 w 124"/>
              <a:gd name="T55" fmla="*/ 47 h 149"/>
              <a:gd name="T56" fmla="*/ 124 w 124"/>
              <a:gd name="T57" fmla="*/ 66 h 149"/>
              <a:gd name="T58" fmla="*/ 120 w 124"/>
              <a:gd name="T59" fmla="*/ 110 h 149"/>
              <a:gd name="T60" fmla="*/ 118 w 124"/>
              <a:gd name="T61" fmla="*/ 127 h 149"/>
              <a:gd name="T62" fmla="*/ 115 w 124"/>
              <a:gd name="T63" fmla="*/ 146 h 149"/>
              <a:gd name="T64" fmla="*/ 108 w 124"/>
              <a:gd name="T65" fmla="*/ 149 h 149"/>
              <a:gd name="T66" fmla="*/ 55 w 124"/>
              <a:gd name="T67" fmla="*/ 146 h 149"/>
              <a:gd name="T68" fmla="*/ 52 w 124"/>
              <a:gd name="T69" fmla="*/ 139 h 149"/>
              <a:gd name="T70" fmla="*/ 52 w 124"/>
              <a:gd name="T71" fmla="*/ 124 h 149"/>
              <a:gd name="T72" fmla="*/ 63 w 124"/>
              <a:gd name="T73" fmla="*/ 128 h 149"/>
              <a:gd name="T74" fmla="*/ 107 w 124"/>
              <a:gd name="T75" fmla="*/ 138 h 149"/>
              <a:gd name="T76" fmla="*/ 63 w 124"/>
              <a:gd name="T77" fmla="*/ 12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4" h="149">
                <a:moveTo>
                  <a:pt x="105" y="117"/>
                </a:moveTo>
                <a:cubicBezTo>
                  <a:pt x="107" y="114"/>
                  <a:pt x="109" y="110"/>
                  <a:pt x="110" y="106"/>
                </a:cubicBezTo>
                <a:cubicBezTo>
                  <a:pt x="111" y="102"/>
                  <a:pt x="113" y="97"/>
                  <a:pt x="113" y="93"/>
                </a:cubicBezTo>
                <a:cubicBezTo>
                  <a:pt x="113" y="66"/>
                  <a:pt x="113" y="66"/>
                  <a:pt x="113" y="66"/>
                </a:cubicBezTo>
                <a:cubicBezTo>
                  <a:pt x="113" y="63"/>
                  <a:pt x="109" y="64"/>
                  <a:pt x="109" y="64"/>
                </a:cubicBezTo>
                <a:cubicBezTo>
                  <a:pt x="108" y="65"/>
                  <a:pt x="107" y="65"/>
                  <a:pt x="106" y="65"/>
                </a:cubicBezTo>
                <a:cubicBezTo>
                  <a:pt x="105" y="65"/>
                  <a:pt x="105" y="65"/>
                  <a:pt x="105" y="65"/>
                </a:cubicBezTo>
                <a:cubicBezTo>
                  <a:pt x="105" y="65"/>
                  <a:pt x="105" y="65"/>
                  <a:pt x="105" y="65"/>
                </a:cubicBezTo>
                <a:cubicBezTo>
                  <a:pt x="104" y="65"/>
                  <a:pt x="103" y="65"/>
                  <a:pt x="102" y="65"/>
                </a:cubicBezTo>
                <a:cubicBezTo>
                  <a:pt x="101" y="64"/>
                  <a:pt x="100" y="63"/>
                  <a:pt x="99" y="62"/>
                </a:cubicBezTo>
                <a:cubicBezTo>
                  <a:pt x="99" y="62"/>
                  <a:pt x="99" y="62"/>
                  <a:pt x="99" y="62"/>
                </a:cubicBezTo>
                <a:cubicBezTo>
                  <a:pt x="98" y="61"/>
                  <a:pt x="98" y="60"/>
                  <a:pt x="98" y="59"/>
                </a:cubicBezTo>
                <a:cubicBezTo>
                  <a:pt x="97" y="56"/>
                  <a:pt x="94" y="56"/>
                  <a:pt x="92" y="57"/>
                </a:cubicBezTo>
                <a:cubicBezTo>
                  <a:pt x="92" y="57"/>
                  <a:pt x="92" y="57"/>
                  <a:pt x="92" y="57"/>
                </a:cubicBezTo>
                <a:cubicBezTo>
                  <a:pt x="92" y="57"/>
                  <a:pt x="92" y="57"/>
                  <a:pt x="92" y="57"/>
                </a:cubicBezTo>
                <a:cubicBezTo>
                  <a:pt x="92" y="58"/>
                  <a:pt x="91" y="59"/>
                  <a:pt x="89" y="59"/>
                </a:cubicBezTo>
                <a:cubicBezTo>
                  <a:pt x="88" y="60"/>
                  <a:pt x="87" y="60"/>
                  <a:pt x="86" y="59"/>
                </a:cubicBezTo>
                <a:cubicBezTo>
                  <a:pt x="85" y="59"/>
                  <a:pt x="85" y="59"/>
                  <a:pt x="85" y="59"/>
                </a:cubicBezTo>
                <a:cubicBezTo>
                  <a:pt x="84" y="59"/>
                  <a:pt x="83" y="59"/>
                  <a:pt x="83" y="58"/>
                </a:cubicBezTo>
                <a:cubicBezTo>
                  <a:pt x="82" y="58"/>
                  <a:pt x="82" y="58"/>
                  <a:pt x="82" y="58"/>
                </a:cubicBezTo>
                <a:cubicBezTo>
                  <a:pt x="82" y="57"/>
                  <a:pt x="82" y="57"/>
                  <a:pt x="82" y="57"/>
                </a:cubicBezTo>
                <a:cubicBezTo>
                  <a:pt x="81" y="57"/>
                  <a:pt x="81" y="56"/>
                  <a:pt x="81" y="55"/>
                </a:cubicBezTo>
                <a:cubicBezTo>
                  <a:pt x="81" y="55"/>
                  <a:pt x="81" y="55"/>
                  <a:pt x="81" y="55"/>
                </a:cubicBezTo>
                <a:cubicBezTo>
                  <a:pt x="79" y="52"/>
                  <a:pt x="75" y="53"/>
                  <a:pt x="74" y="55"/>
                </a:cubicBezTo>
                <a:cubicBezTo>
                  <a:pt x="72" y="61"/>
                  <a:pt x="62" y="63"/>
                  <a:pt x="62" y="55"/>
                </a:cubicBezTo>
                <a:cubicBezTo>
                  <a:pt x="62" y="19"/>
                  <a:pt x="62" y="19"/>
                  <a:pt x="62" y="19"/>
                </a:cubicBezTo>
                <a:cubicBezTo>
                  <a:pt x="62" y="15"/>
                  <a:pt x="55" y="15"/>
                  <a:pt x="55" y="19"/>
                </a:cubicBezTo>
                <a:cubicBezTo>
                  <a:pt x="55" y="39"/>
                  <a:pt x="55" y="59"/>
                  <a:pt x="55" y="80"/>
                </a:cubicBezTo>
                <a:cubicBezTo>
                  <a:pt x="55" y="81"/>
                  <a:pt x="55" y="83"/>
                  <a:pt x="54" y="84"/>
                </a:cubicBezTo>
                <a:cubicBezTo>
                  <a:pt x="54" y="84"/>
                  <a:pt x="54" y="84"/>
                  <a:pt x="54" y="84"/>
                </a:cubicBezTo>
                <a:cubicBezTo>
                  <a:pt x="54" y="86"/>
                  <a:pt x="53" y="87"/>
                  <a:pt x="51" y="87"/>
                </a:cubicBezTo>
                <a:cubicBezTo>
                  <a:pt x="51" y="87"/>
                  <a:pt x="51" y="87"/>
                  <a:pt x="51" y="87"/>
                </a:cubicBezTo>
                <a:cubicBezTo>
                  <a:pt x="50" y="88"/>
                  <a:pt x="48" y="89"/>
                  <a:pt x="47" y="89"/>
                </a:cubicBezTo>
                <a:cubicBezTo>
                  <a:pt x="45" y="89"/>
                  <a:pt x="44" y="89"/>
                  <a:pt x="42" y="88"/>
                </a:cubicBezTo>
                <a:cubicBezTo>
                  <a:pt x="40" y="87"/>
                  <a:pt x="38" y="86"/>
                  <a:pt x="35" y="85"/>
                </a:cubicBezTo>
                <a:cubicBezTo>
                  <a:pt x="33" y="84"/>
                  <a:pt x="30" y="82"/>
                  <a:pt x="28" y="82"/>
                </a:cubicBezTo>
                <a:cubicBezTo>
                  <a:pt x="26" y="81"/>
                  <a:pt x="24" y="81"/>
                  <a:pt x="22" y="81"/>
                </a:cubicBezTo>
                <a:cubicBezTo>
                  <a:pt x="19" y="81"/>
                  <a:pt x="15" y="84"/>
                  <a:pt x="19" y="87"/>
                </a:cubicBezTo>
                <a:cubicBezTo>
                  <a:pt x="20" y="88"/>
                  <a:pt x="22" y="89"/>
                  <a:pt x="25" y="90"/>
                </a:cubicBezTo>
                <a:cubicBezTo>
                  <a:pt x="33" y="93"/>
                  <a:pt x="40" y="98"/>
                  <a:pt x="46" y="103"/>
                </a:cubicBezTo>
                <a:cubicBezTo>
                  <a:pt x="51" y="107"/>
                  <a:pt x="56" y="112"/>
                  <a:pt x="61" y="117"/>
                </a:cubicBezTo>
                <a:cubicBezTo>
                  <a:pt x="61" y="117"/>
                  <a:pt x="62" y="117"/>
                  <a:pt x="62" y="117"/>
                </a:cubicBezTo>
                <a:cubicBezTo>
                  <a:pt x="105" y="117"/>
                  <a:pt x="105" y="117"/>
                  <a:pt x="105" y="117"/>
                </a:cubicBezTo>
                <a:close/>
                <a:moveTo>
                  <a:pt x="52" y="124"/>
                </a:moveTo>
                <a:cubicBezTo>
                  <a:pt x="52" y="124"/>
                  <a:pt x="52" y="124"/>
                  <a:pt x="52" y="124"/>
                </a:cubicBezTo>
                <a:cubicBezTo>
                  <a:pt x="48" y="120"/>
                  <a:pt x="43" y="115"/>
                  <a:pt x="39" y="111"/>
                </a:cubicBezTo>
                <a:cubicBezTo>
                  <a:pt x="33" y="107"/>
                  <a:pt x="27" y="103"/>
                  <a:pt x="21" y="100"/>
                </a:cubicBezTo>
                <a:cubicBezTo>
                  <a:pt x="17" y="99"/>
                  <a:pt x="14" y="97"/>
                  <a:pt x="12" y="95"/>
                </a:cubicBezTo>
                <a:cubicBezTo>
                  <a:pt x="0" y="85"/>
                  <a:pt x="9" y="70"/>
                  <a:pt x="22" y="70"/>
                </a:cubicBezTo>
                <a:cubicBezTo>
                  <a:pt x="25" y="70"/>
                  <a:pt x="28" y="70"/>
                  <a:pt x="31" y="71"/>
                </a:cubicBezTo>
                <a:cubicBezTo>
                  <a:pt x="34" y="72"/>
                  <a:pt x="37" y="73"/>
                  <a:pt x="40" y="74"/>
                </a:cubicBezTo>
                <a:cubicBezTo>
                  <a:pt x="41" y="75"/>
                  <a:pt x="43" y="76"/>
                  <a:pt x="44" y="77"/>
                </a:cubicBezTo>
                <a:cubicBezTo>
                  <a:pt x="44" y="57"/>
                  <a:pt x="44" y="38"/>
                  <a:pt x="44" y="19"/>
                </a:cubicBezTo>
                <a:cubicBezTo>
                  <a:pt x="44" y="0"/>
                  <a:pt x="73" y="0"/>
                  <a:pt x="73" y="19"/>
                </a:cubicBezTo>
                <a:cubicBezTo>
                  <a:pt x="73" y="43"/>
                  <a:pt x="73" y="43"/>
                  <a:pt x="73" y="43"/>
                </a:cubicBezTo>
                <a:cubicBezTo>
                  <a:pt x="78" y="41"/>
                  <a:pt x="84" y="43"/>
                  <a:pt x="88" y="47"/>
                </a:cubicBezTo>
                <a:cubicBezTo>
                  <a:pt x="95" y="44"/>
                  <a:pt x="104" y="46"/>
                  <a:pt x="107" y="53"/>
                </a:cubicBezTo>
                <a:cubicBezTo>
                  <a:pt x="116" y="51"/>
                  <a:pt x="124" y="57"/>
                  <a:pt x="124" y="66"/>
                </a:cubicBezTo>
                <a:cubicBezTo>
                  <a:pt x="124" y="93"/>
                  <a:pt x="124" y="93"/>
                  <a:pt x="124" y="93"/>
                </a:cubicBezTo>
                <a:cubicBezTo>
                  <a:pt x="124" y="98"/>
                  <a:pt x="122" y="104"/>
                  <a:pt x="120" y="110"/>
                </a:cubicBezTo>
                <a:cubicBezTo>
                  <a:pt x="119" y="114"/>
                  <a:pt x="117" y="117"/>
                  <a:pt x="116" y="121"/>
                </a:cubicBezTo>
                <a:cubicBezTo>
                  <a:pt x="117" y="123"/>
                  <a:pt x="118" y="125"/>
                  <a:pt x="118" y="127"/>
                </a:cubicBezTo>
                <a:cubicBezTo>
                  <a:pt x="118" y="139"/>
                  <a:pt x="118" y="139"/>
                  <a:pt x="118" y="139"/>
                </a:cubicBezTo>
                <a:cubicBezTo>
                  <a:pt x="118" y="142"/>
                  <a:pt x="117" y="145"/>
                  <a:pt x="115" y="146"/>
                </a:cubicBezTo>
                <a:cubicBezTo>
                  <a:pt x="115" y="146"/>
                  <a:pt x="115" y="146"/>
                  <a:pt x="115" y="146"/>
                </a:cubicBezTo>
                <a:cubicBezTo>
                  <a:pt x="113" y="148"/>
                  <a:pt x="111" y="149"/>
                  <a:pt x="108" y="149"/>
                </a:cubicBezTo>
                <a:cubicBezTo>
                  <a:pt x="62" y="149"/>
                  <a:pt x="62" y="149"/>
                  <a:pt x="62" y="149"/>
                </a:cubicBezTo>
                <a:cubicBezTo>
                  <a:pt x="59" y="149"/>
                  <a:pt x="57" y="148"/>
                  <a:pt x="55" y="146"/>
                </a:cubicBezTo>
                <a:cubicBezTo>
                  <a:pt x="55" y="146"/>
                  <a:pt x="55" y="146"/>
                  <a:pt x="55" y="146"/>
                </a:cubicBezTo>
                <a:cubicBezTo>
                  <a:pt x="53" y="145"/>
                  <a:pt x="52" y="142"/>
                  <a:pt x="52" y="139"/>
                </a:cubicBezTo>
                <a:cubicBezTo>
                  <a:pt x="52" y="127"/>
                  <a:pt x="52" y="127"/>
                  <a:pt x="52" y="127"/>
                </a:cubicBezTo>
                <a:cubicBezTo>
                  <a:pt x="52" y="126"/>
                  <a:pt x="52" y="125"/>
                  <a:pt x="52" y="124"/>
                </a:cubicBezTo>
                <a:close/>
                <a:moveTo>
                  <a:pt x="63" y="128"/>
                </a:moveTo>
                <a:cubicBezTo>
                  <a:pt x="63" y="128"/>
                  <a:pt x="63" y="128"/>
                  <a:pt x="63" y="128"/>
                </a:cubicBezTo>
                <a:cubicBezTo>
                  <a:pt x="63" y="138"/>
                  <a:pt x="63" y="138"/>
                  <a:pt x="63" y="138"/>
                </a:cubicBezTo>
                <a:cubicBezTo>
                  <a:pt x="107" y="138"/>
                  <a:pt x="107" y="138"/>
                  <a:pt x="107" y="138"/>
                </a:cubicBezTo>
                <a:cubicBezTo>
                  <a:pt x="107" y="128"/>
                  <a:pt x="107" y="128"/>
                  <a:pt x="107" y="128"/>
                </a:cubicBezTo>
                <a:cubicBezTo>
                  <a:pt x="63" y="128"/>
                  <a:pt x="63" y="128"/>
                  <a:pt x="63" y="1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grpSp>
        <p:nvGrpSpPr>
          <p:cNvPr id="28" name="PA_淘宝店chenying0907 55">
            <a:extLst>
              <a:ext uri="{FF2B5EF4-FFF2-40B4-BE49-F238E27FC236}">
                <a16:creationId xmlns:a16="http://schemas.microsoft.com/office/drawing/2014/main" xmlns="" id="{609A5805-CA55-9F42-88ED-F004803D9F8B}"/>
              </a:ext>
            </a:extLst>
          </p:cNvPr>
          <p:cNvGrpSpPr>
            <a:grpSpLocks/>
          </p:cNvGrpSpPr>
          <p:nvPr>
            <p:custDataLst>
              <p:tags r:id="rId14"/>
            </p:custDataLst>
          </p:nvPr>
        </p:nvGrpSpPr>
        <p:grpSpPr bwMode="auto">
          <a:xfrm>
            <a:off x="3203575" y="1572111"/>
            <a:ext cx="1784350" cy="2670999"/>
            <a:chOff x="2018" y="939"/>
            <a:chExt cx="1124" cy="1682"/>
          </a:xfrm>
        </p:grpSpPr>
        <p:sp>
          <p:nvSpPr>
            <p:cNvPr id="29" name="淘宝店chenying0907 23">
              <a:extLst>
                <a:ext uri="{FF2B5EF4-FFF2-40B4-BE49-F238E27FC236}">
                  <a16:creationId xmlns:a16="http://schemas.microsoft.com/office/drawing/2014/main" xmlns="" id="{EBF71D58-4076-7146-BF71-A9CF62D210CB}"/>
                </a:ext>
              </a:extLst>
            </p:cNvPr>
            <p:cNvSpPr>
              <a:spLocks noEditPoints="1"/>
            </p:cNvSpPr>
            <p:nvPr/>
          </p:nvSpPr>
          <p:spPr bwMode="auto">
            <a:xfrm>
              <a:off x="2018" y="1291"/>
              <a:ext cx="1124" cy="1330"/>
            </a:xfrm>
            <a:custGeom>
              <a:avLst/>
              <a:gdLst>
                <a:gd name="T0" fmla="*/ 998 w 1144"/>
                <a:gd name="T1" fmla="*/ 1354 h 1354"/>
                <a:gd name="T2" fmla="*/ 139 w 1144"/>
                <a:gd name="T3" fmla="*/ 1354 h 1354"/>
                <a:gd name="T4" fmla="*/ 24 w 1144"/>
                <a:gd name="T5" fmla="*/ 1296 h 1354"/>
                <a:gd name="T6" fmla="*/ 23 w 1144"/>
                <a:gd name="T7" fmla="*/ 1172 h 1354"/>
                <a:gd name="T8" fmla="*/ 92 w 1144"/>
                <a:gd name="T9" fmla="*/ 1064 h 1354"/>
                <a:gd name="T10" fmla="*/ 251 w 1144"/>
                <a:gd name="T11" fmla="*/ 820 h 1354"/>
                <a:gd name="T12" fmla="*/ 405 w 1144"/>
                <a:gd name="T13" fmla="*/ 583 h 1354"/>
                <a:gd name="T14" fmla="*/ 405 w 1144"/>
                <a:gd name="T15" fmla="*/ 141 h 1354"/>
                <a:gd name="T16" fmla="*/ 361 w 1144"/>
                <a:gd name="T17" fmla="*/ 74 h 1354"/>
                <a:gd name="T18" fmla="*/ 435 w 1144"/>
                <a:gd name="T19" fmla="*/ 0 h 1354"/>
                <a:gd name="T20" fmla="*/ 699 w 1144"/>
                <a:gd name="T21" fmla="*/ 0 h 1354"/>
                <a:gd name="T22" fmla="*/ 773 w 1144"/>
                <a:gd name="T23" fmla="*/ 74 h 1354"/>
                <a:gd name="T24" fmla="*/ 729 w 1144"/>
                <a:gd name="T25" fmla="*/ 141 h 1354"/>
                <a:gd name="T26" fmla="*/ 729 w 1144"/>
                <a:gd name="T27" fmla="*/ 583 h 1354"/>
                <a:gd name="T28" fmla="*/ 886 w 1144"/>
                <a:gd name="T29" fmla="*/ 820 h 1354"/>
                <a:gd name="T30" fmla="*/ 1046 w 1144"/>
                <a:gd name="T31" fmla="*/ 1064 h 1354"/>
                <a:gd name="T32" fmla="*/ 1108 w 1144"/>
                <a:gd name="T33" fmla="*/ 1161 h 1354"/>
                <a:gd name="T34" fmla="*/ 1118 w 1144"/>
                <a:gd name="T35" fmla="*/ 1287 h 1354"/>
                <a:gd name="T36" fmla="*/ 998 w 1144"/>
                <a:gd name="T37" fmla="*/ 1354 h 1354"/>
                <a:gd name="T38" fmla="*/ 435 w 1144"/>
                <a:gd name="T39" fmla="*/ 60 h 1354"/>
                <a:gd name="T40" fmla="*/ 421 w 1144"/>
                <a:gd name="T41" fmla="*/ 74 h 1354"/>
                <a:gd name="T42" fmla="*/ 435 w 1144"/>
                <a:gd name="T43" fmla="*/ 88 h 1354"/>
                <a:gd name="T44" fmla="*/ 465 w 1144"/>
                <a:gd name="T45" fmla="*/ 88 h 1354"/>
                <a:gd name="T46" fmla="*/ 465 w 1144"/>
                <a:gd name="T47" fmla="*/ 601 h 1354"/>
                <a:gd name="T48" fmla="*/ 460 w 1144"/>
                <a:gd name="T49" fmla="*/ 608 h 1354"/>
                <a:gd name="T50" fmla="*/ 301 w 1144"/>
                <a:gd name="T51" fmla="*/ 852 h 1354"/>
                <a:gd name="T52" fmla="*/ 142 w 1144"/>
                <a:gd name="T53" fmla="*/ 1097 h 1354"/>
                <a:gd name="T54" fmla="*/ 74 w 1144"/>
                <a:gd name="T55" fmla="*/ 1202 h 1354"/>
                <a:gd name="T56" fmla="*/ 76 w 1144"/>
                <a:gd name="T57" fmla="*/ 1266 h 1354"/>
                <a:gd name="T58" fmla="*/ 139 w 1144"/>
                <a:gd name="T59" fmla="*/ 1294 h 1354"/>
                <a:gd name="T60" fmla="*/ 998 w 1144"/>
                <a:gd name="T61" fmla="*/ 1294 h 1354"/>
                <a:gd name="T62" fmla="*/ 1065 w 1144"/>
                <a:gd name="T63" fmla="*/ 1258 h 1354"/>
                <a:gd name="T64" fmla="*/ 1057 w 1144"/>
                <a:gd name="T65" fmla="*/ 1192 h 1354"/>
                <a:gd name="T66" fmla="*/ 996 w 1144"/>
                <a:gd name="T67" fmla="*/ 1097 h 1354"/>
                <a:gd name="T68" fmla="*/ 836 w 1144"/>
                <a:gd name="T69" fmla="*/ 853 h 1354"/>
                <a:gd name="T70" fmla="*/ 674 w 1144"/>
                <a:gd name="T71" fmla="*/ 609 h 1354"/>
                <a:gd name="T72" fmla="*/ 669 w 1144"/>
                <a:gd name="T73" fmla="*/ 601 h 1354"/>
                <a:gd name="T74" fmla="*/ 669 w 1144"/>
                <a:gd name="T75" fmla="*/ 88 h 1354"/>
                <a:gd name="T76" fmla="*/ 699 w 1144"/>
                <a:gd name="T77" fmla="*/ 88 h 1354"/>
                <a:gd name="T78" fmla="*/ 713 w 1144"/>
                <a:gd name="T79" fmla="*/ 74 h 1354"/>
                <a:gd name="T80" fmla="*/ 699 w 1144"/>
                <a:gd name="T81" fmla="*/ 60 h 1354"/>
                <a:gd name="T82" fmla="*/ 435 w 1144"/>
                <a:gd name="T83" fmla="*/ 60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44" h="1354">
                  <a:moveTo>
                    <a:pt x="998" y="1354"/>
                  </a:moveTo>
                  <a:cubicBezTo>
                    <a:pt x="139" y="1354"/>
                    <a:pt x="139" y="1354"/>
                    <a:pt x="139" y="1354"/>
                  </a:cubicBezTo>
                  <a:cubicBezTo>
                    <a:pt x="68" y="1354"/>
                    <a:pt x="36" y="1318"/>
                    <a:pt x="24" y="1296"/>
                  </a:cubicBezTo>
                  <a:cubicBezTo>
                    <a:pt x="0" y="1254"/>
                    <a:pt x="5" y="1201"/>
                    <a:pt x="23" y="1172"/>
                  </a:cubicBezTo>
                  <a:cubicBezTo>
                    <a:pt x="28" y="1163"/>
                    <a:pt x="50" y="1128"/>
                    <a:pt x="92" y="1064"/>
                  </a:cubicBezTo>
                  <a:cubicBezTo>
                    <a:pt x="130" y="1006"/>
                    <a:pt x="183" y="923"/>
                    <a:pt x="251" y="820"/>
                  </a:cubicBezTo>
                  <a:cubicBezTo>
                    <a:pt x="322" y="710"/>
                    <a:pt x="387" y="611"/>
                    <a:pt x="405" y="583"/>
                  </a:cubicBezTo>
                  <a:cubicBezTo>
                    <a:pt x="405" y="141"/>
                    <a:pt x="405" y="141"/>
                    <a:pt x="405" y="141"/>
                  </a:cubicBezTo>
                  <a:cubicBezTo>
                    <a:pt x="379" y="130"/>
                    <a:pt x="361" y="104"/>
                    <a:pt x="361" y="74"/>
                  </a:cubicBezTo>
                  <a:cubicBezTo>
                    <a:pt x="361" y="33"/>
                    <a:pt x="394" y="0"/>
                    <a:pt x="435" y="0"/>
                  </a:cubicBezTo>
                  <a:cubicBezTo>
                    <a:pt x="699" y="0"/>
                    <a:pt x="699" y="0"/>
                    <a:pt x="699" y="0"/>
                  </a:cubicBezTo>
                  <a:cubicBezTo>
                    <a:pt x="740" y="0"/>
                    <a:pt x="773" y="33"/>
                    <a:pt x="773" y="74"/>
                  </a:cubicBezTo>
                  <a:cubicBezTo>
                    <a:pt x="773" y="104"/>
                    <a:pt x="755" y="130"/>
                    <a:pt x="729" y="141"/>
                  </a:cubicBezTo>
                  <a:cubicBezTo>
                    <a:pt x="729" y="583"/>
                    <a:pt x="729" y="583"/>
                    <a:pt x="729" y="583"/>
                  </a:cubicBezTo>
                  <a:cubicBezTo>
                    <a:pt x="747" y="611"/>
                    <a:pt x="814" y="711"/>
                    <a:pt x="886" y="820"/>
                  </a:cubicBezTo>
                  <a:cubicBezTo>
                    <a:pt x="953" y="922"/>
                    <a:pt x="1007" y="1004"/>
                    <a:pt x="1046" y="1064"/>
                  </a:cubicBezTo>
                  <a:cubicBezTo>
                    <a:pt x="1076" y="1111"/>
                    <a:pt x="1097" y="1143"/>
                    <a:pt x="1108" y="1161"/>
                  </a:cubicBezTo>
                  <a:cubicBezTo>
                    <a:pt x="1144" y="1220"/>
                    <a:pt x="1130" y="1265"/>
                    <a:pt x="1118" y="1287"/>
                  </a:cubicBezTo>
                  <a:cubicBezTo>
                    <a:pt x="1093" y="1331"/>
                    <a:pt x="1038" y="1354"/>
                    <a:pt x="998" y="1354"/>
                  </a:cubicBezTo>
                  <a:close/>
                  <a:moveTo>
                    <a:pt x="435" y="60"/>
                  </a:moveTo>
                  <a:cubicBezTo>
                    <a:pt x="427" y="60"/>
                    <a:pt x="421" y="66"/>
                    <a:pt x="421" y="74"/>
                  </a:cubicBezTo>
                  <a:cubicBezTo>
                    <a:pt x="421" y="81"/>
                    <a:pt x="427" y="88"/>
                    <a:pt x="435" y="88"/>
                  </a:cubicBezTo>
                  <a:cubicBezTo>
                    <a:pt x="465" y="88"/>
                    <a:pt x="465" y="88"/>
                    <a:pt x="465" y="88"/>
                  </a:cubicBezTo>
                  <a:cubicBezTo>
                    <a:pt x="465" y="601"/>
                    <a:pt x="465" y="601"/>
                    <a:pt x="465" y="601"/>
                  </a:cubicBezTo>
                  <a:cubicBezTo>
                    <a:pt x="460" y="608"/>
                    <a:pt x="460" y="608"/>
                    <a:pt x="460" y="608"/>
                  </a:cubicBezTo>
                  <a:cubicBezTo>
                    <a:pt x="460" y="608"/>
                    <a:pt x="385" y="723"/>
                    <a:pt x="301" y="852"/>
                  </a:cubicBezTo>
                  <a:cubicBezTo>
                    <a:pt x="233" y="956"/>
                    <a:pt x="180" y="1038"/>
                    <a:pt x="142" y="1097"/>
                  </a:cubicBezTo>
                  <a:cubicBezTo>
                    <a:pt x="92" y="1174"/>
                    <a:pt x="77" y="1197"/>
                    <a:pt x="74" y="1202"/>
                  </a:cubicBezTo>
                  <a:cubicBezTo>
                    <a:pt x="67" y="1214"/>
                    <a:pt x="63" y="1244"/>
                    <a:pt x="76" y="1266"/>
                  </a:cubicBezTo>
                  <a:cubicBezTo>
                    <a:pt x="86" y="1285"/>
                    <a:pt x="108" y="1294"/>
                    <a:pt x="139" y="1294"/>
                  </a:cubicBezTo>
                  <a:cubicBezTo>
                    <a:pt x="998" y="1294"/>
                    <a:pt x="998" y="1294"/>
                    <a:pt x="998" y="1294"/>
                  </a:cubicBezTo>
                  <a:cubicBezTo>
                    <a:pt x="1020" y="1294"/>
                    <a:pt x="1052" y="1280"/>
                    <a:pt x="1065" y="1258"/>
                  </a:cubicBezTo>
                  <a:cubicBezTo>
                    <a:pt x="1075" y="1240"/>
                    <a:pt x="1072" y="1218"/>
                    <a:pt x="1057" y="1192"/>
                  </a:cubicBezTo>
                  <a:cubicBezTo>
                    <a:pt x="1046" y="1175"/>
                    <a:pt x="1026" y="1143"/>
                    <a:pt x="996" y="1097"/>
                  </a:cubicBezTo>
                  <a:cubicBezTo>
                    <a:pt x="957" y="1037"/>
                    <a:pt x="903" y="955"/>
                    <a:pt x="836" y="853"/>
                  </a:cubicBezTo>
                  <a:cubicBezTo>
                    <a:pt x="751" y="725"/>
                    <a:pt x="675" y="610"/>
                    <a:pt x="674" y="609"/>
                  </a:cubicBezTo>
                  <a:cubicBezTo>
                    <a:pt x="669" y="601"/>
                    <a:pt x="669" y="601"/>
                    <a:pt x="669" y="601"/>
                  </a:cubicBezTo>
                  <a:cubicBezTo>
                    <a:pt x="669" y="88"/>
                    <a:pt x="669" y="88"/>
                    <a:pt x="669" y="88"/>
                  </a:cubicBezTo>
                  <a:cubicBezTo>
                    <a:pt x="699" y="88"/>
                    <a:pt x="699" y="88"/>
                    <a:pt x="699" y="88"/>
                  </a:cubicBezTo>
                  <a:cubicBezTo>
                    <a:pt x="707" y="88"/>
                    <a:pt x="713" y="81"/>
                    <a:pt x="713" y="74"/>
                  </a:cubicBezTo>
                  <a:cubicBezTo>
                    <a:pt x="713" y="66"/>
                    <a:pt x="707" y="60"/>
                    <a:pt x="699" y="60"/>
                  </a:cubicBezTo>
                  <a:lnTo>
                    <a:pt x="435" y="6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30" name="淘宝店chenying0907 24">
              <a:extLst>
                <a:ext uri="{FF2B5EF4-FFF2-40B4-BE49-F238E27FC236}">
                  <a16:creationId xmlns:a16="http://schemas.microsoft.com/office/drawing/2014/main" xmlns="" id="{19088028-33A0-8946-8A5D-47632BC1451C}"/>
                </a:ext>
              </a:extLst>
            </p:cNvPr>
            <p:cNvSpPr>
              <a:spLocks/>
            </p:cNvSpPr>
            <p:nvPr/>
          </p:nvSpPr>
          <p:spPr bwMode="auto">
            <a:xfrm>
              <a:off x="2402" y="1320"/>
              <a:ext cx="346" cy="552"/>
            </a:xfrm>
            <a:custGeom>
              <a:avLst/>
              <a:gdLst>
                <a:gd name="T0" fmla="*/ 308 w 352"/>
                <a:gd name="T1" fmla="*/ 0 h 562"/>
                <a:gd name="T2" fmla="*/ 44 w 352"/>
                <a:gd name="T3" fmla="*/ 0 h 562"/>
                <a:gd name="T4" fmla="*/ 0 w 352"/>
                <a:gd name="T5" fmla="*/ 44 h 562"/>
                <a:gd name="T6" fmla="*/ 44 w 352"/>
                <a:gd name="T7" fmla="*/ 88 h 562"/>
                <a:gd name="T8" fmla="*/ 44 w 352"/>
                <a:gd name="T9" fmla="*/ 562 h 562"/>
                <a:gd name="T10" fmla="*/ 308 w 352"/>
                <a:gd name="T11" fmla="*/ 562 h 562"/>
                <a:gd name="T12" fmla="*/ 308 w 352"/>
                <a:gd name="T13" fmla="*/ 88 h 562"/>
                <a:gd name="T14" fmla="*/ 352 w 352"/>
                <a:gd name="T15" fmla="*/ 44 h 562"/>
                <a:gd name="T16" fmla="*/ 308 w 352"/>
                <a:gd name="T17" fmla="*/ 0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2" h="562">
                  <a:moveTo>
                    <a:pt x="308" y="0"/>
                  </a:moveTo>
                  <a:cubicBezTo>
                    <a:pt x="44" y="0"/>
                    <a:pt x="44" y="0"/>
                    <a:pt x="44" y="0"/>
                  </a:cubicBezTo>
                  <a:cubicBezTo>
                    <a:pt x="20" y="0"/>
                    <a:pt x="0" y="19"/>
                    <a:pt x="0" y="44"/>
                  </a:cubicBezTo>
                  <a:cubicBezTo>
                    <a:pt x="0" y="68"/>
                    <a:pt x="20" y="88"/>
                    <a:pt x="44" y="88"/>
                  </a:cubicBezTo>
                  <a:cubicBezTo>
                    <a:pt x="44" y="562"/>
                    <a:pt x="44" y="562"/>
                    <a:pt x="44" y="562"/>
                  </a:cubicBezTo>
                  <a:cubicBezTo>
                    <a:pt x="308" y="562"/>
                    <a:pt x="308" y="562"/>
                    <a:pt x="308" y="562"/>
                  </a:cubicBezTo>
                  <a:cubicBezTo>
                    <a:pt x="308" y="88"/>
                    <a:pt x="308" y="88"/>
                    <a:pt x="308" y="88"/>
                  </a:cubicBezTo>
                  <a:cubicBezTo>
                    <a:pt x="332" y="88"/>
                    <a:pt x="352" y="68"/>
                    <a:pt x="352" y="44"/>
                  </a:cubicBezTo>
                  <a:cubicBezTo>
                    <a:pt x="352" y="19"/>
                    <a:pt x="332" y="0"/>
                    <a:pt x="308"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31" name="淘宝店chenying0907 25">
              <a:extLst>
                <a:ext uri="{FF2B5EF4-FFF2-40B4-BE49-F238E27FC236}">
                  <a16:creationId xmlns:a16="http://schemas.microsoft.com/office/drawing/2014/main" xmlns="" id="{819619EA-8A84-074A-886D-6FDA08D2F537}"/>
                </a:ext>
              </a:extLst>
            </p:cNvPr>
            <p:cNvSpPr>
              <a:spLocks/>
            </p:cNvSpPr>
            <p:nvPr/>
          </p:nvSpPr>
          <p:spPr bwMode="auto">
            <a:xfrm>
              <a:off x="2289" y="1872"/>
              <a:ext cx="575" cy="240"/>
            </a:xfrm>
            <a:custGeom>
              <a:avLst/>
              <a:gdLst>
                <a:gd name="T0" fmla="*/ 585 w 585"/>
                <a:gd name="T1" fmla="*/ 244 h 244"/>
                <a:gd name="T2" fmla="*/ 423 w 585"/>
                <a:gd name="T3" fmla="*/ 0 h 244"/>
                <a:gd name="T4" fmla="*/ 159 w 585"/>
                <a:gd name="T5" fmla="*/ 0 h 244"/>
                <a:gd name="T6" fmla="*/ 0 w 585"/>
                <a:gd name="T7" fmla="*/ 244 h 244"/>
                <a:gd name="T8" fmla="*/ 585 w 585"/>
                <a:gd name="T9" fmla="*/ 244 h 244"/>
              </a:gdLst>
              <a:ahLst/>
              <a:cxnLst>
                <a:cxn ang="0">
                  <a:pos x="T0" y="T1"/>
                </a:cxn>
                <a:cxn ang="0">
                  <a:pos x="T2" y="T3"/>
                </a:cxn>
                <a:cxn ang="0">
                  <a:pos x="T4" y="T5"/>
                </a:cxn>
                <a:cxn ang="0">
                  <a:pos x="T6" y="T7"/>
                </a:cxn>
                <a:cxn ang="0">
                  <a:pos x="T8" y="T9"/>
                </a:cxn>
              </a:cxnLst>
              <a:rect l="0" t="0" r="r" b="b"/>
              <a:pathLst>
                <a:path w="585" h="244">
                  <a:moveTo>
                    <a:pt x="585" y="244"/>
                  </a:moveTo>
                  <a:cubicBezTo>
                    <a:pt x="499" y="115"/>
                    <a:pt x="423" y="0"/>
                    <a:pt x="423" y="0"/>
                  </a:cubicBezTo>
                  <a:cubicBezTo>
                    <a:pt x="159" y="0"/>
                    <a:pt x="159" y="0"/>
                    <a:pt x="159" y="0"/>
                  </a:cubicBezTo>
                  <a:cubicBezTo>
                    <a:pt x="159" y="0"/>
                    <a:pt x="84" y="115"/>
                    <a:pt x="0" y="244"/>
                  </a:cubicBezTo>
                  <a:lnTo>
                    <a:pt x="585" y="244"/>
                  </a:lnTo>
                  <a:close/>
                </a:path>
              </a:pathLst>
            </a:custGeom>
            <a:solidFill>
              <a:srgbClr val="ECD0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32" name="淘宝店chenying0907 26">
              <a:extLst>
                <a:ext uri="{FF2B5EF4-FFF2-40B4-BE49-F238E27FC236}">
                  <a16:creationId xmlns:a16="http://schemas.microsoft.com/office/drawing/2014/main" xmlns="" id="{D2913240-BCBE-FC49-B1E6-AFD48C65D072}"/>
                </a:ext>
              </a:extLst>
            </p:cNvPr>
            <p:cNvSpPr>
              <a:spLocks/>
            </p:cNvSpPr>
            <p:nvPr/>
          </p:nvSpPr>
          <p:spPr bwMode="auto">
            <a:xfrm>
              <a:off x="2133" y="2112"/>
              <a:ext cx="888" cy="240"/>
            </a:xfrm>
            <a:custGeom>
              <a:avLst/>
              <a:gdLst>
                <a:gd name="T0" fmla="*/ 0 w 904"/>
                <a:gd name="T1" fmla="*/ 244 h 244"/>
                <a:gd name="T2" fmla="*/ 904 w 904"/>
                <a:gd name="T3" fmla="*/ 244 h 244"/>
                <a:gd name="T4" fmla="*/ 744 w 904"/>
                <a:gd name="T5" fmla="*/ 0 h 244"/>
                <a:gd name="T6" fmla="*/ 159 w 904"/>
                <a:gd name="T7" fmla="*/ 0 h 244"/>
                <a:gd name="T8" fmla="*/ 0 w 904"/>
                <a:gd name="T9" fmla="*/ 244 h 244"/>
              </a:gdLst>
              <a:ahLst/>
              <a:cxnLst>
                <a:cxn ang="0">
                  <a:pos x="T0" y="T1"/>
                </a:cxn>
                <a:cxn ang="0">
                  <a:pos x="T2" y="T3"/>
                </a:cxn>
                <a:cxn ang="0">
                  <a:pos x="T4" y="T5"/>
                </a:cxn>
                <a:cxn ang="0">
                  <a:pos x="T6" y="T7"/>
                </a:cxn>
                <a:cxn ang="0">
                  <a:pos x="T8" y="T9"/>
                </a:cxn>
              </a:cxnLst>
              <a:rect l="0" t="0" r="r" b="b"/>
              <a:pathLst>
                <a:path w="904" h="244">
                  <a:moveTo>
                    <a:pt x="0" y="244"/>
                  </a:moveTo>
                  <a:cubicBezTo>
                    <a:pt x="904" y="244"/>
                    <a:pt x="904" y="244"/>
                    <a:pt x="904" y="244"/>
                  </a:cubicBezTo>
                  <a:cubicBezTo>
                    <a:pt x="859" y="176"/>
                    <a:pt x="800" y="85"/>
                    <a:pt x="744" y="0"/>
                  </a:cubicBezTo>
                  <a:cubicBezTo>
                    <a:pt x="159" y="0"/>
                    <a:pt x="159" y="0"/>
                    <a:pt x="159" y="0"/>
                  </a:cubicBezTo>
                  <a:cubicBezTo>
                    <a:pt x="103" y="85"/>
                    <a:pt x="44" y="176"/>
                    <a:pt x="0" y="244"/>
                  </a:cubicBezTo>
                  <a:close/>
                </a:path>
              </a:pathLst>
            </a:custGeom>
            <a:solidFill>
              <a:srgbClr val="DCAC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33" name="淘宝店chenying0907 27">
              <a:extLst>
                <a:ext uri="{FF2B5EF4-FFF2-40B4-BE49-F238E27FC236}">
                  <a16:creationId xmlns:a16="http://schemas.microsoft.com/office/drawing/2014/main" xmlns="" id="{49C3CD1E-9971-4F46-9CFC-7DF5EDF49DCE}"/>
                </a:ext>
              </a:extLst>
            </p:cNvPr>
            <p:cNvSpPr>
              <a:spLocks/>
            </p:cNvSpPr>
            <p:nvPr/>
          </p:nvSpPr>
          <p:spPr bwMode="auto">
            <a:xfrm>
              <a:off x="2045" y="2352"/>
              <a:ext cx="1093" cy="239"/>
            </a:xfrm>
            <a:custGeom>
              <a:avLst/>
              <a:gdLst>
                <a:gd name="T0" fmla="*/ 1055 w 1113"/>
                <a:gd name="T1" fmla="*/ 96 h 244"/>
                <a:gd name="T2" fmla="*/ 994 w 1113"/>
                <a:gd name="T3" fmla="*/ 0 h 244"/>
                <a:gd name="T4" fmla="*/ 90 w 1113"/>
                <a:gd name="T5" fmla="*/ 0 h 244"/>
                <a:gd name="T6" fmla="*/ 21 w 1113"/>
                <a:gd name="T7" fmla="*/ 107 h 244"/>
                <a:gd name="T8" fmla="*/ 112 w 1113"/>
                <a:gd name="T9" fmla="*/ 244 h 244"/>
                <a:gd name="T10" fmla="*/ 971 w 1113"/>
                <a:gd name="T11" fmla="*/ 244 h 244"/>
                <a:gd name="T12" fmla="*/ 1055 w 1113"/>
                <a:gd name="T13" fmla="*/ 96 h 244"/>
              </a:gdLst>
              <a:ahLst/>
              <a:cxnLst>
                <a:cxn ang="0">
                  <a:pos x="T0" y="T1"/>
                </a:cxn>
                <a:cxn ang="0">
                  <a:pos x="T2" y="T3"/>
                </a:cxn>
                <a:cxn ang="0">
                  <a:pos x="T4" y="T5"/>
                </a:cxn>
                <a:cxn ang="0">
                  <a:pos x="T6" y="T7"/>
                </a:cxn>
                <a:cxn ang="0">
                  <a:pos x="T8" y="T9"/>
                </a:cxn>
                <a:cxn ang="0">
                  <a:pos x="T10" y="T11"/>
                </a:cxn>
                <a:cxn ang="0">
                  <a:pos x="T12" y="T13"/>
                </a:cxn>
              </a:cxnLst>
              <a:rect l="0" t="0" r="r" b="b"/>
              <a:pathLst>
                <a:path w="1113" h="244">
                  <a:moveTo>
                    <a:pt x="1055" y="96"/>
                  </a:moveTo>
                  <a:cubicBezTo>
                    <a:pt x="1044" y="78"/>
                    <a:pt x="1022" y="43"/>
                    <a:pt x="994" y="0"/>
                  </a:cubicBezTo>
                  <a:cubicBezTo>
                    <a:pt x="90" y="0"/>
                    <a:pt x="90" y="0"/>
                    <a:pt x="90" y="0"/>
                  </a:cubicBezTo>
                  <a:cubicBezTo>
                    <a:pt x="53" y="57"/>
                    <a:pt x="27" y="98"/>
                    <a:pt x="21" y="107"/>
                  </a:cubicBezTo>
                  <a:cubicBezTo>
                    <a:pt x="0" y="143"/>
                    <a:pt x="1" y="244"/>
                    <a:pt x="112" y="244"/>
                  </a:cubicBezTo>
                  <a:cubicBezTo>
                    <a:pt x="223" y="244"/>
                    <a:pt x="916" y="244"/>
                    <a:pt x="971" y="244"/>
                  </a:cubicBezTo>
                  <a:cubicBezTo>
                    <a:pt x="1025" y="244"/>
                    <a:pt x="1113" y="190"/>
                    <a:pt x="1055" y="96"/>
                  </a:cubicBezTo>
                  <a:close/>
                </a:path>
              </a:pathLst>
            </a:custGeom>
            <a:solidFill>
              <a:srgbClr val="957F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34" name="Oval 28">
              <a:extLst>
                <a:ext uri="{FF2B5EF4-FFF2-40B4-BE49-F238E27FC236}">
                  <a16:creationId xmlns:a16="http://schemas.microsoft.com/office/drawing/2014/main" xmlns="" id="{C588D181-705B-584D-A600-4A3D7F2D2F56}"/>
                </a:ext>
              </a:extLst>
            </p:cNvPr>
            <p:cNvSpPr>
              <a:spLocks noChangeArrowheads="1"/>
            </p:cNvSpPr>
            <p:nvPr/>
          </p:nvSpPr>
          <p:spPr bwMode="auto">
            <a:xfrm>
              <a:off x="2567" y="1508"/>
              <a:ext cx="83" cy="82"/>
            </a:xfrm>
            <a:prstGeom prst="ellipse">
              <a:avLst/>
            </a:prstGeom>
            <a:solidFill>
              <a:srgbClr val="7363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35" name="Oval 29">
              <a:extLst>
                <a:ext uri="{FF2B5EF4-FFF2-40B4-BE49-F238E27FC236}">
                  <a16:creationId xmlns:a16="http://schemas.microsoft.com/office/drawing/2014/main" xmlns="" id="{0904E34D-1300-E344-8F4D-39AE047D0C98}"/>
                </a:ext>
              </a:extLst>
            </p:cNvPr>
            <p:cNvSpPr>
              <a:spLocks noChangeArrowheads="1"/>
            </p:cNvSpPr>
            <p:nvPr/>
          </p:nvSpPr>
          <p:spPr bwMode="auto">
            <a:xfrm>
              <a:off x="2453" y="1134"/>
              <a:ext cx="83" cy="82"/>
            </a:xfrm>
            <a:prstGeom prst="ellipse">
              <a:avLst/>
            </a:prstGeom>
            <a:solidFill>
              <a:srgbClr val="7363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36" name="Oval 30">
              <a:extLst>
                <a:ext uri="{FF2B5EF4-FFF2-40B4-BE49-F238E27FC236}">
                  <a16:creationId xmlns:a16="http://schemas.microsoft.com/office/drawing/2014/main" xmlns="" id="{04694485-DEE5-014D-B63E-7F5B29F86C86}"/>
                </a:ext>
              </a:extLst>
            </p:cNvPr>
            <p:cNvSpPr>
              <a:spLocks noChangeArrowheads="1"/>
            </p:cNvSpPr>
            <p:nvPr/>
          </p:nvSpPr>
          <p:spPr bwMode="auto">
            <a:xfrm>
              <a:off x="2599" y="1033"/>
              <a:ext cx="57" cy="56"/>
            </a:xfrm>
            <a:prstGeom prst="ellipse">
              <a:avLst/>
            </a:prstGeom>
            <a:solidFill>
              <a:srgbClr val="7363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37" name="Oval 31">
              <a:extLst>
                <a:ext uri="{FF2B5EF4-FFF2-40B4-BE49-F238E27FC236}">
                  <a16:creationId xmlns:a16="http://schemas.microsoft.com/office/drawing/2014/main" xmlns="" id="{BB007B15-6EBF-0D4A-B922-99DD1C191A09}"/>
                </a:ext>
              </a:extLst>
            </p:cNvPr>
            <p:cNvSpPr>
              <a:spLocks noChangeArrowheads="1"/>
            </p:cNvSpPr>
            <p:nvPr/>
          </p:nvSpPr>
          <p:spPr bwMode="auto">
            <a:xfrm>
              <a:off x="2505" y="939"/>
              <a:ext cx="69" cy="69"/>
            </a:xfrm>
            <a:prstGeom prst="ellipse">
              <a:avLst/>
            </a:prstGeom>
            <a:solidFill>
              <a:srgbClr val="7363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38" name="Oval 32">
              <a:extLst>
                <a:ext uri="{FF2B5EF4-FFF2-40B4-BE49-F238E27FC236}">
                  <a16:creationId xmlns:a16="http://schemas.microsoft.com/office/drawing/2014/main" xmlns="" id="{0B00C360-A494-004B-B6F1-B119F9F41FDE}"/>
                </a:ext>
              </a:extLst>
            </p:cNvPr>
            <p:cNvSpPr>
              <a:spLocks noChangeArrowheads="1"/>
            </p:cNvSpPr>
            <p:nvPr/>
          </p:nvSpPr>
          <p:spPr bwMode="auto">
            <a:xfrm>
              <a:off x="2511" y="1685"/>
              <a:ext cx="50" cy="50"/>
            </a:xfrm>
            <a:prstGeom prst="ellipse">
              <a:avLst/>
            </a:prstGeom>
            <a:solidFill>
              <a:srgbClr val="7363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39" name="淘宝店chenying0907 42">
              <a:extLst>
                <a:ext uri="{FF2B5EF4-FFF2-40B4-BE49-F238E27FC236}">
                  <a16:creationId xmlns:a16="http://schemas.microsoft.com/office/drawing/2014/main" xmlns="" id="{58430F68-1354-AA4A-838E-8F41DD99FD71}"/>
                </a:ext>
              </a:extLst>
            </p:cNvPr>
            <p:cNvSpPr>
              <a:spLocks noEditPoints="1"/>
            </p:cNvSpPr>
            <p:nvPr/>
          </p:nvSpPr>
          <p:spPr bwMode="auto">
            <a:xfrm>
              <a:off x="2528" y="2182"/>
              <a:ext cx="120" cy="97"/>
            </a:xfrm>
            <a:custGeom>
              <a:avLst/>
              <a:gdLst>
                <a:gd name="T0" fmla="*/ 105 w 122"/>
                <a:gd name="T1" fmla="*/ 37 h 99"/>
                <a:gd name="T2" fmla="*/ 97 w 122"/>
                <a:gd name="T3" fmla="*/ 37 h 99"/>
                <a:gd name="T4" fmla="*/ 29 w 122"/>
                <a:gd name="T5" fmla="*/ 15 h 99"/>
                <a:gd name="T6" fmla="*/ 14 w 122"/>
                <a:gd name="T7" fmla="*/ 15 h 99"/>
                <a:gd name="T8" fmla="*/ 28 w 122"/>
                <a:gd name="T9" fmla="*/ 17 h 99"/>
                <a:gd name="T10" fmla="*/ 8 w 122"/>
                <a:gd name="T11" fmla="*/ 17 h 99"/>
                <a:gd name="T12" fmla="*/ 8 w 122"/>
                <a:gd name="T13" fmla="*/ 12 h 99"/>
                <a:gd name="T14" fmla="*/ 11 w 122"/>
                <a:gd name="T15" fmla="*/ 9 h 99"/>
                <a:gd name="T16" fmla="*/ 33 w 122"/>
                <a:gd name="T17" fmla="*/ 3 h 99"/>
                <a:gd name="T18" fmla="*/ 38 w 122"/>
                <a:gd name="T19" fmla="*/ 0 h 99"/>
                <a:gd name="T20" fmla="*/ 88 w 122"/>
                <a:gd name="T21" fmla="*/ 4 h 99"/>
                <a:gd name="T22" fmla="*/ 117 w 122"/>
                <a:gd name="T23" fmla="*/ 17 h 99"/>
                <a:gd name="T24" fmla="*/ 122 w 122"/>
                <a:gd name="T25" fmla="*/ 22 h 99"/>
                <a:gd name="T26" fmla="*/ 117 w 122"/>
                <a:gd name="T27" fmla="*/ 99 h 99"/>
                <a:gd name="T28" fmla="*/ 4 w 122"/>
                <a:gd name="T29" fmla="*/ 99 h 99"/>
                <a:gd name="T30" fmla="*/ 0 w 122"/>
                <a:gd name="T31" fmla="*/ 94 h 99"/>
                <a:gd name="T32" fmla="*/ 4 w 122"/>
                <a:gd name="T33" fmla="*/ 17 h 99"/>
                <a:gd name="T34" fmla="*/ 8 w 122"/>
                <a:gd name="T35" fmla="*/ 17 h 99"/>
                <a:gd name="T36" fmla="*/ 61 w 122"/>
                <a:gd name="T37" fmla="*/ 36 h 99"/>
                <a:gd name="T38" fmla="*/ 77 w 122"/>
                <a:gd name="T39" fmla="*/ 52 h 99"/>
                <a:gd name="T40" fmla="*/ 45 w 122"/>
                <a:gd name="T41" fmla="*/ 52 h 99"/>
                <a:gd name="T42" fmla="*/ 68 w 122"/>
                <a:gd name="T43" fmla="*/ 45 h 99"/>
                <a:gd name="T44" fmla="*/ 61 w 122"/>
                <a:gd name="T45" fmla="*/ 42 h 99"/>
                <a:gd name="T46" fmla="*/ 61 w 122"/>
                <a:gd name="T47" fmla="*/ 62 h 99"/>
                <a:gd name="T48" fmla="*/ 68 w 122"/>
                <a:gd name="T49" fmla="*/ 45 h 99"/>
                <a:gd name="T50" fmla="*/ 32 w 122"/>
                <a:gd name="T51" fmla="*/ 27 h 99"/>
                <a:gd name="T52" fmla="*/ 9 w 122"/>
                <a:gd name="T53" fmla="*/ 27 h 99"/>
                <a:gd name="T54" fmla="*/ 113 w 122"/>
                <a:gd name="T55" fmla="*/ 90 h 99"/>
                <a:gd name="T56" fmla="*/ 90 w 122"/>
                <a:gd name="T57" fmla="*/ 27 h 99"/>
                <a:gd name="T58" fmla="*/ 86 w 122"/>
                <a:gd name="T59" fmla="*/ 24 h 99"/>
                <a:gd name="T60" fmla="*/ 41 w 122"/>
                <a:gd name="T61" fmla="*/ 10 h 99"/>
                <a:gd name="T62" fmla="*/ 32 w 122"/>
                <a:gd name="T63" fmla="*/ 27 h 99"/>
                <a:gd name="T64" fmla="*/ 61 w 122"/>
                <a:gd name="T65" fmla="*/ 19 h 99"/>
                <a:gd name="T66" fmla="*/ 61 w 122"/>
                <a:gd name="T67" fmla="*/ 84 h 99"/>
                <a:gd name="T68" fmla="*/ 61 w 122"/>
                <a:gd name="T69" fmla="*/ 19 h 99"/>
                <a:gd name="T70" fmla="*/ 61 w 122"/>
                <a:gd name="T71" fmla="*/ 29 h 99"/>
                <a:gd name="T72" fmla="*/ 61 w 122"/>
                <a:gd name="T73" fmla="*/ 75 h 99"/>
                <a:gd name="T74" fmla="*/ 61 w 122"/>
                <a:gd name="T75" fmla="*/ 2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2" h="99">
                  <a:moveTo>
                    <a:pt x="101" y="33"/>
                  </a:moveTo>
                  <a:cubicBezTo>
                    <a:pt x="103" y="33"/>
                    <a:pt x="105" y="35"/>
                    <a:pt x="105" y="37"/>
                  </a:cubicBezTo>
                  <a:cubicBezTo>
                    <a:pt x="105" y="40"/>
                    <a:pt x="103" y="42"/>
                    <a:pt x="101" y="42"/>
                  </a:cubicBezTo>
                  <a:cubicBezTo>
                    <a:pt x="99" y="42"/>
                    <a:pt x="97" y="40"/>
                    <a:pt x="97" y="37"/>
                  </a:cubicBezTo>
                  <a:cubicBezTo>
                    <a:pt x="97" y="35"/>
                    <a:pt x="99" y="33"/>
                    <a:pt x="101" y="33"/>
                  </a:cubicBezTo>
                  <a:close/>
                  <a:moveTo>
                    <a:pt x="29" y="15"/>
                  </a:moveTo>
                  <a:cubicBezTo>
                    <a:pt x="29" y="15"/>
                    <a:pt x="29" y="15"/>
                    <a:pt x="29" y="15"/>
                  </a:cubicBezTo>
                  <a:cubicBezTo>
                    <a:pt x="14" y="15"/>
                    <a:pt x="14" y="15"/>
                    <a:pt x="14" y="15"/>
                  </a:cubicBezTo>
                  <a:cubicBezTo>
                    <a:pt x="14" y="17"/>
                    <a:pt x="14" y="17"/>
                    <a:pt x="14" y="17"/>
                  </a:cubicBezTo>
                  <a:cubicBezTo>
                    <a:pt x="28" y="17"/>
                    <a:pt x="28" y="17"/>
                    <a:pt x="28" y="17"/>
                  </a:cubicBezTo>
                  <a:cubicBezTo>
                    <a:pt x="29" y="15"/>
                    <a:pt x="29" y="15"/>
                    <a:pt x="29" y="15"/>
                  </a:cubicBezTo>
                  <a:close/>
                  <a:moveTo>
                    <a:pt x="8" y="17"/>
                  </a:moveTo>
                  <a:cubicBezTo>
                    <a:pt x="8" y="17"/>
                    <a:pt x="8" y="17"/>
                    <a:pt x="8" y="17"/>
                  </a:cubicBezTo>
                  <a:cubicBezTo>
                    <a:pt x="8" y="12"/>
                    <a:pt x="8" y="12"/>
                    <a:pt x="8" y="12"/>
                  </a:cubicBezTo>
                  <a:cubicBezTo>
                    <a:pt x="8" y="12"/>
                    <a:pt x="8" y="12"/>
                    <a:pt x="8" y="12"/>
                  </a:cubicBezTo>
                  <a:cubicBezTo>
                    <a:pt x="8" y="11"/>
                    <a:pt x="9" y="9"/>
                    <a:pt x="11" y="9"/>
                  </a:cubicBezTo>
                  <a:cubicBezTo>
                    <a:pt x="31" y="9"/>
                    <a:pt x="31" y="9"/>
                    <a:pt x="31" y="9"/>
                  </a:cubicBezTo>
                  <a:cubicBezTo>
                    <a:pt x="33" y="3"/>
                    <a:pt x="33" y="3"/>
                    <a:pt x="33" y="3"/>
                  </a:cubicBezTo>
                  <a:cubicBezTo>
                    <a:pt x="34" y="1"/>
                    <a:pt x="36" y="0"/>
                    <a:pt x="38" y="0"/>
                  </a:cubicBezTo>
                  <a:cubicBezTo>
                    <a:pt x="38" y="0"/>
                    <a:pt x="38" y="0"/>
                    <a:pt x="38" y="0"/>
                  </a:cubicBezTo>
                  <a:cubicBezTo>
                    <a:pt x="84" y="0"/>
                    <a:pt x="84" y="0"/>
                    <a:pt x="84" y="0"/>
                  </a:cubicBezTo>
                  <a:cubicBezTo>
                    <a:pt x="86" y="0"/>
                    <a:pt x="88" y="2"/>
                    <a:pt x="88" y="4"/>
                  </a:cubicBezTo>
                  <a:cubicBezTo>
                    <a:pt x="93" y="17"/>
                    <a:pt x="93" y="17"/>
                    <a:pt x="93" y="17"/>
                  </a:cubicBezTo>
                  <a:cubicBezTo>
                    <a:pt x="117" y="17"/>
                    <a:pt x="117" y="17"/>
                    <a:pt x="117" y="17"/>
                  </a:cubicBezTo>
                  <a:cubicBezTo>
                    <a:pt x="120" y="17"/>
                    <a:pt x="122" y="19"/>
                    <a:pt x="122" y="22"/>
                  </a:cubicBezTo>
                  <a:cubicBezTo>
                    <a:pt x="122" y="22"/>
                    <a:pt x="122" y="22"/>
                    <a:pt x="122" y="22"/>
                  </a:cubicBezTo>
                  <a:cubicBezTo>
                    <a:pt x="122" y="94"/>
                    <a:pt x="122" y="94"/>
                    <a:pt x="122" y="94"/>
                  </a:cubicBezTo>
                  <a:cubicBezTo>
                    <a:pt x="122" y="97"/>
                    <a:pt x="120" y="99"/>
                    <a:pt x="117" y="99"/>
                  </a:cubicBezTo>
                  <a:cubicBezTo>
                    <a:pt x="117" y="99"/>
                    <a:pt x="117" y="99"/>
                    <a:pt x="117" y="99"/>
                  </a:cubicBezTo>
                  <a:cubicBezTo>
                    <a:pt x="4" y="99"/>
                    <a:pt x="4" y="99"/>
                    <a:pt x="4" y="99"/>
                  </a:cubicBezTo>
                  <a:cubicBezTo>
                    <a:pt x="2" y="99"/>
                    <a:pt x="0" y="97"/>
                    <a:pt x="0" y="94"/>
                  </a:cubicBezTo>
                  <a:cubicBezTo>
                    <a:pt x="0" y="94"/>
                    <a:pt x="0" y="94"/>
                    <a:pt x="0" y="94"/>
                  </a:cubicBezTo>
                  <a:cubicBezTo>
                    <a:pt x="0" y="22"/>
                    <a:pt x="0" y="22"/>
                    <a:pt x="0" y="22"/>
                  </a:cubicBezTo>
                  <a:cubicBezTo>
                    <a:pt x="0" y="19"/>
                    <a:pt x="2" y="17"/>
                    <a:pt x="4" y="17"/>
                  </a:cubicBezTo>
                  <a:cubicBezTo>
                    <a:pt x="5" y="17"/>
                    <a:pt x="5" y="17"/>
                    <a:pt x="5" y="17"/>
                  </a:cubicBezTo>
                  <a:cubicBezTo>
                    <a:pt x="8" y="17"/>
                    <a:pt x="8" y="17"/>
                    <a:pt x="8" y="17"/>
                  </a:cubicBezTo>
                  <a:close/>
                  <a:moveTo>
                    <a:pt x="61" y="36"/>
                  </a:moveTo>
                  <a:cubicBezTo>
                    <a:pt x="61" y="36"/>
                    <a:pt x="61" y="36"/>
                    <a:pt x="61" y="36"/>
                  </a:cubicBezTo>
                  <a:cubicBezTo>
                    <a:pt x="65" y="36"/>
                    <a:pt x="69" y="38"/>
                    <a:pt x="72" y="41"/>
                  </a:cubicBezTo>
                  <a:cubicBezTo>
                    <a:pt x="75" y="44"/>
                    <a:pt x="77" y="48"/>
                    <a:pt x="77" y="52"/>
                  </a:cubicBezTo>
                  <a:cubicBezTo>
                    <a:pt x="77" y="60"/>
                    <a:pt x="70" y="68"/>
                    <a:pt x="61" y="68"/>
                  </a:cubicBezTo>
                  <a:cubicBezTo>
                    <a:pt x="52" y="68"/>
                    <a:pt x="45" y="61"/>
                    <a:pt x="45" y="52"/>
                  </a:cubicBezTo>
                  <a:cubicBezTo>
                    <a:pt x="45" y="43"/>
                    <a:pt x="52" y="36"/>
                    <a:pt x="61" y="36"/>
                  </a:cubicBezTo>
                  <a:close/>
                  <a:moveTo>
                    <a:pt x="68" y="45"/>
                  </a:moveTo>
                  <a:cubicBezTo>
                    <a:pt x="68" y="45"/>
                    <a:pt x="68" y="45"/>
                    <a:pt x="68" y="45"/>
                  </a:cubicBezTo>
                  <a:cubicBezTo>
                    <a:pt x="66" y="43"/>
                    <a:pt x="64" y="42"/>
                    <a:pt x="61" y="42"/>
                  </a:cubicBezTo>
                  <a:cubicBezTo>
                    <a:pt x="55" y="42"/>
                    <a:pt x="51" y="46"/>
                    <a:pt x="51" y="52"/>
                  </a:cubicBezTo>
                  <a:cubicBezTo>
                    <a:pt x="51" y="57"/>
                    <a:pt x="55" y="62"/>
                    <a:pt x="61" y="62"/>
                  </a:cubicBezTo>
                  <a:cubicBezTo>
                    <a:pt x="66" y="62"/>
                    <a:pt x="71" y="57"/>
                    <a:pt x="71" y="52"/>
                  </a:cubicBezTo>
                  <a:cubicBezTo>
                    <a:pt x="71" y="49"/>
                    <a:pt x="70" y="46"/>
                    <a:pt x="68" y="45"/>
                  </a:cubicBezTo>
                  <a:cubicBezTo>
                    <a:pt x="68" y="45"/>
                    <a:pt x="68" y="45"/>
                    <a:pt x="68" y="45"/>
                  </a:cubicBezTo>
                  <a:close/>
                  <a:moveTo>
                    <a:pt x="32" y="27"/>
                  </a:moveTo>
                  <a:cubicBezTo>
                    <a:pt x="32" y="27"/>
                    <a:pt x="32" y="27"/>
                    <a:pt x="32" y="27"/>
                  </a:cubicBezTo>
                  <a:cubicBezTo>
                    <a:pt x="9" y="27"/>
                    <a:pt x="9" y="27"/>
                    <a:pt x="9" y="27"/>
                  </a:cubicBezTo>
                  <a:cubicBezTo>
                    <a:pt x="9" y="90"/>
                    <a:pt x="9" y="90"/>
                    <a:pt x="9" y="90"/>
                  </a:cubicBezTo>
                  <a:cubicBezTo>
                    <a:pt x="113" y="90"/>
                    <a:pt x="113" y="90"/>
                    <a:pt x="113" y="90"/>
                  </a:cubicBezTo>
                  <a:cubicBezTo>
                    <a:pt x="113" y="27"/>
                    <a:pt x="113" y="27"/>
                    <a:pt x="113" y="27"/>
                  </a:cubicBezTo>
                  <a:cubicBezTo>
                    <a:pt x="90" y="27"/>
                    <a:pt x="90" y="27"/>
                    <a:pt x="90" y="27"/>
                  </a:cubicBezTo>
                  <a:cubicBezTo>
                    <a:pt x="90" y="27"/>
                    <a:pt x="90" y="27"/>
                    <a:pt x="90" y="27"/>
                  </a:cubicBezTo>
                  <a:cubicBezTo>
                    <a:pt x="88" y="27"/>
                    <a:pt x="86" y="26"/>
                    <a:pt x="86" y="24"/>
                  </a:cubicBezTo>
                  <a:cubicBezTo>
                    <a:pt x="81" y="10"/>
                    <a:pt x="81" y="10"/>
                    <a:pt x="81" y="10"/>
                  </a:cubicBezTo>
                  <a:cubicBezTo>
                    <a:pt x="41" y="10"/>
                    <a:pt x="41" y="10"/>
                    <a:pt x="41" y="10"/>
                  </a:cubicBezTo>
                  <a:cubicBezTo>
                    <a:pt x="36" y="23"/>
                    <a:pt x="36" y="23"/>
                    <a:pt x="36" y="23"/>
                  </a:cubicBezTo>
                  <a:cubicBezTo>
                    <a:pt x="36" y="25"/>
                    <a:pt x="34" y="27"/>
                    <a:pt x="32" y="27"/>
                  </a:cubicBezTo>
                  <a:close/>
                  <a:moveTo>
                    <a:pt x="61" y="19"/>
                  </a:moveTo>
                  <a:cubicBezTo>
                    <a:pt x="61" y="19"/>
                    <a:pt x="61" y="19"/>
                    <a:pt x="61" y="19"/>
                  </a:cubicBezTo>
                  <a:cubicBezTo>
                    <a:pt x="79" y="19"/>
                    <a:pt x="93" y="34"/>
                    <a:pt x="93" y="52"/>
                  </a:cubicBezTo>
                  <a:cubicBezTo>
                    <a:pt x="93" y="70"/>
                    <a:pt x="79" y="84"/>
                    <a:pt x="61" y="84"/>
                  </a:cubicBezTo>
                  <a:cubicBezTo>
                    <a:pt x="43" y="84"/>
                    <a:pt x="28" y="70"/>
                    <a:pt x="28" y="52"/>
                  </a:cubicBezTo>
                  <a:cubicBezTo>
                    <a:pt x="28" y="34"/>
                    <a:pt x="43" y="19"/>
                    <a:pt x="61" y="19"/>
                  </a:cubicBezTo>
                  <a:close/>
                  <a:moveTo>
                    <a:pt x="61" y="29"/>
                  </a:moveTo>
                  <a:cubicBezTo>
                    <a:pt x="61" y="29"/>
                    <a:pt x="61" y="29"/>
                    <a:pt x="61" y="29"/>
                  </a:cubicBezTo>
                  <a:cubicBezTo>
                    <a:pt x="48" y="29"/>
                    <a:pt x="38" y="39"/>
                    <a:pt x="38" y="52"/>
                  </a:cubicBezTo>
                  <a:cubicBezTo>
                    <a:pt x="38" y="65"/>
                    <a:pt x="48" y="75"/>
                    <a:pt x="61" y="75"/>
                  </a:cubicBezTo>
                  <a:cubicBezTo>
                    <a:pt x="73" y="75"/>
                    <a:pt x="84" y="64"/>
                    <a:pt x="84" y="52"/>
                  </a:cubicBezTo>
                  <a:cubicBezTo>
                    <a:pt x="84" y="39"/>
                    <a:pt x="74" y="29"/>
                    <a:pt x="61"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40" name="淘宝店chenying0907 43">
              <a:extLst>
                <a:ext uri="{FF2B5EF4-FFF2-40B4-BE49-F238E27FC236}">
                  <a16:creationId xmlns:a16="http://schemas.microsoft.com/office/drawing/2014/main" xmlns="" id="{1188CE88-0F72-9041-8291-1C08EC961B15}"/>
                </a:ext>
              </a:extLst>
            </p:cNvPr>
            <p:cNvSpPr>
              <a:spLocks noEditPoints="1"/>
            </p:cNvSpPr>
            <p:nvPr/>
          </p:nvSpPr>
          <p:spPr bwMode="auto">
            <a:xfrm>
              <a:off x="2525" y="1936"/>
              <a:ext cx="126" cy="102"/>
            </a:xfrm>
            <a:custGeom>
              <a:avLst/>
              <a:gdLst>
                <a:gd name="T0" fmla="*/ 89 w 128"/>
                <a:gd name="T1" fmla="*/ 31 h 104"/>
                <a:gd name="T2" fmla="*/ 9 w 128"/>
                <a:gd name="T3" fmla="*/ 81 h 104"/>
                <a:gd name="T4" fmla="*/ 98 w 128"/>
                <a:gd name="T5" fmla="*/ 64 h 104"/>
                <a:gd name="T6" fmla="*/ 98 w 128"/>
                <a:gd name="T7" fmla="*/ 64 h 104"/>
                <a:gd name="T8" fmla="*/ 93 w 128"/>
                <a:gd name="T9" fmla="*/ 91 h 104"/>
                <a:gd name="T10" fmla="*/ 81 w 128"/>
                <a:gd name="T11" fmla="*/ 91 h 104"/>
                <a:gd name="T12" fmla="*/ 119 w 128"/>
                <a:gd name="T13" fmla="*/ 95 h 104"/>
                <a:gd name="T14" fmla="*/ 81 w 128"/>
                <a:gd name="T15" fmla="*/ 9 h 104"/>
                <a:gd name="T16" fmla="*/ 93 w 128"/>
                <a:gd name="T17" fmla="*/ 22 h 104"/>
                <a:gd name="T18" fmla="*/ 98 w 128"/>
                <a:gd name="T19" fmla="*/ 26 h 104"/>
                <a:gd name="T20" fmla="*/ 98 w 128"/>
                <a:gd name="T21" fmla="*/ 28 h 104"/>
                <a:gd name="T22" fmla="*/ 116 w 128"/>
                <a:gd name="T23" fmla="*/ 31 h 104"/>
                <a:gd name="T24" fmla="*/ 98 w 128"/>
                <a:gd name="T25" fmla="*/ 33 h 104"/>
                <a:gd name="T26" fmla="*/ 98 w 128"/>
                <a:gd name="T27" fmla="*/ 43 h 104"/>
                <a:gd name="T28" fmla="*/ 113 w 128"/>
                <a:gd name="T29" fmla="*/ 43 h 104"/>
                <a:gd name="T30" fmla="*/ 113 w 128"/>
                <a:gd name="T31" fmla="*/ 49 h 104"/>
                <a:gd name="T32" fmla="*/ 98 w 128"/>
                <a:gd name="T33" fmla="*/ 49 h 104"/>
                <a:gd name="T34" fmla="*/ 98 w 128"/>
                <a:gd name="T35" fmla="*/ 58 h 104"/>
                <a:gd name="T36" fmla="*/ 116 w 128"/>
                <a:gd name="T37" fmla="*/ 61 h 104"/>
                <a:gd name="T38" fmla="*/ 98 w 128"/>
                <a:gd name="T39" fmla="*/ 64 h 104"/>
                <a:gd name="T40" fmla="*/ 33 w 128"/>
                <a:gd name="T41" fmla="*/ 104 h 104"/>
                <a:gd name="T42" fmla="*/ 33 w 128"/>
                <a:gd name="T43" fmla="*/ 98 h 104"/>
                <a:gd name="T44" fmla="*/ 44 w 128"/>
                <a:gd name="T45" fmla="*/ 91 h 104"/>
                <a:gd name="T46" fmla="*/ 0 w 128"/>
                <a:gd name="T47" fmla="*/ 86 h 104"/>
                <a:gd name="T48" fmla="*/ 0 w 128"/>
                <a:gd name="T49" fmla="*/ 26 h 104"/>
                <a:gd name="T50" fmla="*/ 4 w 128"/>
                <a:gd name="T51" fmla="*/ 22 h 104"/>
                <a:gd name="T52" fmla="*/ 71 w 128"/>
                <a:gd name="T53" fmla="*/ 4 h 104"/>
                <a:gd name="T54" fmla="*/ 76 w 128"/>
                <a:gd name="T55" fmla="*/ 0 h 104"/>
                <a:gd name="T56" fmla="*/ 128 w 128"/>
                <a:gd name="T57" fmla="*/ 4 h 104"/>
                <a:gd name="T58" fmla="*/ 128 w 128"/>
                <a:gd name="T59" fmla="*/ 99 h 104"/>
                <a:gd name="T60" fmla="*/ 123 w 128"/>
                <a:gd name="T61" fmla="*/ 104 h 104"/>
                <a:gd name="T62" fmla="*/ 71 w 128"/>
                <a:gd name="T63" fmla="*/ 99 h 104"/>
                <a:gd name="T64" fmla="*/ 71 w 128"/>
                <a:gd name="T65" fmla="*/ 91 h 104"/>
                <a:gd name="T66" fmla="*/ 54 w 128"/>
                <a:gd name="T67" fmla="*/ 98 h 104"/>
                <a:gd name="T68" fmla="*/ 67 w 128"/>
                <a:gd name="T69" fmla="*/ 101 h 104"/>
                <a:gd name="T70" fmla="*/ 33 w 128"/>
                <a:gd name="T71"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8" h="104">
                  <a:moveTo>
                    <a:pt x="89" y="81"/>
                  </a:moveTo>
                  <a:cubicBezTo>
                    <a:pt x="89" y="31"/>
                    <a:pt x="89" y="31"/>
                    <a:pt x="89" y="31"/>
                  </a:cubicBezTo>
                  <a:cubicBezTo>
                    <a:pt x="9" y="31"/>
                    <a:pt x="9" y="31"/>
                    <a:pt x="9" y="31"/>
                  </a:cubicBezTo>
                  <a:cubicBezTo>
                    <a:pt x="9" y="81"/>
                    <a:pt x="9" y="81"/>
                    <a:pt x="9" y="81"/>
                  </a:cubicBezTo>
                  <a:cubicBezTo>
                    <a:pt x="36" y="81"/>
                    <a:pt x="62" y="81"/>
                    <a:pt x="89" y="81"/>
                  </a:cubicBezTo>
                  <a:close/>
                  <a:moveTo>
                    <a:pt x="98" y="64"/>
                  </a:moveTo>
                  <a:cubicBezTo>
                    <a:pt x="98" y="64"/>
                    <a:pt x="98" y="64"/>
                    <a:pt x="98" y="64"/>
                  </a:cubicBezTo>
                  <a:cubicBezTo>
                    <a:pt x="98" y="64"/>
                    <a:pt x="98" y="64"/>
                    <a:pt x="98" y="64"/>
                  </a:cubicBezTo>
                  <a:cubicBezTo>
                    <a:pt x="98" y="86"/>
                    <a:pt x="98" y="86"/>
                    <a:pt x="98" y="86"/>
                  </a:cubicBezTo>
                  <a:cubicBezTo>
                    <a:pt x="98" y="89"/>
                    <a:pt x="96" y="91"/>
                    <a:pt x="93" y="91"/>
                  </a:cubicBezTo>
                  <a:cubicBezTo>
                    <a:pt x="93" y="91"/>
                    <a:pt x="93" y="91"/>
                    <a:pt x="93" y="91"/>
                  </a:cubicBezTo>
                  <a:cubicBezTo>
                    <a:pt x="81" y="91"/>
                    <a:pt x="81" y="91"/>
                    <a:pt x="81" y="91"/>
                  </a:cubicBezTo>
                  <a:cubicBezTo>
                    <a:pt x="81" y="95"/>
                    <a:pt x="81" y="95"/>
                    <a:pt x="81" y="95"/>
                  </a:cubicBezTo>
                  <a:cubicBezTo>
                    <a:pt x="119" y="95"/>
                    <a:pt x="119" y="95"/>
                    <a:pt x="119" y="95"/>
                  </a:cubicBezTo>
                  <a:cubicBezTo>
                    <a:pt x="119" y="9"/>
                    <a:pt x="119" y="9"/>
                    <a:pt x="119" y="9"/>
                  </a:cubicBezTo>
                  <a:cubicBezTo>
                    <a:pt x="81" y="9"/>
                    <a:pt x="81" y="9"/>
                    <a:pt x="81" y="9"/>
                  </a:cubicBezTo>
                  <a:cubicBezTo>
                    <a:pt x="81" y="22"/>
                    <a:pt x="81" y="22"/>
                    <a:pt x="81" y="22"/>
                  </a:cubicBezTo>
                  <a:cubicBezTo>
                    <a:pt x="93" y="22"/>
                    <a:pt x="93" y="22"/>
                    <a:pt x="93" y="22"/>
                  </a:cubicBezTo>
                  <a:cubicBezTo>
                    <a:pt x="96" y="22"/>
                    <a:pt x="98" y="24"/>
                    <a:pt x="98" y="26"/>
                  </a:cubicBezTo>
                  <a:cubicBezTo>
                    <a:pt x="98" y="26"/>
                    <a:pt x="98" y="26"/>
                    <a:pt x="98" y="26"/>
                  </a:cubicBezTo>
                  <a:cubicBezTo>
                    <a:pt x="98" y="28"/>
                    <a:pt x="98" y="28"/>
                    <a:pt x="98" y="28"/>
                  </a:cubicBezTo>
                  <a:cubicBezTo>
                    <a:pt x="98" y="28"/>
                    <a:pt x="98" y="28"/>
                    <a:pt x="98" y="28"/>
                  </a:cubicBezTo>
                  <a:cubicBezTo>
                    <a:pt x="113" y="28"/>
                    <a:pt x="113" y="28"/>
                    <a:pt x="113" y="28"/>
                  </a:cubicBezTo>
                  <a:cubicBezTo>
                    <a:pt x="114" y="28"/>
                    <a:pt x="116" y="29"/>
                    <a:pt x="116" y="31"/>
                  </a:cubicBezTo>
                  <a:cubicBezTo>
                    <a:pt x="116" y="32"/>
                    <a:pt x="114" y="33"/>
                    <a:pt x="113" y="33"/>
                  </a:cubicBezTo>
                  <a:cubicBezTo>
                    <a:pt x="98" y="33"/>
                    <a:pt x="98" y="33"/>
                    <a:pt x="98" y="33"/>
                  </a:cubicBezTo>
                  <a:cubicBezTo>
                    <a:pt x="98" y="33"/>
                    <a:pt x="98" y="33"/>
                    <a:pt x="98" y="33"/>
                  </a:cubicBezTo>
                  <a:cubicBezTo>
                    <a:pt x="98" y="43"/>
                    <a:pt x="98" y="43"/>
                    <a:pt x="98" y="43"/>
                  </a:cubicBezTo>
                  <a:cubicBezTo>
                    <a:pt x="98" y="43"/>
                    <a:pt x="98" y="43"/>
                    <a:pt x="98" y="43"/>
                  </a:cubicBezTo>
                  <a:cubicBezTo>
                    <a:pt x="113" y="43"/>
                    <a:pt x="113" y="43"/>
                    <a:pt x="113" y="43"/>
                  </a:cubicBezTo>
                  <a:cubicBezTo>
                    <a:pt x="114" y="43"/>
                    <a:pt x="116" y="44"/>
                    <a:pt x="116" y="46"/>
                  </a:cubicBezTo>
                  <a:cubicBezTo>
                    <a:pt x="116" y="47"/>
                    <a:pt x="114" y="49"/>
                    <a:pt x="113" y="49"/>
                  </a:cubicBezTo>
                  <a:cubicBezTo>
                    <a:pt x="98" y="49"/>
                    <a:pt x="98" y="49"/>
                    <a:pt x="98" y="49"/>
                  </a:cubicBezTo>
                  <a:cubicBezTo>
                    <a:pt x="98" y="49"/>
                    <a:pt x="98" y="49"/>
                    <a:pt x="98" y="49"/>
                  </a:cubicBezTo>
                  <a:cubicBezTo>
                    <a:pt x="98" y="58"/>
                    <a:pt x="98" y="58"/>
                    <a:pt x="98" y="58"/>
                  </a:cubicBezTo>
                  <a:cubicBezTo>
                    <a:pt x="98" y="58"/>
                    <a:pt x="98" y="58"/>
                    <a:pt x="98" y="58"/>
                  </a:cubicBezTo>
                  <a:cubicBezTo>
                    <a:pt x="113" y="58"/>
                    <a:pt x="113" y="58"/>
                    <a:pt x="113" y="58"/>
                  </a:cubicBezTo>
                  <a:cubicBezTo>
                    <a:pt x="114" y="58"/>
                    <a:pt x="116" y="59"/>
                    <a:pt x="116" y="61"/>
                  </a:cubicBezTo>
                  <a:cubicBezTo>
                    <a:pt x="116" y="62"/>
                    <a:pt x="114" y="64"/>
                    <a:pt x="113" y="64"/>
                  </a:cubicBezTo>
                  <a:cubicBezTo>
                    <a:pt x="98" y="64"/>
                    <a:pt x="98" y="64"/>
                    <a:pt x="98" y="64"/>
                  </a:cubicBezTo>
                  <a:close/>
                  <a:moveTo>
                    <a:pt x="33" y="104"/>
                  </a:moveTo>
                  <a:cubicBezTo>
                    <a:pt x="33" y="104"/>
                    <a:pt x="33" y="104"/>
                    <a:pt x="33" y="104"/>
                  </a:cubicBezTo>
                  <a:cubicBezTo>
                    <a:pt x="32" y="104"/>
                    <a:pt x="31" y="103"/>
                    <a:pt x="31" y="101"/>
                  </a:cubicBezTo>
                  <a:cubicBezTo>
                    <a:pt x="31" y="100"/>
                    <a:pt x="32" y="98"/>
                    <a:pt x="33" y="98"/>
                  </a:cubicBezTo>
                  <a:cubicBezTo>
                    <a:pt x="44" y="98"/>
                    <a:pt x="44" y="98"/>
                    <a:pt x="44" y="98"/>
                  </a:cubicBezTo>
                  <a:cubicBezTo>
                    <a:pt x="44" y="91"/>
                    <a:pt x="44" y="91"/>
                    <a:pt x="44" y="91"/>
                  </a:cubicBezTo>
                  <a:cubicBezTo>
                    <a:pt x="4" y="91"/>
                    <a:pt x="4" y="91"/>
                    <a:pt x="4" y="91"/>
                  </a:cubicBezTo>
                  <a:cubicBezTo>
                    <a:pt x="2" y="91"/>
                    <a:pt x="0" y="89"/>
                    <a:pt x="0" y="86"/>
                  </a:cubicBezTo>
                  <a:cubicBezTo>
                    <a:pt x="0" y="86"/>
                    <a:pt x="0" y="86"/>
                    <a:pt x="0" y="86"/>
                  </a:cubicBezTo>
                  <a:cubicBezTo>
                    <a:pt x="0" y="26"/>
                    <a:pt x="0" y="26"/>
                    <a:pt x="0" y="26"/>
                  </a:cubicBezTo>
                  <a:cubicBezTo>
                    <a:pt x="0" y="24"/>
                    <a:pt x="2" y="22"/>
                    <a:pt x="4" y="22"/>
                  </a:cubicBezTo>
                  <a:cubicBezTo>
                    <a:pt x="4" y="22"/>
                    <a:pt x="4" y="22"/>
                    <a:pt x="4" y="22"/>
                  </a:cubicBezTo>
                  <a:cubicBezTo>
                    <a:pt x="71" y="22"/>
                    <a:pt x="71" y="22"/>
                    <a:pt x="71" y="22"/>
                  </a:cubicBezTo>
                  <a:cubicBezTo>
                    <a:pt x="71" y="4"/>
                    <a:pt x="71" y="4"/>
                    <a:pt x="71" y="4"/>
                  </a:cubicBezTo>
                  <a:cubicBezTo>
                    <a:pt x="71" y="2"/>
                    <a:pt x="73" y="0"/>
                    <a:pt x="76" y="0"/>
                  </a:cubicBezTo>
                  <a:cubicBezTo>
                    <a:pt x="76" y="0"/>
                    <a:pt x="76" y="0"/>
                    <a:pt x="76" y="0"/>
                  </a:cubicBezTo>
                  <a:cubicBezTo>
                    <a:pt x="123" y="0"/>
                    <a:pt x="123" y="0"/>
                    <a:pt x="123" y="0"/>
                  </a:cubicBezTo>
                  <a:cubicBezTo>
                    <a:pt x="126" y="0"/>
                    <a:pt x="128" y="2"/>
                    <a:pt x="128" y="4"/>
                  </a:cubicBezTo>
                  <a:cubicBezTo>
                    <a:pt x="128" y="5"/>
                    <a:pt x="128" y="5"/>
                    <a:pt x="128" y="5"/>
                  </a:cubicBezTo>
                  <a:cubicBezTo>
                    <a:pt x="128" y="99"/>
                    <a:pt x="128" y="99"/>
                    <a:pt x="128" y="99"/>
                  </a:cubicBezTo>
                  <a:cubicBezTo>
                    <a:pt x="128" y="102"/>
                    <a:pt x="126" y="104"/>
                    <a:pt x="123" y="104"/>
                  </a:cubicBezTo>
                  <a:cubicBezTo>
                    <a:pt x="123" y="104"/>
                    <a:pt x="123" y="104"/>
                    <a:pt x="123" y="104"/>
                  </a:cubicBezTo>
                  <a:cubicBezTo>
                    <a:pt x="76" y="104"/>
                    <a:pt x="76" y="104"/>
                    <a:pt x="76" y="104"/>
                  </a:cubicBezTo>
                  <a:cubicBezTo>
                    <a:pt x="73" y="104"/>
                    <a:pt x="71" y="102"/>
                    <a:pt x="71" y="99"/>
                  </a:cubicBezTo>
                  <a:cubicBezTo>
                    <a:pt x="71" y="99"/>
                    <a:pt x="71" y="99"/>
                    <a:pt x="71" y="99"/>
                  </a:cubicBezTo>
                  <a:cubicBezTo>
                    <a:pt x="71" y="91"/>
                    <a:pt x="71" y="91"/>
                    <a:pt x="71" y="91"/>
                  </a:cubicBezTo>
                  <a:cubicBezTo>
                    <a:pt x="54" y="91"/>
                    <a:pt x="54" y="91"/>
                    <a:pt x="54" y="91"/>
                  </a:cubicBezTo>
                  <a:cubicBezTo>
                    <a:pt x="54" y="98"/>
                    <a:pt x="54" y="98"/>
                    <a:pt x="54" y="98"/>
                  </a:cubicBezTo>
                  <a:cubicBezTo>
                    <a:pt x="64" y="98"/>
                    <a:pt x="64" y="98"/>
                    <a:pt x="64" y="98"/>
                  </a:cubicBezTo>
                  <a:cubicBezTo>
                    <a:pt x="66" y="98"/>
                    <a:pt x="67" y="100"/>
                    <a:pt x="67" y="101"/>
                  </a:cubicBezTo>
                  <a:cubicBezTo>
                    <a:pt x="67" y="103"/>
                    <a:pt x="66" y="104"/>
                    <a:pt x="64" y="104"/>
                  </a:cubicBezTo>
                  <a:cubicBezTo>
                    <a:pt x="54" y="104"/>
                    <a:pt x="44" y="104"/>
                    <a:pt x="33" y="10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41" name="淘宝店chenying0907 44">
              <a:extLst>
                <a:ext uri="{FF2B5EF4-FFF2-40B4-BE49-F238E27FC236}">
                  <a16:creationId xmlns:a16="http://schemas.microsoft.com/office/drawing/2014/main" xmlns="" id="{910A7CD4-26B7-044D-8CFF-76C8EFF77FD6}"/>
                </a:ext>
              </a:extLst>
            </p:cNvPr>
            <p:cNvSpPr>
              <a:spLocks noEditPoints="1"/>
            </p:cNvSpPr>
            <p:nvPr/>
          </p:nvSpPr>
          <p:spPr bwMode="auto">
            <a:xfrm>
              <a:off x="2534" y="2400"/>
              <a:ext cx="102" cy="124"/>
            </a:xfrm>
            <a:custGeom>
              <a:avLst/>
              <a:gdLst>
                <a:gd name="T0" fmla="*/ 93 w 104"/>
                <a:gd name="T1" fmla="*/ 90 h 126"/>
                <a:gd name="T2" fmla="*/ 95 w 104"/>
                <a:gd name="T3" fmla="*/ 56 h 126"/>
                <a:gd name="T4" fmla="*/ 89 w 104"/>
                <a:gd name="T5" fmla="*/ 55 h 126"/>
                <a:gd name="T6" fmla="*/ 89 w 104"/>
                <a:gd name="T7" fmla="*/ 55 h 126"/>
                <a:gd name="T8" fmla="*/ 84 w 104"/>
                <a:gd name="T9" fmla="*/ 53 h 126"/>
                <a:gd name="T10" fmla="*/ 82 w 104"/>
                <a:gd name="T11" fmla="*/ 50 h 126"/>
                <a:gd name="T12" fmla="*/ 78 w 104"/>
                <a:gd name="T13" fmla="*/ 49 h 126"/>
                <a:gd name="T14" fmla="*/ 76 w 104"/>
                <a:gd name="T15" fmla="*/ 50 h 126"/>
                <a:gd name="T16" fmla="*/ 72 w 104"/>
                <a:gd name="T17" fmla="*/ 50 h 126"/>
                <a:gd name="T18" fmla="*/ 69 w 104"/>
                <a:gd name="T19" fmla="*/ 49 h 126"/>
                <a:gd name="T20" fmla="*/ 68 w 104"/>
                <a:gd name="T21" fmla="*/ 47 h 126"/>
                <a:gd name="T22" fmla="*/ 62 w 104"/>
                <a:gd name="T23" fmla="*/ 47 h 126"/>
                <a:gd name="T24" fmla="*/ 52 w 104"/>
                <a:gd name="T25" fmla="*/ 16 h 126"/>
                <a:gd name="T26" fmla="*/ 47 w 104"/>
                <a:gd name="T27" fmla="*/ 67 h 126"/>
                <a:gd name="T28" fmla="*/ 46 w 104"/>
                <a:gd name="T29" fmla="*/ 71 h 126"/>
                <a:gd name="T30" fmla="*/ 43 w 104"/>
                <a:gd name="T31" fmla="*/ 74 h 126"/>
                <a:gd name="T32" fmla="*/ 36 w 104"/>
                <a:gd name="T33" fmla="*/ 74 h 126"/>
                <a:gd name="T34" fmla="*/ 23 w 104"/>
                <a:gd name="T35" fmla="*/ 69 h 126"/>
                <a:gd name="T36" fmla="*/ 16 w 104"/>
                <a:gd name="T37" fmla="*/ 73 h 126"/>
                <a:gd name="T38" fmla="*/ 39 w 104"/>
                <a:gd name="T39" fmla="*/ 87 h 126"/>
                <a:gd name="T40" fmla="*/ 52 w 104"/>
                <a:gd name="T41" fmla="*/ 99 h 126"/>
                <a:gd name="T42" fmla="*/ 44 w 104"/>
                <a:gd name="T43" fmla="*/ 105 h 126"/>
                <a:gd name="T44" fmla="*/ 33 w 104"/>
                <a:gd name="T45" fmla="*/ 94 h 126"/>
                <a:gd name="T46" fmla="*/ 10 w 104"/>
                <a:gd name="T47" fmla="*/ 80 h 126"/>
                <a:gd name="T48" fmla="*/ 26 w 104"/>
                <a:gd name="T49" fmla="*/ 60 h 126"/>
                <a:gd name="T50" fmla="*/ 37 w 104"/>
                <a:gd name="T51" fmla="*/ 65 h 126"/>
                <a:gd name="T52" fmla="*/ 61 w 104"/>
                <a:gd name="T53" fmla="*/ 16 h 126"/>
                <a:gd name="T54" fmla="*/ 75 w 104"/>
                <a:gd name="T55" fmla="*/ 40 h 126"/>
                <a:gd name="T56" fmla="*/ 104 w 104"/>
                <a:gd name="T57" fmla="*/ 56 h 126"/>
                <a:gd name="T58" fmla="*/ 102 w 104"/>
                <a:gd name="T59" fmla="*/ 93 h 126"/>
                <a:gd name="T60" fmla="*/ 100 w 104"/>
                <a:gd name="T61" fmla="*/ 108 h 126"/>
                <a:gd name="T62" fmla="*/ 97 w 104"/>
                <a:gd name="T63" fmla="*/ 124 h 126"/>
                <a:gd name="T64" fmla="*/ 91 w 104"/>
                <a:gd name="T65" fmla="*/ 126 h 126"/>
                <a:gd name="T66" fmla="*/ 46 w 104"/>
                <a:gd name="T67" fmla="*/ 124 h 126"/>
                <a:gd name="T68" fmla="*/ 44 w 104"/>
                <a:gd name="T69" fmla="*/ 118 h 126"/>
                <a:gd name="T70" fmla="*/ 44 w 104"/>
                <a:gd name="T71" fmla="*/ 105 h 126"/>
                <a:gd name="T72" fmla="*/ 53 w 104"/>
                <a:gd name="T73" fmla="*/ 108 h 126"/>
                <a:gd name="T74" fmla="*/ 90 w 104"/>
                <a:gd name="T75" fmla="*/ 117 h 126"/>
                <a:gd name="T76" fmla="*/ 53 w 104"/>
                <a:gd name="T77" fmla="*/ 108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4" h="126">
                  <a:moveTo>
                    <a:pt x="89" y="99"/>
                  </a:moveTo>
                  <a:cubicBezTo>
                    <a:pt x="90" y="96"/>
                    <a:pt x="92" y="93"/>
                    <a:pt x="93" y="90"/>
                  </a:cubicBezTo>
                  <a:cubicBezTo>
                    <a:pt x="94" y="86"/>
                    <a:pt x="95" y="82"/>
                    <a:pt x="95" y="78"/>
                  </a:cubicBezTo>
                  <a:cubicBezTo>
                    <a:pt x="95" y="56"/>
                    <a:pt x="95" y="56"/>
                    <a:pt x="95" y="56"/>
                  </a:cubicBezTo>
                  <a:cubicBezTo>
                    <a:pt x="95" y="53"/>
                    <a:pt x="92" y="54"/>
                    <a:pt x="92" y="54"/>
                  </a:cubicBezTo>
                  <a:cubicBezTo>
                    <a:pt x="91" y="55"/>
                    <a:pt x="90" y="55"/>
                    <a:pt x="89" y="55"/>
                  </a:cubicBezTo>
                  <a:cubicBezTo>
                    <a:pt x="89" y="55"/>
                    <a:pt x="89" y="55"/>
                    <a:pt x="89" y="55"/>
                  </a:cubicBezTo>
                  <a:cubicBezTo>
                    <a:pt x="89" y="55"/>
                    <a:pt x="89" y="55"/>
                    <a:pt x="89" y="55"/>
                  </a:cubicBezTo>
                  <a:cubicBezTo>
                    <a:pt x="88" y="55"/>
                    <a:pt x="87" y="55"/>
                    <a:pt x="86" y="55"/>
                  </a:cubicBezTo>
                  <a:cubicBezTo>
                    <a:pt x="85" y="54"/>
                    <a:pt x="84" y="54"/>
                    <a:pt x="84" y="53"/>
                  </a:cubicBezTo>
                  <a:cubicBezTo>
                    <a:pt x="84" y="53"/>
                    <a:pt x="84" y="53"/>
                    <a:pt x="84" y="53"/>
                  </a:cubicBezTo>
                  <a:cubicBezTo>
                    <a:pt x="83" y="52"/>
                    <a:pt x="83" y="51"/>
                    <a:pt x="82" y="50"/>
                  </a:cubicBezTo>
                  <a:cubicBezTo>
                    <a:pt x="82" y="48"/>
                    <a:pt x="79" y="47"/>
                    <a:pt x="78" y="49"/>
                  </a:cubicBezTo>
                  <a:cubicBezTo>
                    <a:pt x="78" y="49"/>
                    <a:pt x="78" y="49"/>
                    <a:pt x="78" y="49"/>
                  </a:cubicBezTo>
                  <a:cubicBezTo>
                    <a:pt x="78" y="49"/>
                    <a:pt x="78" y="49"/>
                    <a:pt x="78" y="49"/>
                  </a:cubicBezTo>
                  <a:cubicBezTo>
                    <a:pt x="77" y="49"/>
                    <a:pt x="76" y="50"/>
                    <a:pt x="76" y="50"/>
                  </a:cubicBezTo>
                  <a:cubicBezTo>
                    <a:pt x="75" y="50"/>
                    <a:pt x="74" y="50"/>
                    <a:pt x="73" y="50"/>
                  </a:cubicBezTo>
                  <a:cubicBezTo>
                    <a:pt x="72" y="50"/>
                    <a:pt x="72" y="50"/>
                    <a:pt x="72" y="50"/>
                  </a:cubicBezTo>
                  <a:cubicBezTo>
                    <a:pt x="71" y="50"/>
                    <a:pt x="70" y="50"/>
                    <a:pt x="70" y="49"/>
                  </a:cubicBezTo>
                  <a:cubicBezTo>
                    <a:pt x="69" y="49"/>
                    <a:pt x="69" y="49"/>
                    <a:pt x="69" y="49"/>
                  </a:cubicBezTo>
                  <a:cubicBezTo>
                    <a:pt x="69" y="49"/>
                    <a:pt x="69" y="49"/>
                    <a:pt x="69" y="49"/>
                  </a:cubicBezTo>
                  <a:cubicBezTo>
                    <a:pt x="69" y="48"/>
                    <a:pt x="68" y="47"/>
                    <a:pt x="68" y="47"/>
                  </a:cubicBezTo>
                  <a:cubicBezTo>
                    <a:pt x="68" y="46"/>
                    <a:pt x="68" y="46"/>
                    <a:pt x="68" y="46"/>
                  </a:cubicBezTo>
                  <a:cubicBezTo>
                    <a:pt x="67" y="44"/>
                    <a:pt x="63" y="45"/>
                    <a:pt x="62" y="47"/>
                  </a:cubicBezTo>
                  <a:cubicBezTo>
                    <a:pt x="61" y="52"/>
                    <a:pt x="52" y="53"/>
                    <a:pt x="52" y="47"/>
                  </a:cubicBezTo>
                  <a:cubicBezTo>
                    <a:pt x="52" y="16"/>
                    <a:pt x="52" y="16"/>
                    <a:pt x="52" y="16"/>
                  </a:cubicBezTo>
                  <a:cubicBezTo>
                    <a:pt x="52" y="13"/>
                    <a:pt x="47" y="13"/>
                    <a:pt x="47" y="16"/>
                  </a:cubicBezTo>
                  <a:cubicBezTo>
                    <a:pt x="47" y="33"/>
                    <a:pt x="47" y="50"/>
                    <a:pt x="47" y="67"/>
                  </a:cubicBezTo>
                  <a:cubicBezTo>
                    <a:pt x="47" y="69"/>
                    <a:pt x="46" y="70"/>
                    <a:pt x="46" y="71"/>
                  </a:cubicBezTo>
                  <a:cubicBezTo>
                    <a:pt x="46" y="71"/>
                    <a:pt x="46" y="71"/>
                    <a:pt x="46" y="71"/>
                  </a:cubicBezTo>
                  <a:cubicBezTo>
                    <a:pt x="45" y="72"/>
                    <a:pt x="44" y="73"/>
                    <a:pt x="43" y="74"/>
                  </a:cubicBezTo>
                  <a:cubicBezTo>
                    <a:pt x="43" y="74"/>
                    <a:pt x="43" y="74"/>
                    <a:pt x="43" y="74"/>
                  </a:cubicBezTo>
                  <a:cubicBezTo>
                    <a:pt x="42" y="75"/>
                    <a:pt x="41" y="75"/>
                    <a:pt x="39" y="75"/>
                  </a:cubicBezTo>
                  <a:cubicBezTo>
                    <a:pt x="38" y="75"/>
                    <a:pt x="37" y="75"/>
                    <a:pt x="36" y="74"/>
                  </a:cubicBezTo>
                  <a:cubicBezTo>
                    <a:pt x="34" y="74"/>
                    <a:pt x="32" y="72"/>
                    <a:pt x="30" y="72"/>
                  </a:cubicBezTo>
                  <a:cubicBezTo>
                    <a:pt x="27" y="71"/>
                    <a:pt x="25" y="70"/>
                    <a:pt x="23" y="69"/>
                  </a:cubicBezTo>
                  <a:cubicBezTo>
                    <a:pt x="22" y="69"/>
                    <a:pt x="20" y="68"/>
                    <a:pt x="19" y="68"/>
                  </a:cubicBezTo>
                  <a:cubicBezTo>
                    <a:pt x="16" y="68"/>
                    <a:pt x="13" y="71"/>
                    <a:pt x="16" y="73"/>
                  </a:cubicBezTo>
                  <a:cubicBezTo>
                    <a:pt x="17" y="74"/>
                    <a:pt x="19" y="75"/>
                    <a:pt x="21" y="76"/>
                  </a:cubicBezTo>
                  <a:cubicBezTo>
                    <a:pt x="28" y="79"/>
                    <a:pt x="33" y="83"/>
                    <a:pt x="39" y="87"/>
                  </a:cubicBezTo>
                  <a:cubicBezTo>
                    <a:pt x="43" y="91"/>
                    <a:pt x="47" y="95"/>
                    <a:pt x="51" y="99"/>
                  </a:cubicBezTo>
                  <a:cubicBezTo>
                    <a:pt x="52" y="99"/>
                    <a:pt x="52" y="99"/>
                    <a:pt x="52" y="99"/>
                  </a:cubicBezTo>
                  <a:cubicBezTo>
                    <a:pt x="89" y="99"/>
                    <a:pt x="89" y="99"/>
                    <a:pt x="89" y="99"/>
                  </a:cubicBezTo>
                  <a:close/>
                  <a:moveTo>
                    <a:pt x="44" y="105"/>
                  </a:moveTo>
                  <a:cubicBezTo>
                    <a:pt x="44" y="105"/>
                    <a:pt x="44" y="105"/>
                    <a:pt x="44" y="105"/>
                  </a:cubicBezTo>
                  <a:cubicBezTo>
                    <a:pt x="40" y="101"/>
                    <a:pt x="37" y="98"/>
                    <a:pt x="33" y="94"/>
                  </a:cubicBezTo>
                  <a:cubicBezTo>
                    <a:pt x="28" y="90"/>
                    <a:pt x="23" y="87"/>
                    <a:pt x="17" y="85"/>
                  </a:cubicBezTo>
                  <a:cubicBezTo>
                    <a:pt x="14" y="83"/>
                    <a:pt x="12" y="82"/>
                    <a:pt x="10" y="80"/>
                  </a:cubicBezTo>
                  <a:cubicBezTo>
                    <a:pt x="0" y="72"/>
                    <a:pt x="8" y="59"/>
                    <a:pt x="19" y="59"/>
                  </a:cubicBezTo>
                  <a:cubicBezTo>
                    <a:pt x="21" y="59"/>
                    <a:pt x="24" y="59"/>
                    <a:pt x="26" y="60"/>
                  </a:cubicBezTo>
                  <a:cubicBezTo>
                    <a:pt x="28" y="61"/>
                    <a:pt x="31" y="62"/>
                    <a:pt x="33" y="63"/>
                  </a:cubicBezTo>
                  <a:cubicBezTo>
                    <a:pt x="35" y="64"/>
                    <a:pt x="36" y="64"/>
                    <a:pt x="37" y="65"/>
                  </a:cubicBezTo>
                  <a:cubicBezTo>
                    <a:pt x="37" y="49"/>
                    <a:pt x="37" y="32"/>
                    <a:pt x="37" y="16"/>
                  </a:cubicBezTo>
                  <a:cubicBezTo>
                    <a:pt x="37" y="0"/>
                    <a:pt x="61" y="0"/>
                    <a:pt x="61" y="16"/>
                  </a:cubicBezTo>
                  <a:cubicBezTo>
                    <a:pt x="61" y="36"/>
                    <a:pt x="61" y="36"/>
                    <a:pt x="61" y="36"/>
                  </a:cubicBezTo>
                  <a:cubicBezTo>
                    <a:pt x="66" y="35"/>
                    <a:pt x="71" y="36"/>
                    <a:pt x="75" y="40"/>
                  </a:cubicBezTo>
                  <a:cubicBezTo>
                    <a:pt x="80" y="37"/>
                    <a:pt x="88" y="39"/>
                    <a:pt x="90" y="45"/>
                  </a:cubicBezTo>
                  <a:cubicBezTo>
                    <a:pt x="98" y="43"/>
                    <a:pt x="104" y="48"/>
                    <a:pt x="104" y="56"/>
                  </a:cubicBezTo>
                  <a:cubicBezTo>
                    <a:pt x="104" y="78"/>
                    <a:pt x="104" y="78"/>
                    <a:pt x="104" y="78"/>
                  </a:cubicBezTo>
                  <a:cubicBezTo>
                    <a:pt x="104" y="83"/>
                    <a:pt x="103" y="88"/>
                    <a:pt x="102" y="93"/>
                  </a:cubicBezTo>
                  <a:cubicBezTo>
                    <a:pt x="101" y="96"/>
                    <a:pt x="99" y="99"/>
                    <a:pt x="98" y="102"/>
                  </a:cubicBezTo>
                  <a:cubicBezTo>
                    <a:pt x="99" y="104"/>
                    <a:pt x="100" y="106"/>
                    <a:pt x="100" y="108"/>
                  </a:cubicBezTo>
                  <a:cubicBezTo>
                    <a:pt x="100" y="118"/>
                    <a:pt x="100" y="118"/>
                    <a:pt x="100" y="118"/>
                  </a:cubicBezTo>
                  <a:cubicBezTo>
                    <a:pt x="100" y="120"/>
                    <a:pt x="99" y="122"/>
                    <a:pt x="97" y="124"/>
                  </a:cubicBezTo>
                  <a:cubicBezTo>
                    <a:pt x="97" y="124"/>
                    <a:pt x="97" y="124"/>
                    <a:pt x="97" y="124"/>
                  </a:cubicBezTo>
                  <a:cubicBezTo>
                    <a:pt x="96" y="125"/>
                    <a:pt x="93" y="126"/>
                    <a:pt x="91" y="126"/>
                  </a:cubicBezTo>
                  <a:cubicBezTo>
                    <a:pt x="52" y="126"/>
                    <a:pt x="52" y="126"/>
                    <a:pt x="52" y="126"/>
                  </a:cubicBezTo>
                  <a:cubicBezTo>
                    <a:pt x="50" y="126"/>
                    <a:pt x="48" y="125"/>
                    <a:pt x="46" y="124"/>
                  </a:cubicBezTo>
                  <a:cubicBezTo>
                    <a:pt x="46" y="124"/>
                    <a:pt x="46" y="124"/>
                    <a:pt x="46" y="124"/>
                  </a:cubicBezTo>
                  <a:cubicBezTo>
                    <a:pt x="45" y="122"/>
                    <a:pt x="44" y="120"/>
                    <a:pt x="44" y="118"/>
                  </a:cubicBezTo>
                  <a:cubicBezTo>
                    <a:pt x="44" y="108"/>
                    <a:pt x="44" y="108"/>
                    <a:pt x="44" y="108"/>
                  </a:cubicBezTo>
                  <a:cubicBezTo>
                    <a:pt x="44" y="107"/>
                    <a:pt x="44" y="106"/>
                    <a:pt x="44" y="105"/>
                  </a:cubicBezTo>
                  <a:close/>
                  <a:moveTo>
                    <a:pt x="53" y="108"/>
                  </a:moveTo>
                  <a:cubicBezTo>
                    <a:pt x="53" y="108"/>
                    <a:pt x="53" y="108"/>
                    <a:pt x="53" y="108"/>
                  </a:cubicBezTo>
                  <a:cubicBezTo>
                    <a:pt x="53" y="117"/>
                    <a:pt x="53" y="117"/>
                    <a:pt x="53" y="117"/>
                  </a:cubicBezTo>
                  <a:cubicBezTo>
                    <a:pt x="90" y="117"/>
                    <a:pt x="90" y="117"/>
                    <a:pt x="90" y="117"/>
                  </a:cubicBezTo>
                  <a:cubicBezTo>
                    <a:pt x="90" y="108"/>
                    <a:pt x="90" y="108"/>
                    <a:pt x="90" y="108"/>
                  </a:cubicBezTo>
                  <a:cubicBezTo>
                    <a:pt x="53" y="108"/>
                    <a:pt x="53" y="108"/>
                    <a:pt x="53" y="10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42" name="PA_淘宝店chenying0907 45">
            <a:extLst>
              <a:ext uri="{FF2B5EF4-FFF2-40B4-BE49-F238E27FC236}">
                <a16:creationId xmlns:a16="http://schemas.microsoft.com/office/drawing/2014/main" xmlns="" id="{1C48F4BD-99A8-EA41-927C-70DBBD58D6D8}"/>
              </a:ext>
            </a:extLst>
          </p:cNvPr>
          <p:cNvSpPr>
            <a:spLocks noChangeArrowheads="1"/>
          </p:cNvSpPr>
          <p:nvPr>
            <p:custDataLst>
              <p:tags r:id="rId15"/>
            </p:custDataLst>
          </p:nvPr>
        </p:nvSpPr>
        <p:spPr bwMode="auto">
          <a:xfrm>
            <a:off x="6723063" y="2047588"/>
            <a:ext cx="208915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1100" b="1" dirty="0">
                <a:solidFill>
                  <a:schemeClr val="bg1">
                    <a:lumMod val="50000"/>
                  </a:schemeClr>
                </a:solidFill>
                <a:latin typeface="Noto Sans S Chinese Medium" panose="020B0600000000000000" pitchFamily="34" charset="-122"/>
                <a:ea typeface="Noto Sans S Chinese Medium" panose="020B0600000000000000" pitchFamily="34" charset="-122"/>
              </a:rPr>
              <a:t>添加标题</a:t>
            </a:r>
            <a:endParaRPr lang="en-US" altLang="zh-CN" sz="1100" b="1" dirty="0">
              <a:solidFill>
                <a:schemeClr val="bg1">
                  <a:lumMod val="50000"/>
                </a:schemeClr>
              </a:solidFill>
              <a:latin typeface="Noto Sans S Chinese Medium" panose="020B0600000000000000" pitchFamily="34" charset="-122"/>
              <a:ea typeface="Noto Sans S Chinese Medium" panose="020B0600000000000000" pitchFamily="34" charset="-122"/>
            </a:endParaRPr>
          </a:p>
          <a:p>
            <a:r>
              <a:rPr lang="zh-CN" altLang="en-US" sz="800" dirty="0">
                <a:solidFill>
                  <a:schemeClr val="bg1">
                    <a:lumMod val="50000"/>
                  </a:schemeClr>
                </a:solidFill>
                <a:latin typeface="Noto Sans S Chinese Medium" panose="020B0600000000000000" pitchFamily="34" charset="-122"/>
                <a:ea typeface="Noto Sans S Chinese Medium" panose="020B0600000000000000" pitchFamily="34" charset="-122"/>
              </a:rPr>
              <a:t>添加你的详细文本内容添加你的详细文本内容添加你的详细文本内容</a:t>
            </a:r>
            <a:endParaRPr lang="en-US" altLang="zh-CN" sz="8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43" name="PA_淘宝店chenying0907 46">
            <a:extLst>
              <a:ext uri="{FF2B5EF4-FFF2-40B4-BE49-F238E27FC236}">
                <a16:creationId xmlns:a16="http://schemas.microsoft.com/office/drawing/2014/main" xmlns="" id="{5CC48437-259C-4B42-9CB8-2DBCAA74AF92}"/>
              </a:ext>
            </a:extLst>
          </p:cNvPr>
          <p:cNvSpPr>
            <a:spLocks noChangeArrowheads="1"/>
          </p:cNvSpPr>
          <p:nvPr>
            <p:custDataLst>
              <p:tags r:id="rId16"/>
            </p:custDataLst>
          </p:nvPr>
        </p:nvSpPr>
        <p:spPr bwMode="auto">
          <a:xfrm>
            <a:off x="6723063" y="2846656"/>
            <a:ext cx="208915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1100" b="1" dirty="0">
                <a:solidFill>
                  <a:schemeClr val="bg1">
                    <a:lumMod val="50000"/>
                  </a:schemeClr>
                </a:solidFill>
                <a:latin typeface="Noto Sans S Chinese Medium" panose="020B0600000000000000" pitchFamily="34" charset="-122"/>
                <a:ea typeface="Noto Sans S Chinese Medium" panose="020B0600000000000000" pitchFamily="34" charset="-122"/>
              </a:rPr>
              <a:t>添加标题</a:t>
            </a:r>
            <a:endParaRPr lang="en-US" altLang="zh-CN" sz="1100" b="1" dirty="0">
              <a:solidFill>
                <a:schemeClr val="bg1">
                  <a:lumMod val="50000"/>
                </a:schemeClr>
              </a:solidFill>
              <a:latin typeface="Noto Sans S Chinese Medium" panose="020B0600000000000000" pitchFamily="34" charset="-122"/>
              <a:ea typeface="Noto Sans S Chinese Medium" panose="020B0600000000000000" pitchFamily="34" charset="-122"/>
            </a:endParaRPr>
          </a:p>
          <a:p>
            <a:r>
              <a:rPr lang="zh-CN" altLang="en-US" sz="800" dirty="0">
                <a:solidFill>
                  <a:schemeClr val="bg1">
                    <a:lumMod val="50000"/>
                  </a:schemeClr>
                </a:solidFill>
                <a:latin typeface="Noto Sans S Chinese Medium" panose="020B0600000000000000" pitchFamily="34" charset="-122"/>
                <a:ea typeface="Noto Sans S Chinese Medium" panose="020B0600000000000000" pitchFamily="34" charset="-122"/>
              </a:rPr>
              <a:t>添加你的详细文本内容添加你的详细文本内容添加你的详细文本内容</a:t>
            </a:r>
            <a:endParaRPr lang="en-US" altLang="zh-CN" sz="8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44" name="PA_淘宝店chenying0907 47">
            <a:extLst>
              <a:ext uri="{FF2B5EF4-FFF2-40B4-BE49-F238E27FC236}">
                <a16:creationId xmlns:a16="http://schemas.microsoft.com/office/drawing/2014/main" xmlns="" id="{C3796854-2D60-ED40-9B49-F759AA4CE6AF}"/>
              </a:ext>
            </a:extLst>
          </p:cNvPr>
          <p:cNvSpPr>
            <a:spLocks noChangeArrowheads="1"/>
          </p:cNvSpPr>
          <p:nvPr>
            <p:custDataLst>
              <p:tags r:id="rId17"/>
            </p:custDataLst>
          </p:nvPr>
        </p:nvSpPr>
        <p:spPr bwMode="auto">
          <a:xfrm>
            <a:off x="6723063" y="3608891"/>
            <a:ext cx="208915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1100" b="1" dirty="0">
                <a:solidFill>
                  <a:schemeClr val="bg1">
                    <a:lumMod val="50000"/>
                  </a:schemeClr>
                </a:solidFill>
                <a:latin typeface="Noto Sans S Chinese Medium" panose="020B0600000000000000" pitchFamily="34" charset="-122"/>
                <a:ea typeface="Noto Sans S Chinese Medium" panose="020B0600000000000000" pitchFamily="34" charset="-122"/>
              </a:rPr>
              <a:t>添加标题</a:t>
            </a:r>
            <a:endParaRPr lang="en-US" altLang="zh-CN" sz="1100" b="1" dirty="0">
              <a:solidFill>
                <a:schemeClr val="bg1">
                  <a:lumMod val="50000"/>
                </a:schemeClr>
              </a:solidFill>
              <a:latin typeface="Noto Sans S Chinese Medium" panose="020B0600000000000000" pitchFamily="34" charset="-122"/>
              <a:ea typeface="Noto Sans S Chinese Medium" panose="020B0600000000000000" pitchFamily="34" charset="-122"/>
            </a:endParaRPr>
          </a:p>
          <a:p>
            <a:r>
              <a:rPr lang="zh-CN" altLang="en-US" sz="800" dirty="0">
                <a:solidFill>
                  <a:schemeClr val="bg1">
                    <a:lumMod val="50000"/>
                  </a:schemeClr>
                </a:solidFill>
                <a:latin typeface="Noto Sans S Chinese Medium" panose="020B0600000000000000" pitchFamily="34" charset="-122"/>
                <a:ea typeface="Noto Sans S Chinese Medium" panose="020B0600000000000000" pitchFamily="34" charset="-122"/>
              </a:rPr>
              <a:t>添加你的详细文本内容添加你的详细文本内容添加你的详细文本内容</a:t>
            </a:r>
            <a:endParaRPr lang="en-US" altLang="zh-CN" sz="8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45" name="PA_淘宝店chenying0907 48">
            <a:extLst>
              <a:ext uri="{FF2B5EF4-FFF2-40B4-BE49-F238E27FC236}">
                <a16:creationId xmlns:a16="http://schemas.microsoft.com/office/drawing/2014/main" xmlns="" id="{938D7C28-B1AE-D04E-B4DF-A6C46B2B526B}"/>
              </a:ext>
            </a:extLst>
          </p:cNvPr>
          <p:cNvSpPr>
            <a:spLocks noChangeArrowheads="1"/>
          </p:cNvSpPr>
          <p:nvPr>
            <p:custDataLst>
              <p:tags r:id="rId18"/>
            </p:custDataLst>
          </p:nvPr>
        </p:nvSpPr>
        <p:spPr bwMode="auto">
          <a:xfrm>
            <a:off x="355600" y="2160644"/>
            <a:ext cx="208915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r>
              <a:rPr lang="zh-CN" altLang="en-US" sz="1100" b="1" dirty="0">
                <a:solidFill>
                  <a:schemeClr val="bg1">
                    <a:lumMod val="50000"/>
                  </a:schemeClr>
                </a:solidFill>
                <a:latin typeface="Noto Sans S Chinese Medium" panose="020B0600000000000000" pitchFamily="34" charset="-122"/>
                <a:ea typeface="Noto Sans S Chinese Medium" panose="020B0600000000000000" pitchFamily="34" charset="-122"/>
              </a:rPr>
              <a:t>添加标题</a:t>
            </a:r>
            <a:endParaRPr lang="en-US" altLang="zh-CN" sz="1100" b="1" dirty="0">
              <a:solidFill>
                <a:schemeClr val="bg1">
                  <a:lumMod val="50000"/>
                </a:schemeClr>
              </a:solidFill>
              <a:latin typeface="Noto Sans S Chinese Medium" panose="020B0600000000000000" pitchFamily="34" charset="-122"/>
              <a:ea typeface="Noto Sans S Chinese Medium" panose="020B0600000000000000" pitchFamily="34" charset="-122"/>
            </a:endParaRPr>
          </a:p>
          <a:p>
            <a:pPr algn="r"/>
            <a:r>
              <a:rPr lang="zh-CN" altLang="en-US" sz="800" dirty="0">
                <a:solidFill>
                  <a:schemeClr val="bg1">
                    <a:lumMod val="50000"/>
                  </a:schemeClr>
                </a:solidFill>
                <a:latin typeface="Noto Sans S Chinese Medium" panose="020B0600000000000000" pitchFamily="34" charset="-122"/>
                <a:ea typeface="Noto Sans S Chinese Medium" panose="020B0600000000000000" pitchFamily="34" charset="-122"/>
              </a:rPr>
              <a:t>添加你的详细文本内容添加你的详细文本内容添加你的详细文本内容</a:t>
            </a:r>
            <a:endParaRPr lang="en-US" altLang="zh-CN" sz="8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46" name="PA_淘宝店chenying0907 49">
            <a:extLst>
              <a:ext uri="{FF2B5EF4-FFF2-40B4-BE49-F238E27FC236}">
                <a16:creationId xmlns:a16="http://schemas.microsoft.com/office/drawing/2014/main" xmlns="" id="{77632465-58CD-FA48-A809-A2BFDA0846D9}"/>
              </a:ext>
            </a:extLst>
          </p:cNvPr>
          <p:cNvSpPr>
            <a:spLocks noChangeArrowheads="1"/>
          </p:cNvSpPr>
          <p:nvPr>
            <p:custDataLst>
              <p:tags r:id="rId19"/>
            </p:custDataLst>
          </p:nvPr>
        </p:nvSpPr>
        <p:spPr bwMode="auto">
          <a:xfrm>
            <a:off x="355600" y="2891119"/>
            <a:ext cx="2089150" cy="553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r>
              <a:rPr lang="zh-CN" altLang="en-US" sz="1100" b="1" dirty="0">
                <a:solidFill>
                  <a:schemeClr val="bg1">
                    <a:lumMod val="50000"/>
                  </a:schemeClr>
                </a:solidFill>
                <a:latin typeface="Noto Sans S Chinese Medium" panose="020B0600000000000000" pitchFamily="34" charset="-122"/>
                <a:ea typeface="Noto Sans S Chinese Medium" panose="020B0600000000000000" pitchFamily="34" charset="-122"/>
              </a:rPr>
              <a:t>添加标题</a:t>
            </a:r>
            <a:endParaRPr lang="en-US" altLang="zh-CN" sz="1100" b="1" dirty="0">
              <a:solidFill>
                <a:schemeClr val="bg1">
                  <a:lumMod val="50000"/>
                </a:schemeClr>
              </a:solidFill>
              <a:latin typeface="Noto Sans S Chinese Medium" panose="020B0600000000000000" pitchFamily="34" charset="-122"/>
              <a:ea typeface="Noto Sans S Chinese Medium" panose="020B0600000000000000" pitchFamily="34" charset="-122"/>
            </a:endParaRPr>
          </a:p>
          <a:p>
            <a:pPr algn="r"/>
            <a:r>
              <a:rPr lang="zh-CN" altLang="en-US" sz="800" dirty="0">
                <a:solidFill>
                  <a:schemeClr val="bg1">
                    <a:lumMod val="50000"/>
                  </a:schemeClr>
                </a:solidFill>
                <a:latin typeface="Noto Sans S Chinese Medium" panose="020B0600000000000000" pitchFamily="34" charset="-122"/>
                <a:ea typeface="Noto Sans S Chinese Medium" panose="020B0600000000000000" pitchFamily="34" charset="-122"/>
              </a:rPr>
              <a:t>添加你的详细文本内容添加你的详细文本内容添加你的详细文本内容</a:t>
            </a:r>
            <a:endParaRPr lang="en-US" altLang="zh-CN" sz="800" dirty="0">
              <a:solidFill>
                <a:schemeClr val="bg1">
                  <a:lumMod val="50000"/>
                </a:schemeClr>
              </a:solidFill>
              <a:latin typeface="Noto Sans S Chinese Medium" panose="020B0600000000000000" pitchFamily="34" charset="-122"/>
              <a:ea typeface="Noto Sans S Chinese Medium" panose="020B0600000000000000" pitchFamily="34" charset="-122"/>
            </a:endParaRPr>
          </a:p>
          <a:p>
            <a:pPr algn="r">
              <a:lnSpc>
                <a:spcPct val="120000"/>
              </a:lnSpc>
              <a:buFont typeface="Arial" pitchFamily="34" charset="0"/>
              <a:buNone/>
            </a:pPr>
            <a:endParaRPr lang="zh-CN" altLang="en-US" sz="8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47" name="PA_淘宝店chenying0907 50">
            <a:extLst>
              <a:ext uri="{FF2B5EF4-FFF2-40B4-BE49-F238E27FC236}">
                <a16:creationId xmlns:a16="http://schemas.microsoft.com/office/drawing/2014/main" xmlns="" id="{C9C7E9AF-434D-374E-A9FE-FACB14962A1D}"/>
              </a:ext>
            </a:extLst>
          </p:cNvPr>
          <p:cNvSpPr>
            <a:spLocks noChangeArrowheads="1"/>
          </p:cNvSpPr>
          <p:nvPr>
            <p:custDataLst>
              <p:tags r:id="rId20"/>
            </p:custDataLst>
          </p:nvPr>
        </p:nvSpPr>
        <p:spPr bwMode="auto">
          <a:xfrm>
            <a:off x="355600" y="3653354"/>
            <a:ext cx="208915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r>
              <a:rPr lang="zh-CN" altLang="en-US" sz="1100" b="1" dirty="0">
                <a:solidFill>
                  <a:schemeClr val="bg1">
                    <a:lumMod val="50000"/>
                  </a:schemeClr>
                </a:solidFill>
                <a:latin typeface="Noto Sans S Chinese Medium" panose="020B0600000000000000" pitchFamily="34" charset="-122"/>
                <a:ea typeface="Noto Sans S Chinese Medium" panose="020B0600000000000000" pitchFamily="34" charset="-122"/>
              </a:rPr>
              <a:t>添加标题</a:t>
            </a:r>
            <a:endParaRPr lang="en-US" altLang="zh-CN" sz="1100" b="1" dirty="0">
              <a:solidFill>
                <a:schemeClr val="bg1">
                  <a:lumMod val="50000"/>
                </a:schemeClr>
              </a:solidFill>
              <a:latin typeface="Noto Sans S Chinese Medium" panose="020B0600000000000000" pitchFamily="34" charset="-122"/>
              <a:ea typeface="Noto Sans S Chinese Medium" panose="020B0600000000000000" pitchFamily="34" charset="-122"/>
            </a:endParaRPr>
          </a:p>
          <a:p>
            <a:pPr algn="r"/>
            <a:r>
              <a:rPr lang="zh-CN" altLang="en-US" sz="800" dirty="0">
                <a:solidFill>
                  <a:schemeClr val="bg1">
                    <a:lumMod val="50000"/>
                  </a:schemeClr>
                </a:solidFill>
                <a:latin typeface="Noto Sans S Chinese Medium" panose="020B0600000000000000" pitchFamily="34" charset="-122"/>
                <a:ea typeface="Noto Sans S Chinese Medium" panose="020B0600000000000000" pitchFamily="34" charset="-122"/>
              </a:rPr>
              <a:t>添加你的详细文本内容添加你的详细文本内容添加你的详细文本内容</a:t>
            </a:r>
            <a:endParaRPr lang="en-US" altLang="zh-CN" sz="8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grpSp>
        <p:nvGrpSpPr>
          <p:cNvPr id="48" name="PA_淘宝店chenying0907 61">
            <a:extLst>
              <a:ext uri="{FF2B5EF4-FFF2-40B4-BE49-F238E27FC236}">
                <a16:creationId xmlns:a16="http://schemas.microsoft.com/office/drawing/2014/main" xmlns="" id="{33AC185E-4BBC-EC44-8335-62D06F5102B9}"/>
              </a:ext>
            </a:extLst>
          </p:cNvPr>
          <p:cNvGrpSpPr/>
          <p:nvPr>
            <p:custDataLst>
              <p:tags r:id="rId21"/>
            </p:custDataLst>
          </p:nvPr>
        </p:nvGrpSpPr>
        <p:grpSpPr>
          <a:xfrm>
            <a:off x="-9226" y="0"/>
            <a:ext cx="620750" cy="791858"/>
            <a:chOff x="0" y="-21236"/>
            <a:chExt cx="3311527" cy="4224338"/>
          </a:xfrm>
        </p:grpSpPr>
        <p:sp>
          <p:nvSpPr>
            <p:cNvPr id="49" name="淘宝店chenying0907 37">
              <a:extLst>
                <a:ext uri="{FF2B5EF4-FFF2-40B4-BE49-F238E27FC236}">
                  <a16:creationId xmlns:a16="http://schemas.microsoft.com/office/drawing/2014/main" xmlns="" id="{3E26D469-FFE1-4846-B034-28FD8648B633}"/>
                </a:ext>
              </a:extLst>
            </p:cNvPr>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E5CB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50" name="淘宝店chenying0907 38">
              <a:extLst>
                <a:ext uri="{FF2B5EF4-FFF2-40B4-BE49-F238E27FC236}">
                  <a16:creationId xmlns:a16="http://schemas.microsoft.com/office/drawing/2014/main" xmlns="" id="{36EF3AB2-F9E2-CF43-9F43-DFE156296A3B}"/>
                </a:ext>
              </a:extLst>
            </p:cNvPr>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51" name="淘宝店chenying0907 39">
              <a:extLst>
                <a:ext uri="{FF2B5EF4-FFF2-40B4-BE49-F238E27FC236}">
                  <a16:creationId xmlns:a16="http://schemas.microsoft.com/office/drawing/2014/main" xmlns="" id="{F41CA97A-C336-CA44-A39B-215FE96D9AAB}"/>
                </a:ext>
              </a:extLst>
            </p:cNvPr>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DBAC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52" name="PA_文本框 4">
            <a:extLst>
              <a:ext uri="{FF2B5EF4-FFF2-40B4-BE49-F238E27FC236}">
                <a16:creationId xmlns:a16="http://schemas.microsoft.com/office/drawing/2014/main" xmlns="" id="{F01F0637-8802-BF47-89C3-F2F157E0F909}"/>
              </a:ext>
            </a:extLst>
          </p:cNvPr>
          <p:cNvSpPr txBox="1">
            <a:spLocks noChangeArrowheads="1"/>
          </p:cNvSpPr>
          <p:nvPr>
            <p:custDataLst>
              <p:tags r:id="rId22"/>
            </p:custDataLst>
          </p:nvPr>
        </p:nvSpPr>
        <p:spPr bwMode="auto">
          <a:xfrm>
            <a:off x="535359" y="184337"/>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Noto Sans S Chinese Medium" panose="020B0600000000000000" pitchFamily="34" charset="-122"/>
                <a:ea typeface="Noto Sans S Chinese Medium" panose="020B0600000000000000" pitchFamily="34" charset="-122"/>
              </a:rPr>
              <a:t>此处添加</a:t>
            </a:r>
            <a:r>
              <a:rPr lang="zh-CN" altLang="en-US" sz="2000" dirty="0">
                <a:solidFill>
                  <a:srgbClr val="DBACA5"/>
                </a:solidFill>
                <a:latin typeface="Noto Sans S Chinese Medium" panose="020B0600000000000000" pitchFamily="34" charset="-122"/>
                <a:ea typeface="Noto Sans S Chinese Medium" panose="020B0600000000000000" pitchFamily="34" charset="-122"/>
              </a:rPr>
              <a:t>标题文本</a:t>
            </a:r>
            <a:endParaRPr lang="en-US" altLang="zh-CN" sz="2000" dirty="0">
              <a:solidFill>
                <a:srgbClr val="DBACA5"/>
              </a:solidFill>
              <a:latin typeface="Noto Sans S Chinese Medium" panose="020B0600000000000000" pitchFamily="34" charset="-122"/>
              <a:ea typeface="Noto Sans S Chinese Medium" panose="020B0600000000000000" pitchFamily="34" charset="-122"/>
            </a:endParaRPr>
          </a:p>
        </p:txBody>
      </p:sp>
      <p:sp>
        <p:nvSpPr>
          <p:cNvPr id="53" name="PA_文本框 5">
            <a:extLst>
              <a:ext uri="{FF2B5EF4-FFF2-40B4-BE49-F238E27FC236}">
                <a16:creationId xmlns:a16="http://schemas.microsoft.com/office/drawing/2014/main" xmlns="" id="{992090D6-0BB7-E244-84C6-7D4F116CE6EC}"/>
              </a:ext>
            </a:extLst>
          </p:cNvPr>
          <p:cNvSpPr txBox="1">
            <a:spLocks noChangeArrowheads="1"/>
          </p:cNvSpPr>
          <p:nvPr>
            <p:custDataLst>
              <p:tags r:id="rId23"/>
            </p:custDataLst>
          </p:nvPr>
        </p:nvSpPr>
        <p:spPr bwMode="auto">
          <a:xfrm>
            <a:off x="535359" y="509426"/>
            <a:ext cx="2071401"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800" dirty="0">
                <a:solidFill>
                  <a:schemeClr val="bg1">
                    <a:lumMod val="50000"/>
                  </a:schemeClr>
                </a:solidFill>
                <a:latin typeface="Noto Sans S Chinese Medium" panose="020B0600000000000000" pitchFamily="34" charset="-122"/>
                <a:ea typeface="Noto Sans S Chinese Medium" panose="020B0600000000000000" pitchFamily="34" charset="-122"/>
              </a:rPr>
              <a:t>This is a good space for a short subtitle</a:t>
            </a:r>
          </a:p>
        </p:txBody>
      </p:sp>
    </p:spTree>
    <p:extLst>
      <p:ext uri="{BB962C8B-B14F-4D97-AF65-F5344CB8AC3E}">
        <p14:creationId xmlns:p14="http://schemas.microsoft.com/office/powerpoint/2010/main" val="11778907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9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120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150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par>
                                <p:cTn id="28" presetID="10" presetClass="entr" presetSubtype="0" fill="hold" grpId="0" nodeType="withEffect">
                                  <p:stCondLst>
                                    <p:cond delay="30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nodeType="withEffect">
                                  <p:stCondLst>
                                    <p:cond delay="60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par>
                                <p:cTn id="34" presetID="10" presetClass="entr" presetSubtype="0" fill="hold" grpId="0" nodeType="withEffect">
                                  <p:stCondLst>
                                    <p:cond delay="90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500"/>
                                        <p:tgtEl>
                                          <p:spTgt spid="24"/>
                                        </p:tgtEl>
                                      </p:cBhvr>
                                    </p:animEffect>
                                  </p:childTnLst>
                                </p:cTn>
                              </p:par>
                              <p:par>
                                <p:cTn id="37" presetID="10" presetClass="entr" presetSubtype="0" fill="hold" grpId="0" nodeType="withEffect">
                                  <p:stCondLst>
                                    <p:cond delay="120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par>
                                <p:cTn id="40" presetID="10" presetClass="entr" presetSubtype="0" fill="hold" grpId="0" nodeType="withEffect">
                                  <p:stCondLst>
                                    <p:cond delay="150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fade">
                                      <p:cBhvr>
                                        <p:cTn id="47" dur="500"/>
                                        <p:tgtEl>
                                          <p:spTgt spid="27"/>
                                        </p:tgtEl>
                                      </p:cBhvr>
                                    </p:animEffect>
                                  </p:childTnLst>
                                </p:cTn>
                              </p:par>
                              <p:par>
                                <p:cTn id="48" presetID="10" presetClass="entr" presetSubtype="0" fill="hold" nodeType="withEffect">
                                  <p:stCondLst>
                                    <p:cond delay="300"/>
                                  </p:stCondLst>
                                  <p:childTnLst>
                                    <p:set>
                                      <p:cBhvr>
                                        <p:cTn id="49" dur="1" fill="hold">
                                          <p:stCondLst>
                                            <p:cond delay="0"/>
                                          </p:stCondLst>
                                        </p:cTn>
                                        <p:tgtEl>
                                          <p:spTgt spid="28"/>
                                        </p:tgtEl>
                                        <p:attrNameLst>
                                          <p:attrName>style.visibility</p:attrName>
                                        </p:attrNameLst>
                                      </p:cBhvr>
                                      <p:to>
                                        <p:strVal val="visible"/>
                                      </p:to>
                                    </p:set>
                                    <p:animEffect transition="in" filter="fade">
                                      <p:cBhvr>
                                        <p:cTn id="50" dur="500"/>
                                        <p:tgtEl>
                                          <p:spTgt spid="28"/>
                                        </p:tgtEl>
                                      </p:cBhvr>
                                    </p:animEffect>
                                  </p:childTnLst>
                                </p:cTn>
                              </p:par>
                              <p:par>
                                <p:cTn id="51" presetID="10" presetClass="entr" presetSubtype="0" fill="hold" grpId="0" nodeType="withEffect">
                                  <p:stCondLst>
                                    <p:cond delay="600"/>
                                  </p:stCondLst>
                                  <p:childTnLst>
                                    <p:set>
                                      <p:cBhvr>
                                        <p:cTn id="52" dur="1" fill="hold">
                                          <p:stCondLst>
                                            <p:cond delay="0"/>
                                          </p:stCondLst>
                                        </p:cTn>
                                        <p:tgtEl>
                                          <p:spTgt spid="42"/>
                                        </p:tgtEl>
                                        <p:attrNameLst>
                                          <p:attrName>style.visibility</p:attrName>
                                        </p:attrNameLst>
                                      </p:cBhvr>
                                      <p:to>
                                        <p:strVal val="visible"/>
                                      </p:to>
                                    </p:set>
                                    <p:animEffect transition="in" filter="fade">
                                      <p:cBhvr>
                                        <p:cTn id="53" dur="500"/>
                                        <p:tgtEl>
                                          <p:spTgt spid="42"/>
                                        </p:tgtEl>
                                      </p:cBhvr>
                                    </p:animEffect>
                                  </p:childTnLst>
                                </p:cTn>
                              </p:par>
                              <p:par>
                                <p:cTn id="54" presetID="10" presetClass="entr" presetSubtype="0" fill="hold" grpId="0" nodeType="withEffect">
                                  <p:stCondLst>
                                    <p:cond delay="900"/>
                                  </p:stCondLst>
                                  <p:childTnLst>
                                    <p:set>
                                      <p:cBhvr>
                                        <p:cTn id="55" dur="1" fill="hold">
                                          <p:stCondLst>
                                            <p:cond delay="0"/>
                                          </p:stCondLst>
                                        </p:cTn>
                                        <p:tgtEl>
                                          <p:spTgt spid="43"/>
                                        </p:tgtEl>
                                        <p:attrNameLst>
                                          <p:attrName>style.visibility</p:attrName>
                                        </p:attrNameLst>
                                      </p:cBhvr>
                                      <p:to>
                                        <p:strVal val="visible"/>
                                      </p:to>
                                    </p:set>
                                    <p:animEffect transition="in" filter="fade">
                                      <p:cBhvr>
                                        <p:cTn id="56" dur="500"/>
                                        <p:tgtEl>
                                          <p:spTgt spid="43"/>
                                        </p:tgtEl>
                                      </p:cBhvr>
                                    </p:animEffect>
                                  </p:childTnLst>
                                </p:cTn>
                              </p:par>
                              <p:par>
                                <p:cTn id="57" presetID="10" presetClass="entr" presetSubtype="0" fill="hold" grpId="0" nodeType="withEffect">
                                  <p:stCondLst>
                                    <p:cond delay="1200"/>
                                  </p:stCondLst>
                                  <p:childTnLst>
                                    <p:set>
                                      <p:cBhvr>
                                        <p:cTn id="58" dur="1" fill="hold">
                                          <p:stCondLst>
                                            <p:cond delay="0"/>
                                          </p:stCondLst>
                                        </p:cTn>
                                        <p:tgtEl>
                                          <p:spTgt spid="44"/>
                                        </p:tgtEl>
                                        <p:attrNameLst>
                                          <p:attrName>style.visibility</p:attrName>
                                        </p:attrNameLst>
                                      </p:cBhvr>
                                      <p:to>
                                        <p:strVal val="visible"/>
                                      </p:to>
                                    </p:set>
                                    <p:animEffect transition="in" filter="fade">
                                      <p:cBhvr>
                                        <p:cTn id="59" dur="500"/>
                                        <p:tgtEl>
                                          <p:spTgt spid="44"/>
                                        </p:tgtEl>
                                      </p:cBhvr>
                                    </p:animEffect>
                                  </p:childTnLst>
                                </p:cTn>
                              </p:par>
                              <p:par>
                                <p:cTn id="60" presetID="10" presetClass="entr" presetSubtype="0" fill="hold" grpId="0" nodeType="withEffect">
                                  <p:stCondLst>
                                    <p:cond delay="1500"/>
                                  </p:stCondLst>
                                  <p:childTnLst>
                                    <p:set>
                                      <p:cBhvr>
                                        <p:cTn id="61" dur="1" fill="hold">
                                          <p:stCondLst>
                                            <p:cond delay="0"/>
                                          </p:stCondLst>
                                        </p:cTn>
                                        <p:tgtEl>
                                          <p:spTgt spid="45"/>
                                        </p:tgtEl>
                                        <p:attrNameLst>
                                          <p:attrName>style.visibility</p:attrName>
                                        </p:attrNameLst>
                                      </p:cBhvr>
                                      <p:to>
                                        <p:strVal val="visible"/>
                                      </p:to>
                                    </p:set>
                                    <p:animEffect transition="in" filter="fade">
                                      <p:cBhvr>
                                        <p:cTn id="62" dur="500"/>
                                        <p:tgtEl>
                                          <p:spTgt spid="45"/>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fade">
                                      <p:cBhvr>
                                        <p:cTn id="67" dur="500"/>
                                        <p:tgtEl>
                                          <p:spTgt spid="46"/>
                                        </p:tgtEl>
                                      </p:cBhvr>
                                    </p:animEffect>
                                  </p:childTnLst>
                                </p:cTn>
                              </p:par>
                              <p:par>
                                <p:cTn id="68" presetID="10" presetClass="entr" presetSubtype="0" fill="hold" grpId="0" nodeType="withEffect">
                                  <p:stCondLst>
                                    <p:cond delay="300"/>
                                  </p:stCondLst>
                                  <p:childTnLst>
                                    <p:set>
                                      <p:cBhvr>
                                        <p:cTn id="69" dur="1" fill="hold">
                                          <p:stCondLst>
                                            <p:cond delay="0"/>
                                          </p:stCondLst>
                                        </p:cTn>
                                        <p:tgtEl>
                                          <p:spTgt spid="47"/>
                                        </p:tgtEl>
                                        <p:attrNameLst>
                                          <p:attrName>style.visibility</p:attrName>
                                        </p:attrNameLst>
                                      </p:cBhvr>
                                      <p:to>
                                        <p:strVal val="visible"/>
                                      </p:to>
                                    </p:set>
                                    <p:animEffect transition="in" filter="fade">
                                      <p:cBhvr>
                                        <p:cTn id="70" dur="500"/>
                                        <p:tgtEl>
                                          <p:spTgt spid="47"/>
                                        </p:tgtEl>
                                      </p:cBhvr>
                                    </p:animEffect>
                                  </p:childTnLst>
                                </p:cTn>
                              </p:par>
                              <p:par>
                                <p:cTn id="71" presetID="10" presetClass="entr" presetSubtype="0" fill="hold" nodeType="withEffect">
                                  <p:stCondLst>
                                    <p:cond delay="600"/>
                                  </p:stCondLst>
                                  <p:childTnLst>
                                    <p:set>
                                      <p:cBhvr>
                                        <p:cTn id="72" dur="1" fill="hold">
                                          <p:stCondLst>
                                            <p:cond delay="0"/>
                                          </p:stCondLst>
                                        </p:cTn>
                                        <p:tgtEl>
                                          <p:spTgt spid="48"/>
                                        </p:tgtEl>
                                        <p:attrNameLst>
                                          <p:attrName>style.visibility</p:attrName>
                                        </p:attrNameLst>
                                      </p:cBhvr>
                                      <p:to>
                                        <p:strVal val="visible"/>
                                      </p:to>
                                    </p:set>
                                    <p:animEffect transition="in" filter="fade">
                                      <p:cBhvr>
                                        <p:cTn id="73" dur="500"/>
                                        <p:tgtEl>
                                          <p:spTgt spid="48"/>
                                        </p:tgtEl>
                                      </p:cBhvr>
                                    </p:animEffect>
                                  </p:childTnLst>
                                </p:cTn>
                              </p:par>
                              <p:par>
                                <p:cTn id="74" presetID="10" presetClass="entr" presetSubtype="0" fill="hold" grpId="0" nodeType="withEffect">
                                  <p:stCondLst>
                                    <p:cond delay="900"/>
                                  </p:stCondLst>
                                  <p:childTnLst>
                                    <p:set>
                                      <p:cBhvr>
                                        <p:cTn id="75" dur="1" fill="hold">
                                          <p:stCondLst>
                                            <p:cond delay="0"/>
                                          </p:stCondLst>
                                        </p:cTn>
                                        <p:tgtEl>
                                          <p:spTgt spid="52"/>
                                        </p:tgtEl>
                                        <p:attrNameLst>
                                          <p:attrName>style.visibility</p:attrName>
                                        </p:attrNameLst>
                                      </p:cBhvr>
                                      <p:to>
                                        <p:strVal val="visible"/>
                                      </p:to>
                                    </p:set>
                                    <p:animEffect transition="in" filter="fade">
                                      <p:cBhvr>
                                        <p:cTn id="76" dur="500"/>
                                        <p:tgtEl>
                                          <p:spTgt spid="52"/>
                                        </p:tgtEl>
                                      </p:cBhvr>
                                    </p:animEffect>
                                  </p:childTnLst>
                                </p:cTn>
                              </p:par>
                              <p:par>
                                <p:cTn id="77" presetID="10" presetClass="entr" presetSubtype="0" fill="hold" grpId="0" nodeType="withEffect">
                                  <p:stCondLst>
                                    <p:cond delay="1200"/>
                                  </p:stCondLst>
                                  <p:childTnLst>
                                    <p:set>
                                      <p:cBhvr>
                                        <p:cTn id="78" dur="1" fill="hold">
                                          <p:stCondLst>
                                            <p:cond delay="0"/>
                                          </p:stCondLst>
                                        </p:cTn>
                                        <p:tgtEl>
                                          <p:spTgt spid="53"/>
                                        </p:tgtEl>
                                        <p:attrNameLst>
                                          <p:attrName>style.visibility</p:attrName>
                                        </p:attrNameLst>
                                      </p:cBhvr>
                                      <p:to>
                                        <p:strVal val="visible"/>
                                      </p:to>
                                    </p:set>
                                    <p:animEffect transition="in" filter="fade">
                                      <p:cBhvr>
                                        <p:cTn id="79"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autoUpdateAnimBg="0"/>
      <p:bldP spid="4" grpId="0" animBg="1" autoUpdateAnimBg="0"/>
      <p:bldP spid="5" grpId="0" animBg="1"/>
      <p:bldP spid="6" grpId="0" animBg="1"/>
      <p:bldP spid="7" grpId="0" animBg="1"/>
      <p:bldP spid="8" grpId="0" animBg="1"/>
      <p:bldP spid="9" grpId="0" animBg="1" autoUpdateAnimBg="0"/>
      <p:bldP spid="24" grpId="0" animBg="1"/>
      <p:bldP spid="25" grpId="0" animBg="1"/>
      <p:bldP spid="26" grpId="0" animBg="1"/>
      <p:bldP spid="27" grpId="0" animBg="1"/>
      <p:bldP spid="42" grpId="0" animBg="1" autoUpdateAnimBg="0"/>
      <p:bldP spid="43" grpId="0"/>
      <p:bldP spid="44" grpId="0"/>
      <p:bldP spid="45" grpId="0"/>
      <p:bldP spid="46" grpId="0"/>
      <p:bldP spid="47" grpId="0" animBg="1" autoUpdateAnimBg="0"/>
      <p:bldP spid="52" grpId="0"/>
      <p:bldP spid="5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淘宝店chenying0907 1">
            <a:extLst>
              <a:ext uri="{FF2B5EF4-FFF2-40B4-BE49-F238E27FC236}">
                <a16:creationId xmlns:a16="http://schemas.microsoft.com/office/drawing/2014/main" xmlns="" id="{2116C853-0AC1-654A-BADE-225CAC76DC51}"/>
              </a:ext>
            </a:extLst>
          </p:cNvPr>
          <p:cNvGrpSpPr/>
          <p:nvPr>
            <p:custDataLst>
              <p:tags r:id="rId1"/>
            </p:custDataLst>
          </p:nvPr>
        </p:nvGrpSpPr>
        <p:grpSpPr>
          <a:xfrm>
            <a:off x="0" y="1848167"/>
            <a:ext cx="9153526" cy="3311526"/>
            <a:chOff x="-4763" y="1841500"/>
            <a:chExt cx="9153526" cy="3311526"/>
          </a:xfrm>
        </p:grpSpPr>
        <p:sp>
          <p:nvSpPr>
            <p:cNvPr id="3" name="淘宝店chenying0907 36">
              <a:extLst>
                <a:ext uri="{FF2B5EF4-FFF2-40B4-BE49-F238E27FC236}">
                  <a16:creationId xmlns:a16="http://schemas.microsoft.com/office/drawing/2014/main" xmlns="" id="{C9370955-84A0-644A-9FF0-0F4D2A56754A}"/>
                </a:ext>
              </a:extLst>
            </p:cNvPr>
            <p:cNvSpPr>
              <a:spLocks/>
            </p:cNvSpPr>
            <p:nvPr/>
          </p:nvSpPr>
          <p:spPr bwMode="auto">
            <a:xfrm>
              <a:off x="3036887" y="3662363"/>
              <a:ext cx="4049713" cy="1490663"/>
            </a:xfrm>
            <a:custGeom>
              <a:avLst/>
              <a:gdLst>
                <a:gd name="T0" fmla="*/ 1369 w 2551"/>
                <a:gd name="T1" fmla="*/ 939 h 939"/>
                <a:gd name="T2" fmla="*/ 2551 w 2551"/>
                <a:gd name="T3" fmla="*/ 442 h 939"/>
                <a:gd name="T4" fmla="*/ 2485 w 2551"/>
                <a:gd name="T5" fmla="*/ 0 h 939"/>
                <a:gd name="T6" fmla="*/ 0 w 2551"/>
                <a:gd name="T7" fmla="*/ 295 h 939"/>
                <a:gd name="T8" fmla="*/ 745 w 2551"/>
                <a:gd name="T9" fmla="*/ 939 h 939"/>
                <a:gd name="T10" fmla="*/ 1369 w 2551"/>
                <a:gd name="T11" fmla="*/ 939 h 939"/>
              </a:gdLst>
              <a:ahLst/>
              <a:cxnLst>
                <a:cxn ang="0">
                  <a:pos x="T0" y="T1"/>
                </a:cxn>
                <a:cxn ang="0">
                  <a:pos x="T2" y="T3"/>
                </a:cxn>
                <a:cxn ang="0">
                  <a:pos x="T4" y="T5"/>
                </a:cxn>
                <a:cxn ang="0">
                  <a:pos x="T6" y="T7"/>
                </a:cxn>
                <a:cxn ang="0">
                  <a:pos x="T8" y="T9"/>
                </a:cxn>
                <a:cxn ang="0">
                  <a:pos x="T10" y="T11"/>
                </a:cxn>
              </a:cxnLst>
              <a:rect l="0" t="0" r="r" b="b"/>
              <a:pathLst>
                <a:path w="2551" h="939">
                  <a:moveTo>
                    <a:pt x="1369" y="939"/>
                  </a:moveTo>
                  <a:lnTo>
                    <a:pt x="2551" y="442"/>
                  </a:lnTo>
                  <a:lnTo>
                    <a:pt x="2485" y="0"/>
                  </a:lnTo>
                  <a:lnTo>
                    <a:pt x="0" y="295"/>
                  </a:lnTo>
                  <a:lnTo>
                    <a:pt x="745" y="939"/>
                  </a:lnTo>
                  <a:lnTo>
                    <a:pt x="1369" y="939"/>
                  </a:lnTo>
                  <a:close/>
                </a:path>
              </a:pathLst>
            </a:custGeom>
            <a:solidFill>
              <a:srgbClr val="DCACA5"/>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 name="淘宝店chenying0907 37">
              <a:extLst>
                <a:ext uri="{FF2B5EF4-FFF2-40B4-BE49-F238E27FC236}">
                  <a16:creationId xmlns:a16="http://schemas.microsoft.com/office/drawing/2014/main" xmlns="" id="{10968370-741F-5043-9537-E9CBAF83194A}"/>
                </a:ext>
              </a:extLst>
            </p:cNvPr>
            <p:cNvSpPr>
              <a:spLocks/>
            </p:cNvSpPr>
            <p:nvPr/>
          </p:nvSpPr>
          <p:spPr bwMode="auto">
            <a:xfrm>
              <a:off x="379412" y="1841500"/>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ECD0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淘宝店chenying0907 38">
              <a:extLst>
                <a:ext uri="{FF2B5EF4-FFF2-40B4-BE49-F238E27FC236}">
                  <a16:creationId xmlns:a16="http://schemas.microsoft.com/office/drawing/2014/main" xmlns="" id="{1244ADDF-2D60-DD43-96C8-62D54FDD84D6}"/>
                </a:ext>
              </a:extLst>
            </p:cNvPr>
            <p:cNvSpPr>
              <a:spLocks/>
            </p:cNvSpPr>
            <p:nvPr/>
          </p:nvSpPr>
          <p:spPr bwMode="auto">
            <a:xfrm>
              <a:off x="-4763" y="1841500"/>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淘宝店chenying0907 39">
              <a:extLst>
                <a:ext uri="{FF2B5EF4-FFF2-40B4-BE49-F238E27FC236}">
                  <a16:creationId xmlns:a16="http://schemas.microsoft.com/office/drawing/2014/main" xmlns="" id="{1363E848-2AC7-C64B-BAA6-4793AFCD5D4D}"/>
                </a:ext>
              </a:extLst>
            </p:cNvPr>
            <p:cNvSpPr>
              <a:spLocks/>
            </p:cNvSpPr>
            <p:nvPr/>
          </p:nvSpPr>
          <p:spPr bwMode="auto">
            <a:xfrm>
              <a:off x="-4763" y="4770438"/>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DCAC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淘宝店chenying0907 40">
              <a:extLst>
                <a:ext uri="{FF2B5EF4-FFF2-40B4-BE49-F238E27FC236}">
                  <a16:creationId xmlns:a16="http://schemas.microsoft.com/office/drawing/2014/main" xmlns="" id="{446DFB16-17B8-4C40-9E82-A03488999FB9}"/>
                </a:ext>
              </a:extLst>
            </p:cNvPr>
            <p:cNvSpPr>
              <a:spLocks/>
            </p:cNvSpPr>
            <p:nvPr/>
          </p:nvSpPr>
          <p:spPr bwMode="auto">
            <a:xfrm>
              <a:off x="5210175" y="3490913"/>
              <a:ext cx="3938588" cy="1662113"/>
            </a:xfrm>
            <a:custGeom>
              <a:avLst/>
              <a:gdLst>
                <a:gd name="T0" fmla="*/ 0 w 2481"/>
                <a:gd name="T1" fmla="*/ 1047 h 1047"/>
                <a:gd name="T2" fmla="*/ 1254 w 2481"/>
                <a:gd name="T3" fmla="*/ 1047 h 1047"/>
                <a:gd name="T4" fmla="*/ 1868 w 2481"/>
                <a:gd name="T5" fmla="*/ 1047 h 1047"/>
                <a:gd name="T6" fmla="*/ 2481 w 2481"/>
                <a:gd name="T7" fmla="*/ 263 h 1047"/>
                <a:gd name="T8" fmla="*/ 2481 w 2481"/>
                <a:gd name="T9" fmla="*/ 0 h 1047"/>
                <a:gd name="T10" fmla="*/ 0 w 2481"/>
                <a:gd name="T11" fmla="*/ 1047 h 1047"/>
              </a:gdLst>
              <a:ahLst/>
              <a:cxnLst>
                <a:cxn ang="0">
                  <a:pos x="T0" y="T1"/>
                </a:cxn>
                <a:cxn ang="0">
                  <a:pos x="T2" y="T3"/>
                </a:cxn>
                <a:cxn ang="0">
                  <a:pos x="T4" y="T5"/>
                </a:cxn>
                <a:cxn ang="0">
                  <a:pos x="T6" y="T7"/>
                </a:cxn>
                <a:cxn ang="0">
                  <a:pos x="T8" y="T9"/>
                </a:cxn>
                <a:cxn ang="0">
                  <a:pos x="T10" y="T11"/>
                </a:cxn>
              </a:cxnLst>
              <a:rect l="0" t="0" r="r" b="b"/>
              <a:pathLst>
                <a:path w="2481" h="1047">
                  <a:moveTo>
                    <a:pt x="0" y="1047"/>
                  </a:moveTo>
                  <a:lnTo>
                    <a:pt x="1254" y="1047"/>
                  </a:lnTo>
                  <a:lnTo>
                    <a:pt x="1868" y="1047"/>
                  </a:lnTo>
                  <a:lnTo>
                    <a:pt x="2481" y="263"/>
                  </a:lnTo>
                  <a:lnTo>
                    <a:pt x="2481" y="0"/>
                  </a:lnTo>
                  <a:lnTo>
                    <a:pt x="0" y="1047"/>
                  </a:lnTo>
                  <a:close/>
                </a:path>
              </a:pathLst>
            </a:custGeom>
            <a:solidFill>
              <a:srgbClr val="ECD0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淘宝店chenying0907 41">
              <a:extLst>
                <a:ext uri="{FF2B5EF4-FFF2-40B4-BE49-F238E27FC236}">
                  <a16:creationId xmlns:a16="http://schemas.microsoft.com/office/drawing/2014/main" xmlns="" id="{349BDABA-CB6F-6842-8D35-1D1FCDC2C269}"/>
                </a:ext>
              </a:extLst>
            </p:cNvPr>
            <p:cNvSpPr>
              <a:spLocks/>
            </p:cNvSpPr>
            <p:nvPr/>
          </p:nvSpPr>
          <p:spPr bwMode="auto">
            <a:xfrm>
              <a:off x="6965950" y="3357563"/>
              <a:ext cx="2182813" cy="1006475"/>
            </a:xfrm>
            <a:custGeom>
              <a:avLst/>
              <a:gdLst>
                <a:gd name="T0" fmla="*/ 0 w 1375"/>
                <a:gd name="T1" fmla="*/ 126 h 634"/>
                <a:gd name="T2" fmla="*/ 76 w 1375"/>
                <a:gd name="T3" fmla="*/ 634 h 634"/>
                <a:gd name="T4" fmla="*/ 1375 w 1375"/>
                <a:gd name="T5" fmla="*/ 84 h 634"/>
                <a:gd name="T6" fmla="*/ 1375 w 1375"/>
                <a:gd name="T7" fmla="*/ 36 h 634"/>
                <a:gd name="T8" fmla="*/ 1375 w 1375"/>
                <a:gd name="T9" fmla="*/ 0 h 634"/>
                <a:gd name="T10" fmla="*/ 0 w 1375"/>
                <a:gd name="T11" fmla="*/ 126 h 634"/>
              </a:gdLst>
              <a:ahLst/>
              <a:cxnLst>
                <a:cxn ang="0">
                  <a:pos x="T0" y="T1"/>
                </a:cxn>
                <a:cxn ang="0">
                  <a:pos x="T2" y="T3"/>
                </a:cxn>
                <a:cxn ang="0">
                  <a:pos x="T4" y="T5"/>
                </a:cxn>
                <a:cxn ang="0">
                  <a:pos x="T6" y="T7"/>
                </a:cxn>
                <a:cxn ang="0">
                  <a:pos x="T8" y="T9"/>
                </a:cxn>
                <a:cxn ang="0">
                  <a:pos x="T10" y="T11"/>
                </a:cxn>
              </a:cxnLst>
              <a:rect l="0" t="0" r="r" b="b"/>
              <a:pathLst>
                <a:path w="1375" h="634">
                  <a:moveTo>
                    <a:pt x="0" y="126"/>
                  </a:moveTo>
                  <a:lnTo>
                    <a:pt x="76" y="634"/>
                  </a:lnTo>
                  <a:lnTo>
                    <a:pt x="1375" y="84"/>
                  </a:lnTo>
                  <a:lnTo>
                    <a:pt x="1375" y="36"/>
                  </a:lnTo>
                  <a:lnTo>
                    <a:pt x="1375" y="0"/>
                  </a:lnTo>
                  <a:lnTo>
                    <a:pt x="0" y="126"/>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9" name="PA_淘宝店chenying0907 11">
            <a:extLst>
              <a:ext uri="{FF2B5EF4-FFF2-40B4-BE49-F238E27FC236}">
                <a16:creationId xmlns:a16="http://schemas.microsoft.com/office/drawing/2014/main" xmlns="" id="{45635F5B-418D-A54A-9248-C78AC13A194D}"/>
              </a:ext>
            </a:extLst>
          </p:cNvPr>
          <p:cNvSpPr/>
          <p:nvPr>
            <p:custDataLst>
              <p:tags r:id="rId2"/>
            </p:custDataLst>
          </p:nvPr>
        </p:nvSpPr>
        <p:spPr>
          <a:xfrm>
            <a:off x="533871" y="591530"/>
            <a:ext cx="8076257" cy="3960440"/>
          </a:xfrm>
          <a:prstGeom prst="rect">
            <a:avLst/>
          </a:prstGeom>
          <a:solidFill>
            <a:schemeClr val="bg1">
              <a:alpha val="85000"/>
            </a:schemeClr>
          </a:solidFill>
          <a:ln>
            <a:noFill/>
          </a:ln>
          <a:effectLst>
            <a:outerShdw blurRad="368300" dist="63500" dir="462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ans S Chinese Medium" panose="020B0600000000000000" pitchFamily="34" charset="-122"/>
              <a:ea typeface="Noto Sans S Chinese Medium" panose="020B0600000000000000" pitchFamily="34" charset="-122"/>
            </a:endParaRPr>
          </a:p>
        </p:txBody>
      </p:sp>
      <p:sp>
        <p:nvSpPr>
          <p:cNvPr id="10" name="PA_圆角淘宝店chenying0907 1030">
            <a:extLst>
              <a:ext uri="{FF2B5EF4-FFF2-40B4-BE49-F238E27FC236}">
                <a16:creationId xmlns:a16="http://schemas.microsoft.com/office/drawing/2014/main" xmlns="" id="{0076116A-5BCC-3847-A076-6F6AFB382495}"/>
              </a:ext>
            </a:extLst>
          </p:cNvPr>
          <p:cNvSpPr/>
          <p:nvPr>
            <p:custDataLst>
              <p:tags r:id="rId3"/>
            </p:custDataLst>
          </p:nvPr>
        </p:nvSpPr>
        <p:spPr>
          <a:xfrm>
            <a:off x="1607944" y="2633312"/>
            <a:ext cx="5937801" cy="217917"/>
          </a:xfrm>
          <a:prstGeom prst="roundRect">
            <a:avLst>
              <a:gd name="adj" fmla="val 50000"/>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dist"/>
            <a:r>
              <a:rPr lang="en-US" altLang="zh-CN" sz="1000" dirty="0">
                <a:solidFill>
                  <a:schemeClr val="bg1">
                    <a:lumMod val="50000"/>
                  </a:schemeClr>
                </a:solidFill>
                <a:latin typeface="Noto Sans S Chinese Medium" panose="020B0600000000000000" pitchFamily="34" charset="-122"/>
                <a:ea typeface="Noto Sans S Chinese Medium" panose="020B0600000000000000" pitchFamily="34" charset="-122"/>
              </a:rPr>
              <a:t>THANK YOU FOR WATCHING</a:t>
            </a:r>
          </a:p>
        </p:txBody>
      </p:sp>
      <p:sp>
        <p:nvSpPr>
          <p:cNvPr id="11" name="PA_文本框 42">
            <a:extLst>
              <a:ext uri="{FF2B5EF4-FFF2-40B4-BE49-F238E27FC236}">
                <a16:creationId xmlns:a16="http://schemas.microsoft.com/office/drawing/2014/main" xmlns="" id="{130E9A7F-542D-0C41-9FD3-CDF90503956F}"/>
              </a:ext>
            </a:extLst>
          </p:cNvPr>
          <p:cNvSpPr txBox="1"/>
          <p:nvPr>
            <p:custDataLst>
              <p:tags r:id="rId4"/>
            </p:custDataLst>
          </p:nvPr>
        </p:nvSpPr>
        <p:spPr>
          <a:xfrm>
            <a:off x="1607944" y="1986975"/>
            <a:ext cx="5904656" cy="584775"/>
          </a:xfrm>
          <a:prstGeom prst="rect">
            <a:avLst/>
          </a:prstGeom>
          <a:noFill/>
        </p:spPr>
        <p:txBody>
          <a:bodyPr wrap="square" lIns="0" rIns="0" rtlCol="0">
            <a:spAutoFit/>
          </a:bodyPr>
          <a:lstStyle/>
          <a:p>
            <a:pPr algn="dist"/>
            <a:r>
              <a:rPr lang="zh-CN" altLang="en-US" sz="3200" dirty="0">
                <a:ln w="6350">
                  <a:noFill/>
                </a:ln>
                <a:solidFill>
                  <a:schemeClr val="bg1">
                    <a:lumMod val="50000"/>
                  </a:schemeClr>
                </a:solidFill>
                <a:latin typeface="Noto Sans S Chinese Medium" panose="020B0600000000000000" pitchFamily="34" charset="-122"/>
                <a:ea typeface="Noto Sans S Chinese Medium" panose="020B0600000000000000" pitchFamily="34" charset="-122"/>
              </a:rPr>
              <a:t>谢谢欣赏</a:t>
            </a:r>
          </a:p>
        </p:txBody>
      </p:sp>
    </p:spTree>
    <p:extLst>
      <p:ext uri="{BB962C8B-B14F-4D97-AF65-F5344CB8AC3E}">
        <p14:creationId xmlns:p14="http://schemas.microsoft.com/office/powerpoint/2010/main" val="9835812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90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utoUpdateAnimBg="0"/>
      <p:bldP spid="10" grpId="0" animBg="1" autoUpdateAnimBg="0"/>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47669" y="3327835"/>
            <a:ext cx="6455579" cy="12695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defTabSz="914400"/>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www.1ppt.com/ziliao/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字体下载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248707"/>
            <a:ext cx="9144000" cy="1025122"/>
          </a:xfrm>
          <a:prstGeom prst="rect">
            <a:avLst/>
          </a:prstGeom>
          <a:solidFill>
            <a:schemeClr val="tx2">
              <a:lumMod val="75000"/>
            </a:schemeClr>
          </a:solidFill>
          <a:ln w="9525">
            <a:noFill/>
            <a:miter lim="800000"/>
            <a:headEnd/>
            <a:tailEnd/>
          </a:ln>
        </p:spPr>
        <p:txBody>
          <a:bodyPr wrap="none" anchor="ctr"/>
          <a:lstStyle/>
          <a:p>
            <a:pPr defTabSz="914400">
              <a:defRPr/>
            </a:pPr>
            <a:endParaRPr lang="zh-CN" altLang="en-US" sz="1800" kern="0" dirty="0">
              <a:solidFill>
                <a:srgbClr val="005397"/>
              </a:solidFill>
              <a:latin typeface="Arial"/>
              <a:ea typeface="微软雅黑"/>
            </a:endParaRPr>
          </a:p>
        </p:txBody>
      </p:sp>
      <p:pic>
        <p:nvPicPr>
          <p:cNvPr id="10" name="图片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20802" y="236387"/>
            <a:ext cx="7711638" cy="2011329"/>
          </a:xfrm>
          <a:prstGeom prst="rect">
            <a:avLst/>
          </a:prstGeom>
          <a:noFill/>
          <a:ln>
            <a:noFill/>
          </a:ln>
        </p:spPr>
      </p:pic>
      <p:sp>
        <p:nvSpPr>
          <p:cNvPr id="15" name="Rectangle 3"/>
          <p:cNvSpPr>
            <a:spLocks noChangeArrowheads="1"/>
          </p:cNvSpPr>
          <p:nvPr/>
        </p:nvSpPr>
        <p:spPr bwMode="auto">
          <a:xfrm>
            <a:off x="468318" y="2323011"/>
            <a:ext cx="4103687" cy="1214009"/>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defTabSz="914400">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不限次数的用于您个人</a:t>
            </a:r>
            <a:r>
              <a:rPr lang="en-US" altLang="zh-CN" sz="1200" kern="0" dirty="0" smtClean="0">
                <a:solidFill>
                  <a:prstClr val="white"/>
                </a:solidFill>
                <a:latin typeface="微软雅黑" pitchFamily="34" charset="-122"/>
                <a:ea typeface="微软雅黑" pitchFamily="34" charset="-122"/>
              </a:rPr>
              <a:t>/</a:t>
            </a:r>
            <a:r>
              <a:rPr lang="zh-CN" altLang="en-US" sz="1200" kern="0" dirty="0" smtClean="0">
                <a:solidFill>
                  <a:prstClr val="white"/>
                </a:solidFill>
                <a:latin typeface="微软雅黑" pitchFamily="34" charset="-122"/>
                <a:ea typeface="微软雅黑" pitchFamily="34" charset="-122"/>
              </a:rPr>
              <a:t>公司、企业的商业演示。</a:t>
            </a:r>
          </a:p>
          <a:p>
            <a:pPr defTabSz="914400">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4572000" y="2323011"/>
            <a:ext cx="4103688" cy="1160003"/>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defTabSz="914400">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用于任何形式的在线付费下载。</a:t>
            </a:r>
          </a:p>
          <a:p>
            <a:pPr defTabSz="914400">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收集整理我们发布的免费资源后，刻录光碟销售。</a:t>
            </a:r>
            <a:endParaRPr lang="zh-CN" altLang="en-GB" sz="1200" kern="0" dirty="0" smtClean="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15816" y="2323010"/>
            <a:ext cx="3937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234001" y="2323010"/>
            <a:ext cx="3937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00580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淘宝店chenying0907 21">
            <a:extLst>
              <a:ext uri="{FF2B5EF4-FFF2-40B4-BE49-F238E27FC236}">
                <a16:creationId xmlns:a16="http://schemas.microsoft.com/office/drawing/2014/main" xmlns="" id="{9ED2FBA3-E6D4-BD4F-825B-02B659D09A2F}"/>
              </a:ext>
            </a:extLst>
          </p:cNvPr>
          <p:cNvGrpSpPr/>
          <p:nvPr>
            <p:custDataLst>
              <p:tags r:id="rId1"/>
            </p:custDataLst>
          </p:nvPr>
        </p:nvGrpSpPr>
        <p:grpSpPr>
          <a:xfrm>
            <a:off x="5832473" y="-21235"/>
            <a:ext cx="3311527" cy="5164735"/>
            <a:chOff x="5832473" y="-21235"/>
            <a:chExt cx="3311527" cy="5164735"/>
          </a:xfrm>
        </p:grpSpPr>
        <p:sp>
          <p:nvSpPr>
            <p:cNvPr id="3" name="淘宝店chenying0907 36">
              <a:extLst>
                <a:ext uri="{FF2B5EF4-FFF2-40B4-BE49-F238E27FC236}">
                  <a16:creationId xmlns:a16="http://schemas.microsoft.com/office/drawing/2014/main" xmlns="" id="{987F8281-0194-1645-B02C-F703956785F6}"/>
                </a:ext>
              </a:extLst>
            </p:cNvPr>
            <p:cNvSpPr>
              <a:spLocks/>
            </p:cNvSpPr>
            <p:nvPr/>
          </p:nvSpPr>
          <p:spPr bwMode="auto">
            <a:xfrm rot="16200000">
              <a:off x="7445263" y="403114"/>
              <a:ext cx="2123086" cy="1274387"/>
            </a:xfrm>
            <a:custGeom>
              <a:avLst/>
              <a:gdLst/>
              <a:ahLst/>
              <a:cxnLst/>
              <a:rect l="l" t="t" r="r" b="b"/>
              <a:pathLst>
                <a:path w="2123086" h="1274387">
                  <a:moveTo>
                    <a:pt x="0" y="252037"/>
                  </a:moveTo>
                  <a:lnTo>
                    <a:pt x="2123086" y="0"/>
                  </a:lnTo>
                  <a:lnTo>
                    <a:pt x="2123086" y="1274387"/>
                  </a:lnTo>
                  <a:lnTo>
                    <a:pt x="1182688" y="1274387"/>
                  </a:lnTo>
                  <a:close/>
                </a:path>
              </a:pathLst>
            </a:custGeom>
            <a:solidFill>
              <a:srgbClr val="E5AAA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 name="淘宝店chenying0907 37">
              <a:extLst>
                <a:ext uri="{FF2B5EF4-FFF2-40B4-BE49-F238E27FC236}">
                  <a16:creationId xmlns:a16="http://schemas.microsoft.com/office/drawing/2014/main" xmlns="" id="{99E6B11B-A6CE-C641-8DF1-7569E0277BEE}"/>
                </a:ext>
              </a:extLst>
            </p:cNvPr>
            <p:cNvSpPr>
              <a:spLocks/>
            </p:cNvSpPr>
            <p:nvPr/>
          </p:nvSpPr>
          <p:spPr bwMode="auto">
            <a:xfrm rot="16200000">
              <a:off x="5568154" y="1183482"/>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F1CF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淘宝店chenying0907 38">
              <a:extLst>
                <a:ext uri="{FF2B5EF4-FFF2-40B4-BE49-F238E27FC236}">
                  <a16:creationId xmlns:a16="http://schemas.microsoft.com/office/drawing/2014/main" xmlns="" id="{B0642BD9-B24F-E945-A444-4574F55B6954}"/>
                </a:ext>
              </a:extLst>
            </p:cNvPr>
            <p:cNvSpPr>
              <a:spLocks/>
            </p:cNvSpPr>
            <p:nvPr/>
          </p:nvSpPr>
          <p:spPr bwMode="auto">
            <a:xfrm rot="16200000">
              <a:off x="6636541" y="2759869"/>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9E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淘宝店chenying0907 39">
              <a:extLst>
                <a:ext uri="{FF2B5EF4-FFF2-40B4-BE49-F238E27FC236}">
                  <a16:creationId xmlns:a16="http://schemas.microsoft.com/office/drawing/2014/main" xmlns="" id="{AD0A6F15-20E7-A146-AA5D-65EAD1B88D97}"/>
                </a:ext>
              </a:extLst>
            </p:cNvPr>
            <p:cNvSpPr>
              <a:spLocks/>
            </p:cNvSpPr>
            <p:nvPr/>
          </p:nvSpPr>
          <p:spPr bwMode="auto">
            <a:xfrm rot="16200000">
              <a:off x="7785893" y="3785394"/>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E5AA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 name="PA_淘宝店chenying0907 13">
            <a:extLst>
              <a:ext uri="{FF2B5EF4-FFF2-40B4-BE49-F238E27FC236}">
                <a16:creationId xmlns:a16="http://schemas.microsoft.com/office/drawing/2014/main" xmlns="" id="{CD1B7D87-EC5B-B444-9016-62B1641FB5EB}"/>
              </a:ext>
            </a:extLst>
          </p:cNvPr>
          <p:cNvSpPr/>
          <p:nvPr>
            <p:custDataLst>
              <p:tags r:id="rId2"/>
            </p:custDataLst>
          </p:nvPr>
        </p:nvSpPr>
        <p:spPr>
          <a:xfrm>
            <a:off x="3203847" y="1226820"/>
            <a:ext cx="5557563" cy="2689858"/>
          </a:xfrm>
          <a:prstGeom prst="rect">
            <a:avLst/>
          </a:prstGeom>
          <a:solidFill>
            <a:schemeClr val="bg1">
              <a:alpha val="85000"/>
            </a:schemeClr>
          </a:solidFill>
          <a:ln>
            <a:noFill/>
          </a:ln>
          <a:effectLst>
            <a:outerShdw blurRad="368300" dist="63500" dir="4620000" algn="tl"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PA_文本框 16">
            <a:extLst>
              <a:ext uri="{FF2B5EF4-FFF2-40B4-BE49-F238E27FC236}">
                <a16:creationId xmlns:a16="http://schemas.microsoft.com/office/drawing/2014/main" xmlns="" id="{0C0DF6DC-37B8-CC4D-80E6-299539DA771B}"/>
              </a:ext>
            </a:extLst>
          </p:cNvPr>
          <p:cNvSpPr txBox="1"/>
          <p:nvPr>
            <p:custDataLst>
              <p:tags r:id="rId3"/>
            </p:custDataLst>
          </p:nvPr>
        </p:nvSpPr>
        <p:spPr>
          <a:xfrm>
            <a:off x="1841644" y="2126925"/>
            <a:ext cx="899396" cy="830997"/>
          </a:xfrm>
          <a:prstGeom prst="rect">
            <a:avLst/>
          </a:prstGeom>
          <a:noFill/>
        </p:spPr>
        <p:txBody>
          <a:bodyPr wrap="square" rtlCol="0">
            <a:spAutoFit/>
          </a:bodyPr>
          <a:lstStyle/>
          <a:p>
            <a:r>
              <a:rPr lang="en-US" altLang="zh-CN" sz="4800" dirty="0">
                <a:solidFill>
                  <a:schemeClr val="bg1">
                    <a:lumMod val="50000"/>
                  </a:schemeClr>
                </a:solidFill>
                <a:latin typeface="Noto Sans S Chinese Medium" panose="020B0600000000000000" pitchFamily="34" charset="-122"/>
                <a:ea typeface="Noto Sans S Chinese Medium" panose="020B0600000000000000" pitchFamily="34" charset="-122"/>
              </a:rPr>
              <a:t>01</a:t>
            </a:r>
            <a:endParaRPr lang="zh-CN" altLang="en-US" sz="48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9" name="PA_文本框 17">
            <a:extLst>
              <a:ext uri="{FF2B5EF4-FFF2-40B4-BE49-F238E27FC236}">
                <a16:creationId xmlns:a16="http://schemas.microsoft.com/office/drawing/2014/main" xmlns="" id="{8F3758AE-DE90-F049-9844-B9EE980B96BC}"/>
              </a:ext>
            </a:extLst>
          </p:cNvPr>
          <p:cNvSpPr txBox="1"/>
          <p:nvPr>
            <p:custDataLst>
              <p:tags r:id="rId4"/>
            </p:custDataLst>
          </p:nvPr>
        </p:nvSpPr>
        <p:spPr>
          <a:xfrm>
            <a:off x="3524160" y="1726837"/>
            <a:ext cx="2031325" cy="461665"/>
          </a:xfrm>
          <a:prstGeom prst="rect">
            <a:avLst/>
          </a:prstGeom>
          <a:noFill/>
        </p:spPr>
        <p:txBody>
          <a:bodyPr wrap="none" rtlCol="0">
            <a:spAutoFit/>
          </a:bodyPr>
          <a:lstStyle/>
          <a:p>
            <a:r>
              <a:rPr lang="zh-CN" altLang="en-US" sz="2400" dirty="0">
                <a:solidFill>
                  <a:schemeClr val="bg1">
                    <a:lumMod val="50000"/>
                  </a:schemeClr>
                </a:solidFill>
                <a:latin typeface="Noto Sans S Chinese Medium" panose="020B0600000000000000" pitchFamily="34" charset="-122"/>
                <a:ea typeface="Noto Sans S Chinese Medium" panose="020B0600000000000000" pitchFamily="34" charset="-122"/>
              </a:rPr>
              <a:t>相关标题文字</a:t>
            </a:r>
          </a:p>
        </p:txBody>
      </p:sp>
      <p:grpSp>
        <p:nvGrpSpPr>
          <p:cNvPr id="10" name="PA_淘宝店chenying0907 18">
            <a:extLst>
              <a:ext uri="{FF2B5EF4-FFF2-40B4-BE49-F238E27FC236}">
                <a16:creationId xmlns:a16="http://schemas.microsoft.com/office/drawing/2014/main" xmlns="" id="{7DE7BF57-2EF0-7E43-A2C9-DBCC62D457A1}"/>
              </a:ext>
            </a:extLst>
          </p:cNvPr>
          <p:cNvGrpSpPr/>
          <p:nvPr>
            <p:custDataLst>
              <p:tags r:id="rId5"/>
            </p:custDataLst>
          </p:nvPr>
        </p:nvGrpSpPr>
        <p:grpSpPr>
          <a:xfrm>
            <a:off x="2243226" y="2221456"/>
            <a:ext cx="528300" cy="710884"/>
            <a:chOff x="4211960" y="594800"/>
            <a:chExt cx="374475" cy="662059"/>
          </a:xfrm>
        </p:grpSpPr>
        <p:sp>
          <p:nvSpPr>
            <p:cNvPr id="11" name="直角三角形 10">
              <a:extLst>
                <a:ext uri="{FF2B5EF4-FFF2-40B4-BE49-F238E27FC236}">
                  <a16:creationId xmlns:a16="http://schemas.microsoft.com/office/drawing/2014/main" xmlns="" id="{2F021775-9766-FA44-84FE-01936583C157}"/>
                </a:ext>
              </a:extLst>
            </p:cNvPr>
            <p:cNvSpPr/>
            <p:nvPr/>
          </p:nvSpPr>
          <p:spPr>
            <a:xfrm rot="16200000">
              <a:off x="4068168" y="738592"/>
              <a:ext cx="662059" cy="374475"/>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ans S Chinese Medium" panose="020B0600000000000000" pitchFamily="34" charset="-122"/>
                <a:ea typeface="Noto Sans S Chinese Medium" panose="020B0600000000000000" pitchFamily="34" charset="-122"/>
              </a:endParaRPr>
            </a:p>
          </p:txBody>
        </p:sp>
        <p:cxnSp>
          <p:nvCxnSpPr>
            <p:cNvPr id="12" name="直接连接符 20">
              <a:extLst>
                <a:ext uri="{FF2B5EF4-FFF2-40B4-BE49-F238E27FC236}">
                  <a16:creationId xmlns:a16="http://schemas.microsoft.com/office/drawing/2014/main" xmlns="" id="{B6792849-2E6E-D04C-9A76-56D27CE2C78F}"/>
                </a:ext>
              </a:extLst>
            </p:cNvPr>
            <p:cNvCxnSpPr>
              <a:stCxn id="11" idx="4"/>
              <a:endCxn id="11" idx="0"/>
            </p:cNvCxnSpPr>
            <p:nvPr/>
          </p:nvCxnSpPr>
          <p:spPr>
            <a:xfrm flipH="1">
              <a:off x="4211960" y="594800"/>
              <a:ext cx="374475" cy="662059"/>
            </a:xfrm>
            <a:prstGeom prst="line">
              <a:avLst/>
            </a:prstGeom>
            <a:ln w="6350" cap="rnd">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13" name="PA_淘宝店chenying0907 23">
            <a:extLst>
              <a:ext uri="{FF2B5EF4-FFF2-40B4-BE49-F238E27FC236}">
                <a16:creationId xmlns:a16="http://schemas.microsoft.com/office/drawing/2014/main" xmlns="" id="{165EC2AF-106E-4A4E-BBAE-49237E039A26}"/>
              </a:ext>
            </a:extLst>
          </p:cNvPr>
          <p:cNvSpPr/>
          <p:nvPr>
            <p:custDataLst>
              <p:tags r:id="rId6"/>
            </p:custDataLst>
          </p:nvPr>
        </p:nvSpPr>
        <p:spPr>
          <a:xfrm>
            <a:off x="3524161" y="2187142"/>
            <a:ext cx="2286000" cy="1304203"/>
          </a:xfrm>
          <a:prstGeom prst="rect">
            <a:avLst/>
          </a:prstGeom>
        </p:spPr>
        <p:txBody>
          <a:bodyPr wrap="square">
            <a:spAutoFit/>
          </a:bodyPr>
          <a:lstStyle/>
          <a:p>
            <a:pPr marL="171450" indent="-171450">
              <a:lnSpc>
                <a:spcPct val="150000"/>
              </a:lnSpc>
              <a:buClr>
                <a:schemeClr val="accent3"/>
              </a:buClr>
              <a:buFont typeface="Wingdings" panose="05000000000000000000" pitchFamily="2" charset="2"/>
              <a:buChar char="p"/>
            </a:pPr>
            <a:r>
              <a:rPr lang="zh-CN" altLang="en-US" sz="1050" dirty="0">
                <a:solidFill>
                  <a:schemeClr val="bg1">
                    <a:lumMod val="50000"/>
                  </a:schemeClr>
                </a:solidFill>
                <a:latin typeface="Noto Sans S Chinese Medium" panose="020B0600000000000000" pitchFamily="34" charset="-122"/>
                <a:ea typeface="Noto Sans S Chinese Medium" panose="020B0600000000000000" pitchFamily="34" charset="-122"/>
              </a:rPr>
              <a:t>请替换文字内容</a:t>
            </a:r>
            <a:endParaRPr lang="en-US" altLang="zh-CN" sz="1050" dirty="0">
              <a:solidFill>
                <a:schemeClr val="bg1">
                  <a:lumMod val="50000"/>
                </a:schemeClr>
              </a:solidFill>
              <a:latin typeface="Noto Sans S Chinese Medium" panose="020B0600000000000000" pitchFamily="34" charset="-122"/>
              <a:ea typeface="Noto Sans S Chinese Medium" panose="020B0600000000000000" pitchFamily="34" charset="-122"/>
            </a:endParaRPr>
          </a:p>
          <a:p>
            <a:pPr marL="171450" indent="-171450">
              <a:lnSpc>
                <a:spcPct val="150000"/>
              </a:lnSpc>
              <a:buClr>
                <a:schemeClr val="accent3"/>
              </a:buClr>
              <a:buFont typeface="Wingdings" panose="05000000000000000000" pitchFamily="2" charset="2"/>
              <a:buChar char="p"/>
            </a:pPr>
            <a:r>
              <a:rPr lang="zh-CN" altLang="en-US" sz="1050" dirty="0">
                <a:solidFill>
                  <a:schemeClr val="bg1">
                    <a:lumMod val="50000"/>
                  </a:schemeClr>
                </a:solidFill>
                <a:latin typeface="Noto Sans S Chinese Medium" panose="020B0600000000000000" pitchFamily="34" charset="-122"/>
                <a:ea typeface="Noto Sans S Chinese Medium" panose="020B0600000000000000" pitchFamily="34" charset="-122"/>
              </a:rPr>
              <a:t>请替换文字内容</a:t>
            </a:r>
            <a:endParaRPr lang="en-US" altLang="zh-CN" sz="1050" dirty="0">
              <a:solidFill>
                <a:schemeClr val="bg1">
                  <a:lumMod val="50000"/>
                </a:schemeClr>
              </a:solidFill>
              <a:latin typeface="Noto Sans S Chinese Medium" panose="020B0600000000000000" pitchFamily="34" charset="-122"/>
              <a:ea typeface="Noto Sans S Chinese Medium" panose="020B0600000000000000" pitchFamily="34" charset="-122"/>
            </a:endParaRPr>
          </a:p>
          <a:p>
            <a:pPr marL="171450" indent="-171450">
              <a:lnSpc>
                <a:spcPct val="150000"/>
              </a:lnSpc>
              <a:buClr>
                <a:schemeClr val="accent3"/>
              </a:buClr>
              <a:buFont typeface="Wingdings" panose="05000000000000000000" pitchFamily="2" charset="2"/>
              <a:buChar char="p"/>
            </a:pPr>
            <a:r>
              <a:rPr lang="zh-CN" altLang="en-US" sz="1050" dirty="0">
                <a:solidFill>
                  <a:schemeClr val="bg1">
                    <a:lumMod val="50000"/>
                  </a:schemeClr>
                </a:solidFill>
                <a:latin typeface="Noto Sans S Chinese Medium" panose="020B0600000000000000" pitchFamily="34" charset="-122"/>
                <a:ea typeface="Noto Sans S Chinese Medium" panose="020B0600000000000000" pitchFamily="34" charset="-122"/>
              </a:rPr>
              <a:t>请替换文字内容</a:t>
            </a:r>
            <a:endParaRPr lang="en-US" altLang="zh-CN" sz="1050" dirty="0">
              <a:solidFill>
                <a:schemeClr val="bg1">
                  <a:lumMod val="50000"/>
                </a:schemeClr>
              </a:solidFill>
              <a:latin typeface="Noto Sans S Chinese Medium" panose="020B0600000000000000" pitchFamily="34" charset="-122"/>
              <a:ea typeface="Noto Sans S Chinese Medium" panose="020B0600000000000000" pitchFamily="34" charset="-122"/>
            </a:endParaRPr>
          </a:p>
          <a:p>
            <a:pPr marL="171450" indent="-171450">
              <a:lnSpc>
                <a:spcPct val="150000"/>
              </a:lnSpc>
              <a:buClr>
                <a:schemeClr val="accent3"/>
              </a:buClr>
              <a:buFont typeface="Wingdings" panose="05000000000000000000" pitchFamily="2" charset="2"/>
              <a:buChar char="p"/>
            </a:pPr>
            <a:r>
              <a:rPr lang="zh-CN" altLang="en-US" sz="1050" dirty="0">
                <a:solidFill>
                  <a:schemeClr val="bg1">
                    <a:lumMod val="50000"/>
                  </a:schemeClr>
                </a:solidFill>
                <a:latin typeface="Noto Sans S Chinese Medium" panose="020B0600000000000000" pitchFamily="34" charset="-122"/>
                <a:ea typeface="Noto Sans S Chinese Medium" panose="020B0600000000000000" pitchFamily="34" charset="-122"/>
              </a:rPr>
              <a:t>请替换文字内容</a:t>
            </a:r>
            <a:endParaRPr lang="en-US" altLang="zh-CN" sz="1050" dirty="0">
              <a:solidFill>
                <a:schemeClr val="bg1">
                  <a:lumMod val="50000"/>
                </a:schemeClr>
              </a:solidFill>
              <a:latin typeface="Noto Sans S Chinese Medium" panose="020B0600000000000000" pitchFamily="34" charset="-122"/>
              <a:ea typeface="Noto Sans S Chinese Medium" panose="020B0600000000000000" pitchFamily="34" charset="-122"/>
            </a:endParaRPr>
          </a:p>
          <a:p>
            <a:pPr marL="171450" indent="-171450">
              <a:lnSpc>
                <a:spcPct val="150000"/>
              </a:lnSpc>
              <a:buClr>
                <a:schemeClr val="accent3"/>
              </a:buClr>
              <a:buFont typeface="Wingdings" panose="05000000000000000000" pitchFamily="2" charset="2"/>
              <a:buChar char="p"/>
            </a:pPr>
            <a:r>
              <a:rPr lang="zh-CN" altLang="en-US" sz="1050" dirty="0">
                <a:solidFill>
                  <a:schemeClr val="bg1">
                    <a:lumMod val="50000"/>
                  </a:schemeClr>
                </a:solidFill>
                <a:latin typeface="Noto Sans S Chinese Medium" panose="020B0600000000000000" pitchFamily="34" charset="-122"/>
                <a:ea typeface="Noto Sans S Chinese Medium" panose="020B0600000000000000" pitchFamily="34" charset="-122"/>
              </a:rPr>
              <a:t>请替换文字内容</a:t>
            </a:r>
            <a:endParaRPr lang="en-US" altLang="zh-CN" sz="105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Tree>
    <p:extLst>
      <p:ext uri="{BB962C8B-B14F-4D97-AF65-F5344CB8AC3E}">
        <p14:creationId xmlns:p14="http://schemas.microsoft.com/office/powerpoint/2010/main" val="14196002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90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nodeType="withEffect">
                                  <p:stCondLst>
                                    <p:cond delay="120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150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P spid="8" grpId="0" animBg="1" autoUpdateAnimBg="0"/>
      <p:bldP spid="9"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 34">
            <a:extLst>
              <a:ext uri="{FF2B5EF4-FFF2-40B4-BE49-F238E27FC236}">
                <a16:creationId xmlns:a16="http://schemas.microsoft.com/office/drawing/2014/main" xmlns="" id="{AD939926-5258-FB4E-8F76-566D032BF984}"/>
              </a:ext>
            </a:extLst>
          </p:cNvPr>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1477" y="1291688"/>
            <a:ext cx="9144000" cy="2108200"/>
          </a:xfrm>
          <a:prstGeom prst="rect">
            <a:avLst/>
          </a:prstGeom>
        </p:spPr>
      </p:pic>
      <p:sp>
        <p:nvSpPr>
          <p:cNvPr id="13" name="PA_Line 2">
            <a:extLst>
              <a:ext uri="{FF2B5EF4-FFF2-40B4-BE49-F238E27FC236}">
                <a16:creationId xmlns:a16="http://schemas.microsoft.com/office/drawing/2014/main" xmlns="" id="{137ACF17-D729-9D44-B675-A4DADD90762D}"/>
              </a:ext>
            </a:extLst>
          </p:cNvPr>
          <p:cNvSpPr>
            <a:spLocks noChangeShapeType="1"/>
          </p:cNvSpPr>
          <p:nvPr>
            <p:custDataLst>
              <p:tags r:id="rId1"/>
            </p:custDataLst>
          </p:nvPr>
        </p:nvSpPr>
        <p:spPr bwMode="auto">
          <a:xfrm flipV="1">
            <a:off x="5857875" y="3387184"/>
            <a:ext cx="0" cy="1381551"/>
          </a:xfrm>
          <a:prstGeom prst="line">
            <a:avLst/>
          </a:prstGeom>
          <a:noFill/>
          <a:ln w="6350" cmpd="sng">
            <a:solidFill>
              <a:schemeClr val="bg1">
                <a:lumMod val="50000"/>
              </a:schemeClr>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5" name="PA_淘宝店chenying0907 7">
            <a:extLst>
              <a:ext uri="{FF2B5EF4-FFF2-40B4-BE49-F238E27FC236}">
                <a16:creationId xmlns:a16="http://schemas.microsoft.com/office/drawing/2014/main" xmlns="" id="{05DB8545-2921-0F4A-90FC-B35654BB59D7}"/>
              </a:ext>
            </a:extLst>
          </p:cNvPr>
          <p:cNvSpPr>
            <a:spLocks noChangeArrowheads="1"/>
          </p:cNvSpPr>
          <p:nvPr>
            <p:custDataLst>
              <p:tags r:id="rId2"/>
            </p:custDataLst>
          </p:nvPr>
        </p:nvSpPr>
        <p:spPr bwMode="auto">
          <a:xfrm>
            <a:off x="5856288" y="1275157"/>
            <a:ext cx="2100262" cy="2124731"/>
          </a:xfrm>
          <a:prstGeom prst="rect">
            <a:avLst/>
          </a:prstGeom>
          <a:solidFill>
            <a:srgbClr val="957F7C">
              <a:alpha val="75000"/>
            </a:srgbClr>
          </a:solidFill>
          <a:ln>
            <a:noFill/>
          </a:ln>
          <a:effectLst/>
        </p:spPr>
        <p:txBody>
          <a:bodyPr wrap="none" anchor="ctr"/>
          <a:lstStyle/>
          <a:p>
            <a:endParaRPr lang="zh-CN" altLang="en-US" dirty="0">
              <a:latin typeface="Noto Sans S Chinese Medium" panose="020B0600000000000000" pitchFamily="34" charset="-122"/>
              <a:ea typeface="Noto Sans S Chinese Medium" panose="020B0600000000000000" pitchFamily="34" charset="-122"/>
            </a:endParaRPr>
          </a:p>
        </p:txBody>
      </p:sp>
      <p:sp>
        <p:nvSpPr>
          <p:cNvPr id="16" name="PA_淘宝店chenying0907 8">
            <a:extLst>
              <a:ext uri="{FF2B5EF4-FFF2-40B4-BE49-F238E27FC236}">
                <a16:creationId xmlns:a16="http://schemas.microsoft.com/office/drawing/2014/main" xmlns="" id="{902E8A3A-ADEA-664A-81A9-7E875540FE37}"/>
              </a:ext>
            </a:extLst>
          </p:cNvPr>
          <p:cNvSpPr>
            <a:spLocks noChangeArrowheads="1"/>
          </p:cNvSpPr>
          <p:nvPr>
            <p:custDataLst>
              <p:tags r:id="rId3"/>
            </p:custDataLst>
          </p:nvPr>
        </p:nvSpPr>
        <p:spPr bwMode="auto">
          <a:xfrm>
            <a:off x="6066631" y="2022622"/>
            <a:ext cx="16795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000" dirty="0">
                <a:solidFill>
                  <a:schemeClr val="bg1"/>
                </a:solidFill>
                <a:latin typeface="Noto Sans S Chinese Medium" panose="020B0600000000000000" pitchFamily="34" charset="-122"/>
                <a:ea typeface="Noto Sans S Chinese Medium" panose="020B0600000000000000" pitchFamily="34" charset="-122"/>
              </a:rPr>
              <a:t>添加标题</a:t>
            </a:r>
            <a:endParaRPr lang="zh-CN" altLang="en-US" sz="800" dirty="0">
              <a:solidFill>
                <a:schemeClr val="bg1"/>
              </a:solidFill>
              <a:latin typeface="Noto Sans S Chinese Medium" panose="020B0600000000000000" pitchFamily="34" charset="-122"/>
              <a:ea typeface="Noto Sans S Chinese Medium" panose="020B0600000000000000" pitchFamily="34" charset="-122"/>
            </a:endParaRPr>
          </a:p>
          <a:p>
            <a:pPr algn="ctr"/>
            <a:endParaRPr lang="zh-CN" altLang="en-US" sz="800" dirty="0">
              <a:solidFill>
                <a:schemeClr val="bg1"/>
              </a:solidFill>
              <a:latin typeface="Noto Sans S Chinese Medium" panose="020B0600000000000000" pitchFamily="34" charset="-122"/>
              <a:ea typeface="Noto Sans S Chinese Medium" panose="020B0600000000000000" pitchFamily="34" charset="-122"/>
            </a:endParaRPr>
          </a:p>
          <a:p>
            <a:pPr algn="ctr"/>
            <a:r>
              <a:rPr lang="zh-CN" altLang="en-US" sz="800" dirty="0">
                <a:solidFill>
                  <a:schemeClr val="bg1"/>
                </a:solidFill>
                <a:latin typeface="Noto Sans S Chinese Medium" panose="020B0600000000000000" pitchFamily="34" charset="-122"/>
                <a:ea typeface="Noto Sans S Chinese Medium" panose="020B0600000000000000" pitchFamily="34" charset="-122"/>
              </a:rPr>
              <a:t>添加你的详细文本内容添加你的详细文本内容添加你的详细文本内容添加你的详细文本内容</a:t>
            </a:r>
            <a:endParaRPr lang="en-US" altLang="zh-CN" sz="800" dirty="0">
              <a:solidFill>
                <a:schemeClr val="bg1"/>
              </a:solidFill>
              <a:latin typeface="Noto Sans S Chinese Medium" panose="020B0600000000000000" pitchFamily="34" charset="-122"/>
              <a:ea typeface="Noto Sans S Chinese Medium" panose="020B0600000000000000" pitchFamily="34" charset="-122"/>
            </a:endParaRPr>
          </a:p>
        </p:txBody>
      </p:sp>
      <p:sp>
        <p:nvSpPr>
          <p:cNvPr id="17" name="PA_淘宝店chenying0907 9">
            <a:extLst>
              <a:ext uri="{FF2B5EF4-FFF2-40B4-BE49-F238E27FC236}">
                <a16:creationId xmlns:a16="http://schemas.microsoft.com/office/drawing/2014/main" xmlns="" id="{C5E22559-1861-A346-9E6A-0C8171DC6DFC}"/>
              </a:ext>
            </a:extLst>
          </p:cNvPr>
          <p:cNvSpPr>
            <a:spLocks noChangeArrowheads="1"/>
          </p:cNvSpPr>
          <p:nvPr>
            <p:custDataLst>
              <p:tags r:id="rId4"/>
            </p:custDataLst>
          </p:nvPr>
        </p:nvSpPr>
        <p:spPr bwMode="auto">
          <a:xfrm>
            <a:off x="1264397" y="3661905"/>
            <a:ext cx="1436784" cy="214379"/>
          </a:xfrm>
          <a:prstGeom prst="rect">
            <a:avLst/>
          </a:prstGeom>
          <a:solidFill>
            <a:srgbClr val="DCACA5"/>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atin typeface="Noto Sans S Chinese Medium" panose="020B0600000000000000" pitchFamily="34" charset="-122"/>
                <a:ea typeface="Noto Sans S Chinese Medium" panose="020B0600000000000000" pitchFamily="34" charset="-122"/>
              </a:rPr>
              <a:t>添加标题</a:t>
            </a:r>
            <a:endParaRPr lang="zh-CN" altLang="zh-CN" sz="1000" dirty="0">
              <a:latin typeface="Noto Sans S Chinese Medium" panose="020B0600000000000000" pitchFamily="34" charset="-122"/>
              <a:ea typeface="Noto Sans S Chinese Medium" panose="020B0600000000000000" pitchFamily="34" charset="-122"/>
            </a:endParaRPr>
          </a:p>
        </p:txBody>
      </p:sp>
      <p:sp>
        <p:nvSpPr>
          <p:cNvPr id="18" name="PA_淘宝店chenying0907 10">
            <a:extLst>
              <a:ext uri="{FF2B5EF4-FFF2-40B4-BE49-F238E27FC236}">
                <a16:creationId xmlns:a16="http://schemas.microsoft.com/office/drawing/2014/main" xmlns="" id="{38104FED-B49D-F64A-827E-BBAC92582751}"/>
              </a:ext>
            </a:extLst>
          </p:cNvPr>
          <p:cNvSpPr>
            <a:spLocks noChangeArrowheads="1"/>
          </p:cNvSpPr>
          <p:nvPr>
            <p:custDataLst>
              <p:tags r:id="rId5"/>
            </p:custDataLst>
          </p:nvPr>
        </p:nvSpPr>
        <p:spPr bwMode="auto">
          <a:xfrm>
            <a:off x="976164" y="4077959"/>
            <a:ext cx="20116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zh-CN" altLang="en-US" sz="800" dirty="0">
                <a:solidFill>
                  <a:schemeClr val="bg1">
                    <a:lumMod val="50000"/>
                  </a:schemeClr>
                </a:solidFill>
                <a:latin typeface="Noto Sans S Chinese Medium" panose="020B0600000000000000" pitchFamily="34" charset="-122"/>
                <a:ea typeface="Noto Sans S Chinese Medium" panose="020B0600000000000000" pitchFamily="34" charset="-122"/>
              </a:rPr>
              <a:t>添加你的详细文本内容添加你的详细文本内容添加你的详细文本内容添加你的详细文本内容</a:t>
            </a:r>
            <a:endParaRPr lang="en-US" altLang="zh-CN" sz="8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19" name="PA_淘宝店chenying0907 11">
            <a:extLst>
              <a:ext uri="{FF2B5EF4-FFF2-40B4-BE49-F238E27FC236}">
                <a16:creationId xmlns:a16="http://schemas.microsoft.com/office/drawing/2014/main" xmlns="" id="{B92FE103-E7EE-3E48-90DC-F2E2F57C3EB8}"/>
              </a:ext>
            </a:extLst>
          </p:cNvPr>
          <p:cNvSpPr>
            <a:spLocks noChangeArrowheads="1"/>
          </p:cNvSpPr>
          <p:nvPr>
            <p:custDataLst>
              <p:tags r:id="rId6"/>
            </p:custDataLst>
          </p:nvPr>
        </p:nvSpPr>
        <p:spPr bwMode="auto">
          <a:xfrm>
            <a:off x="3853610" y="3661905"/>
            <a:ext cx="1436784" cy="246221"/>
          </a:xfrm>
          <a:prstGeom prst="rect">
            <a:avLst/>
          </a:prstGeom>
          <a:solidFill>
            <a:srgbClr val="957F7C"/>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atin typeface="Noto Sans S Chinese Medium" panose="020B0600000000000000" pitchFamily="34" charset="-122"/>
                <a:ea typeface="Noto Sans S Chinese Medium" panose="020B0600000000000000" pitchFamily="34" charset="-122"/>
              </a:rPr>
              <a:t>添加标题</a:t>
            </a:r>
            <a:endParaRPr lang="zh-CN" altLang="zh-CN" sz="1000" dirty="0">
              <a:latin typeface="Noto Sans S Chinese Medium" panose="020B0600000000000000" pitchFamily="34" charset="-122"/>
              <a:ea typeface="Noto Sans S Chinese Medium" panose="020B0600000000000000" pitchFamily="34" charset="-122"/>
            </a:endParaRPr>
          </a:p>
        </p:txBody>
      </p:sp>
      <p:sp>
        <p:nvSpPr>
          <p:cNvPr id="20" name="PA_淘宝店chenying0907 12">
            <a:extLst>
              <a:ext uri="{FF2B5EF4-FFF2-40B4-BE49-F238E27FC236}">
                <a16:creationId xmlns:a16="http://schemas.microsoft.com/office/drawing/2014/main" xmlns="" id="{9DC3EFB2-F211-8A4B-8655-B69FC4B09DFE}"/>
              </a:ext>
            </a:extLst>
          </p:cNvPr>
          <p:cNvSpPr>
            <a:spLocks noChangeArrowheads="1"/>
          </p:cNvSpPr>
          <p:nvPr>
            <p:custDataLst>
              <p:tags r:id="rId7"/>
            </p:custDataLst>
          </p:nvPr>
        </p:nvSpPr>
        <p:spPr bwMode="auto">
          <a:xfrm>
            <a:off x="3565376" y="4077959"/>
            <a:ext cx="20116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zh-CN" altLang="en-US" sz="800" dirty="0">
                <a:solidFill>
                  <a:schemeClr val="bg1">
                    <a:lumMod val="50000"/>
                  </a:schemeClr>
                </a:solidFill>
                <a:latin typeface="Noto Sans S Chinese Medium" panose="020B0600000000000000" pitchFamily="34" charset="-122"/>
                <a:ea typeface="Noto Sans S Chinese Medium" panose="020B0600000000000000" pitchFamily="34" charset="-122"/>
              </a:rPr>
              <a:t>添加你的详细文本内容添加你的详细文本内容添加你的详细文本内容添加你的详细文本内容</a:t>
            </a:r>
            <a:endParaRPr lang="en-US" altLang="zh-CN" sz="8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21" name="PA_淘宝店chenying0907 13">
            <a:extLst>
              <a:ext uri="{FF2B5EF4-FFF2-40B4-BE49-F238E27FC236}">
                <a16:creationId xmlns:a16="http://schemas.microsoft.com/office/drawing/2014/main" xmlns="" id="{94278E11-4CC7-D942-8C80-05184DE8BA2E}"/>
              </a:ext>
            </a:extLst>
          </p:cNvPr>
          <p:cNvSpPr>
            <a:spLocks noChangeArrowheads="1"/>
          </p:cNvSpPr>
          <p:nvPr>
            <p:custDataLst>
              <p:tags r:id="rId8"/>
            </p:custDataLst>
          </p:nvPr>
        </p:nvSpPr>
        <p:spPr bwMode="auto">
          <a:xfrm>
            <a:off x="6447585" y="3661905"/>
            <a:ext cx="1436784" cy="246221"/>
          </a:xfrm>
          <a:prstGeom prst="rect">
            <a:avLst/>
          </a:prstGeom>
          <a:solidFill>
            <a:srgbClr val="73635B"/>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atin typeface="Noto Sans S Chinese Medium" panose="020B0600000000000000" pitchFamily="34" charset="-122"/>
                <a:ea typeface="Noto Sans S Chinese Medium" panose="020B0600000000000000" pitchFamily="34" charset="-122"/>
              </a:rPr>
              <a:t>添加标题</a:t>
            </a:r>
            <a:endParaRPr lang="zh-CN" altLang="zh-CN" sz="1000" dirty="0">
              <a:latin typeface="Noto Sans S Chinese Medium" panose="020B0600000000000000" pitchFamily="34" charset="-122"/>
              <a:ea typeface="Noto Sans S Chinese Medium" panose="020B0600000000000000" pitchFamily="34" charset="-122"/>
            </a:endParaRPr>
          </a:p>
        </p:txBody>
      </p:sp>
      <p:sp>
        <p:nvSpPr>
          <p:cNvPr id="22" name="PA_淘宝店chenying0907 14">
            <a:extLst>
              <a:ext uri="{FF2B5EF4-FFF2-40B4-BE49-F238E27FC236}">
                <a16:creationId xmlns:a16="http://schemas.microsoft.com/office/drawing/2014/main" xmlns="" id="{46B1165F-5352-B14F-9A8C-2B94B9F7E973}"/>
              </a:ext>
            </a:extLst>
          </p:cNvPr>
          <p:cNvSpPr>
            <a:spLocks noChangeArrowheads="1"/>
          </p:cNvSpPr>
          <p:nvPr>
            <p:custDataLst>
              <p:tags r:id="rId9"/>
            </p:custDataLst>
          </p:nvPr>
        </p:nvSpPr>
        <p:spPr bwMode="auto">
          <a:xfrm>
            <a:off x="6159351" y="4077959"/>
            <a:ext cx="20116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zh-CN" altLang="en-US" sz="800" dirty="0">
                <a:solidFill>
                  <a:schemeClr val="bg1">
                    <a:lumMod val="50000"/>
                  </a:schemeClr>
                </a:solidFill>
                <a:latin typeface="Noto Sans S Chinese Medium" panose="020B0600000000000000" pitchFamily="34" charset="-122"/>
                <a:ea typeface="Noto Sans S Chinese Medium" panose="020B0600000000000000" pitchFamily="34" charset="-122"/>
              </a:rPr>
              <a:t>添加你的详细文本内容添加你的详细文本内容添加你的详细文本内容添加你的详细文本内容</a:t>
            </a:r>
            <a:endParaRPr lang="en-US" altLang="zh-CN" sz="8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23" name="PA_Line 15">
            <a:extLst>
              <a:ext uri="{FF2B5EF4-FFF2-40B4-BE49-F238E27FC236}">
                <a16:creationId xmlns:a16="http://schemas.microsoft.com/office/drawing/2014/main" xmlns="" id="{3EAAEDB3-643F-D240-990C-F50B53AEE3D0}"/>
              </a:ext>
            </a:extLst>
          </p:cNvPr>
          <p:cNvSpPr>
            <a:spLocks noChangeShapeType="1"/>
          </p:cNvSpPr>
          <p:nvPr>
            <p:custDataLst>
              <p:tags r:id="rId10"/>
            </p:custDataLst>
          </p:nvPr>
        </p:nvSpPr>
        <p:spPr bwMode="auto">
          <a:xfrm flipV="1">
            <a:off x="3249613" y="3387184"/>
            <a:ext cx="0" cy="1381551"/>
          </a:xfrm>
          <a:prstGeom prst="line">
            <a:avLst/>
          </a:prstGeom>
          <a:noFill/>
          <a:ln w="6350" cmpd="sng">
            <a:solidFill>
              <a:schemeClr val="bg1">
                <a:lumMod val="50000"/>
              </a:schemeClr>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grpSp>
        <p:nvGrpSpPr>
          <p:cNvPr id="24" name="PA_淘宝店chenying0907 26">
            <a:extLst>
              <a:ext uri="{FF2B5EF4-FFF2-40B4-BE49-F238E27FC236}">
                <a16:creationId xmlns:a16="http://schemas.microsoft.com/office/drawing/2014/main" xmlns="" id="{AB48AF61-5ACD-0D45-B2F3-A1836EB36D7F}"/>
              </a:ext>
            </a:extLst>
          </p:cNvPr>
          <p:cNvGrpSpPr/>
          <p:nvPr>
            <p:custDataLst>
              <p:tags r:id="rId11"/>
            </p:custDataLst>
          </p:nvPr>
        </p:nvGrpSpPr>
        <p:grpSpPr>
          <a:xfrm>
            <a:off x="-1477" y="0"/>
            <a:ext cx="620750" cy="791858"/>
            <a:chOff x="0" y="-21236"/>
            <a:chExt cx="3311527" cy="4224338"/>
          </a:xfrm>
        </p:grpSpPr>
        <p:sp>
          <p:nvSpPr>
            <p:cNvPr id="25" name="淘宝店chenying0907 37">
              <a:extLst>
                <a:ext uri="{FF2B5EF4-FFF2-40B4-BE49-F238E27FC236}">
                  <a16:creationId xmlns:a16="http://schemas.microsoft.com/office/drawing/2014/main" xmlns="" id="{8F5A0951-DB75-1A49-8A58-26F6EC5B0E32}"/>
                </a:ext>
              </a:extLst>
            </p:cNvPr>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E5CB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6" name="淘宝店chenying0907 38">
              <a:extLst>
                <a:ext uri="{FF2B5EF4-FFF2-40B4-BE49-F238E27FC236}">
                  <a16:creationId xmlns:a16="http://schemas.microsoft.com/office/drawing/2014/main" xmlns="" id="{2047FA71-C4A4-BB45-9812-06D7EB4C0DF3}"/>
                </a:ext>
              </a:extLst>
            </p:cNvPr>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7" name="淘宝店chenying0907 39">
              <a:extLst>
                <a:ext uri="{FF2B5EF4-FFF2-40B4-BE49-F238E27FC236}">
                  <a16:creationId xmlns:a16="http://schemas.microsoft.com/office/drawing/2014/main" xmlns="" id="{101C7CA2-35AF-9448-89AE-D405B60CEC00}"/>
                </a:ext>
              </a:extLst>
            </p:cNvPr>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D9AB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28" name="PA_文本框 4">
            <a:extLst>
              <a:ext uri="{FF2B5EF4-FFF2-40B4-BE49-F238E27FC236}">
                <a16:creationId xmlns:a16="http://schemas.microsoft.com/office/drawing/2014/main" xmlns="" id="{DA5A480D-5E82-BB49-ABB9-944ACFF95E3D}"/>
              </a:ext>
            </a:extLst>
          </p:cNvPr>
          <p:cNvSpPr txBox="1">
            <a:spLocks noChangeArrowheads="1"/>
          </p:cNvSpPr>
          <p:nvPr>
            <p:custDataLst>
              <p:tags r:id="rId12"/>
            </p:custDataLst>
          </p:nvPr>
        </p:nvSpPr>
        <p:spPr bwMode="auto">
          <a:xfrm>
            <a:off x="535359" y="184337"/>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Noto Sans S Chinese Medium" panose="020B0600000000000000" pitchFamily="34" charset="-122"/>
                <a:ea typeface="Noto Sans S Chinese Medium" panose="020B0600000000000000" pitchFamily="34" charset="-122"/>
              </a:rPr>
              <a:t>此处添加</a:t>
            </a:r>
            <a:r>
              <a:rPr lang="zh-CN" altLang="en-US" sz="2000" dirty="0">
                <a:solidFill>
                  <a:srgbClr val="DBACA5"/>
                </a:solidFill>
                <a:latin typeface="Noto Sans S Chinese Medium" panose="020B0600000000000000" pitchFamily="34" charset="-122"/>
                <a:ea typeface="Noto Sans S Chinese Medium" panose="020B0600000000000000" pitchFamily="34" charset="-122"/>
              </a:rPr>
              <a:t>标题文本</a:t>
            </a:r>
            <a:endParaRPr lang="en-US" altLang="zh-CN" sz="2000" dirty="0">
              <a:solidFill>
                <a:srgbClr val="DBACA5"/>
              </a:solidFill>
              <a:latin typeface="Noto Sans S Chinese Medium" panose="020B0600000000000000" pitchFamily="34" charset="-122"/>
              <a:ea typeface="Noto Sans S Chinese Medium" panose="020B0600000000000000" pitchFamily="34" charset="-122"/>
            </a:endParaRPr>
          </a:p>
        </p:txBody>
      </p:sp>
      <p:sp>
        <p:nvSpPr>
          <p:cNvPr id="29" name="PA_文本框 5">
            <a:extLst>
              <a:ext uri="{FF2B5EF4-FFF2-40B4-BE49-F238E27FC236}">
                <a16:creationId xmlns:a16="http://schemas.microsoft.com/office/drawing/2014/main" xmlns="" id="{435F1647-4E6D-214A-80AC-5F8DCBD8D110}"/>
              </a:ext>
            </a:extLst>
          </p:cNvPr>
          <p:cNvSpPr txBox="1">
            <a:spLocks noChangeArrowheads="1"/>
          </p:cNvSpPr>
          <p:nvPr>
            <p:custDataLst>
              <p:tags r:id="rId13"/>
            </p:custDataLst>
          </p:nvPr>
        </p:nvSpPr>
        <p:spPr bwMode="auto">
          <a:xfrm>
            <a:off x="535359" y="509426"/>
            <a:ext cx="2071401"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800" dirty="0">
                <a:solidFill>
                  <a:schemeClr val="bg1">
                    <a:lumMod val="50000"/>
                  </a:schemeClr>
                </a:solidFill>
                <a:latin typeface="Noto Sans S Chinese Medium" panose="020B0600000000000000" pitchFamily="34" charset="-122"/>
                <a:ea typeface="Noto Sans S Chinese Medium" panose="020B0600000000000000" pitchFamily="34" charset="-122"/>
              </a:rPr>
              <a:t>This is a good space for a short subtitle</a:t>
            </a:r>
          </a:p>
        </p:txBody>
      </p:sp>
    </p:spTree>
    <p:extLst>
      <p:ext uri="{BB962C8B-B14F-4D97-AF65-F5344CB8AC3E}">
        <p14:creationId xmlns:p14="http://schemas.microsoft.com/office/powerpoint/2010/main" val="4060484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2" presetClass="entr" presetSubtype="4"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 calcmode="lin" valueType="num">
                                      <p:cBhvr additive="base">
                                        <p:cTn id="10" dur="500" fill="hold"/>
                                        <p:tgtEl>
                                          <p:spTgt spid="35"/>
                                        </p:tgtEl>
                                        <p:attrNameLst>
                                          <p:attrName>ppt_x</p:attrName>
                                        </p:attrNameLst>
                                      </p:cBhvr>
                                      <p:tavLst>
                                        <p:tav tm="0">
                                          <p:val>
                                            <p:strVal val="#ppt_x"/>
                                          </p:val>
                                        </p:tav>
                                        <p:tav tm="100000">
                                          <p:val>
                                            <p:strVal val="#ppt_x"/>
                                          </p:val>
                                        </p:tav>
                                      </p:tavLst>
                                    </p:anim>
                                    <p:anim calcmode="lin" valueType="num">
                                      <p:cBhvr additive="base">
                                        <p:cTn id="11" dur="500" fill="hold"/>
                                        <p:tgtEl>
                                          <p:spTgt spid="35"/>
                                        </p:tgtEl>
                                        <p:attrNameLst>
                                          <p:attrName>ppt_y</p:attrName>
                                        </p:attrNameLst>
                                      </p:cBhvr>
                                      <p:tavLst>
                                        <p:tav tm="0">
                                          <p:val>
                                            <p:strVal val="1+#ppt_h/2"/>
                                          </p:val>
                                        </p:tav>
                                        <p:tav tm="100000">
                                          <p:val>
                                            <p:strVal val="#ppt_y"/>
                                          </p:val>
                                        </p:tav>
                                      </p:tavLst>
                                    </p:anim>
                                  </p:childTnLst>
                                </p:cTn>
                              </p:par>
                              <p:par>
                                <p:cTn id="12" presetID="10" presetClass="entr" presetSubtype="0" fill="hold" grpId="0" nodeType="withEffect">
                                  <p:stCondLst>
                                    <p:cond delay="60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par>
                                <p:cTn id="15" presetID="10" presetClass="entr" presetSubtype="0" fill="hold" grpId="0" nodeType="withEffect">
                                  <p:stCondLst>
                                    <p:cond delay="90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par>
                                <p:cTn id="18" presetID="10" presetClass="entr" presetSubtype="0" fill="hold" grpId="0" nodeType="withEffect">
                                  <p:stCondLst>
                                    <p:cond delay="120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par>
                                <p:cTn id="21" presetID="10" presetClass="entr" presetSubtype="0" fill="hold" grpId="0" nodeType="withEffect">
                                  <p:stCondLst>
                                    <p:cond delay="150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par>
                                <p:cTn id="24" presetID="10" presetClass="entr" presetSubtype="0" fill="hold" grpId="0" nodeType="withEffect">
                                  <p:stCondLst>
                                    <p:cond delay="180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10" presetClass="entr" presetSubtype="0" fill="hold" grpId="0" nodeType="withEffect">
                                  <p:stCondLst>
                                    <p:cond delay="210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par>
                                <p:cTn id="30" presetID="10" presetClass="entr" presetSubtype="0" fill="hold" grpId="0" nodeType="withEffect">
                                  <p:stCondLst>
                                    <p:cond delay="240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par>
                                <p:cTn id="38" presetID="10" presetClass="entr" presetSubtype="0" fill="hold" grpId="0" nodeType="withEffect">
                                  <p:stCondLst>
                                    <p:cond delay="30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500"/>
                                        <p:tgtEl>
                                          <p:spTgt spid="23"/>
                                        </p:tgtEl>
                                      </p:cBhvr>
                                    </p:animEffect>
                                  </p:childTnLst>
                                </p:cTn>
                              </p:par>
                              <p:par>
                                <p:cTn id="41" presetID="10" presetClass="entr" presetSubtype="0" fill="hold" nodeType="withEffect">
                                  <p:stCondLst>
                                    <p:cond delay="60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grpId="0" nodeType="withEffect">
                                  <p:stCondLst>
                                    <p:cond delay="90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500"/>
                                        <p:tgtEl>
                                          <p:spTgt spid="28"/>
                                        </p:tgtEl>
                                      </p:cBhvr>
                                    </p:animEffect>
                                  </p:childTnLst>
                                </p:cTn>
                              </p:par>
                              <p:par>
                                <p:cTn id="47" presetID="10" presetClass="entr" presetSubtype="0" fill="hold" grpId="0" nodeType="withEffect">
                                  <p:stCondLst>
                                    <p:cond delay="1200"/>
                                  </p:stCondLst>
                                  <p:childTnLst>
                                    <p:set>
                                      <p:cBhvr>
                                        <p:cTn id="48" dur="1" fill="hold">
                                          <p:stCondLst>
                                            <p:cond delay="0"/>
                                          </p:stCondLst>
                                        </p:cTn>
                                        <p:tgtEl>
                                          <p:spTgt spid="29"/>
                                        </p:tgtEl>
                                        <p:attrNameLst>
                                          <p:attrName>style.visibility</p:attrName>
                                        </p:attrNameLst>
                                      </p:cBhvr>
                                      <p:to>
                                        <p:strVal val="visible"/>
                                      </p:to>
                                    </p:set>
                                    <p:animEffect transition="in" filter="fade">
                                      <p:cBhvr>
                                        <p:cTn id="4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autoUpdateAnimBg="0"/>
      <p:bldP spid="16" grpId="0"/>
      <p:bldP spid="17" grpId="0" animBg="1"/>
      <p:bldP spid="18" grpId="0"/>
      <p:bldP spid="19" grpId="0" animBg="1"/>
      <p:bldP spid="20" grpId="0"/>
      <p:bldP spid="21" grpId="0" animBg="1"/>
      <p:bldP spid="22" grpId="0"/>
      <p:bldP spid="23" grpId="0" animBg="1" autoUpdateAnimBg="0"/>
      <p:bldP spid="28" grpId="0"/>
      <p:bldP spid="2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PA_淘宝店chenying0907 19">
            <a:extLst>
              <a:ext uri="{FF2B5EF4-FFF2-40B4-BE49-F238E27FC236}">
                <a16:creationId xmlns:a16="http://schemas.microsoft.com/office/drawing/2014/main" xmlns="" id="{DECA1380-701A-3E45-BEEB-B78E4D01788E}"/>
              </a:ext>
            </a:extLst>
          </p:cNvPr>
          <p:cNvGrpSpPr/>
          <p:nvPr>
            <p:custDataLst>
              <p:tags r:id="rId1"/>
            </p:custDataLst>
          </p:nvPr>
        </p:nvGrpSpPr>
        <p:grpSpPr>
          <a:xfrm>
            <a:off x="-9190" y="0"/>
            <a:ext cx="620750" cy="791858"/>
            <a:chOff x="0" y="-21236"/>
            <a:chExt cx="3311527" cy="4224338"/>
          </a:xfrm>
        </p:grpSpPr>
        <p:sp>
          <p:nvSpPr>
            <p:cNvPr id="6" name="淘宝店chenying0907 37">
              <a:extLst>
                <a:ext uri="{FF2B5EF4-FFF2-40B4-BE49-F238E27FC236}">
                  <a16:creationId xmlns:a16="http://schemas.microsoft.com/office/drawing/2014/main" xmlns="" id="{FDB89325-AE71-F046-8DD5-1F04C9696ED7}"/>
                </a:ext>
              </a:extLst>
            </p:cNvPr>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E5CB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7" name="淘宝店chenying0907 38">
              <a:extLst>
                <a:ext uri="{FF2B5EF4-FFF2-40B4-BE49-F238E27FC236}">
                  <a16:creationId xmlns:a16="http://schemas.microsoft.com/office/drawing/2014/main" xmlns="" id="{61CE611D-BC22-B64A-BB27-37CA4EBF492A}"/>
                </a:ext>
              </a:extLst>
            </p:cNvPr>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8" name="淘宝店chenying0907 39">
              <a:extLst>
                <a:ext uri="{FF2B5EF4-FFF2-40B4-BE49-F238E27FC236}">
                  <a16:creationId xmlns:a16="http://schemas.microsoft.com/office/drawing/2014/main" xmlns="" id="{0A1FFEDE-F98E-DC43-A2A5-5B4497A92CAB}"/>
                </a:ext>
              </a:extLst>
            </p:cNvPr>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DBAC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Noto Sans S Chinese Medium" panose="020B0600000000000000" pitchFamily="34" charset="-122"/>
                <a:ea typeface="Noto Sans S Chinese Medium" panose="020B0600000000000000" pitchFamily="34" charset="-122"/>
              </a:endParaRPr>
            </a:p>
          </p:txBody>
        </p:sp>
      </p:grpSp>
      <p:sp>
        <p:nvSpPr>
          <p:cNvPr id="9" name="PA_文本框 4">
            <a:extLst>
              <a:ext uri="{FF2B5EF4-FFF2-40B4-BE49-F238E27FC236}">
                <a16:creationId xmlns:a16="http://schemas.microsoft.com/office/drawing/2014/main" xmlns="" id="{0F3922ED-49AF-3A42-B98A-9E6CAB4597D8}"/>
              </a:ext>
            </a:extLst>
          </p:cNvPr>
          <p:cNvSpPr txBox="1">
            <a:spLocks noChangeArrowheads="1"/>
          </p:cNvSpPr>
          <p:nvPr>
            <p:custDataLst>
              <p:tags r:id="rId2"/>
            </p:custDataLst>
          </p:nvPr>
        </p:nvSpPr>
        <p:spPr bwMode="auto">
          <a:xfrm>
            <a:off x="535359" y="184337"/>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Noto Sans S Chinese Medium" panose="020B0600000000000000" pitchFamily="34" charset="-122"/>
                <a:ea typeface="Noto Sans S Chinese Medium" panose="020B0600000000000000" pitchFamily="34" charset="-122"/>
              </a:rPr>
              <a:t>此处添加</a:t>
            </a:r>
            <a:r>
              <a:rPr lang="zh-CN" altLang="en-US" sz="2000" dirty="0">
                <a:solidFill>
                  <a:srgbClr val="DBACA5"/>
                </a:solidFill>
                <a:latin typeface="Noto Sans S Chinese Medium" panose="020B0600000000000000" pitchFamily="34" charset="-122"/>
                <a:ea typeface="Noto Sans S Chinese Medium" panose="020B0600000000000000" pitchFamily="34" charset="-122"/>
              </a:rPr>
              <a:t>标题文本</a:t>
            </a:r>
            <a:endParaRPr lang="en-US" altLang="zh-CN" sz="2000" dirty="0">
              <a:solidFill>
                <a:srgbClr val="DBACA5"/>
              </a:solidFill>
              <a:latin typeface="Noto Sans S Chinese Medium" panose="020B0600000000000000" pitchFamily="34" charset="-122"/>
              <a:ea typeface="Noto Sans S Chinese Medium" panose="020B0600000000000000" pitchFamily="34" charset="-122"/>
            </a:endParaRPr>
          </a:p>
        </p:txBody>
      </p:sp>
      <p:sp>
        <p:nvSpPr>
          <p:cNvPr id="10" name="PA_文本框 5">
            <a:extLst>
              <a:ext uri="{FF2B5EF4-FFF2-40B4-BE49-F238E27FC236}">
                <a16:creationId xmlns:a16="http://schemas.microsoft.com/office/drawing/2014/main" xmlns="" id="{73CC6E5C-8BB1-8745-A81E-57630476FDBE}"/>
              </a:ext>
            </a:extLst>
          </p:cNvPr>
          <p:cNvSpPr txBox="1">
            <a:spLocks noChangeArrowheads="1"/>
          </p:cNvSpPr>
          <p:nvPr>
            <p:custDataLst>
              <p:tags r:id="rId3"/>
            </p:custDataLst>
          </p:nvPr>
        </p:nvSpPr>
        <p:spPr bwMode="auto">
          <a:xfrm>
            <a:off x="535359" y="509426"/>
            <a:ext cx="2071401"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800" dirty="0">
                <a:solidFill>
                  <a:schemeClr val="bg1">
                    <a:lumMod val="50000"/>
                  </a:schemeClr>
                </a:solidFill>
                <a:latin typeface="Noto Sans S Chinese Medium" panose="020B0600000000000000" pitchFamily="34" charset="-122"/>
                <a:ea typeface="Noto Sans S Chinese Medium" panose="020B0600000000000000" pitchFamily="34" charset="-122"/>
              </a:rPr>
              <a:t>This is a good space for a short subtitle</a:t>
            </a:r>
          </a:p>
        </p:txBody>
      </p:sp>
      <p:sp>
        <p:nvSpPr>
          <p:cNvPr id="11" name="PA_淘宝店chenying0907 21">
            <a:extLst>
              <a:ext uri="{FF2B5EF4-FFF2-40B4-BE49-F238E27FC236}">
                <a16:creationId xmlns:a16="http://schemas.microsoft.com/office/drawing/2014/main" xmlns="" id="{722CEB0F-52B0-9D41-8C35-B0BA270F6EDB}"/>
              </a:ext>
            </a:extLst>
          </p:cNvPr>
          <p:cNvSpPr>
            <a:spLocks noChangeArrowheads="1"/>
          </p:cNvSpPr>
          <p:nvPr>
            <p:custDataLst>
              <p:tags r:id="rId4"/>
            </p:custDataLst>
          </p:nvPr>
        </p:nvSpPr>
        <p:spPr bwMode="auto">
          <a:xfrm>
            <a:off x="1066800" y="1275206"/>
            <a:ext cx="1716088" cy="1711853"/>
          </a:xfrm>
          <a:prstGeom prst="rect">
            <a:avLst/>
          </a:prstGeom>
          <a:solidFill>
            <a:srgbClr val="DBACA5"/>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atin typeface="Noto Sans S Chinese Medium" panose="020B0600000000000000" pitchFamily="34" charset="-122"/>
              <a:ea typeface="Noto Sans S Chinese Medium" panose="020B0600000000000000" pitchFamily="34" charset="-122"/>
            </a:endParaRPr>
          </a:p>
        </p:txBody>
      </p:sp>
      <p:sp>
        <p:nvSpPr>
          <p:cNvPr id="12" name="PA_淘宝店chenying0907 24">
            <a:extLst>
              <a:ext uri="{FF2B5EF4-FFF2-40B4-BE49-F238E27FC236}">
                <a16:creationId xmlns:a16="http://schemas.microsoft.com/office/drawing/2014/main" xmlns="" id="{20DA444C-24B8-BB46-BA07-3D987A154FD8}"/>
              </a:ext>
            </a:extLst>
          </p:cNvPr>
          <p:cNvSpPr>
            <a:spLocks noChangeArrowheads="1"/>
          </p:cNvSpPr>
          <p:nvPr>
            <p:custDataLst>
              <p:tags r:id="rId5"/>
            </p:custDataLst>
          </p:nvPr>
        </p:nvSpPr>
        <p:spPr bwMode="auto">
          <a:xfrm>
            <a:off x="2830514" y="2987059"/>
            <a:ext cx="1716087" cy="1711853"/>
          </a:xfrm>
          <a:prstGeom prst="rect">
            <a:avLst/>
          </a:prstGeom>
          <a:solidFill>
            <a:srgbClr val="957F7C"/>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atin typeface="Noto Sans S Chinese Medium" panose="020B0600000000000000" pitchFamily="34" charset="-122"/>
              <a:ea typeface="Noto Sans S Chinese Medium" panose="020B0600000000000000" pitchFamily="34" charset="-122"/>
            </a:endParaRPr>
          </a:p>
        </p:txBody>
      </p:sp>
      <p:sp>
        <p:nvSpPr>
          <p:cNvPr id="13" name="PA_淘宝店chenying0907 26">
            <a:extLst>
              <a:ext uri="{FF2B5EF4-FFF2-40B4-BE49-F238E27FC236}">
                <a16:creationId xmlns:a16="http://schemas.microsoft.com/office/drawing/2014/main" xmlns="" id="{75BA704C-FBEE-634B-8EBE-D75754B51124}"/>
              </a:ext>
            </a:extLst>
          </p:cNvPr>
          <p:cNvSpPr>
            <a:spLocks noChangeArrowheads="1"/>
          </p:cNvSpPr>
          <p:nvPr>
            <p:custDataLst>
              <p:tags r:id="rId6"/>
            </p:custDataLst>
          </p:nvPr>
        </p:nvSpPr>
        <p:spPr bwMode="auto">
          <a:xfrm>
            <a:off x="1239839" y="1635679"/>
            <a:ext cx="136842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000" b="1" dirty="0">
                <a:solidFill>
                  <a:schemeClr val="bg1"/>
                </a:solidFill>
                <a:latin typeface="Noto Sans S Chinese Medium" panose="020B0600000000000000" pitchFamily="34" charset="-122"/>
                <a:ea typeface="Noto Sans S Chinese Medium" panose="020B0600000000000000" pitchFamily="34" charset="-122"/>
              </a:rPr>
              <a:t>添加标题</a:t>
            </a:r>
            <a:endParaRPr lang="en-US" altLang="zh-CN" sz="1000" b="1" dirty="0">
              <a:solidFill>
                <a:schemeClr val="bg1"/>
              </a:solidFill>
              <a:latin typeface="Noto Sans S Chinese Medium" panose="020B0600000000000000" pitchFamily="34" charset="-122"/>
              <a:ea typeface="Noto Sans S Chinese Medium" panose="020B0600000000000000" pitchFamily="34" charset="-122"/>
            </a:endParaRPr>
          </a:p>
          <a:p>
            <a:pPr algn="ctr"/>
            <a:endParaRPr lang="zh-CN" altLang="en-US" sz="800" dirty="0">
              <a:solidFill>
                <a:schemeClr val="bg1"/>
              </a:solidFill>
              <a:latin typeface="Noto Sans S Chinese Medium" panose="020B0600000000000000" pitchFamily="34" charset="-122"/>
              <a:ea typeface="Noto Sans S Chinese Medium" panose="020B0600000000000000" pitchFamily="34" charset="-122"/>
            </a:endParaRPr>
          </a:p>
          <a:p>
            <a:pPr algn="ctr"/>
            <a:r>
              <a:rPr lang="zh-CN" altLang="en-US" sz="800" dirty="0">
                <a:solidFill>
                  <a:schemeClr val="bg1"/>
                </a:solidFill>
                <a:latin typeface="Noto Sans S Chinese Medium" panose="020B0600000000000000" pitchFamily="34" charset="-122"/>
                <a:ea typeface="Noto Sans S Chinese Medium" panose="020B0600000000000000" pitchFamily="34" charset="-122"/>
              </a:rPr>
              <a:t>添加你的详细文本内容添加你的详细文本内容添加你的详细文本内容添加你的详细文本内容</a:t>
            </a:r>
            <a:endParaRPr lang="en-US" altLang="zh-CN" sz="800" dirty="0">
              <a:solidFill>
                <a:schemeClr val="bg1"/>
              </a:solidFill>
              <a:latin typeface="Noto Sans S Chinese Medium" panose="020B0600000000000000" pitchFamily="34" charset="-122"/>
              <a:ea typeface="Noto Sans S Chinese Medium" panose="020B0600000000000000" pitchFamily="34" charset="-122"/>
            </a:endParaRPr>
          </a:p>
        </p:txBody>
      </p:sp>
      <p:sp>
        <p:nvSpPr>
          <p:cNvPr id="14" name="PA_淘宝店chenying0907 27">
            <a:extLst>
              <a:ext uri="{FF2B5EF4-FFF2-40B4-BE49-F238E27FC236}">
                <a16:creationId xmlns:a16="http://schemas.microsoft.com/office/drawing/2014/main" xmlns="" id="{7554E608-51FB-C646-83C2-6917C68F5812}"/>
              </a:ext>
            </a:extLst>
          </p:cNvPr>
          <p:cNvSpPr>
            <a:spLocks noChangeArrowheads="1"/>
          </p:cNvSpPr>
          <p:nvPr>
            <p:custDataLst>
              <p:tags r:id="rId7"/>
            </p:custDataLst>
          </p:nvPr>
        </p:nvSpPr>
        <p:spPr bwMode="auto">
          <a:xfrm>
            <a:off x="3011489" y="3369764"/>
            <a:ext cx="136842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000" b="1" dirty="0">
                <a:solidFill>
                  <a:schemeClr val="bg1"/>
                </a:solidFill>
                <a:latin typeface="Noto Sans S Chinese Medium" panose="020B0600000000000000" pitchFamily="34" charset="-122"/>
                <a:ea typeface="Noto Sans S Chinese Medium" panose="020B0600000000000000" pitchFamily="34" charset="-122"/>
              </a:rPr>
              <a:t>添加标题</a:t>
            </a:r>
            <a:endParaRPr lang="en-US" altLang="zh-CN" sz="1000" b="1" dirty="0">
              <a:solidFill>
                <a:schemeClr val="bg1"/>
              </a:solidFill>
              <a:latin typeface="Noto Sans S Chinese Medium" panose="020B0600000000000000" pitchFamily="34" charset="-122"/>
              <a:ea typeface="Noto Sans S Chinese Medium" panose="020B0600000000000000" pitchFamily="34" charset="-122"/>
            </a:endParaRPr>
          </a:p>
          <a:p>
            <a:pPr algn="ctr"/>
            <a:endParaRPr lang="zh-CN" altLang="en-US" sz="800" dirty="0">
              <a:solidFill>
                <a:schemeClr val="bg1"/>
              </a:solidFill>
              <a:latin typeface="Noto Sans S Chinese Medium" panose="020B0600000000000000" pitchFamily="34" charset="-122"/>
              <a:ea typeface="Noto Sans S Chinese Medium" panose="020B0600000000000000" pitchFamily="34" charset="-122"/>
            </a:endParaRPr>
          </a:p>
          <a:p>
            <a:pPr algn="ctr"/>
            <a:r>
              <a:rPr lang="zh-CN" altLang="en-US" sz="800" dirty="0">
                <a:solidFill>
                  <a:schemeClr val="bg1"/>
                </a:solidFill>
                <a:latin typeface="Noto Sans S Chinese Medium" panose="020B0600000000000000" pitchFamily="34" charset="-122"/>
                <a:ea typeface="Noto Sans S Chinese Medium" panose="020B0600000000000000" pitchFamily="34" charset="-122"/>
              </a:rPr>
              <a:t>添加你的详细文本内容添加你的详细文本内容添加你的详细文本内容添加你的详细文本内容</a:t>
            </a:r>
            <a:endParaRPr lang="en-US" altLang="zh-CN" sz="800" dirty="0">
              <a:solidFill>
                <a:schemeClr val="bg1"/>
              </a:solidFill>
              <a:latin typeface="Noto Sans S Chinese Medium" panose="020B0600000000000000" pitchFamily="34" charset="-122"/>
              <a:ea typeface="Noto Sans S Chinese Medium" panose="020B0600000000000000" pitchFamily="34" charset="-122"/>
            </a:endParaRPr>
          </a:p>
        </p:txBody>
      </p:sp>
      <p:pic>
        <p:nvPicPr>
          <p:cNvPr id="16" name="图片 15">
            <a:extLst>
              <a:ext uri="{FF2B5EF4-FFF2-40B4-BE49-F238E27FC236}">
                <a16:creationId xmlns:a16="http://schemas.microsoft.com/office/drawing/2014/main" xmlns="" id="{3CB857CB-2474-D146-B0AE-0AC131F660A2}"/>
              </a:ext>
            </a:extLst>
          </p:cNvPr>
          <p:cNvPicPr>
            <a:picLocks noChangeAspect="1"/>
          </p:cNvPicPr>
          <p:nvPr/>
        </p:nvPicPr>
        <p:blipFill rotWithShape="1">
          <a:blip r:embed="rId10" cstate="screen">
            <a:extLst>
              <a:ext uri="{BEBA8EAE-BF5A-486C-A8C5-ECC9F3942E4B}">
                <a14:imgProps xmlns:a14="http://schemas.microsoft.com/office/drawing/2010/main">
                  <a14:imgLayer r:embed="rId11">
                    <a14:imgEffect>
                      <a14:brightnessContrast bright="20000"/>
                    </a14:imgEffect>
                  </a14:imgLayer>
                </a14:imgProps>
              </a:ext>
              <a:ext uri="{28A0092B-C50C-407E-A947-70E740481C1C}">
                <a14:useLocalDpi xmlns:a14="http://schemas.microsoft.com/office/drawing/2010/main"/>
              </a:ext>
            </a:extLst>
          </a:blip>
          <a:srcRect r="43521"/>
          <a:stretch/>
        </p:blipFill>
        <p:spPr>
          <a:xfrm>
            <a:off x="2836970" y="1256918"/>
            <a:ext cx="1709631" cy="1702709"/>
          </a:xfrm>
          <a:prstGeom prst="rect">
            <a:avLst/>
          </a:prstGeom>
        </p:spPr>
      </p:pic>
      <p:pic>
        <p:nvPicPr>
          <p:cNvPr id="17" name="图片 16">
            <a:extLst>
              <a:ext uri="{FF2B5EF4-FFF2-40B4-BE49-F238E27FC236}">
                <a16:creationId xmlns:a16="http://schemas.microsoft.com/office/drawing/2014/main" xmlns="" id="{D485211D-0B83-1246-AA46-962C7C7D987F}"/>
              </a:ext>
            </a:extLst>
          </p:cNvPr>
          <p:cNvPicPr>
            <a:picLocks noChangeAspect="1"/>
          </p:cNvPicPr>
          <p:nvPr/>
        </p:nvPicPr>
        <p:blipFill rotWithShape="1">
          <a:blip r:embed="rId10" cstate="screen">
            <a:extLst>
              <a:ext uri="{BEBA8EAE-BF5A-486C-A8C5-ECC9F3942E4B}">
                <a14:imgProps xmlns:a14="http://schemas.microsoft.com/office/drawing/2010/main">
                  <a14:imgLayer r:embed="rId11">
                    <a14:imgEffect>
                      <a14:brightnessContrast bright="20000"/>
                    </a14:imgEffect>
                  </a14:imgLayer>
                </a14:imgProps>
              </a:ext>
              <a:ext uri="{28A0092B-C50C-407E-A947-70E740481C1C}">
                <a14:useLocalDpi xmlns:a14="http://schemas.microsoft.com/office/drawing/2010/main"/>
              </a:ext>
            </a:extLst>
          </a:blip>
          <a:srcRect r="43521"/>
          <a:stretch/>
        </p:blipFill>
        <p:spPr>
          <a:xfrm>
            <a:off x="1073257" y="3050029"/>
            <a:ext cx="1709631" cy="1676316"/>
          </a:xfrm>
          <a:prstGeom prst="rect">
            <a:avLst/>
          </a:prstGeom>
        </p:spPr>
      </p:pic>
      <p:pic>
        <p:nvPicPr>
          <p:cNvPr id="18" name="图片 17">
            <a:extLst>
              <a:ext uri="{FF2B5EF4-FFF2-40B4-BE49-F238E27FC236}">
                <a16:creationId xmlns:a16="http://schemas.microsoft.com/office/drawing/2014/main" xmlns="" id="{CF94FF1A-CC84-FF49-8B99-655CF91E0F93}"/>
              </a:ext>
            </a:extLst>
          </p:cNvPr>
          <p:cNvPicPr>
            <a:picLocks noChangeAspect="1"/>
          </p:cNvPicPr>
          <p:nvPr/>
        </p:nvPicPr>
        <p:blipFill rotWithShape="1">
          <a:blip r:embed="rId10" cstate="screen">
            <a:extLst>
              <a:ext uri="{BEBA8EAE-BF5A-486C-A8C5-ECC9F3942E4B}">
                <a14:imgProps xmlns:a14="http://schemas.microsoft.com/office/drawing/2010/main">
                  <a14:imgLayer r:embed="rId11">
                    <a14:imgEffect>
                      <a14:brightnessContrast bright="20000"/>
                    </a14:imgEffect>
                  </a14:imgLayer>
                </a14:imgProps>
              </a:ext>
              <a:ext uri="{28A0092B-C50C-407E-A947-70E740481C1C}">
                <a14:useLocalDpi xmlns:a14="http://schemas.microsoft.com/office/drawing/2010/main"/>
              </a:ext>
            </a:extLst>
          </a:blip>
          <a:srcRect r="43521"/>
          <a:stretch/>
        </p:blipFill>
        <p:spPr>
          <a:xfrm>
            <a:off x="4600683" y="1256918"/>
            <a:ext cx="3510400" cy="3441994"/>
          </a:xfrm>
          <a:prstGeom prst="rect">
            <a:avLst/>
          </a:prstGeom>
        </p:spPr>
      </p:pic>
    </p:spTree>
    <p:extLst>
      <p:ext uri="{BB962C8B-B14F-4D97-AF65-F5344CB8AC3E}">
        <p14:creationId xmlns:p14="http://schemas.microsoft.com/office/powerpoint/2010/main" val="18027806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par>
                                <p:cTn id="8" presetID="10" presetClass="entr" presetSubtype="0" fill="hold" nodeType="withEffect">
                                  <p:stCondLst>
                                    <p:cond delay="9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12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par>
                          <p:cTn id="14" fill="hold">
                            <p:stCondLst>
                              <p:cond delay="1700"/>
                            </p:stCondLst>
                            <p:childTnLst>
                              <p:par>
                                <p:cTn id="15" presetID="3" presetClass="entr" presetSubtype="10" fill="hold" nodeType="after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linds(horizontal)">
                                      <p:cBhvr>
                                        <p:cTn id="17" dur="500"/>
                                        <p:tgtEl>
                                          <p:spTgt spid="17"/>
                                        </p:tgtEl>
                                      </p:cBhvr>
                                    </p:animEffect>
                                  </p:childTnLst>
                                </p:cTn>
                              </p:par>
                              <p:par>
                                <p:cTn id="18" presetID="10" presetClass="entr" presetSubtype="0" fill="hold" grpId="0" nodeType="withEffect">
                                  <p:stCondLst>
                                    <p:cond delay="150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grpId="0" nodeType="withEffect">
                                  <p:stCondLst>
                                    <p:cond delay="180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210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par>
                          <p:cTn id="27" fill="hold">
                            <p:stCondLst>
                              <p:cond delay="4300"/>
                            </p:stCondLst>
                            <p:childTnLst>
                              <p:par>
                                <p:cTn id="28" presetID="3" presetClass="entr" presetSubtype="10" fill="hold" nodeType="after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blinds(horizontal)">
                                      <p:cBhvr>
                                        <p:cTn id="30" dur="500"/>
                                        <p:tgtEl>
                                          <p:spTgt spid="18"/>
                                        </p:tgtEl>
                                      </p:cBhvr>
                                    </p:animEffect>
                                  </p:childTnLst>
                                </p:cTn>
                              </p:par>
                              <p:par>
                                <p:cTn id="31" presetID="10" presetClass="entr" presetSubtype="0" fill="hold" grpId="0" nodeType="withEffect">
                                  <p:stCondLst>
                                    <p:cond delay="240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animBg="1"/>
      <p:bldP spid="12" grpId="0" animBg="1"/>
      <p:bldP spid="13"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椭圆 32">
            <a:extLst>
              <a:ext uri="{FF2B5EF4-FFF2-40B4-BE49-F238E27FC236}">
                <a16:creationId xmlns:a16="http://schemas.microsoft.com/office/drawing/2014/main" xmlns="" id="{DA35A588-3D83-854B-AC97-87310438C878}"/>
              </a:ext>
            </a:extLst>
          </p:cNvPr>
          <p:cNvSpPr>
            <a:spLocks noChangeArrowheads="1"/>
          </p:cNvSpPr>
          <p:nvPr>
            <p:custDataLst>
              <p:tags r:id="rId1"/>
            </p:custDataLst>
          </p:nvPr>
        </p:nvSpPr>
        <p:spPr bwMode="auto">
          <a:xfrm>
            <a:off x="531813" y="2337521"/>
            <a:ext cx="444500" cy="444637"/>
          </a:xfrm>
          <a:prstGeom prst="ellipse">
            <a:avLst/>
          </a:prstGeom>
          <a:solidFill>
            <a:srgbClr val="DBACA5"/>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atin typeface="Noto Sans S Chinese Medium" panose="020B0600000000000000" pitchFamily="34" charset="-122"/>
              <a:ea typeface="Noto Sans S Chinese Medium" panose="020B0600000000000000" pitchFamily="34" charset="-122"/>
            </a:endParaRPr>
          </a:p>
        </p:txBody>
      </p:sp>
      <p:sp>
        <p:nvSpPr>
          <p:cNvPr id="3" name="PA_椭圆 33">
            <a:extLst>
              <a:ext uri="{FF2B5EF4-FFF2-40B4-BE49-F238E27FC236}">
                <a16:creationId xmlns:a16="http://schemas.microsoft.com/office/drawing/2014/main" xmlns="" id="{7DE60065-5595-8042-8CA2-5BDECB816F97}"/>
              </a:ext>
            </a:extLst>
          </p:cNvPr>
          <p:cNvSpPr>
            <a:spLocks noChangeArrowheads="1"/>
          </p:cNvSpPr>
          <p:nvPr>
            <p:custDataLst>
              <p:tags r:id="rId2"/>
            </p:custDataLst>
          </p:nvPr>
        </p:nvSpPr>
        <p:spPr bwMode="auto">
          <a:xfrm>
            <a:off x="531813" y="2985421"/>
            <a:ext cx="444500" cy="444637"/>
          </a:xfrm>
          <a:prstGeom prst="ellipse">
            <a:avLst/>
          </a:prstGeom>
          <a:solidFill>
            <a:srgbClr val="957F7C"/>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atin typeface="Noto Sans S Chinese Medium" panose="020B0600000000000000" pitchFamily="34" charset="-122"/>
              <a:ea typeface="Noto Sans S Chinese Medium" panose="020B0600000000000000" pitchFamily="34" charset="-122"/>
            </a:endParaRPr>
          </a:p>
        </p:txBody>
      </p:sp>
      <p:sp>
        <p:nvSpPr>
          <p:cNvPr id="4" name="PA_椭圆 34">
            <a:extLst>
              <a:ext uri="{FF2B5EF4-FFF2-40B4-BE49-F238E27FC236}">
                <a16:creationId xmlns:a16="http://schemas.microsoft.com/office/drawing/2014/main" xmlns="" id="{05AC764E-0A05-8948-B893-F40A19E4A18A}"/>
              </a:ext>
            </a:extLst>
          </p:cNvPr>
          <p:cNvSpPr>
            <a:spLocks noChangeArrowheads="1"/>
          </p:cNvSpPr>
          <p:nvPr>
            <p:custDataLst>
              <p:tags r:id="rId3"/>
            </p:custDataLst>
          </p:nvPr>
        </p:nvSpPr>
        <p:spPr bwMode="auto">
          <a:xfrm>
            <a:off x="531813" y="3669845"/>
            <a:ext cx="444500" cy="444637"/>
          </a:xfrm>
          <a:prstGeom prst="ellipse">
            <a:avLst/>
          </a:prstGeom>
          <a:solidFill>
            <a:srgbClr val="73635B"/>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atin typeface="Noto Sans S Chinese Medium" panose="020B0600000000000000" pitchFamily="34" charset="-122"/>
              <a:ea typeface="Noto Sans S Chinese Medium" panose="020B0600000000000000" pitchFamily="34" charset="-122"/>
            </a:endParaRPr>
          </a:p>
        </p:txBody>
      </p:sp>
      <p:sp>
        <p:nvSpPr>
          <p:cNvPr id="5" name="PA_椭圆 31">
            <a:extLst>
              <a:ext uri="{FF2B5EF4-FFF2-40B4-BE49-F238E27FC236}">
                <a16:creationId xmlns:a16="http://schemas.microsoft.com/office/drawing/2014/main" xmlns="" id="{84F166FC-3C3F-3644-87C1-050789371BEE}"/>
              </a:ext>
            </a:extLst>
          </p:cNvPr>
          <p:cNvSpPr>
            <a:spLocks noChangeArrowheads="1"/>
          </p:cNvSpPr>
          <p:nvPr>
            <p:custDataLst>
              <p:tags r:id="rId4"/>
            </p:custDataLst>
          </p:nvPr>
        </p:nvSpPr>
        <p:spPr bwMode="auto">
          <a:xfrm>
            <a:off x="531813" y="1688034"/>
            <a:ext cx="444500" cy="444637"/>
          </a:xfrm>
          <a:prstGeom prst="ellipse">
            <a:avLst/>
          </a:prstGeom>
          <a:solidFill>
            <a:srgbClr val="EACFCD"/>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atin typeface="Noto Sans S Chinese Medium" panose="020B0600000000000000" pitchFamily="34" charset="-122"/>
              <a:ea typeface="Noto Sans S Chinese Medium" panose="020B0600000000000000" pitchFamily="34" charset="-122"/>
            </a:endParaRPr>
          </a:p>
        </p:txBody>
      </p:sp>
      <p:sp>
        <p:nvSpPr>
          <p:cNvPr id="6" name="PA_淘宝店chenying0907 9">
            <a:extLst>
              <a:ext uri="{FF2B5EF4-FFF2-40B4-BE49-F238E27FC236}">
                <a16:creationId xmlns:a16="http://schemas.microsoft.com/office/drawing/2014/main" xmlns="" id="{A17D6E0C-98CF-814A-8228-6EAEAEAA60C3}"/>
              </a:ext>
            </a:extLst>
          </p:cNvPr>
          <p:cNvSpPr>
            <a:spLocks noChangeArrowheads="1"/>
          </p:cNvSpPr>
          <p:nvPr>
            <p:custDataLst>
              <p:tags r:id="rId5"/>
            </p:custDataLst>
          </p:nvPr>
        </p:nvSpPr>
        <p:spPr bwMode="auto">
          <a:xfrm>
            <a:off x="5684838" y="2051684"/>
            <a:ext cx="3459162" cy="1668978"/>
          </a:xfrm>
          <a:prstGeom prst="rect">
            <a:avLst/>
          </a:prstGeom>
          <a:solidFill>
            <a:srgbClr val="F6E7E4"/>
          </a:solidFill>
          <a:ln>
            <a:noFill/>
          </a:ln>
          <a:effectLst/>
        </p:spPr>
        <p:txBody>
          <a:bodyPr wrap="none" anchor="ctr"/>
          <a:lstStyle/>
          <a:p>
            <a:endParaRPr lang="zh-CN" altLang="en-US">
              <a:latin typeface="Noto Sans S Chinese Medium" panose="020B0600000000000000" pitchFamily="34" charset="-122"/>
              <a:ea typeface="Noto Sans S Chinese Medium" panose="020B0600000000000000" pitchFamily="34" charset="-122"/>
            </a:endParaRPr>
          </a:p>
        </p:txBody>
      </p:sp>
      <p:grpSp>
        <p:nvGrpSpPr>
          <p:cNvPr id="7" name="PA_淘宝店chenying0907 10">
            <a:extLst>
              <a:ext uri="{FF2B5EF4-FFF2-40B4-BE49-F238E27FC236}">
                <a16:creationId xmlns:a16="http://schemas.microsoft.com/office/drawing/2014/main" xmlns="" id="{85F9F450-CB57-844B-BD5D-D0E20F325EA3}"/>
              </a:ext>
            </a:extLst>
          </p:cNvPr>
          <p:cNvGrpSpPr>
            <a:grpSpLocks/>
          </p:cNvGrpSpPr>
          <p:nvPr>
            <p:custDataLst>
              <p:tags r:id="rId6"/>
            </p:custDataLst>
          </p:nvPr>
        </p:nvGrpSpPr>
        <p:grpSpPr bwMode="auto">
          <a:xfrm>
            <a:off x="2733676" y="1923056"/>
            <a:ext cx="3675063" cy="2475676"/>
            <a:chOff x="0" y="0"/>
            <a:chExt cx="2724" cy="1835"/>
          </a:xfrm>
        </p:grpSpPr>
        <p:sp>
          <p:nvSpPr>
            <p:cNvPr id="8" name="Oval 11">
              <a:extLst>
                <a:ext uri="{FF2B5EF4-FFF2-40B4-BE49-F238E27FC236}">
                  <a16:creationId xmlns:a16="http://schemas.microsoft.com/office/drawing/2014/main" xmlns="" id="{82F956D5-C745-4D43-8F51-FD158D4A1E0A}"/>
                </a:ext>
              </a:extLst>
            </p:cNvPr>
            <p:cNvSpPr>
              <a:spLocks noChangeArrowheads="1"/>
            </p:cNvSpPr>
            <p:nvPr/>
          </p:nvSpPr>
          <p:spPr bwMode="auto">
            <a:xfrm flipV="1">
              <a:off x="0" y="1755"/>
              <a:ext cx="2724" cy="80"/>
            </a:xfrm>
            <a:prstGeom prst="ellipse">
              <a:avLst/>
            </a:prstGeom>
            <a:gradFill rotWithShape="1">
              <a:gsLst>
                <a:gs pos="0">
                  <a:schemeClr val="tx1">
                    <a:alpha val="20000"/>
                  </a:schemeClr>
                </a:gs>
                <a:gs pos="100000">
                  <a:schemeClr val="tx1">
                    <a:gamma/>
                    <a:shade val="46275"/>
                    <a:invGamma/>
                    <a:alpha val="0"/>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Noto Sans S Chinese Medium" panose="020B0600000000000000" pitchFamily="34" charset="-122"/>
                <a:ea typeface="Noto Sans S Chinese Medium" panose="020B0600000000000000" pitchFamily="34" charset="-122"/>
              </a:endParaRPr>
            </a:p>
          </p:txBody>
        </p:sp>
        <p:pic>
          <p:nvPicPr>
            <p:cNvPr id="10" name="Picture 13" descr="apple icons">
              <a:extLst>
                <a:ext uri="{FF2B5EF4-FFF2-40B4-BE49-F238E27FC236}">
                  <a16:creationId xmlns:a16="http://schemas.microsoft.com/office/drawing/2014/main" xmlns="" id="{757D1106-B0EA-A14A-A279-9AE2803A960E}"/>
                </a:ext>
              </a:extLst>
            </p:cNvPr>
            <p:cNvPicPr>
              <a:picLocks noChangeAspect="1" noChangeArrowheads="1"/>
            </p:cNvPicPr>
            <p:nvPr/>
          </p:nvPicPr>
          <p:blipFill>
            <a:blip r:embed="rId21" cstate="screen">
              <a:extLst>
                <a:ext uri="{28A0092B-C50C-407E-A947-70E740481C1C}">
                  <a14:useLocalDpi xmlns:a14="http://schemas.microsoft.com/office/drawing/2010/main"/>
                </a:ext>
              </a:extLst>
            </a:blip>
            <a:srcRect/>
            <a:stretch>
              <a:fillRect/>
            </a:stretch>
          </p:blipFill>
          <p:spPr bwMode="auto">
            <a:xfrm>
              <a:off x="240" y="0"/>
              <a:ext cx="2246" cy="1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grpSp>
      <p:sp>
        <p:nvSpPr>
          <p:cNvPr id="12" name="PA_淘宝店chenying0907 15">
            <a:extLst>
              <a:ext uri="{FF2B5EF4-FFF2-40B4-BE49-F238E27FC236}">
                <a16:creationId xmlns:a16="http://schemas.microsoft.com/office/drawing/2014/main" xmlns="" id="{A3CD86AA-BD26-0541-B8E8-DC2EE024CDE0}"/>
              </a:ext>
            </a:extLst>
          </p:cNvPr>
          <p:cNvSpPr>
            <a:spLocks noChangeArrowheads="1"/>
          </p:cNvSpPr>
          <p:nvPr>
            <p:custDataLst>
              <p:tags r:id="rId7"/>
            </p:custDataLst>
          </p:nvPr>
        </p:nvSpPr>
        <p:spPr bwMode="auto">
          <a:xfrm>
            <a:off x="6335503" y="2623885"/>
            <a:ext cx="2560637" cy="467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120000"/>
              </a:lnSpc>
            </a:pPr>
            <a:r>
              <a:rPr lang="zh-CN" altLang="en-US" sz="1200" b="1" dirty="0">
                <a:solidFill>
                  <a:schemeClr val="bg1">
                    <a:lumMod val="50000"/>
                  </a:schemeClr>
                </a:solidFill>
                <a:latin typeface="Noto Sans S Chinese Medium" panose="020B0600000000000000" pitchFamily="34" charset="-122"/>
                <a:ea typeface="Noto Sans S Chinese Medium" panose="020B0600000000000000" pitchFamily="34" charset="-122"/>
              </a:rPr>
              <a:t>添加标题</a:t>
            </a:r>
            <a:endParaRPr lang="zh-CN" altLang="en-US" sz="800" b="1" dirty="0">
              <a:solidFill>
                <a:schemeClr val="bg1">
                  <a:lumMod val="50000"/>
                </a:schemeClr>
              </a:solidFill>
              <a:latin typeface="Noto Sans S Chinese Medium" panose="020B0600000000000000" pitchFamily="34" charset="-122"/>
              <a:ea typeface="Noto Sans S Chinese Medium" panose="020B0600000000000000" pitchFamily="34" charset="-122"/>
            </a:endParaRPr>
          </a:p>
          <a:p>
            <a:pPr algn="ctr"/>
            <a:r>
              <a:rPr lang="zh-CN" altLang="en-US" sz="800" dirty="0">
                <a:solidFill>
                  <a:schemeClr val="bg1">
                    <a:lumMod val="50000"/>
                  </a:schemeClr>
                </a:solidFill>
                <a:latin typeface="Noto Sans S Chinese Medium" panose="020B0600000000000000" pitchFamily="34" charset="-122"/>
                <a:ea typeface="Noto Sans S Chinese Medium" panose="020B0600000000000000" pitchFamily="34" charset="-122"/>
              </a:rPr>
              <a:t>添加你的详细文本内容添加你的详细文本内容添加你的详细文本内容添加你的详细文本内容</a:t>
            </a:r>
            <a:endParaRPr lang="en-US" altLang="zh-CN" sz="8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grpSp>
        <p:nvGrpSpPr>
          <p:cNvPr id="13" name="PA_淘宝店chenying0907 16">
            <a:extLst>
              <a:ext uri="{FF2B5EF4-FFF2-40B4-BE49-F238E27FC236}">
                <a16:creationId xmlns:a16="http://schemas.microsoft.com/office/drawing/2014/main" xmlns="" id="{ECACE7DA-CABF-544C-8529-2FD551DF6FDF}"/>
              </a:ext>
            </a:extLst>
          </p:cNvPr>
          <p:cNvGrpSpPr>
            <a:grpSpLocks/>
          </p:cNvGrpSpPr>
          <p:nvPr>
            <p:custDataLst>
              <p:tags r:id="rId8"/>
            </p:custDataLst>
          </p:nvPr>
        </p:nvGrpSpPr>
        <p:grpSpPr bwMode="auto">
          <a:xfrm>
            <a:off x="668338" y="1802369"/>
            <a:ext cx="171450" cy="222319"/>
            <a:chOff x="0" y="0"/>
            <a:chExt cx="184" cy="236"/>
          </a:xfrm>
        </p:grpSpPr>
        <p:sp>
          <p:nvSpPr>
            <p:cNvPr id="14" name="淘宝店chenying0907 17">
              <a:extLst>
                <a:ext uri="{FF2B5EF4-FFF2-40B4-BE49-F238E27FC236}">
                  <a16:creationId xmlns:a16="http://schemas.microsoft.com/office/drawing/2014/main" xmlns="" id="{3EB2674B-6849-1345-A171-F290740976CA}"/>
                </a:ext>
              </a:extLst>
            </p:cNvPr>
            <p:cNvSpPr>
              <a:spLocks/>
            </p:cNvSpPr>
            <p:nvPr/>
          </p:nvSpPr>
          <p:spPr bwMode="auto">
            <a:xfrm>
              <a:off x="0" y="0"/>
              <a:ext cx="184" cy="236"/>
            </a:xfrm>
            <a:custGeom>
              <a:avLst/>
              <a:gdLst>
                <a:gd name="T0" fmla="*/ 19 w 84"/>
                <a:gd name="T1" fmla="*/ 98 h 108"/>
                <a:gd name="T2" fmla="*/ 10 w 84"/>
                <a:gd name="T3" fmla="*/ 98 h 108"/>
                <a:gd name="T4" fmla="*/ 10 w 84"/>
                <a:gd name="T5" fmla="*/ 9 h 108"/>
                <a:gd name="T6" fmla="*/ 79 w 84"/>
                <a:gd name="T7" fmla="*/ 9 h 108"/>
                <a:gd name="T8" fmla="*/ 84 w 84"/>
                <a:gd name="T9" fmla="*/ 5 h 108"/>
                <a:gd name="T10" fmla="*/ 79 w 84"/>
                <a:gd name="T11" fmla="*/ 0 h 108"/>
                <a:gd name="T12" fmla="*/ 5 w 84"/>
                <a:gd name="T13" fmla="*/ 0 h 108"/>
                <a:gd name="T14" fmla="*/ 0 w 84"/>
                <a:gd name="T15" fmla="*/ 5 h 108"/>
                <a:gd name="T16" fmla="*/ 0 w 84"/>
                <a:gd name="T17" fmla="*/ 103 h 108"/>
                <a:gd name="T18" fmla="*/ 5 w 84"/>
                <a:gd name="T19" fmla="*/ 108 h 108"/>
                <a:gd name="T20" fmla="*/ 19 w 84"/>
                <a:gd name="T21" fmla="*/ 108 h 108"/>
                <a:gd name="T22" fmla="*/ 23 w 84"/>
                <a:gd name="T23" fmla="*/ 103 h 108"/>
                <a:gd name="T24" fmla="*/ 19 w 84"/>
                <a:gd name="T25" fmla="*/ 9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108">
                  <a:moveTo>
                    <a:pt x="19" y="98"/>
                  </a:moveTo>
                  <a:cubicBezTo>
                    <a:pt x="10" y="98"/>
                    <a:pt x="10" y="98"/>
                    <a:pt x="10" y="98"/>
                  </a:cubicBezTo>
                  <a:cubicBezTo>
                    <a:pt x="10" y="9"/>
                    <a:pt x="10" y="9"/>
                    <a:pt x="10" y="9"/>
                  </a:cubicBezTo>
                  <a:cubicBezTo>
                    <a:pt x="79" y="9"/>
                    <a:pt x="79" y="9"/>
                    <a:pt x="79" y="9"/>
                  </a:cubicBezTo>
                  <a:cubicBezTo>
                    <a:pt x="82" y="9"/>
                    <a:pt x="84" y="7"/>
                    <a:pt x="84" y="5"/>
                  </a:cubicBezTo>
                  <a:cubicBezTo>
                    <a:pt x="84" y="2"/>
                    <a:pt x="82" y="0"/>
                    <a:pt x="79" y="0"/>
                  </a:cubicBezTo>
                  <a:cubicBezTo>
                    <a:pt x="5" y="0"/>
                    <a:pt x="5" y="0"/>
                    <a:pt x="5" y="0"/>
                  </a:cubicBezTo>
                  <a:cubicBezTo>
                    <a:pt x="3" y="0"/>
                    <a:pt x="0" y="2"/>
                    <a:pt x="0" y="5"/>
                  </a:cubicBezTo>
                  <a:cubicBezTo>
                    <a:pt x="0" y="103"/>
                    <a:pt x="0" y="103"/>
                    <a:pt x="0" y="103"/>
                  </a:cubicBezTo>
                  <a:cubicBezTo>
                    <a:pt x="0" y="106"/>
                    <a:pt x="3" y="108"/>
                    <a:pt x="5" y="108"/>
                  </a:cubicBezTo>
                  <a:cubicBezTo>
                    <a:pt x="19" y="108"/>
                    <a:pt x="19" y="108"/>
                    <a:pt x="19" y="108"/>
                  </a:cubicBezTo>
                  <a:cubicBezTo>
                    <a:pt x="21" y="108"/>
                    <a:pt x="23" y="106"/>
                    <a:pt x="23" y="103"/>
                  </a:cubicBezTo>
                  <a:cubicBezTo>
                    <a:pt x="23" y="100"/>
                    <a:pt x="21" y="98"/>
                    <a:pt x="19" y="9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15" name="淘宝店chenying0907 18">
              <a:extLst>
                <a:ext uri="{FF2B5EF4-FFF2-40B4-BE49-F238E27FC236}">
                  <a16:creationId xmlns:a16="http://schemas.microsoft.com/office/drawing/2014/main" xmlns="" id="{FEC48ACD-BB12-9E4E-909A-8BD9E40181E7}"/>
                </a:ext>
              </a:extLst>
            </p:cNvPr>
            <p:cNvSpPr>
              <a:spLocks/>
            </p:cNvSpPr>
            <p:nvPr/>
          </p:nvSpPr>
          <p:spPr bwMode="auto">
            <a:xfrm>
              <a:off x="116" y="138"/>
              <a:ext cx="68" cy="98"/>
            </a:xfrm>
            <a:custGeom>
              <a:avLst/>
              <a:gdLst>
                <a:gd name="T0" fmla="*/ 26 w 31"/>
                <a:gd name="T1" fmla="*/ 0 h 45"/>
                <a:gd name="T2" fmla="*/ 21 w 31"/>
                <a:gd name="T3" fmla="*/ 5 h 45"/>
                <a:gd name="T4" fmla="*/ 21 w 31"/>
                <a:gd name="T5" fmla="*/ 35 h 45"/>
                <a:gd name="T6" fmla="*/ 4 w 31"/>
                <a:gd name="T7" fmla="*/ 35 h 45"/>
                <a:gd name="T8" fmla="*/ 0 w 31"/>
                <a:gd name="T9" fmla="*/ 40 h 45"/>
                <a:gd name="T10" fmla="*/ 4 w 31"/>
                <a:gd name="T11" fmla="*/ 45 h 45"/>
                <a:gd name="T12" fmla="*/ 26 w 31"/>
                <a:gd name="T13" fmla="*/ 45 h 45"/>
                <a:gd name="T14" fmla="*/ 29 w 31"/>
                <a:gd name="T15" fmla="*/ 43 h 45"/>
                <a:gd name="T16" fmla="*/ 31 w 31"/>
                <a:gd name="T17" fmla="*/ 40 h 45"/>
                <a:gd name="T18" fmla="*/ 31 w 31"/>
                <a:gd name="T19" fmla="*/ 5 h 45"/>
                <a:gd name="T20" fmla="*/ 26 w 31"/>
                <a:gd name="T21"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45">
                  <a:moveTo>
                    <a:pt x="26" y="0"/>
                  </a:moveTo>
                  <a:cubicBezTo>
                    <a:pt x="23" y="0"/>
                    <a:pt x="21" y="2"/>
                    <a:pt x="21" y="5"/>
                  </a:cubicBezTo>
                  <a:cubicBezTo>
                    <a:pt x="21" y="35"/>
                    <a:pt x="21" y="35"/>
                    <a:pt x="21" y="35"/>
                  </a:cubicBezTo>
                  <a:cubicBezTo>
                    <a:pt x="4" y="35"/>
                    <a:pt x="4" y="35"/>
                    <a:pt x="4" y="35"/>
                  </a:cubicBezTo>
                  <a:cubicBezTo>
                    <a:pt x="2" y="35"/>
                    <a:pt x="0" y="37"/>
                    <a:pt x="0" y="40"/>
                  </a:cubicBezTo>
                  <a:cubicBezTo>
                    <a:pt x="0" y="43"/>
                    <a:pt x="2" y="45"/>
                    <a:pt x="4" y="45"/>
                  </a:cubicBezTo>
                  <a:cubicBezTo>
                    <a:pt x="26" y="45"/>
                    <a:pt x="26" y="45"/>
                    <a:pt x="26" y="45"/>
                  </a:cubicBezTo>
                  <a:cubicBezTo>
                    <a:pt x="27" y="45"/>
                    <a:pt x="28" y="44"/>
                    <a:pt x="29" y="43"/>
                  </a:cubicBezTo>
                  <a:cubicBezTo>
                    <a:pt x="30" y="42"/>
                    <a:pt x="31" y="41"/>
                    <a:pt x="31" y="40"/>
                  </a:cubicBezTo>
                  <a:cubicBezTo>
                    <a:pt x="31" y="5"/>
                    <a:pt x="31" y="5"/>
                    <a:pt x="31" y="5"/>
                  </a:cubicBezTo>
                  <a:cubicBezTo>
                    <a:pt x="31" y="2"/>
                    <a:pt x="29" y="0"/>
                    <a:pt x="2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16" name="淘宝店chenying0907 19">
              <a:extLst>
                <a:ext uri="{FF2B5EF4-FFF2-40B4-BE49-F238E27FC236}">
                  <a16:creationId xmlns:a16="http://schemas.microsoft.com/office/drawing/2014/main" xmlns="" id="{85F50ECC-8A7F-0646-94E9-8C5875C57C63}"/>
                </a:ext>
              </a:extLst>
            </p:cNvPr>
            <p:cNvSpPr>
              <a:spLocks noEditPoints="1"/>
            </p:cNvSpPr>
            <p:nvPr/>
          </p:nvSpPr>
          <p:spPr bwMode="auto">
            <a:xfrm>
              <a:off x="66" y="51"/>
              <a:ext cx="113" cy="163"/>
            </a:xfrm>
            <a:custGeom>
              <a:avLst/>
              <a:gdLst>
                <a:gd name="T0" fmla="*/ 45 w 52"/>
                <a:gd name="T1" fmla="*/ 1 h 75"/>
                <a:gd name="T2" fmla="*/ 40 w 52"/>
                <a:gd name="T3" fmla="*/ 0 h 75"/>
                <a:gd name="T4" fmla="*/ 30 w 52"/>
                <a:gd name="T5" fmla="*/ 5 h 75"/>
                <a:gd name="T6" fmla="*/ 1 w 52"/>
                <a:gd name="T7" fmla="*/ 57 h 75"/>
                <a:gd name="T8" fmla="*/ 0 w 52"/>
                <a:gd name="T9" fmla="*/ 59 h 75"/>
                <a:gd name="T10" fmla="*/ 0 w 52"/>
                <a:gd name="T11" fmla="*/ 71 h 75"/>
                <a:gd name="T12" fmla="*/ 3 w 52"/>
                <a:gd name="T13" fmla="*/ 75 h 75"/>
                <a:gd name="T14" fmla="*/ 5 w 52"/>
                <a:gd name="T15" fmla="*/ 75 h 75"/>
                <a:gd name="T16" fmla="*/ 7 w 52"/>
                <a:gd name="T17" fmla="*/ 75 h 75"/>
                <a:gd name="T18" fmla="*/ 18 w 52"/>
                <a:gd name="T19" fmla="*/ 69 h 75"/>
                <a:gd name="T20" fmla="*/ 19 w 52"/>
                <a:gd name="T21" fmla="*/ 67 h 75"/>
                <a:gd name="T22" fmla="*/ 49 w 52"/>
                <a:gd name="T23" fmla="*/ 16 h 75"/>
                <a:gd name="T24" fmla="*/ 45 w 52"/>
                <a:gd name="T25" fmla="*/ 1 h 75"/>
                <a:gd name="T26" fmla="*/ 41 w 52"/>
                <a:gd name="T27" fmla="*/ 11 h 75"/>
                <a:gd name="T28" fmla="*/ 12 w 52"/>
                <a:gd name="T29" fmla="*/ 62 h 75"/>
                <a:gd name="T30" fmla="*/ 9 w 52"/>
                <a:gd name="T31" fmla="*/ 63 h 75"/>
                <a:gd name="T32" fmla="*/ 9 w 52"/>
                <a:gd name="T33" fmla="*/ 60 h 75"/>
                <a:gd name="T34" fmla="*/ 38 w 52"/>
                <a:gd name="T35" fmla="*/ 10 h 75"/>
                <a:gd name="T36" fmla="*/ 41 w 52"/>
                <a:gd name="T37" fmla="*/ 9 h 75"/>
                <a:gd name="T38" fmla="*/ 41 w 52"/>
                <a:gd name="T39"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2" h="75">
                  <a:moveTo>
                    <a:pt x="45" y="1"/>
                  </a:moveTo>
                  <a:cubicBezTo>
                    <a:pt x="44" y="0"/>
                    <a:pt x="42" y="0"/>
                    <a:pt x="40" y="0"/>
                  </a:cubicBezTo>
                  <a:cubicBezTo>
                    <a:pt x="36" y="0"/>
                    <a:pt x="32" y="2"/>
                    <a:pt x="30" y="5"/>
                  </a:cubicBezTo>
                  <a:cubicBezTo>
                    <a:pt x="1" y="57"/>
                    <a:pt x="1" y="57"/>
                    <a:pt x="1" y="57"/>
                  </a:cubicBezTo>
                  <a:cubicBezTo>
                    <a:pt x="0" y="57"/>
                    <a:pt x="0" y="58"/>
                    <a:pt x="0" y="59"/>
                  </a:cubicBezTo>
                  <a:cubicBezTo>
                    <a:pt x="0" y="71"/>
                    <a:pt x="0" y="71"/>
                    <a:pt x="0" y="71"/>
                  </a:cubicBezTo>
                  <a:cubicBezTo>
                    <a:pt x="1" y="72"/>
                    <a:pt x="1" y="74"/>
                    <a:pt x="3" y="75"/>
                  </a:cubicBezTo>
                  <a:cubicBezTo>
                    <a:pt x="3" y="75"/>
                    <a:pt x="4" y="75"/>
                    <a:pt x="5" y="75"/>
                  </a:cubicBezTo>
                  <a:cubicBezTo>
                    <a:pt x="6" y="75"/>
                    <a:pt x="7" y="75"/>
                    <a:pt x="7" y="75"/>
                  </a:cubicBezTo>
                  <a:cubicBezTo>
                    <a:pt x="18" y="69"/>
                    <a:pt x="18" y="69"/>
                    <a:pt x="18" y="69"/>
                  </a:cubicBezTo>
                  <a:cubicBezTo>
                    <a:pt x="18" y="69"/>
                    <a:pt x="19" y="68"/>
                    <a:pt x="19" y="67"/>
                  </a:cubicBezTo>
                  <a:cubicBezTo>
                    <a:pt x="49" y="16"/>
                    <a:pt x="49" y="16"/>
                    <a:pt x="49" y="16"/>
                  </a:cubicBezTo>
                  <a:cubicBezTo>
                    <a:pt x="52" y="11"/>
                    <a:pt x="50" y="4"/>
                    <a:pt x="45" y="1"/>
                  </a:cubicBezTo>
                  <a:close/>
                  <a:moveTo>
                    <a:pt x="41" y="11"/>
                  </a:moveTo>
                  <a:cubicBezTo>
                    <a:pt x="12" y="62"/>
                    <a:pt x="12" y="62"/>
                    <a:pt x="12" y="62"/>
                  </a:cubicBezTo>
                  <a:cubicBezTo>
                    <a:pt x="9" y="63"/>
                    <a:pt x="9" y="63"/>
                    <a:pt x="9" y="63"/>
                  </a:cubicBezTo>
                  <a:cubicBezTo>
                    <a:pt x="9" y="60"/>
                    <a:pt x="9" y="60"/>
                    <a:pt x="9" y="60"/>
                  </a:cubicBezTo>
                  <a:cubicBezTo>
                    <a:pt x="38" y="10"/>
                    <a:pt x="38" y="10"/>
                    <a:pt x="38" y="10"/>
                  </a:cubicBezTo>
                  <a:cubicBezTo>
                    <a:pt x="39" y="9"/>
                    <a:pt x="40" y="9"/>
                    <a:pt x="41" y="9"/>
                  </a:cubicBezTo>
                  <a:cubicBezTo>
                    <a:pt x="41" y="10"/>
                    <a:pt x="42" y="11"/>
                    <a:pt x="41"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17" name="淘宝店chenying0907 20">
              <a:extLst>
                <a:ext uri="{FF2B5EF4-FFF2-40B4-BE49-F238E27FC236}">
                  <a16:creationId xmlns:a16="http://schemas.microsoft.com/office/drawing/2014/main" xmlns="" id="{C07F8051-1CC3-FA44-914F-2EDEF3A80451}"/>
                </a:ext>
              </a:extLst>
            </p:cNvPr>
            <p:cNvSpPr>
              <a:spLocks/>
            </p:cNvSpPr>
            <p:nvPr/>
          </p:nvSpPr>
          <p:spPr bwMode="auto">
            <a:xfrm>
              <a:off x="35" y="68"/>
              <a:ext cx="70" cy="20"/>
            </a:xfrm>
            <a:custGeom>
              <a:avLst/>
              <a:gdLst>
                <a:gd name="T0" fmla="*/ 32 w 32"/>
                <a:gd name="T1" fmla="*/ 4 h 9"/>
                <a:gd name="T2" fmla="*/ 28 w 32"/>
                <a:gd name="T3" fmla="*/ 0 h 9"/>
                <a:gd name="T4" fmla="*/ 4 w 32"/>
                <a:gd name="T5" fmla="*/ 0 h 9"/>
                <a:gd name="T6" fmla="*/ 0 w 32"/>
                <a:gd name="T7" fmla="*/ 4 h 9"/>
                <a:gd name="T8" fmla="*/ 4 w 32"/>
                <a:gd name="T9" fmla="*/ 9 h 9"/>
                <a:gd name="T10" fmla="*/ 28 w 32"/>
                <a:gd name="T11" fmla="*/ 9 h 9"/>
                <a:gd name="T12" fmla="*/ 32 w 32"/>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32" y="4"/>
                  </a:moveTo>
                  <a:cubicBezTo>
                    <a:pt x="32" y="2"/>
                    <a:pt x="30" y="0"/>
                    <a:pt x="28" y="0"/>
                  </a:cubicBezTo>
                  <a:cubicBezTo>
                    <a:pt x="4" y="0"/>
                    <a:pt x="4" y="0"/>
                    <a:pt x="4" y="0"/>
                  </a:cubicBezTo>
                  <a:cubicBezTo>
                    <a:pt x="2" y="0"/>
                    <a:pt x="0" y="2"/>
                    <a:pt x="0" y="4"/>
                  </a:cubicBezTo>
                  <a:cubicBezTo>
                    <a:pt x="0" y="7"/>
                    <a:pt x="2" y="9"/>
                    <a:pt x="4" y="9"/>
                  </a:cubicBezTo>
                  <a:cubicBezTo>
                    <a:pt x="28" y="9"/>
                    <a:pt x="28" y="9"/>
                    <a:pt x="28" y="9"/>
                  </a:cubicBezTo>
                  <a:cubicBezTo>
                    <a:pt x="30" y="9"/>
                    <a:pt x="32" y="7"/>
                    <a:pt x="32"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18" name="淘宝店chenying0907 21">
              <a:extLst>
                <a:ext uri="{FF2B5EF4-FFF2-40B4-BE49-F238E27FC236}">
                  <a16:creationId xmlns:a16="http://schemas.microsoft.com/office/drawing/2014/main" xmlns="" id="{837965A1-D54A-8C49-B06C-2066F29DDC18}"/>
                </a:ext>
              </a:extLst>
            </p:cNvPr>
            <p:cNvSpPr>
              <a:spLocks/>
            </p:cNvSpPr>
            <p:nvPr/>
          </p:nvSpPr>
          <p:spPr bwMode="auto">
            <a:xfrm>
              <a:off x="35" y="107"/>
              <a:ext cx="46" cy="20"/>
            </a:xfrm>
            <a:custGeom>
              <a:avLst/>
              <a:gdLst>
                <a:gd name="T0" fmla="*/ 4 w 21"/>
                <a:gd name="T1" fmla="*/ 0 h 9"/>
                <a:gd name="T2" fmla="*/ 0 w 21"/>
                <a:gd name="T3" fmla="*/ 4 h 9"/>
                <a:gd name="T4" fmla="*/ 4 w 21"/>
                <a:gd name="T5" fmla="*/ 9 h 9"/>
                <a:gd name="T6" fmla="*/ 16 w 21"/>
                <a:gd name="T7" fmla="*/ 9 h 9"/>
                <a:gd name="T8" fmla="*/ 21 w 21"/>
                <a:gd name="T9" fmla="*/ 4 h 9"/>
                <a:gd name="T10" fmla="*/ 16 w 21"/>
                <a:gd name="T11" fmla="*/ 0 h 9"/>
                <a:gd name="T12" fmla="*/ 4 w 21"/>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21" h="9">
                  <a:moveTo>
                    <a:pt x="4" y="0"/>
                  </a:moveTo>
                  <a:cubicBezTo>
                    <a:pt x="2" y="0"/>
                    <a:pt x="0" y="2"/>
                    <a:pt x="0" y="4"/>
                  </a:cubicBezTo>
                  <a:cubicBezTo>
                    <a:pt x="0" y="7"/>
                    <a:pt x="2" y="9"/>
                    <a:pt x="4" y="9"/>
                  </a:cubicBezTo>
                  <a:cubicBezTo>
                    <a:pt x="16" y="9"/>
                    <a:pt x="16" y="9"/>
                    <a:pt x="16" y="9"/>
                  </a:cubicBezTo>
                  <a:cubicBezTo>
                    <a:pt x="19" y="9"/>
                    <a:pt x="21" y="7"/>
                    <a:pt x="21" y="4"/>
                  </a:cubicBezTo>
                  <a:cubicBezTo>
                    <a:pt x="21" y="2"/>
                    <a:pt x="19" y="0"/>
                    <a:pt x="16" y="0"/>
                  </a:cubicBez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grpSp>
      <p:grpSp>
        <p:nvGrpSpPr>
          <p:cNvPr id="19" name="PA_淘宝店chenying0907 22">
            <a:extLst>
              <a:ext uri="{FF2B5EF4-FFF2-40B4-BE49-F238E27FC236}">
                <a16:creationId xmlns:a16="http://schemas.microsoft.com/office/drawing/2014/main" xmlns="" id="{5CD1F003-9D8C-734F-871C-9FF7D3504C81}"/>
              </a:ext>
            </a:extLst>
          </p:cNvPr>
          <p:cNvGrpSpPr>
            <a:grpSpLocks/>
          </p:cNvGrpSpPr>
          <p:nvPr>
            <p:custDataLst>
              <p:tags r:id="rId9"/>
            </p:custDataLst>
          </p:nvPr>
        </p:nvGrpSpPr>
        <p:grpSpPr bwMode="auto">
          <a:xfrm>
            <a:off x="642939" y="3784180"/>
            <a:ext cx="219075" cy="222319"/>
            <a:chOff x="0" y="0"/>
            <a:chExt cx="233" cy="236"/>
          </a:xfrm>
        </p:grpSpPr>
        <p:sp>
          <p:nvSpPr>
            <p:cNvPr id="20" name="淘宝店chenying0907 23">
              <a:extLst>
                <a:ext uri="{FF2B5EF4-FFF2-40B4-BE49-F238E27FC236}">
                  <a16:creationId xmlns:a16="http://schemas.microsoft.com/office/drawing/2014/main" xmlns="" id="{56BBA8DF-4DEC-964B-8786-DB459E39A7FB}"/>
                </a:ext>
              </a:extLst>
            </p:cNvPr>
            <p:cNvSpPr>
              <a:spLocks noEditPoints="1"/>
            </p:cNvSpPr>
            <p:nvPr/>
          </p:nvSpPr>
          <p:spPr bwMode="auto">
            <a:xfrm>
              <a:off x="0" y="0"/>
              <a:ext cx="233" cy="236"/>
            </a:xfrm>
            <a:custGeom>
              <a:avLst/>
              <a:gdLst>
                <a:gd name="T0" fmla="*/ 103 w 107"/>
                <a:gd name="T1" fmla="*/ 42 h 108"/>
                <a:gd name="T2" fmla="*/ 93 w 107"/>
                <a:gd name="T3" fmla="*/ 35 h 108"/>
                <a:gd name="T4" fmla="*/ 97 w 107"/>
                <a:gd name="T5" fmla="*/ 22 h 108"/>
                <a:gd name="T6" fmla="*/ 80 w 107"/>
                <a:gd name="T7" fmla="*/ 10 h 108"/>
                <a:gd name="T8" fmla="*/ 68 w 107"/>
                <a:gd name="T9" fmla="*/ 12 h 108"/>
                <a:gd name="T10" fmla="*/ 62 w 107"/>
                <a:gd name="T11" fmla="*/ 1 h 108"/>
                <a:gd name="T12" fmla="*/ 42 w 107"/>
                <a:gd name="T13" fmla="*/ 4 h 108"/>
                <a:gd name="T14" fmla="*/ 34 w 107"/>
                <a:gd name="T15" fmla="*/ 14 h 108"/>
                <a:gd name="T16" fmla="*/ 22 w 107"/>
                <a:gd name="T17" fmla="*/ 11 h 108"/>
                <a:gd name="T18" fmla="*/ 10 w 107"/>
                <a:gd name="T19" fmla="*/ 27 h 108"/>
                <a:gd name="T20" fmla="*/ 12 w 107"/>
                <a:gd name="T21" fmla="*/ 39 h 108"/>
                <a:gd name="T22" fmla="*/ 0 w 107"/>
                <a:gd name="T23" fmla="*/ 46 h 108"/>
                <a:gd name="T24" fmla="*/ 0 w 107"/>
                <a:gd name="T25" fmla="*/ 62 h 108"/>
                <a:gd name="T26" fmla="*/ 12 w 107"/>
                <a:gd name="T27" fmla="*/ 69 h 108"/>
                <a:gd name="T28" fmla="*/ 10 w 107"/>
                <a:gd name="T29" fmla="*/ 81 h 108"/>
                <a:gd name="T30" fmla="*/ 22 w 107"/>
                <a:gd name="T31" fmla="*/ 97 h 108"/>
                <a:gd name="T32" fmla="*/ 34 w 107"/>
                <a:gd name="T33" fmla="*/ 94 h 108"/>
                <a:gd name="T34" fmla="*/ 42 w 107"/>
                <a:gd name="T35" fmla="*/ 104 h 108"/>
                <a:gd name="T36" fmla="*/ 53 w 107"/>
                <a:gd name="T37" fmla="*/ 108 h 108"/>
                <a:gd name="T38" fmla="*/ 65 w 107"/>
                <a:gd name="T39" fmla="*/ 104 h 108"/>
                <a:gd name="T40" fmla="*/ 72 w 107"/>
                <a:gd name="T41" fmla="*/ 94 h 108"/>
                <a:gd name="T42" fmla="*/ 85 w 107"/>
                <a:gd name="T43" fmla="*/ 97 h 108"/>
                <a:gd name="T44" fmla="*/ 97 w 107"/>
                <a:gd name="T45" fmla="*/ 81 h 108"/>
                <a:gd name="T46" fmla="*/ 95 w 107"/>
                <a:gd name="T47" fmla="*/ 69 h 108"/>
                <a:gd name="T48" fmla="*/ 106 w 107"/>
                <a:gd name="T49" fmla="*/ 62 h 108"/>
                <a:gd name="T50" fmla="*/ 106 w 107"/>
                <a:gd name="T51" fmla="*/ 46 h 108"/>
                <a:gd name="T52" fmla="*/ 90 w 107"/>
                <a:gd name="T53" fmla="*/ 61 h 108"/>
                <a:gd name="T54" fmla="*/ 84 w 107"/>
                <a:gd name="T55" fmla="*/ 71 h 108"/>
                <a:gd name="T56" fmla="*/ 88 w 107"/>
                <a:gd name="T57" fmla="*/ 82 h 108"/>
                <a:gd name="T58" fmla="*/ 74 w 107"/>
                <a:gd name="T59" fmla="*/ 84 h 108"/>
                <a:gd name="T60" fmla="*/ 63 w 107"/>
                <a:gd name="T61" fmla="*/ 87 h 108"/>
                <a:gd name="T62" fmla="*/ 57 w 107"/>
                <a:gd name="T63" fmla="*/ 98 h 108"/>
                <a:gd name="T64" fmla="*/ 47 w 107"/>
                <a:gd name="T65" fmla="*/ 90 h 108"/>
                <a:gd name="T66" fmla="*/ 37 w 107"/>
                <a:gd name="T67" fmla="*/ 85 h 108"/>
                <a:gd name="T68" fmla="*/ 25 w 107"/>
                <a:gd name="T69" fmla="*/ 88 h 108"/>
                <a:gd name="T70" fmla="*/ 23 w 107"/>
                <a:gd name="T71" fmla="*/ 75 h 108"/>
                <a:gd name="T72" fmla="*/ 20 w 107"/>
                <a:gd name="T73" fmla="*/ 64 h 108"/>
                <a:gd name="T74" fmla="*/ 9 w 107"/>
                <a:gd name="T75" fmla="*/ 58 h 108"/>
                <a:gd name="T76" fmla="*/ 9 w 107"/>
                <a:gd name="T77" fmla="*/ 50 h 108"/>
                <a:gd name="T78" fmla="*/ 20 w 107"/>
                <a:gd name="T79" fmla="*/ 44 h 108"/>
                <a:gd name="T80" fmla="*/ 23 w 107"/>
                <a:gd name="T81" fmla="*/ 33 h 108"/>
                <a:gd name="T82" fmla="*/ 25 w 107"/>
                <a:gd name="T83" fmla="*/ 20 h 108"/>
                <a:gd name="T84" fmla="*/ 37 w 107"/>
                <a:gd name="T85" fmla="*/ 23 h 108"/>
                <a:gd name="T86" fmla="*/ 47 w 107"/>
                <a:gd name="T87" fmla="*/ 18 h 108"/>
                <a:gd name="T88" fmla="*/ 57 w 107"/>
                <a:gd name="T89" fmla="*/ 10 h 108"/>
                <a:gd name="T90" fmla="*/ 63 w 107"/>
                <a:gd name="T91" fmla="*/ 21 h 108"/>
                <a:gd name="T92" fmla="*/ 74 w 107"/>
                <a:gd name="T93" fmla="*/ 23 h 108"/>
                <a:gd name="T94" fmla="*/ 88 w 107"/>
                <a:gd name="T95" fmla="*/ 26 h 108"/>
                <a:gd name="T96" fmla="*/ 84 w 107"/>
                <a:gd name="T97" fmla="*/ 37 h 108"/>
                <a:gd name="T98" fmla="*/ 90 w 107"/>
                <a:gd name="T99" fmla="*/ 47 h 108"/>
                <a:gd name="T100" fmla="*/ 98 w 107"/>
                <a:gd name="T101" fmla="*/ 5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7" h="108">
                  <a:moveTo>
                    <a:pt x="106" y="46"/>
                  </a:moveTo>
                  <a:cubicBezTo>
                    <a:pt x="106" y="44"/>
                    <a:pt x="105" y="43"/>
                    <a:pt x="103" y="42"/>
                  </a:cubicBezTo>
                  <a:cubicBezTo>
                    <a:pt x="95" y="39"/>
                    <a:pt x="95" y="39"/>
                    <a:pt x="95" y="39"/>
                  </a:cubicBezTo>
                  <a:cubicBezTo>
                    <a:pt x="94" y="38"/>
                    <a:pt x="94" y="36"/>
                    <a:pt x="93" y="35"/>
                  </a:cubicBezTo>
                  <a:cubicBezTo>
                    <a:pt x="97" y="27"/>
                    <a:pt x="97" y="27"/>
                    <a:pt x="97" y="27"/>
                  </a:cubicBezTo>
                  <a:cubicBezTo>
                    <a:pt x="98" y="25"/>
                    <a:pt x="98" y="24"/>
                    <a:pt x="97" y="22"/>
                  </a:cubicBezTo>
                  <a:cubicBezTo>
                    <a:pt x="93" y="18"/>
                    <a:pt x="89" y="14"/>
                    <a:pt x="85" y="11"/>
                  </a:cubicBezTo>
                  <a:cubicBezTo>
                    <a:pt x="84" y="10"/>
                    <a:pt x="82" y="10"/>
                    <a:pt x="80" y="10"/>
                  </a:cubicBezTo>
                  <a:cubicBezTo>
                    <a:pt x="72" y="14"/>
                    <a:pt x="72" y="14"/>
                    <a:pt x="72" y="14"/>
                  </a:cubicBezTo>
                  <a:cubicBezTo>
                    <a:pt x="71" y="14"/>
                    <a:pt x="70" y="13"/>
                    <a:pt x="68" y="12"/>
                  </a:cubicBezTo>
                  <a:cubicBezTo>
                    <a:pt x="65" y="4"/>
                    <a:pt x="65" y="4"/>
                    <a:pt x="65" y="4"/>
                  </a:cubicBezTo>
                  <a:cubicBezTo>
                    <a:pt x="65" y="2"/>
                    <a:pt x="63" y="1"/>
                    <a:pt x="62" y="1"/>
                  </a:cubicBezTo>
                  <a:cubicBezTo>
                    <a:pt x="56" y="0"/>
                    <a:pt x="51" y="0"/>
                    <a:pt x="45" y="1"/>
                  </a:cubicBezTo>
                  <a:cubicBezTo>
                    <a:pt x="44" y="1"/>
                    <a:pt x="42" y="2"/>
                    <a:pt x="42" y="4"/>
                  </a:cubicBezTo>
                  <a:cubicBezTo>
                    <a:pt x="39" y="12"/>
                    <a:pt x="39" y="12"/>
                    <a:pt x="39" y="12"/>
                  </a:cubicBezTo>
                  <a:cubicBezTo>
                    <a:pt x="37" y="13"/>
                    <a:pt x="36" y="14"/>
                    <a:pt x="34" y="14"/>
                  </a:cubicBezTo>
                  <a:cubicBezTo>
                    <a:pt x="26" y="10"/>
                    <a:pt x="26" y="10"/>
                    <a:pt x="26" y="10"/>
                  </a:cubicBezTo>
                  <a:cubicBezTo>
                    <a:pt x="25" y="10"/>
                    <a:pt x="23" y="10"/>
                    <a:pt x="22" y="11"/>
                  </a:cubicBezTo>
                  <a:cubicBezTo>
                    <a:pt x="17" y="14"/>
                    <a:pt x="13" y="18"/>
                    <a:pt x="10" y="22"/>
                  </a:cubicBezTo>
                  <a:cubicBezTo>
                    <a:pt x="9" y="24"/>
                    <a:pt x="9" y="25"/>
                    <a:pt x="10" y="27"/>
                  </a:cubicBezTo>
                  <a:cubicBezTo>
                    <a:pt x="14" y="35"/>
                    <a:pt x="14" y="35"/>
                    <a:pt x="14" y="35"/>
                  </a:cubicBezTo>
                  <a:cubicBezTo>
                    <a:pt x="13" y="36"/>
                    <a:pt x="12" y="38"/>
                    <a:pt x="12" y="39"/>
                  </a:cubicBezTo>
                  <a:cubicBezTo>
                    <a:pt x="3" y="42"/>
                    <a:pt x="3" y="42"/>
                    <a:pt x="3" y="42"/>
                  </a:cubicBezTo>
                  <a:cubicBezTo>
                    <a:pt x="2" y="43"/>
                    <a:pt x="1" y="44"/>
                    <a:pt x="0" y="46"/>
                  </a:cubicBezTo>
                  <a:cubicBezTo>
                    <a:pt x="0" y="49"/>
                    <a:pt x="0" y="51"/>
                    <a:pt x="0" y="54"/>
                  </a:cubicBezTo>
                  <a:cubicBezTo>
                    <a:pt x="0" y="56"/>
                    <a:pt x="0" y="59"/>
                    <a:pt x="0" y="62"/>
                  </a:cubicBezTo>
                  <a:cubicBezTo>
                    <a:pt x="1" y="64"/>
                    <a:pt x="2" y="65"/>
                    <a:pt x="3" y="66"/>
                  </a:cubicBezTo>
                  <a:cubicBezTo>
                    <a:pt x="12" y="69"/>
                    <a:pt x="12" y="69"/>
                    <a:pt x="12" y="69"/>
                  </a:cubicBezTo>
                  <a:cubicBezTo>
                    <a:pt x="12" y="70"/>
                    <a:pt x="13" y="72"/>
                    <a:pt x="14" y="73"/>
                  </a:cubicBezTo>
                  <a:cubicBezTo>
                    <a:pt x="10" y="81"/>
                    <a:pt x="10" y="81"/>
                    <a:pt x="10" y="81"/>
                  </a:cubicBezTo>
                  <a:cubicBezTo>
                    <a:pt x="9" y="82"/>
                    <a:pt x="9" y="84"/>
                    <a:pt x="10" y="86"/>
                  </a:cubicBezTo>
                  <a:cubicBezTo>
                    <a:pt x="13" y="90"/>
                    <a:pt x="17" y="94"/>
                    <a:pt x="22" y="97"/>
                  </a:cubicBezTo>
                  <a:cubicBezTo>
                    <a:pt x="23" y="98"/>
                    <a:pt x="25" y="98"/>
                    <a:pt x="26" y="98"/>
                  </a:cubicBezTo>
                  <a:cubicBezTo>
                    <a:pt x="34" y="94"/>
                    <a:pt x="34" y="94"/>
                    <a:pt x="34" y="94"/>
                  </a:cubicBezTo>
                  <a:cubicBezTo>
                    <a:pt x="36" y="94"/>
                    <a:pt x="37" y="95"/>
                    <a:pt x="39" y="95"/>
                  </a:cubicBezTo>
                  <a:cubicBezTo>
                    <a:pt x="42" y="104"/>
                    <a:pt x="42" y="104"/>
                    <a:pt x="42" y="104"/>
                  </a:cubicBezTo>
                  <a:cubicBezTo>
                    <a:pt x="42" y="106"/>
                    <a:pt x="44" y="107"/>
                    <a:pt x="45" y="107"/>
                  </a:cubicBezTo>
                  <a:cubicBezTo>
                    <a:pt x="48" y="107"/>
                    <a:pt x="51" y="108"/>
                    <a:pt x="53" y="108"/>
                  </a:cubicBezTo>
                  <a:cubicBezTo>
                    <a:pt x="56" y="108"/>
                    <a:pt x="59" y="107"/>
                    <a:pt x="62" y="107"/>
                  </a:cubicBezTo>
                  <a:cubicBezTo>
                    <a:pt x="63" y="107"/>
                    <a:pt x="65" y="106"/>
                    <a:pt x="65" y="104"/>
                  </a:cubicBezTo>
                  <a:cubicBezTo>
                    <a:pt x="68" y="95"/>
                    <a:pt x="68" y="95"/>
                    <a:pt x="68" y="95"/>
                  </a:cubicBezTo>
                  <a:cubicBezTo>
                    <a:pt x="70" y="95"/>
                    <a:pt x="71" y="94"/>
                    <a:pt x="72" y="94"/>
                  </a:cubicBezTo>
                  <a:cubicBezTo>
                    <a:pt x="80" y="98"/>
                    <a:pt x="80" y="98"/>
                    <a:pt x="80" y="98"/>
                  </a:cubicBezTo>
                  <a:cubicBezTo>
                    <a:pt x="82" y="98"/>
                    <a:pt x="84" y="98"/>
                    <a:pt x="85" y="97"/>
                  </a:cubicBezTo>
                  <a:cubicBezTo>
                    <a:pt x="89" y="94"/>
                    <a:pt x="93" y="90"/>
                    <a:pt x="97" y="86"/>
                  </a:cubicBezTo>
                  <a:cubicBezTo>
                    <a:pt x="98" y="84"/>
                    <a:pt x="98" y="82"/>
                    <a:pt x="97" y="81"/>
                  </a:cubicBezTo>
                  <a:cubicBezTo>
                    <a:pt x="93" y="73"/>
                    <a:pt x="93" y="73"/>
                    <a:pt x="93" y="73"/>
                  </a:cubicBezTo>
                  <a:cubicBezTo>
                    <a:pt x="94" y="72"/>
                    <a:pt x="94" y="70"/>
                    <a:pt x="95" y="69"/>
                  </a:cubicBezTo>
                  <a:cubicBezTo>
                    <a:pt x="103" y="66"/>
                    <a:pt x="103" y="66"/>
                    <a:pt x="103" y="66"/>
                  </a:cubicBezTo>
                  <a:cubicBezTo>
                    <a:pt x="105" y="65"/>
                    <a:pt x="106" y="64"/>
                    <a:pt x="106" y="62"/>
                  </a:cubicBezTo>
                  <a:cubicBezTo>
                    <a:pt x="107" y="59"/>
                    <a:pt x="107" y="56"/>
                    <a:pt x="107" y="54"/>
                  </a:cubicBezTo>
                  <a:cubicBezTo>
                    <a:pt x="107" y="51"/>
                    <a:pt x="107" y="49"/>
                    <a:pt x="106" y="46"/>
                  </a:cubicBezTo>
                  <a:close/>
                  <a:moveTo>
                    <a:pt x="98" y="58"/>
                  </a:moveTo>
                  <a:cubicBezTo>
                    <a:pt x="90" y="61"/>
                    <a:pt x="90" y="61"/>
                    <a:pt x="90" y="61"/>
                  </a:cubicBezTo>
                  <a:cubicBezTo>
                    <a:pt x="88" y="61"/>
                    <a:pt x="87" y="62"/>
                    <a:pt x="87" y="64"/>
                  </a:cubicBezTo>
                  <a:cubicBezTo>
                    <a:pt x="86" y="66"/>
                    <a:pt x="85" y="69"/>
                    <a:pt x="84" y="71"/>
                  </a:cubicBezTo>
                  <a:cubicBezTo>
                    <a:pt x="83" y="72"/>
                    <a:pt x="83" y="73"/>
                    <a:pt x="84" y="75"/>
                  </a:cubicBezTo>
                  <a:cubicBezTo>
                    <a:pt x="88" y="82"/>
                    <a:pt x="88" y="82"/>
                    <a:pt x="88" y="82"/>
                  </a:cubicBezTo>
                  <a:cubicBezTo>
                    <a:pt x="86" y="84"/>
                    <a:pt x="84" y="86"/>
                    <a:pt x="82" y="88"/>
                  </a:cubicBezTo>
                  <a:cubicBezTo>
                    <a:pt x="74" y="84"/>
                    <a:pt x="74" y="84"/>
                    <a:pt x="74" y="84"/>
                  </a:cubicBezTo>
                  <a:cubicBezTo>
                    <a:pt x="73" y="84"/>
                    <a:pt x="71" y="84"/>
                    <a:pt x="70" y="85"/>
                  </a:cubicBezTo>
                  <a:cubicBezTo>
                    <a:pt x="68" y="86"/>
                    <a:pt x="66" y="87"/>
                    <a:pt x="63" y="87"/>
                  </a:cubicBezTo>
                  <a:cubicBezTo>
                    <a:pt x="62" y="88"/>
                    <a:pt x="61" y="89"/>
                    <a:pt x="60" y="90"/>
                  </a:cubicBezTo>
                  <a:cubicBezTo>
                    <a:pt x="57" y="98"/>
                    <a:pt x="57" y="98"/>
                    <a:pt x="57" y="98"/>
                  </a:cubicBezTo>
                  <a:cubicBezTo>
                    <a:pt x="55" y="98"/>
                    <a:pt x="52" y="98"/>
                    <a:pt x="49" y="98"/>
                  </a:cubicBezTo>
                  <a:cubicBezTo>
                    <a:pt x="47" y="90"/>
                    <a:pt x="47" y="90"/>
                    <a:pt x="47" y="90"/>
                  </a:cubicBezTo>
                  <a:cubicBezTo>
                    <a:pt x="46" y="89"/>
                    <a:pt x="45" y="88"/>
                    <a:pt x="43" y="87"/>
                  </a:cubicBezTo>
                  <a:cubicBezTo>
                    <a:pt x="41" y="87"/>
                    <a:pt x="39" y="86"/>
                    <a:pt x="37" y="85"/>
                  </a:cubicBezTo>
                  <a:cubicBezTo>
                    <a:pt x="35" y="84"/>
                    <a:pt x="34" y="84"/>
                    <a:pt x="33" y="84"/>
                  </a:cubicBezTo>
                  <a:cubicBezTo>
                    <a:pt x="25" y="88"/>
                    <a:pt x="25" y="88"/>
                    <a:pt x="25" y="88"/>
                  </a:cubicBezTo>
                  <a:cubicBezTo>
                    <a:pt x="23" y="86"/>
                    <a:pt x="21" y="84"/>
                    <a:pt x="19" y="82"/>
                  </a:cubicBezTo>
                  <a:cubicBezTo>
                    <a:pt x="23" y="75"/>
                    <a:pt x="23" y="75"/>
                    <a:pt x="23" y="75"/>
                  </a:cubicBezTo>
                  <a:cubicBezTo>
                    <a:pt x="23" y="73"/>
                    <a:pt x="23" y="72"/>
                    <a:pt x="23" y="71"/>
                  </a:cubicBezTo>
                  <a:cubicBezTo>
                    <a:pt x="22" y="69"/>
                    <a:pt x="21" y="66"/>
                    <a:pt x="20" y="64"/>
                  </a:cubicBezTo>
                  <a:cubicBezTo>
                    <a:pt x="20" y="62"/>
                    <a:pt x="18" y="61"/>
                    <a:pt x="17" y="61"/>
                  </a:cubicBezTo>
                  <a:cubicBezTo>
                    <a:pt x="9" y="58"/>
                    <a:pt x="9" y="58"/>
                    <a:pt x="9" y="58"/>
                  </a:cubicBezTo>
                  <a:cubicBezTo>
                    <a:pt x="9" y="57"/>
                    <a:pt x="9" y="55"/>
                    <a:pt x="9" y="54"/>
                  </a:cubicBezTo>
                  <a:cubicBezTo>
                    <a:pt x="9" y="53"/>
                    <a:pt x="9" y="51"/>
                    <a:pt x="9" y="50"/>
                  </a:cubicBezTo>
                  <a:cubicBezTo>
                    <a:pt x="17" y="47"/>
                    <a:pt x="17" y="47"/>
                    <a:pt x="17" y="47"/>
                  </a:cubicBezTo>
                  <a:cubicBezTo>
                    <a:pt x="18" y="47"/>
                    <a:pt x="20" y="45"/>
                    <a:pt x="20" y="44"/>
                  </a:cubicBezTo>
                  <a:cubicBezTo>
                    <a:pt x="21" y="42"/>
                    <a:pt x="22" y="39"/>
                    <a:pt x="23" y="37"/>
                  </a:cubicBezTo>
                  <a:cubicBezTo>
                    <a:pt x="23" y="36"/>
                    <a:pt x="23" y="34"/>
                    <a:pt x="23" y="33"/>
                  </a:cubicBezTo>
                  <a:cubicBezTo>
                    <a:pt x="19" y="26"/>
                    <a:pt x="19" y="26"/>
                    <a:pt x="19" y="26"/>
                  </a:cubicBezTo>
                  <a:cubicBezTo>
                    <a:pt x="21" y="23"/>
                    <a:pt x="23" y="22"/>
                    <a:pt x="25" y="20"/>
                  </a:cubicBezTo>
                  <a:cubicBezTo>
                    <a:pt x="33" y="23"/>
                    <a:pt x="33" y="23"/>
                    <a:pt x="33" y="23"/>
                  </a:cubicBezTo>
                  <a:cubicBezTo>
                    <a:pt x="34" y="24"/>
                    <a:pt x="35" y="24"/>
                    <a:pt x="37" y="23"/>
                  </a:cubicBezTo>
                  <a:cubicBezTo>
                    <a:pt x="39" y="22"/>
                    <a:pt x="41" y="21"/>
                    <a:pt x="43" y="21"/>
                  </a:cubicBezTo>
                  <a:cubicBezTo>
                    <a:pt x="45" y="20"/>
                    <a:pt x="46" y="19"/>
                    <a:pt x="47" y="18"/>
                  </a:cubicBezTo>
                  <a:cubicBezTo>
                    <a:pt x="49" y="10"/>
                    <a:pt x="49" y="10"/>
                    <a:pt x="49" y="10"/>
                  </a:cubicBezTo>
                  <a:cubicBezTo>
                    <a:pt x="52" y="9"/>
                    <a:pt x="55" y="9"/>
                    <a:pt x="57" y="10"/>
                  </a:cubicBezTo>
                  <a:cubicBezTo>
                    <a:pt x="60" y="18"/>
                    <a:pt x="60" y="18"/>
                    <a:pt x="60" y="18"/>
                  </a:cubicBezTo>
                  <a:cubicBezTo>
                    <a:pt x="61" y="19"/>
                    <a:pt x="62" y="20"/>
                    <a:pt x="63" y="21"/>
                  </a:cubicBezTo>
                  <a:cubicBezTo>
                    <a:pt x="66" y="21"/>
                    <a:pt x="68" y="22"/>
                    <a:pt x="70" y="23"/>
                  </a:cubicBezTo>
                  <a:cubicBezTo>
                    <a:pt x="71" y="24"/>
                    <a:pt x="73" y="24"/>
                    <a:pt x="74" y="23"/>
                  </a:cubicBezTo>
                  <a:cubicBezTo>
                    <a:pt x="82" y="20"/>
                    <a:pt x="82" y="20"/>
                    <a:pt x="82" y="20"/>
                  </a:cubicBezTo>
                  <a:cubicBezTo>
                    <a:pt x="84" y="22"/>
                    <a:pt x="86" y="23"/>
                    <a:pt x="88" y="26"/>
                  </a:cubicBezTo>
                  <a:cubicBezTo>
                    <a:pt x="84" y="33"/>
                    <a:pt x="84" y="33"/>
                    <a:pt x="84" y="33"/>
                  </a:cubicBezTo>
                  <a:cubicBezTo>
                    <a:pt x="83" y="34"/>
                    <a:pt x="83" y="36"/>
                    <a:pt x="84" y="37"/>
                  </a:cubicBezTo>
                  <a:cubicBezTo>
                    <a:pt x="85" y="39"/>
                    <a:pt x="86" y="42"/>
                    <a:pt x="87" y="44"/>
                  </a:cubicBezTo>
                  <a:cubicBezTo>
                    <a:pt x="87" y="45"/>
                    <a:pt x="88" y="47"/>
                    <a:pt x="90" y="47"/>
                  </a:cubicBezTo>
                  <a:cubicBezTo>
                    <a:pt x="98" y="50"/>
                    <a:pt x="98" y="50"/>
                    <a:pt x="98" y="50"/>
                  </a:cubicBezTo>
                  <a:cubicBezTo>
                    <a:pt x="98" y="51"/>
                    <a:pt x="98" y="53"/>
                    <a:pt x="98" y="54"/>
                  </a:cubicBezTo>
                  <a:cubicBezTo>
                    <a:pt x="98" y="55"/>
                    <a:pt x="98" y="57"/>
                    <a:pt x="98" y="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21" name="淘宝店chenying0907 24">
              <a:extLst>
                <a:ext uri="{FF2B5EF4-FFF2-40B4-BE49-F238E27FC236}">
                  <a16:creationId xmlns:a16="http://schemas.microsoft.com/office/drawing/2014/main" xmlns="" id="{86819941-A986-FC4D-9BC2-363F46A42F5C}"/>
                </a:ext>
              </a:extLst>
            </p:cNvPr>
            <p:cNvSpPr>
              <a:spLocks noEditPoints="1"/>
            </p:cNvSpPr>
            <p:nvPr/>
          </p:nvSpPr>
          <p:spPr bwMode="auto">
            <a:xfrm>
              <a:off x="70" y="70"/>
              <a:ext cx="93" cy="92"/>
            </a:xfrm>
            <a:custGeom>
              <a:avLst/>
              <a:gdLst>
                <a:gd name="T0" fmla="*/ 21 w 43"/>
                <a:gd name="T1" fmla="*/ 0 h 42"/>
                <a:gd name="T2" fmla="*/ 0 w 43"/>
                <a:gd name="T3" fmla="*/ 21 h 42"/>
                <a:gd name="T4" fmla="*/ 21 w 43"/>
                <a:gd name="T5" fmla="*/ 42 h 42"/>
                <a:gd name="T6" fmla="*/ 43 w 43"/>
                <a:gd name="T7" fmla="*/ 21 h 42"/>
                <a:gd name="T8" fmla="*/ 21 w 43"/>
                <a:gd name="T9" fmla="*/ 0 h 42"/>
                <a:gd name="T10" fmla="*/ 21 w 43"/>
                <a:gd name="T11" fmla="*/ 33 h 42"/>
                <a:gd name="T12" fmla="*/ 9 w 43"/>
                <a:gd name="T13" fmla="*/ 21 h 42"/>
                <a:gd name="T14" fmla="*/ 21 w 43"/>
                <a:gd name="T15" fmla="*/ 9 h 42"/>
                <a:gd name="T16" fmla="*/ 33 w 43"/>
                <a:gd name="T17" fmla="*/ 21 h 42"/>
                <a:gd name="T18" fmla="*/ 21 w 43"/>
                <a:gd name="T19" fmla="*/ 3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2">
                  <a:moveTo>
                    <a:pt x="21" y="0"/>
                  </a:moveTo>
                  <a:cubicBezTo>
                    <a:pt x="10" y="0"/>
                    <a:pt x="0" y="9"/>
                    <a:pt x="0" y="21"/>
                  </a:cubicBezTo>
                  <a:cubicBezTo>
                    <a:pt x="0" y="33"/>
                    <a:pt x="10" y="42"/>
                    <a:pt x="21" y="42"/>
                  </a:cubicBezTo>
                  <a:cubicBezTo>
                    <a:pt x="33" y="42"/>
                    <a:pt x="43" y="33"/>
                    <a:pt x="43" y="21"/>
                  </a:cubicBezTo>
                  <a:cubicBezTo>
                    <a:pt x="43" y="9"/>
                    <a:pt x="33" y="0"/>
                    <a:pt x="21" y="0"/>
                  </a:cubicBezTo>
                  <a:close/>
                  <a:moveTo>
                    <a:pt x="21" y="33"/>
                  </a:moveTo>
                  <a:cubicBezTo>
                    <a:pt x="15" y="33"/>
                    <a:pt x="9" y="28"/>
                    <a:pt x="9" y="21"/>
                  </a:cubicBezTo>
                  <a:cubicBezTo>
                    <a:pt x="9" y="14"/>
                    <a:pt x="15" y="9"/>
                    <a:pt x="21" y="9"/>
                  </a:cubicBezTo>
                  <a:cubicBezTo>
                    <a:pt x="28" y="9"/>
                    <a:pt x="33" y="14"/>
                    <a:pt x="33" y="21"/>
                  </a:cubicBezTo>
                  <a:cubicBezTo>
                    <a:pt x="33" y="28"/>
                    <a:pt x="28" y="33"/>
                    <a:pt x="21"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grpSp>
      <p:grpSp>
        <p:nvGrpSpPr>
          <p:cNvPr id="22" name="PA_淘宝店chenying0907 25">
            <a:extLst>
              <a:ext uri="{FF2B5EF4-FFF2-40B4-BE49-F238E27FC236}">
                <a16:creationId xmlns:a16="http://schemas.microsoft.com/office/drawing/2014/main" xmlns="" id="{A93FBD28-D0C4-E342-BF97-367B3803A443}"/>
              </a:ext>
            </a:extLst>
          </p:cNvPr>
          <p:cNvGrpSpPr>
            <a:grpSpLocks/>
          </p:cNvGrpSpPr>
          <p:nvPr>
            <p:custDataLst>
              <p:tags r:id="rId10"/>
            </p:custDataLst>
          </p:nvPr>
        </p:nvGrpSpPr>
        <p:grpSpPr bwMode="auto">
          <a:xfrm>
            <a:off x="646113" y="3102932"/>
            <a:ext cx="215900" cy="222319"/>
            <a:chOff x="0" y="0"/>
            <a:chExt cx="232" cy="236"/>
          </a:xfrm>
        </p:grpSpPr>
        <p:sp>
          <p:nvSpPr>
            <p:cNvPr id="23" name="淘宝店chenying0907 26">
              <a:extLst>
                <a:ext uri="{FF2B5EF4-FFF2-40B4-BE49-F238E27FC236}">
                  <a16:creationId xmlns:a16="http://schemas.microsoft.com/office/drawing/2014/main" xmlns="" id="{0AE7AFB6-1AC9-464B-84EF-13EB3E240BBC}"/>
                </a:ext>
              </a:extLst>
            </p:cNvPr>
            <p:cNvSpPr>
              <a:spLocks/>
            </p:cNvSpPr>
            <p:nvPr/>
          </p:nvSpPr>
          <p:spPr bwMode="auto">
            <a:xfrm>
              <a:off x="0" y="0"/>
              <a:ext cx="232" cy="168"/>
            </a:xfrm>
            <a:custGeom>
              <a:avLst/>
              <a:gdLst>
                <a:gd name="T0" fmla="*/ 82 w 106"/>
                <a:gd name="T1" fmla="*/ 28 h 77"/>
                <a:gd name="T2" fmla="*/ 77 w 106"/>
                <a:gd name="T3" fmla="*/ 29 h 77"/>
                <a:gd name="T4" fmla="*/ 77 w 106"/>
                <a:gd name="T5" fmla="*/ 27 h 77"/>
                <a:gd name="T6" fmla="*/ 50 w 106"/>
                <a:gd name="T7" fmla="*/ 0 h 77"/>
                <a:gd name="T8" fmla="*/ 25 w 106"/>
                <a:gd name="T9" fmla="*/ 22 h 77"/>
                <a:gd name="T10" fmla="*/ 17 w 106"/>
                <a:gd name="T11" fmla="*/ 23 h 77"/>
                <a:gd name="T12" fmla="*/ 17 w 106"/>
                <a:gd name="T13" fmla="*/ 23 h 77"/>
                <a:gd name="T14" fmla="*/ 6 w 106"/>
                <a:gd name="T15" fmla="*/ 39 h 77"/>
                <a:gd name="T16" fmla="*/ 8 w 106"/>
                <a:gd name="T17" fmla="*/ 46 h 77"/>
                <a:gd name="T18" fmla="*/ 0 w 106"/>
                <a:gd name="T19" fmla="*/ 60 h 77"/>
                <a:gd name="T20" fmla="*/ 17 w 106"/>
                <a:gd name="T21" fmla="*/ 77 h 77"/>
                <a:gd name="T22" fmla="*/ 35 w 106"/>
                <a:gd name="T23" fmla="*/ 77 h 77"/>
                <a:gd name="T24" fmla="*/ 39 w 106"/>
                <a:gd name="T25" fmla="*/ 73 h 77"/>
                <a:gd name="T26" fmla="*/ 35 w 106"/>
                <a:gd name="T27" fmla="*/ 68 h 77"/>
                <a:gd name="T28" fmla="*/ 17 w 106"/>
                <a:gd name="T29" fmla="*/ 68 h 77"/>
                <a:gd name="T30" fmla="*/ 9 w 106"/>
                <a:gd name="T31" fmla="*/ 60 h 77"/>
                <a:gd name="T32" fmla="*/ 16 w 106"/>
                <a:gd name="T33" fmla="*/ 53 h 77"/>
                <a:gd name="T34" fmla="*/ 20 w 106"/>
                <a:gd name="T35" fmla="*/ 50 h 77"/>
                <a:gd name="T36" fmla="*/ 18 w 106"/>
                <a:gd name="T37" fmla="*/ 45 h 77"/>
                <a:gd name="T38" fmla="*/ 15 w 106"/>
                <a:gd name="T39" fmla="*/ 39 h 77"/>
                <a:gd name="T40" fmla="*/ 20 w 106"/>
                <a:gd name="T41" fmla="*/ 32 h 77"/>
                <a:gd name="T42" fmla="*/ 20 w 106"/>
                <a:gd name="T43" fmla="*/ 32 h 77"/>
                <a:gd name="T44" fmla="*/ 27 w 106"/>
                <a:gd name="T45" fmla="*/ 32 h 77"/>
                <a:gd name="T46" fmla="*/ 31 w 106"/>
                <a:gd name="T47" fmla="*/ 32 h 77"/>
                <a:gd name="T48" fmla="*/ 34 w 106"/>
                <a:gd name="T49" fmla="*/ 28 h 77"/>
                <a:gd name="T50" fmla="*/ 33 w 106"/>
                <a:gd name="T51" fmla="*/ 27 h 77"/>
                <a:gd name="T52" fmla="*/ 33 w 106"/>
                <a:gd name="T53" fmla="*/ 27 h 77"/>
                <a:gd name="T54" fmla="*/ 50 w 106"/>
                <a:gd name="T55" fmla="*/ 9 h 77"/>
                <a:gd name="T56" fmla="*/ 67 w 106"/>
                <a:gd name="T57" fmla="*/ 27 h 77"/>
                <a:gd name="T58" fmla="*/ 65 w 106"/>
                <a:gd name="T59" fmla="*/ 35 h 77"/>
                <a:gd name="T60" fmla="*/ 66 w 106"/>
                <a:gd name="T61" fmla="*/ 41 h 77"/>
                <a:gd name="T62" fmla="*/ 72 w 106"/>
                <a:gd name="T63" fmla="*/ 41 h 77"/>
                <a:gd name="T64" fmla="*/ 82 w 106"/>
                <a:gd name="T65" fmla="*/ 38 h 77"/>
                <a:gd name="T66" fmla="*/ 97 w 106"/>
                <a:gd name="T67" fmla="*/ 53 h 77"/>
                <a:gd name="T68" fmla="*/ 82 w 106"/>
                <a:gd name="T69" fmla="*/ 68 h 77"/>
                <a:gd name="T70" fmla="*/ 71 w 106"/>
                <a:gd name="T71" fmla="*/ 68 h 77"/>
                <a:gd name="T72" fmla="*/ 67 w 106"/>
                <a:gd name="T73" fmla="*/ 73 h 77"/>
                <a:gd name="T74" fmla="*/ 71 w 106"/>
                <a:gd name="T75" fmla="*/ 77 h 77"/>
                <a:gd name="T76" fmla="*/ 82 w 106"/>
                <a:gd name="T77" fmla="*/ 77 h 77"/>
                <a:gd name="T78" fmla="*/ 106 w 106"/>
                <a:gd name="T79" fmla="*/ 53 h 77"/>
                <a:gd name="T80" fmla="*/ 82 w 106"/>
                <a:gd name="T81" fmla="*/ 2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6" h="77">
                  <a:moveTo>
                    <a:pt x="82" y="28"/>
                  </a:moveTo>
                  <a:cubicBezTo>
                    <a:pt x="80" y="28"/>
                    <a:pt x="78" y="29"/>
                    <a:pt x="77" y="29"/>
                  </a:cubicBezTo>
                  <a:cubicBezTo>
                    <a:pt x="77" y="28"/>
                    <a:pt x="77" y="27"/>
                    <a:pt x="77" y="27"/>
                  </a:cubicBezTo>
                  <a:cubicBezTo>
                    <a:pt x="77" y="12"/>
                    <a:pt x="65" y="0"/>
                    <a:pt x="50" y="0"/>
                  </a:cubicBezTo>
                  <a:cubicBezTo>
                    <a:pt x="37" y="0"/>
                    <a:pt x="27" y="10"/>
                    <a:pt x="25" y="22"/>
                  </a:cubicBezTo>
                  <a:cubicBezTo>
                    <a:pt x="22" y="22"/>
                    <a:pt x="19" y="22"/>
                    <a:pt x="17" y="23"/>
                  </a:cubicBezTo>
                  <a:cubicBezTo>
                    <a:pt x="17" y="23"/>
                    <a:pt x="17" y="23"/>
                    <a:pt x="17" y="23"/>
                  </a:cubicBezTo>
                  <a:cubicBezTo>
                    <a:pt x="10" y="26"/>
                    <a:pt x="6" y="32"/>
                    <a:pt x="6" y="39"/>
                  </a:cubicBezTo>
                  <a:cubicBezTo>
                    <a:pt x="6" y="41"/>
                    <a:pt x="7" y="44"/>
                    <a:pt x="8" y="46"/>
                  </a:cubicBezTo>
                  <a:cubicBezTo>
                    <a:pt x="3" y="49"/>
                    <a:pt x="0" y="55"/>
                    <a:pt x="0" y="60"/>
                  </a:cubicBezTo>
                  <a:cubicBezTo>
                    <a:pt x="0" y="70"/>
                    <a:pt x="8" y="77"/>
                    <a:pt x="17" y="77"/>
                  </a:cubicBezTo>
                  <a:cubicBezTo>
                    <a:pt x="35" y="77"/>
                    <a:pt x="35" y="77"/>
                    <a:pt x="35" y="77"/>
                  </a:cubicBezTo>
                  <a:cubicBezTo>
                    <a:pt x="37" y="77"/>
                    <a:pt x="39" y="75"/>
                    <a:pt x="39" y="73"/>
                  </a:cubicBezTo>
                  <a:cubicBezTo>
                    <a:pt x="39" y="70"/>
                    <a:pt x="37" y="68"/>
                    <a:pt x="35" y="68"/>
                  </a:cubicBezTo>
                  <a:cubicBezTo>
                    <a:pt x="17" y="68"/>
                    <a:pt x="17" y="68"/>
                    <a:pt x="17" y="68"/>
                  </a:cubicBezTo>
                  <a:cubicBezTo>
                    <a:pt x="13" y="68"/>
                    <a:pt x="9" y="65"/>
                    <a:pt x="9" y="60"/>
                  </a:cubicBezTo>
                  <a:cubicBezTo>
                    <a:pt x="9" y="57"/>
                    <a:pt x="12" y="53"/>
                    <a:pt x="16" y="53"/>
                  </a:cubicBezTo>
                  <a:cubicBezTo>
                    <a:pt x="18" y="53"/>
                    <a:pt x="19" y="51"/>
                    <a:pt x="20" y="50"/>
                  </a:cubicBezTo>
                  <a:cubicBezTo>
                    <a:pt x="20" y="48"/>
                    <a:pt x="20" y="46"/>
                    <a:pt x="18" y="45"/>
                  </a:cubicBezTo>
                  <a:cubicBezTo>
                    <a:pt x="16" y="43"/>
                    <a:pt x="15" y="41"/>
                    <a:pt x="15" y="39"/>
                  </a:cubicBezTo>
                  <a:cubicBezTo>
                    <a:pt x="15" y="36"/>
                    <a:pt x="17" y="33"/>
                    <a:pt x="20" y="32"/>
                  </a:cubicBezTo>
                  <a:cubicBezTo>
                    <a:pt x="20" y="32"/>
                    <a:pt x="20" y="32"/>
                    <a:pt x="20" y="32"/>
                  </a:cubicBezTo>
                  <a:cubicBezTo>
                    <a:pt x="22" y="31"/>
                    <a:pt x="25" y="31"/>
                    <a:pt x="27" y="32"/>
                  </a:cubicBezTo>
                  <a:cubicBezTo>
                    <a:pt x="28" y="33"/>
                    <a:pt x="30" y="33"/>
                    <a:pt x="31" y="32"/>
                  </a:cubicBezTo>
                  <a:cubicBezTo>
                    <a:pt x="33" y="31"/>
                    <a:pt x="34" y="30"/>
                    <a:pt x="34" y="28"/>
                  </a:cubicBezTo>
                  <a:cubicBezTo>
                    <a:pt x="33" y="28"/>
                    <a:pt x="33" y="27"/>
                    <a:pt x="33" y="27"/>
                  </a:cubicBezTo>
                  <a:cubicBezTo>
                    <a:pt x="33" y="27"/>
                    <a:pt x="33" y="27"/>
                    <a:pt x="33" y="27"/>
                  </a:cubicBezTo>
                  <a:cubicBezTo>
                    <a:pt x="33" y="17"/>
                    <a:pt x="41" y="9"/>
                    <a:pt x="50" y="9"/>
                  </a:cubicBezTo>
                  <a:cubicBezTo>
                    <a:pt x="60" y="9"/>
                    <a:pt x="67" y="17"/>
                    <a:pt x="67" y="27"/>
                  </a:cubicBezTo>
                  <a:cubicBezTo>
                    <a:pt x="67" y="30"/>
                    <a:pt x="67" y="33"/>
                    <a:pt x="65" y="35"/>
                  </a:cubicBezTo>
                  <a:cubicBezTo>
                    <a:pt x="64" y="37"/>
                    <a:pt x="64" y="40"/>
                    <a:pt x="66" y="41"/>
                  </a:cubicBezTo>
                  <a:cubicBezTo>
                    <a:pt x="68" y="43"/>
                    <a:pt x="70" y="43"/>
                    <a:pt x="72" y="41"/>
                  </a:cubicBezTo>
                  <a:cubicBezTo>
                    <a:pt x="74" y="40"/>
                    <a:pt x="77" y="38"/>
                    <a:pt x="82" y="38"/>
                  </a:cubicBezTo>
                  <a:cubicBezTo>
                    <a:pt x="90" y="38"/>
                    <a:pt x="97" y="44"/>
                    <a:pt x="97" y="53"/>
                  </a:cubicBezTo>
                  <a:cubicBezTo>
                    <a:pt x="97" y="61"/>
                    <a:pt x="90" y="68"/>
                    <a:pt x="82" y="68"/>
                  </a:cubicBezTo>
                  <a:cubicBezTo>
                    <a:pt x="71" y="68"/>
                    <a:pt x="71" y="68"/>
                    <a:pt x="71" y="68"/>
                  </a:cubicBezTo>
                  <a:cubicBezTo>
                    <a:pt x="69" y="68"/>
                    <a:pt x="67" y="70"/>
                    <a:pt x="67" y="73"/>
                  </a:cubicBezTo>
                  <a:cubicBezTo>
                    <a:pt x="67" y="75"/>
                    <a:pt x="69" y="77"/>
                    <a:pt x="71" y="77"/>
                  </a:cubicBezTo>
                  <a:cubicBezTo>
                    <a:pt x="82" y="77"/>
                    <a:pt x="82" y="77"/>
                    <a:pt x="82" y="77"/>
                  </a:cubicBezTo>
                  <a:cubicBezTo>
                    <a:pt x="95" y="77"/>
                    <a:pt x="106" y="66"/>
                    <a:pt x="106" y="53"/>
                  </a:cubicBezTo>
                  <a:cubicBezTo>
                    <a:pt x="106" y="39"/>
                    <a:pt x="95" y="28"/>
                    <a:pt x="82" y="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24" name="淘宝店chenying0907 27">
              <a:extLst>
                <a:ext uri="{FF2B5EF4-FFF2-40B4-BE49-F238E27FC236}">
                  <a16:creationId xmlns:a16="http://schemas.microsoft.com/office/drawing/2014/main" xmlns="" id="{068CFBF3-34A4-4E4F-B25F-42092D637DBF}"/>
                </a:ext>
              </a:extLst>
            </p:cNvPr>
            <p:cNvSpPr>
              <a:spLocks/>
            </p:cNvSpPr>
            <p:nvPr/>
          </p:nvSpPr>
          <p:spPr bwMode="auto">
            <a:xfrm>
              <a:off x="70" y="94"/>
              <a:ext cx="92" cy="142"/>
            </a:xfrm>
            <a:custGeom>
              <a:avLst/>
              <a:gdLst>
                <a:gd name="T0" fmla="*/ 33 w 42"/>
                <a:gd name="T1" fmla="*/ 41 h 65"/>
                <a:gd name="T2" fmla="*/ 26 w 42"/>
                <a:gd name="T3" fmla="*/ 49 h 65"/>
                <a:gd name="T4" fmla="*/ 26 w 42"/>
                <a:gd name="T5" fmla="*/ 5 h 65"/>
                <a:gd name="T6" fmla="*/ 21 w 42"/>
                <a:gd name="T7" fmla="*/ 0 h 65"/>
                <a:gd name="T8" fmla="*/ 16 w 42"/>
                <a:gd name="T9" fmla="*/ 5 h 65"/>
                <a:gd name="T10" fmla="*/ 16 w 42"/>
                <a:gd name="T11" fmla="*/ 49 h 65"/>
                <a:gd name="T12" fmla="*/ 9 w 42"/>
                <a:gd name="T13" fmla="*/ 41 h 65"/>
                <a:gd name="T14" fmla="*/ 2 w 42"/>
                <a:gd name="T15" fmla="*/ 41 h 65"/>
                <a:gd name="T16" fmla="*/ 2 w 42"/>
                <a:gd name="T17" fmla="*/ 48 h 65"/>
                <a:gd name="T18" fmla="*/ 18 w 42"/>
                <a:gd name="T19" fmla="*/ 63 h 65"/>
                <a:gd name="T20" fmla="*/ 21 w 42"/>
                <a:gd name="T21" fmla="*/ 65 h 65"/>
                <a:gd name="T22" fmla="*/ 24 w 42"/>
                <a:gd name="T23" fmla="*/ 63 h 65"/>
                <a:gd name="T24" fmla="*/ 40 w 42"/>
                <a:gd name="T25" fmla="*/ 48 h 65"/>
                <a:gd name="T26" fmla="*/ 40 w 42"/>
                <a:gd name="T27" fmla="*/ 41 h 65"/>
                <a:gd name="T28" fmla="*/ 33 w 42"/>
                <a:gd name="T29"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65">
                  <a:moveTo>
                    <a:pt x="33" y="41"/>
                  </a:moveTo>
                  <a:cubicBezTo>
                    <a:pt x="26" y="49"/>
                    <a:pt x="26" y="49"/>
                    <a:pt x="26" y="49"/>
                  </a:cubicBezTo>
                  <a:cubicBezTo>
                    <a:pt x="26" y="5"/>
                    <a:pt x="26" y="5"/>
                    <a:pt x="26" y="5"/>
                  </a:cubicBezTo>
                  <a:cubicBezTo>
                    <a:pt x="26" y="3"/>
                    <a:pt x="24" y="0"/>
                    <a:pt x="21" y="0"/>
                  </a:cubicBezTo>
                  <a:cubicBezTo>
                    <a:pt x="18" y="0"/>
                    <a:pt x="16" y="3"/>
                    <a:pt x="16" y="5"/>
                  </a:cubicBezTo>
                  <a:cubicBezTo>
                    <a:pt x="16" y="49"/>
                    <a:pt x="16" y="49"/>
                    <a:pt x="16" y="49"/>
                  </a:cubicBezTo>
                  <a:cubicBezTo>
                    <a:pt x="9" y="41"/>
                    <a:pt x="9" y="41"/>
                    <a:pt x="9" y="41"/>
                  </a:cubicBezTo>
                  <a:cubicBezTo>
                    <a:pt x="7" y="39"/>
                    <a:pt x="4" y="39"/>
                    <a:pt x="2" y="41"/>
                  </a:cubicBezTo>
                  <a:cubicBezTo>
                    <a:pt x="0" y="43"/>
                    <a:pt x="0" y="46"/>
                    <a:pt x="2" y="48"/>
                  </a:cubicBezTo>
                  <a:cubicBezTo>
                    <a:pt x="18" y="63"/>
                    <a:pt x="18" y="63"/>
                    <a:pt x="18" y="63"/>
                  </a:cubicBezTo>
                  <a:cubicBezTo>
                    <a:pt x="19" y="64"/>
                    <a:pt x="20" y="65"/>
                    <a:pt x="21" y="65"/>
                  </a:cubicBezTo>
                  <a:cubicBezTo>
                    <a:pt x="22" y="65"/>
                    <a:pt x="23" y="64"/>
                    <a:pt x="24" y="63"/>
                  </a:cubicBezTo>
                  <a:cubicBezTo>
                    <a:pt x="40" y="48"/>
                    <a:pt x="40" y="48"/>
                    <a:pt x="40" y="48"/>
                  </a:cubicBezTo>
                  <a:cubicBezTo>
                    <a:pt x="42" y="46"/>
                    <a:pt x="42" y="43"/>
                    <a:pt x="40" y="41"/>
                  </a:cubicBezTo>
                  <a:cubicBezTo>
                    <a:pt x="38" y="39"/>
                    <a:pt x="35" y="39"/>
                    <a:pt x="33" y="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grpSp>
      <p:grpSp>
        <p:nvGrpSpPr>
          <p:cNvPr id="25" name="PA_淘宝店chenying0907 28">
            <a:extLst>
              <a:ext uri="{FF2B5EF4-FFF2-40B4-BE49-F238E27FC236}">
                <a16:creationId xmlns:a16="http://schemas.microsoft.com/office/drawing/2014/main" xmlns="" id="{01B552D4-BE41-5D43-90BC-9878ACF4DBBB}"/>
              </a:ext>
            </a:extLst>
          </p:cNvPr>
          <p:cNvGrpSpPr>
            <a:grpSpLocks/>
          </p:cNvGrpSpPr>
          <p:nvPr>
            <p:custDataLst>
              <p:tags r:id="rId11"/>
            </p:custDataLst>
          </p:nvPr>
        </p:nvGrpSpPr>
        <p:grpSpPr bwMode="auto">
          <a:xfrm>
            <a:off x="641350" y="2453445"/>
            <a:ext cx="222250" cy="187383"/>
            <a:chOff x="0" y="0"/>
            <a:chExt cx="235" cy="200"/>
          </a:xfrm>
        </p:grpSpPr>
        <p:sp>
          <p:nvSpPr>
            <p:cNvPr id="26" name="淘宝店chenying0907 29">
              <a:extLst>
                <a:ext uri="{FF2B5EF4-FFF2-40B4-BE49-F238E27FC236}">
                  <a16:creationId xmlns:a16="http://schemas.microsoft.com/office/drawing/2014/main" xmlns="" id="{B745BF93-5A55-F540-98FA-DCFF73EA8F15}"/>
                </a:ext>
              </a:extLst>
            </p:cNvPr>
            <p:cNvSpPr>
              <a:spLocks noEditPoints="1"/>
            </p:cNvSpPr>
            <p:nvPr/>
          </p:nvSpPr>
          <p:spPr bwMode="auto">
            <a:xfrm>
              <a:off x="0" y="0"/>
              <a:ext cx="235" cy="200"/>
            </a:xfrm>
            <a:custGeom>
              <a:avLst/>
              <a:gdLst>
                <a:gd name="T0" fmla="*/ 94 w 108"/>
                <a:gd name="T1" fmla="*/ 15 h 92"/>
                <a:gd name="T2" fmla="*/ 77 w 108"/>
                <a:gd name="T3" fmla="*/ 15 h 92"/>
                <a:gd name="T4" fmla="*/ 77 w 108"/>
                <a:gd name="T5" fmla="*/ 14 h 92"/>
                <a:gd name="T6" fmla="*/ 77 w 108"/>
                <a:gd name="T7" fmla="*/ 11 h 92"/>
                <a:gd name="T8" fmla="*/ 66 w 108"/>
                <a:gd name="T9" fmla="*/ 0 h 92"/>
                <a:gd name="T10" fmla="*/ 54 w 108"/>
                <a:gd name="T11" fmla="*/ 0 h 92"/>
                <a:gd name="T12" fmla="*/ 43 w 108"/>
                <a:gd name="T13" fmla="*/ 11 h 92"/>
                <a:gd name="T14" fmla="*/ 43 w 108"/>
                <a:gd name="T15" fmla="*/ 15 h 92"/>
                <a:gd name="T16" fmla="*/ 14 w 108"/>
                <a:gd name="T17" fmla="*/ 15 h 92"/>
                <a:gd name="T18" fmla="*/ 0 w 108"/>
                <a:gd name="T19" fmla="*/ 29 h 92"/>
                <a:gd name="T20" fmla="*/ 0 w 108"/>
                <a:gd name="T21" fmla="*/ 78 h 92"/>
                <a:gd name="T22" fmla="*/ 14 w 108"/>
                <a:gd name="T23" fmla="*/ 92 h 92"/>
                <a:gd name="T24" fmla="*/ 94 w 108"/>
                <a:gd name="T25" fmla="*/ 92 h 92"/>
                <a:gd name="T26" fmla="*/ 108 w 108"/>
                <a:gd name="T27" fmla="*/ 78 h 92"/>
                <a:gd name="T28" fmla="*/ 108 w 108"/>
                <a:gd name="T29" fmla="*/ 29 h 92"/>
                <a:gd name="T30" fmla="*/ 94 w 108"/>
                <a:gd name="T31" fmla="*/ 15 h 92"/>
                <a:gd name="T32" fmla="*/ 10 w 108"/>
                <a:gd name="T33" fmla="*/ 78 h 92"/>
                <a:gd name="T34" fmla="*/ 10 w 108"/>
                <a:gd name="T35" fmla="*/ 29 h 92"/>
                <a:gd name="T36" fmla="*/ 14 w 108"/>
                <a:gd name="T37" fmla="*/ 24 h 92"/>
                <a:gd name="T38" fmla="*/ 26 w 108"/>
                <a:gd name="T39" fmla="*/ 24 h 92"/>
                <a:gd name="T40" fmla="*/ 26 w 108"/>
                <a:gd name="T41" fmla="*/ 83 h 92"/>
                <a:gd name="T42" fmla="*/ 14 w 108"/>
                <a:gd name="T43" fmla="*/ 83 h 92"/>
                <a:gd name="T44" fmla="*/ 10 w 108"/>
                <a:gd name="T45" fmla="*/ 78 h 92"/>
                <a:gd name="T46" fmla="*/ 99 w 108"/>
                <a:gd name="T47" fmla="*/ 78 h 92"/>
                <a:gd name="T48" fmla="*/ 94 w 108"/>
                <a:gd name="T49" fmla="*/ 83 h 92"/>
                <a:gd name="T50" fmla="*/ 35 w 108"/>
                <a:gd name="T51" fmla="*/ 83 h 92"/>
                <a:gd name="T52" fmla="*/ 35 w 108"/>
                <a:gd name="T53" fmla="*/ 24 h 92"/>
                <a:gd name="T54" fmla="*/ 43 w 108"/>
                <a:gd name="T55" fmla="*/ 24 h 92"/>
                <a:gd name="T56" fmla="*/ 77 w 108"/>
                <a:gd name="T57" fmla="*/ 24 h 92"/>
                <a:gd name="T58" fmla="*/ 94 w 108"/>
                <a:gd name="T59" fmla="*/ 24 h 92"/>
                <a:gd name="T60" fmla="*/ 99 w 108"/>
                <a:gd name="T61" fmla="*/ 29 h 92"/>
                <a:gd name="T62" fmla="*/ 99 w 108"/>
                <a:gd name="T63" fmla="*/ 7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8" h="92">
                  <a:moveTo>
                    <a:pt x="94" y="15"/>
                  </a:moveTo>
                  <a:cubicBezTo>
                    <a:pt x="77" y="15"/>
                    <a:pt x="77" y="15"/>
                    <a:pt x="77" y="15"/>
                  </a:cubicBezTo>
                  <a:cubicBezTo>
                    <a:pt x="77" y="14"/>
                    <a:pt x="77" y="14"/>
                    <a:pt x="77" y="14"/>
                  </a:cubicBezTo>
                  <a:cubicBezTo>
                    <a:pt x="77" y="11"/>
                    <a:pt x="77" y="11"/>
                    <a:pt x="77" y="11"/>
                  </a:cubicBezTo>
                  <a:cubicBezTo>
                    <a:pt x="77" y="5"/>
                    <a:pt x="72" y="0"/>
                    <a:pt x="66" y="0"/>
                  </a:cubicBezTo>
                  <a:cubicBezTo>
                    <a:pt x="54" y="0"/>
                    <a:pt x="54" y="0"/>
                    <a:pt x="54" y="0"/>
                  </a:cubicBezTo>
                  <a:cubicBezTo>
                    <a:pt x="48" y="0"/>
                    <a:pt x="43" y="5"/>
                    <a:pt x="43" y="11"/>
                  </a:cubicBezTo>
                  <a:cubicBezTo>
                    <a:pt x="43" y="15"/>
                    <a:pt x="43" y="15"/>
                    <a:pt x="43" y="15"/>
                  </a:cubicBezTo>
                  <a:cubicBezTo>
                    <a:pt x="14" y="15"/>
                    <a:pt x="14" y="15"/>
                    <a:pt x="14" y="15"/>
                  </a:cubicBezTo>
                  <a:cubicBezTo>
                    <a:pt x="7" y="15"/>
                    <a:pt x="0" y="21"/>
                    <a:pt x="0" y="29"/>
                  </a:cubicBezTo>
                  <a:cubicBezTo>
                    <a:pt x="0" y="78"/>
                    <a:pt x="0" y="78"/>
                    <a:pt x="0" y="78"/>
                  </a:cubicBezTo>
                  <a:cubicBezTo>
                    <a:pt x="0" y="86"/>
                    <a:pt x="6" y="92"/>
                    <a:pt x="14" y="92"/>
                  </a:cubicBezTo>
                  <a:cubicBezTo>
                    <a:pt x="94" y="92"/>
                    <a:pt x="94" y="92"/>
                    <a:pt x="94" y="92"/>
                  </a:cubicBezTo>
                  <a:cubicBezTo>
                    <a:pt x="101" y="92"/>
                    <a:pt x="108" y="86"/>
                    <a:pt x="108" y="78"/>
                  </a:cubicBezTo>
                  <a:cubicBezTo>
                    <a:pt x="108" y="29"/>
                    <a:pt x="108" y="29"/>
                    <a:pt x="108" y="29"/>
                  </a:cubicBezTo>
                  <a:cubicBezTo>
                    <a:pt x="108" y="21"/>
                    <a:pt x="101" y="15"/>
                    <a:pt x="94" y="15"/>
                  </a:cubicBezTo>
                  <a:close/>
                  <a:moveTo>
                    <a:pt x="10" y="78"/>
                  </a:moveTo>
                  <a:cubicBezTo>
                    <a:pt x="10" y="29"/>
                    <a:pt x="10" y="29"/>
                    <a:pt x="10" y="29"/>
                  </a:cubicBezTo>
                  <a:cubicBezTo>
                    <a:pt x="10" y="27"/>
                    <a:pt x="12" y="24"/>
                    <a:pt x="14" y="24"/>
                  </a:cubicBezTo>
                  <a:cubicBezTo>
                    <a:pt x="26" y="24"/>
                    <a:pt x="26" y="24"/>
                    <a:pt x="26" y="24"/>
                  </a:cubicBezTo>
                  <a:cubicBezTo>
                    <a:pt x="26" y="83"/>
                    <a:pt x="26" y="83"/>
                    <a:pt x="26" y="83"/>
                  </a:cubicBezTo>
                  <a:cubicBezTo>
                    <a:pt x="14" y="83"/>
                    <a:pt x="14" y="83"/>
                    <a:pt x="14" y="83"/>
                  </a:cubicBezTo>
                  <a:cubicBezTo>
                    <a:pt x="11" y="83"/>
                    <a:pt x="10" y="80"/>
                    <a:pt x="10" y="78"/>
                  </a:cubicBezTo>
                  <a:close/>
                  <a:moveTo>
                    <a:pt x="99" y="78"/>
                  </a:moveTo>
                  <a:cubicBezTo>
                    <a:pt x="99" y="80"/>
                    <a:pt x="96" y="83"/>
                    <a:pt x="94" y="83"/>
                  </a:cubicBezTo>
                  <a:cubicBezTo>
                    <a:pt x="35" y="83"/>
                    <a:pt x="35" y="83"/>
                    <a:pt x="35" y="83"/>
                  </a:cubicBezTo>
                  <a:cubicBezTo>
                    <a:pt x="35" y="24"/>
                    <a:pt x="35" y="24"/>
                    <a:pt x="35" y="24"/>
                  </a:cubicBezTo>
                  <a:cubicBezTo>
                    <a:pt x="43" y="24"/>
                    <a:pt x="43" y="24"/>
                    <a:pt x="43" y="24"/>
                  </a:cubicBezTo>
                  <a:cubicBezTo>
                    <a:pt x="77" y="24"/>
                    <a:pt x="77" y="24"/>
                    <a:pt x="77" y="24"/>
                  </a:cubicBezTo>
                  <a:cubicBezTo>
                    <a:pt x="94" y="24"/>
                    <a:pt x="94" y="24"/>
                    <a:pt x="94" y="24"/>
                  </a:cubicBezTo>
                  <a:cubicBezTo>
                    <a:pt x="96" y="24"/>
                    <a:pt x="99" y="27"/>
                    <a:pt x="99" y="29"/>
                  </a:cubicBezTo>
                  <a:lnTo>
                    <a:pt x="99"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27" name="淘宝店chenying0907 30">
              <a:extLst>
                <a:ext uri="{FF2B5EF4-FFF2-40B4-BE49-F238E27FC236}">
                  <a16:creationId xmlns:a16="http://schemas.microsoft.com/office/drawing/2014/main" xmlns="" id="{8B4371E7-F233-684F-8A6C-F82C41A827D2}"/>
                </a:ext>
              </a:extLst>
            </p:cNvPr>
            <p:cNvSpPr>
              <a:spLocks noEditPoints="1"/>
            </p:cNvSpPr>
            <p:nvPr/>
          </p:nvSpPr>
          <p:spPr bwMode="auto">
            <a:xfrm>
              <a:off x="93" y="83"/>
              <a:ext cx="74" cy="74"/>
            </a:xfrm>
            <a:custGeom>
              <a:avLst/>
              <a:gdLst>
                <a:gd name="T0" fmla="*/ 17 w 34"/>
                <a:gd name="T1" fmla="*/ 0 h 34"/>
                <a:gd name="T2" fmla="*/ 0 w 34"/>
                <a:gd name="T3" fmla="*/ 17 h 34"/>
                <a:gd name="T4" fmla="*/ 17 w 34"/>
                <a:gd name="T5" fmla="*/ 34 h 34"/>
                <a:gd name="T6" fmla="*/ 34 w 34"/>
                <a:gd name="T7" fmla="*/ 17 h 34"/>
                <a:gd name="T8" fmla="*/ 17 w 34"/>
                <a:gd name="T9" fmla="*/ 0 h 34"/>
                <a:gd name="T10" fmla="*/ 17 w 34"/>
                <a:gd name="T11" fmla="*/ 25 h 34"/>
                <a:gd name="T12" fmla="*/ 9 w 34"/>
                <a:gd name="T13" fmla="*/ 17 h 34"/>
                <a:gd name="T14" fmla="*/ 17 w 34"/>
                <a:gd name="T15" fmla="*/ 10 h 34"/>
                <a:gd name="T16" fmla="*/ 25 w 34"/>
                <a:gd name="T17" fmla="*/ 17 h 34"/>
                <a:gd name="T18" fmla="*/ 17 w 34"/>
                <a:gd name="T19" fmla="*/ 2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34">
                  <a:moveTo>
                    <a:pt x="17" y="0"/>
                  </a:moveTo>
                  <a:cubicBezTo>
                    <a:pt x="8" y="0"/>
                    <a:pt x="0" y="8"/>
                    <a:pt x="0" y="17"/>
                  </a:cubicBezTo>
                  <a:cubicBezTo>
                    <a:pt x="0" y="27"/>
                    <a:pt x="8" y="34"/>
                    <a:pt x="17" y="34"/>
                  </a:cubicBezTo>
                  <a:cubicBezTo>
                    <a:pt x="26" y="34"/>
                    <a:pt x="34" y="27"/>
                    <a:pt x="34" y="17"/>
                  </a:cubicBezTo>
                  <a:cubicBezTo>
                    <a:pt x="34" y="8"/>
                    <a:pt x="26" y="0"/>
                    <a:pt x="17" y="0"/>
                  </a:cubicBezTo>
                  <a:close/>
                  <a:moveTo>
                    <a:pt x="17" y="25"/>
                  </a:moveTo>
                  <a:cubicBezTo>
                    <a:pt x="13" y="25"/>
                    <a:pt x="9" y="21"/>
                    <a:pt x="9" y="17"/>
                  </a:cubicBezTo>
                  <a:cubicBezTo>
                    <a:pt x="9" y="13"/>
                    <a:pt x="13" y="10"/>
                    <a:pt x="17" y="10"/>
                  </a:cubicBezTo>
                  <a:cubicBezTo>
                    <a:pt x="21" y="10"/>
                    <a:pt x="25" y="13"/>
                    <a:pt x="25" y="17"/>
                  </a:cubicBezTo>
                  <a:cubicBezTo>
                    <a:pt x="25" y="21"/>
                    <a:pt x="21" y="25"/>
                    <a:pt x="17" y="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grpSp>
      <p:sp>
        <p:nvSpPr>
          <p:cNvPr id="28" name="PA_淘宝店chenying0907 35">
            <a:extLst>
              <a:ext uri="{FF2B5EF4-FFF2-40B4-BE49-F238E27FC236}">
                <a16:creationId xmlns:a16="http://schemas.microsoft.com/office/drawing/2014/main" xmlns="" id="{956ED4E3-4A54-4E43-9BA3-D75AD54F6A03}"/>
              </a:ext>
            </a:extLst>
          </p:cNvPr>
          <p:cNvSpPr>
            <a:spLocks noChangeArrowheads="1"/>
          </p:cNvSpPr>
          <p:nvPr>
            <p:custDataLst>
              <p:tags r:id="rId12"/>
            </p:custDataLst>
          </p:nvPr>
        </p:nvSpPr>
        <p:spPr bwMode="auto">
          <a:xfrm>
            <a:off x="1116014" y="1695973"/>
            <a:ext cx="180022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1100" b="1" dirty="0">
                <a:solidFill>
                  <a:schemeClr val="bg1">
                    <a:lumMod val="50000"/>
                  </a:schemeClr>
                </a:solidFill>
                <a:latin typeface="Noto Sans S Chinese Medium" panose="020B0600000000000000" pitchFamily="34" charset="-122"/>
                <a:ea typeface="Noto Sans S Chinese Medium" panose="020B0600000000000000" pitchFamily="34" charset="-122"/>
              </a:rPr>
              <a:t>添加标题</a:t>
            </a:r>
            <a:endParaRPr lang="en-US" altLang="zh-CN" sz="1100" b="1" dirty="0">
              <a:solidFill>
                <a:schemeClr val="bg1">
                  <a:lumMod val="50000"/>
                </a:schemeClr>
              </a:solidFill>
              <a:latin typeface="Noto Sans S Chinese Medium" panose="020B0600000000000000" pitchFamily="34" charset="-122"/>
              <a:ea typeface="Noto Sans S Chinese Medium" panose="020B0600000000000000" pitchFamily="34" charset="-122"/>
            </a:endParaRPr>
          </a:p>
          <a:p>
            <a:r>
              <a:rPr lang="zh-CN" altLang="en-US" sz="800" dirty="0">
                <a:solidFill>
                  <a:schemeClr val="bg1">
                    <a:lumMod val="50000"/>
                  </a:schemeClr>
                </a:solidFill>
                <a:latin typeface="Noto Sans S Chinese Medium" panose="020B0600000000000000" pitchFamily="34" charset="-122"/>
                <a:ea typeface="Noto Sans S Chinese Medium" panose="020B0600000000000000" pitchFamily="34" charset="-122"/>
              </a:rPr>
              <a:t>添加你的详细文本内容添加你的详细文本内容添加你的详细文本内容</a:t>
            </a:r>
            <a:endParaRPr lang="en-US" altLang="zh-CN" sz="8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29" name="PA_淘宝店chenying0907 36">
            <a:extLst>
              <a:ext uri="{FF2B5EF4-FFF2-40B4-BE49-F238E27FC236}">
                <a16:creationId xmlns:a16="http://schemas.microsoft.com/office/drawing/2014/main" xmlns="" id="{309E042D-133F-ED44-92DE-E0E620E3ABBD}"/>
              </a:ext>
            </a:extLst>
          </p:cNvPr>
          <p:cNvSpPr>
            <a:spLocks noChangeArrowheads="1"/>
          </p:cNvSpPr>
          <p:nvPr>
            <p:custDataLst>
              <p:tags r:id="rId13"/>
            </p:custDataLst>
          </p:nvPr>
        </p:nvSpPr>
        <p:spPr bwMode="auto">
          <a:xfrm>
            <a:off x="1116014" y="2332758"/>
            <a:ext cx="180022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1100" b="1" dirty="0">
                <a:solidFill>
                  <a:schemeClr val="bg1">
                    <a:lumMod val="50000"/>
                  </a:schemeClr>
                </a:solidFill>
                <a:latin typeface="Noto Sans S Chinese Medium" panose="020B0600000000000000" pitchFamily="34" charset="-122"/>
                <a:ea typeface="Noto Sans S Chinese Medium" panose="020B0600000000000000" pitchFamily="34" charset="-122"/>
              </a:rPr>
              <a:t>添加标题</a:t>
            </a:r>
            <a:endParaRPr lang="en-US" altLang="zh-CN" sz="1100" b="1" dirty="0">
              <a:solidFill>
                <a:schemeClr val="bg1">
                  <a:lumMod val="50000"/>
                </a:schemeClr>
              </a:solidFill>
              <a:latin typeface="Noto Sans S Chinese Medium" panose="020B0600000000000000" pitchFamily="34" charset="-122"/>
              <a:ea typeface="Noto Sans S Chinese Medium" panose="020B0600000000000000" pitchFamily="34" charset="-122"/>
            </a:endParaRPr>
          </a:p>
          <a:p>
            <a:r>
              <a:rPr lang="zh-CN" altLang="en-US" sz="800" dirty="0">
                <a:solidFill>
                  <a:schemeClr val="bg1">
                    <a:lumMod val="50000"/>
                  </a:schemeClr>
                </a:solidFill>
                <a:latin typeface="Noto Sans S Chinese Medium" panose="020B0600000000000000" pitchFamily="34" charset="-122"/>
                <a:ea typeface="Noto Sans S Chinese Medium" panose="020B0600000000000000" pitchFamily="34" charset="-122"/>
              </a:rPr>
              <a:t>添加你的详细文本内容添加你的详细文本内容添加你的详细文本内容</a:t>
            </a:r>
            <a:endParaRPr lang="en-US" altLang="zh-CN" sz="8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30" name="PA_淘宝店chenying0907 37">
            <a:extLst>
              <a:ext uri="{FF2B5EF4-FFF2-40B4-BE49-F238E27FC236}">
                <a16:creationId xmlns:a16="http://schemas.microsoft.com/office/drawing/2014/main" xmlns="" id="{6A5A3955-6345-9D4F-A93C-0764CA0308E3}"/>
              </a:ext>
            </a:extLst>
          </p:cNvPr>
          <p:cNvSpPr>
            <a:spLocks noChangeArrowheads="1"/>
          </p:cNvSpPr>
          <p:nvPr>
            <p:custDataLst>
              <p:tags r:id="rId14"/>
            </p:custDataLst>
          </p:nvPr>
        </p:nvSpPr>
        <p:spPr bwMode="auto">
          <a:xfrm>
            <a:off x="1116014" y="2985421"/>
            <a:ext cx="180022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1100" b="1" dirty="0">
                <a:solidFill>
                  <a:schemeClr val="bg1">
                    <a:lumMod val="50000"/>
                  </a:schemeClr>
                </a:solidFill>
                <a:latin typeface="Noto Sans S Chinese Medium" panose="020B0600000000000000" pitchFamily="34" charset="-122"/>
                <a:ea typeface="Noto Sans S Chinese Medium" panose="020B0600000000000000" pitchFamily="34" charset="-122"/>
              </a:rPr>
              <a:t>添加标题</a:t>
            </a:r>
            <a:endParaRPr lang="en-US" altLang="zh-CN" sz="1100" b="1" dirty="0">
              <a:solidFill>
                <a:schemeClr val="bg1">
                  <a:lumMod val="50000"/>
                </a:schemeClr>
              </a:solidFill>
              <a:latin typeface="Noto Sans S Chinese Medium" panose="020B0600000000000000" pitchFamily="34" charset="-122"/>
              <a:ea typeface="Noto Sans S Chinese Medium" panose="020B0600000000000000" pitchFamily="34" charset="-122"/>
            </a:endParaRPr>
          </a:p>
          <a:p>
            <a:r>
              <a:rPr lang="zh-CN" altLang="en-US" sz="800" dirty="0">
                <a:solidFill>
                  <a:schemeClr val="bg1">
                    <a:lumMod val="50000"/>
                  </a:schemeClr>
                </a:solidFill>
                <a:latin typeface="Noto Sans S Chinese Medium" panose="020B0600000000000000" pitchFamily="34" charset="-122"/>
                <a:ea typeface="Noto Sans S Chinese Medium" panose="020B0600000000000000" pitchFamily="34" charset="-122"/>
              </a:rPr>
              <a:t>添加你的详细文本内容添加你的详细文本内容添加你的详细文本内容</a:t>
            </a:r>
            <a:endParaRPr lang="en-US" altLang="zh-CN" sz="8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31" name="PA_淘宝店chenying0907 38">
            <a:extLst>
              <a:ext uri="{FF2B5EF4-FFF2-40B4-BE49-F238E27FC236}">
                <a16:creationId xmlns:a16="http://schemas.microsoft.com/office/drawing/2014/main" xmlns="" id="{652357D9-E76A-144C-9ED5-C453709C1010}"/>
              </a:ext>
            </a:extLst>
          </p:cNvPr>
          <p:cNvSpPr>
            <a:spLocks noChangeArrowheads="1"/>
          </p:cNvSpPr>
          <p:nvPr>
            <p:custDataLst>
              <p:tags r:id="rId15"/>
            </p:custDataLst>
          </p:nvPr>
        </p:nvSpPr>
        <p:spPr bwMode="auto">
          <a:xfrm>
            <a:off x="1116014" y="3674609"/>
            <a:ext cx="180022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1100" b="1" dirty="0">
                <a:solidFill>
                  <a:schemeClr val="bg1">
                    <a:lumMod val="50000"/>
                  </a:schemeClr>
                </a:solidFill>
                <a:latin typeface="Noto Sans S Chinese Medium" panose="020B0600000000000000" pitchFamily="34" charset="-122"/>
                <a:ea typeface="Noto Sans S Chinese Medium" panose="020B0600000000000000" pitchFamily="34" charset="-122"/>
              </a:rPr>
              <a:t>添加标题</a:t>
            </a:r>
            <a:endParaRPr lang="en-US" altLang="zh-CN" sz="1100" b="1" dirty="0">
              <a:solidFill>
                <a:schemeClr val="bg1">
                  <a:lumMod val="50000"/>
                </a:schemeClr>
              </a:solidFill>
              <a:latin typeface="Noto Sans S Chinese Medium" panose="020B0600000000000000" pitchFamily="34" charset="-122"/>
              <a:ea typeface="Noto Sans S Chinese Medium" panose="020B0600000000000000" pitchFamily="34" charset="-122"/>
            </a:endParaRPr>
          </a:p>
          <a:p>
            <a:r>
              <a:rPr lang="zh-CN" altLang="en-US" sz="800" dirty="0">
                <a:solidFill>
                  <a:schemeClr val="bg1">
                    <a:lumMod val="50000"/>
                  </a:schemeClr>
                </a:solidFill>
                <a:latin typeface="Noto Sans S Chinese Medium" panose="020B0600000000000000" pitchFamily="34" charset="-122"/>
                <a:ea typeface="Noto Sans S Chinese Medium" panose="020B0600000000000000" pitchFamily="34" charset="-122"/>
              </a:rPr>
              <a:t>添加你的详细文本内容添加你的详细文本内容添加你的详细文本内容</a:t>
            </a:r>
            <a:endParaRPr lang="en-US" altLang="zh-CN" sz="8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grpSp>
        <p:nvGrpSpPr>
          <p:cNvPr id="32" name="PA_淘宝店chenying0907 49">
            <a:extLst>
              <a:ext uri="{FF2B5EF4-FFF2-40B4-BE49-F238E27FC236}">
                <a16:creationId xmlns:a16="http://schemas.microsoft.com/office/drawing/2014/main" xmlns="" id="{22809F61-6739-1140-B3D3-520205E383B6}"/>
              </a:ext>
            </a:extLst>
          </p:cNvPr>
          <p:cNvGrpSpPr/>
          <p:nvPr>
            <p:custDataLst>
              <p:tags r:id="rId16"/>
            </p:custDataLst>
          </p:nvPr>
        </p:nvGrpSpPr>
        <p:grpSpPr>
          <a:xfrm>
            <a:off x="-9226" y="0"/>
            <a:ext cx="620750" cy="791858"/>
            <a:chOff x="0" y="-21236"/>
            <a:chExt cx="3311527" cy="4224338"/>
          </a:xfrm>
        </p:grpSpPr>
        <p:sp>
          <p:nvSpPr>
            <p:cNvPr id="33" name="淘宝店chenying0907 37">
              <a:extLst>
                <a:ext uri="{FF2B5EF4-FFF2-40B4-BE49-F238E27FC236}">
                  <a16:creationId xmlns:a16="http://schemas.microsoft.com/office/drawing/2014/main" xmlns="" id="{865411DE-EDBD-1A46-AE6B-5F0B1E244B35}"/>
                </a:ext>
              </a:extLst>
            </p:cNvPr>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E5CB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34" name="淘宝店chenying0907 38">
              <a:extLst>
                <a:ext uri="{FF2B5EF4-FFF2-40B4-BE49-F238E27FC236}">
                  <a16:creationId xmlns:a16="http://schemas.microsoft.com/office/drawing/2014/main" xmlns="" id="{5F1EBE1C-8AEF-DB4D-AEA4-4533D6D9522B}"/>
                </a:ext>
              </a:extLst>
            </p:cNvPr>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35" name="淘宝店chenying0907 39">
              <a:extLst>
                <a:ext uri="{FF2B5EF4-FFF2-40B4-BE49-F238E27FC236}">
                  <a16:creationId xmlns:a16="http://schemas.microsoft.com/office/drawing/2014/main" xmlns="" id="{B983B000-D1E8-E749-9430-DD3D03C6A948}"/>
                </a:ext>
              </a:extLst>
            </p:cNvPr>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DBAC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36" name="PA_文本框 4">
            <a:extLst>
              <a:ext uri="{FF2B5EF4-FFF2-40B4-BE49-F238E27FC236}">
                <a16:creationId xmlns:a16="http://schemas.microsoft.com/office/drawing/2014/main" xmlns="" id="{1B8CE04E-850D-5544-91D6-3405159F3871}"/>
              </a:ext>
            </a:extLst>
          </p:cNvPr>
          <p:cNvSpPr txBox="1">
            <a:spLocks noChangeArrowheads="1"/>
          </p:cNvSpPr>
          <p:nvPr>
            <p:custDataLst>
              <p:tags r:id="rId17"/>
            </p:custDataLst>
          </p:nvPr>
        </p:nvSpPr>
        <p:spPr bwMode="auto">
          <a:xfrm>
            <a:off x="535359" y="184337"/>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Noto Sans S Chinese Medium" panose="020B0600000000000000" pitchFamily="34" charset="-122"/>
                <a:ea typeface="Noto Sans S Chinese Medium" panose="020B0600000000000000" pitchFamily="34" charset="-122"/>
              </a:rPr>
              <a:t>此处添加</a:t>
            </a:r>
            <a:r>
              <a:rPr lang="zh-CN" altLang="en-US" sz="2000" dirty="0">
                <a:solidFill>
                  <a:srgbClr val="DBACA5"/>
                </a:solidFill>
                <a:latin typeface="Noto Sans S Chinese Medium" panose="020B0600000000000000" pitchFamily="34" charset="-122"/>
                <a:ea typeface="Noto Sans S Chinese Medium" panose="020B0600000000000000" pitchFamily="34" charset="-122"/>
              </a:rPr>
              <a:t>标题文本</a:t>
            </a:r>
            <a:endParaRPr lang="en-US" altLang="zh-CN" sz="2000" dirty="0">
              <a:solidFill>
                <a:srgbClr val="DBACA5"/>
              </a:solidFill>
              <a:latin typeface="Noto Sans S Chinese Medium" panose="020B0600000000000000" pitchFamily="34" charset="-122"/>
              <a:ea typeface="Noto Sans S Chinese Medium" panose="020B0600000000000000" pitchFamily="34" charset="-122"/>
            </a:endParaRPr>
          </a:p>
        </p:txBody>
      </p:sp>
      <p:sp>
        <p:nvSpPr>
          <p:cNvPr id="37" name="PA_文本框 5">
            <a:extLst>
              <a:ext uri="{FF2B5EF4-FFF2-40B4-BE49-F238E27FC236}">
                <a16:creationId xmlns:a16="http://schemas.microsoft.com/office/drawing/2014/main" xmlns="" id="{99B99009-136F-874E-B569-A04F2362BD15}"/>
              </a:ext>
            </a:extLst>
          </p:cNvPr>
          <p:cNvSpPr txBox="1">
            <a:spLocks noChangeArrowheads="1"/>
          </p:cNvSpPr>
          <p:nvPr>
            <p:custDataLst>
              <p:tags r:id="rId18"/>
            </p:custDataLst>
          </p:nvPr>
        </p:nvSpPr>
        <p:spPr bwMode="auto">
          <a:xfrm>
            <a:off x="535359" y="509426"/>
            <a:ext cx="2071401"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800" dirty="0">
                <a:solidFill>
                  <a:schemeClr val="bg1">
                    <a:lumMod val="50000"/>
                  </a:schemeClr>
                </a:solidFill>
                <a:latin typeface="Noto Sans S Chinese Medium" panose="020B0600000000000000" pitchFamily="34" charset="-122"/>
                <a:ea typeface="Noto Sans S Chinese Medium" panose="020B0600000000000000" pitchFamily="34" charset="-122"/>
              </a:rPr>
              <a:t>This is a good space for a short subtitle</a:t>
            </a:r>
          </a:p>
        </p:txBody>
      </p:sp>
      <p:pic>
        <p:nvPicPr>
          <p:cNvPr id="39" name="图片 38">
            <a:extLst>
              <a:ext uri="{FF2B5EF4-FFF2-40B4-BE49-F238E27FC236}">
                <a16:creationId xmlns:a16="http://schemas.microsoft.com/office/drawing/2014/main" xmlns="" id="{06304730-3121-3044-B0DB-1D0000C956AF}"/>
              </a:ext>
            </a:extLst>
          </p:cNvPr>
          <p:cNvPicPr>
            <a:picLocks noChangeAspect="1"/>
          </p:cNvPicPr>
          <p:nvPr/>
        </p:nvPicPr>
        <p:blipFill rotWithShape="1">
          <a:blip r:embed="rId22" cstate="screen">
            <a:extLst>
              <a:ext uri="{BEBA8EAE-BF5A-486C-A8C5-ECC9F3942E4B}">
                <a14:imgProps xmlns:a14="http://schemas.microsoft.com/office/drawing/2010/main">
                  <a14:imgLayer r:embed="rId23">
                    <a14:imgEffect>
                      <a14:brightnessContrast bright="20000"/>
                    </a14:imgEffect>
                  </a14:imgLayer>
                </a14:imgProps>
              </a:ext>
              <a:ext uri="{28A0092B-C50C-407E-A947-70E740481C1C}">
                <a14:useLocalDpi xmlns:a14="http://schemas.microsoft.com/office/drawing/2010/main"/>
              </a:ext>
            </a:extLst>
          </a:blip>
          <a:srcRect r="8188"/>
          <a:stretch/>
        </p:blipFill>
        <p:spPr>
          <a:xfrm>
            <a:off x="3164782" y="2015252"/>
            <a:ext cx="2824538" cy="1730500"/>
          </a:xfrm>
          <a:prstGeom prst="rect">
            <a:avLst/>
          </a:prstGeom>
        </p:spPr>
      </p:pic>
    </p:spTree>
    <p:extLst>
      <p:ext uri="{BB962C8B-B14F-4D97-AF65-F5344CB8AC3E}">
        <p14:creationId xmlns:p14="http://schemas.microsoft.com/office/powerpoint/2010/main" val="42692218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9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120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nodeType="withEffect">
                                  <p:stCondLst>
                                    <p:cond delay="150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 presetClass="entr" presetSubtype="0" fill="hold" nodeType="withEffect">
                                  <p:stCondLst>
                                    <p:cond delay="1500"/>
                                  </p:stCondLst>
                                  <p:childTnLst>
                                    <p:set>
                                      <p:cBhvr>
                                        <p:cTn id="24" dur="1" fill="hold">
                                          <p:stCondLst>
                                            <p:cond delay="0"/>
                                          </p:stCondLst>
                                        </p:cTn>
                                        <p:tgtEl>
                                          <p:spTgt spid="39"/>
                                        </p:tgtEl>
                                        <p:attrNameLst>
                                          <p:attrName>style.visibility</p:attrName>
                                        </p:attrNameLst>
                                      </p:cBhvr>
                                      <p:to>
                                        <p:strVal val="visible"/>
                                      </p:to>
                                    </p:set>
                                  </p:childTnLst>
                                </p:cTn>
                              </p:par>
                              <p:par>
                                <p:cTn id="25" presetID="10" presetClass="entr" presetSubtype="0" fill="hold" grpId="0" nodeType="withEffect">
                                  <p:stCondLst>
                                    <p:cond delay="180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par>
                                <p:cTn id="28" presetID="10" presetClass="entr" presetSubtype="0" fill="hold" nodeType="withEffect">
                                  <p:stCondLst>
                                    <p:cond delay="210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nodeType="withEffect">
                                  <p:stCondLst>
                                    <p:cond delay="240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par>
                                <p:cTn id="39" presetID="10" presetClass="entr" presetSubtype="0" fill="hold" nodeType="withEffect">
                                  <p:stCondLst>
                                    <p:cond delay="300"/>
                                  </p:stCondLst>
                                  <p:childTnLst>
                                    <p:set>
                                      <p:cBhvr>
                                        <p:cTn id="40" dur="1" fill="hold">
                                          <p:stCondLst>
                                            <p:cond delay="0"/>
                                          </p:stCondLst>
                                        </p:cTn>
                                        <p:tgtEl>
                                          <p:spTgt spid="25"/>
                                        </p:tgtEl>
                                        <p:attrNameLst>
                                          <p:attrName>style.visibility</p:attrName>
                                        </p:attrNameLst>
                                      </p:cBhvr>
                                      <p:to>
                                        <p:strVal val="visible"/>
                                      </p:to>
                                    </p:set>
                                    <p:animEffect transition="in" filter="fade">
                                      <p:cBhvr>
                                        <p:cTn id="41" dur="500"/>
                                        <p:tgtEl>
                                          <p:spTgt spid="25"/>
                                        </p:tgtEl>
                                      </p:cBhvr>
                                    </p:animEffect>
                                  </p:childTnLst>
                                </p:cTn>
                              </p:par>
                              <p:par>
                                <p:cTn id="42" presetID="10" presetClass="entr" presetSubtype="0" fill="hold" grpId="0" nodeType="withEffect">
                                  <p:stCondLst>
                                    <p:cond delay="60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par>
                                <p:cTn id="45" presetID="10" presetClass="entr" presetSubtype="0" fill="hold" grpId="0" nodeType="withEffect">
                                  <p:stCondLst>
                                    <p:cond delay="90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cTn>
                              </p:par>
                              <p:par>
                                <p:cTn id="48" presetID="10" presetClass="entr" presetSubtype="0" fill="hold" grpId="0" nodeType="withEffect">
                                  <p:stCondLst>
                                    <p:cond delay="1200"/>
                                  </p:stCondLst>
                                  <p:childTnLst>
                                    <p:set>
                                      <p:cBhvr>
                                        <p:cTn id="49" dur="1" fill="hold">
                                          <p:stCondLst>
                                            <p:cond delay="0"/>
                                          </p:stCondLst>
                                        </p:cTn>
                                        <p:tgtEl>
                                          <p:spTgt spid="30"/>
                                        </p:tgtEl>
                                        <p:attrNameLst>
                                          <p:attrName>style.visibility</p:attrName>
                                        </p:attrNameLst>
                                      </p:cBhvr>
                                      <p:to>
                                        <p:strVal val="visible"/>
                                      </p:to>
                                    </p:set>
                                    <p:animEffect transition="in" filter="fade">
                                      <p:cBhvr>
                                        <p:cTn id="50" dur="500"/>
                                        <p:tgtEl>
                                          <p:spTgt spid="30"/>
                                        </p:tgtEl>
                                      </p:cBhvr>
                                    </p:animEffect>
                                  </p:childTnLst>
                                </p:cTn>
                              </p:par>
                              <p:par>
                                <p:cTn id="51" presetID="10" presetClass="entr" presetSubtype="0" fill="hold" grpId="0" nodeType="withEffect">
                                  <p:stCondLst>
                                    <p:cond delay="1500"/>
                                  </p:stCondLst>
                                  <p:childTnLst>
                                    <p:set>
                                      <p:cBhvr>
                                        <p:cTn id="52" dur="1" fill="hold">
                                          <p:stCondLst>
                                            <p:cond delay="0"/>
                                          </p:stCondLst>
                                        </p:cTn>
                                        <p:tgtEl>
                                          <p:spTgt spid="31"/>
                                        </p:tgtEl>
                                        <p:attrNameLst>
                                          <p:attrName>style.visibility</p:attrName>
                                        </p:attrNameLst>
                                      </p:cBhvr>
                                      <p:to>
                                        <p:strVal val="visible"/>
                                      </p:to>
                                    </p:set>
                                    <p:animEffect transition="in" filter="fade">
                                      <p:cBhvr>
                                        <p:cTn id="53" dur="500"/>
                                        <p:tgtEl>
                                          <p:spTgt spid="31"/>
                                        </p:tgtEl>
                                      </p:cBhvr>
                                    </p:animEffect>
                                  </p:childTnLst>
                                </p:cTn>
                              </p:par>
                              <p:par>
                                <p:cTn id="54" presetID="10" presetClass="entr" presetSubtype="0" fill="hold" nodeType="withEffect">
                                  <p:stCondLst>
                                    <p:cond delay="1800"/>
                                  </p:stCondLst>
                                  <p:childTnLst>
                                    <p:set>
                                      <p:cBhvr>
                                        <p:cTn id="55" dur="1" fill="hold">
                                          <p:stCondLst>
                                            <p:cond delay="0"/>
                                          </p:stCondLst>
                                        </p:cTn>
                                        <p:tgtEl>
                                          <p:spTgt spid="32"/>
                                        </p:tgtEl>
                                        <p:attrNameLst>
                                          <p:attrName>style.visibility</p:attrName>
                                        </p:attrNameLst>
                                      </p:cBhvr>
                                      <p:to>
                                        <p:strVal val="visible"/>
                                      </p:to>
                                    </p:set>
                                    <p:animEffect transition="in" filter="fade">
                                      <p:cBhvr>
                                        <p:cTn id="56" dur="500"/>
                                        <p:tgtEl>
                                          <p:spTgt spid="32"/>
                                        </p:tgtEl>
                                      </p:cBhvr>
                                    </p:animEffect>
                                  </p:childTnLst>
                                </p:cTn>
                              </p:par>
                              <p:par>
                                <p:cTn id="57" presetID="10" presetClass="entr" presetSubtype="0" fill="hold" grpId="0" nodeType="withEffect">
                                  <p:stCondLst>
                                    <p:cond delay="2100"/>
                                  </p:stCondLst>
                                  <p:childTnLst>
                                    <p:set>
                                      <p:cBhvr>
                                        <p:cTn id="58" dur="1" fill="hold">
                                          <p:stCondLst>
                                            <p:cond delay="0"/>
                                          </p:stCondLst>
                                        </p:cTn>
                                        <p:tgtEl>
                                          <p:spTgt spid="36"/>
                                        </p:tgtEl>
                                        <p:attrNameLst>
                                          <p:attrName>style.visibility</p:attrName>
                                        </p:attrNameLst>
                                      </p:cBhvr>
                                      <p:to>
                                        <p:strVal val="visible"/>
                                      </p:to>
                                    </p:set>
                                    <p:animEffect transition="in" filter="fade">
                                      <p:cBhvr>
                                        <p:cTn id="59" dur="500"/>
                                        <p:tgtEl>
                                          <p:spTgt spid="36"/>
                                        </p:tgtEl>
                                      </p:cBhvr>
                                    </p:animEffect>
                                  </p:childTnLst>
                                </p:cTn>
                              </p:par>
                              <p:par>
                                <p:cTn id="60" presetID="10" presetClass="entr" presetSubtype="0" fill="hold" grpId="0" nodeType="withEffect">
                                  <p:stCondLst>
                                    <p:cond delay="2400"/>
                                  </p:stCondLst>
                                  <p:childTnLst>
                                    <p:set>
                                      <p:cBhvr>
                                        <p:cTn id="61" dur="1" fill="hold">
                                          <p:stCondLst>
                                            <p:cond delay="0"/>
                                          </p:stCondLst>
                                        </p:cTn>
                                        <p:tgtEl>
                                          <p:spTgt spid="37"/>
                                        </p:tgtEl>
                                        <p:attrNameLst>
                                          <p:attrName>style.visibility</p:attrName>
                                        </p:attrNameLst>
                                      </p:cBhvr>
                                      <p:to>
                                        <p:strVal val="visible"/>
                                      </p:to>
                                    </p:set>
                                    <p:animEffect transition="in" filter="fade">
                                      <p:cBhvr>
                                        <p:cTn id="6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autoUpdateAnimBg="0"/>
      <p:bldP spid="4" grpId="0" animBg="1" autoUpdateAnimBg="0"/>
      <p:bldP spid="5" grpId="0" animBg="1"/>
      <p:bldP spid="6" grpId="0" animBg="1"/>
      <p:bldP spid="12" grpId="0"/>
      <p:bldP spid="28" grpId="0" animBg="1" autoUpdateAnimBg="0"/>
      <p:bldP spid="29" grpId="0"/>
      <p:bldP spid="30" grpId="0"/>
      <p:bldP spid="31" grpId="0"/>
      <p:bldP spid="36" grpId="0"/>
      <p:bldP spid="3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任意多边形 21">
            <a:extLst>
              <a:ext uri="{FF2B5EF4-FFF2-40B4-BE49-F238E27FC236}">
                <a16:creationId xmlns:a16="http://schemas.microsoft.com/office/drawing/2014/main" xmlns="" id="{C26A6060-65D3-DD4D-80F0-17A190518322}"/>
              </a:ext>
            </a:extLst>
          </p:cNvPr>
          <p:cNvSpPr>
            <a:spLocks/>
          </p:cNvSpPr>
          <p:nvPr>
            <p:custDataLst>
              <p:tags r:id="rId1"/>
            </p:custDataLst>
          </p:nvPr>
        </p:nvSpPr>
        <p:spPr bwMode="auto">
          <a:xfrm>
            <a:off x="3446464" y="3384453"/>
            <a:ext cx="1081087" cy="963909"/>
          </a:xfrm>
          <a:custGeom>
            <a:avLst/>
            <a:gdLst>
              <a:gd name="T0" fmla="*/ 0 w 288"/>
              <a:gd name="T1" fmla="*/ 91 h 257"/>
              <a:gd name="T2" fmla="*/ 288 w 288"/>
              <a:gd name="T3" fmla="*/ 257 h 257"/>
              <a:gd name="T4" fmla="*/ 288 w 288"/>
              <a:gd name="T5" fmla="*/ 76 h 257"/>
              <a:gd name="T6" fmla="*/ 157 w 288"/>
              <a:gd name="T7" fmla="*/ 0 h 257"/>
              <a:gd name="T8" fmla="*/ 0 w 288"/>
              <a:gd name="T9" fmla="*/ 91 h 257"/>
            </a:gdLst>
            <a:ahLst/>
            <a:cxnLst>
              <a:cxn ang="0">
                <a:pos x="T0" y="T1"/>
              </a:cxn>
              <a:cxn ang="0">
                <a:pos x="T2" y="T3"/>
              </a:cxn>
              <a:cxn ang="0">
                <a:pos x="T4" y="T5"/>
              </a:cxn>
              <a:cxn ang="0">
                <a:pos x="T6" y="T7"/>
              </a:cxn>
              <a:cxn ang="0">
                <a:pos x="T8" y="T9"/>
              </a:cxn>
            </a:cxnLst>
            <a:rect l="0" t="0" r="r" b="b"/>
            <a:pathLst>
              <a:path w="288" h="257">
                <a:moveTo>
                  <a:pt x="0" y="91"/>
                </a:moveTo>
                <a:cubicBezTo>
                  <a:pt x="60" y="188"/>
                  <a:pt x="166" y="253"/>
                  <a:pt x="288" y="257"/>
                </a:cubicBezTo>
                <a:cubicBezTo>
                  <a:pt x="288" y="76"/>
                  <a:pt x="288" y="76"/>
                  <a:pt x="288" y="76"/>
                </a:cubicBezTo>
                <a:cubicBezTo>
                  <a:pt x="157" y="0"/>
                  <a:pt x="157" y="0"/>
                  <a:pt x="157" y="0"/>
                </a:cubicBezTo>
                <a:lnTo>
                  <a:pt x="0" y="91"/>
                </a:lnTo>
                <a:close/>
              </a:path>
            </a:pathLst>
          </a:custGeom>
          <a:solidFill>
            <a:srgbClr val="73635B"/>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3" name="PA_任意多边形 22">
            <a:extLst>
              <a:ext uri="{FF2B5EF4-FFF2-40B4-BE49-F238E27FC236}">
                <a16:creationId xmlns:a16="http://schemas.microsoft.com/office/drawing/2014/main" xmlns="" id="{0589D7E6-1F99-BA4F-AEFC-C7C2F66ADA21}"/>
              </a:ext>
            </a:extLst>
          </p:cNvPr>
          <p:cNvSpPr>
            <a:spLocks/>
          </p:cNvSpPr>
          <p:nvPr>
            <p:custDataLst>
              <p:tags r:id="rId2"/>
            </p:custDataLst>
          </p:nvPr>
        </p:nvSpPr>
        <p:spPr bwMode="auto">
          <a:xfrm>
            <a:off x="3244851" y="2398312"/>
            <a:ext cx="746125" cy="1248160"/>
          </a:xfrm>
          <a:custGeom>
            <a:avLst/>
            <a:gdLst>
              <a:gd name="T0" fmla="*/ 42 w 199"/>
              <a:gd name="T1" fmla="*/ 0 h 333"/>
              <a:gd name="T2" fmla="*/ 0 w 199"/>
              <a:gd name="T3" fmla="*/ 167 h 333"/>
              <a:gd name="T4" fmla="*/ 42 w 199"/>
              <a:gd name="T5" fmla="*/ 333 h 333"/>
              <a:gd name="T6" fmla="*/ 199 w 199"/>
              <a:gd name="T7" fmla="*/ 242 h 333"/>
              <a:gd name="T8" fmla="*/ 199 w 199"/>
              <a:gd name="T9" fmla="*/ 91 h 333"/>
              <a:gd name="T10" fmla="*/ 42 w 199"/>
              <a:gd name="T11" fmla="*/ 0 h 333"/>
            </a:gdLst>
            <a:ahLst/>
            <a:cxnLst>
              <a:cxn ang="0">
                <a:pos x="T0" y="T1"/>
              </a:cxn>
              <a:cxn ang="0">
                <a:pos x="T2" y="T3"/>
              </a:cxn>
              <a:cxn ang="0">
                <a:pos x="T4" y="T5"/>
              </a:cxn>
              <a:cxn ang="0">
                <a:pos x="T6" y="T7"/>
              </a:cxn>
              <a:cxn ang="0">
                <a:pos x="T8" y="T9"/>
              </a:cxn>
              <a:cxn ang="0">
                <a:pos x="T10" y="T11"/>
              </a:cxn>
            </a:cxnLst>
            <a:rect l="0" t="0" r="r" b="b"/>
            <a:pathLst>
              <a:path w="199" h="333">
                <a:moveTo>
                  <a:pt x="42" y="0"/>
                </a:moveTo>
                <a:cubicBezTo>
                  <a:pt x="15" y="50"/>
                  <a:pt x="0" y="106"/>
                  <a:pt x="0" y="167"/>
                </a:cubicBezTo>
                <a:cubicBezTo>
                  <a:pt x="0" y="227"/>
                  <a:pt x="15" y="283"/>
                  <a:pt x="42" y="333"/>
                </a:cubicBezTo>
                <a:cubicBezTo>
                  <a:pt x="199" y="242"/>
                  <a:pt x="199" y="242"/>
                  <a:pt x="199" y="242"/>
                </a:cubicBezTo>
                <a:cubicBezTo>
                  <a:pt x="199" y="91"/>
                  <a:pt x="199" y="91"/>
                  <a:pt x="199" y="91"/>
                </a:cubicBezTo>
                <a:lnTo>
                  <a:pt x="42" y="0"/>
                </a:lnTo>
                <a:close/>
              </a:path>
            </a:pathLst>
          </a:custGeom>
          <a:solidFill>
            <a:schemeClr val="bg1">
              <a:lumMod val="50000"/>
            </a:schemeClr>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4" name="PA_任意多边形 23">
            <a:extLst>
              <a:ext uri="{FF2B5EF4-FFF2-40B4-BE49-F238E27FC236}">
                <a16:creationId xmlns:a16="http://schemas.microsoft.com/office/drawing/2014/main" xmlns="" id="{A71C2395-1CFA-FA41-9CE1-D27FD0A62680}"/>
              </a:ext>
            </a:extLst>
          </p:cNvPr>
          <p:cNvSpPr>
            <a:spLocks/>
          </p:cNvSpPr>
          <p:nvPr>
            <p:custDataLst>
              <p:tags r:id="rId3"/>
            </p:custDataLst>
          </p:nvPr>
        </p:nvSpPr>
        <p:spPr bwMode="auto">
          <a:xfrm>
            <a:off x="4616450" y="3384453"/>
            <a:ext cx="1079500" cy="963909"/>
          </a:xfrm>
          <a:custGeom>
            <a:avLst/>
            <a:gdLst>
              <a:gd name="T0" fmla="*/ 0 w 288"/>
              <a:gd name="T1" fmla="*/ 257 h 257"/>
              <a:gd name="T2" fmla="*/ 288 w 288"/>
              <a:gd name="T3" fmla="*/ 91 h 257"/>
              <a:gd name="T4" fmla="*/ 131 w 288"/>
              <a:gd name="T5" fmla="*/ 0 h 257"/>
              <a:gd name="T6" fmla="*/ 0 w 288"/>
              <a:gd name="T7" fmla="*/ 76 h 257"/>
              <a:gd name="T8" fmla="*/ 0 w 288"/>
              <a:gd name="T9" fmla="*/ 257 h 257"/>
            </a:gdLst>
            <a:ahLst/>
            <a:cxnLst>
              <a:cxn ang="0">
                <a:pos x="T0" y="T1"/>
              </a:cxn>
              <a:cxn ang="0">
                <a:pos x="T2" y="T3"/>
              </a:cxn>
              <a:cxn ang="0">
                <a:pos x="T4" y="T5"/>
              </a:cxn>
              <a:cxn ang="0">
                <a:pos x="T6" y="T7"/>
              </a:cxn>
              <a:cxn ang="0">
                <a:pos x="T8" y="T9"/>
              </a:cxn>
            </a:cxnLst>
            <a:rect l="0" t="0" r="r" b="b"/>
            <a:pathLst>
              <a:path w="288" h="257">
                <a:moveTo>
                  <a:pt x="0" y="257"/>
                </a:moveTo>
                <a:cubicBezTo>
                  <a:pt x="122" y="253"/>
                  <a:pt x="228" y="188"/>
                  <a:pt x="288" y="91"/>
                </a:cubicBezTo>
                <a:cubicBezTo>
                  <a:pt x="131" y="0"/>
                  <a:pt x="131" y="0"/>
                  <a:pt x="131" y="0"/>
                </a:cubicBezTo>
                <a:cubicBezTo>
                  <a:pt x="0" y="76"/>
                  <a:pt x="0" y="76"/>
                  <a:pt x="0" y="76"/>
                </a:cubicBezTo>
                <a:lnTo>
                  <a:pt x="0" y="257"/>
                </a:lnTo>
                <a:close/>
              </a:path>
            </a:pathLst>
          </a:custGeom>
          <a:solidFill>
            <a:srgbClr val="957F7C"/>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5" name="PA_任意多边形 24">
            <a:extLst>
              <a:ext uri="{FF2B5EF4-FFF2-40B4-BE49-F238E27FC236}">
                <a16:creationId xmlns:a16="http://schemas.microsoft.com/office/drawing/2014/main" xmlns="" id="{C427C6EB-9AF1-4744-9F3A-9C2256E2F01A}"/>
              </a:ext>
            </a:extLst>
          </p:cNvPr>
          <p:cNvSpPr>
            <a:spLocks/>
          </p:cNvSpPr>
          <p:nvPr>
            <p:custDataLst>
              <p:tags r:id="rId4"/>
            </p:custDataLst>
          </p:nvPr>
        </p:nvSpPr>
        <p:spPr bwMode="auto">
          <a:xfrm>
            <a:off x="3446464" y="1696420"/>
            <a:ext cx="1081087" cy="963910"/>
          </a:xfrm>
          <a:custGeom>
            <a:avLst/>
            <a:gdLst>
              <a:gd name="T0" fmla="*/ 288 w 288"/>
              <a:gd name="T1" fmla="*/ 0 h 257"/>
              <a:gd name="T2" fmla="*/ 0 w 288"/>
              <a:gd name="T3" fmla="*/ 166 h 257"/>
              <a:gd name="T4" fmla="*/ 157 w 288"/>
              <a:gd name="T5" fmla="*/ 257 h 257"/>
              <a:gd name="T6" fmla="*/ 288 w 288"/>
              <a:gd name="T7" fmla="*/ 181 h 257"/>
              <a:gd name="T8" fmla="*/ 288 w 288"/>
              <a:gd name="T9" fmla="*/ 0 h 257"/>
            </a:gdLst>
            <a:ahLst/>
            <a:cxnLst>
              <a:cxn ang="0">
                <a:pos x="T0" y="T1"/>
              </a:cxn>
              <a:cxn ang="0">
                <a:pos x="T2" y="T3"/>
              </a:cxn>
              <a:cxn ang="0">
                <a:pos x="T4" y="T5"/>
              </a:cxn>
              <a:cxn ang="0">
                <a:pos x="T6" y="T7"/>
              </a:cxn>
              <a:cxn ang="0">
                <a:pos x="T8" y="T9"/>
              </a:cxn>
            </a:cxnLst>
            <a:rect l="0" t="0" r="r" b="b"/>
            <a:pathLst>
              <a:path w="288" h="257">
                <a:moveTo>
                  <a:pt x="288" y="0"/>
                </a:moveTo>
                <a:cubicBezTo>
                  <a:pt x="166" y="4"/>
                  <a:pt x="60" y="69"/>
                  <a:pt x="0" y="166"/>
                </a:cubicBezTo>
                <a:cubicBezTo>
                  <a:pt x="157" y="257"/>
                  <a:pt x="157" y="257"/>
                  <a:pt x="157" y="257"/>
                </a:cubicBezTo>
                <a:cubicBezTo>
                  <a:pt x="288" y="181"/>
                  <a:pt x="288" y="181"/>
                  <a:pt x="288" y="181"/>
                </a:cubicBezTo>
                <a:lnTo>
                  <a:pt x="288" y="0"/>
                </a:lnTo>
                <a:close/>
              </a:path>
            </a:pathLst>
          </a:custGeom>
          <a:solidFill>
            <a:srgbClr val="F6E7E4"/>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6" name="PA_任意多边形 25">
            <a:extLst>
              <a:ext uri="{FF2B5EF4-FFF2-40B4-BE49-F238E27FC236}">
                <a16:creationId xmlns:a16="http://schemas.microsoft.com/office/drawing/2014/main" xmlns="" id="{2FA0B679-C82F-B24D-8481-3EFBA72ECD9A}"/>
              </a:ext>
            </a:extLst>
          </p:cNvPr>
          <p:cNvSpPr>
            <a:spLocks/>
          </p:cNvSpPr>
          <p:nvPr>
            <p:custDataLst>
              <p:tags r:id="rId5"/>
            </p:custDataLst>
          </p:nvPr>
        </p:nvSpPr>
        <p:spPr bwMode="auto">
          <a:xfrm>
            <a:off x="5153026" y="2398312"/>
            <a:ext cx="746125" cy="1248160"/>
          </a:xfrm>
          <a:custGeom>
            <a:avLst/>
            <a:gdLst>
              <a:gd name="T0" fmla="*/ 157 w 199"/>
              <a:gd name="T1" fmla="*/ 333 h 333"/>
              <a:gd name="T2" fmla="*/ 199 w 199"/>
              <a:gd name="T3" fmla="*/ 167 h 333"/>
              <a:gd name="T4" fmla="*/ 157 w 199"/>
              <a:gd name="T5" fmla="*/ 0 h 333"/>
              <a:gd name="T6" fmla="*/ 0 w 199"/>
              <a:gd name="T7" fmla="*/ 91 h 333"/>
              <a:gd name="T8" fmla="*/ 0 w 199"/>
              <a:gd name="T9" fmla="*/ 242 h 333"/>
              <a:gd name="T10" fmla="*/ 157 w 199"/>
              <a:gd name="T11" fmla="*/ 333 h 333"/>
            </a:gdLst>
            <a:ahLst/>
            <a:cxnLst>
              <a:cxn ang="0">
                <a:pos x="T0" y="T1"/>
              </a:cxn>
              <a:cxn ang="0">
                <a:pos x="T2" y="T3"/>
              </a:cxn>
              <a:cxn ang="0">
                <a:pos x="T4" y="T5"/>
              </a:cxn>
              <a:cxn ang="0">
                <a:pos x="T6" y="T7"/>
              </a:cxn>
              <a:cxn ang="0">
                <a:pos x="T8" y="T9"/>
              </a:cxn>
              <a:cxn ang="0">
                <a:pos x="T10" y="T11"/>
              </a:cxn>
            </a:cxnLst>
            <a:rect l="0" t="0" r="r" b="b"/>
            <a:pathLst>
              <a:path w="199" h="333">
                <a:moveTo>
                  <a:pt x="157" y="333"/>
                </a:moveTo>
                <a:cubicBezTo>
                  <a:pt x="184" y="283"/>
                  <a:pt x="199" y="227"/>
                  <a:pt x="199" y="167"/>
                </a:cubicBezTo>
                <a:cubicBezTo>
                  <a:pt x="199" y="106"/>
                  <a:pt x="184" y="50"/>
                  <a:pt x="157" y="0"/>
                </a:cubicBezTo>
                <a:cubicBezTo>
                  <a:pt x="0" y="91"/>
                  <a:pt x="0" y="91"/>
                  <a:pt x="0" y="91"/>
                </a:cubicBezTo>
                <a:cubicBezTo>
                  <a:pt x="0" y="242"/>
                  <a:pt x="0" y="242"/>
                  <a:pt x="0" y="242"/>
                </a:cubicBezTo>
                <a:lnTo>
                  <a:pt x="157" y="333"/>
                </a:lnTo>
                <a:close/>
              </a:path>
            </a:pathLst>
          </a:custGeom>
          <a:solidFill>
            <a:srgbClr val="DBACA5"/>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7" name="PA_任意多边形 26">
            <a:extLst>
              <a:ext uri="{FF2B5EF4-FFF2-40B4-BE49-F238E27FC236}">
                <a16:creationId xmlns:a16="http://schemas.microsoft.com/office/drawing/2014/main" xmlns="" id="{BAE659DB-F37F-1146-A220-6D36A984AE14}"/>
              </a:ext>
            </a:extLst>
          </p:cNvPr>
          <p:cNvSpPr>
            <a:spLocks/>
          </p:cNvSpPr>
          <p:nvPr>
            <p:custDataLst>
              <p:tags r:id="rId6"/>
            </p:custDataLst>
          </p:nvPr>
        </p:nvSpPr>
        <p:spPr bwMode="auto">
          <a:xfrm>
            <a:off x="4616450" y="1696420"/>
            <a:ext cx="1079500" cy="963910"/>
          </a:xfrm>
          <a:custGeom>
            <a:avLst/>
            <a:gdLst>
              <a:gd name="T0" fmla="*/ 288 w 288"/>
              <a:gd name="T1" fmla="*/ 166 h 257"/>
              <a:gd name="T2" fmla="*/ 0 w 288"/>
              <a:gd name="T3" fmla="*/ 0 h 257"/>
              <a:gd name="T4" fmla="*/ 0 w 288"/>
              <a:gd name="T5" fmla="*/ 181 h 257"/>
              <a:gd name="T6" fmla="*/ 131 w 288"/>
              <a:gd name="T7" fmla="*/ 257 h 257"/>
              <a:gd name="T8" fmla="*/ 288 w 288"/>
              <a:gd name="T9" fmla="*/ 166 h 257"/>
            </a:gdLst>
            <a:ahLst/>
            <a:cxnLst>
              <a:cxn ang="0">
                <a:pos x="T0" y="T1"/>
              </a:cxn>
              <a:cxn ang="0">
                <a:pos x="T2" y="T3"/>
              </a:cxn>
              <a:cxn ang="0">
                <a:pos x="T4" y="T5"/>
              </a:cxn>
              <a:cxn ang="0">
                <a:pos x="T6" y="T7"/>
              </a:cxn>
              <a:cxn ang="0">
                <a:pos x="T8" y="T9"/>
              </a:cxn>
            </a:cxnLst>
            <a:rect l="0" t="0" r="r" b="b"/>
            <a:pathLst>
              <a:path w="288" h="257">
                <a:moveTo>
                  <a:pt x="288" y="166"/>
                </a:moveTo>
                <a:cubicBezTo>
                  <a:pt x="228" y="69"/>
                  <a:pt x="122" y="4"/>
                  <a:pt x="0" y="0"/>
                </a:cubicBezTo>
                <a:cubicBezTo>
                  <a:pt x="0" y="181"/>
                  <a:pt x="0" y="181"/>
                  <a:pt x="0" y="181"/>
                </a:cubicBezTo>
                <a:cubicBezTo>
                  <a:pt x="131" y="257"/>
                  <a:pt x="131" y="257"/>
                  <a:pt x="131" y="257"/>
                </a:cubicBezTo>
                <a:lnTo>
                  <a:pt x="288" y="166"/>
                </a:lnTo>
                <a:close/>
              </a:path>
            </a:pathLst>
          </a:custGeom>
          <a:solidFill>
            <a:srgbClr val="ECD0CD"/>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8" name="PA_任意多边形 27">
            <a:extLst>
              <a:ext uri="{FF2B5EF4-FFF2-40B4-BE49-F238E27FC236}">
                <a16:creationId xmlns:a16="http://schemas.microsoft.com/office/drawing/2014/main" xmlns="" id="{85C459BF-6693-A143-9E46-9727CA1E6FAF}"/>
              </a:ext>
            </a:extLst>
          </p:cNvPr>
          <p:cNvSpPr>
            <a:spLocks noEditPoints="1"/>
          </p:cNvSpPr>
          <p:nvPr>
            <p:custDataLst>
              <p:tags r:id="rId7"/>
            </p:custDataLst>
          </p:nvPr>
        </p:nvSpPr>
        <p:spPr bwMode="auto">
          <a:xfrm>
            <a:off x="3473451" y="2892176"/>
            <a:ext cx="288925" cy="258842"/>
          </a:xfrm>
          <a:custGeom>
            <a:avLst/>
            <a:gdLst>
              <a:gd name="T0" fmla="*/ 6 w 77"/>
              <a:gd name="T1" fmla="*/ 61 h 69"/>
              <a:gd name="T2" fmla="*/ 4 w 77"/>
              <a:gd name="T3" fmla="*/ 59 h 69"/>
              <a:gd name="T4" fmla="*/ 6 w 77"/>
              <a:gd name="T5" fmla="*/ 58 h 69"/>
              <a:gd name="T6" fmla="*/ 9 w 77"/>
              <a:gd name="T7" fmla="*/ 58 h 69"/>
              <a:gd name="T8" fmla="*/ 9 w 77"/>
              <a:gd name="T9" fmla="*/ 24 h 69"/>
              <a:gd name="T10" fmla="*/ 3 w 77"/>
              <a:gd name="T11" fmla="*/ 24 h 69"/>
              <a:gd name="T12" fmla="*/ 0 w 77"/>
              <a:gd name="T13" fmla="*/ 21 h 69"/>
              <a:gd name="T14" fmla="*/ 2 w 77"/>
              <a:gd name="T15" fmla="*/ 18 h 69"/>
              <a:gd name="T16" fmla="*/ 37 w 77"/>
              <a:gd name="T17" fmla="*/ 0 h 69"/>
              <a:gd name="T18" fmla="*/ 40 w 77"/>
              <a:gd name="T19" fmla="*/ 0 h 69"/>
              <a:gd name="T20" fmla="*/ 75 w 77"/>
              <a:gd name="T21" fmla="*/ 18 h 69"/>
              <a:gd name="T22" fmla="*/ 77 w 77"/>
              <a:gd name="T23" fmla="*/ 22 h 69"/>
              <a:gd name="T24" fmla="*/ 74 w 77"/>
              <a:gd name="T25" fmla="*/ 24 h 69"/>
              <a:gd name="T26" fmla="*/ 74 w 77"/>
              <a:gd name="T27" fmla="*/ 24 h 69"/>
              <a:gd name="T28" fmla="*/ 67 w 77"/>
              <a:gd name="T29" fmla="*/ 24 h 69"/>
              <a:gd name="T30" fmla="*/ 67 w 77"/>
              <a:gd name="T31" fmla="*/ 58 h 69"/>
              <a:gd name="T32" fmla="*/ 71 w 77"/>
              <a:gd name="T33" fmla="*/ 58 h 69"/>
              <a:gd name="T34" fmla="*/ 73 w 77"/>
              <a:gd name="T35" fmla="*/ 59 h 69"/>
              <a:gd name="T36" fmla="*/ 71 w 77"/>
              <a:gd name="T37" fmla="*/ 61 h 69"/>
              <a:gd name="T38" fmla="*/ 6 w 77"/>
              <a:gd name="T39" fmla="*/ 61 h 69"/>
              <a:gd name="T40" fmla="*/ 16 w 77"/>
              <a:gd name="T41" fmla="*/ 24 h 69"/>
              <a:gd name="T42" fmla="*/ 16 w 77"/>
              <a:gd name="T43" fmla="*/ 24 h 69"/>
              <a:gd name="T44" fmla="*/ 16 w 77"/>
              <a:gd name="T45" fmla="*/ 58 h 69"/>
              <a:gd name="T46" fmla="*/ 27 w 77"/>
              <a:gd name="T47" fmla="*/ 58 h 69"/>
              <a:gd name="T48" fmla="*/ 27 w 77"/>
              <a:gd name="T49" fmla="*/ 24 h 69"/>
              <a:gd name="T50" fmla="*/ 16 w 77"/>
              <a:gd name="T51" fmla="*/ 24 h 69"/>
              <a:gd name="T52" fmla="*/ 33 w 77"/>
              <a:gd name="T53" fmla="*/ 24 h 69"/>
              <a:gd name="T54" fmla="*/ 33 w 77"/>
              <a:gd name="T55" fmla="*/ 24 h 69"/>
              <a:gd name="T56" fmla="*/ 33 w 77"/>
              <a:gd name="T57" fmla="*/ 58 h 69"/>
              <a:gd name="T58" fmla="*/ 44 w 77"/>
              <a:gd name="T59" fmla="*/ 58 h 69"/>
              <a:gd name="T60" fmla="*/ 44 w 77"/>
              <a:gd name="T61" fmla="*/ 24 h 69"/>
              <a:gd name="T62" fmla="*/ 33 w 77"/>
              <a:gd name="T63" fmla="*/ 24 h 69"/>
              <a:gd name="T64" fmla="*/ 50 w 77"/>
              <a:gd name="T65" fmla="*/ 24 h 69"/>
              <a:gd name="T66" fmla="*/ 50 w 77"/>
              <a:gd name="T67" fmla="*/ 24 h 69"/>
              <a:gd name="T68" fmla="*/ 50 w 77"/>
              <a:gd name="T69" fmla="*/ 58 h 69"/>
              <a:gd name="T70" fmla="*/ 61 w 77"/>
              <a:gd name="T71" fmla="*/ 58 h 69"/>
              <a:gd name="T72" fmla="*/ 61 w 77"/>
              <a:gd name="T73" fmla="*/ 24 h 69"/>
              <a:gd name="T74" fmla="*/ 50 w 77"/>
              <a:gd name="T75" fmla="*/ 24 h 69"/>
              <a:gd name="T76" fmla="*/ 61 w 77"/>
              <a:gd name="T77" fmla="*/ 17 h 69"/>
              <a:gd name="T78" fmla="*/ 61 w 77"/>
              <a:gd name="T79" fmla="*/ 17 h 69"/>
              <a:gd name="T80" fmla="*/ 38 w 77"/>
              <a:gd name="T81" fmla="*/ 6 h 69"/>
              <a:gd name="T82" fmla="*/ 16 w 77"/>
              <a:gd name="T83" fmla="*/ 17 h 69"/>
              <a:gd name="T84" fmla="*/ 61 w 77"/>
              <a:gd name="T85" fmla="*/ 17 h 69"/>
              <a:gd name="T86" fmla="*/ 3 w 77"/>
              <a:gd name="T87" fmla="*/ 69 h 69"/>
              <a:gd name="T88" fmla="*/ 3 w 77"/>
              <a:gd name="T89" fmla="*/ 69 h 69"/>
              <a:gd name="T90" fmla="*/ 0 w 77"/>
              <a:gd name="T91" fmla="*/ 66 h 69"/>
              <a:gd name="T92" fmla="*/ 3 w 77"/>
              <a:gd name="T93" fmla="*/ 63 h 69"/>
              <a:gd name="T94" fmla="*/ 74 w 77"/>
              <a:gd name="T95" fmla="*/ 63 h 69"/>
              <a:gd name="T96" fmla="*/ 77 w 77"/>
              <a:gd name="T97" fmla="*/ 66 h 69"/>
              <a:gd name="T98" fmla="*/ 74 w 77"/>
              <a:gd name="T99" fmla="*/ 69 h 69"/>
              <a:gd name="T100" fmla="*/ 3 w 77"/>
              <a:gd name="T101"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7" h="69">
                <a:moveTo>
                  <a:pt x="6" y="61"/>
                </a:moveTo>
                <a:cubicBezTo>
                  <a:pt x="5" y="61"/>
                  <a:pt x="4" y="60"/>
                  <a:pt x="4" y="59"/>
                </a:cubicBezTo>
                <a:cubicBezTo>
                  <a:pt x="4" y="58"/>
                  <a:pt x="5" y="58"/>
                  <a:pt x="6" y="58"/>
                </a:cubicBezTo>
                <a:cubicBezTo>
                  <a:pt x="9" y="58"/>
                  <a:pt x="9" y="58"/>
                  <a:pt x="9" y="58"/>
                </a:cubicBezTo>
                <a:cubicBezTo>
                  <a:pt x="9" y="24"/>
                  <a:pt x="9" y="24"/>
                  <a:pt x="9" y="24"/>
                </a:cubicBezTo>
                <a:cubicBezTo>
                  <a:pt x="3" y="24"/>
                  <a:pt x="3" y="24"/>
                  <a:pt x="3" y="24"/>
                </a:cubicBezTo>
                <a:cubicBezTo>
                  <a:pt x="1" y="24"/>
                  <a:pt x="0" y="22"/>
                  <a:pt x="0" y="21"/>
                </a:cubicBezTo>
                <a:cubicBezTo>
                  <a:pt x="0" y="19"/>
                  <a:pt x="1" y="18"/>
                  <a:pt x="2" y="18"/>
                </a:cubicBezTo>
                <a:cubicBezTo>
                  <a:pt x="37" y="0"/>
                  <a:pt x="37" y="0"/>
                  <a:pt x="37" y="0"/>
                </a:cubicBezTo>
                <a:cubicBezTo>
                  <a:pt x="38" y="0"/>
                  <a:pt x="39" y="0"/>
                  <a:pt x="40" y="0"/>
                </a:cubicBezTo>
                <a:cubicBezTo>
                  <a:pt x="75" y="18"/>
                  <a:pt x="75" y="18"/>
                  <a:pt x="75" y="18"/>
                </a:cubicBezTo>
                <a:cubicBezTo>
                  <a:pt x="77" y="19"/>
                  <a:pt x="77" y="20"/>
                  <a:pt x="77" y="22"/>
                </a:cubicBezTo>
                <a:cubicBezTo>
                  <a:pt x="76" y="23"/>
                  <a:pt x="75" y="24"/>
                  <a:pt x="74" y="24"/>
                </a:cubicBezTo>
                <a:cubicBezTo>
                  <a:pt x="74" y="24"/>
                  <a:pt x="74" y="24"/>
                  <a:pt x="74" y="24"/>
                </a:cubicBezTo>
                <a:cubicBezTo>
                  <a:pt x="67" y="24"/>
                  <a:pt x="67" y="24"/>
                  <a:pt x="67" y="24"/>
                </a:cubicBezTo>
                <a:cubicBezTo>
                  <a:pt x="67" y="58"/>
                  <a:pt x="67" y="58"/>
                  <a:pt x="67" y="58"/>
                </a:cubicBezTo>
                <a:cubicBezTo>
                  <a:pt x="71" y="58"/>
                  <a:pt x="71" y="58"/>
                  <a:pt x="71" y="58"/>
                </a:cubicBezTo>
                <a:cubicBezTo>
                  <a:pt x="72" y="58"/>
                  <a:pt x="73" y="58"/>
                  <a:pt x="73" y="59"/>
                </a:cubicBezTo>
                <a:cubicBezTo>
                  <a:pt x="73" y="60"/>
                  <a:pt x="72" y="61"/>
                  <a:pt x="71" y="61"/>
                </a:cubicBezTo>
                <a:cubicBezTo>
                  <a:pt x="6" y="61"/>
                  <a:pt x="6" y="61"/>
                  <a:pt x="6" y="61"/>
                </a:cubicBezTo>
                <a:close/>
                <a:moveTo>
                  <a:pt x="16" y="24"/>
                </a:moveTo>
                <a:cubicBezTo>
                  <a:pt x="16" y="24"/>
                  <a:pt x="16" y="24"/>
                  <a:pt x="16" y="24"/>
                </a:cubicBezTo>
                <a:cubicBezTo>
                  <a:pt x="16" y="58"/>
                  <a:pt x="16" y="58"/>
                  <a:pt x="16" y="58"/>
                </a:cubicBezTo>
                <a:cubicBezTo>
                  <a:pt x="27" y="58"/>
                  <a:pt x="27" y="58"/>
                  <a:pt x="27" y="58"/>
                </a:cubicBezTo>
                <a:cubicBezTo>
                  <a:pt x="27" y="24"/>
                  <a:pt x="27" y="24"/>
                  <a:pt x="27" y="24"/>
                </a:cubicBezTo>
                <a:cubicBezTo>
                  <a:pt x="16" y="24"/>
                  <a:pt x="16" y="24"/>
                  <a:pt x="16" y="24"/>
                </a:cubicBezTo>
                <a:close/>
                <a:moveTo>
                  <a:pt x="33" y="24"/>
                </a:moveTo>
                <a:cubicBezTo>
                  <a:pt x="33" y="24"/>
                  <a:pt x="33" y="24"/>
                  <a:pt x="33" y="24"/>
                </a:cubicBezTo>
                <a:cubicBezTo>
                  <a:pt x="33" y="58"/>
                  <a:pt x="33" y="58"/>
                  <a:pt x="33" y="58"/>
                </a:cubicBezTo>
                <a:cubicBezTo>
                  <a:pt x="44" y="58"/>
                  <a:pt x="44" y="58"/>
                  <a:pt x="44" y="58"/>
                </a:cubicBezTo>
                <a:cubicBezTo>
                  <a:pt x="44" y="24"/>
                  <a:pt x="44" y="24"/>
                  <a:pt x="44" y="24"/>
                </a:cubicBezTo>
                <a:cubicBezTo>
                  <a:pt x="33" y="24"/>
                  <a:pt x="33" y="24"/>
                  <a:pt x="33" y="24"/>
                </a:cubicBezTo>
                <a:close/>
                <a:moveTo>
                  <a:pt x="50" y="24"/>
                </a:moveTo>
                <a:cubicBezTo>
                  <a:pt x="50" y="24"/>
                  <a:pt x="50" y="24"/>
                  <a:pt x="50" y="24"/>
                </a:cubicBezTo>
                <a:cubicBezTo>
                  <a:pt x="50" y="58"/>
                  <a:pt x="50" y="58"/>
                  <a:pt x="50" y="58"/>
                </a:cubicBezTo>
                <a:cubicBezTo>
                  <a:pt x="61" y="58"/>
                  <a:pt x="61" y="58"/>
                  <a:pt x="61" y="58"/>
                </a:cubicBezTo>
                <a:cubicBezTo>
                  <a:pt x="61" y="24"/>
                  <a:pt x="61" y="24"/>
                  <a:pt x="61" y="24"/>
                </a:cubicBezTo>
                <a:cubicBezTo>
                  <a:pt x="50" y="24"/>
                  <a:pt x="50" y="24"/>
                  <a:pt x="50" y="24"/>
                </a:cubicBezTo>
                <a:close/>
                <a:moveTo>
                  <a:pt x="61" y="17"/>
                </a:moveTo>
                <a:cubicBezTo>
                  <a:pt x="61" y="17"/>
                  <a:pt x="61" y="17"/>
                  <a:pt x="61" y="17"/>
                </a:cubicBezTo>
                <a:cubicBezTo>
                  <a:pt x="38" y="6"/>
                  <a:pt x="38" y="6"/>
                  <a:pt x="38" y="6"/>
                </a:cubicBezTo>
                <a:cubicBezTo>
                  <a:pt x="16" y="17"/>
                  <a:pt x="16" y="17"/>
                  <a:pt x="16" y="17"/>
                </a:cubicBezTo>
                <a:cubicBezTo>
                  <a:pt x="61" y="17"/>
                  <a:pt x="61" y="17"/>
                  <a:pt x="61" y="17"/>
                </a:cubicBezTo>
                <a:close/>
                <a:moveTo>
                  <a:pt x="3" y="69"/>
                </a:moveTo>
                <a:cubicBezTo>
                  <a:pt x="3" y="69"/>
                  <a:pt x="3" y="69"/>
                  <a:pt x="3" y="69"/>
                </a:cubicBezTo>
                <a:cubicBezTo>
                  <a:pt x="1" y="69"/>
                  <a:pt x="0" y="68"/>
                  <a:pt x="0" y="66"/>
                </a:cubicBezTo>
                <a:cubicBezTo>
                  <a:pt x="0" y="64"/>
                  <a:pt x="1" y="63"/>
                  <a:pt x="3" y="63"/>
                </a:cubicBezTo>
                <a:cubicBezTo>
                  <a:pt x="74" y="63"/>
                  <a:pt x="74" y="63"/>
                  <a:pt x="74" y="63"/>
                </a:cubicBezTo>
                <a:cubicBezTo>
                  <a:pt x="76" y="63"/>
                  <a:pt x="77" y="64"/>
                  <a:pt x="77" y="66"/>
                </a:cubicBezTo>
                <a:cubicBezTo>
                  <a:pt x="77" y="68"/>
                  <a:pt x="76" y="69"/>
                  <a:pt x="74" y="69"/>
                </a:cubicBezTo>
                <a:cubicBezTo>
                  <a:pt x="3" y="69"/>
                  <a:pt x="3" y="69"/>
                  <a:pt x="3" y="6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9" name="PA_任意多边形 28">
            <a:extLst>
              <a:ext uri="{FF2B5EF4-FFF2-40B4-BE49-F238E27FC236}">
                <a16:creationId xmlns:a16="http://schemas.microsoft.com/office/drawing/2014/main" xmlns="" id="{D4B29365-8325-0347-81DE-7DD833548A3B}"/>
              </a:ext>
            </a:extLst>
          </p:cNvPr>
          <p:cNvSpPr>
            <a:spLocks noEditPoints="1"/>
          </p:cNvSpPr>
          <p:nvPr>
            <p:custDataLst>
              <p:tags r:id="rId8"/>
            </p:custDataLst>
          </p:nvPr>
        </p:nvSpPr>
        <p:spPr bwMode="auto">
          <a:xfrm>
            <a:off x="5411788" y="2874709"/>
            <a:ext cx="228600" cy="295366"/>
          </a:xfrm>
          <a:custGeom>
            <a:avLst/>
            <a:gdLst>
              <a:gd name="T0" fmla="*/ 41 w 61"/>
              <a:gd name="T1" fmla="*/ 29 h 79"/>
              <a:gd name="T2" fmla="*/ 31 w 61"/>
              <a:gd name="T3" fmla="*/ 33 h 79"/>
              <a:gd name="T4" fmla="*/ 25 w 61"/>
              <a:gd name="T5" fmla="*/ 32 h 79"/>
              <a:gd name="T6" fmla="*/ 21 w 61"/>
              <a:gd name="T7" fmla="*/ 29 h 79"/>
              <a:gd name="T8" fmla="*/ 18 w 61"/>
              <a:gd name="T9" fmla="*/ 29 h 79"/>
              <a:gd name="T10" fmla="*/ 18 w 61"/>
              <a:gd name="T11" fmla="*/ 31 h 79"/>
              <a:gd name="T12" fmla="*/ 24 w 61"/>
              <a:gd name="T13" fmla="*/ 35 h 79"/>
              <a:gd name="T14" fmla="*/ 31 w 61"/>
              <a:gd name="T15" fmla="*/ 37 h 79"/>
              <a:gd name="T16" fmla="*/ 43 w 61"/>
              <a:gd name="T17" fmla="*/ 31 h 79"/>
              <a:gd name="T18" fmla="*/ 43 w 61"/>
              <a:gd name="T19" fmla="*/ 29 h 79"/>
              <a:gd name="T20" fmla="*/ 41 w 61"/>
              <a:gd name="T21" fmla="*/ 29 h 79"/>
              <a:gd name="T22" fmla="*/ 45 w 61"/>
              <a:gd name="T23" fmla="*/ 69 h 79"/>
              <a:gd name="T24" fmla="*/ 45 w 61"/>
              <a:gd name="T25" fmla="*/ 69 h 79"/>
              <a:gd name="T26" fmla="*/ 16 w 61"/>
              <a:gd name="T27" fmla="*/ 69 h 79"/>
              <a:gd name="T28" fmla="*/ 14 w 61"/>
              <a:gd name="T29" fmla="*/ 71 h 79"/>
              <a:gd name="T30" fmla="*/ 16 w 61"/>
              <a:gd name="T31" fmla="*/ 73 h 79"/>
              <a:gd name="T32" fmla="*/ 45 w 61"/>
              <a:gd name="T33" fmla="*/ 73 h 79"/>
              <a:gd name="T34" fmla="*/ 47 w 61"/>
              <a:gd name="T35" fmla="*/ 71 h 79"/>
              <a:gd name="T36" fmla="*/ 45 w 61"/>
              <a:gd name="T37" fmla="*/ 69 h 79"/>
              <a:gd name="T38" fmla="*/ 61 w 61"/>
              <a:gd name="T39" fmla="*/ 30 h 79"/>
              <a:gd name="T40" fmla="*/ 61 w 61"/>
              <a:gd name="T41" fmla="*/ 30 h 79"/>
              <a:gd name="T42" fmla="*/ 52 w 61"/>
              <a:gd name="T43" fmla="*/ 9 h 79"/>
              <a:gd name="T44" fmla="*/ 31 w 61"/>
              <a:gd name="T45" fmla="*/ 0 h 79"/>
              <a:gd name="T46" fmla="*/ 9 w 61"/>
              <a:gd name="T47" fmla="*/ 9 h 79"/>
              <a:gd name="T48" fmla="*/ 0 w 61"/>
              <a:gd name="T49" fmla="*/ 30 h 79"/>
              <a:gd name="T50" fmla="*/ 4 w 61"/>
              <a:gd name="T51" fmla="*/ 46 h 79"/>
              <a:gd name="T52" fmla="*/ 4 w 61"/>
              <a:gd name="T53" fmla="*/ 46 h 79"/>
              <a:gd name="T54" fmla="*/ 13 w 61"/>
              <a:gd name="T55" fmla="*/ 56 h 79"/>
              <a:gd name="T56" fmla="*/ 13 w 61"/>
              <a:gd name="T57" fmla="*/ 64 h 79"/>
              <a:gd name="T58" fmla="*/ 16 w 61"/>
              <a:gd name="T59" fmla="*/ 67 h 79"/>
              <a:gd name="T60" fmla="*/ 45 w 61"/>
              <a:gd name="T61" fmla="*/ 67 h 79"/>
              <a:gd name="T62" fmla="*/ 48 w 61"/>
              <a:gd name="T63" fmla="*/ 64 h 79"/>
              <a:gd name="T64" fmla="*/ 48 w 61"/>
              <a:gd name="T65" fmla="*/ 56 h 79"/>
              <a:gd name="T66" fmla="*/ 57 w 61"/>
              <a:gd name="T67" fmla="*/ 46 h 79"/>
              <a:gd name="T68" fmla="*/ 57 w 61"/>
              <a:gd name="T69" fmla="*/ 46 h 79"/>
              <a:gd name="T70" fmla="*/ 61 w 61"/>
              <a:gd name="T71" fmla="*/ 30 h 79"/>
              <a:gd name="T72" fmla="*/ 52 w 61"/>
              <a:gd name="T73" fmla="*/ 42 h 79"/>
              <a:gd name="T74" fmla="*/ 52 w 61"/>
              <a:gd name="T75" fmla="*/ 42 h 79"/>
              <a:gd name="T76" fmla="*/ 52 w 61"/>
              <a:gd name="T77" fmla="*/ 42 h 79"/>
              <a:gd name="T78" fmla="*/ 52 w 61"/>
              <a:gd name="T79" fmla="*/ 42 h 79"/>
              <a:gd name="T80" fmla="*/ 43 w 61"/>
              <a:gd name="T81" fmla="*/ 51 h 79"/>
              <a:gd name="T82" fmla="*/ 42 w 61"/>
              <a:gd name="T83" fmla="*/ 54 h 79"/>
              <a:gd name="T84" fmla="*/ 42 w 61"/>
              <a:gd name="T85" fmla="*/ 54 h 79"/>
              <a:gd name="T86" fmla="*/ 42 w 61"/>
              <a:gd name="T87" fmla="*/ 61 h 79"/>
              <a:gd name="T88" fmla="*/ 19 w 61"/>
              <a:gd name="T89" fmla="*/ 61 h 79"/>
              <a:gd name="T90" fmla="*/ 19 w 61"/>
              <a:gd name="T91" fmla="*/ 54 h 79"/>
              <a:gd name="T92" fmla="*/ 18 w 61"/>
              <a:gd name="T93" fmla="*/ 51 h 79"/>
              <a:gd name="T94" fmla="*/ 9 w 61"/>
              <a:gd name="T95" fmla="*/ 42 h 79"/>
              <a:gd name="T96" fmla="*/ 9 w 61"/>
              <a:gd name="T97" fmla="*/ 42 h 79"/>
              <a:gd name="T98" fmla="*/ 6 w 61"/>
              <a:gd name="T99" fmla="*/ 30 h 79"/>
              <a:gd name="T100" fmla="*/ 13 w 61"/>
              <a:gd name="T101" fmla="*/ 13 h 79"/>
              <a:gd name="T102" fmla="*/ 31 w 61"/>
              <a:gd name="T103" fmla="*/ 6 h 79"/>
              <a:gd name="T104" fmla="*/ 48 w 61"/>
              <a:gd name="T105" fmla="*/ 13 h 79"/>
              <a:gd name="T106" fmla="*/ 55 w 61"/>
              <a:gd name="T107" fmla="*/ 30 h 79"/>
              <a:gd name="T108" fmla="*/ 52 w 61"/>
              <a:gd name="T109" fmla="*/ 42 h 79"/>
              <a:gd name="T110" fmla="*/ 39 w 61"/>
              <a:gd name="T111" fmla="*/ 76 h 79"/>
              <a:gd name="T112" fmla="*/ 39 w 61"/>
              <a:gd name="T113" fmla="*/ 76 h 79"/>
              <a:gd name="T114" fmla="*/ 22 w 61"/>
              <a:gd name="T115" fmla="*/ 76 h 79"/>
              <a:gd name="T116" fmla="*/ 20 w 61"/>
              <a:gd name="T117" fmla="*/ 78 h 79"/>
              <a:gd name="T118" fmla="*/ 22 w 61"/>
              <a:gd name="T119" fmla="*/ 79 h 79"/>
              <a:gd name="T120" fmla="*/ 39 w 61"/>
              <a:gd name="T121" fmla="*/ 79 h 79"/>
              <a:gd name="T122" fmla="*/ 41 w 61"/>
              <a:gd name="T123" fmla="*/ 78 h 79"/>
              <a:gd name="T124" fmla="*/ 39 w 61"/>
              <a:gd name="T125" fmla="*/ 7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1" h="79">
                <a:moveTo>
                  <a:pt x="41" y="29"/>
                </a:moveTo>
                <a:cubicBezTo>
                  <a:pt x="38" y="31"/>
                  <a:pt x="34" y="33"/>
                  <a:pt x="31" y="33"/>
                </a:cubicBezTo>
                <a:cubicBezTo>
                  <a:pt x="29" y="33"/>
                  <a:pt x="27" y="32"/>
                  <a:pt x="25" y="32"/>
                </a:cubicBezTo>
                <a:cubicBezTo>
                  <a:pt x="24" y="31"/>
                  <a:pt x="22" y="30"/>
                  <a:pt x="21" y="29"/>
                </a:cubicBezTo>
                <a:cubicBezTo>
                  <a:pt x="20" y="28"/>
                  <a:pt x="19" y="28"/>
                  <a:pt x="18" y="29"/>
                </a:cubicBezTo>
                <a:cubicBezTo>
                  <a:pt x="17" y="29"/>
                  <a:pt x="17" y="31"/>
                  <a:pt x="18" y="31"/>
                </a:cubicBezTo>
                <a:cubicBezTo>
                  <a:pt x="20" y="33"/>
                  <a:pt x="22" y="34"/>
                  <a:pt x="24" y="35"/>
                </a:cubicBezTo>
                <a:cubicBezTo>
                  <a:pt x="26" y="36"/>
                  <a:pt x="28" y="37"/>
                  <a:pt x="31" y="37"/>
                </a:cubicBezTo>
                <a:cubicBezTo>
                  <a:pt x="36" y="37"/>
                  <a:pt x="40" y="35"/>
                  <a:pt x="43" y="31"/>
                </a:cubicBezTo>
                <a:cubicBezTo>
                  <a:pt x="44" y="31"/>
                  <a:pt x="44" y="29"/>
                  <a:pt x="43" y="29"/>
                </a:cubicBezTo>
                <a:cubicBezTo>
                  <a:pt x="42" y="28"/>
                  <a:pt x="41" y="28"/>
                  <a:pt x="41" y="29"/>
                </a:cubicBezTo>
                <a:close/>
                <a:moveTo>
                  <a:pt x="45" y="69"/>
                </a:moveTo>
                <a:cubicBezTo>
                  <a:pt x="45" y="69"/>
                  <a:pt x="45" y="69"/>
                  <a:pt x="45" y="69"/>
                </a:cubicBezTo>
                <a:cubicBezTo>
                  <a:pt x="16" y="69"/>
                  <a:pt x="16" y="69"/>
                  <a:pt x="16" y="69"/>
                </a:cubicBezTo>
                <a:cubicBezTo>
                  <a:pt x="15" y="69"/>
                  <a:pt x="14" y="70"/>
                  <a:pt x="14" y="71"/>
                </a:cubicBezTo>
                <a:cubicBezTo>
                  <a:pt x="14" y="72"/>
                  <a:pt x="15" y="73"/>
                  <a:pt x="16" y="73"/>
                </a:cubicBezTo>
                <a:cubicBezTo>
                  <a:pt x="45" y="73"/>
                  <a:pt x="45" y="73"/>
                  <a:pt x="45" y="73"/>
                </a:cubicBezTo>
                <a:cubicBezTo>
                  <a:pt x="46" y="73"/>
                  <a:pt x="47" y="72"/>
                  <a:pt x="47" y="71"/>
                </a:cubicBezTo>
                <a:cubicBezTo>
                  <a:pt x="47" y="70"/>
                  <a:pt x="46" y="69"/>
                  <a:pt x="45" y="69"/>
                </a:cubicBezTo>
                <a:close/>
                <a:moveTo>
                  <a:pt x="61" y="30"/>
                </a:moveTo>
                <a:cubicBezTo>
                  <a:pt x="61" y="30"/>
                  <a:pt x="61" y="30"/>
                  <a:pt x="61" y="30"/>
                </a:cubicBezTo>
                <a:cubicBezTo>
                  <a:pt x="61" y="22"/>
                  <a:pt x="58" y="14"/>
                  <a:pt x="52" y="9"/>
                </a:cubicBezTo>
                <a:cubicBezTo>
                  <a:pt x="47" y="3"/>
                  <a:pt x="39" y="0"/>
                  <a:pt x="31" y="0"/>
                </a:cubicBezTo>
                <a:cubicBezTo>
                  <a:pt x="22" y="0"/>
                  <a:pt x="14" y="3"/>
                  <a:pt x="9" y="9"/>
                </a:cubicBezTo>
                <a:cubicBezTo>
                  <a:pt x="3" y="14"/>
                  <a:pt x="0" y="22"/>
                  <a:pt x="0" y="30"/>
                </a:cubicBezTo>
                <a:cubicBezTo>
                  <a:pt x="0" y="36"/>
                  <a:pt x="1" y="41"/>
                  <a:pt x="4" y="46"/>
                </a:cubicBezTo>
                <a:cubicBezTo>
                  <a:pt x="4" y="46"/>
                  <a:pt x="4" y="46"/>
                  <a:pt x="4" y="46"/>
                </a:cubicBezTo>
                <a:cubicBezTo>
                  <a:pt x="6" y="50"/>
                  <a:pt x="9" y="53"/>
                  <a:pt x="13" y="56"/>
                </a:cubicBezTo>
                <a:cubicBezTo>
                  <a:pt x="13" y="64"/>
                  <a:pt x="13" y="64"/>
                  <a:pt x="13" y="64"/>
                </a:cubicBezTo>
                <a:cubicBezTo>
                  <a:pt x="13" y="66"/>
                  <a:pt x="15" y="67"/>
                  <a:pt x="16" y="67"/>
                </a:cubicBezTo>
                <a:cubicBezTo>
                  <a:pt x="45" y="67"/>
                  <a:pt x="45" y="67"/>
                  <a:pt x="45" y="67"/>
                </a:cubicBezTo>
                <a:cubicBezTo>
                  <a:pt x="47" y="67"/>
                  <a:pt x="48" y="66"/>
                  <a:pt x="48" y="64"/>
                </a:cubicBezTo>
                <a:cubicBezTo>
                  <a:pt x="48" y="56"/>
                  <a:pt x="48" y="56"/>
                  <a:pt x="48" y="56"/>
                </a:cubicBezTo>
                <a:cubicBezTo>
                  <a:pt x="52" y="53"/>
                  <a:pt x="55" y="50"/>
                  <a:pt x="57" y="46"/>
                </a:cubicBezTo>
                <a:cubicBezTo>
                  <a:pt x="57" y="46"/>
                  <a:pt x="57" y="46"/>
                  <a:pt x="57" y="46"/>
                </a:cubicBezTo>
                <a:cubicBezTo>
                  <a:pt x="60" y="41"/>
                  <a:pt x="61" y="36"/>
                  <a:pt x="61" y="30"/>
                </a:cubicBezTo>
                <a:close/>
                <a:moveTo>
                  <a:pt x="52" y="42"/>
                </a:moveTo>
                <a:cubicBezTo>
                  <a:pt x="52" y="42"/>
                  <a:pt x="52" y="42"/>
                  <a:pt x="52" y="42"/>
                </a:cubicBezTo>
                <a:cubicBezTo>
                  <a:pt x="52" y="42"/>
                  <a:pt x="52" y="42"/>
                  <a:pt x="52" y="42"/>
                </a:cubicBezTo>
                <a:cubicBezTo>
                  <a:pt x="52" y="42"/>
                  <a:pt x="52" y="42"/>
                  <a:pt x="52" y="42"/>
                </a:cubicBezTo>
                <a:cubicBezTo>
                  <a:pt x="50" y="46"/>
                  <a:pt x="47" y="49"/>
                  <a:pt x="43" y="51"/>
                </a:cubicBezTo>
                <a:cubicBezTo>
                  <a:pt x="42" y="52"/>
                  <a:pt x="42" y="53"/>
                  <a:pt x="42" y="54"/>
                </a:cubicBezTo>
                <a:cubicBezTo>
                  <a:pt x="42" y="54"/>
                  <a:pt x="42" y="54"/>
                  <a:pt x="42" y="54"/>
                </a:cubicBezTo>
                <a:cubicBezTo>
                  <a:pt x="42" y="61"/>
                  <a:pt x="42" y="61"/>
                  <a:pt x="42" y="61"/>
                </a:cubicBezTo>
                <a:cubicBezTo>
                  <a:pt x="19" y="61"/>
                  <a:pt x="19" y="61"/>
                  <a:pt x="19" y="61"/>
                </a:cubicBezTo>
                <a:cubicBezTo>
                  <a:pt x="19" y="54"/>
                  <a:pt x="19" y="54"/>
                  <a:pt x="19" y="54"/>
                </a:cubicBezTo>
                <a:cubicBezTo>
                  <a:pt x="19" y="53"/>
                  <a:pt x="19" y="52"/>
                  <a:pt x="18" y="51"/>
                </a:cubicBezTo>
                <a:cubicBezTo>
                  <a:pt x="14" y="49"/>
                  <a:pt x="11" y="46"/>
                  <a:pt x="9" y="42"/>
                </a:cubicBezTo>
                <a:cubicBezTo>
                  <a:pt x="9" y="42"/>
                  <a:pt x="9" y="42"/>
                  <a:pt x="9" y="42"/>
                </a:cubicBezTo>
                <a:cubicBezTo>
                  <a:pt x="7" y="39"/>
                  <a:pt x="6" y="35"/>
                  <a:pt x="6" y="30"/>
                </a:cubicBezTo>
                <a:cubicBezTo>
                  <a:pt x="6" y="24"/>
                  <a:pt x="9" y="17"/>
                  <a:pt x="13" y="13"/>
                </a:cubicBezTo>
                <a:cubicBezTo>
                  <a:pt x="18" y="9"/>
                  <a:pt x="24" y="6"/>
                  <a:pt x="31" y="6"/>
                </a:cubicBezTo>
                <a:cubicBezTo>
                  <a:pt x="37" y="6"/>
                  <a:pt x="43" y="9"/>
                  <a:pt x="48" y="13"/>
                </a:cubicBezTo>
                <a:cubicBezTo>
                  <a:pt x="52" y="17"/>
                  <a:pt x="55" y="24"/>
                  <a:pt x="55" y="30"/>
                </a:cubicBezTo>
                <a:cubicBezTo>
                  <a:pt x="55" y="35"/>
                  <a:pt x="54" y="39"/>
                  <a:pt x="52" y="42"/>
                </a:cubicBezTo>
                <a:close/>
                <a:moveTo>
                  <a:pt x="39" y="76"/>
                </a:moveTo>
                <a:cubicBezTo>
                  <a:pt x="39" y="76"/>
                  <a:pt x="39" y="76"/>
                  <a:pt x="39" y="76"/>
                </a:cubicBezTo>
                <a:cubicBezTo>
                  <a:pt x="22" y="76"/>
                  <a:pt x="22" y="76"/>
                  <a:pt x="22" y="76"/>
                </a:cubicBezTo>
                <a:cubicBezTo>
                  <a:pt x="21" y="76"/>
                  <a:pt x="20" y="77"/>
                  <a:pt x="20" y="78"/>
                </a:cubicBezTo>
                <a:cubicBezTo>
                  <a:pt x="20" y="79"/>
                  <a:pt x="21" y="79"/>
                  <a:pt x="22" y="79"/>
                </a:cubicBezTo>
                <a:cubicBezTo>
                  <a:pt x="39" y="79"/>
                  <a:pt x="39" y="79"/>
                  <a:pt x="39" y="79"/>
                </a:cubicBezTo>
                <a:cubicBezTo>
                  <a:pt x="40" y="79"/>
                  <a:pt x="41" y="79"/>
                  <a:pt x="41" y="78"/>
                </a:cubicBezTo>
                <a:cubicBezTo>
                  <a:pt x="41" y="77"/>
                  <a:pt x="40" y="76"/>
                  <a:pt x="39" y="7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0" name="PA_任意多边形 29">
            <a:extLst>
              <a:ext uri="{FF2B5EF4-FFF2-40B4-BE49-F238E27FC236}">
                <a16:creationId xmlns:a16="http://schemas.microsoft.com/office/drawing/2014/main" xmlns="" id="{21955C45-CB9B-D04C-9BE3-62E5D65B89D4}"/>
              </a:ext>
            </a:extLst>
          </p:cNvPr>
          <p:cNvSpPr>
            <a:spLocks noEditPoints="1"/>
          </p:cNvSpPr>
          <p:nvPr>
            <p:custDataLst>
              <p:tags r:id="rId9"/>
            </p:custDataLst>
          </p:nvPr>
        </p:nvSpPr>
        <p:spPr bwMode="auto">
          <a:xfrm>
            <a:off x="3933825" y="2026722"/>
            <a:ext cx="304800" cy="303307"/>
          </a:xfrm>
          <a:custGeom>
            <a:avLst/>
            <a:gdLst>
              <a:gd name="T0" fmla="*/ 35 w 81"/>
              <a:gd name="T1" fmla="*/ 26 h 81"/>
              <a:gd name="T2" fmla="*/ 39 w 81"/>
              <a:gd name="T3" fmla="*/ 15 h 81"/>
              <a:gd name="T4" fmla="*/ 45 w 81"/>
              <a:gd name="T5" fmla="*/ 10 h 81"/>
              <a:gd name="T6" fmla="*/ 56 w 81"/>
              <a:gd name="T7" fmla="*/ 1 h 81"/>
              <a:gd name="T8" fmla="*/ 71 w 81"/>
              <a:gd name="T9" fmla="*/ 4 h 81"/>
              <a:gd name="T10" fmla="*/ 74 w 81"/>
              <a:gd name="T11" fmla="*/ 7 h 81"/>
              <a:gd name="T12" fmla="*/ 80 w 81"/>
              <a:gd name="T13" fmla="*/ 14 h 81"/>
              <a:gd name="T14" fmla="*/ 77 w 81"/>
              <a:gd name="T15" fmla="*/ 30 h 81"/>
              <a:gd name="T16" fmla="*/ 65 w 81"/>
              <a:gd name="T17" fmla="*/ 41 h 81"/>
              <a:gd name="T18" fmla="*/ 52 w 81"/>
              <a:gd name="T19" fmla="*/ 42 h 81"/>
              <a:gd name="T20" fmla="*/ 61 w 81"/>
              <a:gd name="T21" fmla="*/ 37 h 81"/>
              <a:gd name="T22" fmla="*/ 66 w 81"/>
              <a:gd name="T23" fmla="*/ 31 h 81"/>
              <a:gd name="T24" fmla="*/ 74 w 81"/>
              <a:gd name="T25" fmla="*/ 20 h 81"/>
              <a:gd name="T26" fmla="*/ 72 w 81"/>
              <a:gd name="T27" fmla="*/ 14 h 81"/>
              <a:gd name="T28" fmla="*/ 67 w 81"/>
              <a:gd name="T29" fmla="*/ 9 h 81"/>
              <a:gd name="T30" fmla="*/ 61 w 81"/>
              <a:gd name="T31" fmla="*/ 6 h 81"/>
              <a:gd name="T32" fmla="*/ 55 w 81"/>
              <a:gd name="T33" fmla="*/ 8 h 81"/>
              <a:gd name="T34" fmla="*/ 50 w 81"/>
              <a:gd name="T35" fmla="*/ 14 h 81"/>
              <a:gd name="T36" fmla="*/ 42 w 81"/>
              <a:gd name="T37" fmla="*/ 22 h 81"/>
              <a:gd name="T38" fmla="*/ 60 w 81"/>
              <a:gd name="T39" fmla="*/ 53 h 81"/>
              <a:gd name="T40" fmla="*/ 70 w 81"/>
              <a:gd name="T41" fmla="*/ 49 h 81"/>
              <a:gd name="T42" fmla="*/ 60 w 81"/>
              <a:gd name="T43" fmla="*/ 53 h 81"/>
              <a:gd name="T44" fmla="*/ 24 w 81"/>
              <a:gd name="T45" fmla="*/ 24 h 81"/>
              <a:gd name="T46" fmla="*/ 15 w 81"/>
              <a:gd name="T47" fmla="*/ 15 h 81"/>
              <a:gd name="T48" fmla="*/ 56 w 81"/>
              <a:gd name="T49" fmla="*/ 59 h 81"/>
              <a:gd name="T50" fmla="*/ 59 w 81"/>
              <a:gd name="T51" fmla="*/ 56 h 81"/>
              <a:gd name="T52" fmla="*/ 63 w 81"/>
              <a:gd name="T53" fmla="*/ 66 h 81"/>
              <a:gd name="T54" fmla="*/ 31 w 81"/>
              <a:gd name="T55" fmla="*/ 20 h 81"/>
              <a:gd name="T56" fmla="*/ 28 w 81"/>
              <a:gd name="T57" fmla="*/ 10 h 81"/>
              <a:gd name="T58" fmla="*/ 31 w 81"/>
              <a:gd name="T59" fmla="*/ 20 h 81"/>
              <a:gd name="T60" fmla="*/ 51 w 81"/>
              <a:gd name="T61" fmla="*/ 58 h 81"/>
              <a:gd name="T62" fmla="*/ 51 w 81"/>
              <a:gd name="T63" fmla="*/ 72 h 81"/>
              <a:gd name="T64" fmla="*/ 20 w 81"/>
              <a:gd name="T65" fmla="*/ 28 h 81"/>
              <a:gd name="T66" fmla="*/ 20 w 81"/>
              <a:gd name="T67" fmla="*/ 32 h 81"/>
              <a:gd name="T68" fmla="*/ 10 w 81"/>
              <a:gd name="T69" fmla="*/ 28 h 81"/>
              <a:gd name="T70" fmla="*/ 39 w 81"/>
              <a:gd name="T71" fmla="*/ 55 h 81"/>
              <a:gd name="T72" fmla="*/ 31 w 81"/>
              <a:gd name="T73" fmla="*/ 67 h 81"/>
              <a:gd name="T74" fmla="*/ 25 w 81"/>
              <a:gd name="T75" fmla="*/ 72 h 81"/>
              <a:gd name="T76" fmla="*/ 16 w 81"/>
              <a:gd name="T77" fmla="*/ 74 h 81"/>
              <a:gd name="T78" fmla="*/ 14 w 81"/>
              <a:gd name="T79" fmla="*/ 72 h 81"/>
              <a:gd name="T80" fmla="*/ 8 w 81"/>
              <a:gd name="T81" fmla="*/ 67 h 81"/>
              <a:gd name="T82" fmla="*/ 6 w 81"/>
              <a:gd name="T83" fmla="*/ 58 h 81"/>
              <a:gd name="T84" fmla="*/ 20 w 81"/>
              <a:gd name="T85" fmla="*/ 44 h 81"/>
              <a:gd name="T86" fmla="*/ 25 w 81"/>
              <a:gd name="T87" fmla="*/ 42 h 81"/>
              <a:gd name="T88" fmla="*/ 20 w 81"/>
              <a:gd name="T89" fmla="*/ 37 h 81"/>
              <a:gd name="T90" fmla="*/ 10 w 81"/>
              <a:gd name="T91" fmla="*/ 45 h 81"/>
              <a:gd name="T92" fmla="*/ 0 w 81"/>
              <a:gd name="T93" fmla="*/ 61 h 81"/>
              <a:gd name="T94" fmla="*/ 4 w 81"/>
              <a:gd name="T95" fmla="*/ 71 h 81"/>
              <a:gd name="T96" fmla="*/ 9 w 81"/>
              <a:gd name="T97" fmla="*/ 77 h 81"/>
              <a:gd name="T98" fmla="*/ 25 w 81"/>
              <a:gd name="T99" fmla="*/ 80 h 81"/>
              <a:gd name="T100" fmla="*/ 35 w 81"/>
              <a:gd name="T101" fmla="*/ 71 h 81"/>
              <a:gd name="T102" fmla="*/ 44 w 81"/>
              <a:gd name="T103" fmla="*/ 61 h 81"/>
              <a:gd name="T104" fmla="*/ 39 w 81"/>
              <a:gd name="T105" fmla="*/ 5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1" h="81">
                <a:moveTo>
                  <a:pt x="41" y="26"/>
                </a:moveTo>
                <a:cubicBezTo>
                  <a:pt x="41" y="27"/>
                  <a:pt x="40" y="29"/>
                  <a:pt x="38" y="29"/>
                </a:cubicBezTo>
                <a:cubicBezTo>
                  <a:pt x="37" y="29"/>
                  <a:pt x="35" y="27"/>
                  <a:pt x="35" y="26"/>
                </a:cubicBezTo>
                <a:cubicBezTo>
                  <a:pt x="35" y="24"/>
                  <a:pt x="36" y="22"/>
                  <a:pt x="36" y="20"/>
                </a:cubicBezTo>
                <a:cubicBezTo>
                  <a:pt x="37" y="18"/>
                  <a:pt x="38" y="17"/>
                  <a:pt x="39" y="15"/>
                </a:cubicBezTo>
                <a:cubicBezTo>
                  <a:pt x="39" y="15"/>
                  <a:pt x="39" y="15"/>
                  <a:pt x="39" y="15"/>
                </a:cubicBezTo>
                <a:cubicBezTo>
                  <a:pt x="39" y="15"/>
                  <a:pt x="39" y="15"/>
                  <a:pt x="39" y="15"/>
                </a:cubicBezTo>
                <a:cubicBezTo>
                  <a:pt x="45" y="10"/>
                  <a:pt x="45" y="10"/>
                  <a:pt x="45" y="10"/>
                </a:cubicBezTo>
                <a:cubicBezTo>
                  <a:pt x="45" y="10"/>
                  <a:pt x="45" y="10"/>
                  <a:pt x="45" y="10"/>
                </a:cubicBezTo>
                <a:cubicBezTo>
                  <a:pt x="51" y="4"/>
                  <a:pt x="51" y="4"/>
                  <a:pt x="51" y="4"/>
                </a:cubicBezTo>
                <a:cubicBezTo>
                  <a:pt x="51" y="4"/>
                  <a:pt x="51" y="4"/>
                  <a:pt x="51" y="4"/>
                </a:cubicBezTo>
                <a:cubicBezTo>
                  <a:pt x="52" y="3"/>
                  <a:pt x="54" y="2"/>
                  <a:pt x="56" y="1"/>
                </a:cubicBezTo>
                <a:cubicBezTo>
                  <a:pt x="57" y="0"/>
                  <a:pt x="59" y="0"/>
                  <a:pt x="61" y="0"/>
                </a:cubicBezTo>
                <a:cubicBezTo>
                  <a:pt x="63" y="0"/>
                  <a:pt x="65" y="0"/>
                  <a:pt x="67" y="1"/>
                </a:cubicBezTo>
                <a:cubicBezTo>
                  <a:pt x="68" y="2"/>
                  <a:pt x="70" y="3"/>
                  <a:pt x="71" y="4"/>
                </a:cubicBezTo>
                <a:cubicBezTo>
                  <a:pt x="71" y="4"/>
                  <a:pt x="71" y="4"/>
                  <a:pt x="71" y="4"/>
                </a:cubicBezTo>
                <a:cubicBezTo>
                  <a:pt x="74" y="7"/>
                  <a:pt x="74" y="7"/>
                  <a:pt x="74" y="7"/>
                </a:cubicBezTo>
                <a:cubicBezTo>
                  <a:pt x="74" y="7"/>
                  <a:pt x="74" y="7"/>
                  <a:pt x="74" y="7"/>
                </a:cubicBezTo>
                <a:cubicBezTo>
                  <a:pt x="77" y="9"/>
                  <a:pt x="77" y="9"/>
                  <a:pt x="77" y="9"/>
                </a:cubicBezTo>
                <a:cubicBezTo>
                  <a:pt x="77" y="10"/>
                  <a:pt x="77" y="10"/>
                  <a:pt x="77" y="10"/>
                </a:cubicBezTo>
                <a:cubicBezTo>
                  <a:pt x="78" y="11"/>
                  <a:pt x="79" y="12"/>
                  <a:pt x="80" y="14"/>
                </a:cubicBezTo>
                <a:cubicBezTo>
                  <a:pt x="80" y="16"/>
                  <a:pt x="81" y="18"/>
                  <a:pt x="81" y="20"/>
                </a:cubicBezTo>
                <a:cubicBezTo>
                  <a:pt x="81" y="21"/>
                  <a:pt x="80" y="23"/>
                  <a:pt x="80" y="25"/>
                </a:cubicBezTo>
                <a:cubicBezTo>
                  <a:pt x="79" y="27"/>
                  <a:pt x="78" y="28"/>
                  <a:pt x="77" y="30"/>
                </a:cubicBezTo>
                <a:cubicBezTo>
                  <a:pt x="71" y="35"/>
                  <a:pt x="71" y="35"/>
                  <a:pt x="71" y="35"/>
                </a:cubicBezTo>
                <a:cubicBezTo>
                  <a:pt x="65" y="41"/>
                  <a:pt x="65" y="41"/>
                  <a:pt x="65" y="41"/>
                </a:cubicBezTo>
                <a:cubicBezTo>
                  <a:pt x="65" y="41"/>
                  <a:pt x="65" y="41"/>
                  <a:pt x="65" y="41"/>
                </a:cubicBezTo>
                <a:cubicBezTo>
                  <a:pt x="64" y="43"/>
                  <a:pt x="62" y="44"/>
                  <a:pt x="60" y="44"/>
                </a:cubicBezTo>
                <a:cubicBezTo>
                  <a:pt x="59" y="45"/>
                  <a:pt x="57" y="45"/>
                  <a:pt x="55" y="45"/>
                </a:cubicBezTo>
                <a:cubicBezTo>
                  <a:pt x="53" y="45"/>
                  <a:pt x="52" y="44"/>
                  <a:pt x="52" y="42"/>
                </a:cubicBezTo>
                <a:cubicBezTo>
                  <a:pt x="52" y="40"/>
                  <a:pt x="53" y="39"/>
                  <a:pt x="55" y="39"/>
                </a:cubicBezTo>
                <a:cubicBezTo>
                  <a:pt x="56" y="39"/>
                  <a:pt x="57" y="39"/>
                  <a:pt x="58" y="38"/>
                </a:cubicBezTo>
                <a:cubicBezTo>
                  <a:pt x="59" y="38"/>
                  <a:pt x="60" y="38"/>
                  <a:pt x="61" y="37"/>
                </a:cubicBezTo>
                <a:cubicBezTo>
                  <a:pt x="61" y="37"/>
                  <a:pt x="61" y="37"/>
                  <a:pt x="61" y="37"/>
                </a:cubicBezTo>
                <a:cubicBezTo>
                  <a:pt x="66" y="31"/>
                  <a:pt x="66" y="31"/>
                  <a:pt x="66" y="31"/>
                </a:cubicBezTo>
                <a:cubicBezTo>
                  <a:pt x="66" y="31"/>
                  <a:pt x="66" y="31"/>
                  <a:pt x="66" y="31"/>
                </a:cubicBezTo>
                <a:cubicBezTo>
                  <a:pt x="72" y="25"/>
                  <a:pt x="72" y="25"/>
                  <a:pt x="72" y="25"/>
                </a:cubicBezTo>
                <a:cubicBezTo>
                  <a:pt x="73" y="25"/>
                  <a:pt x="74" y="24"/>
                  <a:pt x="74" y="23"/>
                </a:cubicBezTo>
                <a:cubicBezTo>
                  <a:pt x="74" y="22"/>
                  <a:pt x="74" y="21"/>
                  <a:pt x="74" y="20"/>
                </a:cubicBezTo>
                <a:cubicBezTo>
                  <a:pt x="74" y="18"/>
                  <a:pt x="74" y="17"/>
                  <a:pt x="74" y="16"/>
                </a:cubicBezTo>
                <a:cubicBezTo>
                  <a:pt x="74" y="15"/>
                  <a:pt x="73" y="15"/>
                  <a:pt x="72" y="14"/>
                </a:cubicBezTo>
                <a:cubicBezTo>
                  <a:pt x="72" y="14"/>
                  <a:pt x="72" y="14"/>
                  <a:pt x="72" y="14"/>
                </a:cubicBezTo>
                <a:cubicBezTo>
                  <a:pt x="69" y="11"/>
                  <a:pt x="69" y="11"/>
                  <a:pt x="69" y="11"/>
                </a:cubicBezTo>
                <a:cubicBezTo>
                  <a:pt x="69" y="11"/>
                  <a:pt x="69" y="11"/>
                  <a:pt x="69" y="11"/>
                </a:cubicBezTo>
                <a:cubicBezTo>
                  <a:pt x="67" y="9"/>
                  <a:pt x="67" y="9"/>
                  <a:pt x="67" y="9"/>
                </a:cubicBezTo>
                <a:cubicBezTo>
                  <a:pt x="67" y="8"/>
                  <a:pt x="67" y="8"/>
                  <a:pt x="67" y="8"/>
                </a:cubicBezTo>
                <a:cubicBezTo>
                  <a:pt x="66" y="8"/>
                  <a:pt x="65" y="7"/>
                  <a:pt x="64" y="7"/>
                </a:cubicBezTo>
                <a:cubicBezTo>
                  <a:pt x="63" y="6"/>
                  <a:pt x="62" y="6"/>
                  <a:pt x="61" y="6"/>
                </a:cubicBezTo>
                <a:cubicBezTo>
                  <a:pt x="60" y="6"/>
                  <a:pt x="59" y="6"/>
                  <a:pt x="58" y="7"/>
                </a:cubicBezTo>
                <a:cubicBezTo>
                  <a:pt x="57" y="7"/>
                  <a:pt x="56" y="8"/>
                  <a:pt x="55" y="8"/>
                </a:cubicBezTo>
                <a:cubicBezTo>
                  <a:pt x="55" y="8"/>
                  <a:pt x="55" y="8"/>
                  <a:pt x="55" y="8"/>
                </a:cubicBezTo>
                <a:cubicBezTo>
                  <a:pt x="55" y="8"/>
                  <a:pt x="55" y="8"/>
                  <a:pt x="55" y="8"/>
                </a:cubicBezTo>
                <a:cubicBezTo>
                  <a:pt x="50" y="14"/>
                  <a:pt x="50" y="14"/>
                  <a:pt x="50" y="14"/>
                </a:cubicBezTo>
                <a:cubicBezTo>
                  <a:pt x="50" y="14"/>
                  <a:pt x="50" y="14"/>
                  <a:pt x="50" y="14"/>
                </a:cubicBezTo>
                <a:cubicBezTo>
                  <a:pt x="44" y="20"/>
                  <a:pt x="44" y="20"/>
                  <a:pt x="44" y="20"/>
                </a:cubicBezTo>
                <a:cubicBezTo>
                  <a:pt x="44" y="20"/>
                  <a:pt x="44" y="20"/>
                  <a:pt x="44" y="20"/>
                </a:cubicBezTo>
                <a:cubicBezTo>
                  <a:pt x="43" y="21"/>
                  <a:pt x="42" y="22"/>
                  <a:pt x="42" y="22"/>
                </a:cubicBezTo>
                <a:cubicBezTo>
                  <a:pt x="42" y="23"/>
                  <a:pt x="41" y="25"/>
                  <a:pt x="41" y="26"/>
                </a:cubicBezTo>
                <a:close/>
                <a:moveTo>
                  <a:pt x="60" y="53"/>
                </a:moveTo>
                <a:cubicBezTo>
                  <a:pt x="60" y="53"/>
                  <a:pt x="60" y="53"/>
                  <a:pt x="60" y="53"/>
                </a:cubicBezTo>
                <a:cubicBezTo>
                  <a:pt x="59" y="53"/>
                  <a:pt x="58" y="52"/>
                  <a:pt x="58" y="51"/>
                </a:cubicBezTo>
                <a:cubicBezTo>
                  <a:pt x="58" y="50"/>
                  <a:pt x="59" y="49"/>
                  <a:pt x="60" y="49"/>
                </a:cubicBezTo>
                <a:cubicBezTo>
                  <a:pt x="70" y="49"/>
                  <a:pt x="70" y="49"/>
                  <a:pt x="70" y="49"/>
                </a:cubicBezTo>
                <a:cubicBezTo>
                  <a:pt x="71" y="49"/>
                  <a:pt x="72" y="50"/>
                  <a:pt x="72" y="51"/>
                </a:cubicBezTo>
                <a:cubicBezTo>
                  <a:pt x="72" y="52"/>
                  <a:pt x="71" y="53"/>
                  <a:pt x="70" y="53"/>
                </a:cubicBezTo>
                <a:cubicBezTo>
                  <a:pt x="60" y="53"/>
                  <a:pt x="60" y="53"/>
                  <a:pt x="60" y="53"/>
                </a:cubicBezTo>
                <a:close/>
                <a:moveTo>
                  <a:pt x="24" y="22"/>
                </a:moveTo>
                <a:cubicBezTo>
                  <a:pt x="24" y="22"/>
                  <a:pt x="24" y="22"/>
                  <a:pt x="24" y="22"/>
                </a:cubicBezTo>
                <a:cubicBezTo>
                  <a:pt x="25" y="23"/>
                  <a:pt x="25" y="24"/>
                  <a:pt x="24" y="24"/>
                </a:cubicBezTo>
                <a:cubicBezTo>
                  <a:pt x="24" y="25"/>
                  <a:pt x="22" y="25"/>
                  <a:pt x="22" y="24"/>
                </a:cubicBezTo>
                <a:cubicBezTo>
                  <a:pt x="15" y="17"/>
                  <a:pt x="15" y="17"/>
                  <a:pt x="15" y="17"/>
                </a:cubicBezTo>
                <a:cubicBezTo>
                  <a:pt x="14" y="17"/>
                  <a:pt x="14" y="15"/>
                  <a:pt x="15" y="15"/>
                </a:cubicBezTo>
                <a:cubicBezTo>
                  <a:pt x="15" y="14"/>
                  <a:pt x="16" y="14"/>
                  <a:pt x="17" y="15"/>
                </a:cubicBezTo>
                <a:cubicBezTo>
                  <a:pt x="24" y="22"/>
                  <a:pt x="24" y="22"/>
                  <a:pt x="24" y="22"/>
                </a:cubicBezTo>
                <a:close/>
                <a:moveTo>
                  <a:pt x="56" y="59"/>
                </a:moveTo>
                <a:cubicBezTo>
                  <a:pt x="56" y="59"/>
                  <a:pt x="56" y="59"/>
                  <a:pt x="56" y="59"/>
                </a:cubicBezTo>
                <a:cubicBezTo>
                  <a:pt x="55" y="58"/>
                  <a:pt x="55" y="57"/>
                  <a:pt x="56" y="56"/>
                </a:cubicBezTo>
                <a:cubicBezTo>
                  <a:pt x="57" y="55"/>
                  <a:pt x="58" y="55"/>
                  <a:pt x="59" y="56"/>
                </a:cubicBezTo>
                <a:cubicBezTo>
                  <a:pt x="66" y="63"/>
                  <a:pt x="66" y="63"/>
                  <a:pt x="66" y="63"/>
                </a:cubicBezTo>
                <a:cubicBezTo>
                  <a:pt x="67" y="64"/>
                  <a:pt x="67" y="65"/>
                  <a:pt x="66" y="66"/>
                </a:cubicBezTo>
                <a:cubicBezTo>
                  <a:pt x="65" y="67"/>
                  <a:pt x="64" y="67"/>
                  <a:pt x="63" y="66"/>
                </a:cubicBezTo>
                <a:cubicBezTo>
                  <a:pt x="56" y="59"/>
                  <a:pt x="56" y="59"/>
                  <a:pt x="56" y="59"/>
                </a:cubicBezTo>
                <a:close/>
                <a:moveTo>
                  <a:pt x="31" y="20"/>
                </a:moveTo>
                <a:cubicBezTo>
                  <a:pt x="31" y="20"/>
                  <a:pt x="31" y="20"/>
                  <a:pt x="31" y="20"/>
                </a:cubicBezTo>
                <a:cubicBezTo>
                  <a:pt x="31" y="21"/>
                  <a:pt x="31" y="22"/>
                  <a:pt x="30" y="22"/>
                </a:cubicBezTo>
                <a:cubicBezTo>
                  <a:pt x="29" y="22"/>
                  <a:pt x="28" y="21"/>
                  <a:pt x="28" y="20"/>
                </a:cubicBezTo>
                <a:cubicBezTo>
                  <a:pt x="28" y="10"/>
                  <a:pt x="28" y="10"/>
                  <a:pt x="28" y="10"/>
                </a:cubicBezTo>
                <a:cubicBezTo>
                  <a:pt x="28" y="9"/>
                  <a:pt x="29" y="9"/>
                  <a:pt x="30" y="9"/>
                </a:cubicBezTo>
                <a:cubicBezTo>
                  <a:pt x="31" y="9"/>
                  <a:pt x="31" y="9"/>
                  <a:pt x="31" y="10"/>
                </a:cubicBezTo>
                <a:cubicBezTo>
                  <a:pt x="31" y="20"/>
                  <a:pt x="31" y="20"/>
                  <a:pt x="31" y="20"/>
                </a:cubicBezTo>
                <a:close/>
                <a:moveTo>
                  <a:pt x="49" y="60"/>
                </a:moveTo>
                <a:cubicBezTo>
                  <a:pt x="49" y="60"/>
                  <a:pt x="49" y="60"/>
                  <a:pt x="49" y="60"/>
                </a:cubicBezTo>
                <a:cubicBezTo>
                  <a:pt x="49" y="59"/>
                  <a:pt x="50" y="58"/>
                  <a:pt x="51" y="58"/>
                </a:cubicBezTo>
                <a:cubicBezTo>
                  <a:pt x="52" y="58"/>
                  <a:pt x="53" y="59"/>
                  <a:pt x="53" y="60"/>
                </a:cubicBezTo>
                <a:cubicBezTo>
                  <a:pt x="53" y="70"/>
                  <a:pt x="53" y="70"/>
                  <a:pt x="53" y="70"/>
                </a:cubicBezTo>
                <a:cubicBezTo>
                  <a:pt x="53" y="71"/>
                  <a:pt x="52" y="72"/>
                  <a:pt x="51" y="72"/>
                </a:cubicBezTo>
                <a:cubicBezTo>
                  <a:pt x="50" y="72"/>
                  <a:pt x="49" y="71"/>
                  <a:pt x="49" y="70"/>
                </a:cubicBezTo>
                <a:cubicBezTo>
                  <a:pt x="49" y="60"/>
                  <a:pt x="49" y="60"/>
                  <a:pt x="49" y="60"/>
                </a:cubicBezTo>
                <a:close/>
                <a:moveTo>
                  <a:pt x="20" y="28"/>
                </a:moveTo>
                <a:cubicBezTo>
                  <a:pt x="20" y="28"/>
                  <a:pt x="20" y="28"/>
                  <a:pt x="20" y="28"/>
                </a:cubicBezTo>
                <a:cubicBezTo>
                  <a:pt x="21" y="28"/>
                  <a:pt x="22" y="29"/>
                  <a:pt x="22" y="30"/>
                </a:cubicBezTo>
                <a:cubicBezTo>
                  <a:pt x="22" y="31"/>
                  <a:pt x="21" y="32"/>
                  <a:pt x="20" y="32"/>
                </a:cubicBezTo>
                <a:cubicBezTo>
                  <a:pt x="10" y="32"/>
                  <a:pt x="10" y="32"/>
                  <a:pt x="10" y="32"/>
                </a:cubicBezTo>
                <a:cubicBezTo>
                  <a:pt x="9" y="32"/>
                  <a:pt x="8" y="31"/>
                  <a:pt x="8" y="30"/>
                </a:cubicBezTo>
                <a:cubicBezTo>
                  <a:pt x="8" y="29"/>
                  <a:pt x="9" y="28"/>
                  <a:pt x="10" y="28"/>
                </a:cubicBezTo>
                <a:cubicBezTo>
                  <a:pt x="20" y="28"/>
                  <a:pt x="20" y="28"/>
                  <a:pt x="20" y="28"/>
                </a:cubicBezTo>
                <a:close/>
                <a:moveTo>
                  <a:pt x="39" y="55"/>
                </a:moveTo>
                <a:cubicBezTo>
                  <a:pt x="39" y="55"/>
                  <a:pt x="39" y="55"/>
                  <a:pt x="39" y="55"/>
                </a:cubicBezTo>
                <a:cubicBezTo>
                  <a:pt x="39" y="56"/>
                  <a:pt x="39" y="57"/>
                  <a:pt x="38" y="58"/>
                </a:cubicBezTo>
                <a:cubicBezTo>
                  <a:pt x="38" y="59"/>
                  <a:pt x="37" y="60"/>
                  <a:pt x="37" y="61"/>
                </a:cubicBezTo>
                <a:cubicBezTo>
                  <a:pt x="31" y="67"/>
                  <a:pt x="31" y="67"/>
                  <a:pt x="31" y="67"/>
                </a:cubicBezTo>
                <a:cubicBezTo>
                  <a:pt x="31" y="67"/>
                  <a:pt x="31" y="67"/>
                  <a:pt x="31" y="67"/>
                </a:cubicBezTo>
                <a:cubicBezTo>
                  <a:pt x="25" y="72"/>
                  <a:pt x="25" y="72"/>
                  <a:pt x="25" y="72"/>
                </a:cubicBezTo>
                <a:cubicBezTo>
                  <a:pt x="25" y="72"/>
                  <a:pt x="25" y="72"/>
                  <a:pt x="25" y="72"/>
                </a:cubicBezTo>
                <a:cubicBezTo>
                  <a:pt x="24" y="73"/>
                  <a:pt x="23" y="74"/>
                  <a:pt x="23" y="74"/>
                </a:cubicBezTo>
                <a:cubicBezTo>
                  <a:pt x="21" y="74"/>
                  <a:pt x="20" y="75"/>
                  <a:pt x="19" y="75"/>
                </a:cubicBezTo>
                <a:cubicBezTo>
                  <a:pt x="18" y="75"/>
                  <a:pt x="17" y="74"/>
                  <a:pt x="16" y="74"/>
                </a:cubicBezTo>
                <a:cubicBezTo>
                  <a:pt x="15" y="74"/>
                  <a:pt x="14" y="73"/>
                  <a:pt x="14" y="72"/>
                </a:cubicBezTo>
                <a:cubicBezTo>
                  <a:pt x="14" y="72"/>
                  <a:pt x="14" y="72"/>
                  <a:pt x="14" y="72"/>
                </a:cubicBezTo>
                <a:cubicBezTo>
                  <a:pt x="14" y="72"/>
                  <a:pt x="14" y="72"/>
                  <a:pt x="14" y="72"/>
                </a:cubicBezTo>
                <a:cubicBezTo>
                  <a:pt x="11" y="70"/>
                  <a:pt x="11" y="70"/>
                  <a:pt x="11" y="70"/>
                </a:cubicBezTo>
                <a:cubicBezTo>
                  <a:pt x="8" y="67"/>
                  <a:pt x="8" y="67"/>
                  <a:pt x="8" y="67"/>
                </a:cubicBezTo>
                <a:cubicBezTo>
                  <a:pt x="8" y="67"/>
                  <a:pt x="8" y="67"/>
                  <a:pt x="8" y="67"/>
                </a:cubicBezTo>
                <a:cubicBezTo>
                  <a:pt x="7" y="66"/>
                  <a:pt x="7" y="65"/>
                  <a:pt x="6" y="64"/>
                </a:cubicBezTo>
                <a:cubicBezTo>
                  <a:pt x="6" y="63"/>
                  <a:pt x="6" y="62"/>
                  <a:pt x="6" y="61"/>
                </a:cubicBezTo>
                <a:cubicBezTo>
                  <a:pt x="6" y="60"/>
                  <a:pt x="6" y="59"/>
                  <a:pt x="6" y="58"/>
                </a:cubicBezTo>
                <a:cubicBezTo>
                  <a:pt x="7" y="57"/>
                  <a:pt x="7" y="56"/>
                  <a:pt x="8" y="55"/>
                </a:cubicBezTo>
                <a:cubicBezTo>
                  <a:pt x="14" y="50"/>
                  <a:pt x="14" y="50"/>
                  <a:pt x="14" y="50"/>
                </a:cubicBezTo>
                <a:cubicBezTo>
                  <a:pt x="20" y="44"/>
                  <a:pt x="20" y="44"/>
                  <a:pt x="20" y="44"/>
                </a:cubicBezTo>
                <a:cubicBezTo>
                  <a:pt x="20" y="44"/>
                  <a:pt x="20" y="44"/>
                  <a:pt x="20" y="44"/>
                </a:cubicBezTo>
                <a:cubicBezTo>
                  <a:pt x="21" y="43"/>
                  <a:pt x="21" y="43"/>
                  <a:pt x="22" y="42"/>
                </a:cubicBezTo>
                <a:cubicBezTo>
                  <a:pt x="23" y="42"/>
                  <a:pt x="24" y="42"/>
                  <a:pt x="25" y="42"/>
                </a:cubicBezTo>
                <a:cubicBezTo>
                  <a:pt x="27" y="42"/>
                  <a:pt x="29" y="40"/>
                  <a:pt x="29" y="39"/>
                </a:cubicBezTo>
                <a:cubicBezTo>
                  <a:pt x="29" y="37"/>
                  <a:pt x="27" y="35"/>
                  <a:pt x="25" y="35"/>
                </a:cubicBezTo>
                <a:cubicBezTo>
                  <a:pt x="24" y="35"/>
                  <a:pt x="22" y="36"/>
                  <a:pt x="20" y="37"/>
                </a:cubicBezTo>
                <a:cubicBezTo>
                  <a:pt x="18" y="37"/>
                  <a:pt x="17" y="38"/>
                  <a:pt x="15" y="39"/>
                </a:cubicBezTo>
                <a:cubicBezTo>
                  <a:pt x="15" y="40"/>
                  <a:pt x="15" y="40"/>
                  <a:pt x="15" y="40"/>
                </a:cubicBezTo>
                <a:cubicBezTo>
                  <a:pt x="10" y="45"/>
                  <a:pt x="10" y="45"/>
                  <a:pt x="10" y="45"/>
                </a:cubicBezTo>
                <a:cubicBezTo>
                  <a:pt x="4" y="51"/>
                  <a:pt x="4" y="51"/>
                  <a:pt x="4" y="51"/>
                </a:cubicBezTo>
                <a:cubicBezTo>
                  <a:pt x="2" y="52"/>
                  <a:pt x="1" y="54"/>
                  <a:pt x="1" y="56"/>
                </a:cubicBezTo>
                <a:cubicBezTo>
                  <a:pt x="0" y="57"/>
                  <a:pt x="0" y="59"/>
                  <a:pt x="0" y="61"/>
                </a:cubicBezTo>
                <a:cubicBezTo>
                  <a:pt x="0" y="63"/>
                  <a:pt x="0" y="65"/>
                  <a:pt x="1" y="67"/>
                </a:cubicBezTo>
                <a:cubicBezTo>
                  <a:pt x="1" y="68"/>
                  <a:pt x="2" y="70"/>
                  <a:pt x="4" y="71"/>
                </a:cubicBezTo>
                <a:cubicBezTo>
                  <a:pt x="4" y="71"/>
                  <a:pt x="4" y="71"/>
                  <a:pt x="4" y="71"/>
                </a:cubicBezTo>
                <a:cubicBezTo>
                  <a:pt x="7" y="74"/>
                  <a:pt x="7" y="74"/>
                  <a:pt x="7" y="74"/>
                </a:cubicBezTo>
                <a:cubicBezTo>
                  <a:pt x="9" y="77"/>
                  <a:pt x="9" y="77"/>
                  <a:pt x="9" y="77"/>
                </a:cubicBezTo>
                <a:cubicBezTo>
                  <a:pt x="9" y="77"/>
                  <a:pt x="9" y="77"/>
                  <a:pt x="9" y="77"/>
                </a:cubicBezTo>
                <a:cubicBezTo>
                  <a:pt x="11" y="78"/>
                  <a:pt x="12" y="79"/>
                  <a:pt x="14" y="80"/>
                </a:cubicBezTo>
                <a:cubicBezTo>
                  <a:pt x="16" y="81"/>
                  <a:pt x="17" y="81"/>
                  <a:pt x="19" y="81"/>
                </a:cubicBezTo>
                <a:cubicBezTo>
                  <a:pt x="21" y="81"/>
                  <a:pt x="23" y="81"/>
                  <a:pt x="25" y="80"/>
                </a:cubicBezTo>
                <a:cubicBezTo>
                  <a:pt x="27" y="79"/>
                  <a:pt x="28" y="78"/>
                  <a:pt x="29" y="77"/>
                </a:cubicBezTo>
                <a:cubicBezTo>
                  <a:pt x="29" y="77"/>
                  <a:pt x="29" y="77"/>
                  <a:pt x="29" y="77"/>
                </a:cubicBezTo>
                <a:cubicBezTo>
                  <a:pt x="35" y="71"/>
                  <a:pt x="35" y="71"/>
                  <a:pt x="35" y="71"/>
                </a:cubicBezTo>
                <a:cubicBezTo>
                  <a:pt x="35" y="71"/>
                  <a:pt x="35" y="71"/>
                  <a:pt x="35" y="71"/>
                </a:cubicBezTo>
                <a:cubicBezTo>
                  <a:pt x="41" y="65"/>
                  <a:pt x="41" y="65"/>
                  <a:pt x="41" y="65"/>
                </a:cubicBezTo>
                <a:cubicBezTo>
                  <a:pt x="42" y="64"/>
                  <a:pt x="43" y="62"/>
                  <a:pt x="44" y="61"/>
                </a:cubicBezTo>
                <a:cubicBezTo>
                  <a:pt x="45" y="59"/>
                  <a:pt x="45" y="57"/>
                  <a:pt x="45" y="55"/>
                </a:cubicBezTo>
                <a:cubicBezTo>
                  <a:pt x="45" y="53"/>
                  <a:pt x="44" y="52"/>
                  <a:pt x="42" y="52"/>
                </a:cubicBezTo>
                <a:cubicBezTo>
                  <a:pt x="40" y="52"/>
                  <a:pt x="39" y="53"/>
                  <a:pt x="39" y="5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1" name="PA_任意多边形 30">
            <a:extLst>
              <a:ext uri="{FF2B5EF4-FFF2-40B4-BE49-F238E27FC236}">
                <a16:creationId xmlns:a16="http://schemas.microsoft.com/office/drawing/2014/main" xmlns="" id="{ACF49C26-6775-5D45-A6F7-F059FE2CD443}"/>
              </a:ext>
            </a:extLst>
          </p:cNvPr>
          <p:cNvSpPr>
            <a:spLocks noEditPoints="1"/>
          </p:cNvSpPr>
          <p:nvPr>
            <p:custDataLst>
              <p:tags r:id="rId10"/>
            </p:custDataLst>
          </p:nvPr>
        </p:nvSpPr>
        <p:spPr bwMode="auto">
          <a:xfrm>
            <a:off x="4908550" y="3714755"/>
            <a:ext cx="304800" cy="303306"/>
          </a:xfrm>
          <a:custGeom>
            <a:avLst/>
            <a:gdLst>
              <a:gd name="T0" fmla="*/ 9 w 81"/>
              <a:gd name="T1" fmla="*/ 72 h 81"/>
              <a:gd name="T2" fmla="*/ 0 w 81"/>
              <a:gd name="T3" fmla="*/ 48 h 81"/>
              <a:gd name="T4" fmla="*/ 9 w 81"/>
              <a:gd name="T5" fmla="*/ 25 h 81"/>
              <a:gd name="T6" fmla="*/ 9 w 81"/>
              <a:gd name="T7" fmla="*/ 25 h 81"/>
              <a:gd name="T8" fmla="*/ 9 w 81"/>
              <a:gd name="T9" fmla="*/ 25 h 81"/>
              <a:gd name="T10" fmla="*/ 34 w 81"/>
              <a:gd name="T11" fmla="*/ 1 h 81"/>
              <a:gd name="T12" fmla="*/ 38 w 81"/>
              <a:gd name="T13" fmla="*/ 1 h 81"/>
              <a:gd name="T14" fmla="*/ 50 w 81"/>
              <a:gd name="T15" fmla="*/ 13 h 81"/>
              <a:gd name="T16" fmla="*/ 50 w 81"/>
              <a:gd name="T17" fmla="*/ 17 h 81"/>
              <a:gd name="T18" fmla="*/ 50 w 81"/>
              <a:gd name="T19" fmla="*/ 17 h 81"/>
              <a:gd name="T20" fmla="*/ 26 w 81"/>
              <a:gd name="T21" fmla="*/ 42 h 81"/>
              <a:gd name="T22" fmla="*/ 26 w 81"/>
              <a:gd name="T23" fmla="*/ 42 h 81"/>
              <a:gd name="T24" fmla="*/ 23 w 81"/>
              <a:gd name="T25" fmla="*/ 48 h 81"/>
              <a:gd name="T26" fmla="*/ 26 w 81"/>
              <a:gd name="T27" fmla="*/ 55 h 81"/>
              <a:gd name="T28" fmla="*/ 33 w 81"/>
              <a:gd name="T29" fmla="*/ 58 h 81"/>
              <a:gd name="T30" fmla="*/ 39 w 81"/>
              <a:gd name="T31" fmla="*/ 55 h 81"/>
              <a:gd name="T32" fmla="*/ 64 w 81"/>
              <a:gd name="T33" fmla="*/ 31 h 81"/>
              <a:gd name="T34" fmla="*/ 68 w 81"/>
              <a:gd name="T35" fmla="*/ 31 h 81"/>
              <a:gd name="T36" fmla="*/ 68 w 81"/>
              <a:gd name="T37" fmla="*/ 31 h 81"/>
              <a:gd name="T38" fmla="*/ 80 w 81"/>
              <a:gd name="T39" fmla="*/ 43 h 81"/>
              <a:gd name="T40" fmla="*/ 80 w 81"/>
              <a:gd name="T41" fmla="*/ 48 h 81"/>
              <a:gd name="T42" fmla="*/ 80 w 81"/>
              <a:gd name="T43" fmla="*/ 48 h 81"/>
              <a:gd name="T44" fmla="*/ 56 w 81"/>
              <a:gd name="T45" fmla="*/ 72 h 81"/>
              <a:gd name="T46" fmla="*/ 33 w 81"/>
              <a:gd name="T47" fmla="*/ 81 h 81"/>
              <a:gd name="T48" fmla="*/ 9 w 81"/>
              <a:gd name="T49" fmla="*/ 72 h 81"/>
              <a:gd name="T50" fmla="*/ 32 w 81"/>
              <a:gd name="T51" fmla="*/ 26 h 81"/>
              <a:gd name="T52" fmla="*/ 32 w 81"/>
              <a:gd name="T53" fmla="*/ 26 h 81"/>
              <a:gd name="T54" fmla="*/ 25 w 81"/>
              <a:gd name="T55" fmla="*/ 19 h 81"/>
              <a:gd name="T56" fmla="*/ 14 w 81"/>
              <a:gd name="T57" fmla="*/ 30 h 81"/>
              <a:gd name="T58" fmla="*/ 14 w 81"/>
              <a:gd name="T59" fmla="*/ 30 h 81"/>
              <a:gd name="T60" fmla="*/ 6 w 81"/>
              <a:gd name="T61" fmla="*/ 48 h 81"/>
              <a:gd name="T62" fmla="*/ 14 w 81"/>
              <a:gd name="T63" fmla="*/ 67 h 81"/>
              <a:gd name="T64" fmla="*/ 33 w 81"/>
              <a:gd name="T65" fmla="*/ 75 h 81"/>
              <a:gd name="T66" fmla="*/ 51 w 81"/>
              <a:gd name="T67" fmla="*/ 67 h 81"/>
              <a:gd name="T68" fmla="*/ 62 w 81"/>
              <a:gd name="T69" fmla="*/ 56 h 81"/>
              <a:gd name="T70" fmla="*/ 55 w 81"/>
              <a:gd name="T71" fmla="*/ 49 h 81"/>
              <a:gd name="T72" fmla="*/ 44 w 81"/>
              <a:gd name="T73" fmla="*/ 60 h 81"/>
              <a:gd name="T74" fmla="*/ 33 w 81"/>
              <a:gd name="T75" fmla="*/ 64 h 81"/>
              <a:gd name="T76" fmla="*/ 21 w 81"/>
              <a:gd name="T77" fmla="*/ 60 h 81"/>
              <a:gd name="T78" fmla="*/ 17 w 81"/>
              <a:gd name="T79" fmla="*/ 48 h 81"/>
              <a:gd name="T80" fmla="*/ 21 w 81"/>
              <a:gd name="T81" fmla="*/ 37 h 81"/>
              <a:gd name="T82" fmla="*/ 21 w 81"/>
              <a:gd name="T83" fmla="*/ 37 h 81"/>
              <a:gd name="T84" fmla="*/ 32 w 81"/>
              <a:gd name="T85" fmla="*/ 26 h 81"/>
              <a:gd name="T86" fmla="*/ 27 w 81"/>
              <a:gd name="T87" fmla="*/ 16 h 81"/>
              <a:gd name="T88" fmla="*/ 27 w 81"/>
              <a:gd name="T89" fmla="*/ 16 h 81"/>
              <a:gd name="T90" fmla="*/ 35 w 81"/>
              <a:gd name="T91" fmla="*/ 23 h 81"/>
              <a:gd name="T92" fmla="*/ 43 w 81"/>
              <a:gd name="T93" fmla="*/ 15 h 81"/>
              <a:gd name="T94" fmla="*/ 36 w 81"/>
              <a:gd name="T95" fmla="*/ 8 h 81"/>
              <a:gd name="T96" fmla="*/ 27 w 81"/>
              <a:gd name="T97" fmla="*/ 16 h 81"/>
              <a:gd name="T98" fmla="*/ 65 w 81"/>
              <a:gd name="T99" fmla="*/ 54 h 81"/>
              <a:gd name="T100" fmla="*/ 65 w 81"/>
              <a:gd name="T101" fmla="*/ 54 h 81"/>
              <a:gd name="T102" fmla="*/ 73 w 81"/>
              <a:gd name="T103" fmla="*/ 45 h 81"/>
              <a:gd name="T104" fmla="*/ 66 w 81"/>
              <a:gd name="T105" fmla="*/ 38 h 81"/>
              <a:gd name="T106" fmla="*/ 58 w 81"/>
              <a:gd name="T107" fmla="*/ 46 h 81"/>
              <a:gd name="T108" fmla="*/ 65 w 81"/>
              <a:gd name="T109" fmla="*/ 54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1" h="81">
                <a:moveTo>
                  <a:pt x="9" y="72"/>
                </a:moveTo>
                <a:cubicBezTo>
                  <a:pt x="3" y="65"/>
                  <a:pt x="0" y="57"/>
                  <a:pt x="0" y="48"/>
                </a:cubicBezTo>
                <a:cubicBezTo>
                  <a:pt x="0" y="40"/>
                  <a:pt x="3" y="32"/>
                  <a:pt x="9" y="25"/>
                </a:cubicBezTo>
                <a:cubicBezTo>
                  <a:pt x="9" y="25"/>
                  <a:pt x="9" y="25"/>
                  <a:pt x="9" y="25"/>
                </a:cubicBezTo>
                <a:cubicBezTo>
                  <a:pt x="9" y="25"/>
                  <a:pt x="9" y="25"/>
                  <a:pt x="9" y="25"/>
                </a:cubicBezTo>
                <a:cubicBezTo>
                  <a:pt x="34" y="1"/>
                  <a:pt x="34" y="1"/>
                  <a:pt x="34" y="1"/>
                </a:cubicBezTo>
                <a:cubicBezTo>
                  <a:pt x="35" y="0"/>
                  <a:pt x="37" y="0"/>
                  <a:pt x="38" y="1"/>
                </a:cubicBezTo>
                <a:cubicBezTo>
                  <a:pt x="50" y="13"/>
                  <a:pt x="50" y="13"/>
                  <a:pt x="50" y="13"/>
                </a:cubicBezTo>
                <a:cubicBezTo>
                  <a:pt x="51" y="14"/>
                  <a:pt x="51" y="16"/>
                  <a:pt x="50" y="17"/>
                </a:cubicBezTo>
                <a:cubicBezTo>
                  <a:pt x="50" y="17"/>
                  <a:pt x="50" y="17"/>
                  <a:pt x="50" y="17"/>
                </a:cubicBezTo>
                <a:cubicBezTo>
                  <a:pt x="26" y="42"/>
                  <a:pt x="26" y="42"/>
                  <a:pt x="26" y="42"/>
                </a:cubicBezTo>
                <a:cubicBezTo>
                  <a:pt x="26" y="42"/>
                  <a:pt x="26" y="42"/>
                  <a:pt x="26" y="42"/>
                </a:cubicBezTo>
                <a:cubicBezTo>
                  <a:pt x="24" y="44"/>
                  <a:pt x="23" y="46"/>
                  <a:pt x="23" y="48"/>
                </a:cubicBezTo>
                <a:cubicBezTo>
                  <a:pt x="23" y="51"/>
                  <a:pt x="24" y="53"/>
                  <a:pt x="26" y="55"/>
                </a:cubicBezTo>
                <a:cubicBezTo>
                  <a:pt x="28" y="57"/>
                  <a:pt x="30" y="58"/>
                  <a:pt x="33" y="58"/>
                </a:cubicBezTo>
                <a:cubicBezTo>
                  <a:pt x="35" y="58"/>
                  <a:pt x="38" y="57"/>
                  <a:pt x="39" y="55"/>
                </a:cubicBezTo>
                <a:cubicBezTo>
                  <a:pt x="64" y="31"/>
                  <a:pt x="64" y="31"/>
                  <a:pt x="64" y="31"/>
                </a:cubicBezTo>
                <a:cubicBezTo>
                  <a:pt x="65" y="30"/>
                  <a:pt x="67" y="30"/>
                  <a:pt x="68" y="31"/>
                </a:cubicBezTo>
                <a:cubicBezTo>
                  <a:pt x="68" y="31"/>
                  <a:pt x="68" y="31"/>
                  <a:pt x="68" y="31"/>
                </a:cubicBezTo>
                <a:cubicBezTo>
                  <a:pt x="80" y="43"/>
                  <a:pt x="80" y="43"/>
                  <a:pt x="80" y="43"/>
                </a:cubicBezTo>
                <a:cubicBezTo>
                  <a:pt x="81" y="44"/>
                  <a:pt x="81" y="46"/>
                  <a:pt x="80" y="48"/>
                </a:cubicBezTo>
                <a:cubicBezTo>
                  <a:pt x="80" y="48"/>
                  <a:pt x="80" y="48"/>
                  <a:pt x="80" y="48"/>
                </a:cubicBezTo>
                <a:cubicBezTo>
                  <a:pt x="56" y="72"/>
                  <a:pt x="56" y="72"/>
                  <a:pt x="56" y="72"/>
                </a:cubicBezTo>
                <a:cubicBezTo>
                  <a:pt x="49" y="78"/>
                  <a:pt x="41" y="81"/>
                  <a:pt x="33" y="81"/>
                </a:cubicBezTo>
                <a:cubicBezTo>
                  <a:pt x="24" y="81"/>
                  <a:pt x="16" y="78"/>
                  <a:pt x="9" y="72"/>
                </a:cubicBezTo>
                <a:close/>
                <a:moveTo>
                  <a:pt x="32" y="26"/>
                </a:moveTo>
                <a:cubicBezTo>
                  <a:pt x="32" y="26"/>
                  <a:pt x="32" y="26"/>
                  <a:pt x="32" y="26"/>
                </a:cubicBezTo>
                <a:cubicBezTo>
                  <a:pt x="25" y="19"/>
                  <a:pt x="25" y="19"/>
                  <a:pt x="25" y="19"/>
                </a:cubicBezTo>
                <a:cubicBezTo>
                  <a:pt x="14" y="30"/>
                  <a:pt x="14" y="30"/>
                  <a:pt x="14" y="30"/>
                </a:cubicBezTo>
                <a:cubicBezTo>
                  <a:pt x="14" y="30"/>
                  <a:pt x="14" y="30"/>
                  <a:pt x="14" y="30"/>
                </a:cubicBezTo>
                <a:cubicBezTo>
                  <a:pt x="9" y="35"/>
                  <a:pt x="6" y="42"/>
                  <a:pt x="6" y="48"/>
                </a:cubicBezTo>
                <a:cubicBezTo>
                  <a:pt x="6" y="55"/>
                  <a:pt x="9" y="62"/>
                  <a:pt x="14" y="67"/>
                </a:cubicBezTo>
                <a:cubicBezTo>
                  <a:pt x="19" y="72"/>
                  <a:pt x="26" y="75"/>
                  <a:pt x="33" y="75"/>
                </a:cubicBezTo>
                <a:cubicBezTo>
                  <a:pt x="39" y="75"/>
                  <a:pt x="46" y="72"/>
                  <a:pt x="51" y="67"/>
                </a:cubicBezTo>
                <a:cubicBezTo>
                  <a:pt x="62" y="56"/>
                  <a:pt x="62" y="56"/>
                  <a:pt x="62" y="56"/>
                </a:cubicBezTo>
                <a:cubicBezTo>
                  <a:pt x="55" y="49"/>
                  <a:pt x="55" y="49"/>
                  <a:pt x="55" y="49"/>
                </a:cubicBezTo>
                <a:cubicBezTo>
                  <a:pt x="44" y="60"/>
                  <a:pt x="44" y="60"/>
                  <a:pt x="44" y="60"/>
                </a:cubicBezTo>
                <a:cubicBezTo>
                  <a:pt x="41" y="63"/>
                  <a:pt x="37" y="64"/>
                  <a:pt x="33" y="64"/>
                </a:cubicBezTo>
                <a:cubicBezTo>
                  <a:pt x="29" y="64"/>
                  <a:pt x="24" y="63"/>
                  <a:pt x="21" y="60"/>
                </a:cubicBezTo>
                <a:cubicBezTo>
                  <a:pt x="18" y="57"/>
                  <a:pt x="17" y="52"/>
                  <a:pt x="17" y="48"/>
                </a:cubicBezTo>
                <a:cubicBezTo>
                  <a:pt x="17" y="44"/>
                  <a:pt x="18" y="40"/>
                  <a:pt x="21" y="37"/>
                </a:cubicBezTo>
                <a:cubicBezTo>
                  <a:pt x="21" y="37"/>
                  <a:pt x="21" y="37"/>
                  <a:pt x="21" y="37"/>
                </a:cubicBezTo>
                <a:cubicBezTo>
                  <a:pt x="32" y="26"/>
                  <a:pt x="32" y="26"/>
                  <a:pt x="32" y="26"/>
                </a:cubicBezTo>
                <a:close/>
                <a:moveTo>
                  <a:pt x="27" y="16"/>
                </a:moveTo>
                <a:cubicBezTo>
                  <a:pt x="27" y="16"/>
                  <a:pt x="27" y="16"/>
                  <a:pt x="27" y="16"/>
                </a:cubicBezTo>
                <a:cubicBezTo>
                  <a:pt x="35" y="23"/>
                  <a:pt x="35" y="23"/>
                  <a:pt x="35" y="23"/>
                </a:cubicBezTo>
                <a:cubicBezTo>
                  <a:pt x="43" y="15"/>
                  <a:pt x="43" y="15"/>
                  <a:pt x="43" y="15"/>
                </a:cubicBezTo>
                <a:cubicBezTo>
                  <a:pt x="36" y="8"/>
                  <a:pt x="36" y="8"/>
                  <a:pt x="36" y="8"/>
                </a:cubicBezTo>
                <a:cubicBezTo>
                  <a:pt x="27" y="16"/>
                  <a:pt x="27" y="16"/>
                  <a:pt x="27" y="16"/>
                </a:cubicBezTo>
                <a:close/>
                <a:moveTo>
                  <a:pt x="65" y="54"/>
                </a:moveTo>
                <a:cubicBezTo>
                  <a:pt x="65" y="54"/>
                  <a:pt x="65" y="54"/>
                  <a:pt x="65" y="54"/>
                </a:cubicBezTo>
                <a:cubicBezTo>
                  <a:pt x="73" y="45"/>
                  <a:pt x="73" y="45"/>
                  <a:pt x="73" y="45"/>
                </a:cubicBezTo>
                <a:cubicBezTo>
                  <a:pt x="66" y="38"/>
                  <a:pt x="66" y="38"/>
                  <a:pt x="66" y="38"/>
                </a:cubicBezTo>
                <a:cubicBezTo>
                  <a:pt x="58" y="46"/>
                  <a:pt x="58" y="46"/>
                  <a:pt x="58" y="46"/>
                </a:cubicBezTo>
                <a:cubicBezTo>
                  <a:pt x="65" y="54"/>
                  <a:pt x="65" y="54"/>
                  <a:pt x="65"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2" name="PA_任意多边形 31">
            <a:extLst>
              <a:ext uri="{FF2B5EF4-FFF2-40B4-BE49-F238E27FC236}">
                <a16:creationId xmlns:a16="http://schemas.microsoft.com/office/drawing/2014/main" xmlns="" id="{0C89F099-0FD3-344C-861F-87EDAE4358BC}"/>
              </a:ext>
            </a:extLst>
          </p:cNvPr>
          <p:cNvSpPr>
            <a:spLocks noEditPoints="1"/>
          </p:cNvSpPr>
          <p:nvPr>
            <p:custDataLst>
              <p:tags r:id="rId11"/>
            </p:custDataLst>
          </p:nvPr>
        </p:nvSpPr>
        <p:spPr bwMode="auto">
          <a:xfrm>
            <a:off x="3946525" y="3679820"/>
            <a:ext cx="325438" cy="327126"/>
          </a:xfrm>
          <a:custGeom>
            <a:avLst/>
            <a:gdLst>
              <a:gd name="T0" fmla="*/ 21 w 87"/>
              <a:gd name="T1" fmla="*/ 19 h 87"/>
              <a:gd name="T2" fmla="*/ 27 w 87"/>
              <a:gd name="T3" fmla="*/ 11 h 87"/>
              <a:gd name="T4" fmla="*/ 8 w 87"/>
              <a:gd name="T5" fmla="*/ 24 h 87"/>
              <a:gd name="T6" fmla="*/ 39 w 87"/>
              <a:gd name="T7" fmla="*/ 24 h 87"/>
              <a:gd name="T8" fmla="*/ 34 w 87"/>
              <a:gd name="T9" fmla="*/ 24 h 87"/>
              <a:gd name="T10" fmla="*/ 31 w 87"/>
              <a:gd name="T11" fmla="*/ 21 h 87"/>
              <a:gd name="T12" fmla="*/ 29 w 87"/>
              <a:gd name="T13" fmla="*/ 14 h 87"/>
              <a:gd name="T14" fmla="*/ 68 w 87"/>
              <a:gd name="T15" fmla="*/ 44 h 87"/>
              <a:gd name="T16" fmla="*/ 86 w 87"/>
              <a:gd name="T17" fmla="*/ 62 h 87"/>
              <a:gd name="T18" fmla="*/ 66 w 87"/>
              <a:gd name="T19" fmla="*/ 86 h 87"/>
              <a:gd name="T20" fmla="*/ 62 w 87"/>
              <a:gd name="T21" fmla="*/ 86 h 87"/>
              <a:gd name="T22" fmla="*/ 27 w 87"/>
              <a:gd name="T23" fmla="*/ 86 h 87"/>
              <a:gd name="T24" fmla="*/ 4 w 87"/>
              <a:gd name="T25" fmla="*/ 87 h 87"/>
              <a:gd name="T26" fmla="*/ 1 w 87"/>
              <a:gd name="T27" fmla="*/ 63 h 87"/>
              <a:gd name="T28" fmla="*/ 19 w 87"/>
              <a:gd name="T29" fmla="*/ 43 h 87"/>
              <a:gd name="T30" fmla="*/ 2 w 87"/>
              <a:gd name="T31" fmla="*/ 21 h 87"/>
              <a:gd name="T32" fmla="*/ 26 w 87"/>
              <a:gd name="T33" fmla="*/ 2 h 87"/>
              <a:gd name="T34" fmla="*/ 59 w 87"/>
              <a:gd name="T35" fmla="*/ 3 h 87"/>
              <a:gd name="T36" fmla="*/ 86 w 87"/>
              <a:gd name="T37" fmla="*/ 18 h 87"/>
              <a:gd name="T38" fmla="*/ 68 w 87"/>
              <a:gd name="T39" fmla="*/ 44 h 87"/>
              <a:gd name="T40" fmla="*/ 48 w 87"/>
              <a:gd name="T41" fmla="*/ 64 h 87"/>
              <a:gd name="T42" fmla="*/ 79 w 87"/>
              <a:gd name="T43" fmla="*/ 64 h 87"/>
              <a:gd name="T44" fmla="*/ 71 w 87"/>
              <a:gd name="T45" fmla="*/ 67 h 87"/>
              <a:gd name="T46" fmla="*/ 68 w 87"/>
              <a:gd name="T47" fmla="*/ 64 h 87"/>
              <a:gd name="T48" fmla="*/ 69 w 87"/>
              <a:gd name="T49" fmla="*/ 54 h 87"/>
              <a:gd name="T50" fmla="*/ 64 w 87"/>
              <a:gd name="T51" fmla="*/ 57 h 87"/>
              <a:gd name="T52" fmla="*/ 67 w 87"/>
              <a:gd name="T53" fmla="*/ 51 h 87"/>
              <a:gd name="T54" fmla="*/ 48 w 87"/>
              <a:gd name="T55" fmla="*/ 64 h 87"/>
              <a:gd name="T56" fmla="*/ 18 w 87"/>
              <a:gd name="T57" fmla="*/ 75 h 87"/>
              <a:gd name="T58" fmla="*/ 60 w 87"/>
              <a:gd name="T59" fmla="*/ 21 h 87"/>
              <a:gd name="T60" fmla="*/ 18 w 87"/>
              <a:gd name="T61" fmla="*/ 75 h 87"/>
              <a:gd name="T62" fmla="*/ 70 w 87"/>
              <a:gd name="T63" fmla="*/ 26 h 87"/>
              <a:gd name="T64" fmla="*/ 71 w 87"/>
              <a:gd name="T65" fmla="*/ 26 h 87"/>
              <a:gd name="T66" fmla="*/ 71 w 87"/>
              <a:gd name="T67" fmla="*/ 26 h 87"/>
              <a:gd name="T68" fmla="*/ 80 w 87"/>
              <a:gd name="T69" fmla="*/ 24 h 87"/>
              <a:gd name="T70" fmla="*/ 67 w 87"/>
              <a:gd name="T71" fmla="*/ 8 h 87"/>
              <a:gd name="T72" fmla="*/ 58 w 87"/>
              <a:gd name="T73" fmla="*/ 13 h 87"/>
              <a:gd name="T74" fmla="*/ 62 w 87"/>
              <a:gd name="T75" fmla="*/ 17 h 87"/>
              <a:gd name="T76" fmla="*/ 62 w 87"/>
              <a:gd name="T77" fmla="*/ 17 h 87"/>
              <a:gd name="T78" fmla="*/ 62 w 87"/>
              <a:gd name="T79" fmla="*/ 17 h 87"/>
              <a:gd name="T80" fmla="*/ 70 w 87"/>
              <a:gd name="T81" fmla="*/ 26 h 87"/>
              <a:gd name="T82" fmla="*/ 70 w 87"/>
              <a:gd name="T83" fmla="*/ 26 h 87"/>
              <a:gd name="T84" fmla="*/ 69 w 87"/>
              <a:gd name="T85" fmla="*/ 30 h 87"/>
              <a:gd name="T86" fmla="*/ 23 w 87"/>
              <a:gd name="T87" fmla="*/ 80 h 87"/>
              <a:gd name="T88" fmla="*/ 69 w 87"/>
              <a:gd name="T89" fmla="*/ 30 h 87"/>
              <a:gd name="T90" fmla="*/ 10 w 87"/>
              <a:gd name="T91" fmla="*/ 66 h 87"/>
              <a:gd name="T92" fmla="*/ 55 w 87"/>
              <a:gd name="T93" fmla="*/ 16 h 87"/>
              <a:gd name="T94" fmla="*/ 10 w 87"/>
              <a:gd name="T95" fmla="*/ 66 h 87"/>
              <a:gd name="T96" fmla="*/ 7 w 87"/>
              <a:gd name="T97" fmla="*/ 69 h 87"/>
              <a:gd name="T98" fmla="*/ 19 w 87"/>
              <a:gd name="T99" fmla="*/ 8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7" h="87">
                <a:moveTo>
                  <a:pt x="24" y="19"/>
                </a:moveTo>
                <a:cubicBezTo>
                  <a:pt x="23" y="20"/>
                  <a:pt x="22" y="20"/>
                  <a:pt x="21" y="19"/>
                </a:cubicBezTo>
                <a:cubicBezTo>
                  <a:pt x="20" y="19"/>
                  <a:pt x="20" y="17"/>
                  <a:pt x="21" y="17"/>
                </a:cubicBezTo>
                <a:cubicBezTo>
                  <a:pt x="27" y="11"/>
                  <a:pt x="27" y="11"/>
                  <a:pt x="27" y="11"/>
                </a:cubicBezTo>
                <a:cubicBezTo>
                  <a:pt x="24" y="8"/>
                  <a:pt x="24" y="8"/>
                  <a:pt x="24" y="8"/>
                </a:cubicBezTo>
                <a:cubicBezTo>
                  <a:pt x="8" y="24"/>
                  <a:pt x="8" y="24"/>
                  <a:pt x="8" y="24"/>
                </a:cubicBezTo>
                <a:cubicBezTo>
                  <a:pt x="24" y="39"/>
                  <a:pt x="24" y="39"/>
                  <a:pt x="24" y="39"/>
                </a:cubicBezTo>
                <a:cubicBezTo>
                  <a:pt x="39" y="24"/>
                  <a:pt x="39" y="24"/>
                  <a:pt x="39" y="24"/>
                </a:cubicBezTo>
                <a:cubicBezTo>
                  <a:pt x="36" y="21"/>
                  <a:pt x="36" y="21"/>
                  <a:pt x="36" y="21"/>
                </a:cubicBezTo>
                <a:cubicBezTo>
                  <a:pt x="34" y="24"/>
                  <a:pt x="34" y="24"/>
                  <a:pt x="34" y="24"/>
                </a:cubicBezTo>
                <a:cubicBezTo>
                  <a:pt x="33" y="24"/>
                  <a:pt x="32" y="24"/>
                  <a:pt x="31" y="24"/>
                </a:cubicBezTo>
                <a:cubicBezTo>
                  <a:pt x="30" y="23"/>
                  <a:pt x="30" y="22"/>
                  <a:pt x="31" y="21"/>
                </a:cubicBezTo>
                <a:cubicBezTo>
                  <a:pt x="34" y="18"/>
                  <a:pt x="34" y="18"/>
                  <a:pt x="34" y="18"/>
                </a:cubicBezTo>
                <a:cubicBezTo>
                  <a:pt x="29" y="14"/>
                  <a:pt x="29" y="14"/>
                  <a:pt x="29" y="14"/>
                </a:cubicBezTo>
                <a:cubicBezTo>
                  <a:pt x="24" y="19"/>
                  <a:pt x="24" y="19"/>
                  <a:pt x="24" y="19"/>
                </a:cubicBezTo>
                <a:close/>
                <a:moveTo>
                  <a:pt x="68" y="44"/>
                </a:moveTo>
                <a:cubicBezTo>
                  <a:pt x="68" y="44"/>
                  <a:pt x="68" y="44"/>
                  <a:pt x="68" y="44"/>
                </a:cubicBezTo>
                <a:cubicBezTo>
                  <a:pt x="86" y="62"/>
                  <a:pt x="86" y="62"/>
                  <a:pt x="86" y="62"/>
                </a:cubicBezTo>
                <a:cubicBezTo>
                  <a:pt x="87" y="63"/>
                  <a:pt x="87" y="65"/>
                  <a:pt x="86" y="66"/>
                </a:cubicBezTo>
                <a:cubicBezTo>
                  <a:pt x="66" y="86"/>
                  <a:pt x="66" y="86"/>
                  <a:pt x="66" y="86"/>
                </a:cubicBezTo>
                <a:cubicBezTo>
                  <a:pt x="65" y="87"/>
                  <a:pt x="63" y="87"/>
                  <a:pt x="62" y="86"/>
                </a:cubicBezTo>
                <a:cubicBezTo>
                  <a:pt x="62" y="86"/>
                  <a:pt x="62" y="86"/>
                  <a:pt x="62" y="86"/>
                </a:cubicBezTo>
                <a:cubicBezTo>
                  <a:pt x="44" y="68"/>
                  <a:pt x="44" y="68"/>
                  <a:pt x="44" y="68"/>
                </a:cubicBezTo>
                <a:cubicBezTo>
                  <a:pt x="27" y="86"/>
                  <a:pt x="27" y="86"/>
                  <a:pt x="27" y="86"/>
                </a:cubicBezTo>
                <a:cubicBezTo>
                  <a:pt x="26" y="86"/>
                  <a:pt x="25" y="87"/>
                  <a:pt x="24" y="87"/>
                </a:cubicBezTo>
                <a:cubicBezTo>
                  <a:pt x="4" y="87"/>
                  <a:pt x="4" y="87"/>
                  <a:pt x="4" y="87"/>
                </a:cubicBezTo>
                <a:cubicBezTo>
                  <a:pt x="2" y="87"/>
                  <a:pt x="1" y="85"/>
                  <a:pt x="1" y="83"/>
                </a:cubicBezTo>
                <a:cubicBezTo>
                  <a:pt x="1" y="77"/>
                  <a:pt x="1" y="70"/>
                  <a:pt x="1" y="63"/>
                </a:cubicBezTo>
                <a:cubicBezTo>
                  <a:pt x="1" y="62"/>
                  <a:pt x="1" y="61"/>
                  <a:pt x="2" y="61"/>
                </a:cubicBezTo>
                <a:cubicBezTo>
                  <a:pt x="19" y="43"/>
                  <a:pt x="19" y="43"/>
                  <a:pt x="19" y="43"/>
                </a:cubicBezTo>
                <a:cubicBezTo>
                  <a:pt x="2" y="26"/>
                  <a:pt x="2" y="26"/>
                  <a:pt x="2" y="26"/>
                </a:cubicBezTo>
                <a:cubicBezTo>
                  <a:pt x="0" y="25"/>
                  <a:pt x="0" y="23"/>
                  <a:pt x="2" y="21"/>
                </a:cubicBezTo>
                <a:cubicBezTo>
                  <a:pt x="21" y="2"/>
                  <a:pt x="21" y="2"/>
                  <a:pt x="21" y="2"/>
                </a:cubicBezTo>
                <a:cubicBezTo>
                  <a:pt x="23" y="0"/>
                  <a:pt x="25" y="0"/>
                  <a:pt x="26" y="2"/>
                </a:cubicBezTo>
                <a:cubicBezTo>
                  <a:pt x="43" y="19"/>
                  <a:pt x="43" y="19"/>
                  <a:pt x="43" y="19"/>
                </a:cubicBezTo>
                <a:cubicBezTo>
                  <a:pt x="59" y="3"/>
                  <a:pt x="59" y="3"/>
                  <a:pt x="59" y="3"/>
                </a:cubicBezTo>
                <a:cubicBezTo>
                  <a:pt x="63" y="0"/>
                  <a:pt x="68" y="0"/>
                  <a:pt x="72" y="3"/>
                </a:cubicBezTo>
                <a:cubicBezTo>
                  <a:pt x="76" y="7"/>
                  <a:pt x="84" y="14"/>
                  <a:pt x="86" y="18"/>
                </a:cubicBezTo>
                <a:cubicBezTo>
                  <a:pt x="87" y="22"/>
                  <a:pt x="87" y="25"/>
                  <a:pt x="84" y="28"/>
                </a:cubicBezTo>
                <a:cubicBezTo>
                  <a:pt x="68" y="44"/>
                  <a:pt x="68" y="44"/>
                  <a:pt x="68" y="44"/>
                </a:cubicBezTo>
                <a:close/>
                <a:moveTo>
                  <a:pt x="48" y="64"/>
                </a:moveTo>
                <a:cubicBezTo>
                  <a:pt x="48" y="64"/>
                  <a:pt x="48" y="64"/>
                  <a:pt x="48" y="64"/>
                </a:cubicBezTo>
                <a:cubicBezTo>
                  <a:pt x="64" y="79"/>
                  <a:pt x="64" y="79"/>
                  <a:pt x="64" y="79"/>
                </a:cubicBezTo>
                <a:cubicBezTo>
                  <a:pt x="79" y="64"/>
                  <a:pt x="79" y="64"/>
                  <a:pt x="79" y="64"/>
                </a:cubicBezTo>
                <a:cubicBezTo>
                  <a:pt x="76" y="61"/>
                  <a:pt x="76" y="61"/>
                  <a:pt x="76" y="61"/>
                </a:cubicBezTo>
                <a:cubicBezTo>
                  <a:pt x="71" y="67"/>
                  <a:pt x="71" y="67"/>
                  <a:pt x="71" y="67"/>
                </a:cubicBezTo>
                <a:cubicBezTo>
                  <a:pt x="70" y="67"/>
                  <a:pt x="69" y="67"/>
                  <a:pt x="68" y="67"/>
                </a:cubicBezTo>
                <a:cubicBezTo>
                  <a:pt x="68" y="66"/>
                  <a:pt x="68" y="65"/>
                  <a:pt x="68" y="64"/>
                </a:cubicBezTo>
                <a:cubicBezTo>
                  <a:pt x="74" y="58"/>
                  <a:pt x="74" y="58"/>
                  <a:pt x="74" y="58"/>
                </a:cubicBezTo>
                <a:cubicBezTo>
                  <a:pt x="69" y="54"/>
                  <a:pt x="69" y="54"/>
                  <a:pt x="69" y="54"/>
                </a:cubicBezTo>
                <a:cubicBezTo>
                  <a:pt x="67" y="57"/>
                  <a:pt x="67" y="57"/>
                  <a:pt x="67" y="57"/>
                </a:cubicBezTo>
                <a:cubicBezTo>
                  <a:pt x="66" y="57"/>
                  <a:pt x="65" y="57"/>
                  <a:pt x="64" y="57"/>
                </a:cubicBezTo>
                <a:cubicBezTo>
                  <a:pt x="63" y="56"/>
                  <a:pt x="63" y="55"/>
                  <a:pt x="64" y="54"/>
                </a:cubicBezTo>
                <a:cubicBezTo>
                  <a:pt x="67" y="51"/>
                  <a:pt x="67" y="51"/>
                  <a:pt x="67" y="51"/>
                </a:cubicBezTo>
                <a:cubicBezTo>
                  <a:pt x="64" y="48"/>
                  <a:pt x="64" y="48"/>
                  <a:pt x="64" y="48"/>
                </a:cubicBezTo>
                <a:cubicBezTo>
                  <a:pt x="48" y="64"/>
                  <a:pt x="48" y="64"/>
                  <a:pt x="48" y="64"/>
                </a:cubicBezTo>
                <a:close/>
                <a:moveTo>
                  <a:pt x="18" y="75"/>
                </a:moveTo>
                <a:cubicBezTo>
                  <a:pt x="18" y="75"/>
                  <a:pt x="18" y="75"/>
                  <a:pt x="18" y="75"/>
                </a:cubicBezTo>
                <a:cubicBezTo>
                  <a:pt x="34" y="59"/>
                  <a:pt x="50" y="43"/>
                  <a:pt x="67" y="27"/>
                </a:cubicBezTo>
                <a:cubicBezTo>
                  <a:pt x="64" y="25"/>
                  <a:pt x="62" y="23"/>
                  <a:pt x="60" y="21"/>
                </a:cubicBezTo>
                <a:cubicBezTo>
                  <a:pt x="12" y="69"/>
                  <a:pt x="12" y="69"/>
                  <a:pt x="12" y="69"/>
                </a:cubicBezTo>
                <a:cubicBezTo>
                  <a:pt x="18" y="75"/>
                  <a:pt x="18" y="75"/>
                  <a:pt x="18" y="75"/>
                </a:cubicBezTo>
                <a:close/>
                <a:moveTo>
                  <a:pt x="70" y="26"/>
                </a:moveTo>
                <a:cubicBezTo>
                  <a:pt x="70" y="26"/>
                  <a:pt x="70" y="26"/>
                  <a:pt x="70" y="26"/>
                </a:cubicBezTo>
                <a:cubicBezTo>
                  <a:pt x="70" y="26"/>
                  <a:pt x="70" y="26"/>
                  <a:pt x="70" y="26"/>
                </a:cubicBezTo>
                <a:cubicBezTo>
                  <a:pt x="71" y="26"/>
                  <a:pt x="71" y="26"/>
                  <a:pt x="71" y="26"/>
                </a:cubicBezTo>
                <a:cubicBezTo>
                  <a:pt x="71" y="26"/>
                  <a:pt x="71" y="26"/>
                  <a:pt x="71" y="26"/>
                </a:cubicBezTo>
                <a:cubicBezTo>
                  <a:pt x="71" y="26"/>
                  <a:pt x="71" y="26"/>
                  <a:pt x="71" y="26"/>
                </a:cubicBezTo>
                <a:cubicBezTo>
                  <a:pt x="74" y="29"/>
                  <a:pt x="74" y="29"/>
                  <a:pt x="74" y="29"/>
                </a:cubicBezTo>
                <a:cubicBezTo>
                  <a:pt x="80" y="24"/>
                  <a:pt x="80" y="24"/>
                  <a:pt x="80" y="24"/>
                </a:cubicBezTo>
                <a:cubicBezTo>
                  <a:pt x="81" y="23"/>
                  <a:pt x="81" y="21"/>
                  <a:pt x="80" y="20"/>
                </a:cubicBezTo>
                <a:cubicBezTo>
                  <a:pt x="76" y="16"/>
                  <a:pt x="72" y="12"/>
                  <a:pt x="67" y="8"/>
                </a:cubicBezTo>
                <a:cubicBezTo>
                  <a:pt x="66" y="7"/>
                  <a:pt x="65" y="7"/>
                  <a:pt x="64" y="8"/>
                </a:cubicBezTo>
                <a:cubicBezTo>
                  <a:pt x="58" y="13"/>
                  <a:pt x="58" y="13"/>
                  <a:pt x="58" y="13"/>
                </a:cubicBezTo>
                <a:cubicBezTo>
                  <a:pt x="62" y="17"/>
                  <a:pt x="62" y="17"/>
                  <a:pt x="62" y="17"/>
                </a:cubicBezTo>
                <a:cubicBezTo>
                  <a:pt x="62" y="17"/>
                  <a:pt x="62" y="17"/>
                  <a:pt x="62" y="17"/>
                </a:cubicBezTo>
                <a:cubicBezTo>
                  <a:pt x="62" y="17"/>
                  <a:pt x="62" y="17"/>
                  <a:pt x="62" y="17"/>
                </a:cubicBezTo>
                <a:cubicBezTo>
                  <a:pt x="62" y="17"/>
                  <a:pt x="62" y="17"/>
                  <a:pt x="62" y="17"/>
                </a:cubicBezTo>
                <a:cubicBezTo>
                  <a:pt x="62" y="17"/>
                  <a:pt x="62" y="17"/>
                  <a:pt x="62" y="17"/>
                </a:cubicBezTo>
                <a:cubicBezTo>
                  <a:pt x="62" y="17"/>
                  <a:pt x="62" y="17"/>
                  <a:pt x="62" y="17"/>
                </a:cubicBezTo>
                <a:cubicBezTo>
                  <a:pt x="62" y="17"/>
                  <a:pt x="62" y="17"/>
                  <a:pt x="62" y="17"/>
                </a:cubicBezTo>
                <a:cubicBezTo>
                  <a:pt x="70" y="26"/>
                  <a:pt x="70" y="26"/>
                  <a:pt x="70" y="26"/>
                </a:cubicBezTo>
                <a:cubicBezTo>
                  <a:pt x="70" y="26"/>
                  <a:pt x="70" y="26"/>
                  <a:pt x="70" y="26"/>
                </a:cubicBezTo>
                <a:cubicBezTo>
                  <a:pt x="70" y="26"/>
                  <a:pt x="70" y="26"/>
                  <a:pt x="70" y="26"/>
                </a:cubicBezTo>
                <a:close/>
                <a:moveTo>
                  <a:pt x="69" y="30"/>
                </a:moveTo>
                <a:cubicBezTo>
                  <a:pt x="69" y="30"/>
                  <a:pt x="69" y="30"/>
                  <a:pt x="69" y="30"/>
                </a:cubicBezTo>
                <a:cubicBezTo>
                  <a:pt x="53" y="46"/>
                  <a:pt x="37" y="62"/>
                  <a:pt x="21" y="78"/>
                </a:cubicBezTo>
                <a:cubicBezTo>
                  <a:pt x="23" y="80"/>
                  <a:pt x="23" y="80"/>
                  <a:pt x="23" y="80"/>
                </a:cubicBezTo>
                <a:cubicBezTo>
                  <a:pt x="71" y="32"/>
                  <a:pt x="71" y="32"/>
                  <a:pt x="71" y="32"/>
                </a:cubicBezTo>
                <a:cubicBezTo>
                  <a:pt x="69" y="30"/>
                  <a:pt x="69" y="30"/>
                  <a:pt x="69" y="30"/>
                </a:cubicBezTo>
                <a:close/>
                <a:moveTo>
                  <a:pt x="10" y="66"/>
                </a:moveTo>
                <a:cubicBezTo>
                  <a:pt x="10" y="66"/>
                  <a:pt x="10" y="66"/>
                  <a:pt x="10" y="66"/>
                </a:cubicBezTo>
                <a:cubicBezTo>
                  <a:pt x="58" y="18"/>
                  <a:pt x="58" y="18"/>
                  <a:pt x="58" y="18"/>
                </a:cubicBezTo>
                <a:cubicBezTo>
                  <a:pt x="55" y="16"/>
                  <a:pt x="55" y="16"/>
                  <a:pt x="55" y="16"/>
                </a:cubicBezTo>
                <a:cubicBezTo>
                  <a:pt x="7" y="64"/>
                  <a:pt x="7" y="64"/>
                  <a:pt x="7" y="64"/>
                </a:cubicBezTo>
                <a:cubicBezTo>
                  <a:pt x="10" y="66"/>
                  <a:pt x="10" y="66"/>
                  <a:pt x="10" y="66"/>
                </a:cubicBezTo>
                <a:close/>
                <a:moveTo>
                  <a:pt x="7" y="69"/>
                </a:moveTo>
                <a:cubicBezTo>
                  <a:pt x="7" y="69"/>
                  <a:pt x="7" y="69"/>
                  <a:pt x="7" y="69"/>
                </a:cubicBezTo>
                <a:cubicBezTo>
                  <a:pt x="7" y="73"/>
                  <a:pt x="7" y="77"/>
                  <a:pt x="7" y="80"/>
                </a:cubicBezTo>
                <a:cubicBezTo>
                  <a:pt x="19" y="80"/>
                  <a:pt x="19" y="80"/>
                  <a:pt x="19" y="80"/>
                </a:cubicBezTo>
                <a:cubicBezTo>
                  <a:pt x="7" y="69"/>
                  <a:pt x="7" y="69"/>
                  <a:pt x="7" y="6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3" name="PA_任意多边形 32">
            <a:extLst>
              <a:ext uri="{FF2B5EF4-FFF2-40B4-BE49-F238E27FC236}">
                <a16:creationId xmlns:a16="http://schemas.microsoft.com/office/drawing/2014/main" xmlns="" id="{8A7644DF-4209-084E-A33A-5ED750B93DA3}"/>
              </a:ext>
            </a:extLst>
          </p:cNvPr>
          <p:cNvSpPr>
            <a:spLocks noEditPoints="1"/>
          </p:cNvSpPr>
          <p:nvPr>
            <p:custDataLst>
              <p:tags r:id="rId12"/>
            </p:custDataLst>
          </p:nvPr>
        </p:nvSpPr>
        <p:spPr bwMode="auto">
          <a:xfrm>
            <a:off x="4905376" y="2060070"/>
            <a:ext cx="307975" cy="236610"/>
          </a:xfrm>
          <a:custGeom>
            <a:avLst/>
            <a:gdLst>
              <a:gd name="T0" fmla="*/ 1 w 82"/>
              <a:gd name="T1" fmla="*/ 21 h 63"/>
              <a:gd name="T2" fmla="*/ 13 w 82"/>
              <a:gd name="T3" fmla="*/ 1 h 63"/>
              <a:gd name="T4" fmla="*/ 16 w 82"/>
              <a:gd name="T5" fmla="*/ 0 h 63"/>
              <a:gd name="T6" fmla="*/ 67 w 82"/>
              <a:gd name="T7" fmla="*/ 0 h 63"/>
              <a:gd name="T8" fmla="*/ 70 w 82"/>
              <a:gd name="T9" fmla="*/ 1 h 63"/>
              <a:gd name="T10" fmla="*/ 81 w 82"/>
              <a:gd name="T11" fmla="*/ 21 h 63"/>
              <a:gd name="T12" fmla="*/ 81 w 82"/>
              <a:gd name="T13" fmla="*/ 25 h 63"/>
              <a:gd name="T14" fmla="*/ 81 w 82"/>
              <a:gd name="T15" fmla="*/ 25 h 63"/>
              <a:gd name="T16" fmla="*/ 44 w 82"/>
              <a:gd name="T17" fmla="*/ 62 h 63"/>
              <a:gd name="T18" fmla="*/ 39 w 82"/>
              <a:gd name="T19" fmla="*/ 62 h 63"/>
              <a:gd name="T20" fmla="*/ 39 w 82"/>
              <a:gd name="T21" fmla="*/ 62 h 63"/>
              <a:gd name="T22" fmla="*/ 2 w 82"/>
              <a:gd name="T23" fmla="*/ 25 h 63"/>
              <a:gd name="T24" fmla="*/ 1 w 82"/>
              <a:gd name="T25" fmla="*/ 21 h 63"/>
              <a:gd name="T26" fmla="*/ 9 w 82"/>
              <a:gd name="T27" fmla="*/ 21 h 63"/>
              <a:gd name="T28" fmla="*/ 9 w 82"/>
              <a:gd name="T29" fmla="*/ 21 h 63"/>
              <a:gd name="T30" fmla="*/ 24 w 82"/>
              <a:gd name="T31" fmla="*/ 21 h 63"/>
              <a:gd name="T32" fmla="*/ 16 w 82"/>
              <a:gd name="T33" fmla="*/ 8 h 63"/>
              <a:gd name="T34" fmla="*/ 9 w 82"/>
              <a:gd name="T35" fmla="*/ 21 h 63"/>
              <a:gd name="T36" fmla="*/ 66 w 82"/>
              <a:gd name="T37" fmla="*/ 8 h 63"/>
              <a:gd name="T38" fmla="*/ 66 w 82"/>
              <a:gd name="T39" fmla="*/ 8 h 63"/>
              <a:gd name="T40" fmla="*/ 58 w 82"/>
              <a:gd name="T41" fmla="*/ 21 h 63"/>
              <a:gd name="T42" fmla="*/ 74 w 82"/>
              <a:gd name="T43" fmla="*/ 21 h 63"/>
              <a:gd name="T44" fmla="*/ 66 w 82"/>
              <a:gd name="T45" fmla="*/ 8 h 63"/>
              <a:gd name="T46" fmla="*/ 73 w 82"/>
              <a:gd name="T47" fmla="*/ 24 h 63"/>
              <a:gd name="T48" fmla="*/ 73 w 82"/>
              <a:gd name="T49" fmla="*/ 24 h 63"/>
              <a:gd name="T50" fmla="*/ 56 w 82"/>
              <a:gd name="T51" fmla="*/ 24 h 63"/>
              <a:gd name="T52" fmla="*/ 47 w 82"/>
              <a:gd name="T53" fmla="*/ 50 h 63"/>
              <a:gd name="T54" fmla="*/ 73 w 82"/>
              <a:gd name="T55" fmla="*/ 24 h 63"/>
              <a:gd name="T56" fmla="*/ 36 w 82"/>
              <a:gd name="T57" fmla="*/ 50 h 63"/>
              <a:gd name="T58" fmla="*/ 36 w 82"/>
              <a:gd name="T59" fmla="*/ 50 h 63"/>
              <a:gd name="T60" fmla="*/ 26 w 82"/>
              <a:gd name="T61" fmla="*/ 24 h 63"/>
              <a:gd name="T62" fmla="*/ 10 w 82"/>
              <a:gd name="T63" fmla="*/ 24 h 63"/>
              <a:gd name="T64" fmla="*/ 36 w 82"/>
              <a:gd name="T65" fmla="*/ 50 h 63"/>
              <a:gd name="T66" fmla="*/ 63 w 82"/>
              <a:gd name="T67" fmla="*/ 6 h 63"/>
              <a:gd name="T68" fmla="*/ 63 w 82"/>
              <a:gd name="T69" fmla="*/ 6 h 63"/>
              <a:gd name="T70" fmla="*/ 46 w 82"/>
              <a:gd name="T71" fmla="*/ 6 h 63"/>
              <a:gd name="T72" fmla="*/ 55 w 82"/>
              <a:gd name="T73" fmla="*/ 19 h 63"/>
              <a:gd name="T74" fmla="*/ 63 w 82"/>
              <a:gd name="T75" fmla="*/ 6 h 63"/>
              <a:gd name="T76" fmla="*/ 37 w 82"/>
              <a:gd name="T77" fmla="*/ 6 h 63"/>
              <a:gd name="T78" fmla="*/ 37 w 82"/>
              <a:gd name="T79" fmla="*/ 6 h 63"/>
              <a:gd name="T80" fmla="*/ 20 w 82"/>
              <a:gd name="T81" fmla="*/ 6 h 63"/>
              <a:gd name="T82" fmla="*/ 28 w 82"/>
              <a:gd name="T83" fmla="*/ 19 h 63"/>
              <a:gd name="T84" fmla="*/ 37 w 82"/>
              <a:gd name="T85" fmla="*/ 6 h 63"/>
              <a:gd name="T86" fmla="*/ 31 w 82"/>
              <a:gd name="T87" fmla="*/ 21 h 63"/>
              <a:gd name="T88" fmla="*/ 31 w 82"/>
              <a:gd name="T89" fmla="*/ 21 h 63"/>
              <a:gd name="T90" fmla="*/ 52 w 82"/>
              <a:gd name="T91" fmla="*/ 21 h 63"/>
              <a:gd name="T92" fmla="*/ 41 w 82"/>
              <a:gd name="T93" fmla="*/ 6 h 63"/>
              <a:gd name="T94" fmla="*/ 31 w 82"/>
              <a:gd name="T95" fmla="*/ 21 h 63"/>
              <a:gd name="T96" fmla="*/ 52 w 82"/>
              <a:gd name="T97" fmla="*/ 24 h 63"/>
              <a:gd name="T98" fmla="*/ 52 w 82"/>
              <a:gd name="T99" fmla="*/ 24 h 63"/>
              <a:gd name="T100" fmla="*/ 30 w 82"/>
              <a:gd name="T101" fmla="*/ 24 h 63"/>
              <a:gd name="T102" fmla="*/ 41 w 82"/>
              <a:gd name="T103" fmla="*/ 55 h 63"/>
              <a:gd name="T104" fmla="*/ 52 w 82"/>
              <a:gd name="T105" fmla="*/ 24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2" h="63">
                <a:moveTo>
                  <a:pt x="1" y="21"/>
                </a:moveTo>
                <a:cubicBezTo>
                  <a:pt x="13" y="1"/>
                  <a:pt x="13" y="1"/>
                  <a:pt x="13" y="1"/>
                </a:cubicBezTo>
                <a:cubicBezTo>
                  <a:pt x="14" y="0"/>
                  <a:pt x="15" y="0"/>
                  <a:pt x="16" y="0"/>
                </a:cubicBezTo>
                <a:cubicBezTo>
                  <a:pt x="67" y="0"/>
                  <a:pt x="67" y="0"/>
                  <a:pt x="67" y="0"/>
                </a:cubicBezTo>
                <a:cubicBezTo>
                  <a:pt x="68" y="0"/>
                  <a:pt x="69" y="0"/>
                  <a:pt x="70" y="1"/>
                </a:cubicBezTo>
                <a:cubicBezTo>
                  <a:pt x="81" y="21"/>
                  <a:pt x="81" y="21"/>
                  <a:pt x="81" y="21"/>
                </a:cubicBezTo>
                <a:cubicBezTo>
                  <a:pt x="82" y="22"/>
                  <a:pt x="82" y="24"/>
                  <a:pt x="81" y="25"/>
                </a:cubicBezTo>
                <a:cubicBezTo>
                  <a:pt x="81" y="25"/>
                  <a:pt x="81" y="25"/>
                  <a:pt x="81" y="25"/>
                </a:cubicBezTo>
                <a:cubicBezTo>
                  <a:pt x="44" y="62"/>
                  <a:pt x="44" y="62"/>
                  <a:pt x="44" y="62"/>
                </a:cubicBezTo>
                <a:cubicBezTo>
                  <a:pt x="42" y="63"/>
                  <a:pt x="40" y="63"/>
                  <a:pt x="39" y="62"/>
                </a:cubicBezTo>
                <a:cubicBezTo>
                  <a:pt x="39" y="62"/>
                  <a:pt x="39" y="62"/>
                  <a:pt x="39" y="62"/>
                </a:cubicBezTo>
                <a:cubicBezTo>
                  <a:pt x="2" y="25"/>
                  <a:pt x="2" y="25"/>
                  <a:pt x="2" y="25"/>
                </a:cubicBezTo>
                <a:cubicBezTo>
                  <a:pt x="1" y="24"/>
                  <a:pt x="0" y="22"/>
                  <a:pt x="1" y="21"/>
                </a:cubicBezTo>
                <a:close/>
                <a:moveTo>
                  <a:pt x="9" y="21"/>
                </a:moveTo>
                <a:cubicBezTo>
                  <a:pt x="9" y="21"/>
                  <a:pt x="9" y="21"/>
                  <a:pt x="9" y="21"/>
                </a:cubicBezTo>
                <a:cubicBezTo>
                  <a:pt x="24" y="21"/>
                  <a:pt x="24" y="21"/>
                  <a:pt x="24" y="21"/>
                </a:cubicBezTo>
                <a:cubicBezTo>
                  <a:pt x="16" y="8"/>
                  <a:pt x="16" y="8"/>
                  <a:pt x="16" y="8"/>
                </a:cubicBezTo>
                <a:cubicBezTo>
                  <a:pt x="9" y="21"/>
                  <a:pt x="9" y="21"/>
                  <a:pt x="9" y="21"/>
                </a:cubicBezTo>
                <a:close/>
                <a:moveTo>
                  <a:pt x="66" y="8"/>
                </a:moveTo>
                <a:cubicBezTo>
                  <a:pt x="66" y="8"/>
                  <a:pt x="66" y="8"/>
                  <a:pt x="66" y="8"/>
                </a:cubicBezTo>
                <a:cubicBezTo>
                  <a:pt x="58" y="21"/>
                  <a:pt x="58" y="21"/>
                  <a:pt x="58" y="21"/>
                </a:cubicBezTo>
                <a:cubicBezTo>
                  <a:pt x="74" y="21"/>
                  <a:pt x="74" y="21"/>
                  <a:pt x="74" y="21"/>
                </a:cubicBezTo>
                <a:cubicBezTo>
                  <a:pt x="66" y="8"/>
                  <a:pt x="66" y="8"/>
                  <a:pt x="66" y="8"/>
                </a:cubicBezTo>
                <a:close/>
                <a:moveTo>
                  <a:pt x="73" y="24"/>
                </a:moveTo>
                <a:cubicBezTo>
                  <a:pt x="73" y="24"/>
                  <a:pt x="73" y="24"/>
                  <a:pt x="73" y="24"/>
                </a:cubicBezTo>
                <a:cubicBezTo>
                  <a:pt x="56" y="24"/>
                  <a:pt x="56" y="24"/>
                  <a:pt x="56" y="24"/>
                </a:cubicBezTo>
                <a:cubicBezTo>
                  <a:pt x="47" y="50"/>
                  <a:pt x="47" y="50"/>
                  <a:pt x="47" y="50"/>
                </a:cubicBezTo>
                <a:cubicBezTo>
                  <a:pt x="73" y="24"/>
                  <a:pt x="73" y="24"/>
                  <a:pt x="73" y="24"/>
                </a:cubicBezTo>
                <a:close/>
                <a:moveTo>
                  <a:pt x="36" y="50"/>
                </a:moveTo>
                <a:cubicBezTo>
                  <a:pt x="36" y="50"/>
                  <a:pt x="36" y="50"/>
                  <a:pt x="36" y="50"/>
                </a:cubicBezTo>
                <a:cubicBezTo>
                  <a:pt x="26" y="24"/>
                  <a:pt x="26" y="24"/>
                  <a:pt x="26" y="24"/>
                </a:cubicBezTo>
                <a:cubicBezTo>
                  <a:pt x="10" y="24"/>
                  <a:pt x="10" y="24"/>
                  <a:pt x="10" y="24"/>
                </a:cubicBezTo>
                <a:cubicBezTo>
                  <a:pt x="36" y="50"/>
                  <a:pt x="36" y="50"/>
                  <a:pt x="36" y="50"/>
                </a:cubicBezTo>
                <a:close/>
                <a:moveTo>
                  <a:pt x="63" y="6"/>
                </a:moveTo>
                <a:cubicBezTo>
                  <a:pt x="63" y="6"/>
                  <a:pt x="63" y="6"/>
                  <a:pt x="63" y="6"/>
                </a:cubicBezTo>
                <a:cubicBezTo>
                  <a:pt x="46" y="6"/>
                  <a:pt x="46" y="6"/>
                  <a:pt x="46" y="6"/>
                </a:cubicBezTo>
                <a:cubicBezTo>
                  <a:pt x="55" y="19"/>
                  <a:pt x="55" y="19"/>
                  <a:pt x="55" y="19"/>
                </a:cubicBezTo>
                <a:cubicBezTo>
                  <a:pt x="63" y="6"/>
                  <a:pt x="63" y="6"/>
                  <a:pt x="63" y="6"/>
                </a:cubicBezTo>
                <a:close/>
                <a:moveTo>
                  <a:pt x="37" y="6"/>
                </a:moveTo>
                <a:cubicBezTo>
                  <a:pt x="37" y="6"/>
                  <a:pt x="37" y="6"/>
                  <a:pt x="37" y="6"/>
                </a:cubicBezTo>
                <a:cubicBezTo>
                  <a:pt x="20" y="6"/>
                  <a:pt x="20" y="6"/>
                  <a:pt x="20" y="6"/>
                </a:cubicBezTo>
                <a:cubicBezTo>
                  <a:pt x="28" y="19"/>
                  <a:pt x="28" y="19"/>
                  <a:pt x="28" y="19"/>
                </a:cubicBezTo>
                <a:cubicBezTo>
                  <a:pt x="37" y="6"/>
                  <a:pt x="37" y="6"/>
                  <a:pt x="37" y="6"/>
                </a:cubicBezTo>
                <a:close/>
                <a:moveTo>
                  <a:pt x="31" y="21"/>
                </a:moveTo>
                <a:cubicBezTo>
                  <a:pt x="31" y="21"/>
                  <a:pt x="31" y="21"/>
                  <a:pt x="31" y="21"/>
                </a:cubicBezTo>
                <a:cubicBezTo>
                  <a:pt x="52" y="21"/>
                  <a:pt x="52" y="21"/>
                  <a:pt x="52" y="21"/>
                </a:cubicBezTo>
                <a:cubicBezTo>
                  <a:pt x="41" y="6"/>
                  <a:pt x="41" y="6"/>
                  <a:pt x="41" y="6"/>
                </a:cubicBezTo>
                <a:cubicBezTo>
                  <a:pt x="31" y="21"/>
                  <a:pt x="31" y="21"/>
                  <a:pt x="31" y="21"/>
                </a:cubicBezTo>
                <a:close/>
                <a:moveTo>
                  <a:pt x="52" y="24"/>
                </a:moveTo>
                <a:cubicBezTo>
                  <a:pt x="52" y="24"/>
                  <a:pt x="52" y="24"/>
                  <a:pt x="52" y="24"/>
                </a:cubicBezTo>
                <a:cubicBezTo>
                  <a:pt x="30" y="24"/>
                  <a:pt x="30" y="24"/>
                  <a:pt x="30" y="24"/>
                </a:cubicBezTo>
                <a:cubicBezTo>
                  <a:pt x="41" y="55"/>
                  <a:pt x="41" y="55"/>
                  <a:pt x="41" y="55"/>
                </a:cubicBezTo>
                <a:cubicBezTo>
                  <a:pt x="52" y="24"/>
                  <a:pt x="52" y="24"/>
                  <a:pt x="52"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4" name="PA_淘宝店chenying0907 33">
            <a:extLst>
              <a:ext uri="{FF2B5EF4-FFF2-40B4-BE49-F238E27FC236}">
                <a16:creationId xmlns:a16="http://schemas.microsoft.com/office/drawing/2014/main" xmlns="" id="{6D7F1CBB-10C2-5143-8B6A-C232AB24EFB4}"/>
              </a:ext>
            </a:extLst>
          </p:cNvPr>
          <p:cNvSpPr>
            <a:spLocks noChangeArrowheads="1"/>
          </p:cNvSpPr>
          <p:nvPr>
            <p:custDataLst>
              <p:tags r:id="rId13"/>
            </p:custDataLst>
          </p:nvPr>
        </p:nvSpPr>
        <p:spPr bwMode="auto">
          <a:xfrm>
            <a:off x="4201337" y="2867521"/>
            <a:ext cx="71045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000" b="1" dirty="0">
                <a:solidFill>
                  <a:schemeClr val="bg1">
                    <a:lumMod val="50000"/>
                  </a:schemeClr>
                </a:solidFill>
                <a:latin typeface="Noto Sans S Chinese Medium" panose="020B0600000000000000" pitchFamily="34" charset="-122"/>
                <a:ea typeface="Noto Sans S Chinese Medium" panose="020B0600000000000000" pitchFamily="34" charset="-122"/>
              </a:rPr>
              <a:t>添加标题</a:t>
            </a:r>
            <a:endParaRPr lang="zh-CN" altLang="zh-CN" sz="1000" b="1"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16" name="PA_淘宝店chenying0907 35">
            <a:extLst>
              <a:ext uri="{FF2B5EF4-FFF2-40B4-BE49-F238E27FC236}">
                <a16:creationId xmlns:a16="http://schemas.microsoft.com/office/drawing/2014/main" xmlns="" id="{7A62D311-F494-BD4C-86A7-AD293EE09E15}"/>
              </a:ext>
            </a:extLst>
          </p:cNvPr>
          <p:cNvSpPr>
            <a:spLocks noChangeArrowheads="1"/>
          </p:cNvSpPr>
          <p:nvPr>
            <p:custDataLst>
              <p:tags r:id="rId14"/>
            </p:custDataLst>
          </p:nvPr>
        </p:nvSpPr>
        <p:spPr bwMode="auto">
          <a:xfrm>
            <a:off x="871683" y="4000594"/>
            <a:ext cx="2520901"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r>
              <a:rPr lang="zh-CN" altLang="en-US" sz="1200" b="1" dirty="0">
                <a:solidFill>
                  <a:schemeClr val="bg1">
                    <a:lumMod val="50000"/>
                  </a:schemeClr>
                </a:solidFill>
                <a:latin typeface="Noto Sans S Chinese Medium" panose="020B0600000000000000" pitchFamily="34" charset="-122"/>
                <a:ea typeface="Noto Sans S Chinese Medium" panose="020B0600000000000000" pitchFamily="34" charset="-122"/>
              </a:rPr>
              <a:t>添加标题</a:t>
            </a:r>
            <a:r>
              <a:rPr lang="zh-CN" altLang="en-US" sz="2400" dirty="0">
                <a:solidFill>
                  <a:schemeClr val="bg1">
                    <a:lumMod val="50000"/>
                  </a:schemeClr>
                </a:solidFill>
                <a:latin typeface="Noto Sans S Chinese Medium" panose="020B0600000000000000" pitchFamily="34" charset="-122"/>
                <a:ea typeface="Noto Sans S Chinese Medium" panose="020B0600000000000000" pitchFamily="34" charset="-122"/>
              </a:rPr>
              <a:t>03</a:t>
            </a:r>
          </a:p>
          <a:p>
            <a:r>
              <a:rPr lang="zh-CN" altLang="en-US" sz="800" dirty="0">
                <a:solidFill>
                  <a:schemeClr val="bg1">
                    <a:lumMod val="50000"/>
                  </a:schemeClr>
                </a:solidFill>
                <a:latin typeface="Noto Sans S Chinese Medium" panose="020B0600000000000000" pitchFamily="34" charset="-122"/>
                <a:ea typeface="Noto Sans S Chinese Medium" panose="020B0600000000000000" pitchFamily="34" charset="-122"/>
              </a:rPr>
              <a:t>添加你的详细文本内容添加你的详细文本内容添加你的详细文本内容添加你的详细文本内容</a:t>
            </a:r>
            <a:endParaRPr lang="en-US" altLang="zh-CN" sz="8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17" name="PA_淘宝店chenying0907 36">
            <a:extLst>
              <a:ext uri="{FF2B5EF4-FFF2-40B4-BE49-F238E27FC236}">
                <a16:creationId xmlns:a16="http://schemas.microsoft.com/office/drawing/2014/main" xmlns="" id="{327F38AB-4B9C-494C-B1B1-91E8244FC82F}"/>
              </a:ext>
            </a:extLst>
          </p:cNvPr>
          <p:cNvSpPr>
            <a:spLocks noChangeArrowheads="1"/>
          </p:cNvSpPr>
          <p:nvPr>
            <p:custDataLst>
              <p:tags r:id="rId15"/>
            </p:custDataLst>
          </p:nvPr>
        </p:nvSpPr>
        <p:spPr bwMode="auto">
          <a:xfrm>
            <a:off x="439883" y="2631746"/>
            <a:ext cx="2520901"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r>
              <a:rPr lang="zh-CN" altLang="en-US" sz="1200" b="1" dirty="0">
                <a:solidFill>
                  <a:schemeClr val="bg1">
                    <a:lumMod val="50000"/>
                  </a:schemeClr>
                </a:solidFill>
                <a:latin typeface="Noto Sans S Chinese Medium" panose="020B0600000000000000" pitchFamily="34" charset="-122"/>
                <a:ea typeface="Noto Sans S Chinese Medium" panose="020B0600000000000000" pitchFamily="34" charset="-122"/>
              </a:rPr>
              <a:t>添加标题</a:t>
            </a:r>
            <a:r>
              <a:rPr lang="zh-CN" altLang="en-US" sz="2400" dirty="0">
                <a:solidFill>
                  <a:schemeClr val="bg1">
                    <a:lumMod val="50000"/>
                  </a:schemeClr>
                </a:solidFill>
                <a:latin typeface="Noto Sans S Chinese Medium" panose="020B0600000000000000" pitchFamily="34" charset="-122"/>
                <a:ea typeface="Noto Sans S Chinese Medium" panose="020B0600000000000000" pitchFamily="34" charset="-122"/>
              </a:rPr>
              <a:t>02</a:t>
            </a:r>
          </a:p>
          <a:p>
            <a:r>
              <a:rPr lang="zh-CN" altLang="en-US" sz="800" dirty="0">
                <a:solidFill>
                  <a:schemeClr val="bg1">
                    <a:lumMod val="50000"/>
                  </a:schemeClr>
                </a:solidFill>
                <a:latin typeface="Noto Sans S Chinese Medium" panose="020B0600000000000000" pitchFamily="34" charset="-122"/>
                <a:ea typeface="Noto Sans S Chinese Medium" panose="020B0600000000000000" pitchFamily="34" charset="-122"/>
              </a:rPr>
              <a:t>添加你的详细文本内容添加你的详细文本内容添加你的详细文本内容添加你的详细文本内容</a:t>
            </a:r>
            <a:endParaRPr lang="en-US" altLang="zh-CN" sz="8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18" name="PA_淘宝店chenying0907 37">
            <a:extLst>
              <a:ext uri="{FF2B5EF4-FFF2-40B4-BE49-F238E27FC236}">
                <a16:creationId xmlns:a16="http://schemas.microsoft.com/office/drawing/2014/main" xmlns="" id="{C0717402-60A4-814E-B96C-81720CBC5466}"/>
              </a:ext>
            </a:extLst>
          </p:cNvPr>
          <p:cNvSpPr>
            <a:spLocks noChangeArrowheads="1"/>
          </p:cNvSpPr>
          <p:nvPr>
            <p:custDataLst>
              <p:tags r:id="rId16"/>
            </p:custDataLst>
          </p:nvPr>
        </p:nvSpPr>
        <p:spPr bwMode="auto">
          <a:xfrm>
            <a:off x="943119" y="1305774"/>
            <a:ext cx="2520902"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r>
              <a:rPr lang="zh-CN" altLang="en-US" sz="1200" b="1" dirty="0">
                <a:solidFill>
                  <a:schemeClr val="bg1">
                    <a:lumMod val="50000"/>
                  </a:schemeClr>
                </a:solidFill>
                <a:latin typeface="Noto Sans S Chinese Medium" panose="020B0600000000000000" pitchFamily="34" charset="-122"/>
                <a:ea typeface="Noto Sans S Chinese Medium" panose="020B0600000000000000" pitchFamily="34" charset="-122"/>
              </a:rPr>
              <a:t>添加标题</a:t>
            </a:r>
            <a:r>
              <a:rPr lang="zh-CN" altLang="en-US" sz="2400" dirty="0">
                <a:solidFill>
                  <a:schemeClr val="bg1">
                    <a:lumMod val="50000"/>
                  </a:schemeClr>
                </a:solidFill>
                <a:latin typeface="Noto Sans S Chinese Medium" panose="020B0600000000000000" pitchFamily="34" charset="-122"/>
                <a:ea typeface="Noto Sans S Chinese Medium" panose="020B0600000000000000" pitchFamily="34" charset="-122"/>
              </a:rPr>
              <a:t>01</a:t>
            </a:r>
          </a:p>
          <a:p>
            <a:r>
              <a:rPr lang="zh-CN" altLang="en-US" sz="800" dirty="0">
                <a:solidFill>
                  <a:schemeClr val="bg1">
                    <a:lumMod val="50000"/>
                  </a:schemeClr>
                </a:solidFill>
                <a:latin typeface="Noto Sans S Chinese Medium" panose="020B0600000000000000" pitchFamily="34" charset="-122"/>
                <a:ea typeface="Noto Sans S Chinese Medium" panose="020B0600000000000000" pitchFamily="34" charset="-122"/>
              </a:rPr>
              <a:t>添加你的详细文本内容添加你的详细文本内容添加你的详细文本内容添加你的详细文本内容</a:t>
            </a:r>
            <a:endParaRPr lang="en-US" altLang="zh-CN" sz="8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19" name="PA_淘宝店chenying0907 38">
            <a:extLst>
              <a:ext uri="{FF2B5EF4-FFF2-40B4-BE49-F238E27FC236}">
                <a16:creationId xmlns:a16="http://schemas.microsoft.com/office/drawing/2014/main" xmlns="" id="{C08654C2-717F-7D42-8D30-F8BD865C3E34}"/>
              </a:ext>
            </a:extLst>
          </p:cNvPr>
          <p:cNvSpPr>
            <a:spLocks noChangeArrowheads="1"/>
          </p:cNvSpPr>
          <p:nvPr>
            <p:custDataLst>
              <p:tags r:id="rId17"/>
            </p:custDataLst>
          </p:nvPr>
        </p:nvSpPr>
        <p:spPr bwMode="auto">
          <a:xfrm>
            <a:off x="5750396" y="1305774"/>
            <a:ext cx="2482229"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2400" dirty="0">
                <a:solidFill>
                  <a:schemeClr val="bg1">
                    <a:lumMod val="50000"/>
                  </a:schemeClr>
                </a:solidFill>
                <a:latin typeface="Noto Sans S Chinese Medium" panose="020B0600000000000000" pitchFamily="34" charset="-122"/>
                <a:ea typeface="Noto Sans S Chinese Medium" panose="020B0600000000000000" pitchFamily="34" charset="-122"/>
              </a:rPr>
              <a:t>04</a:t>
            </a:r>
            <a:r>
              <a:rPr lang="zh-CN" altLang="en-US" sz="800" b="1" dirty="0">
                <a:solidFill>
                  <a:schemeClr val="bg1">
                    <a:lumMod val="50000"/>
                  </a:schemeClr>
                </a:solidFill>
                <a:latin typeface="Noto Sans S Chinese Medium" panose="020B0600000000000000" pitchFamily="34" charset="-122"/>
                <a:ea typeface="Noto Sans S Chinese Medium" panose="020B0600000000000000" pitchFamily="34" charset="-122"/>
              </a:rPr>
              <a:t> </a:t>
            </a:r>
            <a:r>
              <a:rPr lang="zh-CN" altLang="en-US" sz="1200" b="1" dirty="0">
                <a:solidFill>
                  <a:schemeClr val="bg1">
                    <a:lumMod val="50000"/>
                  </a:schemeClr>
                </a:solidFill>
                <a:latin typeface="Noto Sans S Chinese Medium" panose="020B0600000000000000" pitchFamily="34" charset="-122"/>
                <a:ea typeface="Noto Sans S Chinese Medium" panose="020B0600000000000000" pitchFamily="34" charset="-122"/>
              </a:rPr>
              <a:t>添加标题</a:t>
            </a:r>
          </a:p>
          <a:p>
            <a:r>
              <a:rPr lang="zh-CN" altLang="en-US" sz="800" dirty="0">
                <a:solidFill>
                  <a:schemeClr val="bg1">
                    <a:lumMod val="50000"/>
                  </a:schemeClr>
                </a:solidFill>
                <a:latin typeface="Noto Sans S Chinese Medium" panose="020B0600000000000000" pitchFamily="34" charset="-122"/>
                <a:ea typeface="Noto Sans S Chinese Medium" panose="020B0600000000000000" pitchFamily="34" charset="-122"/>
              </a:rPr>
              <a:t>添加你的详细文本内容添加你的详细文本内容添加你的详细文本内容添加你的详细文本内容</a:t>
            </a:r>
            <a:endParaRPr lang="en-US" altLang="zh-CN" sz="8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20" name="PA_淘宝店chenying0907 39">
            <a:extLst>
              <a:ext uri="{FF2B5EF4-FFF2-40B4-BE49-F238E27FC236}">
                <a16:creationId xmlns:a16="http://schemas.microsoft.com/office/drawing/2014/main" xmlns="" id="{EA494F49-5E3F-3246-B389-ECD2600586B1}"/>
              </a:ext>
            </a:extLst>
          </p:cNvPr>
          <p:cNvSpPr>
            <a:spLocks noChangeArrowheads="1"/>
          </p:cNvSpPr>
          <p:nvPr>
            <p:custDataLst>
              <p:tags r:id="rId18"/>
            </p:custDataLst>
          </p:nvPr>
        </p:nvSpPr>
        <p:spPr bwMode="auto">
          <a:xfrm>
            <a:off x="6275861" y="2631746"/>
            <a:ext cx="2482228"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2400" dirty="0">
                <a:solidFill>
                  <a:schemeClr val="bg1">
                    <a:lumMod val="50000"/>
                  </a:schemeClr>
                </a:solidFill>
                <a:latin typeface="Noto Sans S Chinese Medium" panose="020B0600000000000000" pitchFamily="34" charset="-122"/>
                <a:ea typeface="Noto Sans S Chinese Medium" panose="020B0600000000000000" pitchFamily="34" charset="-122"/>
              </a:rPr>
              <a:t>0</a:t>
            </a:r>
            <a:r>
              <a:rPr lang="en-US" altLang="zh-CN" sz="2400" dirty="0">
                <a:solidFill>
                  <a:schemeClr val="bg1">
                    <a:lumMod val="50000"/>
                  </a:schemeClr>
                </a:solidFill>
                <a:latin typeface="Noto Sans S Chinese Medium" panose="020B0600000000000000" pitchFamily="34" charset="-122"/>
                <a:ea typeface="Noto Sans S Chinese Medium" panose="020B0600000000000000" pitchFamily="34" charset="-122"/>
              </a:rPr>
              <a:t>5</a:t>
            </a:r>
            <a:r>
              <a:rPr lang="zh-CN" altLang="en-US" sz="800" b="1" dirty="0">
                <a:solidFill>
                  <a:schemeClr val="bg1">
                    <a:lumMod val="50000"/>
                  </a:schemeClr>
                </a:solidFill>
                <a:latin typeface="Noto Sans S Chinese Medium" panose="020B0600000000000000" pitchFamily="34" charset="-122"/>
                <a:ea typeface="Noto Sans S Chinese Medium" panose="020B0600000000000000" pitchFamily="34" charset="-122"/>
              </a:rPr>
              <a:t> </a:t>
            </a:r>
            <a:r>
              <a:rPr lang="zh-CN" altLang="en-US" sz="1200" b="1" dirty="0">
                <a:solidFill>
                  <a:schemeClr val="bg1">
                    <a:lumMod val="50000"/>
                  </a:schemeClr>
                </a:solidFill>
                <a:latin typeface="Noto Sans S Chinese Medium" panose="020B0600000000000000" pitchFamily="34" charset="-122"/>
                <a:ea typeface="Noto Sans S Chinese Medium" panose="020B0600000000000000" pitchFamily="34" charset="-122"/>
              </a:rPr>
              <a:t>添加标题</a:t>
            </a:r>
          </a:p>
          <a:p>
            <a:r>
              <a:rPr lang="zh-CN" altLang="en-US" sz="800" dirty="0">
                <a:solidFill>
                  <a:schemeClr val="bg1">
                    <a:lumMod val="50000"/>
                  </a:schemeClr>
                </a:solidFill>
                <a:latin typeface="Noto Sans S Chinese Medium" panose="020B0600000000000000" pitchFamily="34" charset="-122"/>
                <a:ea typeface="Noto Sans S Chinese Medium" panose="020B0600000000000000" pitchFamily="34" charset="-122"/>
              </a:rPr>
              <a:t>添加你的详细文本内容添加你的详细文本内容添加你的详细文本内容添加你的详细文本内容</a:t>
            </a:r>
            <a:endParaRPr lang="en-US" altLang="zh-CN" sz="8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21" name="PA_淘宝店chenying0907 40">
            <a:extLst>
              <a:ext uri="{FF2B5EF4-FFF2-40B4-BE49-F238E27FC236}">
                <a16:creationId xmlns:a16="http://schemas.microsoft.com/office/drawing/2014/main" xmlns="" id="{5D20092A-46C0-1248-97AC-74208117F857}"/>
              </a:ext>
            </a:extLst>
          </p:cNvPr>
          <p:cNvSpPr>
            <a:spLocks noChangeArrowheads="1"/>
          </p:cNvSpPr>
          <p:nvPr>
            <p:custDataLst>
              <p:tags r:id="rId19"/>
            </p:custDataLst>
          </p:nvPr>
        </p:nvSpPr>
        <p:spPr bwMode="auto">
          <a:xfrm>
            <a:off x="5799611" y="4000594"/>
            <a:ext cx="2482228"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2400" dirty="0">
                <a:solidFill>
                  <a:schemeClr val="bg1">
                    <a:lumMod val="50000"/>
                  </a:schemeClr>
                </a:solidFill>
                <a:latin typeface="Noto Sans S Chinese Medium" panose="020B0600000000000000" pitchFamily="34" charset="-122"/>
                <a:ea typeface="Noto Sans S Chinese Medium" panose="020B0600000000000000" pitchFamily="34" charset="-122"/>
              </a:rPr>
              <a:t>0</a:t>
            </a:r>
            <a:r>
              <a:rPr lang="en-US" altLang="zh-CN" sz="2400" dirty="0">
                <a:solidFill>
                  <a:schemeClr val="bg1">
                    <a:lumMod val="50000"/>
                  </a:schemeClr>
                </a:solidFill>
                <a:latin typeface="Noto Sans S Chinese Medium" panose="020B0600000000000000" pitchFamily="34" charset="-122"/>
                <a:ea typeface="Noto Sans S Chinese Medium" panose="020B0600000000000000" pitchFamily="34" charset="-122"/>
              </a:rPr>
              <a:t>6</a:t>
            </a:r>
            <a:r>
              <a:rPr lang="zh-CN" altLang="en-US" sz="800" b="1" dirty="0">
                <a:solidFill>
                  <a:schemeClr val="bg1">
                    <a:lumMod val="50000"/>
                  </a:schemeClr>
                </a:solidFill>
                <a:latin typeface="Noto Sans S Chinese Medium" panose="020B0600000000000000" pitchFamily="34" charset="-122"/>
                <a:ea typeface="Noto Sans S Chinese Medium" panose="020B0600000000000000" pitchFamily="34" charset="-122"/>
              </a:rPr>
              <a:t> </a:t>
            </a:r>
            <a:r>
              <a:rPr lang="zh-CN" altLang="en-US" sz="1200" b="1" dirty="0">
                <a:solidFill>
                  <a:schemeClr val="bg1">
                    <a:lumMod val="50000"/>
                  </a:schemeClr>
                </a:solidFill>
                <a:latin typeface="Noto Sans S Chinese Medium" panose="020B0600000000000000" pitchFamily="34" charset="-122"/>
                <a:ea typeface="Noto Sans S Chinese Medium" panose="020B0600000000000000" pitchFamily="34" charset="-122"/>
              </a:rPr>
              <a:t>添加标题</a:t>
            </a:r>
            <a:endParaRPr lang="en-US" altLang="zh-CN" sz="1200" b="1" dirty="0">
              <a:solidFill>
                <a:schemeClr val="bg1">
                  <a:lumMod val="50000"/>
                </a:schemeClr>
              </a:solidFill>
              <a:latin typeface="Noto Sans S Chinese Medium" panose="020B0600000000000000" pitchFamily="34" charset="-122"/>
              <a:ea typeface="Noto Sans S Chinese Medium" panose="020B0600000000000000" pitchFamily="34" charset="-122"/>
            </a:endParaRPr>
          </a:p>
          <a:p>
            <a:r>
              <a:rPr lang="zh-CN" altLang="en-US" sz="800" dirty="0">
                <a:solidFill>
                  <a:schemeClr val="bg1">
                    <a:lumMod val="50000"/>
                  </a:schemeClr>
                </a:solidFill>
                <a:latin typeface="Noto Sans S Chinese Medium" panose="020B0600000000000000" pitchFamily="34" charset="-122"/>
                <a:ea typeface="Noto Sans S Chinese Medium" panose="020B0600000000000000" pitchFamily="34" charset="-122"/>
              </a:rPr>
              <a:t>添加你的详细文本内容添加你的详细文本内容添加你的详细文本内容添加你的详细文本内容</a:t>
            </a:r>
            <a:endParaRPr lang="en-US" altLang="zh-CN" sz="8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grpSp>
        <p:nvGrpSpPr>
          <p:cNvPr id="22" name="PA_淘宝店chenying0907 32">
            <a:extLst>
              <a:ext uri="{FF2B5EF4-FFF2-40B4-BE49-F238E27FC236}">
                <a16:creationId xmlns:a16="http://schemas.microsoft.com/office/drawing/2014/main" xmlns="" id="{EC1D7E34-2BFD-0B42-9309-36C6D25E1E2E}"/>
              </a:ext>
            </a:extLst>
          </p:cNvPr>
          <p:cNvGrpSpPr/>
          <p:nvPr>
            <p:custDataLst>
              <p:tags r:id="rId20"/>
            </p:custDataLst>
          </p:nvPr>
        </p:nvGrpSpPr>
        <p:grpSpPr>
          <a:xfrm>
            <a:off x="-9190" y="0"/>
            <a:ext cx="620750" cy="791858"/>
            <a:chOff x="0" y="-21236"/>
            <a:chExt cx="3311527" cy="4224338"/>
          </a:xfrm>
        </p:grpSpPr>
        <p:sp>
          <p:nvSpPr>
            <p:cNvPr id="23" name="淘宝店chenying0907 37">
              <a:extLst>
                <a:ext uri="{FF2B5EF4-FFF2-40B4-BE49-F238E27FC236}">
                  <a16:creationId xmlns:a16="http://schemas.microsoft.com/office/drawing/2014/main" xmlns="" id="{ABAD414A-5CDF-1245-BE37-ADEFE2304AF9}"/>
                </a:ext>
              </a:extLst>
            </p:cNvPr>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E5CB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4" name="淘宝店chenying0907 38">
              <a:extLst>
                <a:ext uri="{FF2B5EF4-FFF2-40B4-BE49-F238E27FC236}">
                  <a16:creationId xmlns:a16="http://schemas.microsoft.com/office/drawing/2014/main" xmlns="" id="{30F99ABB-9CDE-8D4A-9E0F-2652D8D3BE87}"/>
                </a:ext>
              </a:extLst>
            </p:cNvPr>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5" name="淘宝店chenying0907 39">
              <a:extLst>
                <a:ext uri="{FF2B5EF4-FFF2-40B4-BE49-F238E27FC236}">
                  <a16:creationId xmlns:a16="http://schemas.microsoft.com/office/drawing/2014/main" xmlns="" id="{CFC801A1-FDD7-3E4F-A13D-1BAABE838326}"/>
                </a:ext>
              </a:extLst>
            </p:cNvPr>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DBAC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26" name="PA_文本框 4">
            <a:extLst>
              <a:ext uri="{FF2B5EF4-FFF2-40B4-BE49-F238E27FC236}">
                <a16:creationId xmlns:a16="http://schemas.microsoft.com/office/drawing/2014/main" xmlns="" id="{9AB2F585-7135-8040-91F9-C373EDF9E71F}"/>
              </a:ext>
            </a:extLst>
          </p:cNvPr>
          <p:cNvSpPr txBox="1">
            <a:spLocks noChangeArrowheads="1"/>
          </p:cNvSpPr>
          <p:nvPr>
            <p:custDataLst>
              <p:tags r:id="rId21"/>
            </p:custDataLst>
          </p:nvPr>
        </p:nvSpPr>
        <p:spPr bwMode="auto">
          <a:xfrm>
            <a:off x="535359" y="184337"/>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Noto Sans S Chinese Medium" panose="020B0600000000000000" pitchFamily="34" charset="-122"/>
                <a:ea typeface="Noto Sans S Chinese Medium" panose="020B0600000000000000" pitchFamily="34" charset="-122"/>
              </a:rPr>
              <a:t>此处添加</a:t>
            </a:r>
            <a:r>
              <a:rPr lang="zh-CN" altLang="en-US" sz="2000" dirty="0">
                <a:solidFill>
                  <a:srgbClr val="DBACA5"/>
                </a:solidFill>
                <a:latin typeface="Noto Sans S Chinese Medium" panose="020B0600000000000000" pitchFamily="34" charset="-122"/>
                <a:ea typeface="Noto Sans S Chinese Medium" panose="020B0600000000000000" pitchFamily="34" charset="-122"/>
              </a:rPr>
              <a:t>标题文本</a:t>
            </a:r>
            <a:endParaRPr lang="en-US" altLang="zh-CN" sz="2000" dirty="0">
              <a:solidFill>
                <a:srgbClr val="DBACA5"/>
              </a:solidFill>
              <a:latin typeface="Noto Sans S Chinese Medium" panose="020B0600000000000000" pitchFamily="34" charset="-122"/>
              <a:ea typeface="Noto Sans S Chinese Medium" panose="020B0600000000000000" pitchFamily="34" charset="-122"/>
            </a:endParaRPr>
          </a:p>
        </p:txBody>
      </p:sp>
      <p:sp>
        <p:nvSpPr>
          <p:cNvPr id="27" name="PA_文本框 5">
            <a:extLst>
              <a:ext uri="{FF2B5EF4-FFF2-40B4-BE49-F238E27FC236}">
                <a16:creationId xmlns:a16="http://schemas.microsoft.com/office/drawing/2014/main" xmlns="" id="{EAE25839-A9E4-F048-A4B9-78C9389288B7}"/>
              </a:ext>
            </a:extLst>
          </p:cNvPr>
          <p:cNvSpPr txBox="1">
            <a:spLocks noChangeArrowheads="1"/>
          </p:cNvSpPr>
          <p:nvPr>
            <p:custDataLst>
              <p:tags r:id="rId22"/>
            </p:custDataLst>
          </p:nvPr>
        </p:nvSpPr>
        <p:spPr bwMode="auto">
          <a:xfrm>
            <a:off x="535359" y="509426"/>
            <a:ext cx="2071401"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800" dirty="0">
                <a:solidFill>
                  <a:schemeClr val="bg1">
                    <a:lumMod val="50000"/>
                  </a:schemeClr>
                </a:solidFill>
                <a:latin typeface="Noto Sans S Chinese Medium" panose="020B0600000000000000" pitchFamily="34" charset="-122"/>
                <a:ea typeface="Noto Sans S Chinese Medium" panose="020B0600000000000000" pitchFamily="34" charset="-122"/>
              </a:rPr>
              <a:t>This is a good space for a short subtitle</a:t>
            </a:r>
          </a:p>
        </p:txBody>
      </p:sp>
    </p:spTree>
    <p:extLst>
      <p:ext uri="{BB962C8B-B14F-4D97-AF65-F5344CB8AC3E}">
        <p14:creationId xmlns:p14="http://schemas.microsoft.com/office/powerpoint/2010/main" val="33463616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9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120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150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par>
                                <p:cTn id="28" presetID="10" presetClass="entr" presetSubtype="0" fill="hold" grpId="0" nodeType="withEffect">
                                  <p:stCondLst>
                                    <p:cond delay="30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grpId="0" nodeType="withEffect">
                                  <p:stCondLst>
                                    <p:cond delay="60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par>
                                <p:cTn id="34" presetID="10" presetClass="entr" presetSubtype="0" fill="hold" grpId="0" nodeType="withEffect">
                                  <p:stCondLst>
                                    <p:cond delay="90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par>
                                <p:cTn id="37" presetID="10" presetClass="entr" presetSubtype="0" fill="hold" grpId="0" nodeType="withEffect">
                                  <p:stCondLst>
                                    <p:cond delay="120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par>
                                <p:cTn id="40" presetID="10" presetClass="entr" presetSubtype="0" fill="hold" grpId="0" nodeType="withEffect">
                                  <p:stCondLst>
                                    <p:cond delay="150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par>
                                <p:cTn id="48" presetID="10" presetClass="entr" presetSubtype="0" fill="hold" grpId="0" nodeType="withEffect">
                                  <p:stCondLst>
                                    <p:cond delay="60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500"/>
                                        <p:tgtEl>
                                          <p:spTgt spid="16"/>
                                        </p:tgtEl>
                                      </p:cBhvr>
                                    </p:animEffect>
                                  </p:childTnLst>
                                </p:cTn>
                              </p:par>
                              <p:par>
                                <p:cTn id="51" presetID="10" presetClass="entr" presetSubtype="0" fill="hold" grpId="0" nodeType="withEffect">
                                  <p:stCondLst>
                                    <p:cond delay="900"/>
                                  </p:stCondLst>
                                  <p:childTnLst>
                                    <p:set>
                                      <p:cBhvr>
                                        <p:cTn id="52" dur="1" fill="hold">
                                          <p:stCondLst>
                                            <p:cond delay="0"/>
                                          </p:stCondLst>
                                        </p:cTn>
                                        <p:tgtEl>
                                          <p:spTgt spid="17"/>
                                        </p:tgtEl>
                                        <p:attrNameLst>
                                          <p:attrName>style.visibility</p:attrName>
                                        </p:attrNameLst>
                                      </p:cBhvr>
                                      <p:to>
                                        <p:strVal val="visible"/>
                                      </p:to>
                                    </p:set>
                                    <p:animEffect transition="in" filter="fade">
                                      <p:cBhvr>
                                        <p:cTn id="53" dur="500"/>
                                        <p:tgtEl>
                                          <p:spTgt spid="17"/>
                                        </p:tgtEl>
                                      </p:cBhvr>
                                    </p:animEffect>
                                  </p:childTnLst>
                                </p:cTn>
                              </p:par>
                              <p:par>
                                <p:cTn id="54" presetID="10" presetClass="entr" presetSubtype="0" fill="hold" grpId="0" nodeType="withEffect">
                                  <p:stCondLst>
                                    <p:cond delay="1200"/>
                                  </p:stCondLst>
                                  <p:childTnLst>
                                    <p:set>
                                      <p:cBhvr>
                                        <p:cTn id="55" dur="1" fill="hold">
                                          <p:stCondLst>
                                            <p:cond delay="0"/>
                                          </p:stCondLst>
                                        </p:cTn>
                                        <p:tgtEl>
                                          <p:spTgt spid="18"/>
                                        </p:tgtEl>
                                        <p:attrNameLst>
                                          <p:attrName>style.visibility</p:attrName>
                                        </p:attrNameLst>
                                      </p:cBhvr>
                                      <p:to>
                                        <p:strVal val="visible"/>
                                      </p:to>
                                    </p:set>
                                    <p:animEffect transition="in" filter="fade">
                                      <p:cBhvr>
                                        <p:cTn id="56" dur="500"/>
                                        <p:tgtEl>
                                          <p:spTgt spid="18"/>
                                        </p:tgtEl>
                                      </p:cBhvr>
                                    </p:animEffect>
                                  </p:childTnLst>
                                </p:cTn>
                              </p:par>
                              <p:par>
                                <p:cTn id="57" presetID="10" presetClass="entr" presetSubtype="0" fill="hold" grpId="0" nodeType="withEffect">
                                  <p:stCondLst>
                                    <p:cond delay="1500"/>
                                  </p:stCondLst>
                                  <p:childTnLst>
                                    <p:set>
                                      <p:cBhvr>
                                        <p:cTn id="58" dur="1" fill="hold">
                                          <p:stCondLst>
                                            <p:cond delay="0"/>
                                          </p:stCondLst>
                                        </p:cTn>
                                        <p:tgtEl>
                                          <p:spTgt spid="19"/>
                                        </p:tgtEl>
                                        <p:attrNameLst>
                                          <p:attrName>style.visibility</p:attrName>
                                        </p:attrNameLst>
                                      </p:cBhvr>
                                      <p:to>
                                        <p:strVal val="visible"/>
                                      </p:to>
                                    </p:set>
                                    <p:animEffect transition="in" filter="fade">
                                      <p:cBhvr>
                                        <p:cTn id="59" dur="500"/>
                                        <p:tgtEl>
                                          <p:spTgt spid="19"/>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fade">
                                      <p:cBhvr>
                                        <p:cTn id="64" dur="500"/>
                                        <p:tgtEl>
                                          <p:spTgt spid="20"/>
                                        </p:tgtEl>
                                      </p:cBhvr>
                                    </p:animEffect>
                                  </p:childTnLst>
                                </p:cTn>
                              </p:par>
                              <p:par>
                                <p:cTn id="65" presetID="10" presetClass="entr" presetSubtype="0" fill="hold" grpId="0" nodeType="withEffect">
                                  <p:stCondLst>
                                    <p:cond delay="300"/>
                                  </p:stCondLst>
                                  <p:childTnLst>
                                    <p:set>
                                      <p:cBhvr>
                                        <p:cTn id="66" dur="1" fill="hold">
                                          <p:stCondLst>
                                            <p:cond delay="0"/>
                                          </p:stCondLst>
                                        </p:cTn>
                                        <p:tgtEl>
                                          <p:spTgt spid="21"/>
                                        </p:tgtEl>
                                        <p:attrNameLst>
                                          <p:attrName>style.visibility</p:attrName>
                                        </p:attrNameLst>
                                      </p:cBhvr>
                                      <p:to>
                                        <p:strVal val="visible"/>
                                      </p:to>
                                    </p:set>
                                    <p:animEffect transition="in" filter="fade">
                                      <p:cBhvr>
                                        <p:cTn id="67" dur="500"/>
                                        <p:tgtEl>
                                          <p:spTgt spid="21"/>
                                        </p:tgtEl>
                                      </p:cBhvr>
                                    </p:animEffect>
                                  </p:childTnLst>
                                </p:cTn>
                              </p:par>
                              <p:par>
                                <p:cTn id="68" presetID="10" presetClass="entr" presetSubtype="0" fill="hold" nodeType="withEffect">
                                  <p:stCondLst>
                                    <p:cond delay="600"/>
                                  </p:stCondLst>
                                  <p:childTnLst>
                                    <p:set>
                                      <p:cBhvr>
                                        <p:cTn id="69" dur="1" fill="hold">
                                          <p:stCondLst>
                                            <p:cond delay="0"/>
                                          </p:stCondLst>
                                        </p:cTn>
                                        <p:tgtEl>
                                          <p:spTgt spid="22"/>
                                        </p:tgtEl>
                                        <p:attrNameLst>
                                          <p:attrName>style.visibility</p:attrName>
                                        </p:attrNameLst>
                                      </p:cBhvr>
                                      <p:to>
                                        <p:strVal val="visible"/>
                                      </p:to>
                                    </p:set>
                                    <p:animEffect transition="in" filter="fade">
                                      <p:cBhvr>
                                        <p:cTn id="70" dur="500"/>
                                        <p:tgtEl>
                                          <p:spTgt spid="22"/>
                                        </p:tgtEl>
                                      </p:cBhvr>
                                    </p:animEffect>
                                  </p:childTnLst>
                                </p:cTn>
                              </p:par>
                              <p:par>
                                <p:cTn id="71" presetID="10" presetClass="entr" presetSubtype="0" fill="hold" grpId="0" nodeType="withEffect">
                                  <p:stCondLst>
                                    <p:cond delay="90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500"/>
                                        <p:tgtEl>
                                          <p:spTgt spid="26"/>
                                        </p:tgtEl>
                                      </p:cBhvr>
                                    </p:animEffect>
                                  </p:childTnLst>
                                </p:cTn>
                              </p:par>
                              <p:par>
                                <p:cTn id="74" presetID="10" presetClass="entr" presetSubtype="0" fill="hold" grpId="0" nodeType="withEffect">
                                  <p:stCondLst>
                                    <p:cond delay="1200"/>
                                  </p:stCondLst>
                                  <p:childTnLst>
                                    <p:set>
                                      <p:cBhvr>
                                        <p:cTn id="75" dur="1" fill="hold">
                                          <p:stCondLst>
                                            <p:cond delay="0"/>
                                          </p:stCondLst>
                                        </p:cTn>
                                        <p:tgtEl>
                                          <p:spTgt spid="27"/>
                                        </p:tgtEl>
                                        <p:attrNameLst>
                                          <p:attrName>style.visibility</p:attrName>
                                        </p:attrNameLst>
                                      </p:cBhvr>
                                      <p:to>
                                        <p:strVal val="visible"/>
                                      </p:to>
                                    </p:set>
                                    <p:animEffect transition="in" filter="fade">
                                      <p:cBhvr>
                                        <p:cTn id="7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autoUpdateAnimBg="0"/>
      <p:bldP spid="4" grpId="0" animBg="1" autoUpdateAnimBg="0"/>
      <p:bldP spid="5" grpId="0" animBg="1"/>
      <p:bldP spid="6" grpId="0" animBg="1"/>
      <p:bldP spid="7" grpId="0" animBg="1"/>
      <p:bldP spid="8" grpId="0" animBg="1"/>
      <p:bldP spid="9" grpId="0" animBg="1" autoUpdateAnimBg="0"/>
      <p:bldP spid="10" grpId="0" animBg="1" autoUpdateAnimBg="0"/>
      <p:bldP spid="11" grpId="0" animBg="1"/>
      <p:bldP spid="12" grpId="0" animBg="1"/>
      <p:bldP spid="13" grpId="0" animBg="1"/>
      <p:bldP spid="14" grpId="0"/>
      <p:bldP spid="16" grpId="0" animBg="1" autoUpdateAnimBg="0"/>
      <p:bldP spid="17" grpId="0"/>
      <p:bldP spid="18" grpId="0"/>
      <p:bldP spid="19" grpId="0"/>
      <p:bldP spid="20" grpId="0"/>
      <p:bldP spid="21" grpId="0" animBg="1" autoUpdateAnimBg="0"/>
      <p:bldP spid="26" grpId="0"/>
      <p:bldP spid="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淘宝店chenying0907 21">
            <a:extLst>
              <a:ext uri="{FF2B5EF4-FFF2-40B4-BE49-F238E27FC236}">
                <a16:creationId xmlns:a16="http://schemas.microsoft.com/office/drawing/2014/main" xmlns="" id="{0F803C45-561C-0A4D-836A-21C01D709FCC}"/>
              </a:ext>
            </a:extLst>
          </p:cNvPr>
          <p:cNvGrpSpPr/>
          <p:nvPr>
            <p:custDataLst>
              <p:tags r:id="rId1"/>
            </p:custDataLst>
          </p:nvPr>
        </p:nvGrpSpPr>
        <p:grpSpPr>
          <a:xfrm>
            <a:off x="5832473" y="-21235"/>
            <a:ext cx="3311527" cy="5164735"/>
            <a:chOff x="5832473" y="-21235"/>
            <a:chExt cx="3311527" cy="5164735"/>
          </a:xfrm>
        </p:grpSpPr>
        <p:sp>
          <p:nvSpPr>
            <p:cNvPr id="3" name="淘宝店chenying0907 36">
              <a:extLst>
                <a:ext uri="{FF2B5EF4-FFF2-40B4-BE49-F238E27FC236}">
                  <a16:creationId xmlns:a16="http://schemas.microsoft.com/office/drawing/2014/main" xmlns="" id="{3436384D-D35C-4D40-BB9F-25DD299BD3E6}"/>
                </a:ext>
              </a:extLst>
            </p:cNvPr>
            <p:cNvSpPr>
              <a:spLocks/>
            </p:cNvSpPr>
            <p:nvPr/>
          </p:nvSpPr>
          <p:spPr bwMode="auto">
            <a:xfrm rot="16200000">
              <a:off x="7445263" y="403114"/>
              <a:ext cx="2123086" cy="1274387"/>
            </a:xfrm>
            <a:custGeom>
              <a:avLst/>
              <a:gdLst/>
              <a:ahLst/>
              <a:cxnLst/>
              <a:rect l="l" t="t" r="r" b="b"/>
              <a:pathLst>
                <a:path w="2123086" h="1274387">
                  <a:moveTo>
                    <a:pt x="0" y="252037"/>
                  </a:moveTo>
                  <a:lnTo>
                    <a:pt x="2123086" y="0"/>
                  </a:lnTo>
                  <a:lnTo>
                    <a:pt x="2123086" y="1274387"/>
                  </a:lnTo>
                  <a:lnTo>
                    <a:pt x="1182688" y="1274387"/>
                  </a:lnTo>
                  <a:close/>
                </a:path>
              </a:pathLst>
            </a:custGeom>
            <a:solidFill>
              <a:srgbClr val="E5AAA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 name="淘宝店chenying0907 37">
              <a:extLst>
                <a:ext uri="{FF2B5EF4-FFF2-40B4-BE49-F238E27FC236}">
                  <a16:creationId xmlns:a16="http://schemas.microsoft.com/office/drawing/2014/main" xmlns="" id="{E4C10C18-BA64-D64B-848E-94FBEB73BE97}"/>
                </a:ext>
              </a:extLst>
            </p:cNvPr>
            <p:cNvSpPr>
              <a:spLocks/>
            </p:cNvSpPr>
            <p:nvPr/>
          </p:nvSpPr>
          <p:spPr bwMode="auto">
            <a:xfrm rot="16200000">
              <a:off x="5568154" y="1183482"/>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F1CF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淘宝店chenying0907 38">
              <a:extLst>
                <a:ext uri="{FF2B5EF4-FFF2-40B4-BE49-F238E27FC236}">
                  <a16:creationId xmlns:a16="http://schemas.microsoft.com/office/drawing/2014/main" xmlns="" id="{F2DA8888-52EE-B649-89A7-232639B53DC2}"/>
                </a:ext>
              </a:extLst>
            </p:cNvPr>
            <p:cNvSpPr>
              <a:spLocks/>
            </p:cNvSpPr>
            <p:nvPr/>
          </p:nvSpPr>
          <p:spPr bwMode="auto">
            <a:xfrm rot="16200000">
              <a:off x="6636541" y="2759869"/>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9E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淘宝店chenying0907 39">
              <a:extLst>
                <a:ext uri="{FF2B5EF4-FFF2-40B4-BE49-F238E27FC236}">
                  <a16:creationId xmlns:a16="http://schemas.microsoft.com/office/drawing/2014/main" xmlns="" id="{540D1C18-A498-BB42-A707-7C5DFC966356}"/>
                </a:ext>
              </a:extLst>
            </p:cNvPr>
            <p:cNvSpPr>
              <a:spLocks/>
            </p:cNvSpPr>
            <p:nvPr/>
          </p:nvSpPr>
          <p:spPr bwMode="auto">
            <a:xfrm rot="16200000">
              <a:off x="7785893" y="3785394"/>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E5AA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 name="PA_淘宝店chenying0907 13">
            <a:extLst>
              <a:ext uri="{FF2B5EF4-FFF2-40B4-BE49-F238E27FC236}">
                <a16:creationId xmlns:a16="http://schemas.microsoft.com/office/drawing/2014/main" xmlns="" id="{2EB3A486-742A-9B4B-9838-FD370D7097AB}"/>
              </a:ext>
            </a:extLst>
          </p:cNvPr>
          <p:cNvSpPr/>
          <p:nvPr>
            <p:custDataLst>
              <p:tags r:id="rId2"/>
            </p:custDataLst>
          </p:nvPr>
        </p:nvSpPr>
        <p:spPr>
          <a:xfrm>
            <a:off x="3203847" y="1226820"/>
            <a:ext cx="5557563" cy="2689858"/>
          </a:xfrm>
          <a:prstGeom prst="rect">
            <a:avLst/>
          </a:prstGeom>
          <a:solidFill>
            <a:schemeClr val="bg1">
              <a:alpha val="85000"/>
            </a:schemeClr>
          </a:solidFill>
          <a:ln>
            <a:noFill/>
          </a:ln>
          <a:effectLst>
            <a:outerShdw blurRad="368300" dist="63500" dir="4620000" algn="tl"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PA_文本框 16">
            <a:extLst>
              <a:ext uri="{FF2B5EF4-FFF2-40B4-BE49-F238E27FC236}">
                <a16:creationId xmlns:a16="http://schemas.microsoft.com/office/drawing/2014/main" xmlns="" id="{38148F02-5665-A24D-9286-0C2FA2D3B994}"/>
              </a:ext>
            </a:extLst>
          </p:cNvPr>
          <p:cNvSpPr txBox="1"/>
          <p:nvPr>
            <p:custDataLst>
              <p:tags r:id="rId3"/>
            </p:custDataLst>
          </p:nvPr>
        </p:nvSpPr>
        <p:spPr>
          <a:xfrm>
            <a:off x="1841644" y="2126925"/>
            <a:ext cx="899396" cy="830997"/>
          </a:xfrm>
          <a:prstGeom prst="rect">
            <a:avLst/>
          </a:prstGeom>
          <a:noFill/>
        </p:spPr>
        <p:txBody>
          <a:bodyPr wrap="square" rtlCol="0">
            <a:spAutoFit/>
          </a:bodyPr>
          <a:lstStyle/>
          <a:p>
            <a:r>
              <a:rPr lang="en-US" altLang="zh-CN" sz="4800" dirty="0">
                <a:solidFill>
                  <a:schemeClr val="bg1">
                    <a:lumMod val="50000"/>
                  </a:schemeClr>
                </a:solidFill>
                <a:latin typeface="Noto Sans S Chinese Medium" panose="020B0600000000000000" pitchFamily="34" charset="-122"/>
                <a:ea typeface="Noto Sans S Chinese Medium" panose="020B0600000000000000" pitchFamily="34" charset="-122"/>
              </a:rPr>
              <a:t>02</a:t>
            </a:r>
            <a:endParaRPr lang="zh-CN" altLang="en-US" sz="48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9" name="PA_文本框 17">
            <a:extLst>
              <a:ext uri="{FF2B5EF4-FFF2-40B4-BE49-F238E27FC236}">
                <a16:creationId xmlns:a16="http://schemas.microsoft.com/office/drawing/2014/main" xmlns="" id="{D9D86260-6BAD-4840-A1BC-38B41227E690}"/>
              </a:ext>
            </a:extLst>
          </p:cNvPr>
          <p:cNvSpPr txBox="1"/>
          <p:nvPr>
            <p:custDataLst>
              <p:tags r:id="rId4"/>
            </p:custDataLst>
          </p:nvPr>
        </p:nvSpPr>
        <p:spPr>
          <a:xfrm>
            <a:off x="3524160" y="1871018"/>
            <a:ext cx="2031325" cy="461665"/>
          </a:xfrm>
          <a:prstGeom prst="rect">
            <a:avLst/>
          </a:prstGeom>
          <a:noFill/>
        </p:spPr>
        <p:txBody>
          <a:bodyPr wrap="none" rtlCol="0">
            <a:spAutoFit/>
          </a:bodyPr>
          <a:lstStyle/>
          <a:p>
            <a:r>
              <a:rPr lang="zh-CN" altLang="en-US" sz="2400" dirty="0">
                <a:solidFill>
                  <a:schemeClr val="bg1">
                    <a:lumMod val="50000"/>
                  </a:schemeClr>
                </a:solidFill>
                <a:latin typeface="Noto Sans S Chinese Medium" panose="020B0600000000000000" pitchFamily="34" charset="-122"/>
                <a:ea typeface="Noto Sans S Chinese Medium" panose="020B0600000000000000" pitchFamily="34" charset="-122"/>
              </a:rPr>
              <a:t>相关标题文字</a:t>
            </a:r>
          </a:p>
        </p:txBody>
      </p:sp>
      <p:grpSp>
        <p:nvGrpSpPr>
          <p:cNvPr id="10" name="PA_淘宝店chenying0907 18">
            <a:extLst>
              <a:ext uri="{FF2B5EF4-FFF2-40B4-BE49-F238E27FC236}">
                <a16:creationId xmlns:a16="http://schemas.microsoft.com/office/drawing/2014/main" xmlns="" id="{98203767-F347-A340-95C2-FBA8CFB3873E}"/>
              </a:ext>
            </a:extLst>
          </p:cNvPr>
          <p:cNvGrpSpPr/>
          <p:nvPr>
            <p:custDataLst>
              <p:tags r:id="rId5"/>
            </p:custDataLst>
          </p:nvPr>
        </p:nvGrpSpPr>
        <p:grpSpPr>
          <a:xfrm>
            <a:off x="2243226" y="2221456"/>
            <a:ext cx="528300" cy="710884"/>
            <a:chOff x="4211960" y="594800"/>
            <a:chExt cx="374475" cy="662059"/>
          </a:xfrm>
        </p:grpSpPr>
        <p:sp>
          <p:nvSpPr>
            <p:cNvPr id="11" name="直角三角形 10">
              <a:extLst>
                <a:ext uri="{FF2B5EF4-FFF2-40B4-BE49-F238E27FC236}">
                  <a16:creationId xmlns:a16="http://schemas.microsoft.com/office/drawing/2014/main" xmlns="" id="{5F6CFF0F-405A-2E45-B282-CA791E692633}"/>
                </a:ext>
              </a:extLst>
            </p:cNvPr>
            <p:cNvSpPr/>
            <p:nvPr/>
          </p:nvSpPr>
          <p:spPr>
            <a:xfrm rot="16200000">
              <a:off x="4068168" y="738592"/>
              <a:ext cx="662059" cy="374475"/>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ans S Chinese Medium" panose="020B0600000000000000" pitchFamily="34" charset="-122"/>
                <a:ea typeface="Noto Sans S Chinese Medium" panose="020B0600000000000000" pitchFamily="34" charset="-122"/>
              </a:endParaRPr>
            </a:p>
          </p:txBody>
        </p:sp>
        <p:cxnSp>
          <p:nvCxnSpPr>
            <p:cNvPr id="12" name="直接连接符 20">
              <a:extLst>
                <a:ext uri="{FF2B5EF4-FFF2-40B4-BE49-F238E27FC236}">
                  <a16:creationId xmlns:a16="http://schemas.microsoft.com/office/drawing/2014/main" xmlns="" id="{A2D1A06A-DB9A-5C41-9AB4-CA67C8352D01}"/>
                </a:ext>
              </a:extLst>
            </p:cNvPr>
            <p:cNvCxnSpPr>
              <a:stCxn id="11" idx="4"/>
              <a:endCxn id="11" idx="0"/>
            </p:cNvCxnSpPr>
            <p:nvPr/>
          </p:nvCxnSpPr>
          <p:spPr>
            <a:xfrm flipH="1">
              <a:off x="4211960" y="594800"/>
              <a:ext cx="374475" cy="662059"/>
            </a:xfrm>
            <a:prstGeom prst="line">
              <a:avLst/>
            </a:prstGeom>
            <a:ln w="6350" cap="rnd">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13" name="PA_淘宝店chenying0907 23">
            <a:extLst>
              <a:ext uri="{FF2B5EF4-FFF2-40B4-BE49-F238E27FC236}">
                <a16:creationId xmlns:a16="http://schemas.microsoft.com/office/drawing/2014/main" xmlns="" id="{549E7884-4082-C249-A73F-B7ACED245198}"/>
              </a:ext>
            </a:extLst>
          </p:cNvPr>
          <p:cNvSpPr/>
          <p:nvPr>
            <p:custDataLst>
              <p:tags r:id="rId6"/>
            </p:custDataLst>
          </p:nvPr>
        </p:nvSpPr>
        <p:spPr>
          <a:xfrm>
            <a:off x="3524161" y="2331323"/>
            <a:ext cx="2286000" cy="819455"/>
          </a:xfrm>
          <a:prstGeom prst="rect">
            <a:avLst/>
          </a:prstGeom>
        </p:spPr>
        <p:txBody>
          <a:bodyPr wrap="square">
            <a:spAutoFit/>
          </a:bodyPr>
          <a:lstStyle/>
          <a:p>
            <a:pPr marL="171450" indent="-171450">
              <a:lnSpc>
                <a:spcPct val="150000"/>
              </a:lnSpc>
              <a:buClr>
                <a:schemeClr val="accent3"/>
              </a:buClr>
              <a:buFont typeface="Wingdings" panose="05000000000000000000" pitchFamily="2" charset="2"/>
              <a:buChar char="p"/>
            </a:pPr>
            <a:r>
              <a:rPr lang="zh-CN" altLang="en-US" sz="1050" dirty="0">
                <a:solidFill>
                  <a:schemeClr val="bg1">
                    <a:lumMod val="50000"/>
                  </a:schemeClr>
                </a:solidFill>
                <a:latin typeface="Noto Sans S Chinese Medium" panose="020B0600000000000000" pitchFamily="34" charset="-122"/>
                <a:ea typeface="Noto Sans S Chinese Medium" panose="020B0600000000000000" pitchFamily="34" charset="-122"/>
              </a:rPr>
              <a:t>请替换文字内容</a:t>
            </a:r>
            <a:endParaRPr lang="en-US" altLang="zh-CN" sz="1050" dirty="0">
              <a:solidFill>
                <a:schemeClr val="bg1">
                  <a:lumMod val="50000"/>
                </a:schemeClr>
              </a:solidFill>
              <a:latin typeface="Noto Sans S Chinese Medium" panose="020B0600000000000000" pitchFamily="34" charset="-122"/>
              <a:ea typeface="Noto Sans S Chinese Medium" panose="020B0600000000000000" pitchFamily="34" charset="-122"/>
            </a:endParaRPr>
          </a:p>
          <a:p>
            <a:pPr marL="171450" indent="-171450">
              <a:lnSpc>
                <a:spcPct val="150000"/>
              </a:lnSpc>
              <a:buClr>
                <a:schemeClr val="accent3"/>
              </a:buClr>
              <a:buFont typeface="Wingdings" panose="05000000000000000000" pitchFamily="2" charset="2"/>
              <a:buChar char="p"/>
            </a:pPr>
            <a:r>
              <a:rPr lang="zh-CN" altLang="en-US" sz="1050" dirty="0">
                <a:solidFill>
                  <a:schemeClr val="bg1">
                    <a:lumMod val="50000"/>
                  </a:schemeClr>
                </a:solidFill>
                <a:latin typeface="Noto Sans S Chinese Medium" panose="020B0600000000000000" pitchFamily="34" charset="-122"/>
                <a:ea typeface="Noto Sans S Chinese Medium" panose="020B0600000000000000" pitchFamily="34" charset="-122"/>
              </a:rPr>
              <a:t>请替换文字内容</a:t>
            </a:r>
            <a:endParaRPr lang="en-US" altLang="zh-CN" sz="1050" dirty="0">
              <a:solidFill>
                <a:schemeClr val="bg1">
                  <a:lumMod val="50000"/>
                </a:schemeClr>
              </a:solidFill>
              <a:latin typeface="Noto Sans S Chinese Medium" panose="020B0600000000000000" pitchFamily="34" charset="-122"/>
              <a:ea typeface="Noto Sans S Chinese Medium" panose="020B0600000000000000" pitchFamily="34" charset="-122"/>
            </a:endParaRPr>
          </a:p>
          <a:p>
            <a:pPr marL="171450" indent="-171450">
              <a:lnSpc>
                <a:spcPct val="150000"/>
              </a:lnSpc>
              <a:buClr>
                <a:schemeClr val="accent3"/>
              </a:buClr>
              <a:buFont typeface="Wingdings" panose="05000000000000000000" pitchFamily="2" charset="2"/>
              <a:buChar char="p"/>
            </a:pPr>
            <a:r>
              <a:rPr lang="zh-CN" altLang="en-US" sz="1050" dirty="0">
                <a:solidFill>
                  <a:schemeClr val="bg1">
                    <a:lumMod val="50000"/>
                  </a:schemeClr>
                </a:solidFill>
                <a:latin typeface="Noto Sans S Chinese Medium" panose="020B0600000000000000" pitchFamily="34" charset="-122"/>
                <a:ea typeface="Noto Sans S Chinese Medium" panose="020B0600000000000000" pitchFamily="34" charset="-122"/>
              </a:rPr>
              <a:t>请替换文字内容</a:t>
            </a:r>
            <a:endParaRPr lang="en-US" altLang="zh-CN" sz="105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Tree>
    <p:extLst>
      <p:ext uri="{BB962C8B-B14F-4D97-AF65-F5344CB8AC3E}">
        <p14:creationId xmlns:p14="http://schemas.microsoft.com/office/powerpoint/2010/main" val="28772876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90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nodeType="withEffect">
                                  <p:stCondLst>
                                    <p:cond delay="120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150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P spid="8" grpId="0" animBg="1" autoUpdateAnimBg="0"/>
      <p:bldP spid="9"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淘宝店chenying0907 9">
            <a:extLst>
              <a:ext uri="{FF2B5EF4-FFF2-40B4-BE49-F238E27FC236}">
                <a16:creationId xmlns:a16="http://schemas.microsoft.com/office/drawing/2014/main" xmlns="" id="{F44F0C41-204D-324D-980F-1F93AC17A6FD}"/>
              </a:ext>
            </a:extLst>
          </p:cNvPr>
          <p:cNvSpPr>
            <a:spLocks noChangeArrowheads="1"/>
          </p:cNvSpPr>
          <p:nvPr>
            <p:custDataLst>
              <p:tags r:id="rId1"/>
            </p:custDataLst>
          </p:nvPr>
        </p:nvSpPr>
        <p:spPr bwMode="auto">
          <a:xfrm>
            <a:off x="962025" y="1389836"/>
            <a:ext cx="1206500" cy="1206872"/>
          </a:xfrm>
          <a:prstGeom prst="rect">
            <a:avLst/>
          </a:prstGeom>
          <a:solidFill>
            <a:srgbClr val="E5CBC9"/>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atin typeface="Noto Sans S Chinese Medium" panose="020B0600000000000000" pitchFamily="34" charset="-122"/>
              <a:ea typeface="Noto Sans S Chinese Medium" panose="020B0600000000000000" pitchFamily="34" charset="-122"/>
            </a:endParaRPr>
          </a:p>
        </p:txBody>
      </p:sp>
      <p:sp>
        <p:nvSpPr>
          <p:cNvPr id="4" name="PA_淘宝店chenying0907 11">
            <a:extLst>
              <a:ext uri="{FF2B5EF4-FFF2-40B4-BE49-F238E27FC236}">
                <a16:creationId xmlns:a16="http://schemas.microsoft.com/office/drawing/2014/main" xmlns="" id="{FDA66093-E218-2B46-B867-6E5ADD120E5D}"/>
              </a:ext>
            </a:extLst>
          </p:cNvPr>
          <p:cNvSpPr>
            <a:spLocks noChangeArrowheads="1"/>
          </p:cNvSpPr>
          <p:nvPr>
            <p:custDataLst>
              <p:tags r:id="rId2"/>
            </p:custDataLst>
          </p:nvPr>
        </p:nvSpPr>
        <p:spPr bwMode="auto">
          <a:xfrm>
            <a:off x="4279900" y="1389836"/>
            <a:ext cx="1868488" cy="1206872"/>
          </a:xfrm>
          <a:prstGeom prst="rect">
            <a:avLst/>
          </a:prstGeom>
          <a:solidFill>
            <a:srgbClr val="957F7C"/>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atin typeface="Noto Sans S Chinese Medium" panose="020B0600000000000000" pitchFamily="34" charset="-122"/>
              <a:ea typeface="Noto Sans S Chinese Medium" panose="020B0600000000000000" pitchFamily="34" charset="-122"/>
            </a:endParaRPr>
          </a:p>
        </p:txBody>
      </p:sp>
      <p:sp>
        <p:nvSpPr>
          <p:cNvPr id="5" name="PA_淘宝店chenying0907 12">
            <a:extLst>
              <a:ext uri="{FF2B5EF4-FFF2-40B4-BE49-F238E27FC236}">
                <a16:creationId xmlns:a16="http://schemas.microsoft.com/office/drawing/2014/main" xmlns="" id="{9518C829-D5F4-AD47-9B70-238BFC3F10FC}"/>
              </a:ext>
            </a:extLst>
          </p:cNvPr>
          <p:cNvSpPr>
            <a:spLocks noChangeArrowheads="1"/>
          </p:cNvSpPr>
          <p:nvPr>
            <p:custDataLst>
              <p:tags r:id="rId3"/>
            </p:custDataLst>
          </p:nvPr>
        </p:nvSpPr>
        <p:spPr bwMode="auto">
          <a:xfrm>
            <a:off x="6272213" y="1389836"/>
            <a:ext cx="1225550" cy="1206872"/>
          </a:xfrm>
          <a:prstGeom prst="rect">
            <a:avLst/>
          </a:prstGeom>
          <a:solidFill>
            <a:srgbClr val="DBACA5"/>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1000">
              <a:latin typeface="Noto Sans S Chinese Medium" panose="020B0600000000000000" pitchFamily="34" charset="-122"/>
              <a:ea typeface="Noto Sans S Chinese Medium" panose="020B0600000000000000" pitchFamily="34" charset="-122"/>
            </a:endParaRPr>
          </a:p>
        </p:txBody>
      </p:sp>
      <p:sp>
        <p:nvSpPr>
          <p:cNvPr id="6" name="PA_淘宝店chenying0907 13">
            <a:extLst>
              <a:ext uri="{FF2B5EF4-FFF2-40B4-BE49-F238E27FC236}">
                <a16:creationId xmlns:a16="http://schemas.microsoft.com/office/drawing/2014/main" xmlns="" id="{DB152317-3381-954B-9E59-FE5A768BD2FE}"/>
              </a:ext>
            </a:extLst>
          </p:cNvPr>
          <p:cNvSpPr>
            <a:spLocks noChangeArrowheads="1"/>
          </p:cNvSpPr>
          <p:nvPr>
            <p:custDataLst>
              <p:tags r:id="rId4"/>
            </p:custDataLst>
          </p:nvPr>
        </p:nvSpPr>
        <p:spPr bwMode="auto">
          <a:xfrm>
            <a:off x="6950076" y="2714220"/>
            <a:ext cx="1230313" cy="1206872"/>
          </a:xfrm>
          <a:prstGeom prst="rect">
            <a:avLst/>
          </a:prstGeom>
          <a:solidFill>
            <a:srgbClr val="E5CBC9"/>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atin typeface="Noto Sans S Chinese Medium" panose="020B0600000000000000" pitchFamily="34" charset="-122"/>
              <a:ea typeface="Noto Sans S Chinese Medium" panose="020B0600000000000000" pitchFamily="34" charset="-122"/>
            </a:endParaRPr>
          </a:p>
        </p:txBody>
      </p:sp>
      <p:sp>
        <p:nvSpPr>
          <p:cNvPr id="7" name="PA_淘宝店chenying0907 14">
            <a:extLst>
              <a:ext uri="{FF2B5EF4-FFF2-40B4-BE49-F238E27FC236}">
                <a16:creationId xmlns:a16="http://schemas.microsoft.com/office/drawing/2014/main" xmlns="" id="{64E827B6-D2A2-C145-AEA3-EF1EB0E22B7A}"/>
              </a:ext>
            </a:extLst>
          </p:cNvPr>
          <p:cNvSpPr>
            <a:spLocks noChangeArrowheads="1"/>
          </p:cNvSpPr>
          <p:nvPr>
            <p:custDataLst>
              <p:tags r:id="rId5"/>
            </p:custDataLst>
          </p:nvPr>
        </p:nvSpPr>
        <p:spPr bwMode="auto">
          <a:xfrm>
            <a:off x="2297114" y="3384352"/>
            <a:ext cx="1863725" cy="1224341"/>
          </a:xfrm>
          <a:prstGeom prst="rect">
            <a:avLst/>
          </a:prstGeom>
          <a:solidFill>
            <a:srgbClr val="73635B"/>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atin typeface="Noto Sans S Chinese Medium" panose="020B0600000000000000" pitchFamily="34" charset="-122"/>
              <a:ea typeface="Noto Sans S Chinese Medium" panose="020B0600000000000000" pitchFamily="34" charset="-122"/>
            </a:endParaRPr>
          </a:p>
        </p:txBody>
      </p:sp>
      <p:sp>
        <p:nvSpPr>
          <p:cNvPr id="9" name="PA_淘宝店chenying0907 16">
            <a:extLst>
              <a:ext uri="{FF2B5EF4-FFF2-40B4-BE49-F238E27FC236}">
                <a16:creationId xmlns:a16="http://schemas.microsoft.com/office/drawing/2014/main" xmlns="" id="{49E40D8C-569B-0A49-AE6C-E183FDD8FB9B}"/>
              </a:ext>
            </a:extLst>
          </p:cNvPr>
          <p:cNvSpPr>
            <a:spLocks noChangeArrowheads="1"/>
          </p:cNvSpPr>
          <p:nvPr>
            <p:custDataLst>
              <p:tags r:id="rId6"/>
            </p:custDataLst>
          </p:nvPr>
        </p:nvSpPr>
        <p:spPr bwMode="auto">
          <a:xfrm>
            <a:off x="962025" y="2714220"/>
            <a:ext cx="1206500" cy="1206872"/>
          </a:xfrm>
          <a:prstGeom prst="rect">
            <a:avLst/>
          </a:prstGeom>
          <a:solidFill>
            <a:srgbClr val="DBACA5"/>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atin typeface="Noto Sans S Chinese Medium" panose="020B0600000000000000" pitchFamily="34" charset="-122"/>
              <a:ea typeface="Noto Sans S Chinese Medium" panose="020B0600000000000000" pitchFamily="34" charset="-122"/>
            </a:endParaRPr>
          </a:p>
        </p:txBody>
      </p:sp>
      <p:grpSp>
        <p:nvGrpSpPr>
          <p:cNvPr id="10" name="PA_淘宝店chenying0907 17">
            <a:extLst>
              <a:ext uri="{FF2B5EF4-FFF2-40B4-BE49-F238E27FC236}">
                <a16:creationId xmlns:a16="http://schemas.microsoft.com/office/drawing/2014/main" xmlns="" id="{63D991AE-0558-0F46-AD40-E024A91B18FD}"/>
              </a:ext>
            </a:extLst>
          </p:cNvPr>
          <p:cNvGrpSpPr>
            <a:grpSpLocks/>
          </p:cNvGrpSpPr>
          <p:nvPr>
            <p:custDataLst>
              <p:tags r:id="rId7"/>
            </p:custDataLst>
          </p:nvPr>
        </p:nvGrpSpPr>
        <p:grpSpPr bwMode="auto">
          <a:xfrm>
            <a:off x="7385050" y="3088986"/>
            <a:ext cx="357188" cy="460517"/>
            <a:chOff x="0" y="0"/>
            <a:chExt cx="225" cy="290"/>
          </a:xfrm>
        </p:grpSpPr>
        <p:sp>
          <p:nvSpPr>
            <p:cNvPr id="11" name="淘宝店chenying0907 18">
              <a:extLst>
                <a:ext uri="{FF2B5EF4-FFF2-40B4-BE49-F238E27FC236}">
                  <a16:creationId xmlns:a16="http://schemas.microsoft.com/office/drawing/2014/main" xmlns="" id="{B9B95371-B850-DD41-B93A-540552ECB6C3}"/>
                </a:ext>
              </a:extLst>
            </p:cNvPr>
            <p:cNvSpPr>
              <a:spLocks/>
            </p:cNvSpPr>
            <p:nvPr/>
          </p:nvSpPr>
          <p:spPr bwMode="auto">
            <a:xfrm>
              <a:off x="0" y="0"/>
              <a:ext cx="225" cy="290"/>
            </a:xfrm>
            <a:custGeom>
              <a:avLst/>
              <a:gdLst>
                <a:gd name="T0" fmla="*/ 21 w 95"/>
                <a:gd name="T1" fmla="*/ 112 h 123"/>
                <a:gd name="T2" fmla="*/ 11 w 95"/>
                <a:gd name="T3" fmla="*/ 112 h 123"/>
                <a:gd name="T4" fmla="*/ 11 w 95"/>
                <a:gd name="T5" fmla="*/ 10 h 123"/>
                <a:gd name="T6" fmla="*/ 90 w 95"/>
                <a:gd name="T7" fmla="*/ 10 h 123"/>
                <a:gd name="T8" fmla="*/ 95 w 95"/>
                <a:gd name="T9" fmla="*/ 5 h 123"/>
                <a:gd name="T10" fmla="*/ 90 w 95"/>
                <a:gd name="T11" fmla="*/ 0 h 123"/>
                <a:gd name="T12" fmla="*/ 5 w 95"/>
                <a:gd name="T13" fmla="*/ 0 h 123"/>
                <a:gd name="T14" fmla="*/ 0 w 95"/>
                <a:gd name="T15" fmla="*/ 5 h 123"/>
                <a:gd name="T16" fmla="*/ 0 w 95"/>
                <a:gd name="T17" fmla="*/ 118 h 123"/>
                <a:gd name="T18" fmla="*/ 5 w 95"/>
                <a:gd name="T19" fmla="*/ 123 h 123"/>
                <a:gd name="T20" fmla="*/ 21 w 95"/>
                <a:gd name="T21" fmla="*/ 123 h 123"/>
                <a:gd name="T22" fmla="*/ 26 w 95"/>
                <a:gd name="T23" fmla="*/ 118 h 123"/>
                <a:gd name="T24" fmla="*/ 21 w 95"/>
                <a:gd name="T25" fmla="*/ 11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 h="123">
                  <a:moveTo>
                    <a:pt x="21" y="112"/>
                  </a:moveTo>
                  <a:cubicBezTo>
                    <a:pt x="11" y="112"/>
                    <a:pt x="11" y="112"/>
                    <a:pt x="11" y="112"/>
                  </a:cubicBezTo>
                  <a:cubicBezTo>
                    <a:pt x="11" y="10"/>
                    <a:pt x="11" y="10"/>
                    <a:pt x="11" y="10"/>
                  </a:cubicBezTo>
                  <a:cubicBezTo>
                    <a:pt x="90" y="10"/>
                    <a:pt x="90" y="10"/>
                    <a:pt x="90" y="10"/>
                  </a:cubicBezTo>
                  <a:cubicBezTo>
                    <a:pt x="93" y="10"/>
                    <a:pt x="95" y="8"/>
                    <a:pt x="95" y="5"/>
                  </a:cubicBezTo>
                  <a:cubicBezTo>
                    <a:pt x="95" y="2"/>
                    <a:pt x="93" y="0"/>
                    <a:pt x="90" y="0"/>
                  </a:cubicBezTo>
                  <a:cubicBezTo>
                    <a:pt x="5" y="0"/>
                    <a:pt x="5" y="0"/>
                    <a:pt x="5" y="0"/>
                  </a:cubicBezTo>
                  <a:cubicBezTo>
                    <a:pt x="2" y="0"/>
                    <a:pt x="0" y="2"/>
                    <a:pt x="0" y="5"/>
                  </a:cubicBezTo>
                  <a:cubicBezTo>
                    <a:pt x="0" y="118"/>
                    <a:pt x="0" y="118"/>
                    <a:pt x="0" y="118"/>
                  </a:cubicBezTo>
                  <a:cubicBezTo>
                    <a:pt x="0" y="121"/>
                    <a:pt x="2" y="123"/>
                    <a:pt x="5" y="123"/>
                  </a:cubicBezTo>
                  <a:cubicBezTo>
                    <a:pt x="21" y="123"/>
                    <a:pt x="21" y="123"/>
                    <a:pt x="21" y="123"/>
                  </a:cubicBezTo>
                  <a:cubicBezTo>
                    <a:pt x="24" y="123"/>
                    <a:pt x="26" y="121"/>
                    <a:pt x="26" y="118"/>
                  </a:cubicBezTo>
                  <a:cubicBezTo>
                    <a:pt x="26" y="115"/>
                    <a:pt x="24" y="112"/>
                    <a:pt x="21" y="1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2" name="淘宝店chenying0907 19">
              <a:extLst>
                <a:ext uri="{FF2B5EF4-FFF2-40B4-BE49-F238E27FC236}">
                  <a16:creationId xmlns:a16="http://schemas.microsoft.com/office/drawing/2014/main" xmlns="" id="{41F9750F-2B78-F346-B3FD-39AFC4C0FE42}"/>
                </a:ext>
              </a:extLst>
            </p:cNvPr>
            <p:cNvSpPr>
              <a:spLocks/>
            </p:cNvSpPr>
            <p:nvPr/>
          </p:nvSpPr>
          <p:spPr bwMode="auto">
            <a:xfrm>
              <a:off x="142" y="170"/>
              <a:ext cx="83" cy="120"/>
            </a:xfrm>
            <a:custGeom>
              <a:avLst/>
              <a:gdLst>
                <a:gd name="T0" fmla="*/ 30 w 35"/>
                <a:gd name="T1" fmla="*/ 0 h 51"/>
                <a:gd name="T2" fmla="*/ 25 w 35"/>
                <a:gd name="T3" fmla="*/ 5 h 51"/>
                <a:gd name="T4" fmla="*/ 25 w 35"/>
                <a:gd name="T5" fmla="*/ 40 h 51"/>
                <a:gd name="T6" fmla="*/ 5 w 35"/>
                <a:gd name="T7" fmla="*/ 40 h 51"/>
                <a:gd name="T8" fmla="*/ 0 w 35"/>
                <a:gd name="T9" fmla="*/ 46 h 51"/>
                <a:gd name="T10" fmla="*/ 5 w 35"/>
                <a:gd name="T11" fmla="*/ 51 h 51"/>
                <a:gd name="T12" fmla="*/ 30 w 35"/>
                <a:gd name="T13" fmla="*/ 51 h 51"/>
                <a:gd name="T14" fmla="*/ 34 w 35"/>
                <a:gd name="T15" fmla="*/ 49 h 51"/>
                <a:gd name="T16" fmla="*/ 35 w 35"/>
                <a:gd name="T17" fmla="*/ 46 h 51"/>
                <a:gd name="T18" fmla="*/ 35 w 35"/>
                <a:gd name="T19" fmla="*/ 5 h 51"/>
                <a:gd name="T20" fmla="*/ 30 w 35"/>
                <a:gd name="T2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51">
                  <a:moveTo>
                    <a:pt x="30" y="0"/>
                  </a:moveTo>
                  <a:cubicBezTo>
                    <a:pt x="27" y="0"/>
                    <a:pt x="25" y="2"/>
                    <a:pt x="25" y="5"/>
                  </a:cubicBezTo>
                  <a:cubicBezTo>
                    <a:pt x="25" y="40"/>
                    <a:pt x="25" y="40"/>
                    <a:pt x="25" y="40"/>
                  </a:cubicBezTo>
                  <a:cubicBezTo>
                    <a:pt x="5" y="40"/>
                    <a:pt x="5" y="40"/>
                    <a:pt x="5" y="40"/>
                  </a:cubicBezTo>
                  <a:cubicBezTo>
                    <a:pt x="2" y="40"/>
                    <a:pt x="0" y="43"/>
                    <a:pt x="0" y="46"/>
                  </a:cubicBezTo>
                  <a:cubicBezTo>
                    <a:pt x="0" y="49"/>
                    <a:pt x="2" y="51"/>
                    <a:pt x="5" y="51"/>
                  </a:cubicBezTo>
                  <a:cubicBezTo>
                    <a:pt x="30" y="51"/>
                    <a:pt x="30" y="51"/>
                    <a:pt x="30" y="51"/>
                  </a:cubicBezTo>
                  <a:cubicBezTo>
                    <a:pt x="32" y="51"/>
                    <a:pt x="33" y="50"/>
                    <a:pt x="34" y="49"/>
                  </a:cubicBezTo>
                  <a:cubicBezTo>
                    <a:pt x="35" y="48"/>
                    <a:pt x="35" y="47"/>
                    <a:pt x="35" y="46"/>
                  </a:cubicBezTo>
                  <a:cubicBezTo>
                    <a:pt x="35" y="5"/>
                    <a:pt x="35" y="5"/>
                    <a:pt x="35" y="5"/>
                  </a:cubicBezTo>
                  <a:cubicBezTo>
                    <a:pt x="35" y="2"/>
                    <a:pt x="33" y="0"/>
                    <a:pt x="3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3" name="淘宝店chenying0907 20">
              <a:extLst>
                <a:ext uri="{FF2B5EF4-FFF2-40B4-BE49-F238E27FC236}">
                  <a16:creationId xmlns:a16="http://schemas.microsoft.com/office/drawing/2014/main" xmlns="" id="{CF645A40-4759-624A-98ED-B2595D72C664}"/>
                </a:ext>
              </a:extLst>
            </p:cNvPr>
            <p:cNvSpPr>
              <a:spLocks noEditPoints="1"/>
            </p:cNvSpPr>
            <p:nvPr/>
          </p:nvSpPr>
          <p:spPr bwMode="auto">
            <a:xfrm>
              <a:off x="81" y="59"/>
              <a:ext cx="141" cy="205"/>
            </a:xfrm>
            <a:custGeom>
              <a:avLst/>
              <a:gdLst>
                <a:gd name="T0" fmla="*/ 52 w 60"/>
                <a:gd name="T1" fmla="*/ 2 h 87"/>
                <a:gd name="T2" fmla="*/ 46 w 60"/>
                <a:gd name="T3" fmla="*/ 0 h 87"/>
                <a:gd name="T4" fmla="*/ 35 w 60"/>
                <a:gd name="T5" fmla="*/ 7 h 87"/>
                <a:gd name="T6" fmla="*/ 1 w 60"/>
                <a:gd name="T7" fmla="*/ 66 h 87"/>
                <a:gd name="T8" fmla="*/ 0 w 60"/>
                <a:gd name="T9" fmla="*/ 69 h 87"/>
                <a:gd name="T10" fmla="*/ 0 w 60"/>
                <a:gd name="T11" fmla="*/ 82 h 87"/>
                <a:gd name="T12" fmla="*/ 3 w 60"/>
                <a:gd name="T13" fmla="*/ 87 h 87"/>
                <a:gd name="T14" fmla="*/ 6 w 60"/>
                <a:gd name="T15" fmla="*/ 87 h 87"/>
                <a:gd name="T16" fmla="*/ 8 w 60"/>
                <a:gd name="T17" fmla="*/ 87 h 87"/>
                <a:gd name="T18" fmla="*/ 20 w 60"/>
                <a:gd name="T19" fmla="*/ 80 h 87"/>
                <a:gd name="T20" fmla="*/ 22 w 60"/>
                <a:gd name="T21" fmla="*/ 78 h 87"/>
                <a:gd name="T22" fmla="*/ 56 w 60"/>
                <a:gd name="T23" fmla="*/ 19 h 87"/>
                <a:gd name="T24" fmla="*/ 52 w 60"/>
                <a:gd name="T25" fmla="*/ 2 h 87"/>
                <a:gd name="T26" fmla="*/ 47 w 60"/>
                <a:gd name="T27" fmla="*/ 14 h 87"/>
                <a:gd name="T28" fmla="*/ 14 w 60"/>
                <a:gd name="T29" fmla="*/ 72 h 87"/>
                <a:gd name="T30" fmla="*/ 11 w 60"/>
                <a:gd name="T31" fmla="*/ 73 h 87"/>
                <a:gd name="T32" fmla="*/ 11 w 60"/>
                <a:gd name="T33" fmla="*/ 70 h 87"/>
                <a:gd name="T34" fmla="*/ 44 w 60"/>
                <a:gd name="T35" fmla="*/ 12 h 87"/>
                <a:gd name="T36" fmla="*/ 47 w 60"/>
                <a:gd name="T37" fmla="*/ 11 h 87"/>
                <a:gd name="T38" fmla="*/ 47 w 60"/>
                <a:gd name="T39" fmla="*/ 14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87">
                  <a:moveTo>
                    <a:pt x="52" y="2"/>
                  </a:moveTo>
                  <a:cubicBezTo>
                    <a:pt x="50" y="1"/>
                    <a:pt x="48" y="0"/>
                    <a:pt x="46" y="0"/>
                  </a:cubicBezTo>
                  <a:cubicBezTo>
                    <a:pt x="41" y="0"/>
                    <a:pt x="37" y="3"/>
                    <a:pt x="35" y="7"/>
                  </a:cubicBezTo>
                  <a:cubicBezTo>
                    <a:pt x="1" y="66"/>
                    <a:pt x="1" y="66"/>
                    <a:pt x="1" y="66"/>
                  </a:cubicBezTo>
                  <a:cubicBezTo>
                    <a:pt x="0" y="67"/>
                    <a:pt x="0" y="68"/>
                    <a:pt x="0" y="69"/>
                  </a:cubicBezTo>
                  <a:cubicBezTo>
                    <a:pt x="0" y="82"/>
                    <a:pt x="0" y="82"/>
                    <a:pt x="0" y="82"/>
                  </a:cubicBezTo>
                  <a:cubicBezTo>
                    <a:pt x="0" y="84"/>
                    <a:pt x="1" y="86"/>
                    <a:pt x="3" y="87"/>
                  </a:cubicBezTo>
                  <a:cubicBezTo>
                    <a:pt x="4" y="87"/>
                    <a:pt x="5" y="87"/>
                    <a:pt x="6" y="87"/>
                  </a:cubicBezTo>
                  <a:cubicBezTo>
                    <a:pt x="7" y="87"/>
                    <a:pt x="7" y="87"/>
                    <a:pt x="8" y="87"/>
                  </a:cubicBezTo>
                  <a:cubicBezTo>
                    <a:pt x="20" y="80"/>
                    <a:pt x="20" y="80"/>
                    <a:pt x="20" y="80"/>
                  </a:cubicBezTo>
                  <a:cubicBezTo>
                    <a:pt x="21" y="80"/>
                    <a:pt x="22" y="79"/>
                    <a:pt x="22" y="78"/>
                  </a:cubicBezTo>
                  <a:cubicBezTo>
                    <a:pt x="56" y="19"/>
                    <a:pt x="56" y="19"/>
                    <a:pt x="56" y="19"/>
                  </a:cubicBezTo>
                  <a:cubicBezTo>
                    <a:pt x="60" y="13"/>
                    <a:pt x="58" y="6"/>
                    <a:pt x="52" y="2"/>
                  </a:cubicBezTo>
                  <a:close/>
                  <a:moveTo>
                    <a:pt x="47" y="14"/>
                  </a:moveTo>
                  <a:cubicBezTo>
                    <a:pt x="14" y="72"/>
                    <a:pt x="14" y="72"/>
                    <a:pt x="14" y="72"/>
                  </a:cubicBezTo>
                  <a:cubicBezTo>
                    <a:pt x="11" y="73"/>
                    <a:pt x="11" y="73"/>
                    <a:pt x="11" y="73"/>
                  </a:cubicBezTo>
                  <a:cubicBezTo>
                    <a:pt x="11" y="70"/>
                    <a:pt x="11" y="70"/>
                    <a:pt x="11" y="70"/>
                  </a:cubicBezTo>
                  <a:cubicBezTo>
                    <a:pt x="44" y="12"/>
                    <a:pt x="44" y="12"/>
                    <a:pt x="44" y="12"/>
                  </a:cubicBezTo>
                  <a:cubicBezTo>
                    <a:pt x="44" y="11"/>
                    <a:pt x="46" y="11"/>
                    <a:pt x="47" y="11"/>
                  </a:cubicBezTo>
                  <a:cubicBezTo>
                    <a:pt x="47" y="12"/>
                    <a:pt x="48" y="13"/>
                    <a:pt x="47"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4" name="淘宝店chenying0907 21">
              <a:extLst>
                <a:ext uri="{FF2B5EF4-FFF2-40B4-BE49-F238E27FC236}">
                  <a16:creationId xmlns:a16="http://schemas.microsoft.com/office/drawing/2014/main" xmlns="" id="{2A2EDB0E-8905-FA4F-A3E6-C711D146643B}"/>
                </a:ext>
              </a:extLst>
            </p:cNvPr>
            <p:cNvSpPr>
              <a:spLocks/>
            </p:cNvSpPr>
            <p:nvPr/>
          </p:nvSpPr>
          <p:spPr bwMode="auto">
            <a:xfrm>
              <a:off x="41" y="83"/>
              <a:ext cx="89" cy="23"/>
            </a:xfrm>
            <a:custGeom>
              <a:avLst/>
              <a:gdLst>
                <a:gd name="T0" fmla="*/ 38 w 38"/>
                <a:gd name="T1" fmla="*/ 5 h 10"/>
                <a:gd name="T2" fmla="*/ 32 w 38"/>
                <a:gd name="T3" fmla="*/ 0 h 10"/>
                <a:gd name="T4" fmla="*/ 6 w 38"/>
                <a:gd name="T5" fmla="*/ 0 h 10"/>
                <a:gd name="T6" fmla="*/ 0 w 38"/>
                <a:gd name="T7" fmla="*/ 5 h 10"/>
                <a:gd name="T8" fmla="*/ 6 w 38"/>
                <a:gd name="T9" fmla="*/ 10 h 10"/>
                <a:gd name="T10" fmla="*/ 32 w 38"/>
                <a:gd name="T11" fmla="*/ 10 h 10"/>
                <a:gd name="T12" fmla="*/ 38 w 38"/>
                <a:gd name="T13" fmla="*/ 5 h 10"/>
              </a:gdLst>
              <a:ahLst/>
              <a:cxnLst>
                <a:cxn ang="0">
                  <a:pos x="T0" y="T1"/>
                </a:cxn>
                <a:cxn ang="0">
                  <a:pos x="T2" y="T3"/>
                </a:cxn>
                <a:cxn ang="0">
                  <a:pos x="T4" y="T5"/>
                </a:cxn>
                <a:cxn ang="0">
                  <a:pos x="T6" y="T7"/>
                </a:cxn>
                <a:cxn ang="0">
                  <a:pos x="T8" y="T9"/>
                </a:cxn>
                <a:cxn ang="0">
                  <a:pos x="T10" y="T11"/>
                </a:cxn>
                <a:cxn ang="0">
                  <a:pos x="T12" y="T13"/>
                </a:cxn>
              </a:cxnLst>
              <a:rect l="0" t="0" r="r" b="b"/>
              <a:pathLst>
                <a:path w="38" h="10">
                  <a:moveTo>
                    <a:pt x="38" y="5"/>
                  </a:moveTo>
                  <a:cubicBezTo>
                    <a:pt x="38" y="2"/>
                    <a:pt x="35" y="0"/>
                    <a:pt x="32" y="0"/>
                  </a:cubicBezTo>
                  <a:cubicBezTo>
                    <a:pt x="6" y="0"/>
                    <a:pt x="6" y="0"/>
                    <a:pt x="6" y="0"/>
                  </a:cubicBezTo>
                  <a:cubicBezTo>
                    <a:pt x="3" y="0"/>
                    <a:pt x="0" y="2"/>
                    <a:pt x="0" y="5"/>
                  </a:cubicBezTo>
                  <a:cubicBezTo>
                    <a:pt x="0" y="8"/>
                    <a:pt x="3" y="10"/>
                    <a:pt x="6" y="10"/>
                  </a:cubicBezTo>
                  <a:cubicBezTo>
                    <a:pt x="32" y="10"/>
                    <a:pt x="32" y="10"/>
                    <a:pt x="32" y="10"/>
                  </a:cubicBezTo>
                  <a:cubicBezTo>
                    <a:pt x="35" y="10"/>
                    <a:pt x="38" y="8"/>
                    <a:pt x="38"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5" name="淘宝店chenying0907 22">
              <a:extLst>
                <a:ext uri="{FF2B5EF4-FFF2-40B4-BE49-F238E27FC236}">
                  <a16:creationId xmlns:a16="http://schemas.microsoft.com/office/drawing/2014/main" xmlns="" id="{0B0A50F0-9CFD-174F-A6DB-D94F2993100C}"/>
                </a:ext>
              </a:extLst>
            </p:cNvPr>
            <p:cNvSpPr>
              <a:spLocks/>
            </p:cNvSpPr>
            <p:nvPr/>
          </p:nvSpPr>
          <p:spPr bwMode="auto">
            <a:xfrm>
              <a:off x="41" y="132"/>
              <a:ext cx="56" cy="24"/>
            </a:xfrm>
            <a:custGeom>
              <a:avLst/>
              <a:gdLst>
                <a:gd name="T0" fmla="*/ 6 w 24"/>
                <a:gd name="T1" fmla="*/ 0 h 10"/>
                <a:gd name="T2" fmla="*/ 0 w 24"/>
                <a:gd name="T3" fmla="*/ 5 h 10"/>
                <a:gd name="T4" fmla="*/ 6 w 24"/>
                <a:gd name="T5" fmla="*/ 10 h 10"/>
                <a:gd name="T6" fmla="*/ 19 w 24"/>
                <a:gd name="T7" fmla="*/ 10 h 10"/>
                <a:gd name="T8" fmla="*/ 24 w 24"/>
                <a:gd name="T9" fmla="*/ 5 h 10"/>
                <a:gd name="T10" fmla="*/ 19 w 24"/>
                <a:gd name="T11" fmla="*/ 0 h 10"/>
                <a:gd name="T12" fmla="*/ 6 w 24"/>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24" h="10">
                  <a:moveTo>
                    <a:pt x="6" y="0"/>
                  </a:moveTo>
                  <a:cubicBezTo>
                    <a:pt x="3" y="0"/>
                    <a:pt x="0" y="2"/>
                    <a:pt x="0" y="5"/>
                  </a:cubicBezTo>
                  <a:cubicBezTo>
                    <a:pt x="0" y="8"/>
                    <a:pt x="3" y="10"/>
                    <a:pt x="6" y="10"/>
                  </a:cubicBezTo>
                  <a:cubicBezTo>
                    <a:pt x="19" y="10"/>
                    <a:pt x="19" y="10"/>
                    <a:pt x="19" y="10"/>
                  </a:cubicBezTo>
                  <a:cubicBezTo>
                    <a:pt x="22" y="10"/>
                    <a:pt x="24" y="8"/>
                    <a:pt x="24" y="5"/>
                  </a:cubicBezTo>
                  <a:cubicBezTo>
                    <a:pt x="24" y="2"/>
                    <a:pt x="22" y="0"/>
                    <a:pt x="19" y="0"/>
                  </a:cubicBez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grpSp>
      <p:grpSp>
        <p:nvGrpSpPr>
          <p:cNvPr id="16" name="PA_淘宝店chenying0907 23">
            <a:extLst>
              <a:ext uri="{FF2B5EF4-FFF2-40B4-BE49-F238E27FC236}">
                <a16:creationId xmlns:a16="http://schemas.microsoft.com/office/drawing/2014/main" xmlns="" id="{03F68457-65ED-F94C-A4CC-D9CC71531EE1}"/>
              </a:ext>
            </a:extLst>
          </p:cNvPr>
          <p:cNvGrpSpPr>
            <a:grpSpLocks/>
          </p:cNvGrpSpPr>
          <p:nvPr>
            <p:custDataLst>
              <p:tags r:id="rId8"/>
            </p:custDataLst>
          </p:nvPr>
        </p:nvGrpSpPr>
        <p:grpSpPr bwMode="auto">
          <a:xfrm>
            <a:off x="6661151" y="1734430"/>
            <a:ext cx="442913" cy="443049"/>
            <a:chOff x="0" y="0"/>
            <a:chExt cx="279" cy="279"/>
          </a:xfrm>
        </p:grpSpPr>
        <p:sp>
          <p:nvSpPr>
            <p:cNvPr id="17" name="淘宝店chenying0907 24">
              <a:extLst>
                <a:ext uri="{FF2B5EF4-FFF2-40B4-BE49-F238E27FC236}">
                  <a16:creationId xmlns:a16="http://schemas.microsoft.com/office/drawing/2014/main" xmlns="" id="{90825BDA-FB10-624D-8006-7B0C2D9A5F6F}"/>
                </a:ext>
              </a:extLst>
            </p:cNvPr>
            <p:cNvSpPr>
              <a:spLocks noEditPoints="1"/>
            </p:cNvSpPr>
            <p:nvPr/>
          </p:nvSpPr>
          <p:spPr bwMode="auto">
            <a:xfrm>
              <a:off x="0" y="0"/>
              <a:ext cx="279" cy="279"/>
            </a:xfrm>
            <a:custGeom>
              <a:avLst/>
              <a:gdLst>
                <a:gd name="T0" fmla="*/ 114 w 118"/>
                <a:gd name="T1" fmla="*/ 46 h 118"/>
                <a:gd name="T2" fmla="*/ 103 w 118"/>
                <a:gd name="T3" fmla="*/ 38 h 118"/>
                <a:gd name="T4" fmla="*/ 107 w 118"/>
                <a:gd name="T5" fmla="*/ 24 h 118"/>
                <a:gd name="T6" fmla="*/ 89 w 118"/>
                <a:gd name="T7" fmla="*/ 11 h 118"/>
                <a:gd name="T8" fmla="*/ 76 w 118"/>
                <a:gd name="T9" fmla="*/ 13 h 118"/>
                <a:gd name="T10" fmla="*/ 68 w 118"/>
                <a:gd name="T11" fmla="*/ 1 h 118"/>
                <a:gd name="T12" fmla="*/ 46 w 118"/>
                <a:gd name="T13" fmla="*/ 4 h 118"/>
                <a:gd name="T14" fmla="*/ 39 w 118"/>
                <a:gd name="T15" fmla="*/ 15 h 118"/>
                <a:gd name="T16" fmla="*/ 24 w 118"/>
                <a:gd name="T17" fmla="*/ 11 h 118"/>
                <a:gd name="T18" fmla="*/ 11 w 118"/>
                <a:gd name="T19" fmla="*/ 29 h 118"/>
                <a:gd name="T20" fmla="*/ 14 w 118"/>
                <a:gd name="T21" fmla="*/ 43 h 118"/>
                <a:gd name="T22" fmla="*/ 1 w 118"/>
                <a:gd name="T23" fmla="*/ 50 h 118"/>
                <a:gd name="T24" fmla="*/ 1 w 118"/>
                <a:gd name="T25" fmla="*/ 68 h 118"/>
                <a:gd name="T26" fmla="*/ 14 w 118"/>
                <a:gd name="T27" fmla="*/ 75 h 118"/>
                <a:gd name="T28" fmla="*/ 11 w 118"/>
                <a:gd name="T29" fmla="*/ 89 h 118"/>
                <a:gd name="T30" fmla="*/ 24 w 118"/>
                <a:gd name="T31" fmla="*/ 106 h 118"/>
                <a:gd name="T32" fmla="*/ 39 w 118"/>
                <a:gd name="T33" fmla="*/ 103 h 118"/>
                <a:gd name="T34" fmla="*/ 46 w 118"/>
                <a:gd name="T35" fmla="*/ 114 h 118"/>
                <a:gd name="T36" fmla="*/ 59 w 118"/>
                <a:gd name="T37" fmla="*/ 118 h 118"/>
                <a:gd name="T38" fmla="*/ 72 w 118"/>
                <a:gd name="T39" fmla="*/ 114 h 118"/>
                <a:gd name="T40" fmla="*/ 80 w 118"/>
                <a:gd name="T41" fmla="*/ 103 h 118"/>
                <a:gd name="T42" fmla="*/ 94 w 118"/>
                <a:gd name="T43" fmla="*/ 106 h 118"/>
                <a:gd name="T44" fmla="*/ 107 w 118"/>
                <a:gd name="T45" fmla="*/ 89 h 118"/>
                <a:gd name="T46" fmla="*/ 105 w 118"/>
                <a:gd name="T47" fmla="*/ 75 h 118"/>
                <a:gd name="T48" fmla="*/ 118 w 118"/>
                <a:gd name="T49" fmla="*/ 68 h 118"/>
                <a:gd name="T50" fmla="*/ 118 w 118"/>
                <a:gd name="T51" fmla="*/ 50 h 118"/>
                <a:gd name="T52" fmla="*/ 99 w 118"/>
                <a:gd name="T53" fmla="*/ 66 h 118"/>
                <a:gd name="T54" fmla="*/ 93 w 118"/>
                <a:gd name="T55" fmla="*/ 77 h 118"/>
                <a:gd name="T56" fmla="*/ 97 w 118"/>
                <a:gd name="T57" fmla="*/ 90 h 118"/>
                <a:gd name="T58" fmla="*/ 82 w 118"/>
                <a:gd name="T59" fmla="*/ 92 h 118"/>
                <a:gd name="T60" fmla="*/ 70 w 118"/>
                <a:gd name="T61" fmla="*/ 96 h 118"/>
                <a:gd name="T62" fmla="*/ 64 w 118"/>
                <a:gd name="T63" fmla="*/ 107 h 118"/>
                <a:gd name="T64" fmla="*/ 52 w 118"/>
                <a:gd name="T65" fmla="*/ 99 h 118"/>
                <a:gd name="T66" fmla="*/ 41 w 118"/>
                <a:gd name="T67" fmla="*/ 93 h 118"/>
                <a:gd name="T68" fmla="*/ 28 w 118"/>
                <a:gd name="T69" fmla="*/ 96 h 118"/>
                <a:gd name="T70" fmla="*/ 26 w 118"/>
                <a:gd name="T71" fmla="*/ 82 h 118"/>
                <a:gd name="T72" fmla="*/ 23 w 118"/>
                <a:gd name="T73" fmla="*/ 70 h 118"/>
                <a:gd name="T74" fmla="*/ 11 w 118"/>
                <a:gd name="T75" fmla="*/ 63 h 118"/>
                <a:gd name="T76" fmla="*/ 11 w 118"/>
                <a:gd name="T77" fmla="*/ 54 h 118"/>
                <a:gd name="T78" fmla="*/ 23 w 118"/>
                <a:gd name="T79" fmla="*/ 48 h 118"/>
                <a:gd name="T80" fmla="*/ 26 w 118"/>
                <a:gd name="T81" fmla="*/ 36 h 118"/>
                <a:gd name="T82" fmla="*/ 28 w 118"/>
                <a:gd name="T83" fmla="*/ 21 h 118"/>
                <a:gd name="T84" fmla="*/ 41 w 118"/>
                <a:gd name="T85" fmla="*/ 25 h 118"/>
                <a:gd name="T86" fmla="*/ 52 w 118"/>
                <a:gd name="T87" fmla="*/ 19 h 118"/>
                <a:gd name="T88" fmla="*/ 64 w 118"/>
                <a:gd name="T89" fmla="*/ 10 h 118"/>
                <a:gd name="T90" fmla="*/ 70 w 118"/>
                <a:gd name="T91" fmla="*/ 22 h 118"/>
                <a:gd name="T92" fmla="*/ 82 w 118"/>
                <a:gd name="T93" fmla="*/ 25 h 118"/>
                <a:gd name="T94" fmla="*/ 97 w 118"/>
                <a:gd name="T95" fmla="*/ 28 h 118"/>
                <a:gd name="T96" fmla="*/ 93 w 118"/>
                <a:gd name="T97" fmla="*/ 41 h 118"/>
                <a:gd name="T98" fmla="*/ 99 w 118"/>
                <a:gd name="T99" fmla="*/ 51 h 118"/>
                <a:gd name="T100" fmla="*/ 108 w 118"/>
                <a:gd name="T101" fmla="*/ 59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8" h="118">
                  <a:moveTo>
                    <a:pt x="118" y="50"/>
                  </a:moveTo>
                  <a:cubicBezTo>
                    <a:pt x="117" y="48"/>
                    <a:pt x="116" y="46"/>
                    <a:pt x="114" y="46"/>
                  </a:cubicBezTo>
                  <a:cubicBezTo>
                    <a:pt x="105" y="43"/>
                    <a:pt x="105" y="43"/>
                    <a:pt x="105" y="43"/>
                  </a:cubicBezTo>
                  <a:cubicBezTo>
                    <a:pt x="104" y="41"/>
                    <a:pt x="104" y="39"/>
                    <a:pt x="103" y="38"/>
                  </a:cubicBezTo>
                  <a:cubicBezTo>
                    <a:pt x="107" y="29"/>
                    <a:pt x="107" y="29"/>
                    <a:pt x="107" y="29"/>
                  </a:cubicBezTo>
                  <a:cubicBezTo>
                    <a:pt x="108" y="27"/>
                    <a:pt x="108" y="25"/>
                    <a:pt x="107" y="24"/>
                  </a:cubicBezTo>
                  <a:cubicBezTo>
                    <a:pt x="103" y="19"/>
                    <a:pt x="99" y="15"/>
                    <a:pt x="94" y="11"/>
                  </a:cubicBezTo>
                  <a:cubicBezTo>
                    <a:pt x="93" y="10"/>
                    <a:pt x="91" y="10"/>
                    <a:pt x="89" y="11"/>
                  </a:cubicBezTo>
                  <a:cubicBezTo>
                    <a:pt x="80" y="15"/>
                    <a:pt x="80" y="15"/>
                    <a:pt x="80" y="15"/>
                  </a:cubicBezTo>
                  <a:cubicBezTo>
                    <a:pt x="79" y="14"/>
                    <a:pt x="77" y="14"/>
                    <a:pt x="76" y="13"/>
                  </a:cubicBezTo>
                  <a:cubicBezTo>
                    <a:pt x="72" y="4"/>
                    <a:pt x="72" y="4"/>
                    <a:pt x="72" y="4"/>
                  </a:cubicBezTo>
                  <a:cubicBezTo>
                    <a:pt x="72" y="2"/>
                    <a:pt x="70" y="1"/>
                    <a:pt x="68" y="1"/>
                  </a:cubicBezTo>
                  <a:cubicBezTo>
                    <a:pt x="62" y="0"/>
                    <a:pt x="57" y="0"/>
                    <a:pt x="50" y="1"/>
                  </a:cubicBezTo>
                  <a:cubicBezTo>
                    <a:pt x="49" y="1"/>
                    <a:pt x="47" y="2"/>
                    <a:pt x="46" y="4"/>
                  </a:cubicBezTo>
                  <a:cubicBezTo>
                    <a:pt x="43" y="13"/>
                    <a:pt x="43" y="13"/>
                    <a:pt x="43" y="13"/>
                  </a:cubicBezTo>
                  <a:cubicBezTo>
                    <a:pt x="42" y="14"/>
                    <a:pt x="40" y="14"/>
                    <a:pt x="39" y="15"/>
                  </a:cubicBezTo>
                  <a:cubicBezTo>
                    <a:pt x="30" y="11"/>
                    <a:pt x="30" y="11"/>
                    <a:pt x="30" y="11"/>
                  </a:cubicBezTo>
                  <a:cubicBezTo>
                    <a:pt x="28" y="10"/>
                    <a:pt x="26" y="10"/>
                    <a:pt x="24" y="11"/>
                  </a:cubicBezTo>
                  <a:cubicBezTo>
                    <a:pt x="20" y="15"/>
                    <a:pt x="15" y="19"/>
                    <a:pt x="12" y="24"/>
                  </a:cubicBezTo>
                  <a:cubicBezTo>
                    <a:pt x="11" y="25"/>
                    <a:pt x="11" y="27"/>
                    <a:pt x="11" y="29"/>
                  </a:cubicBezTo>
                  <a:cubicBezTo>
                    <a:pt x="16" y="38"/>
                    <a:pt x="16" y="38"/>
                    <a:pt x="16" y="38"/>
                  </a:cubicBezTo>
                  <a:cubicBezTo>
                    <a:pt x="15" y="39"/>
                    <a:pt x="14" y="41"/>
                    <a:pt x="14" y="43"/>
                  </a:cubicBezTo>
                  <a:cubicBezTo>
                    <a:pt x="4" y="46"/>
                    <a:pt x="4" y="46"/>
                    <a:pt x="4" y="46"/>
                  </a:cubicBezTo>
                  <a:cubicBezTo>
                    <a:pt x="3" y="46"/>
                    <a:pt x="1" y="48"/>
                    <a:pt x="1" y="50"/>
                  </a:cubicBezTo>
                  <a:cubicBezTo>
                    <a:pt x="1" y="53"/>
                    <a:pt x="0" y="56"/>
                    <a:pt x="0" y="59"/>
                  </a:cubicBezTo>
                  <a:cubicBezTo>
                    <a:pt x="0" y="62"/>
                    <a:pt x="1" y="64"/>
                    <a:pt x="1" y="68"/>
                  </a:cubicBezTo>
                  <a:cubicBezTo>
                    <a:pt x="1" y="70"/>
                    <a:pt x="3" y="71"/>
                    <a:pt x="4" y="72"/>
                  </a:cubicBezTo>
                  <a:cubicBezTo>
                    <a:pt x="14" y="75"/>
                    <a:pt x="14" y="75"/>
                    <a:pt x="14" y="75"/>
                  </a:cubicBezTo>
                  <a:cubicBezTo>
                    <a:pt x="14" y="77"/>
                    <a:pt x="15" y="78"/>
                    <a:pt x="16" y="80"/>
                  </a:cubicBezTo>
                  <a:cubicBezTo>
                    <a:pt x="11" y="89"/>
                    <a:pt x="11" y="89"/>
                    <a:pt x="11" y="89"/>
                  </a:cubicBezTo>
                  <a:cubicBezTo>
                    <a:pt x="11" y="90"/>
                    <a:pt x="11" y="92"/>
                    <a:pt x="12" y="94"/>
                  </a:cubicBezTo>
                  <a:cubicBezTo>
                    <a:pt x="15" y="99"/>
                    <a:pt x="20" y="103"/>
                    <a:pt x="24" y="106"/>
                  </a:cubicBezTo>
                  <a:cubicBezTo>
                    <a:pt x="26" y="107"/>
                    <a:pt x="28" y="108"/>
                    <a:pt x="30" y="107"/>
                  </a:cubicBezTo>
                  <a:cubicBezTo>
                    <a:pt x="39" y="103"/>
                    <a:pt x="39" y="103"/>
                    <a:pt x="39" y="103"/>
                  </a:cubicBezTo>
                  <a:cubicBezTo>
                    <a:pt x="40" y="103"/>
                    <a:pt x="42" y="104"/>
                    <a:pt x="43" y="104"/>
                  </a:cubicBezTo>
                  <a:cubicBezTo>
                    <a:pt x="46" y="114"/>
                    <a:pt x="46" y="114"/>
                    <a:pt x="46" y="114"/>
                  </a:cubicBezTo>
                  <a:cubicBezTo>
                    <a:pt x="47" y="116"/>
                    <a:pt x="49" y="117"/>
                    <a:pt x="50" y="117"/>
                  </a:cubicBezTo>
                  <a:cubicBezTo>
                    <a:pt x="54" y="118"/>
                    <a:pt x="57" y="118"/>
                    <a:pt x="59" y="118"/>
                  </a:cubicBezTo>
                  <a:cubicBezTo>
                    <a:pt x="62" y="118"/>
                    <a:pt x="65" y="118"/>
                    <a:pt x="68" y="117"/>
                  </a:cubicBezTo>
                  <a:cubicBezTo>
                    <a:pt x="70" y="117"/>
                    <a:pt x="72" y="116"/>
                    <a:pt x="72" y="114"/>
                  </a:cubicBezTo>
                  <a:cubicBezTo>
                    <a:pt x="76" y="104"/>
                    <a:pt x="76" y="104"/>
                    <a:pt x="76" y="104"/>
                  </a:cubicBezTo>
                  <a:cubicBezTo>
                    <a:pt x="77" y="104"/>
                    <a:pt x="79" y="103"/>
                    <a:pt x="80" y="103"/>
                  </a:cubicBezTo>
                  <a:cubicBezTo>
                    <a:pt x="89" y="107"/>
                    <a:pt x="89" y="107"/>
                    <a:pt x="89" y="107"/>
                  </a:cubicBezTo>
                  <a:cubicBezTo>
                    <a:pt x="91" y="108"/>
                    <a:pt x="93" y="107"/>
                    <a:pt x="94" y="106"/>
                  </a:cubicBezTo>
                  <a:cubicBezTo>
                    <a:pt x="99" y="103"/>
                    <a:pt x="103" y="99"/>
                    <a:pt x="107" y="94"/>
                  </a:cubicBezTo>
                  <a:cubicBezTo>
                    <a:pt x="108" y="92"/>
                    <a:pt x="108" y="90"/>
                    <a:pt x="107" y="89"/>
                  </a:cubicBezTo>
                  <a:cubicBezTo>
                    <a:pt x="103" y="80"/>
                    <a:pt x="103" y="80"/>
                    <a:pt x="103" y="80"/>
                  </a:cubicBezTo>
                  <a:cubicBezTo>
                    <a:pt x="104" y="78"/>
                    <a:pt x="104" y="77"/>
                    <a:pt x="105" y="75"/>
                  </a:cubicBezTo>
                  <a:cubicBezTo>
                    <a:pt x="114" y="72"/>
                    <a:pt x="114" y="72"/>
                    <a:pt x="114" y="72"/>
                  </a:cubicBezTo>
                  <a:cubicBezTo>
                    <a:pt x="116" y="71"/>
                    <a:pt x="117" y="70"/>
                    <a:pt x="118" y="68"/>
                  </a:cubicBezTo>
                  <a:cubicBezTo>
                    <a:pt x="118" y="64"/>
                    <a:pt x="118" y="62"/>
                    <a:pt x="118" y="59"/>
                  </a:cubicBezTo>
                  <a:cubicBezTo>
                    <a:pt x="118" y="56"/>
                    <a:pt x="118" y="53"/>
                    <a:pt x="118" y="50"/>
                  </a:cubicBezTo>
                  <a:close/>
                  <a:moveTo>
                    <a:pt x="108" y="63"/>
                  </a:moveTo>
                  <a:cubicBezTo>
                    <a:pt x="99" y="66"/>
                    <a:pt x="99" y="66"/>
                    <a:pt x="99" y="66"/>
                  </a:cubicBezTo>
                  <a:cubicBezTo>
                    <a:pt x="98" y="67"/>
                    <a:pt x="97" y="68"/>
                    <a:pt x="96" y="70"/>
                  </a:cubicBezTo>
                  <a:cubicBezTo>
                    <a:pt x="95" y="72"/>
                    <a:pt x="94" y="75"/>
                    <a:pt x="93" y="77"/>
                  </a:cubicBezTo>
                  <a:cubicBezTo>
                    <a:pt x="92" y="79"/>
                    <a:pt x="92" y="80"/>
                    <a:pt x="93" y="82"/>
                  </a:cubicBezTo>
                  <a:cubicBezTo>
                    <a:pt x="97" y="90"/>
                    <a:pt x="97" y="90"/>
                    <a:pt x="97" y="90"/>
                  </a:cubicBezTo>
                  <a:cubicBezTo>
                    <a:pt x="95" y="92"/>
                    <a:pt x="93" y="94"/>
                    <a:pt x="91" y="96"/>
                  </a:cubicBezTo>
                  <a:cubicBezTo>
                    <a:pt x="82" y="92"/>
                    <a:pt x="82" y="92"/>
                    <a:pt x="82" y="92"/>
                  </a:cubicBezTo>
                  <a:cubicBezTo>
                    <a:pt x="81" y="92"/>
                    <a:pt x="79" y="92"/>
                    <a:pt x="78" y="93"/>
                  </a:cubicBezTo>
                  <a:cubicBezTo>
                    <a:pt x="75" y="94"/>
                    <a:pt x="73" y="95"/>
                    <a:pt x="70" y="96"/>
                  </a:cubicBezTo>
                  <a:cubicBezTo>
                    <a:pt x="69" y="96"/>
                    <a:pt x="67" y="97"/>
                    <a:pt x="67" y="99"/>
                  </a:cubicBezTo>
                  <a:cubicBezTo>
                    <a:pt x="64" y="107"/>
                    <a:pt x="64" y="107"/>
                    <a:pt x="64" y="107"/>
                  </a:cubicBezTo>
                  <a:cubicBezTo>
                    <a:pt x="61" y="108"/>
                    <a:pt x="58" y="108"/>
                    <a:pt x="55" y="107"/>
                  </a:cubicBezTo>
                  <a:cubicBezTo>
                    <a:pt x="52" y="99"/>
                    <a:pt x="52" y="99"/>
                    <a:pt x="52" y="99"/>
                  </a:cubicBezTo>
                  <a:cubicBezTo>
                    <a:pt x="51" y="97"/>
                    <a:pt x="50" y="96"/>
                    <a:pt x="48" y="96"/>
                  </a:cubicBezTo>
                  <a:cubicBezTo>
                    <a:pt x="46" y="95"/>
                    <a:pt x="43" y="94"/>
                    <a:pt x="41" y="93"/>
                  </a:cubicBezTo>
                  <a:cubicBezTo>
                    <a:pt x="40" y="92"/>
                    <a:pt x="38" y="92"/>
                    <a:pt x="36" y="92"/>
                  </a:cubicBezTo>
                  <a:cubicBezTo>
                    <a:pt x="28" y="96"/>
                    <a:pt x="28" y="96"/>
                    <a:pt x="28" y="96"/>
                  </a:cubicBezTo>
                  <a:cubicBezTo>
                    <a:pt x="26" y="94"/>
                    <a:pt x="24" y="92"/>
                    <a:pt x="22" y="90"/>
                  </a:cubicBezTo>
                  <a:cubicBezTo>
                    <a:pt x="26" y="82"/>
                    <a:pt x="26" y="82"/>
                    <a:pt x="26" y="82"/>
                  </a:cubicBezTo>
                  <a:cubicBezTo>
                    <a:pt x="26" y="80"/>
                    <a:pt x="26" y="79"/>
                    <a:pt x="26" y="77"/>
                  </a:cubicBezTo>
                  <a:cubicBezTo>
                    <a:pt x="24" y="75"/>
                    <a:pt x="23" y="72"/>
                    <a:pt x="23" y="70"/>
                  </a:cubicBezTo>
                  <a:cubicBezTo>
                    <a:pt x="22" y="68"/>
                    <a:pt x="21" y="67"/>
                    <a:pt x="19" y="66"/>
                  </a:cubicBezTo>
                  <a:cubicBezTo>
                    <a:pt x="11" y="63"/>
                    <a:pt x="11" y="63"/>
                    <a:pt x="11" y="63"/>
                  </a:cubicBezTo>
                  <a:cubicBezTo>
                    <a:pt x="11" y="62"/>
                    <a:pt x="10" y="60"/>
                    <a:pt x="10" y="59"/>
                  </a:cubicBezTo>
                  <a:cubicBezTo>
                    <a:pt x="10" y="57"/>
                    <a:pt x="11" y="56"/>
                    <a:pt x="11" y="54"/>
                  </a:cubicBezTo>
                  <a:cubicBezTo>
                    <a:pt x="19" y="51"/>
                    <a:pt x="19" y="51"/>
                    <a:pt x="19" y="51"/>
                  </a:cubicBezTo>
                  <a:cubicBezTo>
                    <a:pt x="21" y="51"/>
                    <a:pt x="22" y="49"/>
                    <a:pt x="23" y="48"/>
                  </a:cubicBezTo>
                  <a:cubicBezTo>
                    <a:pt x="23" y="45"/>
                    <a:pt x="24" y="43"/>
                    <a:pt x="26" y="41"/>
                  </a:cubicBezTo>
                  <a:cubicBezTo>
                    <a:pt x="26" y="39"/>
                    <a:pt x="26" y="37"/>
                    <a:pt x="26" y="36"/>
                  </a:cubicBezTo>
                  <a:cubicBezTo>
                    <a:pt x="22" y="28"/>
                    <a:pt x="22" y="28"/>
                    <a:pt x="22" y="28"/>
                  </a:cubicBezTo>
                  <a:cubicBezTo>
                    <a:pt x="24" y="25"/>
                    <a:pt x="26" y="23"/>
                    <a:pt x="28" y="21"/>
                  </a:cubicBezTo>
                  <a:cubicBezTo>
                    <a:pt x="36" y="25"/>
                    <a:pt x="36" y="25"/>
                    <a:pt x="36" y="25"/>
                  </a:cubicBezTo>
                  <a:cubicBezTo>
                    <a:pt x="38" y="26"/>
                    <a:pt x="40" y="26"/>
                    <a:pt x="41" y="25"/>
                  </a:cubicBezTo>
                  <a:cubicBezTo>
                    <a:pt x="43" y="24"/>
                    <a:pt x="46" y="23"/>
                    <a:pt x="48" y="22"/>
                  </a:cubicBezTo>
                  <a:cubicBezTo>
                    <a:pt x="50" y="22"/>
                    <a:pt x="51" y="20"/>
                    <a:pt x="52" y="19"/>
                  </a:cubicBezTo>
                  <a:cubicBezTo>
                    <a:pt x="55" y="10"/>
                    <a:pt x="55" y="10"/>
                    <a:pt x="55" y="10"/>
                  </a:cubicBezTo>
                  <a:cubicBezTo>
                    <a:pt x="58" y="10"/>
                    <a:pt x="61" y="10"/>
                    <a:pt x="64" y="10"/>
                  </a:cubicBezTo>
                  <a:cubicBezTo>
                    <a:pt x="67" y="19"/>
                    <a:pt x="67" y="19"/>
                    <a:pt x="67" y="19"/>
                  </a:cubicBezTo>
                  <a:cubicBezTo>
                    <a:pt x="67" y="20"/>
                    <a:pt x="69" y="22"/>
                    <a:pt x="70" y="22"/>
                  </a:cubicBezTo>
                  <a:cubicBezTo>
                    <a:pt x="73" y="23"/>
                    <a:pt x="75" y="24"/>
                    <a:pt x="78" y="25"/>
                  </a:cubicBezTo>
                  <a:cubicBezTo>
                    <a:pt x="79" y="26"/>
                    <a:pt x="81" y="26"/>
                    <a:pt x="82" y="25"/>
                  </a:cubicBezTo>
                  <a:cubicBezTo>
                    <a:pt x="91" y="21"/>
                    <a:pt x="91" y="21"/>
                    <a:pt x="91" y="21"/>
                  </a:cubicBezTo>
                  <a:cubicBezTo>
                    <a:pt x="93" y="23"/>
                    <a:pt x="95" y="25"/>
                    <a:pt x="97" y="28"/>
                  </a:cubicBezTo>
                  <a:cubicBezTo>
                    <a:pt x="93" y="36"/>
                    <a:pt x="93" y="36"/>
                    <a:pt x="93" y="36"/>
                  </a:cubicBezTo>
                  <a:cubicBezTo>
                    <a:pt x="92" y="37"/>
                    <a:pt x="92" y="39"/>
                    <a:pt x="93" y="41"/>
                  </a:cubicBezTo>
                  <a:cubicBezTo>
                    <a:pt x="94" y="43"/>
                    <a:pt x="95" y="45"/>
                    <a:pt x="96" y="48"/>
                  </a:cubicBezTo>
                  <a:cubicBezTo>
                    <a:pt x="97" y="49"/>
                    <a:pt x="98" y="51"/>
                    <a:pt x="99" y="51"/>
                  </a:cubicBezTo>
                  <a:cubicBezTo>
                    <a:pt x="108" y="54"/>
                    <a:pt x="108" y="54"/>
                    <a:pt x="108" y="54"/>
                  </a:cubicBezTo>
                  <a:cubicBezTo>
                    <a:pt x="108" y="56"/>
                    <a:pt x="108" y="57"/>
                    <a:pt x="108" y="59"/>
                  </a:cubicBezTo>
                  <a:cubicBezTo>
                    <a:pt x="108" y="60"/>
                    <a:pt x="108" y="62"/>
                    <a:pt x="108" y="6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8" name="淘宝店chenying0907 25">
              <a:extLst>
                <a:ext uri="{FF2B5EF4-FFF2-40B4-BE49-F238E27FC236}">
                  <a16:creationId xmlns:a16="http://schemas.microsoft.com/office/drawing/2014/main" xmlns="" id="{73D93E68-E44E-9845-88DA-45A84BC5BC1F}"/>
                </a:ext>
              </a:extLst>
            </p:cNvPr>
            <p:cNvSpPr>
              <a:spLocks noEditPoints="1"/>
            </p:cNvSpPr>
            <p:nvPr/>
          </p:nvSpPr>
          <p:spPr bwMode="auto">
            <a:xfrm>
              <a:off x="86" y="80"/>
              <a:ext cx="111" cy="111"/>
            </a:xfrm>
            <a:custGeom>
              <a:avLst/>
              <a:gdLst>
                <a:gd name="T0" fmla="*/ 23 w 47"/>
                <a:gd name="T1" fmla="*/ 0 h 47"/>
                <a:gd name="T2" fmla="*/ 0 w 47"/>
                <a:gd name="T3" fmla="*/ 24 h 47"/>
                <a:gd name="T4" fmla="*/ 23 w 47"/>
                <a:gd name="T5" fmla="*/ 47 h 47"/>
                <a:gd name="T6" fmla="*/ 47 w 47"/>
                <a:gd name="T7" fmla="*/ 24 h 47"/>
                <a:gd name="T8" fmla="*/ 23 w 47"/>
                <a:gd name="T9" fmla="*/ 0 h 47"/>
                <a:gd name="T10" fmla="*/ 23 w 47"/>
                <a:gd name="T11" fmla="*/ 37 h 47"/>
                <a:gd name="T12" fmla="*/ 10 w 47"/>
                <a:gd name="T13" fmla="*/ 24 h 47"/>
                <a:gd name="T14" fmla="*/ 23 w 47"/>
                <a:gd name="T15" fmla="*/ 10 h 47"/>
                <a:gd name="T16" fmla="*/ 37 w 47"/>
                <a:gd name="T17" fmla="*/ 24 h 47"/>
                <a:gd name="T18" fmla="*/ 23 w 47"/>
                <a:gd name="T19" fmla="*/ 3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47">
                  <a:moveTo>
                    <a:pt x="23" y="0"/>
                  </a:moveTo>
                  <a:cubicBezTo>
                    <a:pt x="10" y="0"/>
                    <a:pt x="0" y="11"/>
                    <a:pt x="0" y="24"/>
                  </a:cubicBezTo>
                  <a:cubicBezTo>
                    <a:pt x="0" y="37"/>
                    <a:pt x="10" y="47"/>
                    <a:pt x="23" y="47"/>
                  </a:cubicBezTo>
                  <a:cubicBezTo>
                    <a:pt x="36" y="47"/>
                    <a:pt x="47" y="37"/>
                    <a:pt x="47" y="24"/>
                  </a:cubicBezTo>
                  <a:cubicBezTo>
                    <a:pt x="47" y="11"/>
                    <a:pt x="36" y="0"/>
                    <a:pt x="23" y="0"/>
                  </a:cubicBezTo>
                  <a:close/>
                  <a:moveTo>
                    <a:pt x="23" y="37"/>
                  </a:moveTo>
                  <a:cubicBezTo>
                    <a:pt x="16" y="37"/>
                    <a:pt x="10" y="31"/>
                    <a:pt x="10" y="24"/>
                  </a:cubicBezTo>
                  <a:cubicBezTo>
                    <a:pt x="10" y="16"/>
                    <a:pt x="16" y="10"/>
                    <a:pt x="23" y="10"/>
                  </a:cubicBezTo>
                  <a:cubicBezTo>
                    <a:pt x="31" y="10"/>
                    <a:pt x="37" y="16"/>
                    <a:pt x="37" y="24"/>
                  </a:cubicBezTo>
                  <a:cubicBezTo>
                    <a:pt x="37" y="31"/>
                    <a:pt x="31" y="37"/>
                    <a:pt x="23" y="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grpSp>
      <p:grpSp>
        <p:nvGrpSpPr>
          <p:cNvPr id="19" name="PA_淘宝店chenying0907 26">
            <a:extLst>
              <a:ext uri="{FF2B5EF4-FFF2-40B4-BE49-F238E27FC236}">
                <a16:creationId xmlns:a16="http://schemas.microsoft.com/office/drawing/2014/main" xmlns="" id="{47912FAF-8245-0A4E-B100-DFE7A49CFE4B}"/>
              </a:ext>
            </a:extLst>
          </p:cNvPr>
          <p:cNvGrpSpPr>
            <a:grpSpLocks/>
          </p:cNvGrpSpPr>
          <p:nvPr>
            <p:custDataLst>
              <p:tags r:id="rId9"/>
            </p:custDataLst>
          </p:nvPr>
        </p:nvGrpSpPr>
        <p:grpSpPr bwMode="auto">
          <a:xfrm>
            <a:off x="1344614" y="3092161"/>
            <a:ext cx="446087" cy="450989"/>
            <a:chOff x="0" y="0"/>
            <a:chExt cx="281" cy="284"/>
          </a:xfrm>
        </p:grpSpPr>
        <p:sp>
          <p:nvSpPr>
            <p:cNvPr id="20" name="淘宝店chenying0907 27">
              <a:extLst>
                <a:ext uri="{FF2B5EF4-FFF2-40B4-BE49-F238E27FC236}">
                  <a16:creationId xmlns:a16="http://schemas.microsoft.com/office/drawing/2014/main" xmlns="" id="{5D042DF3-BA68-254F-AEB2-C5F6635142C3}"/>
                </a:ext>
              </a:extLst>
            </p:cNvPr>
            <p:cNvSpPr>
              <a:spLocks/>
            </p:cNvSpPr>
            <p:nvPr/>
          </p:nvSpPr>
          <p:spPr bwMode="auto">
            <a:xfrm>
              <a:off x="0" y="0"/>
              <a:ext cx="281" cy="206"/>
            </a:xfrm>
            <a:custGeom>
              <a:avLst/>
              <a:gdLst>
                <a:gd name="T0" fmla="*/ 91 w 119"/>
                <a:gd name="T1" fmla="*/ 32 h 87"/>
                <a:gd name="T2" fmla="*/ 86 w 119"/>
                <a:gd name="T3" fmla="*/ 32 h 87"/>
                <a:gd name="T4" fmla="*/ 86 w 119"/>
                <a:gd name="T5" fmla="*/ 30 h 87"/>
                <a:gd name="T6" fmla="*/ 56 w 119"/>
                <a:gd name="T7" fmla="*/ 0 h 87"/>
                <a:gd name="T8" fmla="*/ 27 w 119"/>
                <a:gd name="T9" fmla="*/ 25 h 87"/>
                <a:gd name="T10" fmla="*/ 19 w 119"/>
                <a:gd name="T11" fmla="*/ 26 h 87"/>
                <a:gd name="T12" fmla="*/ 19 w 119"/>
                <a:gd name="T13" fmla="*/ 26 h 87"/>
                <a:gd name="T14" fmla="*/ 7 w 119"/>
                <a:gd name="T15" fmla="*/ 43 h 87"/>
                <a:gd name="T16" fmla="*/ 9 w 119"/>
                <a:gd name="T17" fmla="*/ 52 h 87"/>
                <a:gd name="T18" fmla="*/ 0 w 119"/>
                <a:gd name="T19" fmla="*/ 68 h 87"/>
                <a:gd name="T20" fmla="*/ 19 w 119"/>
                <a:gd name="T21" fmla="*/ 87 h 87"/>
                <a:gd name="T22" fmla="*/ 39 w 119"/>
                <a:gd name="T23" fmla="*/ 87 h 87"/>
                <a:gd name="T24" fmla="*/ 44 w 119"/>
                <a:gd name="T25" fmla="*/ 81 h 87"/>
                <a:gd name="T26" fmla="*/ 39 w 119"/>
                <a:gd name="T27" fmla="*/ 76 h 87"/>
                <a:gd name="T28" fmla="*/ 19 w 119"/>
                <a:gd name="T29" fmla="*/ 76 h 87"/>
                <a:gd name="T30" fmla="*/ 10 w 119"/>
                <a:gd name="T31" fmla="*/ 68 h 87"/>
                <a:gd name="T32" fmla="*/ 18 w 119"/>
                <a:gd name="T33" fmla="*/ 59 h 87"/>
                <a:gd name="T34" fmla="*/ 22 w 119"/>
                <a:gd name="T35" fmla="*/ 55 h 87"/>
                <a:gd name="T36" fmla="*/ 20 w 119"/>
                <a:gd name="T37" fmla="*/ 50 h 87"/>
                <a:gd name="T38" fmla="*/ 17 w 119"/>
                <a:gd name="T39" fmla="*/ 43 h 87"/>
                <a:gd name="T40" fmla="*/ 22 w 119"/>
                <a:gd name="T41" fmla="*/ 35 h 87"/>
                <a:gd name="T42" fmla="*/ 22 w 119"/>
                <a:gd name="T43" fmla="*/ 35 h 87"/>
                <a:gd name="T44" fmla="*/ 30 w 119"/>
                <a:gd name="T45" fmla="*/ 36 h 87"/>
                <a:gd name="T46" fmla="*/ 35 w 119"/>
                <a:gd name="T47" fmla="*/ 36 h 87"/>
                <a:gd name="T48" fmla="*/ 37 w 119"/>
                <a:gd name="T49" fmla="*/ 31 h 87"/>
                <a:gd name="T50" fmla="*/ 37 w 119"/>
                <a:gd name="T51" fmla="*/ 30 h 87"/>
                <a:gd name="T52" fmla="*/ 37 w 119"/>
                <a:gd name="T53" fmla="*/ 30 h 87"/>
                <a:gd name="T54" fmla="*/ 56 w 119"/>
                <a:gd name="T55" fmla="*/ 11 h 87"/>
                <a:gd name="T56" fmla="*/ 75 w 119"/>
                <a:gd name="T57" fmla="*/ 30 h 87"/>
                <a:gd name="T58" fmla="*/ 73 w 119"/>
                <a:gd name="T59" fmla="*/ 40 h 87"/>
                <a:gd name="T60" fmla="*/ 74 w 119"/>
                <a:gd name="T61" fmla="*/ 46 h 87"/>
                <a:gd name="T62" fmla="*/ 80 w 119"/>
                <a:gd name="T63" fmla="*/ 46 h 87"/>
                <a:gd name="T64" fmla="*/ 91 w 119"/>
                <a:gd name="T65" fmla="*/ 42 h 87"/>
                <a:gd name="T66" fmla="*/ 108 w 119"/>
                <a:gd name="T67" fmla="*/ 59 h 87"/>
                <a:gd name="T68" fmla="*/ 91 w 119"/>
                <a:gd name="T69" fmla="*/ 76 h 87"/>
                <a:gd name="T70" fmla="*/ 80 w 119"/>
                <a:gd name="T71" fmla="*/ 76 h 87"/>
                <a:gd name="T72" fmla="*/ 75 w 119"/>
                <a:gd name="T73" fmla="*/ 81 h 87"/>
                <a:gd name="T74" fmla="*/ 80 w 119"/>
                <a:gd name="T75" fmla="*/ 87 h 87"/>
                <a:gd name="T76" fmla="*/ 91 w 119"/>
                <a:gd name="T77" fmla="*/ 87 h 87"/>
                <a:gd name="T78" fmla="*/ 119 w 119"/>
                <a:gd name="T79" fmla="*/ 59 h 87"/>
                <a:gd name="T80" fmla="*/ 91 w 119"/>
                <a:gd name="T81" fmla="*/ 3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9" h="87">
                  <a:moveTo>
                    <a:pt x="91" y="32"/>
                  </a:moveTo>
                  <a:cubicBezTo>
                    <a:pt x="89" y="32"/>
                    <a:pt x="87" y="32"/>
                    <a:pt x="86" y="32"/>
                  </a:cubicBezTo>
                  <a:cubicBezTo>
                    <a:pt x="86" y="31"/>
                    <a:pt x="86" y="31"/>
                    <a:pt x="86" y="30"/>
                  </a:cubicBezTo>
                  <a:cubicBezTo>
                    <a:pt x="86" y="13"/>
                    <a:pt x="72" y="0"/>
                    <a:pt x="56" y="0"/>
                  </a:cubicBezTo>
                  <a:cubicBezTo>
                    <a:pt x="42" y="0"/>
                    <a:pt x="30" y="11"/>
                    <a:pt x="27" y="25"/>
                  </a:cubicBezTo>
                  <a:cubicBezTo>
                    <a:pt x="24" y="24"/>
                    <a:pt x="21" y="25"/>
                    <a:pt x="19" y="26"/>
                  </a:cubicBezTo>
                  <a:cubicBezTo>
                    <a:pt x="19" y="26"/>
                    <a:pt x="19" y="26"/>
                    <a:pt x="19" y="26"/>
                  </a:cubicBezTo>
                  <a:cubicBezTo>
                    <a:pt x="11" y="29"/>
                    <a:pt x="7" y="36"/>
                    <a:pt x="7" y="43"/>
                  </a:cubicBezTo>
                  <a:cubicBezTo>
                    <a:pt x="7" y="46"/>
                    <a:pt x="7" y="49"/>
                    <a:pt x="9" y="52"/>
                  </a:cubicBezTo>
                  <a:cubicBezTo>
                    <a:pt x="3" y="55"/>
                    <a:pt x="0" y="61"/>
                    <a:pt x="0" y="68"/>
                  </a:cubicBezTo>
                  <a:cubicBezTo>
                    <a:pt x="0" y="78"/>
                    <a:pt x="8" y="87"/>
                    <a:pt x="19" y="87"/>
                  </a:cubicBezTo>
                  <a:cubicBezTo>
                    <a:pt x="39" y="87"/>
                    <a:pt x="39" y="87"/>
                    <a:pt x="39" y="87"/>
                  </a:cubicBezTo>
                  <a:cubicBezTo>
                    <a:pt x="41" y="87"/>
                    <a:pt x="44" y="84"/>
                    <a:pt x="44" y="81"/>
                  </a:cubicBezTo>
                  <a:cubicBezTo>
                    <a:pt x="44" y="79"/>
                    <a:pt x="41" y="76"/>
                    <a:pt x="39" y="76"/>
                  </a:cubicBezTo>
                  <a:cubicBezTo>
                    <a:pt x="19" y="76"/>
                    <a:pt x="19" y="76"/>
                    <a:pt x="19" y="76"/>
                  </a:cubicBezTo>
                  <a:cubicBezTo>
                    <a:pt x="14" y="76"/>
                    <a:pt x="10" y="72"/>
                    <a:pt x="10" y="68"/>
                  </a:cubicBezTo>
                  <a:cubicBezTo>
                    <a:pt x="10" y="63"/>
                    <a:pt x="13" y="60"/>
                    <a:pt x="18" y="59"/>
                  </a:cubicBezTo>
                  <a:cubicBezTo>
                    <a:pt x="20" y="59"/>
                    <a:pt x="21" y="57"/>
                    <a:pt x="22" y="55"/>
                  </a:cubicBezTo>
                  <a:cubicBezTo>
                    <a:pt x="22" y="53"/>
                    <a:pt x="22" y="51"/>
                    <a:pt x="20" y="50"/>
                  </a:cubicBezTo>
                  <a:cubicBezTo>
                    <a:pt x="18" y="48"/>
                    <a:pt x="17" y="46"/>
                    <a:pt x="17" y="43"/>
                  </a:cubicBezTo>
                  <a:cubicBezTo>
                    <a:pt x="17" y="40"/>
                    <a:pt x="19" y="37"/>
                    <a:pt x="22" y="35"/>
                  </a:cubicBezTo>
                  <a:cubicBezTo>
                    <a:pt x="22" y="35"/>
                    <a:pt x="22" y="35"/>
                    <a:pt x="22" y="35"/>
                  </a:cubicBezTo>
                  <a:cubicBezTo>
                    <a:pt x="25" y="34"/>
                    <a:pt x="27" y="35"/>
                    <a:pt x="30" y="36"/>
                  </a:cubicBezTo>
                  <a:cubicBezTo>
                    <a:pt x="31" y="37"/>
                    <a:pt x="33" y="37"/>
                    <a:pt x="35" y="36"/>
                  </a:cubicBezTo>
                  <a:cubicBezTo>
                    <a:pt x="37" y="35"/>
                    <a:pt x="37" y="33"/>
                    <a:pt x="37" y="31"/>
                  </a:cubicBezTo>
                  <a:cubicBezTo>
                    <a:pt x="37" y="31"/>
                    <a:pt x="37" y="30"/>
                    <a:pt x="37" y="30"/>
                  </a:cubicBezTo>
                  <a:cubicBezTo>
                    <a:pt x="37" y="30"/>
                    <a:pt x="37" y="30"/>
                    <a:pt x="37" y="30"/>
                  </a:cubicBezTo>
                  <a:cubicBezTo>
                    <a:pt x="37" y="19"/>
                    <a:pt x="46" y="11"/>
                    <a:pt x="56" y="11"/>
                  </a:cubicBezTo>
                  <a:cubicBezTo>
                    <a:pt x="67" y="11"/>
                    <a:pt x="75" y="19"/>
                    <a:pt x="75" y="30"/>
                  </a:cubicBezTo>
                  <a:cubicBezTo>
                    <a:pt x="75" y="33"/>
                    <a:pt x="74" y="36"/>
                    <a:pt x="73" y="40"/>
                  </a:cubicBezTo>
                  <a:cubicBezTo>
                    <a:pt x="71" y="42"/>
                    <a:pt x="72" y="44"/>
                    <a:pt x="74" y="46"/>
                  </a:cubicBezTo>
                  <a:cubicBezTo>
                    <a:pt x="75" y="48"/>
                    <a:pt x="78" y="48"/>
                    <a:pt x="80" y="46"/>
                  </a:cubicBezTo>
                  <a:cubicBezTo>
                    <a:pt x="82" y="44"/>
                    <a:pt x="86" y="42"/>
                    <a:pt x="91" y="42"/>
                  </a:cubicBezTo>
                  <a:cubicBezTo>
                    <a:pt x="101" y="42"/>
                    <a:pt x="108" y="50"/>
                    <a:pt x="108" y="59"/>
                  </a:cubicBezTo>
                  <a:cubicBezTo>
                    <a:pt x="108" y="69"/>
                    <a:pt x="101" y="76"/>
                    <a:pt x="91" y="76"/>
                  </a:cubicBezTo>
                  <a:cubicBezTo>
                    <a:pt x="80" y="76"/>
                    <a:pt x="80" y="76"/>
                    <a:pt x="80" y="76"/>
                  </a:cubicBezTo>
                  <a:cubicBezTo>
                    <a:pt x="77" y="76"/>
                    <a:pt x="75" y="79"/>
                    <a:pt x="75" y="81"/>
                  </a:cubicBezTo>
                  <a:cubicBezTo>
                    <a:pt x="75" y="84"/>
                    <a:pt x="77" y="87"/>
                    <a:pt x="80" y="87"/>
                  </a:cubicBezTo>
                  <a:cubicBezTo>
                    <a:pt x="91" y="87"/>
                    <a:pt x="91" y="87"/>
                    <a:pt x="91" y="87"/>
                  </a:cubicBezTo>
                  <a:cubicBezTo>
                    <a:pt x="106" y="87"/>
                    <a:pt x="119" y="74"/>
                    <a:pt x="119" y="59"/>
                  </a:cubicBezTo>
                  <a:cubicBezTo>
                    <a:pt x="119" y="44"/>
                    <a:pt x="106" y="32"/>
                    <a:pt x="91"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1" name="淘宝店chenying0907 28">
              <a:extLst>
                <a:ext uri="{FF2B5EF4-FFF2-40B4-BE49-F238E27FC236}">
                  <a16:creationId xmlns:a16="http://schemas.microsoft.com/office/drawing/2014/main" xmlns="" id="{75FC0841-AE17-4E47-9D6F-21025AFD07B1}"/>
                </a:ext>
              </a:extLst>
            </p:cNvPr>
            <p:cNvSpPr>
              <a:spLocks/>
            </p:cNvSpPr>
            <p:nvPr/>
          </p:nvSpPr>
          <p:spPr bwMode="auto">
            <a:xfrm>
              <a:off x="85" y="116"/>
              <a:ext cx="108" cy="168"/>
            </a:xfrm>
            <a:custGeom>
              <a:avLst/>
              <a:gdLst>
                <a:gd name="T0" fmla="*/ 37 w 46"/>
                <a:gd name="T1" fmla="*/ 45 h 71"/>
                <a:gd name="T2" fmla="*/ 28 w 46"/>
                <a:gd name="T3" fmla="*/ 54 h 71"/>
                <a:gd name="T4" fmla="*/ 28 w 46"/>
                <a:gd name="T5" fmla="*/ 5 h 71"/>
                <a:gd name="T6" fmla="*/ 23 w 46"/>
                <a:gd name="T7" fmla="*/ 0 h 71"/>
                <a:gd name="T8" fmla="*/ 18 w 46"/>
                <a:gd name="T9" fmla="*/ 5 h 71"/>
                <a:gd name="T10" fmla="*/ 18 w 46"/>
                <a:gd name="T11" fmla="*/ 54 h 71"/>
                <a:gd name="T12" fmla="*/ 9 w 46"/>
                <a:gd name="T13" fmla="*/ 45 h 71"/>
                <a:gd name="T14" fmla="*/ 2 w 46"/>
                <a:gd name="T15" fmla="*/ 45 h 71"/>
                <a:gd name="T16" fmla="*/ 2 w 46"/>
                <a:gd name="T17" fmla="*/ 52 h 71"/>
                <a:gd name="T18" fmla="*/ 20 w 46"/>
                <a:gd name="T19" fmla="*/ 70 h 71"/>
                <a:gd name="T20" fmla="*/ 23 w 46"/>
                <a:gd name="T21" fmla="*/ 71 h 71"/>
                <a:gd name="T22" fmla="*/ 27 w 46"/>
                <a:gd name="T23" fmla="*/ 70 h 71"/>
                <a:gd name="T24" fmla="*/ 44 w 46"/>
                <a:gd name="T25" fmla="*/ 52 h 71"/>
                <a:gd name="T26" fmla="*/ 44 w 46"/>
                <a:gd name="T27" fmla="*/ 45 h 71"/>
                <a:gd name="T28" fmla="*/ 37 w 46"/>
                <a:gd name="T29" fmla="*/ 4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 h="71">
                  <a:moveTo>
                    <a:pt x="37" y="45"/>
                  </a:moveTo>
                  <a:cubicBezTo>
                    <a:pt x="28" y="54"/>
                    <a:pt x="28" y="54"/>
                    <a:pt x="28" y="54"/>
                  </a:cubicBezTo>
                  <a:cubicBezTo>
                    <a:pt x="28" y="5"/>
                    <a:pt x="28" y="5"/>
                    <a:pt x="28" y="5"/>
                  </a:cubicBezTo>
                  <a:cubicBezTo>
                    <a:pt x="28" y="2"/>
                    <a:pt x="26" y="0"/>
                    <a:pt x="23" y="0"/>
                  </a:cubicBezTo>
                  <a:cubicBezTo>
                    <a:pt x="20" y="0"/>
                    <a:pt x="18" y="2"/>
                    <a:pt x="18" y="5"/>
                  </a:cubicBezTo>
                  <a:cubicBezTo>
                    <a:pt x="18" y="54"/>
                    <a:pt x="18" y="54"/>
                    <a:pt x="18" y="54"/>
                  </a:cubicBezTo>
                  <a:cubicBezTo>
                    <a:pt x="9" y="45"/>
                    <a:pt x="9" y="45"/>
                    <a:pt x="9" y="45"/>
                  </a:cubicBezTo>
                  <a:cubicBezTo>
                    <a:pt x="7" y="43"/>
                    <a:pt x="4" y="43"/>
                    <a:pt x="2" y="45"/>
                  </a:cubicBezTo>
                  <a:cubicBezTo>
                    <a:pt x="0" y="47"/>
                    <a:pt x="0" y="50"/>
                    <a:pt x="2" y="52"/>
                  </a:cubicBezTo>
                  <a:cubicBezTo>
                    <a:pt x="20" y="70"/>
                    <a:pt x="20" y="70"/>
                    <a:pt x="20" y="70"/>
                  </a:cubicBezTo>
                  <a:cubicBezTo>
                    <a:pt x="20" y="71"/>
                    <a:pt x="22" y="71"/>
                    <a:pt x="23" y="71"/>
                  </a:cubicBezTo>
                  <a:cubicBezTo>
                    <a:pt x="25" y="71"/>
                    <a:pt x="26" y="71"/>
                    <a:pt x="27" y="70"/>
                  </a:cubicBezTo>
                  <a:cubicBezTo>
                    <a:pt x="44" y="52"/>
                    <a:pt x="44" y="52"/>
                    <a:pt x="44" y="52"/>
                  </a:cubicBezTo>
                  <a:cubicBezTo>
                    <a:pt x="46" y="50"/>
                    <a:pt x="46" y="47"/>
                    <a:pt x="44" y="45"/>
                  </a:cubicBezTo>
                  <a:cubicBezTo>
                    <a:pt x="42" y="43"/>
                    <a:pt x="39" y="43"/>
                    <a:pt x="37" y="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grpSp>
      <p:grpSp>
        <p:nvGrpSpPr>
          <p:cNvPr id="22" name="PA_淘宝店chenying0907 29">
            <a:extLst>
              <a:ext uri="{FF2B5EF4-FFF2-40B4-BE49-F238E27FC236}">
                <a16:creationId xmlns:a16="http://schemas.microsoft.com/office/drawing/2014/main" xmlns="" id="{52141622-3F0C-3040-8FCF-ADDAA65462DB}"/>
              </a:ext>
            </a:extLst>
          </p:cNvPr>
          <p:cNvGrpSpPr>
            <a:grpSpLocks/>
          </p:cNvGrpSpPr>
          <p:nvPr>
            <p:custDataLst>
              <p:tags r:id="rId10"/>
            </p:custDataLst>
          </p:nvPr>
        </p:nvGrpSpPr>
        <p:grpSpPr bwMode="auto">
          <a:xfrm>
            <a:off x="1362075" y="1783658"/>
            <a:ext cx="406400" cy="400173"/>
            <a:chOff x="0" y="0"/>
            <a:chExt cx="256" cy="252"/>
          </a:xfrm>
        </p:grpSpPr>
        <p:sp>
          <p:nvSpPr>
            <p:cNvPr id="23" name="淘宝店chenying0907 30">
              <a:extLst>
                <a:ext uri="{FF2B5EF4-FFF2-40B4-BE49-F238E27FC236}">
                  <a16:creationId xmlns:a16="http://schemas.microsoft.com/office/drawing/2014/main" xmlns="" id="{9249FC8B-9CA0-6742-BCFE-E4E304F671BF}"/>
                </a:ext>
              </a:extLst>
            </p:cNvPr>
            <p:cNvSpPr>
              <a:spLocks noEditPoints="1"/>
            </p:cNvSpPr>
            <p:nvPr/>
          </p:nvSpPr>
          <p:spPr bwMode="auto">
            <a:xfrm>
              <a:off x="0" y="0"/>
              <a:ext cx="256" cy="252"/>
            </a:xfrm>
            <a:custGeom>
              <a:avLst/>
              <a:gdLst>
                <a:gd name="T0" fmla="*/ 234 w 256"/>
                <a:gd name="T1" fmla="*/ 186 h 252"/>
                <a:gd name="T2" fmla="*/ 69 w 256"/>
                <a:gd name="T3" fmla="*/ 186 h 252"/>
                <a:gd name="T4" fmla="*/ 69 w 256"/>
                <a:gd name="T5" fmla="*/ 21 h 252"/>
                <a:gd name="T6" fmla="*/ 126 w 256"/>
                <a:gd name="T7" fmla="*/ 21 h 252"/>
                <a:gd name="T8" fmla="*/ 126 w 256"/>
                <a:gd name="T9" fmla="*/ 0 h 252"/>
                <a:gd name="T10" fmla="*/ 48 w 256"/>
                <a:gd name="T11" fmla="*/ 0 h 252"/>
                <a:gd name="T12" fmla="*/ 48 w 256"/>
                <a:gd name="T13" fmla="*/ 45 h 252"/>
                <a:gd name="T14" fmla="*/ 0 w 256"/>
                <a:gd name="T15" fmla="*/ 45 h 252"/>
                <a:gd name="T16" fmla="*/ 0 w 256"/>
                <a:gd name="T17" fmla="*/ 252 h 252"/>
                <a:gd name="T18" fmla="*/ 208 w 256"/>
                <a:gd name="T19" fmla="*/ 252 h 252"/>
                <a:gd name="T20" fmla="*/ 208 w 256"/>
                <a:gd name="T21" fmla="*/ 208 h 252"/>
                <a:gd name="T22" fmla="*/ 256 w 256"/>
                <a:gd name="T23" fmla="*/ 208 h 252"/>
                <a:gd name="T24" fmla="*/ 256 w 256"/>
                <a:gd name="T25" fmla="*/ 130 h 252"/>
                <a:gd name="T26" fmla="*/ 234 w 256"/>
                <a:gd name="T27" fmla="*/ 130 h 252"/>
                <a:gd name="T28" fmla="*/ 234 w 256"/>
                <a:gd name="T29" fmla="*/ 186 h 252"/>
                <a:gd name="T30" fmla="*/ 187 w 256"/>
                <a:gd name="T31" fmla="*/ 231 h 252"/>
                <a:gd name="T32" fmla="*/ 24 w 256"/>
                <a:gd name="T33" fmla="*/ 231 h 252"/>
                <a:gd name="T34" fmla="*/ 24 w 256"/>
                <a:gd name="T35" fmla="*/ 68 h 252"/>
                <a:gd name="T36" fmla="*/ 48 w 256"/>
                <a:gd name="T37" fmla="*/ 68 h 252"/>
                <a:gd name="T38" fmla="*/ 48 w 256"/>
                <a:gd name="T39" fmla="*/ 208 h 252"/>
                <a:gd name="T40" fmla="*/ 187 w 256"/>
                <a:gd name="T41" fmla="*/ 208 h 252"/>
                <a:gd name="T42" fmla="*/ 187 w 256"/>
                <a:gd name="T43" fmla="*/ 23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6" h="252">
                  <a:moveTo>
                    <a:pt x="234" y="186"/>
                  </a:moveTo>
                  <a:lnTo>
                    <a:pt x="69" y="186"/>
                  </a:lnTo>
                  <a:lnTo>
                    <a:pt x="69" y="21"/>
                  </a:lnTo>
                  <a:lnTo>
                    <a:pt x="126" y="21"/>
                  </a:lnTo>
                  <a:lnTo>
                    <a:pt x="126" y="0"/>
                  </a:lnTo>
                  <a:lnTo>
                    <a:pt x="48" y="0"/>
                  </a:lnTo>
                  <a:lnTo>
                    <a:pt x="48" y="45"/>
                  </a:lnTo>
                  <a:lnTo>
                    <a:pt x="0" y="45"/>
                  </a:lnTo>
                  <a:lnTo>
                    <a:pt x="0" y="252"/>
                  </a:lnTo>
                  <a:lnTo>
                    <a:pt x="208" y="252"/>
                  </a:lnTo>
                  <a:lnTo>
                    <a:pt x="208" y="208"/>
                  </a:lnTo>
                  <a:lnTo>
                    <a:pt x="256" y="208"/>
                  </a:lnTo>
                  <a:lnTo>
                    <a:pt x="256" y="130"/>
                  </a:lnTo>
                  <a:lnTo>
                    <a:pt x="234" y="130"/>
                  </a:lnTo>
                  <a:lnTo>
                    <a:pt x="234" y="186"/>
                  </a:lnTo>
                  <a:close/>
                  <a:moveTo>
                    <a:pt x="187" y="231"/>
                  </a:moveTo>
                  <a:lnTo>
                    <a:pt x="24" y="231"/>
                  </a:lnTo>
                  <a:lnTo>
                    <a:pt x="24" y="68"/>
                  </a:lnTo>
                  <a:lnTo>
                    <a:pt x="48" y="68"/>
                  </a:lnTo>
                  <a:lnTo>
                    <a:pt x="48" y="208"/>
                  </a:lnTo>
                  <a:lnTo>
                    <a:pt x="187" y="208"/>
                  </a:lnTo>
                  <a:lnTo>
                    <a:pt x="187" y="2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4" name="淘宝店chenying0907 31">
              <a:extLst>
                <a:ext uri="{FF2B5EF4-FFF2-40B4-BE49-F238E27FC236}">
                  <a16:creationId xmlns:a16="http://schemas.microsoft.com/office/drawing/2014/main" xmlns="" id="{E6E5A094-3A59-DD48-A693-AF9A7A2E063B}"/>
                </a:ext>
              </a:extLst>
            </p:cNvPr>
            <p:cNvSpPr>
              <a:spLocks/>
            </p:cNvSpPr>
            <p:nvPr/>
          </p:nvSpPr>
          <p:spPr bwMode="auto">
            <a:xfrm>
              <a:off x="145" y="0"/>
              <a:ext cx="111" cy="111"/>
            </a:xfrm>
            <a:custGeom>
              <a:avLst/>
              <a:gdLst>
                <a:gd name="T0" fmla="*/ 18 w 111"/>
                <a:gd name="T1" fmla="*/ 0 h 111"/>
                <a:gd name="T2" fmla="*/ 18 w 111"/>
                <a:gd name="T3" fmla="*/ 21 h 111"/>
                <a:gd name="T4" fmla="*/ 73 w 111"/>
                <a:gd name="T5" fmla="*/ 21 h 111"/>
                <a:gd name="T6" fmla="*/ 0 w 111"/>
                <a:gd name="T7" fmla="*/ 94 h 111"/>
                <a:gd name="T8" fmla="*/ 14 w 111"/>
                <a:gd name="T9" fmla="*/ 111 h 111"/>
                <a:gd name="T10" fmla="*/ 89 w 111"/>
                <a:gd name="T11" fmla="*/ 37 h 111"/>
                <a:gd name="T12" fmla="*/ 89 w 111"/>
                <a:gd name="T13" fmla="*/ 92 h 111"/>
                <a:gd name="T14" fmla="*/ 111 w 111"/>
                <a:gd name="T15" fmla="*/ 92 h 111"/>
                <a:gd name="T16" fmla="*/ 111 w 111"/>
                <a:gd name="T17" fmla="*/ 0 h 111"/>
                <a:gd name="T18" fmla="*/ 18 w 111"/>
                <a:gd name="T19"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111">
                  <a:moveTo>
                    <a:pt x="18" y="0"/>
                  </a:moveTo>
                  <a:lnTo>
                    <a:pt x="18" y="21"/>
                  </a:lnTo>
                  <a:lnTo>
                    <a:pt x="73" y="21"/>
                  </a:lnTo>
                  <a:lnTo>
                    <a:pt x="0" y="94"/>
                  </a:lnTo>
                  <a:lnTo>
                    <a:pt x="14" y="111"/>
                  </a:lnTo>
                  <a:lnTo>
                    <a:pt x="89" y="37"/>
                  </a:lnTo>
                  <a:lnTo>
                    <a:pt x="89" y="92"/>
                  </a:lnTo>
                  <a:lnTo>
                    <a:pt x="111" y="92"/>
                  </a:lnTo>
                  <a:lnTo>
                    <a:pt x="111" y="0"/>
                  </a:lnTo>
                  <a:lnTo>
                    <a:pt x="1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25" name="PA_淘宝店chenying0907 32">
            <a:extLst>
              <a:ext uri="{FF2B5EF4-FFF2-40B4-BE49-F238E27FC236}">
                <a16:creationId xmlns:a16="http://schemas.microsoft.com/office/drawing/2014/main" xmlns="" id="{4B674AAA-B416-A44B-BF5E-8E1E6E4E4131}"/>
              </a:ext>
            </a:extLst>
          </p:cNvPr>
          <p:cNvSpPr>
            <a:spLocks noChangeArrowheads="1"/>
          </p:cNvSpPr>
          <p:nvPr>
            <p:custDataLst>
              <p:tags r:id="rId11"/>
            </p:custDataLst>
          </p:nvPr>
        </p:nvSpPr>
        <p:spPr bwMode="auto">
          <a:xfrm>
            <a:off x="4572001" y="1682026"/>
            <a:ext cx="1368425"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120000"/>
              </a:lnSpc>
            </a:pPr>
            <a:r>
              <a:rPr lang="zh-CN" altLang="en-US" sz="1000" b="1" dirty="0">
                <a:solidFill>
                  <a:schemeClr val="bg1"/>
                </a:solidFill>
                <a:latin typeface="Noto Sans S Chinese Medium" panose="020B0600000000000000" pitchFamily="34" charset="-122"/>
                <a:ea typeface="Noto Sans S Chinese Medium" panose="020B0600000000000000" pitchFamily="34" charset="-122"/>
              </a:rPr>
              <a:t>添加标题</a:t>
            </a:r>
            <a:endParaRPr lang="en-US" altLang="zh-CN" sz="1000" b="1" dirty="0">
              <a:solidFill>
                <a:schemeClr val="bg1"/>
              </a:solidFill>
              <a:latin typeface="Noto Sans S Chinese Medium" panose="020B0600000000000000" pitchFamily="34" charset="-122"/>
              <a:ea typeface="Noto Sans S Chinese Medium" panose="020B0600000000000000" pitchFamily="34" charset="-122"/>
            </a:endParaRPr>
          </a:p>
          <a:p>
            <a:pPr algn="ctr"/>
            <a:r>
              <a:rPr lang="zh-CN" altLang="en-US" sz="800" dirty="0">
                <a:solidFill>
                  <a:schemeClr val="bg1"/>
                </a:solidFill>
                <a:latin typeface="Noto Sans S Chinese Medium" panose="020B0600000000000000" pitchFamily="34" charset="-122"/>
                <a:ea typeface="Noto Sans S Chinese Medium" panose="020B0600000000000000" pitchFamily="34" charset="-122"/>
              </a:rPr>
              <a:t>添加你的详细文本内容添加你的详细文本内容添加你的详细文本内容添加你的详细文本内容</a:t>
            </a:r>
            <a:endParaRPr lang="en-US" altLang="zh-CN" sz="800" dirty="0">
              <a:solidFill>
                <a:schemeClr val="bg1"/>
              </a:solidFill>
              <a:latin typeface="Noto Sans S Chinese Medium" panose="020B0600000000000000" pitchFamily="34" charset="-122"/>
              <a:ea typeface="Noto Sans S Chinese Medium" panose="020B0600000000000000" pitchFamily="34" charset="-122"/>
            </a:endParaRPr>
          </a:p>
        </p:txBody>
      </p:sp>
      <p:sp>
        <p:nvSpPr>
          <p:cNvPr id="26" name="PA_淘宝店chenying0907 33">
            <a:extLst>
              <a:ext uri="{FF2B5EF4-FFF2-40B4-BE49-F238E27FC236}">
                <a16:creationId xmlns:a16="http://schemas.microsoft.com/office/drawing/2014/main" xmlns="" id="{AA81710A-6DE2-4649-A38C-F0659DB114AC}"/>
              </a:ext>
            </a:extLst>
          </p:cNvPr>
          <p:cNvSpPr>
            <a:spLocks noChangeArrowheads="1"/>
          </p:cNvSpPr>
          <p:nvPr>
            <p:custDataLst>
              <p:tags r:id="rId12"/>
            </p:custDataLst>
          </p:nvPr>
        </p:nvSpPr>
        <p:spPr bwMode="auto">
          <a:xfrm>
            <a:off x="2555876" y="3698774"/>
            <a:ext cx="1368425"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120000"/>
              </a:lnSpc>
            </a:pPr>
            <a:r>
              <a:rPr lang="zh-CN" altLang="en-US" sz="1000" b="1" dirty="0">
                <a:solidFill>
                  <a:schemeClr val="bg1"/>
                </a:solidFill>
                <a:latin typeface="Noto Sans S Chinese Medium" panose="020B0600000000000000" pitchFamily="34" charset="-122"/>
                <a:ea typeface="Noto Sans S Chinese Medium" panose="020B0600000000000000" pitchFamily="34" charset="-122"/>
              </a:rPr>
              <a:t>添加标题</a:t>
            </a:r>
            <a:endParaRPr lang="en-US" altLang="zh-CN" sz="1000" b="1" dirty="0">
              <a:solidFill>
                <a:schemeClr val="bg1"/>
              </a:solidFill>
              <a:latin typeface="Noto Sans S Chinese Medium" panose="020B0600000000000000" pitchFamily="34" charset="-122"/>
              <a:ea typeface="Noto Sans S Chinese Medium" panose="020B0600000000000000" pitchFamily="34" charset="-122"/>
            </a:endParaRPr>
          </a:p>
          <a:p>
            <a:pPr algn="ctr"/>
            <a:r>
              <a:rPr lang="zh-CN" altLang="en-US" sz="800" dirty="0">
                <a:solidFill>
                  <a:schemeClr val="bg1"/>
                </a:solidFill>
                <a:latin typeface="Noto Sans S Chinese Medium" panose="020B0600000000000000" pitchFamily="34" charset="-122"/>
                <a:ea typeface="Noto Sans S Chinese Medium" panose="020B0600000000000000" pitchFamily="34" charset="-122"/>
              </a:rPr>
              <a:t>添加你的详细文本内容添加你的详细文本内容添加你的详细文本内容添加你的详细文本内容</a:t>
            </a:r>
            <a:endParaRPr lang="en-US" altLang="zh-CN" sz="800" dirty="0">
              <a:solidFill>
                <a:schemeClr val="bg1"/>
              </a:solidFill>
              <a:latin typeface="Noto Sans S Chinese Medium" panose="020B0600000000000000" pitchFamily="34" charset="-122"/>
              <a:ea typeface="Noto Sans S Chinese Medium" panose="020B0600000000000000" pitchFamily="34" charset="-122"/>
            </a:endParaRPr>
          </a:p>
        </p:txBody>
      </p:sp>
      <p:grpSp>
        <p:nvGrpSpPr>
          <p:cNvPr id="27" name="PA_淘宝店chenying0907 44">
            <a:extLst>
              <a:ext uri="{FF2B5EF4-FFF2-40B4-BE49-F238E27FC236}">
                <a16:creationId xmlns:a16="http://schemas.microsoft.com/office/drawing/2014/main" xmlns="" id="{5CA1258E-3C2D-B747-8208-A724AFB17F4D}"/>
              </a:ext>
            </a:extLst>
          </p:cNvPr>
          <p:cNvGrpSpPr/>
          <p:nvPr>
            <p:custDataLst>
              <p:tags r:id="rId13"/>
            </p:custDataLst>
          </p:nvPr>
        </p:nvGrpSpPr>
        <p:grpSpPr>
          <a:xfrm>
            <a:off x="0" y="0"/>
            <a:ext cx="620750" cy="791858"/>
            <a:chOff x="0" y="-21236"/>
            <a:chExt cx="3311527" cy="4224338"/>
          </a:xfrm>
        </p:grpSpPr>
        <p:sp>
          <p:nvSpPr>
            <p:cNvPr id="28" name="淘宝店chenying0907 37">
              <a:extLst>
                <a:ext uri="{FF2B5EF4-FFF2-40B4-BE49-F238E27FC236}">
                  <a16:creationId xmlns:a16="http://schemas.microsoft.com/office/drawing/2014/main" xmlns="" id="{8E7E6789-621A-454A-9086-9AE2BFC50C54}"/>
                </a:ext>
              </a:extLst>
            </p:cNvPr>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E5CB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9" name="淘宝店chenying0907 38">
              <a:extLst>
                <a:ext uri="{FF2B5EF4-FFF2-40B4-BE49-F238E27FC236}">
                  <a16:creationId xmlns:a16="http://schemas.microsoft.com/office/drawing/2014/main" xmlns="" id="{0E1748EB-7874-574F-AB97-67B11510B423}"/>
                </a:ext>
              </a:extLst>
            </p:cNvPr>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30" name="淘宝店chenying0907 39">
              <a:extLst>
                <a:ext uri="{FF2B5EF4-FFF2-40B4-BE49-F238E27FC236}">
                  <a16:creationId xmlns:a16="http://schemas.microsoft.com/office/drawing/2014/main" xmlns="" id="{B9055EEB-ED47-7248-BB55-24863057CD07}"/>
                </a:ext>
              </a:extLst>
            </p:cNvPr>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DBAC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31" name="PA_文本框 4">
            <a:extLst>
              <a:ext uri="{FF2B5EF4-FFF2-40B4-BE49-F238E27FC236}">
                <a16:creationId xmlns:a16="http://schemas.microsoft.com/office/drawing/2014/main" xmlns="" id="{90F3B460-4DDC-B940-80A2-71A9CCF6122D}"/>
              </a:ext>
            </a:extLst>
          </p:cNvPr>
          <p:cNvSpPr txBox="1">
            <a:spLocks noChangeArrowheads="1"/>
          </p:cNvSpPr>
          <p:nvPr>
            <p:custDataLst>
              <p:tags r:id="rId14"/>
            </p:custDataLst>
          </p:nvPr>
        </p:nvSpPr>
        <p:spPr bwMode="auto">
          <a:xfrm>
            <a:off x="535359" y="184337"/>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Noto Sans S Chinese Medium" panose="020B0600000000000000" pitchFamily="34" charset="-122"/>
                <a:ea typeface="Noto Sans S Chinese Medium" panose="020B0600000000000000" pitchFamily="34" charset="-122"/>
              </a:rPr>
              <a:t>此处添加</a:t>
            </a:r>
            <a:r>
              <a:rPr lang="zh-CN" altLang="en-US" sz="2000" dirty="0">
                <a:solidFill>
                  <a:srgbClr val="DBACA5"/>
                </a:solidFill>
                <a:latin typeface="Noto Sans S Chinese Medium" panose="020B0600000000000000" pitchFamily="34" charset="-122"/>
                <a:ea typeface="Noto Sans S Chinese Medium" panose="020B0600000000000000" pitchFamily="34" charset="-122"/>
              </a:rPr>
              <a:t>标题文本</a:t>
            </a:r>
            <a:endParaRPr lang="en-US" altLang="zh-CN" sz="2000" dirty="0">
              <a:solidFill>
                <a:srgbClr val="DBACA5"/>
              </a:solidFill>
              <a:latin typeface="Noto Sans S Chinese Medium" panose="020B0600000000000000" pitchFamily="34" charset="-122"/>
              <a:ea typeface="Noto Sans S Chinese Medium" panose="020B0600000000000000" pitchFamily="34" charset="-122"/>
            </a:endParaRPr>
          </a:p>
        </p:txBody>
      </p:sp>
      <p:sp>
        <p:nvSpPr>
          <p:cNvPr id="32" name="PA_文本框 5">
            <a:extLst>
              <a:ext uri="{FF2B5EF4-FFF2-40B4-BE49-F238E27FC236}">
                <a16:creationId xmlns:a16="http://schemas.microsoft.com/office/drawing/2014/main" xmlns="" id="{34F51F22-037D-4C43-9BB6-1FA75C792ECD}"/>
              </a:ext>
            </a:extLst>
          </p:cNvPr>
          <p:cNvSpPr txBox="1">
            <a:spLocks noChangeArrowheads="1"/>
          </p:cNvSpPr>
          <p:nvPr>
            <p:custDataLst>
              <p:tags r:id="rId15"/>
            </p:custDataLst>
          </p:nvPr>
        </p:nvSpPr>
        <p:spPr bwMode="auto">
          <a:xfrm>
            <a:off x="535359" y="509426"/>
            <a:ext cx="2071401"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800" dirty="0">
                <a:solidFill>
                  <a:schemeClr val="bg1">
                    <a:lumMod val="50000"/>
                  </a:schemeClr>
                </a:solidFill>
                <a:latin typeface="Noto Sans S Chinese Medium" panose="020B0600000000000000" pitchFamily="34" charset="-122"/>
                <a:ea typeface="Noto Sans S Chinese Medium" panose="020B0600000000000000" pitchFamily="34" charset="-122"/>
              </a:rPr>
              <a:t>This is a good space for a short subtitle</a:t>
            </a:r>
          </a:p>
        </p:txBody>
      </p:sp>
      <p:pic>
        <p:nvPicPr>
          <p:cNvPr id="33" name="图片 32">
            <a:extLst>
              <a:ext uri="{FF2B5EF4-FFF2-40B4-BE49-F238E27FC236}">
                <a16:creationId xmlns:a16="http://schemas.microsoft.com/office/drawing/2014/main" xmlns="" id="{2288AB10-7B42-4848-A429-E84AA6E00BF3}"/>
              </a:ext>
            </a:extLst>
          </p:cNvPr>
          <p:cNvPicPr>
            <a:picLocks noChangeAspect="1"/>
          </p:cNvPicPr>
          <p:nvPr/>
        </p:nvPicPr>
        <p:blipFill rotWithShape="1">
          <a:blip r:embed="rId18" cstate="screen">
            <a:extLst>
              <a:ext uri="{BEBA8EAE-BF5A-486C-A8C5-ECC9F3942E4B}">
                <a14:imgProps xmlns:a14="http://schemas.microsoft.com/office/drawing/2010/main">
                  <a14:imgLayer r:embed="rId19">
                    <a14:imgEffect>
                      <a14:brightnessContrast bright="20000"/>
                    </a14:imgEffect>
                  </a14:imgLayer>
                </a14:imgProps>
              </a:ext>
              <a:ext uri="{28A0092B-C50C-407E-A947-70E740481C1C}">
                <a14:useLocalDpi xmlns:a14="http://schemas.microsoft.com/office/drawing/2010/main"/>
              </a:ext>
            </a:extLst>
          </a:blip>
          <a:srcRect r="43521"/>
          <a:stretch/>
        </p:blipFill>
        <p:spPr>
          <a:xfrm>
            <a:off x="2297114" y="1386277"/>
            <a:ext cx="1878642" cy="1871036"/>
          </a:xfrm>
          <a:prstGeom prst="rect">
            <a:avLst/>
          </a:prstGeom>
        </p:spPr>
      </p:pic>
      <p:pic>
        <p:nvPicPr>
          <p:cNvPr id="34" name="图片 33">
            <a:extLst>
              <a:ext uri="{FF2B5EF4-FFF2-40B4-BE49-F238E27FC236}">
                <a16:creationId xmlns:a16="http://schemas.microsoft.com/office/drawing/2014/main" xmlns="" id="{53F84E59-9E5E-ED45-A3B9-DA1E54A58E94}"/>
              </a:ext>
            </a:extLst>
          </p:cNvPr>
          <p:cNvPicPr>
            <a:picLocks noChangeAspect="1"/>
          </p:cNvPicPr>
          <p:nvPr/>
        </p:nvPicPr>
        <p:blipFill rotWithShape="1">
          <a:blip r:embed="rId18" cstate="screen">
            <a:extLst>
              <a:ext uri="{BEBA8EAE-BF5A-486C-A8C5-ECC9F3942E4B}">
                <a14:imgProps xmlns:a14="http://schemas.microsoft.com/office/drawing/2010/main">
                  <a14:imgLayer r:embed="rId19">
                    <a14:imgEffect>
                      <a14:brightnessContrast bright="20000"/>
                    </a14:imgEffect>
                  </a14:imgLayer>
                </a14:imgProps>
              </a:ext>
              <a:ext uri="{28A0092B-C50C-407E-A947-70E740481C1C}">
                <a14:useLocalDpi xmlns:a14="http://schemas.microsoft.com/office/drawing/2010/main"/>
              </a:ext>
            </a:extLst>
          </a:blip>
          <a:srcRect r="43521"/>
          <a:stretch/>
        </p:blipFill>
        <p:spPr>
          <a:xfrm>
            <a:off x="4279900" y="2714219"/>
            <a:ext cx="1932124" cy="1894473"/>
          </a:xfrm>
          <a:prstGeom prst="rect">
            <a:avLst/>
          </a:prstGeom>
        </p:spPr>
      </p:pic>
    </p:spTree>
    <p:extLst>
      <p:ext uri="{BB962C8B-B14F-4D97-AF65-F5344CB8AC3E}">
        <p14:creationId xmlns:p14="http://schemas.microsoft.com/office/powerpoint/2010/main" val="1156957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6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9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5" presetClass="entr" presetSubtype="10" fill="hold" nodeType="withEffect">
                                  <p:stCondLst>
                                    <p:cond delay="900"/>
                                  </p:stCondLst>
                                  <p:childTnLst>
                                    <p:set>
                                      <p:cBhvr>
                                        <p:cTn id="15" dur="1" fill="hold">
                                          <p:stCondLst>
                                            <p:cond delay="0"/>
                                          </p:stCondLst>
                                        </p:cTn>
                                        <p:tgtEl>
                                          <p:spTgt spid="33"/>
                                        </p:tgtEl>
                                        <p:attrNameLst>
                                          <p:attrName>style.visibility</p:attrName>
                                        </p:attrNameLst>
                                      </p:cBhvr>
                                      <p:to>
                                        <p:strVal val="visible"/>
                                      </p:to>
                                    </p:set>
                                    <p:animEffect transition="in" filter="checkerboard(across)">
                                      <p:cBhvr>
                                        <p:cTn id="16" dur="500"/>
                                        <p:tgtEl>
                                          <p:spTgt spid="33"/>
                                        </p:tgtEl>
                                      </p:cBhvr>
                                    </p:animEffect>
                                  </p:childTnLst>
                                </p:cTn>
                              </p:par>
                            </p:childTnLst>
                          </p:cTn>
                        </p:par>
                        <p:par>
                          <p:cTn id="17" fill="hold">
                            <p:stCondLst>
                              <p:cond delay="1400"/>
                            </p:stCondLst>
                            <p:childTnLst>
                              <p:par>
                                <p:cTn id="18" presetID="5" presetClass="entr" presetSubtype="10" fill="hold" nodeType="after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checkerboard(across)">
                                      <p:cBhvr>
                                        <p:cTn id="20" dur="500"/>
                                        <p:tgtEl>
                                          <p:spTgt spid="34"/>
                                        </p:tgtEl>
                                      </p:cBhvr>
                                    </p:animEffect>
                                  </p:childTnLst>
                                </p:cTn>
                              </p:par>
                              <p:par>
                                <p:cTn id="21" presetID="10" presetClass="entr" presetSubtype="0" fill="hold" grpId="0" nodeType="withEffect">
                                  <p:stCondLst>
                                    <p:cond delay="120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150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0" nodeType="withEffect">
                                  <p:stCondLst>
                                    <p:cond delay="210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nodeType="withEffect">
                                  <p:stCondLst>
                                    <p:cond delay="240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nodeType="withEffect">
                                  <p:stCondLst>
                                    <p:cond delay="30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par>
                                <p:cTn id="41" presetID="10" presetClass="entr" presetSubtype="0" fill="hold" nodeType="withEffect">
                                  <p:stCondLst>
                                    <p:cond delay="60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par>
                                <p:cTn id="44" presetID="10" presetClass="entr" presetSubtype="0" fill="hold" grpId="0" nodeType="withEffect">
                                  <p:stCondLst>
                                    <p:cond delay="90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par>
                                <p:cTn id="47" presetID="10" presetClass="entr" presetSubtype="0" fill="hold" grpId="0" nodeType="withEffect">
                                  <p:stCondLst>
                                    <p:cond delay="1200"/>
                                  </p:stCondLst>
                                  <p:childTnLst>
                                    <p:set>
                                      <p:cBhvr>
                                        <p:cTn id="48" dur="1" fill="hold">
                                          <p:stCondLst>
                                            <p:cond delay="0"/>
                                          </p:stCondLst>
                                        </p:cTn>
                                        <p:tgtEl>
                                          <p:spTgt spid="26"/>
                                        </p:tgtEl>
                                        <p:attrNameLst>
                                          <p:attrName>style.visibility</p:attrName>
                                        </p:attrNameLst>
                                      </p:cBhvr>
                                      <p:to>
                                        <p:strVal val="visible"/>
                                      </p:to>
                                    </p:set>
                                    <p:animEffect transition="in" filter="fade">
                                      <p:cBhvr>
                                        <p:cTn id="49" dur="500"/>
                                        <p:tgtEl>
                                          <p:spTgt spid="26"/>
                                        </p:tgtEl>
                                      </p:cBhvr>
                                    </p:animEffect>
                                  </p:childTnLst>
                                </p:cTn>
                              </p:par>
                              <p:par>
                                <p:cTn id="50" presetID="10" presetClass="entr" presetSubtype="0" fill="hold" nodeType="withEffect">
                                  <p:stCondLst>
                                    <p:cond delay="150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500"/>
                                        <p:tgtEl>
                                          <p:spTgt spid="27"/>
                                        </p:tgtEl>
                                      </p:cBhvr>
                                    </p:animEffect>
                                  </p:childTnLst>
                                </p:cTn>
                              </p:par>
                              <p:par>
                                <p:cTn id="53" presetID="10" presetClass="entr" presetSubtype="0" fill="hold" grpId="0" nodeType="withEffect">
                                  <p:stCondLst>
                                    <p:cond delay="1800"/>
                                  </p:stCondLst>
                                  <p:childTnLst>
                                    <p:set>
                                      <p:cBhvr>
                                        <p:cTn id="54" dur="1" fill="hold">
                                          <p:stCondLst>
                                            <p:cond delay="0"/>
                                          </p:stCondLst>
                                        </p:cTn>
                                        <p:tgtEl>
                                          <p:spTgt spid="31"/>
                                        </p:tgtEl>
                                        <p:attrNameLst>
                                          <p:attrName>style.visibility</p:attrName>
                                        </p:attrNameLst>
                                      </p:cBhvr>
                                      <p:to>
                                        <p:strVal val="visible"/>
                                      </p:to>
                                    </p:set>
                                    <p:animEffect transition="in" filter="fade">
                                      <p:cBhvr>
                                        <p:cTn id="55" dur="500"/>
                                        <p:tgtEl>
                                          <p:spTgt spid="31"/>
                                        </p:tgtEl>
                                      </p:cBhvr>
                                    </p:animEffect>
                                  </p:childTnLst>
                                </p:cTn>
                              </p:par>
                              <p:par>
                                <p:cTn id="56" presetID="10" presetClass="entr" presetSubtype="0" fill="hold" grpId="0" nodeType="withEffect">
                                  <p:stCondLst>
                                    <p:cond delay="2100"/>
                                  </p:stCondLst>
                                  <p:childTnLst>
                                    <p:set>
                                      <p:cBhvr>
                                        <p:cTn id="57" dur="1" fill="hold">
                                          <p:stCondLst>
                                            <p:cond delay="0"/>
                                          </p:stCondLst>
                                        </p:cTn>
                                        <p:tgtEl>
                                          <p:spTgt spid="32"/>
                                        </p:tgtEl>
                                        <p:attrNameLst>
                                          <p:attrName>style.visibility</p:attrName>
                                        </p:attrNameLst>
                                      </p:cBhvr>
                                      <p:to>
                                        <p:strVal val="visible"/>
                                      </p:to>
                                    </p:set>
                                    <p:animEffect transition="in" filter="fade">
                                      <p:cBhvr>
                                        <p:cTn id="5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autoUpdateAnimBg="0"/>
      <p:bldP spid="5" grpId="0" animBg="1"/>
      <p:bldP spid="6" grpId="0" animBg="1"/>
      <p:bldP spid="7" grpId="0" animBg="1"/>
      <p:bldP spid="9" grpId="0" animBg="1"/>
      <p:bldP spid="25" grpId="0"/>
      <p:bldP spid="26" grpId="0"/>
      <p:bldP spid="31" grpId="0"/>
      <p:bldP spid="32"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10.xml><?xml version="1.0" encoding="utf-8"?>
<p:tagLst xmlns:a="http://schemas.openxmlformats.org/drawingml/2006/main" xmlns:r="http://schemas.openxmlformats.org/officeDocument/2006/relationships" xmlns:p="http://schemas.openxmlformats.org/presentationml/2006/main">
  <p:tag name="PA" val="v3.0.0"/>
</p:tagLst>
</file>

<file path=ppt/tags/tag100.xml><?xml version="1.0" encoding="utf-8"?>
<p:tagLst xmlns:a="http://schemas.openxmlformats.org/drawingml/2006/main" xmlns:r="http://schemas.openxmlformats.org/officeDocument/2006/relationships" xmlns:p="http://schemas.openxmlformats.org/presentationml/2006/main">
  <p:tag name="PA" val="v3.0.0"/>
</p:tagLst>
</file>

<file path=ppt/tags/tag101.xml><?xml version="1.0" encoding="utf-8"?>
<p:tagLst xmlns:a="http://schemas.openxmlformats.org/drawingml/2006/main" xmlns:r="http://schemas.openxmlformats.org/officeDocument/2006/relationships" xmlns:p="http://schemas.openxmlformats.org/presentationml/2006/main">
  <p:tag name="PA" val="v3.0.0"/>
</p:tagLst>
</file>

<file path=ppt/tags/tag102.xml><?xml version="1.0" encoding="utf-8"?>
<p:tagLst xmlns:a="http://schemas.openxmlformats.org/drawingml/2006/main" xmlns:r="http://schemas.openxmlformats.org/officeDocument/2006/relationships" xmlns:p="http://schemas.openxmlformats.org/presentationml/2006/main">
  <p:tag name="PA" val="v3.0.0"/>
</p:tagLst>
</file>

<file path=ppt/tags/tag103.xml><?xml version="1.0" encoding="utf-8"?>
<p:tagLst xmlns:a="http://schemas.openxmlformats.org/drawingml/2006/main" xmlns:r="http://schemas.openxmlformats.org/officeDocument/2006/relationships" xmlns:p="http://schemas.openxmlformats.org/presentationml/2006/main">
  <p:tag name="PA" val="v3.0.0"/>
</p:tagLst>
</file>

<file path=ppt/tags/tag104.xml><?xml version="1.0" encoding="utf-8"?>
<p:tagLst xmlns:a="http://schemas.openxmlformats.org/drawingml/2006/main" xmlns:r="http://schemas.openxmlformats.org/officeDocument/2006/relationships" xmlns:p="http://schemas.openxmlformats.org/presentationml/2006/main">
  <p:tag name="PA" val="v3.0.0"/>
</p:tagLst>
</file>

<file path=ppt/tags/tag105.xml><?xml version="1.0" encoding="utf-8"?>
<p:tagLst xmlns:a="http://schemas.openxmlformats.org/drawingml/2006/main" xmlns:r="http://schemas.openxmlformats.org/officeDocument/2006/relationships" xmlns:p="http://schemas.openxmlformats.org/presentationml/2006/main">
  <p:tag name="PA" val="v3.0.0"/>
</p:tagLst>
</file>

<file path=ppt/tags/tag106.xml><?xml version="1.0" encoding="utf-8"?>
<p:tagLst xmlns:a="http://schemas.openxmlformats.org/drawingml/2006/main" xmlns:r="http://schemas.openxmlformats.org/officeDocument/2006/relationships" xmlns:p="http://schemas.openxmlformats.org/presentationml/2006/main">
  <p:tag name="PA" val="v3.0.0"/>
</p:tagLst>
</file>

<file path=ppt/tags/tag107.xml><?xml version="1.0" encoding="utf-8"?>
<p:tagLst xmlns:a="http://schemas.openxmlformats.org/drawingml/2006/main" xmlns:r="http://schemas.openxmlformats.org/officeDocument/2006/relationships" xmlns:p="http://schemas.openxmlformats.org/presentationml/2006/main">
  <p:tag name="PA" val="v3.0.0"/>
</p:tagLst>
</file>

<file path=ppt/tags/tag108.xml><?xml version="1.0" encoding="utf-8"?>
<p:tagLst xmlns:a="http://schemas.openxmlformats.org/drawingml/2006/main" xmlns:r="http://schemas.openxmlformats.org/officeDocument/2006/relationships" xmlns:p="http://schemas.openxmlformats.org/presentationml/2006/main">
  <p:tag name="PA" val="v3.0.0"/>
</p:tagLst>
</file>

<file path=ppt/tags/tag109.xml><?xml version="1.0" encoding="utf-8"?>
<p:tagLst xmlns:a="http://schemas.openxmlformats.org/drawingml/2006/main" xmlns:r="http://schemas.openxmlformats.org/officeDocument/2006/relationships" xmlns:p="http://schemas.openxmlformats.org/presentationml/2006/main">
  <p:tag name="PA" val="v3.0.0"/>
</p:tagLst>
</file>

<file path=ppt/tags/tag11.xml><?xml version="1.0" encoding="utf-8"?>
<p:tagLst xmlns:a="http://schemas.openxmlformats.org/drawingml/2006/main" xmlns:r="http://schemas.openxmlformats.org/officeDocument/2006/relationships" xmlns:p="http://schemas.openxmlformats.org/presentationml/2006/main">
  <p:tag name="PA" val="v3.0.0"/>
</p:tagLst>
</file>

<file path=ppt/tags/tag110.xml><?xml version="1.0" encoding="utf-8"?>
<p:tagLst xmlns:a="http://schemas.openxmlformats.org/drawingml/2006/main" xmlns:r="http://schemas.openxmlformats.org/officeDocument/2006/relationships" xmlns:p="http://schemas.openxmlformats.org/presentationml/2006/main">
  <p:tag name="PA" val="v3.0.0"/>
</p:tagLst>
</file>

<file path=ppt/tags/tag111.xml><?xml version="1.0" encoding="utf-8"?>
<p:tagLst xmlns:a="http://schemas.openxmlformats.org/drawingml/2006/main" xmlns:r="http://schemas.openxmlformats.org/officeDocument/2006/relationships" xmlns:p="http://schemas.openxmlformats.org/presentationml/2006/main">
  <p:tag name="PA" val="v3.0.0"/>
</p:tagLst>
</file>

<file path=ppt/tags/tag112.xml><?xml version="1.0" encoding="utf-8"?>
<p:tagLst xmlns:a="http://schemas.openxmlformats.org/drawingml/2006/main" xmlns:r="http://schemas.openxmlformats.org/officeDocument/2006/relationships" xmlns:p="http://schemas.openxmlformats.org/presentationml/2006/main">
  <p:tag name="PA" val="v3.0.0"/>
</p:tagLst>
</file>

<file path=ppt/tags/tag113.xml><?xml version="1.0" encoding="utf-8"?>
<p:tagLst xmlns:a="http://schemas.openxmlformats.org/drawingml/2006/main" xmlns:r="http://schemas.openxmlformats.org/officeDocument/2006/relationships" xmlns:p="http://schemas.openxmlformats.org/presentationml/2006/main">
  <p:tag name="PA" val="v3.0.0"/>
</p:tagLst>
</file>

<file path=ppt/tags/tag114.xml><?xml version="1.0" encoding="utf-8"?>
<p:tagLst xmlns:a="http://schemas.openxmlformats.org/drawingml/2006/main" xmlns:r="http://schemas.openxmlformats.org/officeDocument/2006/relationships" xmlns:p="http://schemas.openxmlformats.org/presentationml/2006/main">
  <p:tag name="PA" val="v3.0.0"/>
</p:tagLst>
</file>

<file path=ppt/tags/tag115.xml><?xml version="1.0" encoding="utf-8"?>
<p:tagLst xmlns:a="http://schemas.openxmlformats.org/drawingml/2006/main" xmlns:r="http://schemas.openxmlformats.org/officeDocument/2006/relationships" xmlns:p="http://schemas.openxmlformats.org/presentationml/2006/main">
  <p:tag name="PA" val="v3.0.0"/>
</p:tagLst>
</file>

<file path=ppt/tags/tag116.xml><?xml version="1.0" encoding="utf-8"?>
<p:tagLst xmlns:a="http://schemas.openxmlformats.org/drawingml/2006/main" xmlns:r="http://schemas.openxmlformats.org/officeDocument/2006/relationships" xmlns:p="http://schemas.openxmlformats.org/presentationml/2006/main">
  <p:tag name="PA" val="v3.0.0"/>
</p:tagLst>
</file>

<file path=ppt/tags/tag117.xml><?xml version="1.0" encoding="utf-8"?>
<p:tagLst xmlns:a="http://schemas.openxmlformats.org/drawingml/2006/main" xmlns:r="http://schemas.openxmlformats.org/officeDocument/2006/relationships" xmlns:p="http://schemas.openxmlformats.org/presentationml/2006/main">
  <p:tag name="PA" val="v3.0.0"/>
</p:tagLst>
</file>

<file path=ppt/tags/tag118.xml><?xml version="1.0" encoding="utf-8"?>
<p:tagLst xmlns:a="http://schemas.openxmlformats.org/drawingml/2006/main" xmlns:r="http://schemas.openxmlformats.org/officeDocument/2006/relationships" xmlns:p="http://schemas.openxmlformats.org/presentationml/2006/main">
  <p:tag name="PA" val="v3.0.0"/>
</p:tagLst>
</file>

<file path=ppt/tags/tag119.xml><?xml version="1.0" encoding="utf-8"?>
<p:tagLst xmlns:a="http://schemas.openxmlformats.org/drawingml/2006/main" xmlns:r="http://schemas.openxmlformats.org/officeDocument/2006/relationships" xmlns:p="http://schemas.openxmlformats.org/presentationml/2006/main">
  <p:tag name="PA" val="v3.0.0"/>
</p:tagLst>
</file>

<file path=ppt/tags/tag12.xml><?xml version="1.0" encoding="utf-8"?>
<p:tagLst xmlns:a="http://schemas.openxmlformats.org/drawingml/2006/main" xmlns:r="http://schemas.openxmlformats.org/officeDocument/2006/relationships" xmlns:p="http://schemas.openxmlformats.org/presentationml/2006/main">
  <p:tag name="PA" val="v3.0.0"/>
</p:tagLst>
</file>

<file path=ppt/tags/tag120.xml><?xml version="1.0" encoding="utf-8"?>
<p:tagLst xmlns:a="http://schemas.openxmlformats.org/drawingml/2006/main" xmlns:r="http://schemas.openxmlformats.org/officeDocument/2006/relationships" xmlns:p="http://schemas.openxmlformats.org/presentationml/2006/main">
  <p:tag name="PA" val="v3.0.0"/>
</p:tagLst>
</file>

<file path=ppt/tags/tag121.xml><?xml version="1.0" encoding="utf-8"?>
<p:tagLst xmlns:a="http://schemas.openxmlformats.org/drawingml/2006/main" xmlns:r="http://schemas.openxmlformats.org/officeDocument/2006/relationships" xmlns:p="http://schemas.openxmlformats.org/presentationml/2006/main">
  <p:tag name="PA" val="v3.0.0"/>
</p:tagLst>
</file>

<file path=ppt/tags/tag122.xml><?xml version="1.0" encoding="utf-8"?>
<p:tagLst xmlns:a="http://schemas.openxmlformats.org/drawingml/2006/main" xmlns:r="http://schemas.openxmlformats.org/officeDocument/2006/relationships" xmlns:p="http://schemas.openxmlformats.org/presentationml/2006/main">
  <p:tag name="PA" val="v3.0.0"/>
</p:tagLst>
</file>

<file path=ppt/tags/tag123.xml><?xml version="1.0" encoding="utf-8"?>
<p:tagLst xmlns:a="http://schemas.openxmlformats.org/drawingml/2006/main" xmlns:r="http://schemas.openxmlformats.org/officeDocument/2006/relationships" xmlns:p="http://schemas.openxmlformats.org/presentationml/2006/main">
  <p:tag name="PA" val="v3.0.0"/>
</p:tagLst>
</file>

<file path=ppt/tags/tag124.xml><?xml version="1.0" encoding="utf-8"?>
<p:tagLst xmlns:a="http://schemas.openxmlformats.org/drawingml/2006/main" xmlns:r="http://schemas.openxmlformats.org/officeDocument/2006/relationships" xmlns:p="http://schemas.openxmlformats.org/presentationml/2006/main">
  <p:tag name="PA" val="v3.0.0"/>
</p:tagLst>
</file>

<file path=ppt/tags/tag125.xml><?xml version="1.0" encoding="utf-8"?>
<p:tagLst xmlns:a="http://schemas.openxmlformats.org/drawingml/2006/main" xmlns:r="http://schemas.openxmlformats.org/officeDocument/2006/relationships" xmlns:p="http://schemas.openxmlformats.org/presentationml/2006/main">
  <p:tag name="PA" val="v3.0.0"/>
</p:tagLst>
</file>

<file path=ppt/tags/tag126.xml><?xml version="1.0" encoding="utf-8"?>
<p:tagLst xmlns:a="http://schemas.openxmlformats.org/drawingml/2006/main" xmlns:r="http://schemas.openxmlformats.org/officeDocument/2006/relationships" xmlns:p="http://schemas.openxmlformats.org/presentationml/2006/main">
  <p:tag name="PA" val="v3.0.0"/>
</p:tagLst>
</file>

<file path=ppt/tags/tag127.xml><?xml version="1.0" encoding="utf-8"?>
<p:tagLst xmlns:a="http://schemas.openxmlformats.org/drawingml/2006/main" xmlns:r="http://schemas.openxmlformats.org/officeDocument/2006/relationships" xmlns:p="http://schemas.openxmlformats.org/presentationml/2006/main">
  <p:tag name="PA" val="v3.0.0"/>
</p:tagLst>
</file>

<file path=ppt/tags/tag128.xml><?xml version="1.0" encoding="utf-8"?>
<p:tagLst xmlns:a="http://schemas.openxmlformats.org/drawingml/2006/main" xmlns:r="http://schemas.openxmlformats.org/officeDocument/2006/relationships" xmlns:p="http://schemas.openxmlformats.org/presentationml/2006/main">
  <p:tag name="PA" val="v3.0.0"/>
</p:tagLst>
</file>

<file path=ppt/tags/tag129.xml><?xml version="1.0" encoding="utf-8"?>
<p:tagLst xmlns:a="http://schemas.openxmlformats.org/drawingml/2006/main" xmlns:r="http://schemas.openxmlformats.org/officeDocument/2006/relationships" xmlns:p="http://schemas.openxmlformats.org/presentationml/2006/main">
  <p:tag name="PA" val="v3.0.0"/>
</p:tagLst>
</file>

<file path=ppt/tags/tag13.xml><?xml version="1.0" encoding="utf-8"?>
<p:tagLst xmlns:a="http://schemas.openxmlformats.org/drawingml/2006/main" xmlns:r="http://schemas.openxmlformats.org/officeDocument/2006/relationships" xmlns:p="http://schemas.openxmlformats.org/presentationml/2006/main">
  <p:tag name="PA" val="v3.0.0"/>
</p:tagLst>
</file>

<file path=ppt/tags/tag130.xml><?xml version="1.0" encoding="utf-8"?>
<p:tagLst xmlns:a="http://schemas.openxmlformats.org/drawingml/2006/main" xmlns:r="http://schemas.openxmlformats.org/officeDocument/2006/relationships" xmlns:p="http://schemas.openxmlformats.org/presentationml/2006/main">
  <p:tag name="PA" val="v3.0.0"/>
</p:tagLst>
</file>

<file path=ppt/tags/tag131.xml><?xml version="1.0" encoding="utf-8"?>
<p:tagLst xmlns:a="http://schemas.openxmlformats.org/drawingml/2006/main" xmlns:r="http://schemas.openxmlformats.org/officeDocument/2006/relationships" xmlns:p="http://schemas.openxmlformats.org/presentationml/2006/main">
  <p:tag name="PA" val="v3.0.0"/>
</p:tagLst>
</file>

<file path=ppt/tags/tag132.xml><?xml version="1.0" encoding="utf-8"?>
<p:tagLst xmlns:a="http://schemas.openxmlformats.org/drawingml/2006/main" xmlns:r="http://schemas.openxmlformats.org/officeDocument/2006/relationships" xmlns:p="http://schemas.openxmlformats.org/presentationml/2006/main">
  <p:tag name="PA" val="v3.0.0"/>
</p:tagLst>
</file>

<file path=ppt/tags/tag133.xml><?xml version="1.0" encoding="utf-8"?>
<p:tagLst xmlns:a="http://schemas.openxmlformats.org/drawingml/2006/main" xmlns:r="http://schemas.openxmlformats.org/officeDocument/2006/relationships" xmlns:p="http://schemas.openxmlformats.org/presentationml/2006/main">
  <p:tag name="PA" val="v3.0.0"/>
</p:tagLst>
</file>

<file path=ppt/tags/tag134.xml><?xml version="1.0" encoding="utf-8"?>
<p:tagLst xmlns:a="http://schemas.openxmlformats.org/drawingml/2006/main" xmlns:r="http://schemas.openxmlformats.org/officeDocument/2006/relationships" xmlns:p="http://schemas.openxmlformats.org/presentationml/2006/main">
  <p:tag name="PA" val="v3.0.0"/>
</p:tagLst>
</file>

<file path=ppt/tags/tag135.xml><?xml version="1.0" encoding="utf-8"?>
<p:tagLst xmlns:a="http://schemas.openxmlformats.org/drawingml/2006/main" xmlns:r="http://schemas.openxmlformats.org/officeDocument/2006/relationships" xmlns:p="http://schemas.openxmlformats.org/presentationml/2006/main">
  <p:tag name="PA" val="v3.0.0"/>
</p:tagLst>
</file>

<file path=ppt/tags/tag136.xml><?xml version="1.0" encoding="utf-8"?>
<p:tagLst xmlns:a="http://schemas.openxmlformats.org/drawingml/2006/main" xmlns:r="http://schemas.openxmlformats.org/officeDocument/2006/relationships" xmlns:p="http://schemas.openxmlformats.org/presentationml/2006/main">
  <p:tag name="PA" val="v3.0.0"/>
</p:tagLst>
</file>

<file path=ppt/tags/tag137.xml><?xml version="1.0" encoding="utf-8"?>
<p:tagLst xmlns:a="http://schemas.openxmlformats.org/drawingml/2006/main" xmlns:r="http://schemas.openxmlformats.org/officeDocument/2006/relationships" xmlns:p="http://schemas.openxmlformats.org/presentationml/2006/main">
  <p:tag name="PA" val="v3.0.0"/>
</p:tagLst>
</file>

<file path=ppt/tags/tag138.xml><?xml version="1.0" encoding="utf-8"?>
<p:tagLst xmlns:a="http://schemas.openxmlformats.org/drawingml/2006/main" xmlns:r="http://schemas.openxmlformats.org/officeDocument/2006/relationships" xmlns:p="http://schemas.openxmlformats.org/presentationml/2006/main">
  <p:tag name="PA" val="v3.0.0"/>
</p:tagLst>
</file>

<file path=ppt/tags/tag139.xml><?xml version="1.0" encoding="utf-8"?>
<p:tagLst xmlns:a="http://schemas.openxmlformats.org/drawingml/2006/main" xmlns:r="http://schemas.openxmlformats.org/officeDocument/2006/relationships" xmlns:p="http://schemas.openxmlformats.org/presentationml/2006/main">
  <p:tag name="PA" val="v3.0.0"/>
</p:tagLst>
</file>

<file path=ppt/tags/tag14.xml><?xml version="1.0" encoding="utf-8"?>
<p:tagLst xmlns:a="http://schemas.openxmlformats.org/drawingml/2006/main" xmlns:r="http://schemas.openxmlformats.org/officeDocument/2006/relationships" xmlns:p="http://schemas.openxmlformats.org/presentationml/2006/main">
  <p:tag name="PA" val="v3.0.0"/>
</p:tagLst>
</file>

<file path=ppt/tags/tag140.xml><?xml version="1.0" encoding="utf-8"?>
<p:tagLst xmlns:a="http://schemas.openxmlformats.org/drawingml/2006/main" xmlns:r="http://schemas.openxmlformats.org/officeDocument/2006/relationships" xmlns:p="http://schemas.openxmlformats.org/presentationml/2006/main">
  <p:tag name="PA" val="v3.0.0"/>
</p:tagLst>
</file>

<file path=ppt/tags/tag141.xml><?xml version="1.0" encoding="utf-8"?>
<p:tagLst xmlns:a="http://schemas.openxmlformats.org/drawingml/2006/main" xmlns:r="http://schemas.openxmlformats.org/officeDocument/2006/relationships" xmlns:p="http://schemas.openxmlformats.org/presentationml/2006/main">
  <p:tag name="PA" val="v3.0.0"/>
</p:tagLst>
</file>

<file path=ppt/tags/tag142.xml><?xml version="1.0" encoding="utf-8"?>
<p:tagLst xmlns:a="http://schemas.openxmlformats.org/drawingml/2006/main" xmlns:r="http://schemas.openxmlformats.org/officeDocument/2006/relationships" xmlns:p="http://schemas.openxmlformats.org/presentationml/2006/main">
  <p:tag name="PA" val="v3.0.0"/>
</p:tagLst>
</file>

<file path=ppt/tags/tag143.xml><?xml version="1.0" encoding="utf-8"?>
<p:tagLst xmlns:a="http://schemas.openxmlformats.org/drawingml/2006/main" xmlns:r="http://schemas.openxmlformats.org/officeDocument/2006/relationships" xmlns:p="http://schemas.openxmlformats.org/presentationml/2006/main">
  <p:tag name="PA" val="v3.0.0"/>
</p:tagLst>
</file>

<file path=ppt/tags/tag144.xml><?xml version="1.0" encoding="utf-8"?>
<p:tagLst xmlns:a="http://schemas.openxmlformats.org/drawingml/2006/main" xmlns:r="http://schemas.openxmlformats.org/officeDocument/2006/relationships" xmlns:p="http://schemas.openxmlformats.org/presentationml/2006/main">
  <p:tag name="PA" val="v3.0.0"/>
</p:tagLst>
</file>

<file path=ppt/tags/tag145.xml><?xml version="1.0" encoding="utf-8"?>
<p:tagLst xmlns:a="http://schemas.openxmlformats.org/drawingml/2006/main" xmlns:r="http://schemas.openxmlformats.org/officeDocument/2006/relationships" xmlns:p="http://schemas.openxmlformats.org/presentationml/2006/main">
  <p:tag name="PA" val="v3.0.0"/>
</p:tagLst>
</file>

<file path=ppt/tags/tag146.xml><?xml version="1.0" encoding="utf-8"?>
<p:tagLst xmlns:a="http://schemas.openxmlformats.org/drawingml/2006/main" xmlns:r="http://schemas.openxmlformats.org/officeDocument/2006/relationships" xmlns:p="http://schemas.openxmlformats.org/presentationml/2006/main">
  <p:tag name="PA" val="v3.0.0"/>
</p:tagLst>
</file>

<file path=ppt/tags/tag147.xml><?xml version="1.0" encoding="utf-8"?>
<p:tagLst xmlns:a="http://schemas.openxmlformats.org/drawingml/2006/main" xmlns:r="http://schemas.openxmlformats.org/officeDocument/2006/relationships" xmlns:p="http://schemas.openxmlformats.org/presentationml/2006/main">
  <p:tag name="PA" val="v3.0.0"/>
</p:tagLst>
</file>

<file path=ppt/tags/tag148.xml><?xml version="1.0" encoding="utf-8"?>
<p:tagLst xmlns:a="http://schemas.openxmlformats.org/drawingml/2006/main" xmlns:r="http://schemas.openxmlformats.org/officeDocument/2006/relationships" xmlns:p="http://schemas.openxmlformats.org/presentationml/2006/main">
  <p:tag name="PA" val="v3.0.0"/>
</p:tagLst>
</file>

<file path=ppt/tags/tag149.xml><?xml version="1.0" encoding="utf-8"?>
<p:tagLst xmlns:a="http://schemas.openxmlformats.org/drawingml/2006/main" xmlns:r="http://schemas.openxmlformats.org/officeDocument/2006/relationships" xmlns:p="http://schemas.openxmlformats.org/presentationml/2006/main">
  <p:tag name="PA" val="v3.0.0"/>
</p:tagLst>
</file>

<file path=ppt/tags/tag15.xml><?xml version="1.0" encoding="utf-8"?>
<p:tagLst xmlns:a="http://schemas.openxmlformats.org/drawingml/2006/main" xmlns:r="http://schemas.openxmlformats.org/officeDocument/2006/relationships" xmlns:p="http://schemas.openxmlformats.org/presentationml/2006/main">
  <p:tag name="PA" val="v3.0.0"/>
</p:tagLst>
</file>

<file path=ppt/tags/tag150.xml><?xml version="1.0" encoding="utf-8"?>
<p:tagLst xmlns:a="http://schemas.openxmlformats.org/drawingml/2006/main" xmlns:r="http://schemas.openxmlformats.org/officeDocument/2006/relationships" xmlns:p="http://schemas.openxmlformats.org/presentationml/2006/main">
  <p:tag name="PA" val="v3.0.0"/>
</p:tagLst>
</file>

<file path=ppt/tags/tag151.xml><?xml version="1.0" encoding="utf-8"?>
<p:tagLst xmlns:a="http://schemas.openxmlformats.org/drawingml/2006/main" xmlns:r="http://schemas.openxmlformats.org/officeDocument/2006/relationships" xmlns:p="http://schemas.openxmlformats.org/presentationml/2006/main">
  <p:tag name="PA" val="v3.0.0"/>
</p:tagLst>
</file>

<file path=ppt/tags/tag152.xml><?xml version="1.0" encoding="utf-8"?>
<p:tagLst xmlns:a="http://schemas.openxmlformats.org/drawingml/2006/main" xmlns:r="http://schemas.openxmlformats.org/officeDocument/2006/relationships" xmlns:p="http://schemas.openxmlformats.org/presentationml/2006/main">
  <p:tag name="PA" val="v3.0.0"/>
</p:tagLst>
</file>

<file path=ppt/tags/tag153.xml><?xml version="1.0" encoding="utf-8"?>
<p:tagLst xmlns:a="http://schemas.openxmlformats.org/drawingml/2006/main" xmlns:r="http://schemas.openxmlformats.org/officeDocument/2006/relationships" xmlns:p="http://schemas.openxmlformats.org/presentationml/2006/main">
  <p:tag name="PA" val="v3.0.0"/>
</p:tagLst>
</file>

<file path=ppt/tags/tag154.xml><?xml version="1.0" encoding="utf-8"?>
<p:tagLst xmlns:a="http://schemas.openxmlformats.org/drawingml/2006/main" xmlns:r="http://schemas.openxmlformats.org/officeDocument/2006/relationships" xmlns:p="http://schemas.openxmlformats.org/presentationml/2006/main">
  <p:tag name="PA" val="v3.0.0"/>
</p:tagLst>
</file>

<file path=ppt/tags/tag155.xml><?xml version="1.0" encoding="utf-8"?>
<p:tagLst xmlns:a="http://schemas.openxmlformats.org/drawingml/2006/main" xmlns:r="http://schemas.openxmlformats.org/officeDocument/2006/relationships" xmlns:p="http://schemas.openxmlformats.org/presentationml/2006/main">
  <p:tag name="PA" val="v3.0.0"/>
</p:tagLst>
</file>

<file path=ppt/tags/tag156.xml><?xml version="1.0" encoding="utf-8"?>
<p:tagLst xmlns:a="http://schemas.openxmlformats.org/drawingml/2006/main" xmlns:r="http://schemas.openxmlformats.org/officeDocument/2006/relationships" xmlns:p="http://schemas.openxmlformats.org/presentationml/2006/main">
  <p:tag name="PA" val="v3.0.0"/>
</p:tagLst>
</file>

<file path=ppt/tags/tag157.xml><?xml version="1.0" encoding="utf-8"?>
<p:tagLst xmlns:a="http://schemas.openxmlformats.org/drawingml/2006/main" xmlns:r="http://schemas.openxmlformats.org/officeDocument/2006/relationships" xmlns:p="http://schemas.openxmlformats.org/presentationml/2006/main">
  <p:tag name="PA" val="v3.0.0"/>
</p:tagLst>
</file>

<file path=ppt/tags/tag158.xml><?xml version="1.0" encoding="utf-8"?>
<p:tagLst xmlns:a="http://schemas.openxmlformats.org/drawingml/2006/main" xmlns:r="http://schemas.openxmlformats.org/officeDocument/2006/relationships" xmlns:p="http://schemas.openxmlformats.org/presentationml/2006/main">
  <p:tag name="PA" val="v3.0.0"/>
</p:tagLst>
</file>

<file path=ppt/tags/tag159.xml><?xml version="1.0" encoding="utf-8"?>
<p:tagLst xmlns:a="http://schemas.openxmlformats.org/drawingml/2006/main" xmlns:r="http://schemas.openxmlformats.org/officeDocument/2006/relationships" xmlns:p="http://schemas.openxmlformats.org/presentationml/2006/main">
  <p:tag name="PA" val="v3.0.0"/>
</p:tagLst>
</file>

<file path=ppt/tags/tag16.xml><?xml version="1.0" encoding="utf-8"?>
<p:tagLst xmlns:a="http://schemas.openxmlformats.org/drawingml/2006/main" xmlns:r="http://schemas.openxmlformats.org/officeDocument/2006/relationships" xmlns:p="http://schemas.openxmlformats.org/presentationml/2006/main">
  <p:tag name="PA" val="v3.0.0"/>
</p:tagLst>
</file>

<file path=ppt/tags/tag160.xml><?xml version="1.0" encoding="utf-8"?>
<p:tagLst xmlns:a="http://schemas.openxmlformats.org/drawingml/2006/main" xmlns:r="http://schemas.openxmlformats.org/officeDocument/2006/relationships" xmlns:p="http://schemas.openxmlformats.org/presentationml/2006/main">
  <p:tag name="PA" val="v3.0.0"/>
</p:tagLst>
</file>

<file path=ppt/tags/tag161.xml><?xml version="1.0" encoding="utf-8"?>
<p:tagLst xmlns:a="http://schemas.openxmlformats.org/drawingml/2006/main" xmlns:r="http://schemas.openxmlformats.org/officeDocument/2006/relationships" xmlns:p="http://schemas.openxmlformats.org/presentationml/2006/main">
  <p:tag name="PA" val="v3.0.0"/>
</p:tagLst>
</file>

<file path=ppt/tags/tag162.xml><?xml version="1.0" encoding="utf-8"?>
<p:tagLst xmlns:a="http://schemas.openxmlformats.org/drawingml/2006/main" xmlns:r="http://schemas.openxmlformats.org/officeDocument/2006/relationships" xmlns:p="http://schemas.openxmlformats.org/presentationml/2006/main">
  <p:tag name="PA" val="v3.0.0"/>
</p:tagLst>
</file>

<file path=ppt/tags/tag163.xml><?xml version="1.0" encoding="utf-8"?>
<p:tagLst xmlns:a="http://schemas.openxmlformats.org/drawingml/2006/main" xmlns:r="http://schemas.openxmlformats.org/officeDocument/2006/relationships" xmlns:p="http://schemas.openxmlformats.org/presentationml/2006/main">
  <p:tag name="PA" val="v3.0.0"/>
</p:tagLst>
</file>

<file path=ppt/tags/tag164.xml><?xml version="1.0" encoding="utf-8"?>
<p:tagLst xmlns:a="http://schemas.openxmlformats.org/drawingml/2006/main" xmlns:r="http://schemas.openxmlformats.org/officeDocument/2006/relationships" xmlns:p="http://schemas.openxmlformats.org/presentationml/2006/main">
  <p:tag name="PA" val="v3.0.0"/>
</p:tagLst>
</file>

<file path=ppt/tags/tag165.xml><?xml version="1.0" encoding="utf-8"?>
<p:tagLst xmlns:a="http://schemas.openxmlformats.org/drawingml/2006/main" xmlns:r="http://schemas.openxmlformats.org/officeDocument/2006/relationships" xmlns:p="http://schemas.openxmlformats.org/presentationml/2006/main">
  <p:tag name="PA" val="v3.0.0"/>
</p:tagLst>
</file>

<file path=ppt/tags/tag166.xml><?xml version="1.0" encoding="utf-8"?>
<p:tagLst xmlns:a="http://schemas.openxmlformats.org/drawingml/2006/main" xmlns:r="http://schemas.openxmlformats.org/officeDocument/2006/relationships" xmlns:p="http://schemas.openxmlformats.org/presentationml/2006/main">
  <p:tag name="PA" val="v3.0.0"/>
</p:tagLst>
</file>

<file path=ppt/tags/tag167.xml><?xml version="1.0" encoding="utf-8"?>
<p:tagLst xmlns:a="http://schemas.openxmlformats.org/drawingml/2006/main" xmlns:r="http://schemas.openxmlformats.org/officeDocument/2006/relationships" xmlns:p="http://schemas.openxmlformats.org/presentationml/2006/main">
  <p:tag name="PA" val="v3.0.0"/>
</p:tagLst>
</file>

<file path=ppt/tags/tag168.xml><?xml version="1.0" encoding="utf-8"?>
<p:tagLst xmlns:a="http://schemas.openxmlformats.org/drawingml/2006/main" xmlns:r="http://schemas.openxmlformats.org/officeDocument/2006/relationships" xmlns:p="http://schemas.openxmlformats.org/presentationml/2006/main">
  <p:tag name="PA" val="v3.0.0"/>
</p:tagLst>
</file>

<file path=ppt/tags/tag169.xml><?xml version="1.0" encoding="utf-8"?>
<p:tagLst xmlns:a="http://schemas.openxmlformats.org/drawingml/2006/main" xmlns:r="http://schemas.openxmlformats.org/officeDocument/2006/relationships" xmlns:p="http://schemas.openxmlformats.org/presentationml/2006/main">
  <p:tag name="PA" val="v3.0.0"/>
</p:tagLst>
</file>

<file path=ppt/tags/tag17.xml><?xml version="1.0" encoding="utf-8"?>
<p:tagLst xmlns:a="http://schemas.openxmlformats.org/drawingml/2006/main" xmlns:r="http://schemas.openxmlformats.org/officeDocument/2006/relationships" xmlns:p="http://schemas.openxmlformats.org/presentationml/2006/main">
  <p:tag name="PA" val="v3.0.0"/>
</p:tagLst>
</file>

<file path=ppt/tags/tag170.xml><?xml version="1.0" encoding="utf-8"?>
<p:tagLst xmlns:a="http://schemas.openxmlformats.org/drawingml/2006/main" xmlns:r="http://schemas.openxmlformats.org/officeDocument/2006/relationships" xmlns:p="http://schemas.openxmlformats.org/presentationml/2006/main">
  <p:tag name="PA" val="v3.0.0"/>
</p:tagLst>
</file>

<file path=ppt/tags/tag171.xml><?xml version="1.0" encoding="utf-8"?>
<p:tagLst xmlns:a="http://schemas.openxmlformats.org/drawingml/2006/main" xmlns:r="http://schemas.openxmlformats.org/officeDocument/2006/relationships" xmlns:p="http://schemas.openxmlformats.org/presentationml/2006/main">
  <p:tag name="PA" val="v3.0.0"/>
</p:tagLst>
</file>

<file path=ppt/tags/tag172.xml><?xml version="1.0" encoding="utf-8"?>
<p:tagLst xmlns:a="http://schemas.openxmlformats.org/drawingml/2006/main" xmlns:r="http://schemas.openxmlformats.org/officeDocument/2006/relationships" xmlns:p="http://schemas.openxmlformats.org/presentationml/2006/main">
  <p:tag name="PA" val="v3.0.0"/>
</p:tagLst>
</file>

<file path=ppt/tags/tag173.xml><?xml version="1.0" encoding="utf-8"?>
<p:tagLst xmlns:a="http://schemas.openxmlformats.org/drawingml/2006/main" xmlns:r="http://schemas.openxmlformats.org/officeDocument/2006/relationships" xmlns:p="http://schemas.openxmlformats.org/presentationml/2006/main">
  <p:tag name="PA" val="v3.0.0"/>
</p:tagLst>
</file>

<file path=ppt/tags/tag174.xml><?xml version="1.0" encoding="utf-8"?>
<p:tagLst xmlns:a="http://schemas.openxmlformats.org/drawingml/2006/main" xmlns:r="http://schemas.openxmlformats.org/officeDocument/2006/relationships" xmlns:p="http://schemas.openxmlformats.org/presentationml/2006/main">
  <p:tag name="PA" val="v3.0.0"/>
</p:tagLst>
</file>

<file path=ppt/tags/tag175.xml><?xml version="1.0" encoding="utf-8"?>
<p:tagLst xmlns:a="http://schemas.openxmlformats.org/drawingml/2006/main" xmlns:r="http://schemas.openxmlformats.org/officeDocument/2006/relationships" xmlns:p="http://schemas.openxmlformats.org/presentationml/2006/main">
  <p:tag name="PA" val="v3.0.0"/>
</p:tagLst>
</file>

<file path=ppt/tags/tag176.xml><?xml version="1.0" encoding="utf-8"?>
<p:tagLst xmlns:a="http://schemas.openxmlformats.org/drawingml/2006/main" xmlns:r="http://schemas.openxmlformats.org/officeDocument/2006/relationships" xmlns:p="http://schemas.openxmlformats.org/presentationml/2006/main">
  <p:tag name="PA" val="v3.0.0"/>
</p:tagLst>
</file>

<file path=ppt/tags/tag177.xml><?xml version="1.0" encoding="utf-8"?>
<p:tagLst xmlns:a="http://schemas.openxmlformats.org/drawingml/2006/main" xmlns:r="http://schemas.openxmlformats.org/officeDocument/2006/relationships" xmlns:p="http://schemas.openxmlformats.org/presentationml/2006/main">
  <p:tag name="PA" val="v3.0.0"/>
</p:tagLst>
</file>

<file path=ppt/tags/tag178.xml><?xml version="1.0" encoding="utf-8"?>
<p:tagLst xmlns:a="http://schemas.openxmlformats.org/drawingml/2006/main" xmlns:r="http://schemas.openxmlformats.org/officeDocument/2006/relationships" xmlns:p="http://schemas.openxmlformats.org/presentationml/2006/main">
  <p:tag name="PA" val="v3.0.0"/>
</p:tagLst>
</file>

<file path=ppt/tags/tag179.xml><?xml version="1.0" encoding="utf-8"?>
<p:tagLst xmlns:a="http://schemas.openxmlformats.org/drawingml/2006/main" xmlns:r="http://schemas.openxmlformats.org/officeDocument/2006/relationships" xmlns:p="http://schemas.openxmlformats.org/presentationml/2006/main">
  <p:tag name="PA" val="v3.0.0"/>
</p:tagLst>
</file>

<file path=ppt/tags/tag18.xml><?xml version="1.0" encoding="utf-8"?>
<p:tagLst xmlns:a="http://schemas.openxmlformats.org/drawingml/2006/main" xmlns:r="http://schemas.openxmlformats.org/officeDocument/2006/relationships" xmlns:p="http://schemas.openxmlformats.org/presentationml/2006/main">
  <p:tag name="PA" val="v3.0.0"/>
</p:tagLst>
</file>

<file path=ppt/tags/tag180.xml><?xml version="1.0" encoding="utf-8"?>
<p:tagLst xmlns:a="http://schemas.openxmlformats.org/drawingml/2006/main" xmlns:r="http://schemas.openxmlformats.org/officeDocument/2006/relationships" xmlns:p="http://schemas.openxmlformats.org/presentationml/2006/main">
  <p:tag name="PA" val="v3.0.0"/>
</p:tagLst>
</file>

<file path=ppt/tags/tag181.xml><?xml version="1.0" encoding="utf-8"?>
<p:tagLst xmlns:a="http://schemas.openxmlformats.org/drawingml/2006/main" xmlns:r="http://schemas.openxmlformats.org/officeDocument/2006/relationships" xmlns:p="http://schemas.openxmlformats.org/presentationml/2006/main">
  <p:tag name="PA" val="v3.0.0"/>
</p:tagLst>
</file>

<file path=ppt/tags/tag182.xml><?xml version="1.0" encoding="utf-8"?>
<p:tagLst xmlns:a="http://schemas.openxmlformats.org/drawingml/2006/main" xmlns:r="http://schemas.openxmlformats.org/officeDocument/2006/relationships" xmlns:p="http://schemas.openxmlformats.org/presentationml/2006/main">
  <p:tag name="PA" val="v3.0.0"/>
</p:tagLst>
</file>

<file path=ppt/tags/tag183.xml><?xml version="1.0" encoding="utf-8"?>
<p:tagLst xmlns:a="http://schemas.openxmlformats.org/drawingml/2006/main" xmlns:r="http://schemas.openxmlformats.org/officeDocument/2006/relationships" xmlns:p="http://schemas.openxmlformats.org/presentationml/2006/main">
  <p:tag name="PA" val="v3.0.0"/>
</p:tagLst>
</file>

<file path=ppt/tags/tag184.xml><?xml version="1.0" encoding="utf-8"?>
<p:tagLst xmlns:a="http://schemas.openxmlformats.org/drawingml/2006/main" xmlns:r="http://schemas.openxmlformats.org/officeDocument/2006/relationships" xmlns:p="http://schemas.openxmlformats.org/presentationml/2006/main">
  <p:tag name="PA" val="v3.0.0"/>
</p:tagLst>
</file>

<file path=ppt/tags/tag185.xml><?xml version="1.0" encoding="utf-8"?>
<p:tagLst xmlns:a="http://schemas.openxmlformats.org/drawingml/2006/main" xmlns:r="http://schemas.openxmlformats.org/officeDocument/2006/relationships" xmlns:p="http://schemas.openxmlformats.org/presentationml/2006/main">
  <p:tag name="PA" val="v3.0.0"/>
</p:tagLst>
</file>

<file path=ppt/tags/tag186.xml><?xml version="1.0" encoding="utf-8"?>
<p:tagLst xmlns:a="http://schemas.openxmlformats.org/drawingml/2006/main" xmlns:r="http://schemas.openxmlformats.org/officeDocument/2006/relationships" xmlns:p="http://schemas.openxmlformats.org/presentationml/2006/main">
  <p:tag name="PA" val="v3.0.0"/>
</p:tagLst>
</file>

<file path=ppt/tags/tag187.xml><?xml version="1.0" encoding="utf-8"?>
<p:tagLst xmlns:a="http://schemas.openxmlformats.org/drawingml/2006/main" xmlns:r="http://schemas.openxmlformats.org/officeDocument/2006/relationships" xmlns:p="http://schemas.openxmlformats.org/presentationml/2006/main">
  <p:tag name="PA" val="v3.0.0"/>
</p:tagLst>
</file>

<file path=ppt/tags/tag188.xml><?xml version="1.0" encoding="utf-8"?>
<p:tagLst xmlns:a="http://schemas.openxmlformats.org/drawingml/2006/main" xmlns:r="http://schemas.openxmlformats.org/officeDocument/2006/relationships" xmlns:p="http://schemas.openxmlformats.org/presentationml/2006/main">
  <p:tag name="PA" val="v3.0.0"/>
</p:tagLst>
</file>

<file path=ppt/tags/tag189.xml><?xml version="1.0" encoding="utf-8"?>
<p:tagLst xmlns:a="http://schemas.openxmlformats.org/drawingml/2006/main" xmlns:r="http://schemas.openxmlformats.org/officeDocument/2006/relationships" xmlns:p="http://schemas.openxmlformats.org/presentationml/2006/main">
  <p:tag name="PA" val="v3.0.0"/>
</p:tagLst>
</file>

<file path=ppt/tags/tag19.xml><?xml version="1.0" encoding="utf-8"?>
<p:tagLst xmlns:a="http://schemas.openxmlformats.org/drawingml/2006/main" xmlns:r="http://schemas.openxmlformats.org/officeDocument/2006/relationships" xmlns:p="http://schemas.openxmlformats.org/presentationml/2006/main">
  <p:tag name="PA" val="v3.0.0"/>
</p:tagLst>
</file>

<file path=ppt/tags/tag190.xml><?xml version="1.0" encoding="utf-8"?>
<p:tagLst xmlns:a="http://schemas.openxmlformats.org/drawingml/2006/main" xmlns:r="http://schemas.openxmlformats.org/officeDocument/2006/relationships" xmlns:p="http://schemas.openxmlformats.org/presentationml/2006/main">
  <p:tag name="PA" val="v3.0.0"/>
</p:tagLst>
</file>

<file path=ppt/tags/tag191.xml><?xml version="1.0" encoding="utf-8"?>
<p:tagLst xmlns:a="http://schemas.openxmlformats.org/drawingml/2006/main" xmlns:r="http://schemas.openxmlformats.org/officeDocument/2006/relationships" xmlns:p="http://schemas.openxmlformats.org/presentationml/2006/main">
  <p:tag name="PA" val="v3.0.0"/>
</p:tagLst>
</file>

<file path=ppt/tags/tag192.xml><?xml version="1.0" encoding="utf-8"?>
<p:tagLst xmlns:a="http://schemas.openxmlformats.org/drawingml/2006/main" xmlns:r="http://schemas.openxmlformats.org/officeDocument/2006/relationships" xmlns:p="http://schemas.openxmlformats.org/presentationml/2006/main">
  <p:tag name="PA" val="v3.0.0"/>
</p:tagLst>
</file>

<file path=ppt/tags/tag193.xml><?xml version="1.0" encoding="utf-8"?>
<p:tagLst xmlns:a="http://schemas.openxmlformats.org/drawingml/2006/main" xmlns:r="http://schemas.openxmlformats.org/officeDocument/2006/relationships" xmlns:p="http://schemas.openxmlformats.org/presentationml/2006/main">
  <p:tag name="PA" val="v3.0.0"/>
</p:tagLst>
</file>

<file path=ppt/tags/tag194.xml><?xml version="1.0" encoding="utf-8"?>
<p:tagLst xmlns:a="http://schemas.openxmlformats.org/drawingml/2006/main" xmlns:r="http://schemas.openxmlformats.org/officeDocument/2006/relationships" xmlns:p="http://schemas.openxmlformats.org/presentationml/2006/main">
  <p:tag name="PA" val="v3.0.0"/>
</p:tagLst>
</file>

<file path=ppt/tags/tag195.xml><?xml version="1.0" encoding="utf-8"?>
<p:tagLst xmlns:a="http://schemas.openxmlformats.org/drawingml/2006/main" xmlns:r="http://schemas.openxmlformats.org/officeDocument/2006/relationships" xmlns:p="http://schemas.openxmlformats.org/presentationml/2006/main">
  <p:tag name="PA" val="v3.0.0"/>
</p:tagLst>
</file>

<file path=ppt/tags/tag196.xml><?xml version="1.0" encoding="utf-8"?>
<p:tagLst xmlns:a="http://schemas.openxmlformats.org/drawingml/2006/main" xmlns:r="http://schemas.openxmlformats.org/officeDocument/2006/relationships" xmlns:p="http://schemas.openxmlformats.org/presentationml/2006/main">
  <p:tag name="PA" val="v3.0.0"/>
</p:tagLst>
</file>

<file path=ppt/tags/tag197.xml><?xml version="1.0" encoding="utf-8"?>
<p:tagLst xmlns:a="http://schemas.openxmlformats.org/drawingml/2006/main" xmlns:r="http://schemas.openxmlformats.org/officeDocument/2006/relationships" xmlns:p="http://schemas.openxmlformats.org/presentationml/2006/main">
  <p:tag name="PA" val="v3.0.0"/>
</p:tagLst>
</file>

<file path=ppt/tags/tag198.xml><?xml version="1.0" encoding="utf-8"?>
<p:tagLst xmlns:a="http://schemas.openxmlformats.org/drawingml/2006/main" xmlns:r="http://schemas.openxmlformats.org/officeDocument/2006/relationships" xmlns:p="http://schemas.openxmlformats.org/presentationml/2006/main">
  <p:tag name="PA" val="v3.0.0"/>
</p:tagLst>
</file>

<file path=ppt/tags/tag199.xml><?xml version="1.0" encoding="utf-8"?>
<p:tagLst xmlns:a="http://schemas.openxmlformats.org/drawingml/2006/main" xmlns:r="http://schemas.openxmlformats.org/officeDocument/2006/relationships" xmlns:p="http://schemas.openxmlformats.org/presentationml/2006/main">
  <p:tag name="PA" val="v3.0.0"/>
</p:tagLst>
</file>

<file path=ppt/tags/tag2.xml><?xml version="1.0" encoding="utf-8"?>
<p:tagLst xmlns:a="http://schemas.openxmlformats.org/drawingml/2006/main" xmlns:r="http://schemas.openxmlformats.org/officeDocument/2006/relationships" xmlns:p="http://schemas.openxmlformats.org/presentationml/2006/main">
  <p:tag name="PA" val="v3.0.0"/>
</p:tagLst>
</file>

<file path=ppt/tags/tag20.xml><?xml version="1.0" encoding="utf-8"?>
<p:tagLst xmlns:a="http://schemas.openxmlformats.org/drawingml/2006/main" xmlns:r="http://schemas.openxmlformats.org/officeDocument/2006/relationships" xmlns:p="http://schemas.openxmlformats.org/presentationml/2006/main">
  <p:tag name="PA" val="v3.0.0"/>
</p:tagLst>
</file>

<file path=ppt/tags/tag200.xml><?xml version="1.0" encoding="utf-8"?>
<p:tagLst xmlns:a="http://schemas.openxmlformats.org/drawingml/2006/main" xmlns:r="http://schemas.openxmlformats.org/officeDocument/2006/relationships" xmlns:p="http://schemas.openxmlformats.org/presentationml/2006/main">
  <p:tag name="PA" val="v3.0.0"/>
</p:tagLst>
</file>

<file path=ppt/tags/tag201.xml><?xml version="1.0" encoding="utf-8"?>
<p:tagLst xmlns:a="http://schemas.openxmlformats.org/drawingml/2006/main" xmlns:r="http://schemas.openxmlformats.org/officeDocument/2006/relationships" xmlns:p="http://schemas.openxmlformats.org/presentationml/2006/main">
  <p:tag name="PA" val="v3.0.0"/>
</p:tagLst>
</file>

<file path=ppt/tags/tag202.xml><?xml version="1.0" encoding="utf-8"?>
<p:tagLst xmlns:a="http://schemas.openxmlformats.org/drawingml/2006/main" xmlns:r="http://schemas.openxmlformats.org/officeDocument/2006/relationships" xmlns:p="http://schemas.openxmlformats.org/presentationml/2006/main">
  <p:tag name="PA" val="v3.0.0"/>
</p:tagLst>
</file>

<file path=ppt/tags/tag203.xml><?xml version="1.0" encoding="utf-8"?>
<p:tagLst xmlns:a="http://schemas.openxmlformats.org/drawingml/2006/main" xmlns:r="http://schemas.openxmlformats.org/officeDocument/2006/relationships" xmlns:p="http://schemas.openxmlformats.org/presentationml/2006/main">
  <p:tag name="PA" val="v3.0.0"/>
</p:tagLst>
</file>

<file path=ppt/tags/tag204.xml><?xml version="1.0" encoding="utf-8"?>
<p:tagLst xmlns:a="http://schemas.openxmlformats.org/drawingml/2006/main" xmlns:r="http://schemas.openxmlformats.org/officeDocument/2006/relationships" xmlns:p="http://schemas.openxmlformats.org/presentationml/2006/main">
  <p:tag name="PA" val="v3.0.0"/>
</p:tagLst>
</file>

<file path=ppt/tags/tag205.xml><?xml version="1.0" encoding="utf-8"?>
<p:tagLst xmlns:a="http://schemas.openxmlformats.org/drawingml/2006/main" xmlns:r="http://schemas.openxmlformats.org/officeDocument/2006/relationships" xmlns:p="http://schemas.openxmlformats.org/presentationml/2006/main">
  <p:tag name="PA" val="v3.0.0"/>
</p:tagLst>
</file>

<file path=ppt/tags/tag206.xml><?xml version="1.0" encoding="utf-8"?>
<p:tagLst xmlns:a="http://schemas.openxmlformats.org/drawingml/2006/main" xmlns:r="http://schemas.openxmlformats.org/officeDocument/2006/relationships" xmlns:p="http://schemas.openxmlformats.org/presentationml/2006/main">
  <p:tag name="PA" val="v3.0.0"/>
</p:tagLst>
</file>

<file path=ppt/tags/tag207.xml><?xml version="1.0" encoding="utf-8"?>
<p:tagLst xmlns:a="http://schemas.openxmlformats.org/drawingml/2006/main" xmlns:r="http://schemas.openxmlformats.org/officeDocument/2006/relationships" xmlns:p="http://schemas.openxmlformats.org/presentationml/2006/main">
  <p:tag name="PA" val="v3.0.0"/>
</p:tagLst>
</file>

<file path=ppt/tags/tag208.xml><?xml version="1.0" encoding="utf-8"?>
<p:tagLst xmlns:a="http://schemas.openxmlformats.org/drawingml/2006/main" xmlns:r="http://schemas.openxmlformats.org/officeDocument/2006/relationships" xmlns:p="http://schemas.openxmlformats.org/presentationml/2006/main">
  <p:tag name="PA" val="v3.0.0"/>
</p:tagLst>
</file>

<file path=ppt/tags/tag209.xml><?xml version="1.0" encoding="utf-8"?>
<p:tagLst xmlns:a="http://schemas.openxmlformats.org/drawingml/2006/main" xmlns:r="http://schemas.openxmlformats.org/officeDocument/2006/relationships" xmlns:p="http://schemas.openxmlformats.org/presentationml/2006/main">
  <p:tag name="PA" val="v3.0.0"/>
</p:tagLst>
</file>

<file path=ppt/tags/tag21.xml><?xml version="1.0" encoding="utf-8"?>
<p:tagLst xmlns:a="http://schemas.openxmlformats.org/drawingml/2006/main" xmlns:r="http://schemas.openxmlformats.org/officeDocument/2006/relationships" xmlns:p="http://schemas.openxmlformats.org/presentationml/2006/main">
  <p:tag name="PA" val="v3.0.0"/>
</p:tagLst>
</file>

<file path=ppt/tags/tag210.xml><?xml version="1.0" encoding="utf-8"?>
<p:tagLst xmlns:a="http://schemas.openxmlformats.org/drawingml/2006/main" xmlns:r="http://schemas.openxmlformats.org/officeDocument/2006/relationships" xmlns:p="http://schemas.openxmlformats.org/presentationml/2006/main">
  <p:tag name="PA" val="v3.0.0"/>
</p:tagLst>
</file>

<file path=ppt/tags/tag211.xml><?xml version="1.0" encoding="utf-8"?>
<p:tagLst xmlns:a="http://schemas.openxmlformats.org/drawingml/2006/main" xmlns:r="http://schemas.openxmlformats.org/officeDocument/2006/relationships" xmlns:p="http://schemas.openxmlformats.org/presentationml/2006/main">
  <p:tag name="PA" val="v3.0.0"/>
</p:tagLst>
</file>

<file path=ppt/tags/tag212.xml><?xml version="1.0" encoding="utf-8"?>
<p:tagLst xmlns:a="http://schemas.openxmlformats.org/drawingml/2006/main" xmlns:r="http://schemas.openxmlformats.org/officeDocument/2006/relationships" xmlns:p="http://schemas.openxmlformats.org/presentationml/2006/main">
  <p:tag name="PA" val="v3.0.0"/>
</p:tagLst>
</file>

<file path=ppt/tags/tag213.xml><?xml version="1.0" encoding="utf-8"?>
<p:tagLst xmlns:a="http://schemas.openxmlformats.org/drawingml/2006/main" xmlns:r="http://schemas.openxmlformats.org/officeDocument/2006/relationships" xmlns:p="http://schemas.openxmlformats.org/presentationml/2006/main">
  <p:tag name="PA" val="v3.0.0"/>
</p:tagLst>
</file>

<file path=ppt/tags/tag214.xml><?xml version="1.0" encoding="utf-8"?>
<p:tagLst xmlns:a="http://schemas.openxmlformats.org/drawingml/2006/main" xmlns:r="http://schemas.openxmlformats.org/officeDocument/2006/relationships" xmlns:p="http://schemas.openxmlformats.org/presentationml/2006/main">
  <p:tag name="PA" val="v3.0.0"/>
</p:tagLst>
</file>

<file path=ppt/tags/tag215.xml><?xml version="1.0" encoding="utf-8"?>
<p:tagLst xmlns:a="http://schemas.openxmlformats.org/drawingml/2006/main" xmlns:r="http://schemas.openxmlformats.org/officeDocument/2006/relationships" xmlns:p="http://schemas.openxmlformats.org/presentationml/2006/main">
  <p:tag name="PA" val="v3.0.0"/>
</p:tagLst>
</file>

<file path=ppt/tags/tag216.xml><?xml version="1.0" encoding="utf-8"?>
<p:tagLst xmlns:a="http://schemas.openxmlformats.org/drawingml/2006/main" xmlns:r="http://schemas.openxmlformats.org/officeDocument/2006/relationships" xmlns:p="http://schemas.openxmlformats.org/presentationml/2006/main">
  <p:tag name="PA" val="v3.0.0"/>
</p:tagLst>
</file>

<file path=ppt/tags/tag217.xml><?xml version="1.0" encoding="utf-8"?>
<p:tagLst xmlns:a="http://schemas.openxmlformats.org/drawingml/2006/main" xmlns:r="http://schemas.openxmlformats.org/officeDocument/2006/relationships" xmlns:p="http://schemas.openxmlformats.org/presentationml/2006/main">
  <p:tag name="PA" val="v3.0.0"/>
</p:tagLst>
</file>

<file path=ppt/tags/tag218.xml><?xml version="1.0" encoding="utf-8"?>
<p:tagLst xmlns:a="http://schemas.openxmlformats.org/drawingml/2006/main" xmlns:r="http://schemas.openxmlformats.org/officeDocument/2006/relationships" xmlns:p="http://schemas.openxmlformats.org/presentationml/2006/main">
  <p:tag name="PA" val="v3.0.0"/>
</p:tagLst>
</file>

<file path=ppt/tags/tag219.xml><?xml version="1.0" encoding="utf-8"?>
<p:tagLst xmlns:a="http://schemas.openxmlformats.org/drawingml/2006/main" xmlns:r="http://schemas.openxmlformats.org/officeDocument/2006/relationships" xmlns:p="http://schemas.openxmlformats.org/presentationml/2006/main">
  <p:tag name="PA" val="v3.0.0"/>
</p:tagLst>
</file>

<file path=ppt/tags/tag22.xml><?xml version="1.0" encoding="utf-8"?>
<p:tagLst xmlns:a="http://schemas.openxmlformats.org/drawingml/2006/main" xmlns:r="http://schemas.openxmlformats.org/officeDocument/2006/relationships" xmlns:p="http://schemas.openxmlformats.org/presentationml/2006/main">
  <p:tag name="PA" val="v3.0.0"/>
</p:tagLst>
</file>

<file path=ppt/tags/tag220.xml><?xml version="1.0" encoding="utf-8"?>
<p:tagLst xmlns:a="http://schemas.openxmlformats.org/drawingml/2006/main" xmlns:r="http://schemas.openxmlformats.org/officeDocument/2006/relationships" xmlns:p="http://schemas.openxmlformats.org/presentationml/2006/main">
  <p:tag name="PA" val="v3.0.0"/>
</p:tagLst>
</file>

<file path=ppt/tags/tag221.xml><?xml version="1.0" encoding="utf-8"?>
<p:tagLst xmlns:a="http://schemas.openxmlformats.org/drawingml/2006/main" xmlns:r="http://schemas.openxmlformats.org/officeDocument/2006/relationships" xmlns:p="http://schemas.openxmlformats.org/presentationml/2006/main">
  <p:tag name="PA" val="v3.0.0"/>
</p:tagLst>
</file>

<file path=ppt/tags/tag222.xml><?xml version="1.0" encoding="utf-8"?>
<p:tagLst xmlns:a="http://schemas.openxmlformats.org/drawingml/2006/main" xmlns:r="http://schemas.openxmlformats.org/officeDocument/2006/relationships" xmlns:p="http://schemas.openxmlformats.org/presentationml/2006/main">
  <p:tag name="PA" val="v3.0.0"/>
</p:tagLst>
</file>

<file path=ppt/tags/tag223.xml><?xml version="1.0" encoding="utf-8"?>
<p:tagLst xmlns:a="http://schemas.openxmlformats.org/drawingml/2006/main" xmlns:r="http://schemas.openxmlformats.org/officeDocument/2006/relationships" xmlns:p="http://schemas.openxmlformats.org/presentationml/2006/main">
  <p:tag name="PA" val="v3.0.0"/>
</p:tagLst>
</file>

<file path=ppt/tags/tag224.xml><?xml version="1.0" encoding="utf-8"?>
<p:tagLst xmlns:a="http://schemas.openxmlformats.org/drawingml/2006/main" xmlns:r="http://schemas.openxmlformats.org/officeDocument/2006/relationships" xmlns:p="http://schemas.openxmlformats.org/presentationml/2006/main">
  <p:tag name="PA" val="v3.0.0"/>
</p:tagLst>
</file>

<file path=ppt/tags/tag225.xml><?xml version="1.0" encoding="utf-8"?>
<p:tagLst xmlns:a="http://schemas.openxmlformats.org/drawingml/2006/main" xmlns:r="http://schemas.openxmlformats.org/officeDocument/2006/relationships" xmlns:p="http://schemas.openxmlformats.org/presentationml/2006/main">
  <p:tag name="PA" val="v3.0.0"/>
</p:tagLst>
</file>

<file path=ppt/tags/tag226.xml><?xml version="1.0" encoding="utf-8"?>
<p:tagLst xmlns:a="http://schemas.openxmlformats.org/drawingml/2006/main" xmlns:r="http://schemas.openxmlformats.org/officeDocument/2006/relationships" xmlns:p="http://schemas.openxmlformats.org/presentationml/2006/main">
  <p:tag name="PA" val="v3.0.0"/>
</p:tagLst>
</file>

<file path=ppt/tags/tag227.xml><?xml version="1.0" encoding="utf-8"?>
<p:tagLst xmlns:a="http://schemas.openxmlformats.org/drawingml/2006/main" xmlns:r="http://schemas.openxmlformats.org/officeDocument/2006/relationships" xmlns:p="http://schemas.openxmlformats.org/presentationml/2006/main">
  <p:tag name="PA" val="v3.0.0"/>
</p:tagLst>
</file>

<file path=ppt/tags/tag228.xml><?xml version="1.0" encoding="utf-8"?>
<p:tagLst xmlns:a="http://schemas.openxmlformats.org/drawingml/2006/main" xmlns:r="http://schemas.openxmlformats.org/officeDocument/2006/relationships" xmlns:p="http://schemas.openxmlformats.org/presentationml/2006/main">
  <p:tag name="PA" val="v3.0.0"/>
</p:tagLst>
</file>

<file path=ppt/tags/tag229.xml><?xml version="1.0" encoding="utf-8"?>
<p:tagLst xmlns:a="http://schemas.openxmlformats.org/drawingml/2006/main" xmlns:r="http://schemas.openxmlformats.org/officeDocument/2006/relationships" xmlns:p="http://schemas.openxmlformats.org/presentationml/2006/main">
  <p:tag name="PA" val="v3.0.0"/>
</p:tagLst>
</file>

<file path=ppt/tags/tag23.xml><?xml version="1.0" encoding="utf-8"?>
<p:tagLst xmlns:a="http://schemas.openxmlformats.org/drawingml/2006/main" xmlns:r="http://schemas.openxmlformats.org/officeDocument/2006/relationships" xmlns:p="http://schemas.openxmlformats.org/presentationml/2006/main">
  <p:tag name="PA" val="v3.0.0"/>
</p:tagLst>
</file>

<file path=ppt/tags/tag230.xml><?xml version="1.0" encoding="utf-8"?>
<p:tagLst xmlns:a="http://schemas.openxmlformats.org/drawingml/2006/main" xmlns:r="http://schemas.openxmlformats.org/officeDocument/2006/relationships" xmlns:p="http://schemas.openxmlformats.org/presentationml/2006/main">
  <p:tag name="PA" val="v3.0.0"/>
</p:tagLst>
</file>

<file path=ppt/tags/tag231.xml><?xml version="1.0" encoding="utf-8"?>
<p:tagLst xmlns:a="http://schemas.openxmlformats.org/drawingml/2006/main" xmlns:r="http://schemas.openxmlformats.org/officeDocument/2006/relationships" xmlns:p="http://schemas.openxmlformats.org/presentationml/2006/main">
  <p:tag name="PA" val="v3.0.0"/>
</p:tagLst>
</file>

<file path=ppt/tags/tag232.xml><?xml version="1.0" encoding="utf-8"?>
<p:tagLst xmlns:a="http://schemas.openxmlformats.org/drawingml/2006/main" xmlns:r="http://schemas.openxmlformats.org/officeDocument/2006/relationships" xmlns:p="http://schemas.openxmlformats.org/presentationml/2006/main">
  <p:tag name="PA" val="v3.0.0"/>
</p:tagLst>
</file>

<file path=ppt/tags/tag233.xml><?xml version="1.0" encoding="utf-8"?>
<p:tagLst xmlns:a="http://schemas.openxmlformats.org/drawingml/2006/main" xmlns:r="http://schemas.openxmlformats.org/officeDocument/2006/relationships" xmlns:p="http://schemas.openxmlformats.org/presentationml/2006/main">
  <p:tag name="PA" val="v3.0.0"/>
</p:tagLst>
</file>

<file path=ppt/tags/tag234.xml><?xml version="1.0" encoding="utf-8"?>
<p:tagLst xmlns:a="http://schemas.openxmlformats.org/drawingml/2006/main" xmlns:r="http://schemas.openxmlformats.org/officeDocument/2006/relationships" xmlns:p="http://schemas.openxmlformats.org/presentationml/2006/main">
  <p:tag name="PA" val="v3.0.0"/>
</p:tagLst>
</file>

<file path=ppt/tags/tag235.xml><?xml version="1.0" encoding="utf-8"?>
<p:tagLst xmlns:a="http://schemas.openxmlformats.org/drawingml/2006/main" xmlns:r="http://schemas.openxmlformats.org/officeDocument/2006/relationships" xmlns:p="http://schemas.openxmlformats.org/presentationml/2006/main">
  <p:tag name="PA" val="v3.0.0"/>
</p:tagLst>
</file>

<file path=ppt/tags/tag236.xml><?xml version="1.0" encoding="utf-8"?>
<p:tagLst xmlns:a="http://schemas.openxmlformats.org/drawingml/2006/main" xmlns:r="http://schemas.openxmlformats.org/officeDocument/2006/relationships" xmlns:p="http://schemas.openxmlformats.org/presentationml/2006/main">
  <p:tag name="PA" val="v3.0.0"/>
</p:tagLst>
</file>

<file path=ppt/tags/tag237.xml><?xml version="1.0" encoding="utf-8"?>
<p:tagLst xmlns:a="http://schemas.openxmlformats.org/drawingml/2006/main" xmlns:r="http://schemas.openxmlformats.org/officeDocument/2006/relationships" xmlns:p="http://schemas.openxmlformats.org/presentationml/2006/main">
  <p:tag name="PA" val="v3.0.0"/>
</p:tagLst>
</file>

<file path=ppt/tags/tag238.xml><?xml version="1.0" encoding="utf-8"?>
<p:tagLst xmlns:a="http://schemas.openxmlformats.org/drawingml/2006/main" xmlns:r="http://schemas.openxmlformats.org/officeDocument/2006/relationships" xmlns:p="http://schemas.openxmlformats.org/presentationml/2006/main">
  <p:tag name="PA" val="v3.0.0"/>
</p:tagLst>
</file>

<file path=ppt/tags/tag239.xml><?xml version="1.0" encoding="utf-8"?>
<p:tagLst xmlns:a="http://schemas.openxmlformats.org/drawingml/2006/main" xmlns:r="http://schemas.openxmlformats.org/officeDocument/2006/relationships" xmlns:p="http://schemas.openxmlformats.org/presentationml/2006/main">
  <p:tag name="PA" val="v3.0.0"/>
</p:tagLst>
</file>

<file path=ppt/tags/tag24.xml><?xml version="1.0" encoding="utf-8"?>
<p:tagLst xmlns:a="http://schemas.openxmlformats.org/drawingml/2006/main" xmlns:r="http://schemas.openxmlformats.org/officeDocument/2006/relationships" xmlns:p="http://schemas.openxmlformats.org/presentationml/2006/main">
  <p:tag name="PA" val="v3.0.0"/>
</p:tagLst>
</file>

<file path=ppt/tags/tag240.xml><?xml version="1.0" encoding="utf-8"?>
<p:tagLst xmlns:a="http://schemas.openxmlformats.org/drawingml/2006/main" xmlns:r="http://schemas.openxmlformats.org/officeDocument/2006/relationships" xmlns:p="http://schemas.openxmlformats.org/presentationml/2006/main">
  <p:tag name="PA" val="v3.0.0"/>
</p:tagLst>
</file>

<file path=ppt/tags/tag241.xml><?xml version="1.0" encoding="utf-8"?>
<p:tagLst xmlns:a="http://schemas.openxmlformats.org/drawingml/2006/main" xmlns:r="http://schemas.openxmlformats.org/officeDocument/2006/relationships" xmlns:p="http://schemas.openxmlformats.org/presentationml/2006/main">
  <p:tag name="PA" val="v3.0.0"/>
</p:tagLst>
</file>

<file path=ppt/tags/tag242.xml><?xml version="1.0" encoding="utf-8"?>
<p:tagLst xmlns:a="http://schemas.openxmlformats.org/drawingml/2006/main" xmlns:r="http://schemas.openxmlformats.org/officeDocument/2006/relationships" xmlns:p="http://schemas.openxmlformats.org/presentationml/2006/main">
  <p:tag name="PA" val="v3.0.0"/>
</p:tagLst>
</file>

<file path=ppt/tags/tag243.xml><?xml version="1.0" encoding="utf-8"?>
<p:tagLst xmlns:a="http://schemas.openxmlformats.org/drawingml/2006/main" xmlns:r="http://schemas.openxmlformats.org/officeDocument/2006/relationships" xmlns:p="http://schemas.openxmlformats.org/presentationml/2006/main">
  <p:tag name="PA" val="v3.0.0"/>
</p:tagLst>
</file>

<file path=ppt/tags/tag244.xml><?xml version="1.0" encoding="utf-8"?>
<p:tagLst xmlns:a="http://schemas.openxmlformats.org/drawingml/2006/main" xmlns:r="http://schemas.openxmlformats.org/officeDocument/2006/relationships" xmlns:p="http://schemas.openxmlformats.org/presentationml/2006/main">
  <p:tag name="PA" val="v3.0.0"/>
</p:tagLst>
</file>

<file path=ppt/tags/tag245.xml><?xml version="1.0" encoding="utf-8"?>
<p:tagLst xmlns:a="http://schemas.openxmlformats.org/drawingml/2006/main" xmlns:r="http://schemas.openxmlformats.org/officeDocument/2006/relationships" xmlns:p="http://schemas.openxmlformats.org/presentationml/2006/main">
  <p:tag name="PA" val="v3.0.0"/>
</p:tagLst>
</file>

<file path=ppt/tags/tag246.xml><?xml version="1.0" encoding="utf-8"?>
<p:tagLst xmlns:a="http://schemas.openxmlformats.org/drawingml/2006/main" xmlns:r="http://schemas.openxmlformats.org/officeDocument/2006/relationships" xmlns:p="http://schemas.openxmlformats.org/presentationml/2006/main">
  <p:tag name="PA" val="v3.0.0"/>
</p:tagLst>
</file>

<file path=ppt/tags/tag247.xml><?xml version="1.0" encoding="utf-8"?>
<p:tagLst xmlns:a="http://schemas.openxmlformats.org/drawingml/2006/main" xmlns:r="http://schemas.openxmlformats.org/officeDocument/2006/relationships" xmlns:p="http://schemas.openxmlformats.org/presentationml/2006/main">
  <p:tag name="PA" val="v3.0.0"/>
</p:tagLst>
</file>

<file path=ppt/tags/tag248.xml><?xml version="1.0" encoding="utf-8"?>
<p:tagLst xmlns:a="http://schemas.openxmlformats.org/drawingml/2006/main" xmlns:r="http://schemas.openxmlformats.org/officeDocument/2006/relationships" xmlns:p="http://schemas.openxmlformats.org/presentationml/2006/main">
  <p:tag name="PA" val="v3.0.0"/>
</p:tagLst>
</file>

<file path=ppt/tags/tag249.xml><?xml version="1.0" encoding="utf-8"?>
<p:tagLst xmlns:a="http://schemas.openxmlformats.org/drawingml/2006/main" xmlns:r="http://schemas.openxmlformats.org/officeDocument/2006/relationships" xmlns:p="http://schemas.openxmlformats.org/presentationml/2006/main">
  <p:tag name="PA" val="v3.0.0"/>
</p:tagLst>
</file>

<file path=ppt/tags/tag25.xml><?xml version="1.0" encoding="utf-8"?>
<p:tagLst xmlns:a="http://schemas.openxmlformats.org/drawingml/2006/main" xmlns:r="http://schemas.openxmlformats.org/officeDocument/2006/relationships" xmlns:p="http://schemas.openxmlformats.org/presentationml/2006/main">
  <p:tag name="PA" val="v3.0.0"/>
</p:tagLst>
</file>

<file path=ppt/tags/tag250.xml><?xml version="1.0" encoding="utf-8"?>
<p:tagLst xmlns:a="http://schemas.openxmlformats.org/drawingml/2006/main" xmlns:r="http://schemas.openxmlformats.org/officeDocument/2006/relationships" xmlns:p="http://schemas.openxmlformats.org/presentationml/2006/main">
  <p:tag name="PA" val="v3.0.0"/>
</p:tagLst>
</file>

<file path=ppt/tags/tag251.xml><?xml version="1.0" encoding="utf-8"?>
<p:tagLst xmlns:a="http://schemas.openxmlformats.org/drawingml/2006/main" xmlns:r="http://schemas.openxmlformats.org/officeDocument/2006/relationships" xmlns:p="http://schemas.openxmlformats.org/presentationml/2006/main">
  <p:tag name="PA" val="v3.0.0"/>
</p:tagLst>
</file>

<file path=ppt/tags/tag252.xml><?xml version="1.0" encoding="utf-8"?>
<p:tagLst xmlns:a="http://schemas.openxmlformats.org/drawingml/2006/main" xmlns:r="http://schemas.openxmlformats.org/officeDocument/2006/relationships" xmlns:p="http://schemas.openxmlformats.org/presentationml/2006/main">
  <p:tag name="PA" val="v3.0.0"/>
</p:tagLst>
</file>

<file path=ppt/tags/tag253.xml><?xml version="1.0" encoding="utf-8"?>
<p:tagLst xmlns:a="http://schemas.openxmlformats.org/drawingml/2006/main" xmlns:r="http://schemas.openxmlformats.org/officeDocument/2006/relationships" xmlns:p="http://schemas.openxmlformats.org/presentationml/2006/main">
  <p:tag name="PA" val="v3.0.0"/>
</p:tagLst>
</file>

<file path=ppt/tags/tag254.xml><?xml version="1.0" encoding="utf-8"?>
<p:tagLst xmlns:a="http://schemas.openxmlformats.org/drawingml/2006/main" xmlns:r="http://schemas.openxmlformats.org/officeDocument/2006/relationships" xmlns:p="http://schemas.openxmlformats.org/presentationml/2006/main">
  <p:tag name="PA" val="v3.0.0"/>
</p:tagLst>
</file>

<file path=ppt/tags/tag255.xml><?xml version="1.0" encoding="utf-8"?>
<p:tagLst xmlns:a="http://schemas.openxmlformats.org/drawingml/2006/main" xmlns:r="http://schemas.openxmlformats.org/officeDocument/2006/relationships" xmlns:p="http://schemas.openxmlformats.org/presentationml/2006/main">
  <p:tag name="PA" val="v3.0.0"/>
</p:tagLst>
</file>

<file path=ppt/tags/tag256.xml><?xml version="1.0" encoding="utf-8"?>
<p:tagLst xmlns:a="http://schemas.openxmlformats.org/drawingml/2006/main" xmlns:r="http://schemas.openxmlformats.org/officeDocument/2006/relationships" xmlns:p="http://schemas.openxmlformats.org/presentationml/2006/main">
  <p:tag name="PA" val="v3.0.0"/>
</p:tagLst>
</file>

<file path=ppt/tags/tag257.xml><?xml version="1.0" encoding="utf-8"?>
<p:tagLst xmlns:a="http://schemas.openxmlformats.org/drawingml/2006/main" xmlns:r="http://schemas.openxmlformats.org/officeDocument/2006/relationships" xmlns:p="http://schemas.openxmlformats.org/presentationml/2006/main">
  <p:tag name="PA" val="v3.0.0"/>
</p:tagLst>
</file>

<file path=ppt/tags/tag258.xml><?xml version="1.0" encoding="utf-8"?>
<p:tagLst xmlns:a="http://schemas.openxmlformats.org/drawingml/2006/main" xmlns:r="http://schemas.openxmlformats.org/officeDocument/2006/relationships" xmlns:p="http://schemas.openxmlformats.org/presentationml/2006/main">
  <p:tag name="PA" val="v3.0.0"/>
</p:tagLst>
</file>

<file path=ppt/tags/tag259.xml><?xml version="1.0" encoding="utf-8"?>
<p:tagLst xmlns:a="http://schemas.openxmlformats.org/drawingml/2006/main" xmlns:r="http://schemas.openxmlformats.org/officeDocument/2006/relationships" xmlns:p="http://schemas.openxmlformats.org/presentationml/2006/main">
  <p:tag name="PA" val="v3.0.0"/>
</p:tagLst>
</file>

<file path=ppt/tags/tag26.xml><?xml version="1.0" encoding="utf-8"?>
<p:tagLst xmlns:a="http://schemas.openxmlformats.org/drawingml/2006/main" xmlns:r="http://schemas.openxmlformats.org/officeDocument/2006/relationships" xmlns:p="http://schemas.openxmlformats.org/presentationml/2006/main">
  <p:tag name="PA" val="v3.0.0"/>
</p:tagLst>
</file>

<file path=ppt/tags/tag260.xml><?xml version="1.0" encoding="utf-8"?>
<p:tagLst xmlns:a="http://schemas.openxmlformats.org/drawingml/2006/main" xmlns:r="http://schemas.openxmlformats.org/officeDocument/2006/relationships" xmlns:p="http://schemas.openxmlformats.org/presentationml/2006/main">
  <p:tag name="PA" val="v3.0.0"/>
</p:tagLst>
</file>

<file path=ppt/tags/tag261.xml><?xml version="1.0" encoding="utf-8"?>
<p:tagLst xmlns:a="http://schemas.openxmlformats.org/drawingml/2006/main" xmlns:r="http://schemas.openxmlformats.org/officeDocument/2006/relationships" xmlns:p="http://schemas.openxmlformats.org/presentationml/2006/main">
  <p:tag name="PA" val="v3.0.0"/>
</p:tagLst>
</file>

<file path=ppt/tags/tag262.xml><?xml version="1.0" encoding="utf-8"?>
<p:tagLst xmlns:a="http://schemas.openxmlformats.org/drawingml/2006/main" xmlns:r="http://schemas.openxmlformats.org/officeDocument/2006/relationships" xmlns:p="http://schemas.openxmlformats.org/presentationml/2006/main">
  <p:tag name="PA" val="v3.0.0"/>
</p:tagLst>
</file>

<file path=ppt/tags/tag263.xml><?xml version="1.0" encoding="utf-8"?>
<p:tagLst xmlns:a="http://schemas.openxmlformats.org/drawingml/2006/main" xmlns:r="http://schemas.openxmlformats.org/officeDocument/2006/relationships" xmlns:p="http://schemas.openxmlformats.org/presentationml/2006/main">
  <p:tag name="PA" val="v3.0.0"/>
</p:tagLst>
</file>

<file path=ppt/tags/tag264.xml><?xml version="1.0" encoding="utf-8"?>
<p:tagLst xmlns:a="http://schemas.openxmlformats.org/drawingml/2006/main" xmlns:r="http://schemas.openxmlformats.org/officeDocument/2006/relationships" xmlns:p="http://schemas.openxmlformats.org/presentationml/2006/main">
  <p:tag name="PA" val="v3.0.0"/>
</p:tagLst>
</file>

<file path=ppt/tags/tag265.xml><?xml version="1.0" encoding="utf-8"?>
<p:tagLst xmlns:a="http://schemas.openxmlformats.org/drawingml/2006/main" xmlns:r="http://schemas.openxmlformats.org/officeDocument/2006/relationships" xmlns:p="http://schemas.openxmlformats.org/presentationml/2006/main">
  <p:tag name="PA" val="v3.0.0"/>
</p:tagLst>
</file>

<file path=ppt/tags/tag266.xml><?xml version="1.0" encoding="utf-8"?>
<p:tagLst xmlns:a="http://schemas.openxmlformats.org/drawingml/2006/main" xmlns:r="http://schemas.openxmlformats.org/officeDocument/2006/relationships" xmlns:p="http://schemas.openxmlformats.org/presentationml/2006/main">
  <p:tag name="PA" val="v3.0.0"/>
</p:tagLst>
</file>

<file path=ppt/tags/tag267.xml><?xml version="1.0" encoding="utf-8"?>
<p:tagLst xmlns:a="http://schemas.openxmlformats.org/drawingml/2006/main" xmlns:r="http://schemas.openxmlformats.org/officeDocument/2006/relationships" xmlns:p="http://schemas.openxmlformats.org/presentationml/2006/main">
  <p:tag name="PA" val="v3.0.0"/>
</p:tagLst>
</file>

<file path=ppt/tags/tag268.xml><?xml version="1.0" encoding="utf-8"?>
<p:tagLst xmlns:a="http://schemas.openxmlformats.org/drawingml/2006/main" xmlns:r="http://schemas.openxmlformats.org/officeDocument/2006/relationships" xmlns:p="http://schemas.openxmlformats.org/presentationml/2006/main">
  <p:tag name="PA" val="v3.0.0"/>
</p:tagLst>
</file>

<file path=ppt/tags/tag269.xml><?xml version="1.0" encoding="utf-8"?>
<p:tagLst xmlns:a="http://schemas.openxmlformats.org/drawingml/2006/main" xmlns:r="http://schemas.openxmlformats.org/officeDocument/2006/relationships" xmlns:p="http://schemas.openxmlformats.org/presentationml/2006/main">
  <p:tag name="PA" val="v3.0.0"/>
</p:tagLst>
</file>

<file path=ppt/tags/tag27.xml><?xml version="1.0" encoding="utf-8"?>
<p:tagLst xmlns:a="http://schemas.openxmlformats.org/drawingml/2006/main" xmlns:r="http://schemas.openxmlformats.org/officeDocument/2006/relationships" xmlns:p="http://schemas.openxmlformats.org/presentationml/2006/main">
  <p:tag name="PA" val="v3.0.0"/>
</p:tagLst>
</file>

<file path=ppt/tags/tag270.xml><?xml version="1.0" encoding="utf-8"?>
<p:tagLst xmlns:a="http://schemas.openxmlformats.org/drawingml/2006/main" xmlns:r="http://schemas.openxmlformats.org/officeDocument/2006/relationships" xmlns:p="http://schemas.openxmlformats.org/presentationml/2006/main">
  <p:tag name="PA" val="v3.0.0"/>
</p:tagLst>
</file>

<file path=ppt/tags/tag271.xml><?xml version="1.0" encoding="utf-8"?>
<p:tagLst xmlns:a="http://schemas.openxmlformats.org/drawingml/2006/main" xmlns:r="http://schemas.openxmlformats.org/officeDocument/2006/relationships" xmlns:p="http://schemas.openxmlformats.org/presentationml/2006/main">
  <p:tag name="PA" val="v3.0.0"/>
</p:tagLst>
</file>

<file path=ppt/tags/tag272.xml><?xml version="1.0" encoding="utf-8"?>
<p:tagLst xmlns:a="http://schemas.openxmlformats.org/drawingml/2006/main" xmlns:r="http://schemas.openxmlformats.org/officeDocument/2006/relationships" xmlns:p="http://schemas.openxmlformats.org/presentationml/2006/main">
  <p:tag name="PA" val="v3.0.0"/>
</p:tagLst>
</file>

<file path=ppt/tags/tag273.xml><?xml version="1.0" encoding="utf-8"?>
<p:tagLst xmlns:a="http://schemas.openxmlformats.org/drawingml/2006/main" xmlns:r="http://schemas.openxmlformats.org/officeDocument/2006/relationships" xmlns:p="http://schemas.openxmlformats.org/presentationml/2006/main">
  <p:tag name="PA" val="v3.0.0"/>
</p:tagLst>
</file>

<file path=ppt/tags/tag274.xml><?xml version="1.0" encoding="utf-8"?>
<p:tagLst xmlns:a="http://schemas.openxmlformats.org/drawingml/2006/main" xmlns:r="http://schemas.openxmlformats.org/officeDocument/2006/relationships" xmlns:p="http://schemas.openxmlformats.org/presentationml/2006/main">
  <p:tag name="PA" val="v3.0.0"/>
</p:tagLst>
</file>

<file path=ppt/tags/tag275.xml><?xml version="1.0" encoding="utf-8"?>
<p:tagLst xmlns:a="http://schemas.openxmlformats.org/drawingml/2006/main" xmlns:r="http://schemas.openxmlformats.org/officeDocument/2006/relationships" xmlns:p="http://schemas.openxmlformats.org/presentationml/2006/main">
  <p:tag name="PA" val="v3.0.0"/>
</p:tagLst>
</file>

<file path=ppt/tags/tag276.xml><?xml version="1.0" encoding="utf-8"?>
<p:tagLst xmlns:a="http://schemas.openxmlformats.org/drawingml/2006/main" xmlns:r="http://schemas.openxmlformats.org/officeDocument/2006/relationships" xmlns:p="http://schemas.openxmlformats.org/presentationml/2006/main">
  <p:tag name="PA" val="v3.0.0"/>
</p:tagLst>
</file>

<file path=ppt/tags/tag277.xml><?xml version="1.0" encoding="utf-8"?>
<p:tagLst xmlns:a="http://schemas.openxmlformats.org/drawingml/2006/main" xmlns:r="http://schemas.openxmlformats.org/officeDocument/2006/relationships" xmlns:p="http://schemas.openxmlformats.org/presentationml/2006/main">
  <p:tag name="PA" val="v3.0.0"/>
</p:tagLst>
</file>

<file path=ppt/tags/tag278.xml><?xml version="1.0" encoding="utf-8"?>
<p:tagLst xmlns:a="http://schemas.openxmlformats.org/drawingml/2006/main" xmlns:r="http://schemas.openxmlformats.org/officeDocument/2006/relationships" xmlns:p="http://schemas.openxmlformats.org/presentationml/2006/main">
  <p:tag name="PA" val="v3.0.0"/>
</p:tagLst>
</file>

<file path=ppt/tags/tag279.xml><?xml version="1.0" encoding="utf-8"?>
<p:tagLst xmlns:a="http://schemas.openxmlformats.org/drawingml/2006/main" xmlns:r="http://schemas.openxmlformats.org/officeDocument/2006/relationships" xmlns:p="http://schemas.openxmlformats.org/presentationml/2006/main">
  <p:tag name="PA" val="v3.0.0"/>
</p:tagLst>
</file>

<file path=ppt/tags/tag28.xml><?xml version="1.0" encoding="utf-8"?>
<p:tagLst xmlns:a="http://schemas.openxmlformats.org/drawingml/2006/main" xmlns:r="http://schemas.openxmlformats.org/officeDocument/2006/relationships" xmlns:p="http://schemas.openxmlformats.org/presentationml/2006/main">
  <p:tag name="PA" val="v3.0.0"/>
</p:tagLst>
</file>

<file path=ppt/tags/tag280.xml><?xml version="1.0" encoding="utf-8"?>
<p:tagLst xmlns:a="http://schemas.openxmlformats.org/drawingml/2006/main" xmlns:r="http://schemas.openxmlformats.org/officeDocument/2006/relationships" xmlns:p="http://schemas.openxmlformats.org/presentationml/2006/main">
  <p:tag name="PA" val="v3.0.0"/>
</p:tagLst>
</file>

<file path=ppt/tags/tag281.xml><?xml version="1.0" encoding="utf-8"?>
<p:tagLst xmlns:a="http://schemas.openxmlformats.org/drawingml/2006/main" xmlns:r="http://schemas.openxmlformats.org/officeDocument/2006/relationships" xmlns:p="http://schemas.openxmlformats.org/presentationml/2006/main">
  <p:tag name="PA" val="v3.0.0"/>
</p:tagLst>
</file>

<file path=ppt/tags/tag282.xml><?xml version="1.0" encoding="utf-8"?>
<p:tagLst xmlns:a="http://schemas.openxmlformats.org/drawingml/2006/main" xmlns:r="http://schemas.openxmlformats.org/officeDocument/2006/relationships" xmlns:p="http://schemas.openxmlformats.org/presentationml/2006/main">
  <p:tag name="PA" val="v3.0.0"/>
</p:tagLst>
</file>

<file path=ppt/tags/tag283.xml><?xml version="1.0" encoding="utf-8"?>
<p:tagLst xmlns:a="http://schemas.openxmlformats.org/drawingml/2006/main" xmlns:r="http://schemas.openxmlformats.org/officeDocument/2006/relationships" xmlns:p="http://schemas.openxmlformats.org/presentationml/2006/main">
  <p:tag name="PA" val="v3.0.0"/>
</p:tagLst>
</file>

<file path=ppt/tags/tag284.xml><?xml version="1.0" encoding="utf-8"?>
<p:tagLst xmlns:a="http://schemas.openxmlformats.org/drawingml/2006/main" xmlns:r="http://schemas.openxmlformats.org/officeDocument/2006/relationships" xmlns:p="http://schemas.openxmlformats.org/presentationml/2006/main">
  <p:tag name="PA" val="v3.0.0"/>
</p:tagLst>
</file>

<file path=ppt/tags/tag285.xml><?xml version="1.0" encoding="utf-8"?>
<p:tagLst xmlns:a="http://schemas.openxmlformats.org/drawingml/2006/main" xmlns:r="http://schemas.openxmlformats.org/officeDocument/2006/relationships" xmlns:p="http://schemas.openxmlformats.org/presentationml/2006/main">
  <p:tag name="PA" val="v3.0.0"/>
</p:tagLst>
</file>

<file path=ppt/tags/tag286.xml><?xml version="1.0" encoding="utf-8"?>
<p:tagLst xmlns:a="http://schemas.openxmlformats.org/drawingml/2006/main" xmlns:r="http://schemas.openxmlformats.org/officeDocument/2006/relationships" xmlns:p="http://schemas.openxmlformats.org/presentationml/2006/main">
  <p:tag name="PA" val="v3.0.0"/>
</p:tagLst>
</file>

<file path=ppt/tags/tag287.xml><?xml version="1.0" encoding="utf-8"?>
<p:tagLst xmlns:a="http://schemas.openxmlformats.org/drawingml/2006/main" xmlns:r="http://schemas.openxmlformats.org/officeDocument/2006/relationships" xmlns:p="http://schemas.openxmlformats.org/presentationml/2006/main">
  <p:tag name="PA" val="v3.0.0"/>
</p:tagLst>
</file>

<file path=ppt/tags/tag288.xml><?xml version="1.0" encoding="utf-8"?>
<p:tagLst xmlns:a="http://schemas.openxmlformats.org/drawingml/2006/main" xmlns:r="http://schemas.openxmlformats.org/officeDocument/2006/relationships" xmlns:p="http://schemas.openxmlformats.org/presentationml/2006/main">
  <p:tag name="PA" val="v3.0.0"/>
</p:tagLst>
</file>

<file path=ppt/tags/tag289.xml><?xml version="1.0" encoding="utf-8"?>
<p:tagLst xmlns:a="http://schemas.openxmlformats.org/drawingml/2006/main" xmlns:r="http://schemas.openxmlformats.org/officeDocument/2006/relationships" xmlns:p="http://schemas.openxmlformats.org/presentationml/2006/main">
  <p:tag name="PA" val="v3.0.0"/>
</p:tagLst>
</file>

<file path=ppt/tags/tag29.xml><?xml version="1.0" encoding="utf-8"?>
<p:tagLst xmlns:a="http://schemas.openxmlformats.org/drawingml/2006/main" xmlns:r="http://schemas.openxmlformats.org/officeDocument/2006/relationships" xmlns:p="http://schemas.openxmlformats.org/presentationml/2006/main">
  <p:tag name="PA" val="v3.0.0"/>
</p:tagLst>
</file>

<file path=ppt/tags/tag290.xml><?xml version="1.0" encoding="utf-8"?>
<p:tagLst xmlns:a="http://schemas.openxmlformats.org/drawingml/2006/main" xmlns:r="http://schemas.openxmlformats.org/officeDocument/2006/relationships" xmlns:p="http://schemas.openxmlformats.org/presentationml/2006/main">
  <p:tag name="PA" val="v3.0.0"/>
</p:tagLst>
</file>

<file path=ppt/tags/tag291.xml><?xml version="1.0" encoding="utf-8"?>
<p:tagLst xmlns:a="http://schemas.openxmlformats.org/drawingml/2006/main" xmlns:r="http://schemas.openxmlformats.org/officeDocument/2006/relationships" xmlns:p="http://schemas.openxmlformats.org/presentationml/2006/main">
  <p:tag name="PA" val="v3.0.0"/>
</p:tagLst>
</file>

<file path=ppt/tags/tag292.xml><?xml version="1.0" encoding="utf-8"?>
<p:tagLst xmlns:a="http://schemas.openxmlformats.org/drawingml/2006/main" xmlns:r="http://schemas.openxmlformats.org/officeDocument/2006/relationships" xmlns:p="http://schemas.openxmlformats.org/presentationml/2006/main">
  <p:tag name="PA" val="v3.0.0"/>
</p:tagLst>
</file>

<file path=ppt/tags/tag293.xml><?xml version="1.0" encoding="utf-8"?>
<p:tagLst xmlns:a="http://schemas.openxmlformats.org/drawingml/2006/main" xmlns:r="http://schemas.openxmlformats.org/officeDocument/2006/relationships" xmlns:p="http://schemas.openxmlformats.org/presentationml/2006/main">
  <p:tag name="PA" val="v3.0.0"/>
</p:tagLst>
</file>

<file path=ppt/tags/tag294.xml><?xml version="1.0" encoding="utf-8"?>
<p:tagLst xmlns:a="http://schemas.openxmlformats.org/drawingml/2006/main" xmlns:r="http://schemas.openxmlformats.org/officeDocument/2006/relationships" xmlns:p="http://schemas.openxmlformats.org/presentationml/2006/main">
  <p:tag name="PA" val="v3.0.0"/>
</p:tagLst>
</file>

<file path=ppt/tags/tag295.xml><?xml version="1.0" encoding="utf-8"?>
<p:tagLst xmlns:a="http://schemas.openxmlformats.org/drawingml/2006/main" xmlns:r="http://schemas.openxmlformats.org/officeDocument/2006/relationships" xmlns:p="http://schemas.openxmlformats.org/presentationml/2006/main">
  <p:tag name="PA" val="v3.0.0"/>
</p:tagLst>
</file>

<file path=ppt/tags/tag296.xml><?xml version="1.0" encoding="utf-8"?>
<p:tagLst xmlns:a="http://schemas.openxmlformats.org/drawingml/2006/main" xmlns:r="http://schemas.openxmlformats.org/officeDocument/2006/relationships" xmlns:p="http://schemas.openxmlformats.org/presentationml/2006/main">
  <p:tag name="PA" val="v3.0.0"/>
</p:tagLst>
</file>

<file path=ppt/tags/tag297.xml><?xml version="1.0" encoding="utf-8"?>
<p:tagLst xmlns:a="http://schemas.openxmlformats.org/drawingml/2006/main" xmlns:r="http://schemas.openxmlformats.org/officeDocument/2006/relationships" xmlns:p="http://schemas.openxmlformats.org/presentationml/2006/main">
  <p:tag name="PA" val="v3.0.0"/>
</p:tagLst>
</file>

<file path=ppt/tags/tag298.xml><?xml version="1.0" encoding="utf-8"?>
<p:tagLst xmlns:a="http://schemas.openxmlformats.org/drawingml/2006/main" xmlns:r="http://schemas.openxmlformats.org/officeDocument/2006/relationships" xmlns:p="http://schemas.openxmlformats.org/presentationml/2006/main">
  <p:tag name="PA" val="v3.0.0"/>
</p:tagLst>
</file>

<file path=ppt/tags/tag299.xml><?xml version="1.0" encoding="utf-8"?>
<p:tagLst xmlns:a="http://schemas.openxmlformats.org/drawingml/2006/main" xmlns:r="http://schemas.openxmlformats.org/officeDocument/2006/relationships" xmlns:p="http://schemas.openxmlformats.org/presentationml/2006/main">
  <p:tag name="PA" val="v3.0.0"/>
</p:tagLst>
</file>

<file path=ppt/tags/tag3.xml><?xml version="1.0" encoding="utf-8"?>
<p:tagLst xmlns:a="http://schemas.openxmlformats.org/drawingml/2006/main" xmlns:r="http://schemas.openxmlformats.org/officeDocument/2006/relationships" xmlns:p="http://schemas.openxmlformats.org/presentationml/2006/main">
  <p:tag name="PA" val="v3.0.0"/>
</p:tagLst>
</file>

<file path=ppt/tags/tag30.xml><?xml version="1.0" encoding="utf-8"?>
<p:tagLst xmlns:a="http://schemas.openxmlformats.org/drawingml/2006/main" xmlns:r="http://schemas.openxmlformats.org/officeDocument/2006/relationships" xmlns:p="http://schemas.openxmlformats.org/presentationml/2006/main">
  <p:tag name="PA" val="v3.0.0"/>
</p:tagLst>
</file>

<file path=ppt/tags/tag300.xml><?xml version="1.0" encoding="utf-8"?>
<p:tagLst xmlns:a="http://schemas.openxmlformats.org/drawingml/2006/main" xmlns:r="http://schemas.openxmlformats.org/officeDocument/2006/relationships" xmlns:p="http://schemas.openxmlformats.org/presentationml/2006/main">
  <p:tag name="PA" val="v3.0.0"/>
</p:tagLst>
</file>

<file path=ppt/tags/tag301.xml><?xml version="1.0" encoding="utf-8"?>
<p:tagLst xmlns:a="http://schemas.openxmlformats.org/drawingml/2006/main" xmlns:r="http://schemas.openxmlformats.org/officeDocument/2006/relationships" xmlns:p="http://schemas.openxmlformats.org/presentationml/2006/main">
  <p:tag name="PA" val="v3.0.0"/>
</p:tagLst>
</file>

<file path=ppt/tags/tag302.xml><?xml version="1.0" encoding="utf-8"?>
<p:tagLst xmlns:a="http://schemas.openxmlformats.org/drawingml/2006/main" xmlns:r="http://schemas.openxmlformats.org/officeDocument/2006/relationships" xmlns:p="http://schemas.openxmlformats.org/presentationml/2006/main">
  <p:tag name="PA" val="v3.0.0"/>
</p:tagLst>
</file>

<file path=ppt/tags/tag303.xml><?xml version="1.0" encoding="utf-8"?>
<p:tagLst xmlns:a="http://schemas.openxmlformats.org/drawingml/2006/main" xmlns:r="http://schemas.openxmlformats.org/officeDocument/2006/relationships" xmlns:p="http://schemas.openxmlformats.org/presentationml/2006/main">
  <p:tag name="PA" val="v3.0.0"/>
</p:tagLst>
</file>

<file path=ppt/tags/tag304.xml><?xml version="1.0" encoding="utf-8"?>
<p:tagLst xmlns:a="http://schemas.openxmlformats.org/drawingml/2006/main" xmlns:r="http://schemas.openxmlformats.org/officeDocument/2006/relationships" xmlns:p="http://schemas.openxmlformats.org/presentationml/2006/main">
  <p:tag name="PA" val="v3.0.0"/>
</p:tagLst>
</file>

<file path=ppt/tags/tag305.xml><?xml version="1.0" encoding="utf-8"?>
<p:tagLst xmlns:a="http://schemas.openxmlformats.org/drawingml/2006/main" xmlns:r="http://schemas.openxmlformats.org/officeDocument/2006/relationships" xmlns:p="http://schemas.openxmlformats.org/presentationml/2006/main">
  <p:tag name="PA" val="v3.0.0"/>
</p:tagLst>
</file>

<file path=ppt/tags/tag306.xml><?xml version="1.0" encoding="utf-8"?>
<p:tagLst xmlns:a="http://schemas.openxmlformats.org/drawingml/2006/main" xmlns:r="http://schemas.openxmlformats.org/officeDocument/2006/relationships" xmlns:p="http://schemas.openxmlformats.org/presentationml/2006/main">
  <p:tag name="PA" val="v3.0.0"/>
</p:tagLst>
</file>

<file path=ppt/tags/tag307.xml><?xml version="1.0" encoding="utf-8"?>
<p:tagLst xmlns:a="http://schemas.openxmlformats.org/drawingml/2006/main" xmlns:r="http://schemas.openxmlformats.org/officeDocument/2006/relationships" xmlns:p="http://schemas.openxmlformats.org/presentationml/2006/main">
  <p:tag name="PA" val="v3.0.0"/>
</p:tagLst>
</file>

<file path=ppt/tags/tag308.xml><?xml version="1.0" encoding="utf-8"?>
<p:tagLst xmlns:a="http://schemas.openxmlformats.org/drawingml/2006/main" xmlns:r="http://schemas.openxmlformats.org/officeDocument/2006/relationships" xmlns:p="http://schemas.openxmlformats.org/presentationml/2006/main">
  <p:tag name="PA" val="v3.0.0"/>
</p:tagLst>
</file>

<file path=ppt/tags/tag309.xml><?xml version="1.0" encoding="utf-8"?>
<p:tagLst xmlns:a="http://schemas.openxmlformats.org/drawingml/2006/main" xmlns:r="http://schemas.openxmlformats.org/officeDocument/2006/relationships" xmlns:p="http://schemas.openxmlformats.org/presentationml/2006/main">
  <p:tag name="PA" val="v3.0.0"/>
</p:tagLst>
</file>

<file path=ppt/tags/tag31.xml><?xml version="1.0" encoding="utf-8"?>
<p:tagLst xmlns:a="http://schemas.openxmlformats.org/drawingml/2006/main" xmlns:r="http://schemas.openxmlformats.org/officeDocument/2006/relationships" xmlns:p="http://schemas.openxmlformats.org/presentationml/2006/main">
  <p:tag name="PA" val="v3.0.0"/>
</p:tagLst>
</file>

<file path=ppt/tags/tag310.xml><?xml version="1.0" encoding="utf-8"?>
<p:tagLst xmlns:a="http://schemas.openxmlformats.org/drawingml/2006/main" xmlns:r="http://schemas.openxmlformats.org/officeDocument/2006/relationships" xmlns:p="http://schemas.openxmlformats.org/presentationml/2006/main">
  <p:tag name="PA" val="v3.0.0"/>
</p:tagLst>
</file>

<file path=ppt/tags/tag311.xml><?xml version="1.0" encoding="utf-8"?>
<p:tagLst xmlns:a="http://schemas.openxmlformats.org/drawingml/2006/main" xmlns:r="http://schemas.openxmlformats.org/officeDocument/2006/relationships" xmlns:p="http://schemas.openxmlformats.org/presentationml/2006/main">
  <p:tag name="PA" val="v3.0.0"/>
</p:tagLst>
</file>

<file path=ppt/tags/tag312.xml><?xml version="1.0" encoding="utf-8"?>
<p:tagLst xmlns:a="http://schemas.openxmlformats.org/drawingml/2006/main" xmlns:r="http://schemas.openxmlformats.org/officeDocument/2006/relationships" xmlns:p="http://schemas.openxmlformats.org/presentationml/2006/main">
  <p:tag name="PA" val="v3.0.0"/>
</p:tagLst>
</file>

<file path=ppt/tags/tag313.xml><?xml version="1.0" encoding="utf-8"?>
<p:tagLst xmlns:a="http://schemas.openxmlformats.org/drawingml/2006/main" xmlns:r="http://schemas.openxmlformats.org/officeDocument/2006/relationships" xmlns:p="http://schemas.openxmlformats.org/presentationml/2006/main">
  <p:tag name="PA" val="v3.0.0"/>
</p:tagLst>
</file>

<file path=ppt/tags/tag314.xml><?xml version="1.0" encoding="utf-8"?>
<p:tagLst xmlns:a="http://schemas.openxmlformats.org/drawingml/2006/main" xmlns:r="http://schemas.openxmlformats.org/officeDocument/2006/relationships" xmlns:p="http://schemas.openxmlformats.org/presentationml/2006/main">
  <p:tag name="PA" val="v3.0.0"/>
</p:tagLst>
</file>

<file path=ppt/tags/tag315.xml><?xml version="1.0" encoding="utf-8"?>
<p:tagLst xmlns:a="http://schemas.openxmlformats.org/drawingml/2006/main" xmlns:r="http://schemas.openxmlformats.org/officeDocument/2006/relationships" xmlns:p="http://schemas.openxmlformats.org/presentationml/2006/main">
  <p:tag name="PA" val="v3.0.0"/>
</p:tagLst>
</file>

<file path=ppt/tags/tag316.xml><?xml version="1.0" encoding="utf-8"?>
<p:tagLst xmlns:a="http://schemas.openxmlformats.org/drawingml/2006/main" xmlns:r="http://schemas.openxmlformats.org/officeDocument/2006/relationships" xmlns:p="http://schemas.openxmlformats.org/presentationml/2006/main">
  <p:tag name="PA" val="v3.0.0"/>
</p:tagLst>
</file>

<file path=ppt/tags/tag317.xml><?xml version="1.0" encoding="utf-8"?>
<p:tagLst xmlns:a="http://schemas.openxmlformats.org/drawingml/2006/main" xmlns:r="http://schemas.openxmlformats.org/officeDocument/2006/relationships" xmlns:p="http://schemas.openxmlformats.org/presentationml/2006/main">
  <p:tag name="PA" val="v3.0.0"/>
</p:tagLst>
</file>

<file path=ppt/tags/tag318.xml><?xml version="1.0" encoding="utf-8"?>
<p:tagLst xmlns:a="http://schemas.openxmlformats.org/drawingml/2006/main" xmlns:r="http://schemas.openxmlformats.org/officeDocument/2006/relationships" xmlns:p="http://schemas.openxmlformats.org/presentationml/2006/main">
  <p:tag name="PA" val="v3.0.0"/>
</p:tagLst>
</file>

<file path=ppt/tags/tag319.xml><?xml version="1.0" encoding="utf-8"?>
<p:tagLst xmlns:a="http://schemas.openxmlformats.org/drawingml/2006/main" xmlns:r="http://schemas.openxmlformats.org/officeDocument/2006/relationships" xmlns:p="http://schemas.openxmlformats.org/presentationml/2006/main">
  <p:tag name="PA" val="v3.0.0"/>
</p:tagLst>
</file>

<file path=ppt/tags/tag32.xml><?xml version="1.0" encoding="utf-8"?>
<p:tagLst xmlns:a="http://schemas.openxmlformats.org/drawingml/2006/main" xmlns:r="http://schemas.openxmlformats.org/officeDocument/2006/relationships" xmlns:p="http://schemas.openxmlformats.org/presentationml/2006/main">
  <p:tag name="PA" val="v3.0.0"/>
</p:tagLst>
</file>

<file path=ppt/tags/tag320.xml><?xml version="1.0" encoding="utf-8"?>
<p:tagLst xmlns:a="http://schemas.openxmlformats.org/drawingml/2006/main" xmlns:r="http://schemas.openxmlformats.org/officeDocument/2006/relationships" xmlns:p="http://schemas.openxmlformats.org/presentationml/2006/main">
  <p:tag name="PA" val="v3.0.0"/>
</p:tagLst>
</file>

<file path=ppt/tags/tag321.xml><?xml version="1.0" encoding="utf-8"?>
<p:tagLst xmlns:a="http://schemas.openxmlformats.org/drawingml/2006/main" xmlns:r="http://schemas.openxmlformats.org/officeDocument/2006/relationships" xmlns:p="http://schemas.openxmlformats.org/presentationml/2006/main">
  <p:tag name="PA" val="v3.0.0"/>
</p:tagLst>
</file>

<file path=ppt/tags/tag322.xml><?xml version="1.0" encoding="utf-8"?>
<p:tagLst xmlns:a="http://schemas.openxmlformats.org/drawingml/2006/main" xmlns:r="http://schemas.openxmlformats.org/officeDocument/2006/relationships" xmlns:p="http://schemas.openxmlformats.org/presentationml/2006/main">
  <p:tag name="PA" val="v3.0.0"/>
</p:tagLst>
</file>

<file path=ppt/tags/tag323.xml><?xml version="1.0" encoding="utf-8"?>
<p:tagLst xmlns:a="http://schemas.openxmlformats.org/drawingml/2006/main" xmlns:r="http://schemas.openxmlformats.org/officeDocument/2006/relationships" xmlns:p="http://schemas.openxmlformats.org/presentationml/2006/main">
  <p:tag name="PA" val="v3.0.0"/>
</p:tagLst>
</file>

<file path=ppt/tags/tag324.xml><?xml version="1.0" encoding="utf-8"?>
<p:tagLst xmlns:a="http://schemas.openxmlformats.org/drawingml/2006/main" xmlns:r="http://schemas.openxmlformats.org/officeDocument/2006/relationships" xmlns:p="http://schemas.openxmlformats.org/presentationml/2006/main">
  <p:tag name="PA" val="v3.0.0"/>
</p:tagLst>
</file>

<file path=ppt/tags/tag325.xml><?xml version="1.0" encoding="utf-8"?>
<p:tagLst xmlns:a="http://schemas.openxmlformats.org/drawingml/2006/main" xmlns:r="http://schemas.openxmlformats.org/officeDocument/2006/relationships" xmlns:p="http://schemas.openxmlformats.org/presentationml/2006/main">
  <p:tag name="PA" val="v3.0.0"/>
</p:tagLst>
</file>

<file path=ppt/tags/tag326.xml><?xml version="1.0" encoding="utf-8"?>
<p:tagLst xmlns:a="http://schemas.openxmlformats.org/drawingml/2006/main" xmlns:r="http://schemas.openxmlformats.org/officeDocument/2006/relationships" xmlns:p="http://schemas.openxmlformats.org/presentationml/2006/main">
  <p:tag name="PA" val="v3.0.0"/>
</p:tagLst>
</file>

<file path=ppt/tags/tag327.xml><?xml version="1.0" encoding="utf-8"?>
<p:tagLst xmlns:a="http://schemas.openxmlformats.org/drawingml/2006/main" xmlns:r="http://schemas.openxmlformats.org/officeDocument/2006/relationships" xmlns:p="http://schemas.openxmlformats.org/presentationml/2006/main">
  <p:tag name="PA" val="v3.0.0"/>
</p:tagLst>
</file>

<file path=ppt/tags/tag328.xml><?xml version="1.0" encoding="utf-8"?>
<p:tagLst xmlns:a="http://schemas.openxmlformats.org/drawingml/2006/main" xmlns:r="http://schemas.openxmlformats.org/officeDocument/2006/relationships" xmlns:p="http://schemas.openxmlformats.org/presentationml/2006/main">
  <p:tag name="PA" val="v3.0.0"/>
</p:tagLst>
</file>

<file path=ppt/tags/tag329.xml><?xml version="1.0" encoding="utf-8"?>
<p:tagLst xmlns:a="http://schemas.openxmlformats.org/drawingml/2006/main" xmlns:r="http://schemas.openxmlformats.org/officeDocument/2006/relationships" xmlns:p="http://schemas.openxmlformats.org/presentationml/2006/main">
  <p:tag name="PA" val="v3.0.0"/>
</p:tagLst>
</file>

<file path=ppt/tags/tag33.xml><?xml version="1.0" encoding="utf-8"?>
<p:tagLst xmlns:a="http://schemas.openxmlformats.org/drawingml/2006/main" xmlns:r="http://schemas.openxmlformats.org/officeDocument/2006/relationships" xmlns:p="http://schemas.openxmlformats.org/presentationml/2006/main">
  <p:tag name="PA" val="v3.0.0"/>
</p:tagLst>
</file>

<file path=ppt/tags/tag330.xml><?xml version="1.0" encoding="utf-8"?>
<p:tagLst xmlns:a="http://schemas.openxmlformats.org/drawingml/2006/main" xmlns:r="http://schemas.openxmlformats.org/officeDocument/2006/relationships" xmlns:p="http://schemas.openxmlformats.org/presentationml/2006/main">
  <p:tag name="PA" val="v3.0.0"/>
</p:tagLst>
</file>

<file path=ppt/tags/tag331.xml><?xml version="1.0" encoding="utf-8"?>
<p:tagLst xmlns:a="http://schemas.openxmlformats.org/drawingml/2006/main" xmlns:r="http://schemas.openxmlformats.org/officeDocument/2006/relationships" xmlns:p="http://schemas.openxmlformats.org/presentationml/2006/main">
  <p:tag name="PA" val="v3.0.0"/>
</p:tagLst>
</file>

<file path=ppt/tags/tag332.xml><?xml version="1.0" encoding="utf-8"?>
<p:tagLst xmlns:a="http://schemas.openxmlformats.org/drawingml/2006/main" xmlns:r="http://schemas.openxmlformats.org/officeDocument/2006/relationships" xmlns:p="http://schemas.openxmlformats.org/presentationml/2006/main">
  <p:tag name="PA" val="v3.0.0"/>
</p:tagLst>
</file>

<file path=ppt/tags/tag333.xml><?xml version="1.0" encoding="utf-8"?>
<p:tagLst xmlns:a="http://schemas.openxmlformats.org/drawingml/2006/main" xmlns:r="http://schemas.openxmlformats.org/officeDocument/2006/relationships" xmlns:p="http://schemas.openxmlformats.org/presentationml/2006/main">
  <p:tag name="PA" val="v3.0.0"/>
</p:tagLst>
</file>

<file path=ppt/tags/tag334.xml><?xml version="1.0" encoding="utf-8"?>
<p:tagLst xmlns:a="http://schemas.openxmlformats.org/drawingml/2006/main" xmlns:r="http://schemas.openxmlformats.org/officeDocument/2006/relationships" xmlns:p="http://schemas.openxmlformats.org/presentationml/2006/main">
  <p:tag name="PA" val="v3.0.0"/>
</p:tagLst>
</file>

<file path=ppt/tags/tag335.xml><?xml version="1.0" encoding="utf-8"?>
<p:tagLst xmlns:a="http://schemas.openxmlformats.org/drawingml/2006/main" xmlns:r="http://schemas.openxmlformats.org/officeDocument/2006/relationships" xmlns:p="http://schemas.openxmlformats.org/presentationml/2006/main">
  <p:tag name="PA" val="v3.0.0"/>
</p:tagLst>
</file>

<file path=ppt/tags/tag336.xml><?xml version="1.0" encoding="utf-8"?>
<p:tagLst xmlns:a="http://schemas.openxmlformats.org/drawingml/2006/main" xmlns:r="http://schemas.openxmlformats.org/officeDocument/2006/relationships" xmlns:p="http://schemas.openxmlformats.org/presentationml/2006/main">
  <p:tag name="PA" val="v3.0.0"/>
</p:tagLst>
</file>

<file path=ppt/tags/tag337.xml><?xml version="1.0" encoding="utf-8"?>
<p:tagLst xmlns:a="http://schemas.openxmlformats.org/drawingml/2006/main" xmlns:r="http://schemas.openxmlformats.org/officeDocument/2006/relationships" xmlns:p="http://schemas.openxmlformats.org/presentationml/2006/main">
  <p:tag name="PA" val="v3.0.0"/>
</p:tagLst>
</file>

<file path=ppt/tags/tag338.xml><?xml version="1.0" encoding="utf-8"?>
<p:tagLst xmlns:a="http://schemas.openxmlformats.org/drawingml/2006/main" xmlns:r="http://schemas.openxmlformats.org/officeDocument/2006/relationships" xmlns:p="http://schemas.openxmlformats.org/presentationml/2006/main">
  <p:tag name="PA" val="v3.0.0"/>
</p:tagLst>
</file>

<file path=ppt/tags/tag339.xml><?xml version="1.0" encoding="utf-8"?>
<p:tagLst xmlns:a="http://schemas.openxmlformats.org/drawingml/2006/main" xmlns:r="http://schemas.openxmlformats.org/officeDocument/2006/relationships" xmlns:p="http://schemas.openxmlformats.org/presentationml/2006/main">
  <p:tag name="PA" val="v3.0.0"/>
</p:tagLst>
</file>

<file path=ppt/tags/tag34.xml><?xml version="1.0" encoding="utf-8"?>
<p:tagLst xmlns:a="http://schemas.openxmlformats.org/drawingml/2006/main" xmlns:r="http://schemas.openxmlformats.org/officeDocument/2006/relationships" xmlns:p="http://schemas.openxmlformats.org/presentationml/2006/main">
  <p:tag name="PA" val="v3.0.0"/>
</p:tagLst>
</file>

<file path=ppt/tags/tag340.xml><?xml version="1.0" encoding="utf-8"?>
<p:tagLst xmlns:a="http://schemas.openxmlformats.org/drawingml/2006/main" xmlns:r="http://schemas.openxmlformats.org/officeDocument/2006/relationships" xmlns:p="http://schemas.openxmlformats.org/presentationml/2006/main">
  <p:tag name="PA" val="v3.0.0"/>
</p:tagLst>
</file>

<file path=ppt/tags/tag341.xml><?xml version="1.0" encoding="utf-8"?>
<p:tagLst xmlns:a="http://schemas.openxmlformats.org/drawingml/2006/main" xmlns:r="http://schemas.openxmlformats.org/officeDocument/2006/relationships" xmlns:p="http://schemas.openxmlformats.org/presentationml/2006/main">
  <p:tag name="PA" val="v3.0.0"/>
</p:tagLst>
</file>

<file path=ppt/tags/tag342.xml><?xml version="1.0" encoding="utf-8"?>
<p:tagLst xmlns:a="http://schemas.openxmlformats.org/drawingml/2006/main" xmlns:r="http://schemas.openxmlformats.org/officeDocument/2006/relationships" xmlns:p="http://schemas.openxmlformats.org/presentationml/2006/main">
  <p:tag name="PA" val="v3.0.0"/>
</p:tagLst>
</file>

<file path=ppt/tags/tag343.xml><?xml version="1.0" encoding="utf-8"?>
<p:tagLst xmlns:a="http://schemas.openxmlformats.org/drawingml/2006/main" xmlns:r="http://schemas.openxmlformats.org/officeDocument/2006/relationships" xmlns:p="http://schemas.openxmlformats.org/presentationml/2006/main">
  <p:tag name="PA" val="v3.0.0"/>
</p:tagLst>
</file>

<file path=ppt/tags/tag344.xml><?xml version="1.0" encoding="utf-8"?>
<p:tagLst xmlns:a="http://schemas.openxmlformats.org/drawingml/2006/main" xmlns:r="http://schemas.openxmlformats.org/officeDocument/2006/relationships" xmlns:p="http://schemas.openxmlformats.org/presentationml/2006/main">
  <p:tag name="PA" val="v3.0.0"/>
</p:tagLst>
</file>

<file path=ppt/tags/tag345.xml><?xml version="1.0" encoding="utf-8"?>
<p:tagLst xmlns:a="http://schemas.openxmlformats.org/drawingml/2006/main" xmlns:r="http://schemas.openxmlformats.org/officeDocument/2006/relationships" xmlns:p="http://schemas.openxmlformats.org/presentationml/2006/main">
  <p:tag name="PA" val="v3.0.0"/>
</p:tagLst>
</file>

<file path=ppt/tags/tag346.xml><?xml version="1.0" encoding="utf-8"?>
<p:tagLst xmlns:a="http://schemas.openxmlformats.org/drawingml/2006/main" xmlns:r="http://schemas.openxmlformats.org/officeDocument/2006/relationships" xmlns:p="http://schemas.openxmlformats.org/presentationml/2006/main">
  <p:tag name="PA" val="v3.0.0"/>
</p:tagLst>
</file>

<file path=ppt/tags/tag347.xml><?xml version="1.0" encoding="utf-8"?>
<p:tagLst xmlns:a="http://schemas.openxmlformats.org/drawingml/2006/main" xmlns:r="http://schemas.openxmlformats.org/officeDocument/2006/relationships" xmlns:p="http://schemas.openxmlformats.org/presentationml/2006/main">
  <p:tag name="PA" val="v3.0.0"/>
</p:tagLst>
</file>

<file path=ppt/tags/tag348.xml><?xml version="1.0" encoding="utf-8"?>
<p:tagLst xmlns:a="http://schemas.openxmlformats.org/drawingml/2006/main" xmlns:r="http://schemas.openxmlformats.org/officeDocument/2006/relationships" xmlns:p="http://schemas.openxmlformats.org/presentationml/2006/main">
  <p:tag name="PA" val="v3.0.0"/>
</p:tagLst>
</file>

<file path=ppt/tags/tag349.xml><?xml version="1.0" encoding="utf-8"?>
<p:tagLst xmlns:a="http://schemas.openxmlformats.org/drawingml/2006/main" xmlns:r="http://schemas.openxmlformats.org/officeDocument/2006/relationships" xmlns:p="http://schemas.openxmlformats.org/presentationml/2006/main">
  <p:tag name="PA" val="v3.0.0"/>
</p:tagLst>
</file>

<file path=ppt/tags/tag35.xml><?xml version="1.0" encoding="utf-8"?>
<p:tagLst xmlns:a="http://schemas.openxmlformats.org/drawingml/2006/main" xmlns:r="http://schemas.openxmlformats.org/officeDocument/2006/relationships" xmlns:p="http://schemas.openxmlformats.org/presentationml/2006/main">
  <p:tag name="PA" val="v3.0.0"/>
</p:tagLst>
</file>

<file path=ppt/tags/tag350.xml><?xml version="1.0" encoding="utf-8"?>
<p:tagLst xmlns:a="http://schemas.openxmlformats.org/drawingml/2006/main" xmlns:r="http://schemas.openxmlformats.org/officeDocument/2006/relationships" xmlns:p="http://schemas.openxmlformats.org/presentationml/2006/main">
  <p:tag name="PA" val="v3.0.0"/>
</p:tagLst>
</file>

<file path=ppt/tags/tag351.xml><?xml version="1.0" encoding="utf-8"?>
<p:tagLst xmlns:a="http://schemas.openxmlformats.org/drawingml/2006/main" xmlns:r="http://schemas.openxmlformats.org/officeDocument/2006/relationships" xmlns:p="http://schemas.openxmlformats.org/presentationml/2006/main">
  <p:tag name="PA" val="v3.0.0"/>
</p:tagLst>
</file>

<file path=ppt/tags/tag352.xml><?xml version="1.0" encoding="utf-8"?>
<p:tagLst xmlns:a="http://schemas.openxmlformats.org/drawingml/2006/main" xmlns:r="http://schemas.openxmlformats.org/officeDocument/2006/relationships" xmlns:p="http://schemas.openxmlformats.org/presentationml/2006/main">
  <p:tag name="PA" val="v3.0.0"/>
</p:tagLst>
</file>

<file path=ppt/tags/tag353.xml><?xml version="1.0" encoding="utf-8"?>
<p:tagLst xmlns:a="http://schemas.openxmlformats.org/drawingml/2006/main" xmlns:r="http://schemas.openxmlformats.org/officeDocument/2006/relationships" xmlns:p="http://schemas.openxmlformats.org/presentationml/2006/main">
  <p:tag name="PA" val="v3.0.0"/>
</p:tagLst>
</file>

<file path=ppt/tags/tag354.xml><?xml version="1.0" encoding="utf-8"?>
<p:tagLst xmlns:a="http://schemas.openxmlformats.org/drawingml/2006/main" xmlns:r="http://schemas.openxmlformats.org/officeDocument/2006/relationships" xmlns:p="http://schemas.openxmlformats.org/presentationml/2006/main">
  <p:tag name="PA" val="v3.0.0"/>
</p:tagLst>
</file>

<file path=ppt/tags/tag355.xml><?xml version="1.0" encoding="utf-8"?>
<p:tagLst xmlns:a="http://schemas.openxmlformats.org/drawingml/2006/main" xmlns:r="http://schemas.openxmlformats.org/officeDocument/2006/relationships" xmlns:p="http://schemas.openxmlformats.org/presentationml/2006/main">
  <p:tag name="PA" val="v3.0.0"/>
</p:tagLst>
</file>

<file path=ppt/tags/tag356.xml><?xml version="1.0" encoding="utf-8"?>
<p:tagLst xmlns:a="http://schemas.openxmlformats.org/drawingml/2006/main" xmlns:r="http://schemas.openxmlformats.org/officeDocument/2006/relationships" xmlns:p="http://schemas.openxmlformats.org/presentationml/2006/main">
  <p:tag name="PA" val="v3.0.0"/>
</p:tagLst>
</file>

<file path=ppt/tags/tag357.xml><?xml version="1.0" encoding="utf-8"?>
<p:tagLst xmlns:a="http://schemas.openxmlformats.org/drawingml/2006/main" xmlns:r="http://schemas.openxmlformats.org/officeDocument/2006/relationships" xmlns:p="http://schemas.openxmlformats.org/presentationml/2006/main">
  <p:tag name="PA" val="v3.0.0"/>
</p:tagLst>
</file>

<file path=ppt/tags/tag358.xml><?xml version="1.0" encoding="utf-8"?>
<p:tagLst xmlns:a="http://schemas.openxmlformats.org/drawingml/2006/main" xmlns:r="http://schemas.openxmlformats.org/officeDocument/2006/relationships" xmlns:p="http://schemas.openxmlformats.org/presentationml/2006/main">
  <p:tag name="PA" val="v3.0.0"/>
</p:tagLst>
</file>

<file path=ppt/tags/tag359.xml><?xml version="1.0" encoding="utf-8"?>
<p:tagLst xmlns:a="http://schemas.openxmlformats.org/drawingml/2006/main" xmlns:r="http://schemas.openxmlformats.org/officeDocument/2006/relationships" xmlns:p="http://schemas.openxmlformats.org/presentationml/2006/main">
  <p:tag name="PA" val="v3.0.0"/>
</p:tagLst>
</file>

<file path=ppt/tags/tag36.xml><?xml version="1.0" encoding="utf-8"?>
<p:tagLst xmlns:a="http://schemas.openxmlformats.org/drawingml/2006/main" xmlns:r="http://schemas.openxmlformats.org/officeDocument/2006/relationships" xmlns:p="http://schemas.openxmlformats.org/presentationml/2006/main">
  <p:tag name="PA" val="v3.0.0"/>
</p:tagLst>
</file>

<file path=ppt/tags/tag360.xml><?xml version="1.0" encoding="utf-8"?>
<p:tagLst xmlns:a="http://schemas.openxmlformats.org/drawingml/2006/main" xmlns:r="http://schemas.openxmlformats.org/officeDocument/2006/relationships" xmlns:p="http://schemas.openxmlformats.org/presentationml/2006/main">
  <p:tag name="PA" val="v3.0.0"/>
</p:tagLst>
</file>

<file path=ppt/tags/tag361.xml><?xml version="1.0" encoding="utf-8"?>
<p:tagLst xmlns:a="http://schemas.openxmlformats.org/drawingml/2006/main" xmlns:r="http://schemas.openxmlformats.org/officeDocument/2006/relationships" xmlns:p="http://schemas.openxmlformats.org/presentationml/2006/main">
  <p:tag name="PA" val="v3.0.0"/>
</p:tagLst>
</file>

<file path=ppt/tags/tag362.xml><?xml version="1.0" encoding="utf-8"?>
<p:tagLst xmlns:a="http://schemas.openxmlformats.org/drawingml/2006/main" xmlns:r="http://schemas.openxmlformats.org/officeDocument/2006/relationships" xmlns:p="http://schemas.openxmlformats.org/presentationml/2006/main">
  <p:tag name="PA" val="v3.0.0"/>
</p:tagLst>
</file>

<file path=ppt/tags/tag363.xml><?xml version="1.0" encoding="utf-8"?>
<p:tagLst xmlns:a="http://schemas.openxmlformats.org/drawingml/2006/main" xmlns:r="http://schemas.openxmlformats.org/officeDocument/2006/relationships" xmlns:p="http://schemas.openxmlformats.org/presentationml/2006/main">
  <p:tag name="PA" val="v3.0.0"/>
</p:tagLst>
</file>

<file path=ppt/tags/tag364.xml><?xml version="1.0" encoding="utf-8"?>
<p:tagLst xmlns:a="http://schemas.openxmlformats.org/drawingml/2006/main" xmlns:r="http://schemas.openxmlformats.org/officeDocument/2006/relationships" xmlns:p="http://schemas.openxmlformats.org/presentationml/2006/main">
  <p:tag name="PA" val="v3.0.0"/>
</p:tagLst>
</file>

<file path=ppt/tags/tag365.xml><?xml version="1.0" encoding="utf-8"?>
<p:tagLst xmlns:a="http://schemas.openxmlformats.org/drawingml/2006/main" xmlns:r="http://schemas.openxmlformats.org/officeDocument/2006/relationships" xmlns:p="http://schemas.openxmlformats.org/presentationml/2006/main">
  <p:tag name="PA" val="v3.0.0"/>
</p:tagLst>
</file>

<file path=ppt/tags/tag366.xml><?xml version="1.0" encoding="utf-8"?>
<p:tagLst xmlns:a="http://schemas.openxmlformats.org/drawingml/2006/main" xmlns:r="http://schemas.openxmlformats.org/officeDocument/2006/relationships" xmlns:p="http://schemas.openxmlformats.org/presentationml/2006/main">
  <p:tag name="PA" val="v3.0.0"/>
</p:tagLst>
</file>

<file path=ppt/tags/tag367.xml><?xml version="1.0" encoding="utf-8"?>
<p:tagLst xmlns:a="http://schemas.openxmlformats.org/drawingml/2006/main" xmlns:r="http://schemas.openxmlformats.org/officeDocument/2006/relationships" xmlns:p="http://schemas.openxmlformats.org/presentationml/2006/main">
  <p:tag name="PA" val="v3.0.0"/>
</p:tagLst>
</file>

<file path=ppt/tags/tag368.xml><?xml version="1.0" encoding="utf-8"?>
<p:tagLst xmlns:a="http://schemas.openxmlformats.org/drawingml/2006/main" xmlns:r="http://schemas.openxmlformats.org/officeDocument/2006/relationships" xmlns:p="http://schemas.openxmlformats.org/presentationml/2006/main">
  <p:tag name="PA" val="v3.0.0"/>
</p:tagLst>
</file>

<file path=ppt/tags/tag369.xml><?xml version="1.0" encoding="utf-8"?>
<p:tagLst xmlns:a="http://schemas.openxmlformats.org/drawingml/2006/main" xmlns:r="http://schemas.openxmlformats.org/officeDocument/2006/relationships" xmlns:p="http://schemas.openxmlformats.org/presentationml/2006/main">
  <p:tag name="PA" val="v3.0.0"/>
</p:tagLst>
</file>

<file path=ppt/tags/tag37.xml><?xml version="1.0" encoding="utf-8"?>
<p:tagLst xmlns:a="http://schemas.openxmlformats.org/drawingml/2006/main" xmlns:r="http://schemas.openxmlformats.org/officeDocument/2006/relationships" xmlns:p="http://schemas.openxmlformats.org/presentationml/2006/main">
  <p:tag name="PA" val="v3.0.0"/>
</p:tagLst>
</file>

<file path=ppt/tags/tag370.xml><?xml version="1.0" encoding="utf-8"?>
<p:tagLst xmlns:a="http://schemas.openxmlformats.org/drawingml/2006/main" xmlns:r="http://schemas.openxmlformats.org/officeDocument/2006/relationships" xmlns:p="http://schemas.openxmlformats.org/presentationml/2006/main">
  <p:tag name="PA" val="v3.0.0"/>
</p:tagLst>
</file>

<file path=ppt/tags/tag371.xml><?xml version="1.0" encoding="utf-8"?>
<p:tagLst xmlns:a="http://schemas.openxmlformats.org/drawingml/2006/main" xmlns:r="http://schemas.openxmlformats.org/officeDocument/2006/relationships" xmlns:p="http://schemas.openxmlformats.org/presentationml/2006/main">
  <p:tag name="PA" val="v3.0.0"/>
</p:tagLst>
</file>

<file path=ppt/tags/tag372.xml><?xml version="1.0" encoding="utf-8"?>
<p:tagLst xmlns:a="http://schemas.openxmlformats.org/drawingml/2006/main" xmlns:r="http://schemas.openxmlformats.org/officeDocument/2006/relationships" xmlns:p="http://schemas.openxmlformats.org/presentationml/2006/main">
  <p:tag name="PA" val="v3.0.0"/>
</p:tagLst>
</file>

<file path=ppt/tags/tag373.xml><?xml version="1.0" encoding="utf-8"?>
<p:tagLst xmlns:a="http://schemas.openxmlformats.org/drawingml/2006/main" xmlns:r="http://schemas.openxmlformats.org/officeDocument/2006/relationships" xmlns:p="http://schemas.openxmlformats.org/presentationml/2006/main">
  <p:tag name="PA" val="v3.0.0"/>
</p:tagLst>
</file>

<file path=ppt/tags/tag374.xml><?xml version="1.0" encoding="utf-8"?>
<p:tagLst xmlns:a="http://schemas.openxmlformats.org/drawingml/2006/main" xmlns:r="http://schemas.openxmlformats.org/officeDocument/2006/relationships" xmlns:p="http://schemas.openxmlformats.org/presentationml/2006/main">
  <p:tag name="PA" val="v3.0.0"/>
</p:tagLst>
</file>

<file path=ppt/tags/tag375.xml><?xml version="1.0" encoding="utf-8"?>
<p:tagLst xmlns:a="http://schemas.openxmlformats.org/drawingml/2006/main" xmlns:r="http://schemas.openxmlformats.org/officeDocument/2006/relationships" xmlns:p="http://schemas.openxmlformats.org/presentationml/2006/main">
  <p:tag name="PA" val="v3.0.0"/>
</p:tagLst>
</file>

<file path=ppt/tags/tag376.xml><?xml version="1.0" encoding="utf-8"?>
<p:tagLst xmlns:a="http://schemas.openxmlformats.org/drawingml/2006/main" xmlns:r="http://schemas.openxmlformats.org/officeDocument/2006/relationships" xmlns:p="http://schemas.openxmlformats.org/presentationml/2006/main">
  <p:tag name="PA" val="v3.0.0"/>
</p:tagLst>
</file>

<file path=ppt/tags/tag377.xml><?xml version="1.0" encoding="utf-8"?>
<p:tagLst xmlns:a="http://schemas.openxmlformats.org/drawingml/2006/main" xmlns:r="http://schemas.openxmlformats.org/officeDocument/2006/relationships" xmlns:p="http://schemas.openxmlformats.org/presentationml/2006/main">
  <p:tag name="PA" val="v3.0.0"/>
</p:tagLst>
</file>

<file path=ppt/tags/tag378.xml><?xml version="1.0" encoding="utf-8"?>
<p:tagLst xmlns:a="http://schemas.openxmlformats.org/drawingml/2006/main" xmlns:r="http://schemas.openxmlformats.org/officeDocument/2006/relationships" xmlns:p="http://schemas.openxmlformats.org/presentationml/2006/main">
  <p:tag name="PA" val="v3.0.0"/>
</p:tagLst>
</file>

<file path=ppt/tags/tag379.xml><?xml version="1.0" encoding="utf-8"?>
<p:tagLst xmlns:a="http://schemas.openxmlformats.org/drawingml/2006/main" xmlns:r="http://schemas.openxmlformats.org/officeDocument/2006/relationships" xmlns:p="http://schemas.openxmlformats.org/presentationml/2006/main">
  <p:tag name="PA" val="v3.0.0"/>
</p:tagLst>
</file>

<file path=ppt/tags/tag38.xml><?xml version="1.0" encoding="utf-8"?>
<p:tagLst xmlns:a="http://schemas.openxmlformats.org/drawingml/2006/main" xmlns:r="http://schemas.openxmlformats.org/officeDocument/2006/relationships" xmlns:p="http://schemas.openxmlformats.org/presentationml/2006/main">
  <p:tag name="PA" val="v3.0.0"/>
</p:tagLst>
</file>

<file path=ppt/tags/tag380.xml><?xml version="1.0" encoding="utf-8"?>
<p:tagLst xmlns:a="http://schemas.openxmlformats.org/drawingml/2006/main" xmlns:r="http://schemas.openxmlformats.org/officeDocument/2006/relationships" xmlns:p="http://schemas.openxmlformats.org/presentationml/2006/main">
  <p:tag name="PA" val="v3.0.0"/>
</p:tagLst>
</file>

<file path=ppt/tags/tag381.xml><?xml version="1.0" encoding="utf-8"?>
<p:tagLst xmlns:a="http://schemas.openxmlformats.org/drawingml/2006/main" xmlns:r="http://schemas.openxmlformats.org/officeDocument/2006/relationships" xmlns:p="http://schemas.openxmlformats.org/presentationml/2006/main">
  <p:tag name="PA" val="v3.0.0"/>
</p:tagLst>
</file>

<file path=ppt/tags/tag382.xml><?xml version="1.0" encoding="utf-8"?>
<p:tagLst xmlns:a="http://schemas.openxmlformats.org/drawingml/2006/main" xmlns:r="http://schemas.openxmlformats.org/officeDocument/2006/relationships" xmlns:p="http://schemas.openxmlformats.org/presentationml/2006/main">
  <p:tag name="PA" val="v3.0.0"/>
</p:tagLst>
</file>

<file path=ppt/tags/tag383.xml><?xml version="1.0" encoding="utf-8"?>
<p:tagLst xmlns:a="http://schemas.openxmlformats.org/drawingml/2006/main" xmlns:r="http://schemas.openxmlformats.org/officeDocument/2006/relationships" xmlns:p="http://schemas.openxmlformats.org/presentationml/2006/main">
  <p:tag name="PA" val="v3.0.0"/>
</p:tagLst>
</file>

<file path=ppt/tags/tag384.xml><?xml version="1.0" encoding="utf-8"?>
<p:tagLst xmlns:a="http://schemas.openxmlformats.org/drawingml/2006/main" xmlns:r="http://schemas.openxmlformats.org/officeDocument/2006/relationships" xmlns:p="http://schemas.openxmlformats.org/presentationml/2006/main">
  <p:tag name="PA" val="v3.0.0"/>
</p:tagLst>
</file>

<file path=ppt/tags/tag385.xml><?xml version="1.0" encoding="utf-8"?>
<p:tagLst xmlns:a="http://schemas.openxmlformats.org/drawingml/2006/main" xmlns:r="http://schemas.openxmlformats.org/officeDocument/2006/relationships" xmlns:p="http://schemas.openxmlformats.org/presentationml/2006/main">
  <p:tag name="PA" val="v3.0.0"/>
</p:tagLst>
</file>

<file path=ppt/tags/tag386.xml><?xml version="1.0" encoding="utf-8"?>
<p:tagLst xmlns:a="http://schemas.openxmlformats.org/drawingml/2006/main" xmlns:r="http://schemas.openxmlformats.org/officeDocument/2006/relationships" xmlns:p="http://schemas.openxmlformats.org/presentationml/2006/main">
  <p:tag name="PA" val="v3.0.0"/>
</p:tagLst>
</file>

<file path=ppt/tags/tag387.xml><?xml version="1.0" encoding="utf-8"?>
<p:tagLst xmlns:a="http://schemas.openxmlformats.org/drawingml/2006/main" xmlns:r="http://schemas.openxmlformats.org/officeDocument/2006/relationships" xmlns:p="http://schemas.openxmlformats.org/presentationml/2006/main">
  <p:tag name="PA" val="v3.0.0"/>
</p:tagLst>
</file>

<file path=ppt/tags/tag388.xml><?xml version="1.0" encoding="utf-8"?>
<p:tagLst xmlns:a="http://schemas.openxmlformats.org/drawingml/2006/main" xmlns:r="http://schemas.openxmlformats.org/officeDocument/2006/relationships" xmlns:p="http://schemas.openxmlformats.org/presentationml/2006/main">
  <p:tag name="PA" val="v3.0.0"/>
</p:tagLst>
</file>

<file path=ppt/tags/tag389.xml><?xml version="1.0" encoding="utf-8"?>
<p:tagLst xmlns:a="http://schemas.openxmlformats.org/drawingml/2006/main" xmlns:r="http://schemas.openxmlformats.org/officeDocument/2006/relationships" xmlns:p="http://schemas.openxmlformats.org/presentationml/2006/main">
  <p:tag name="PA" val="v3.0.0"/>
</p:tagLst>
</file>

<file path=ppt/tags/tag39.xml><?xml version="1.0" encoding="utf-8"?>
<p:tagLst xmlns:a="http://schemas.openxmlformats.org/drawingml/2006/main" xmlns:r="http://schemas.openxmlformats.org/officeDocument/2006/relationships" xmlns:p="http://schemas.openxmlformats.org/presentationml/2006/main">
  <p:tag name="PA" val="v3.0.0"/>
</p:tagLst>
</file>

<file path=ppt/tags/tag390.xml><?xml version="1.0" encoding="utf-8"?>
<p:tagLst xmlns:a="http://schemas.openxmlformats.org/drawingml/2006/main" xmlns:r="http://schemas.openxmlformats.org/officeDocument/2006/relationships" xmlns:p="http://schemas.openxmlformats.org/presentationml/2006/main">
  <p:tag name="PA" val="v3.0.0"/>
</p:tagLst>
</file>

<file path=ppt/tags/tag391.xml><?xml version="1.0" encoding="utf-8"?>
<p:tagLst xmlns:a="http://schemas.openxmlformats.org/drawingml/2006/main" xmlns:r="http://schemas.openxmlformats.org/officeDocument/2006/relationships" xmlns:p="http://schemas.openxmlformats.org/presentationml/2006/main">
  <p:tag name="PA" val="v3.0.0"/>
</p:tagLst>
</file>

<file path=ppt/tags/tag392.xml><?xml version="1.0" encoding="utf-8"?>
<p:tagLst xmlns:a="http://schemas.openxmlformats.org/drawingml/2006/main" xmlns:r="http://schemas.openxmlformats.org/officeDocument/2006/relationships" xmlns:p="http://schemas.openxmlformats.org/presentationml/2006/main">
  <p:tag name="PA" val="v3.0.0"/>
</p:tagLst>
</file>

<file path=ppt/tags/tag393.xml><?xml version="1.0" encoding="utf-8"?>
<p:tagLst xmlns:a="http://schemas.openxmlformats.org/drawingml/2006/main" xmlns:r="http://schemas.openxmlformats.org/officeDocument/2006/relationships" xmlns:p="http://schemas.openxmlformats.org/presentationml/2006/main">
  <p:tag name="PA" val="v3.0.0"/>
</p:tagLst>
</file>

<file path=ppt/tags/tag394.xml><?xml version="1.0" encoding="utf-8"?>
<p:tagLst xmlns:a="http://schemas.openxmlformats.org/drawingml/2006/main" xmlns:r="http://schemas.openxmlformats.org/officeDocument/2006/relationships" xmlns:p="http://schemas.openxmlformats.org/presentationml/2006/main">
  <p:tag name="PA" val="v3.0.0"/>
</p:tagLst>
</file>

<file path=ppt/tags/tag395.xml><?xml version="1.0" encoding="utf-8"?>
<p:tagLst xmlns:a="http://schemas.openxmlformats.org/drawingml/2006/main" xmlns:r="http://schemas.openxmlformats.org/officeDocument/2006/relationships" xmlns:p="http://schemas.openxmlformats.org/presentationml/2006/main">
  <p:tag name="PA" val="v3.0.0"/>
</p:tagLst>
</file>

<file path=ppt/tags/tag396.xml><?xml version="1.0" encoding="utf-8"?>
<p:tagLst xmlns:a="http://schemas.openxmlformats.org/drawingml/2006/main" xmlns:r="http://schemas.openxmlformats.org/officeDocument/2006/relationships" xmlns:p="http://schemas.openxmlformats.org/presentationml/2006/main">
  <p:tag name="PA" val="v3.0.0"/>
</p:tagLst>
</file>

<file path=ppt/tags/tag397.xml><?xml version="1.0" encoding="utf-8"?>
<p:tagLst xmlns:a="http://schemas.openxmlformats.org/drawingml/2006/main" xmlns:r="http://schemas.openxmlformats.org/officeDocument/2006/relationships" xmlns:p="http://schemas.openxmlformats.org/presentationml/2006/main">
  <p:tag name="PA" val="v3.0.0"/>
</p:tagLst>
</file>

<file path=ppt/tags/tag398.xml><?xml version="1.0" encoding="utf-8"?>
<p:tagLst xmlns:a="http://schemas.openxmlformats.org/drawingml/2006/main" xmlns:r="http://schemas.openxmlformats.org/officeDocument/2006/relationships" xmlns:p="http://schemas.openxmlformats.org/presentationml/2006/main">
  <p:tag name="PA" val="v3.0.0"/>
</p:tagLst>
</file>

<file path=ppt/tags/tag399.xml><?xml version="1.0" encoding="utf-8"?>
<p:tagLst xmlns:a="http://schemas.openxmlformats.org/drawingml/2006/main" xmlns:r="http://schemas.openxmlformats.org/officeDocument/2006/relationships" xmlns:p="http://schemas.openxmlformats.org/presentationml/2006/main">
  <p:tag name="PA" val="v3.0.0"/>
</p:tagLst>
</file>

<file path=ppt/tags/tag4.xml><?xml version="1.0" encoding="utf-8"?>
<p:tagLst xmlns:a="http://schemas.openxmlformats.org/drawingml/2006/main" xmlns:r="http://schemas.openxmlformats.org/officeDocument/2006/relationships" xmlns:p="http://schemas.openxmlformats.org/presentationml/2006/main">
  <p:tag name="PA" val="v3.0.0"/>
</p:tagLst>
</file>

<file path=ppt/tags/tag40.xml><?xml version="1.0" encoding="utf-8"?>
<p:tagLst xmlns:a="http://schemas.openxmlformats.org/drawingml/2006/main" xmlns:r="http://schemas.openxmlformats.org/officeDocument/2006/relationships" xmlns:p="http://schemas.openxmlformats.org/presentationml/2006/main">
  <p:tag name="PA" val="v3.0.0"/>
</p:tagLst>
</file>

<file path=ppt/tags/tag400.xml><?xml version="1.0" encoding="utf-8"?>
<p:tagLst xmlns:a="http://schemas.openxmlformats.org/drawingml/2006/main" xmlns:r="http://schemas.openxmlformats.org/officeDocument/2006/relationships" xmlns:p="http://schemas.openxmlformats.org/presentationml/2006/main">
  <p:tag name="PA" val="v3.0.0"/>
</p:tagLst>
</file>

<file path=ppt/tags/tag401.xml><?xml version="1.0" encoding="utf-8"?>
<p:tagLst xmlns:a="http://schemas.openxmlformats.org/drawingml/2006/main" xmlns:r="http://schemas.openxmlformats.org/officeDocument/2006/relationships" xmlns:p="http://schemas.openxmlformats.org/presentationml/2006/main">
  <p:tag name="PA" val="v3.0.0"/>
</p:tagLst>
</file>

<file path=ppt/tags/tag402.xml><?xml version="1.0" encoding="utf-8"?>
<p:tagLst xmlns:a="http://schemas.openxmlformats.org/drawingml/2006/main" xmlns:r="http://schemas.openxmlformats.org/officeDocument/2006/relationships" xmlns:p="http://schemas.openxmlformats.org/presentationml/2006/main">
  <p:tag name="PA" val="v3.0.0"/>
</p:tagLst>
</file>

<file path=ppt/tags/tag403.xml><?xml version="1.0" encoding="utf-8"?>
<p:tagLst xmlns:a="http://schemas.openxmlformats.org/drawingml/2006/main" xmlns:r="http://schemas.openxmlformats.org/officeDocument/2006/relationships" xmlns:p="http://schemas.openxmlformats.org/presentationml/2006/main">
  <p:tag name="PA" val="v3.0.0"/>
</p:tagLst>
</file>

<file path=ppt/tags/tag404.xml><?xml version="1.0" encoding="utf-8"?>
<p:tagLst xmlns:a="http://schemas.openxmlformats.org/drawingml/2006/main" xmlns:r="http://schemas.openxmlformats.org/officeDocument/2006/relationships" xmlns:p="http://schemas.openxmlformats.org/presentationml/2006/main">
  <p:tag name="PA" val="v3.0.0"/>
</p:tagLst>
</file>

<file path=ppt/tags/tag405.xml><?xml version="1.0" encoding="utf-8"?>
<p:tagLst xmlns:a="http://schemas.openxmlformats.org/drawingml/2006/main" xmlns:r="http://schemas.openxmlformats.org/officeDocument/2006/relationships" xmlns:p="http://schemas.openxmlformats.org/presentationml/2006/main">
  <p:tag name="PA" val="v3.0.0"/>
</p:tagLst>
</file>

<file path=ppt/tags/tag406.xml><?xml version="1.0" encoding="utf-8"?>
<p:tagLst xmlns:a="http://schemas.openxmlformats.org/drawingml/2006/main" xmlns:r="http://schemas.openxmlformats.org/officeDocument/2006/relationships" xmlns:p="http://schemas.openxmlformats.org/presentationml/2006/main">
  <p:tag name="PA" val="v3.0.0"/>
</p:tagLst>
</file>

<file path=ppt/tags/tag407.xml><?xml version="1.0" encoding="utf-8"?>
<p:tagLst xmlns:a="http://schemas.openxmlformats.org/drawingml/2006/main" xmlns:r="http://schemas.openxmlformats.org/officeDocument/2006/relationships" xmlns:p="http://schemas.openxmlformats.org/presentationml/2006/main">
  <p:tag name="PA" val="v3.0.0"/>
</p:tagLst>
</file>

<file path=ppt/tags/tag408.xml><?xml version="1.0" encoding="utf-8"?>
<p:tagLst xmlns:a="http://schemas.openxmlformats.org/drawingml/2006/main" xmlns:r="http://schemas.openxmlformats.org/officeDocument/2006/relationships" xmlns:p="http://schemas.openxmlformats.org/presentationml/2006/main">
  <p:tag name="PA" val="v3.0.0"/>
</p:tagLst>
</file>

<file path=ppt/tags/tag409.xml><?xml version="1.0" encoding="utf-8"?>
<p:tagLst xmlns:a="http://schemas.openxmlformats.org/drawingml/2006/main" xmlns:r="http://schemas.openxmlformats.org/officeDocument/2006/relationships" xmlns:p="http://schemas.openxmlformats.org/presentationml/2006/main">
  <p:tag name="PA" val="v3.0.0"/>
</p:tagLst>
</file>

<file path=ppt/tags/tag41.xml><?xml version="1.0" encoding="utf-8"?>
<p:tagLst xmlns:a="http://schemas.openxmlformats.org/drawingml/2006/main" xmlns:r="http://schemas.openxmlformats.org/officeDocument/2006/relationships" xmlns:p="http://schemas.openxmlformats.org/presentationml/2006/main">
  <p:tag name="PA" val="v3.0.0"/>
</p:tagLst>
</file>

<file path=ppt/tags/tag410.xml><?xml version="1.0" encoding="utf-8"?>
<p:tagLst xmlns:a="http://schemas.openxmlformats.org/drawingml/2006/main" xmlns:r="http://schemas.openxmlformats.org/officeDocument/2006/relationships" xmlns:p="http://schemas.openxmlformats.org/presentationml/2006/main">
  <p:tag name="PA" val="v3.0.0"/>
</p:tagLst>
</file>

<file path=ppt/tags/tag411.xml><?xml version="1.0" encoding="utf-8"?>
<p:tagLst xmlns:a="http://schemas.openxmlformats.org/drawingml/2006/main" xmlns:r="http://schemas.openxmlformats.org/officeDocument/2006/relationships" xmlns:p="http://schemas.openxmlformats.org/presentationml/2006/main">
  <p:tag name="PA" val="v3.0.0"/>
</p:tagLst>
</file>

<file path=ppt/tags/tag412.xml><?xml version="1.0" encoding="utf-8"?>
<p:tagLst xmlns:a="http://schemas.openxmlformats.org/drawingml/2006/main" xmlns:r="http://schemas.openxmlformats.org/officeDocument/2006/relationships" xmlns:p="http://schemas.openxmlformats.org/presentationml/2006/main">
  <p:tag name="PA" val="v3.0.0"/>
</p:tagLst>
</file>

<file path=ppt/tags/tag413.xml><?xml version="1.0" encoding="utf-8"?>
<p:tagLst xmlns:a="http://schemas.openxmlformats.org/drawingml/2006/main" xmlns:r="http://schemas.openxmlformats.org/officeDocument/2006/relationships" xmlns:p="http://schemas.openxmlformats.org/presentationml/2006/main">
  <p:tag name="PA" val="v3.0.0"/>
</p:tagLst>
</file>

<file path=ppt/tags/tag414.xml><?xml version="1.0" encoding="utf-8"?>
<p:tagLst xmlns:a="http://schemas.openxmlformats.org/drawingml/2006/main" xmlns:r="http://schemas.openxmlformats.org/officeDocument/2006/relationships" xmlns:p="http://schemas.openxmlformats.org/presentationml/2006/main">
  <p:tag name="PA" val="v3.0.0"/>
</p:tagLst>
</file>

<file path=ppt/tags/tag415.xml><?xml version="1.0" encoding="utf-8"?>
<p:tagLst xmlns:a="http://schemas.openxmlformats.org/drawingml/2006/main" xmlns:r="http://schemas.openxmlformats.org/officeDocument/2006/relationships" xmlns:p="http://schemas.openxmlformats.org/presentationml/2006/main">
  <p:tag name="PA" val="v3.0.0"/>
</p:tagLst>
</file>

<file path=ppt/tags/tag416.xml><?xml version="1.0" encoding="utf-8"?>
<p:tagLst xmlns:a="http://schemas.openxmlformats.org/drawingml/2006/main" xmlns:r="http://schemas.openxmlformats.org/officeDocument/2006/relationships" xmlns:p="http://schemas.openxmlformats.org/presentationml/2006/main">
  <p:tag name="PA" val="v3.0.0"/>
</p:tagLst>
</file>

<file path=ppt/tags/tag42.xml><?xml version="1.0" encoding="utf-8"?>
<p:tagLst xmlns:a="http://schemas.openxmlformats.org/drawingml/2006/main" xmlns:r="http://schemas.openxmlformats.org/officeDocument/2006/relationships" xmlns:p="http://schemas.openxmlformats.org/presentationml/2006/main">
  <p:tag name="PA" val="v3.0.0"/>
</p:tagLst>
</file>

<file path=ppt/tags/tag43.xml><?xml version="1.0" encoding="utf-8"?>
<p:tagLst xmlns:a="http://schemas.openxmlformats.org/drawingml/2006/main" xmlns:r="http://schemas.openxmlformats.org/officeDocument/2006/relationships" xmlns:p="http://schemas.openxmlformats.org/presentationml/2006/main">
  <p:tag name="PA" val="v3.0.0"/>
</p:tagLst>
</file>

<file path=ppt/tags/tag44.xml><?xml version="1.0" encoding="utf-8"?>
<p:tagLst xmlns:a="http://schemas.openxmlformats.org/drawingml/2006/main" xmlns:r="http://schemas.openxmlformats.org/officeDocument/2006/relationships" xmlns:p="http://schemas.openxmlformats.org/presentationml/2006/main">
  <p:tag name="PA" val="v3.0.0"/>
</p:tagLst>
</file>

<file path=ppt/tags/tag45.xml><?xml version="1.0" encoding="utf-8"?>
<p:tagLst xmlns:a="http://schemas.openxmlformats.org/drawingml/2006/main" xmlns:r="http://schemas.openxmlformats.org/officeDocument/2006/relationships" xmlns:p="http://schemas.openxmlformats.org/presentationml/2006/main">
  <p:tag name="PA" val="v3.0.0"/>
</p:tagLst>
</file>

<file path=ppt/tags/tag46.xml><?xml version="1.0" encoding="utf-8"?>
<p:tagLst xmlns:a="http://schemas.openxmlformats.org/drawingml/2006/main" xmlns:r="http://schemas.openxmlformats.org/officeDocument/2006/relationships" xmlns:p="http://schemas.openxmlformats.org/presentationml/2006/main">
  <p:tag name="PA" val="v3.0.0"/>
</p:tagLst>
</file>

<file path=ppt/tags/tag47.xml><?xml version="1.0" encoding="utf-8"?>
<p:tagLst xmlns:a="http://schemas.openxmlformats.org/drawingml/2006/main" xmlns:r="http://schemas.openxmlformats.org/officeDocument/2006/relationships" xmlns:p="http://schemas.openxmlformats.org/presentationml/2006/main">
  <p:tag name="PA" val="v3.0.0"/>
</p:tagLst>
</file>

<file path=ppt/tags/tag48.xml><?xml version="1.0" encoding="utf-8"?>
<p:tagLst xmlns:a="http://schemas.openxmlformats.org/drawingml/2006/main" xmlns:r="http://schemas.openxmlformats.org/officeDocument/2006/relationships" xmlns:p="http://schemas.openxmlformats.org/presentationml/2006/main">
  <p:tag name="PA" val="v3.0.0"/>
</p:tagLst>
</file>

<file path=ppt/tags/tag49.xml><?xml version="1.0" encoding="utf-8"?>
<p:tagLst xmlns:a="http://schemas.openxmlformats.org/drawingml/2006/main" xmlns:r="http://schemas.openxmlformats.org/officeDocument/2006/relationships" xmlns:p="http://schemas.openxmlformats.org/presentationml/2006/main">
  <p:tag name="PA" val="v3.0.0"/>
</p:tagLst>
</file>

<file path=ppt/tags/tag5.xml><?xml version="1.0" encoding="utf-8"?>
<p:tagLst xmlns:a="http://schemas.openxmlformats.org/drawingml/2006/main" xmlns:r="http://schemas.openxmlformats.org/officeDocument/2006/relationships" xmlns:p="http://schemas.openxmlformats.org/presentationml/2006/main">
  <p:tag name="PA" val="v3.0.0"/>
</p:tagLst>
</file>

<file path=ppt/tags/tag50.xml><?xml version="1.0" encoding="utf-8"?>
<p:tagLst xmlns:a="http://schemas.openxmlformats.org/drawingml/2006/main" xmlns:r="http://schemas.openxmlformats.org/officeDocument/2006/relationships" xmlns:p="http://schemas.openxmlformats.org/presentationml/2006/main">
  <p:tag name="PA" val="v3.0.0"/>
</p:tagLst>
</file>

<file path=ppt/tags/tag51.xml><?xml version="1.0" encoding="utf-8"?>
<p:tagLst xmlns:a="http://schemas.openxmlformats.org/drawingml/2006/main" xmlns:r="http://schemas.openxmlformats.org/officeDocument/2006/relationships" xmlns:p="http://schemas.openxmlformats.org/presentationml/2006/main">
  <p:tag name="PA" val="v3.0.0"/>
</p:tagLst>
</file>

<file path=ppt/tags/tag52.xml><?xml version="1.0" encoding="utf-8"?>
<p:tagLst xmlns:a="http://schemas.openxmlformats.org/drawingml/2006/main" xmlns:r="http://schemas.openxmlformats.org/officeDocument/2006/relationships" xmlns:p="http://schemas.openxmlformats.org/presentationml/2006/main">
  <p:tag name="PA" val="v3.0.0"/>
</p:tagLst>
</file>

<file path=ppt/tags/tag53.xml><?xml version="1.0" encoding="utf-8"?>
<p:tagLst xmlns:a="http://schemas.openxmlformats.org/drawingml/2006/main" xmlns:r="http://schemas.openxmlformats.org/officeDocument/2006/relationships" xmlns:p="http://schemas.openxmlformats.org/presentationml/2006/main">
  <p:tag name="PA" val="v3.0.0"/>
</p:tagLst>
</file>

<file path=ppt/tags/tag54.xml><?xml version="1.0" encoding="utf-8"?>
<p:tagLst xmlns:a="http://schemas.openxmlformats.org/drawingml/2006/main" xmlns:r="http://schemas.openxmlformats.org/officeDocument/2006/relationships" xmlns:p="http://schemas.openxmlformats.org/presentationml/2006/main">
  <p:tag name="PA" val="v3.0.0"/>
</p:tagLst>
</file>

<file path=ppt/tags/tag55.xml><?xml version="1.0" encoding="utf-8"?>
<p:tagLst xmlns:a="http://schemas.openxmlformats.org/drawingml/2006/main" xmlns:r="http://schemas.openxmlformats.org/officeDocument/2006/relationships" xmlns:p="http://schemas.openxmlformats.org/presentationml/2006/main">
  <p:tag name="PA" val="v3.0.0"/>
</p:tagLst>
</file>

<file path=ppt/tags/tag56.xml><?xml version="1.0" encoding="utf-8"?>
<p:tagLst xmlns:a="http://schemas.openxmlformats.org/drawingml/2006/main" xmlns:r="http://schemas.openxmlformats.org/officeDocument/2006/relationships" xmlns:p="http://schemas.openxmlformats.org/presentationml/2006/main">
  <p:tag name="PA" val="v3.0.0"/>
</p:tagLst>
</file>

<file path=ppt/tags/tag57.xml><?xml version="1.0" encoding="utf-8"?>
<p:tagLst xmlns:a="http://schemas.openxmlformats.org/drawingml/2006/main" xmlns:r="http://schemas.openxmlformats.org/officeDocument/2006/relationships" xmlns:p="http://schemas.openxmlformats.org/presentationml/2006/main">
  <p:tag name="PA" val="v3.0.0"/>
</p:tagLst>
</file>

<file path=ppt/tags/tag58.xml><?xml version="1.0" encoding="utf-8"?>
<p:tagLst xmlns:a="http://schemas.openxmlformats.org/drawingml/2006/main" xmlns:r="http://schemas.openxmlformats.org/officeDocument/2006/relationships" xmlns:p="http://schemas.openxmlformats.org/presentationml/2006/main">
  <p:tag name="PA" val="v3.0.0"/>
</p:tagLst>
</file>

<file path=ppt/tags/tag59.xml><?xml version="1.0" encoding="utf-8"?>
<p:tagLst xmlns:a="http://schemas.openxmlformats.org/drawingml/2006/main" xmlns:r="http://schemas.openxmlformats.org/officeDocument/2006/relationships" xmlns:p="http://schemas.openxmlformats.org/presentationml/2006/main">
  <p:tag name="PA" val="v3.0.0"/>
</p:tagLst>
</file>

<file path=ppt/tags/tag6.xml><?xml version="1.0" encoding="utf-8"?>
<p:tagLst xmlns:a="http://schemas.openxmlformats.org/drawingml/2006/main" xmlns:r="http://schemas.openxmlformats.org/officeDocument/2006/relationships" xmlns:p="http://schemas.openxmlformats.org/presentationml/2006/main">
  <p:tag name="PA" val="v3.0.0"/>
</p:tagLst>
</file>

<file path=ppt/tags/tag60.xml><?xml version="1.0" encoding="utf-8"?>
<p:tagLst xmlns:a="http://schemas.openxmlformats.org/drawingml/2006/main" xmlns:r="http://schemas.openxmlformats.org/officeDocument/2006/relationships" xmlns:p="http://schemas.openxmlformats.org/presentationml/2006/main">
  <p:tag name="PA" val="v3.0.0"/>
</p:tagLst>
</file>

<file path=ppt/tags/tag61.xml><?xml version="1.0" encoding="utf-8"?>
<p:tagLst xmlns:a="http://schemas.openxmlformats.org/drawingml/2006/main" xmlns:r="http://schemas.openxmlformats.org/officeDocument/2006/relationships" xmlns:p="http://schemas.openxmlformats.org/presentationml/2006/main">
  <p:tag name="PA" val="v3.0.0"/>
</p:tagLst>
</file>

<file path=ppt/tags/tag62.xml><?xml version="1.0" encoding="utf-8"?>
<p:tagLst xmlns:a="http://schemas.openxmlformats.org/drawingml/2006/main" xmlns:r="http://schemas.openxmlformats.org/officeDocument/2006/relationships" xmlns:p="http://schemas.openxmlformats.org/presentationml/2006/main">
  <p:tag name="PA" val="v3.0.0"/>
</p:tagLst>
</file>

<file path=ppt/tags/tag63.xml><?xml version="1.0" encoding="utf-8"?>
<p:tagLst xmlns:a="http://schemas.openxmlformats.org/drawingml/2006/main" xmlns:r="http://schemas.openxmlformats.org/officeDocument/2006/relationships" xmlns:p="http://schemas.openxmlformats.org/presentationml/2006/main">
  <p:tag name="PA" val="v3.0.0"/>
</p:tagLst>
</file>

<file path=ppt/tags/tag64.xml><?xml version="1.0" encoding="utf-8"?>
<p:tagLst xmlns:a="http://schemas.openxmlformats.org/drawingml/2006/main" xmlns:r="http://schemas.openxmlformats.org/officeDocument/2006/relationships" xmlns:p="http://schemas.openxmlformats.org/presentationml/2006/main">
  <p:tag name="PA" val="v3.0.0"/>
</p:tagLst>
</file>

<file path=ppt/tags/tag65.xml><?xml version="1.0" encoding="utf-8"?>
<p:tagLst xmlns:a="http://schemas.openxmlformats.org/drawingml/2006/main" xmlns:r="http://schemas.openxmlformats.org/officeDocument/2006/relationships" xmlns:p="http://schemas.openxmlformats.org/presentationml/2006/main">
  <p:tag name="PA" val="v3.0.0"/>
</p:tagLst>
</file>

<file path=ppt/tags/tag66.xml><?xml version="1.0" encoding="utf-8"?>
<p:tagLst xmlns:a="http://schemas.openxmlformats.org/drawingml/2006/main" xmlns:r="http://schemas.openxmlformats.org/officeDocument/2006/relationships" xmlns:p="http://schemas.openxmlformats.org/presentationml/2006/main">
  <p:tag name="PA" val="v3.0.0"/>
</p:tagLst>
</file>

<file path=ppt/tags/tag67.xml><?xml version="1.0" encoding="utf-8"?>
<p:tagLst xmlns:a="http://schemas.openxmlformats.org/drawingml/2006/main" xmlns:r="http://schemas.openxmlformats.org/officeDocument/2006/relationships" xmlns:p="http://schemas.openxmlformats.org/presentationml/2006/main">
  <p:tag name="PA" val="v3.0.0"/>
</p:tagLst>
</file>

<file path=ppt/tags/tag68.xml><?xml version="1.0" encoding="utf-8"?>
<p:tagLst xmlns:a="http://schemas.openxmlformats.org/drawingml/2006/main" xmlns:r="http://schemas.openxmlformats.org/officeDocument/2006/relationships" xmlns:p="http://schemas.openxmlformats.org/presentationml/2006/main">
  <p:tag name="PA" val="v3.0.0"/>
</p:tagLst>
</file>

<file path=ppt/tags/tag69.xml><?xml version="1.0" encoding="utf-8"?>
<p:tagLst xmlns:a="http://schemas.openxmlformats.org/drawingml/2006/main" xmlns:r="http://schemas.openxmlformats.org/officeDocument/2006/relationships" xmlns:p="http://schemas.openxmlformats.org/presentationml/2006/main">
  <p:tag name="PA" val="v3.0.0"/>
</p:tagLst>
</file>

<file path=ppt/tags/tag7.xml><?xml version="1.0" encoding="utf-8"?>
<p:tagLst xmlns:a="http://schemas.openxmlformats.org/drawingml/2006/main" xmlns:r="http://schemas.openxmlformats.org/officeDocument/2006/relationships" xmlns:p="http://schemas.openxmlformats.org/presentationml/2006/main">
  <p:tag name="PA" val="v3.0.0"/>
</p:tagLst>
</file>

<file path=ppt/tags/tag70.xml><?xml version="1.0" encoding="utf-8"?>
<p:tagLst xmlns:a="http://schemas.openxmlformats.org/drawingml/2006/main" xmlns:r="http://schemas.openxmlformats.org/officeDocument/2006/relationships" xmlns:p="http://schemas.openxmlformats.org/presentationml/2006/main">
  <p:tag name="PA" val="v3.0.0"/>
</p:tagLst>
</file>

<file path=ppt/tags/tag71.xml><?xml version="1.0" encoding="utf-8"?>
<p:tagLst xmlns:a="http://schemas.openxmlformats.org/drawingml/2006/main" xmlns:r="http://schemas.openxmlformats.org/officeDocument/2006/relationships" xmlns:p="http://schemas.openxmlformats.org/presentationml/2006/main">
  <p:tag name="PA" val="v3.0.0"/>
</p:tagLst>
</file>

<file path=ppt/tags/tag72.xml><?xml version="1.0" encoding="utf-8"?>
<p:tagLst xmlns:a="http://schemas.openxmlformats.org/drawingml/2006/main" xmlns:r="http://schemas.openxmlformats.org/officeDocument/2006/relationships" xmlns:p="http://schemas.openxmlformats.org/presentationml/2006/main">
  <p:tag name="PA" val="v3.0.0"/>
</p:tagLst>
</file>

<file path=ppt/tags/tag73.xml><?xml version="1.0" encoding="utf-8"?>
<p:tagLst xmlns:a="http://schemas.openxmlformats.org/drawingml/2006/main" xmlns:r="http://schemas.openxmlformats.org/officeDocument/2006/relationships" xmlns:p="http://schemas.openxmlformats.org/presentationml/2006/main">
  <p:tag name="PA" val="v3.0.0"/>
</p:tagLst>
</file>

<file path=ppt/tags/tag74.xml><?xml version="1.0" encoding="utf-8"?>
<p:tagLst xmlns:a="http://schemas.openxmlformats.org/drawingml/2006/main" xmlns:r="http://schemas.openxmlformats.org/officeDocument/2006/relationships" xmlns:p="http://schemas.openxmlformats.org/presentationml/2006/main">
  <p:tag name="PA" val="v3.0.0"/>
</p:tagLst>
</file>

<file path=ppt/tags/tag75.xml><?xml version="1.0" encoding="utf-8"?>
<p:tagLst xmlns:a="http://schemas.openxmlformats.org/drawingml/2006/main" xmlns:r="http://schemas.openxmlformats.org/officeDocument/2006/relationships" xmlns:p="http://schemas.openxmlformats.org/presentationml/2006/main">
  <p:tag name="PA" val="v3.0.0"/>
</p:tagLst>
</file>

<file path=ppt/tags/tag76.xml><?xml version="1.0" encoding="utf-8"?>
<p:tagLst xmlns:a="http://schemas.openxmlformats.org/drawingml/2006/main" xmlns:r="http://schemas.openxmlformats.org/officeDocument/2006/relationships" xmlns:p="http://schemas.openxmlformats.org/presentationml/2006/main">
  <p:tag name="PA" val="v3.0.0"/>
</p:tagLst>
</file>

<file path=ppt/tags/tag77.xml><?xml version="1.0" encoding="utf-8"?>
<p:tagLst xmlns:a="http://schemas.openxmlformats.org/drawingml/2006/main" xmlns:r="http://schemas.openxmlformats.org/officeDocument/2006/relationships" xmlns:p="http://schemas.openxmlformats.org/presentationml/2006/main">
  <p:tag name="PA" val="v3.0.0"/>
</p:tagLst>
</file>

<file path=ppt/tags/tag78.xml><?xml version="1.0" encoding="utf-8"?>
<p:tagLst xmlns:a="http://schemas.openxmlformats.org/drawingml/2006/main" xmlns:r="http://schemas.openxmlformats.org/officeDocument/2006/relationships" xmlns:p="http://schemas.openxmlformats.org/presentationml/2006/main">
  <p:tag name="PA" val="v3.0.0"/>
</p:tagLst>
</file>

<file path=ppt/tags/tag79.xml><?xml version="1.0" encoding="utf-8"?>
<p:tagLst xmlns:a="http://schemas.openxmlformats.org/drawingml/2006/main" xmlns:r="http://schemas.openxmlformats.org/officeDocument/2006/relationships" xmlns:p="http://schemas.openxmlformats.org/presentationml/2006/main">
  <p:tag name="PA" val="v3.0.0"/>
</p:tagLst>
</file>

<file path=ppt/tags/tag8.xml><?xml version="1.0" encoding="utf-8"?>
<p:tagLst xmlns:a="http://schemas.openxmlformats.org/drawingml/2006/main" xmlns:r="http://schemas.openxmlformats.org/officeDocument/2006/relationships" xmlns:p="http://schemas.openxmlformats.org/presentationml/2006/main">
  <p:tag name="PA" val="v3.0.0"/>
</p:tagLst>
</file>

<file path=ppt/tags/tag80.xml><?xml version="1.0" encoding="utf-8"?>
<p:tagLst xmlns:a="http://schemas.openxmlformats.org/drawingml/2006/main" xmlns:r="http://schemas.openxmlformats.org/officeDocument/2006/relationships" xmlns:p="http://schemas.openxmlformats.org/presentationml/2006/main">
  <p:tag name="PA" val="v3.0.0"/>
</p:tagLst>
</file>

<file path=ppt/tags/tag81.xml><?xml version="1.0" encoding="utf-8"?>
<p:tagLst xmlns:a="http://schemas.openxmlformats.org/drawingml/2006/main" xmlns:r="http://schemas.openxmlformats.org/officeDocument/2006/relationships" xmlns:p="http://schemas.openxmlformats.org/presentationml/2006/main">
  <p:tag name="PA" val="v3.0.0"/>
</p:tagLst>
</file>

<file path=ppt/tags/tag82.xml><?xml version="1.0" encoding="utf-8"?>
<p:tagLst xmlns:a="http://schemas.openxmlformats.org/drawingml/2006/main" xmlns:r="http://schemas.openxmlformats.org/officeDocument/2006/relationships" xmlns:p="http://schemas.openxmlformats.org/presentationml/2006/main">
  <p:tag name="PA" val="v3.0.0"/>
</p:tagLst>
</file>

<file path=ppt/tags/tag83.xml><?xml version="1.0" encoding="utf-8"?>
<p:tagLst xmlns:a="http://schemas.openxmlformats.org/drawingml/2006/main" xmlns:r="http://schemas.openxmlformats.org/officeDocument/2006/relationships" xmlns:p="http://schemas.openxmlformats.org/presentationml/2006/main">
  <p:tag name="PA" val="v3.0.0"/>
</p:tagLst>
</file>

<file path=ppt/tags/tag84.xml><?xml version="1.0" encoding="utf-8"?>
<p:tagLst xmlns:a="http://schemas.openxmlformats.org/drawingml/2006/main" xmlns:r="http://schemas.openxmlformats.org/officeDocument/2006/relationships" xmlns:p="http://schemas.openxmlformats.org/presentationml/2006/main">
  <p:tag name="PA" val="v3.0.0"/>
</p:tagLst>
</file>

<file path=ppt/tags/tag85.xml><?xml version="1.0" encoding="utf-8"?>
<p:tagLst xmlns:a="http://schemas.openxmlformats.org/drawingml/2006/main" xmlns:r="http://schemas.openxmlformats.org/officeDocument/2006/relationships" xmlns:p="http://schemas.openxmlformats.org/presentationml/2006/main">
  <p:tag name="PA" val="v3.0.0"/>
</p:tagLst>
</file>

<file path=ppt/tags/tag86.xml><?xml version="1.0" encoding="utf-8"?>
<p:tagLst xmlns:a="http://schemas.openxmlformats.org/drawingml/2006/main" xmlns:r="http://schemas.openxmlformats.org/officeDocument/2006/relationships" xmlns:p="http://schemas.openxmlformats.org/presentationml/2006/main">
  <p:tag name="PA" val="v3.0.0"/>
</p:tagLst>
</file>

<file path=ppt/tags/tag87.xml><?xml version="1.0" encoding="utf-8"?>
<p:tagLst xmlns:a="http://schemas.openxmlformats.org/drawingml/2006/main" xmlns:r="http://schemas.openxmlformats.org/officeDocument/2006/relationships" xmlns:p="http://schemas.openxmlformats.org/presentationml/2006/main">
  <p:tag name="PA" val="v3.0.0"/>
</p:tagLst>
</file>

<file path=ppt/tags/tag88.xml><?xml version="1.0" encoding="utf-8"?>
<p:tagLst xmlns:a="http://schemas.openxmlformats.org/drawingml/2006/main" xmlns:r="http://schemas.openxmlformats.org/officeDocument/2006/relationships" xmlns:p="http://schemas.openxmlformats.org/presentationml/2006/main">
  <p:tag name="PA" val="v3.0.0"/>
</p:tagLst>
</file>

<file path=ppt/tags/tag89.xml><?xml version="1.0" encoding="utf-8"?>
<p:tagLst xmlns:a="http://schemas.openxmlformats.org/drawingml/2006/main" xmlns:r="http://schemas.openxmlformats.org/officeDocument/2006/relationships" xmlns:p="http://schemas.openxmlformats.org/presentationml/2006/main">
  <p:tag name="PA" val="v3.0.0"/>
</p:tagLst>
</file>

<file path=ppt/tags/tag9.xml><?xml version="1.0" encoding="utf-8"?>
<p:tagLst xmlns:a="http://schemas.openxmlformats.org/drawingml/2006/main" xmlns:r="http://schemas.openxmlformats.org/officeDocument/2006/relationships" xmlns:p="http://schemas.openxmlformats.org/presentationml/2006/main">
  <p:tag name="PA" val="v3.0.0"/>
</p:tagLst>
</file>

<file path=ppt/tags/tag90.xml><?xml version="1.0" encoding="utf-8"?>
<p:tagLst xmlns:a="http://schemas.openxmlformats.org/drawingml/2006/main" xmlns:r="http://schemas.openxmlformats.org/officeDocument/2006/relationships" xmlns:p="http://schemas.openxmlformats.org/presentationml/2006/main">
  <p:tag name="PA" val="v3.0.0"/>
</p:tagLst>
</file>

<file path=ppt/tags/tag91.xml><?xml version="1.0" encoding="utf-8"?>
<p:tagLst xmlns:a="http://schemas.openxmlformats.org/drawingml/2006/main" xmlns:r="http://schemas.openxmlformats.org/officeDocument/2006/relationships" xmlns:p="http://schemas.openxmlformats.org/presentationml/2006/main">
  <p:tag name="PA" val="v3.0.0"/>
</p:tagLst>
</file>

<file path=ppt/tags/tag92.xml><?xml version="1.0" encoding="utf-8"?>
<p:tagLst xmlns:a="http://schemas.openxmlformats.org/drawingml/2006/main" xmlns:r="http://schemas.openxmlformats.org/officeDocument/2006/relationships" xmlns:p="http://schemas.openxmlformats.org/presentationml/2006/main">
  <p:tag name="PA" val="v3.0.0"/>
</p:tagLst>
</file>

<file path=ppt/tags/tag93.xml><?xml version="1.0" encoding="utf-8"?>
<p:tagLst xmlns:a="http://schemas.openxmlformats.org/drawingml/2006/main" xmlns:r="http://schemas.openxmlformats.org/officeDocument/2006/relationships" xmlns:p="http://schemas.openxmlformats.org/presentationml/2006/main">
  <p:tag name="PA" val="v3.0.0"/>
</p:tagLst>
</file>

<file path=ppt/tags/tag94.xml><?xml version="1.0" encoding="utf-8"?>
<p:tagLst xmlns:a="http://schemas.openxmlformats.org/drawingml/2006/main" xmlns:r="http://schemas.openxmlformats.org/officeDocument/2006/relationships" xmlns:p="http://schemas.openxmlformats.org/presentationml/2006/main">
  <p:tag name="PA" val="v3.0.0"/>
</p:tagLst>
</file>

<file path=ppt/tags/tag95.xml><?xml version="1.0" encoding="utf-8"?>
<p:tagLst xmlns:a="http://schemas.openxmlformats.org/drawingml/2006/main" xmlns:r="http://schemas.openxmlformats.org/officeDocument/2006/relationships" xmlns:p="http://schemas.openxmlformats.org/presentationml/2006/main">
  <p:tag name="PA" val="v3.0.0"/>
</p:tagLst>
</file>

<file path=ppt/tags/tag96.xml><?xml version="1.0" encoding="utf-8"?>
<p:tagLst xmlns:a="http://schemas.openxmlformats.org/drawingml/2006/main" xmlns:r="http://schemas.openxmlformats.org/officeDocument/2006/relationships" xmlns:p="http://schemas.openxmlformats.org/presentationml/2006/main">
  <p:tag name="PA" val="v3.0.0"/>
</p:tagLst>
</file>

<file path=ppt/tags/tag97.xml><?xml version="1.0" encoding="utf-8"?>
<p:tagLst xmlns:a="http://schemas.openxmlformats.org/drawingml/2006/main" xmlns:r="http://schemas.openxmlformats.org/officeDocument/2006/relationships" xmlns:p="http://schemas.openxmlformats.org/presentationml/2006/main">
  <p:tag name="PA" val="v3.0.0"/>
</p:tagLst>
</file>

<file path=ppt/tags/tag98.xml><?xml version="1.0" encoding="utf-8"?>
<p:tagLst xmlns:a="http://schemas.openxmlformats.org/drawingml/2006/main" xmlns:r="http://schemas.openxmlformats.org/officeDocument/2006/relationships" xmlns:p="http://schemas.openxmlformats.org/presentationml/2006/main">
  <p:tag name="PA" val="v3.0.0"/>
</p:tagLst>
</file>

<file path=ppt/tags/tag99.xml><?xml version="1.0" encoding="utf-8"?>
<p:tagLst xmlns:a="http://schemas.openxmlformats.org/drawingml/2006/main" xmlns:r="http://schemas.openxmlformats.org/officeDocument/2006/relationships" xmlns:p="http://schemas.openxmlformats.org/presentationml/2006/main">
  <p:tag name="PA" val="v3.0.0"/>
</p:tagLst>
</file>

<file path=ppt/theme/theme1.xml><?xml version="1.0" encoding="utf-8"?>
<a:theme xmlns:a="http://schemas.openxmlformats.org/drawingml/2006/main" name="第一PPT，www.1ppt.com">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405</TotalTime>
  <Words>3591</Words>
  <Application>Microsoft Office PowerPoint</Application>
  <PresentationFormat>全屏显示(16:9)</PresentationFormat>
  <Paragraphs>287</Paragraphs>
  <Slides>25</Slides>
  <Notes>24</Notes>
  <HiddenSlides>0</HiddenSlides>
  <MMClips>0</MMClips>
  <ScaleCrop>false</ScaleCrop>
  <HeadingPairs>
    <vt:vector size="4" baseType="variant">
      <vt:variant>
        <vt:lpstr>主题</vt:lpstr>
      </vt:variant>
      <vt:variant>
        <vt:i4>2</vt:i4>
      </vt:variant>
      <vt:variant>
        <vt:lpstr>幻灯片标题</vt:lpstr>
      </vt:variant>
      <vt:variant>
        <vt:i4>25</vt:i4>
      </vt:variant>
    </vt:vector>
  </HeadingPairs>
  <TitlesOfParts>
    <vt:vector size="27" baseType="lpstr">
      <vt:lpstr>第一PPT，www.1ppt.com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橙色淡雅</dc:title>
  <dc:creator>第一PPT</dc:creator>
  <cp:keywords>www.1ppt.com</cp:keywords>
  <dc:description>www.1ppt.com</dc:description>
  <cp:lastModifiedBy>Windows User</cp:lastModifiedBy>
  <cp:revision>22</cp:revision>
  <dcterms:created xsi:type="dcterms:W3CDTF">2018-09-12T12:44:48Z</dcterms:created>
  <dcterms:modified xsi:type="dcterms:W3CDTF">2019-03-09T09:00:45Z</dcterms:modified>
</cp:coreProperties>
</file>