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ags/tag1.xml" ContentType="application/vnd.openxmlformats-officedocument.presentationml.tags+xml"/>
  <Override PartName="/ppt/theme/themeOverride11.xml" ContentType="application/vnd.openxmlformats-officedocument.themeOverride+xml"/>
  <Override PartName="/ppt/tags/tag2.xml" ContentType="application/vnd.openxmlformats-officedocument.presentationml.tags+xml"/>
  <Override PartName="/ppt/theme/themeOverride12.xml" ContentType="application/vnd.openxmlformats-officedocument.themeOverride+xml"/>
  <Override PartName="/ppt/tags/tag3.xml" ContentType="application/vnd.openxmlformats-officedocument.presentationml.tags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ags/tag4.xml" ContentType="application/vnd.openxmlformats-officedocument.presentationml.tags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ags/tag5.xml" ContentType="application/vnd.openxmlformats-officedocument.presentationml.tags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324" r:id="rId5"/>
    <p:sldId id="305" r:id="rId6"/>
    <p:sldId id="304" r:id="rId7"/>
    <p:sldId id="307" r:id="rId8"/>
    <p:sldId id="314" r:id="rId9"/>
    <p:sldId id="325" r:id="rId10"/>
    <p:sldId id="306" r:id="rId11"/>
    <p:sldId id="329" r:id="rId12"/>
    <p:sldId id="309" r:id="rId13"/>
    <p:sldId id="310" r:id="rId14"/>
    <p:sldId id="326" r:id="rId15"/>
    <p:sldId id="317" r:id="rId16"/>
    <p:sldId id="312" r:id="rId17"/>
    <p:sldId id="320" r:id="rId18"/>
    <p:sldId id="315" r:id="rId19"/>
    <p:sldId id="327" r:id="rId20"/>
    <p:sldId id="311" r:id="rId21"/>
    <p:sldId id="313" r:id="rId22"/>
    <p:sldId id="316" r:id="rId23"/>
    <p:sldId id="318" r:id="rId24"/>
    <p:sldId id="319" r:id="rId25"/>
    <p:sldId id="303" r:id="rId26"/>
    <p:sldId id="33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DB5"/>
    <a:srgbClr val="ACD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102" y="-15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DADD1-A361-478B-9690-0EC95E814CEF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3B31D-B418-4907-B407-E6522108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4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4CB96D-40A3-499F-9980-C7E0BD485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268CE18-7F88-40AC-90CD-F1E2BA2D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C6E6B9B-A81C-4772-9AD9-371CDA9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B7DFEF5-2D70-4E17-917C-72D09CB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93E878-5732-4BBE-964C-C5898058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508B15-D402-4405-933B-F564A335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034CA6F-DC16-4DDC-BA5B-4A6AF619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6B381DC-AA34-460E-A753-CEA57DFC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873E380-6F0F-4988-87D5-BEE59B2A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EEC8197-9499-4A72-967F-B9A8BC4C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FE4BA91-9411-4E14-B729-75AD89B4B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ED50A59-41FD-4F9B-9035-49DEFDEDD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3B67259-5B03-4499-854D-406D270D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C89ECB9-FEEF-41A2-BA9B-CF27BF31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7568FCB-F0D7-468F-A57B-41C55111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5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44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7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7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9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52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8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8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A28669-EE62-4A22-9945-DE0C1965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F58455E-531B-471E-9C79-16AC56A1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EF312E3-AA21-4E3A-B4FF-73BCB32F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3683EA-5BE8-415A-A6EE-E318FFF7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F95613E-9C14-4E71-8EDE-17F6B056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80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07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3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333418-0CD4-45A5-AD8E-B404F086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78FBCB-1C05-4DBA-9FB4-2F31DE5A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EF2D6E6-D27E-4519-AD78-5A4F1FFA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57E2F5C-2EE8-47EF-B828-57D079CF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A9908B6-B83F-467C-BF01-9E0F0A12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9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954FD2-57C8-4C7D-A38F-DB69890F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9E688C7-68A4-4CE6-94A2-DDD1DCD02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975858A-31D6-4C5A-9911-A24A93D0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C3EC58A-7E30-4D02-89E9-DC2CF848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DC32CE4-1604-4105-835F-0525CD6D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516CC13-A15A-40AD-954C-D60687B8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76F8C4-10C5-443D-B8FD-1DFBC524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936B120-E222-4F53-8944-E702A756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21F03FE-ABD0-46BE-9337-F5B888D47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65FAFB7-7B7A-4557-8F30-7E1D16E6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D6E9E0F-C037-4CBE-AECB-AC0E43B0B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B4E59A6-BBCF-4E83-ADC2-314E956B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68F748F-CB65-46EF-9F38-923C1F9C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6E3ADF4A-0DBA-403E-A400-7F85E80D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FC4845A-C49D-4649-A151-9D4ED0ED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A6692BD-7C85-4A86-B720-FE0D45A2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94624FC-942C-4D7C-BBFD-6D8A4D8D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7890B51-7ED4-444A-9B10-ED29FC0E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948F0A9-5DCC-4471-A9B6-59109997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2D63C53-A195-4DC3-8DB6-316AB825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DA725BD-AF60-48F6-A7E0-C216B6E9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1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E7B3F5-16CB-4ABC-933B-E2D48D00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BC3CD84-C60C-449B-A950-2BFE8B94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F4FC1BA-45F9-4E1F-AAFF-38BE3E8C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0608E56-5DD1-489A-AEC2-4BCC2096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8B63AE1-C0DF-4ABA-864A-C8C522FD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7BDDBD1-7E20-47EF-AFDC-3093FF4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0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E9F14DC-9CCF-4708-975A-0430EEE5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F2BE929-54E6-4514-8D54-1D9954B5C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5764319-1026-42BD-92B6-01CE76767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BB39DD1-A36D-48A9-8186-439E3FC6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1D2C13E-AA6F-4C4B-9899-9679C1F6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7770794-0B0A-4F38-BF6E-ADAD7CBA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325AF0AE-BDC2-4B36-BACF-FC07A72B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F260931-9958-4E8A-A758-67C1EBD0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3BDD4B0-5EF4-4EBC-AE55-B75209138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B6E3-5A9D-464B-91B8-611F5EE7FB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FE0C305-F046-459E-A04C-5EA5DDB95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6E23D75-6E06-4F9D-A61C-833A309B8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65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8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E89F366-5309-4C8B-93E4-DA7E93BACE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326" r="34033"/>
          <a:stretch/>
        </p:blipFill>
        <p:spPr>
          <a:xfrm rot="16200000">
            <a:off x="2667000" y="-2667001"/>
            <a:ext cx="6858002" cy="1219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56A7F2D-123B-4B67-8391-C42080107121}"/>
              </a:ext>
            </a:extLst>
          </p:cNvPr>
          <p:cNvSpPr/>
          <p:nvPr/>
        </p:nvSpPr>
        <p:spPr>
          <a:xfrm>
            <a:off x="2799761" y="1348033"/>
            <a:ext cx="6608190" cy="3846136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E718126-9D98-4C4A-B9E0-B9708D7109E1}"/>
              </a:ext>
            </a:extLst>
          </p:cNvPr>
          <p:cNvSpPr txBox="1"/>
          <p:nvPr/>
        </p:nvSpPr>
        <p:spPr>
          <a:xfrm>
            <a:off x="3157979" y="1357458"/>
            <a:ext cx="5986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cs typeface="+mn-ea"/>
                <a:sym typeface="+mn-lt"/>
              </a:rPr>
              <a:t>201X</a:t>
            </a:r>
            <a:endParaRPr lang="en-US" altLang="zh-CN" sz="4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cs typeface="+mn-ea"/>
                <a:sym typeface="+mn-lt"/>
              </a:rPr>
              <a:t>淡雅小</a:t>
            </a:r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清</a:t>
            </a:r>
            <a:r>
              <a:rPr lang="zh-CN" altLang="en-US" sz="4800" b="1" dirty="0" smtClean="0">
                <a:solidFill>
                  <a:schemeClr val="bg1"/>
                </a:solidFill>
                <a:cs typeface="+mn-ea"/>
                <a:sym typeface="+mn-lt"/>
              </a:rPr>
              <a:t>新唯美小花模</a:t>
            </a:r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板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8F1A6F6C-C258-460C-BBD9-2D3F43FCBB3A}"/>
              </a:ext>
            </a:extLst>
          </p:cNvPr>
          <p:cNvCxnSpPr>
            <a:cxnSpLocks/>
          </p:cNvCxnSpPr>
          <p:nvPr/>
        </p:nvCxnSpPr>
        <p:spPr>
          <a:xfrm>
            <a:off x="5242874" y="3671838"/>
            <a:ext cx="170625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D444FD3-4AA2-4DC1-9392-0363693B43FC}"/>
              </a:ext>
            </a:extLst>
          </p:cNvPr>
          <p:cNvSpPr/>
          <p:nvPr/>
        </p:nvSpPr>
        <p:spPr>
          <a:xfrm>
            <a:off x="3055856" y="3753855"/>
            <a:ext cx="6096000" cy="10237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I love you more than I've ever loved any woman. And I've waited longer for you than I've waited for any woman.I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23218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F7B20D3C-D98B-4CDC-AF9A-30E49D1596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19667" y="1024918"/>
            <a:ext cx="10753196" cy="4847882"/>
            <a:chOff x="719667" y="1268760"/>
            <a:chExt cx="10753196" cy="4847882"/>
          </a:xfrm>
        </p:grpSpPr>
        <p:sp>
          <p:nvSpPr>
            <p:cNvPr id="79" name="ïśḷiḍè">
              <a:extLst>
                <a:ext uri="{FF2B5EF4-FFF2-40B4-BE49-F238E27FC236}">
                  <a16:creationId xmlns="" xmlns:a16="http://schemas.microsoft.com/office/drawing/2014/main" id="{B32FC80B-C08F-44F9-85B3-ACEA62D4E749}"/>
                </a:ext>
              </a:extLst>
            </p:cNvPr>
            <p:cNvSpPr/>
            <p:nvPr/>
          </p:nvSpPr>
          <p:spPr>
            <a:xfrm>
              <a:off x="5565520" y="1268760"/>
              <a:ext cx="4604399" cy="4603307"/>
            </a:xfrm>
            <a:prstGeom prst="diamond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80" name="îś1iďè">
              <a:extLst>
                <a:ext uri="{FF2B5EF4-FFF2-40B4-BE49-F238E27FC236}">
                  <a16:creationId xmlns=""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iṩļiḓê">
              <a:extLst>
                <a:ext uri="{FF2B5EF4-FFF2-40B4-BE49-F238E27FC236}">
                  <a16:creationId xmlns=""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íś1íďè">
              <a:extLst>
                <a:ext uri="{FF2B5EF4-FFF2-40B4-BE49-F238E27FC236}">
                  <a16:creationId xmlns="" xmlns:a16="http://schemas.microsoft.com/office/drawing/2014/main" id="{574CD423-3353-4046-A5C9-968EEA21F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67" y="3341304"/>
              <a:ext cx="4845853" cy="277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/>
            </a:bodyPr>
            <a:lstStyle/>
            <a:p>
              <a:pPr lvl="0" algn="ctr"/>
              <a:r>
                <a:rPr lang="en-US" altLang="zh-CN" sz="2000" dirty="0">
                  <a:solidFill>
                    <a:prstClr val="black"/>
                  </a:solidFill>
                  <a:cs typeface="+mn-ea"/>
                  <a:sym typeface="+mn-lt"/>
                </a:rPr>
                <a:t>【</a:t>
              </a:r>
              <a:r>
                <a:rPr lang="zh-CN" altLang="en-US" sz="2000" dirty="0">
                  <a:solidFill>
                    <a:prstClr val="black"/>
                  </a:solidFill>
                  <a:cs typeface="+mn-ea"/>
                  <a:sym typeface="+mn-lt"/>
                </a:rPr>
                <a:t>理论知识题</a:t>
              </a:r>
              <a:r>
                <a:rPr lang="en-US" altLang="zh-CN" sz="2000" dirty="0">
                  <a:solidFill>
                    <a:prstClr val="black"/>
                  </a:solidFill>
                  <a:cs typeface="+mn-ea"/>
                  <a:sym typeface="+mn-lt"/>
                </a:rPr>
                <a:t>】</a:t>
              </a:r>
              <a:r>
                <a:rPr lang="zh-CN" altLang="en-US" sz="2000" dirty="0">
                  <a:solidFill>
                    <a:prstClr val="black"/>
                  </a:solidFill>
                  <a:cs typeface="+mn-ea"/>
                  <a:sym typeface="+mn-lt"/>
                </a:rPr>
                <a:t>学生分享自己的答案；读句子一般都能知道是外貌描写，作</a:t>
              </a:r>
            </a:p>
            <a:p>
              <a:pPr lvl="0" algn="ctr"/>
              <a:r>
                <a:rPr lang="zh-CN" altLang="en-US" sz="2000" dirty="0">
                  <a:solidFill>
                    <a:prstClr val="black"/>
                  </a:solidFill>
                  <a:cs typeface="+mn-ea"/>
                  <a:sym typeface="+mn-lt"/>
                </a:rPr>
                <a:t>用是暗示人物身份点明误解的原因，也为下文揭示其诚实的心灵做铺垫</a:t>
              </a:r>
            </a:p>
            <a:p>
              <a:pPr lvl="0" algn="ctr"/>
              <a:r>
                <a:rPr lang="zh-CN" altLang="en-US" sz="2000" dirty="0">
                  <a:solidFill>
                    <a:prstClr val="black"/>
                  </a:solidFill>
                  <a:cs typeface="+mn-ea"/>
                  <a:sym typeface="+mn-lt"/>
                </a:rPr>
                <a:t/>
              </a:r>
              <a:br>
                <a:rPr lang="zh-CN" altLang="en-US" sz="2000" dirty="0">
                  <a:solidFill>
                    <a:prstClr val="black"/>
                  </a:solidFill>
                  <a:cs typeface="+mn-ea"/>
                  <a:sym typeface="+mn-lt"/>
                </a:rPr>
              </a:br>
              <a:endParaRPr lang="zh-CN" altLang="en-US" sz="20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1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108A256F-0E15-4FE0-A634-6011A8CDF6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A55D7AEA-8E9E-43CC-9206-2AF4CB47182C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b2f727ca-a7e1-4018-9cef-2d7ac3891d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B22F53C5-3D7D-4091-B3A0-3ECA45072CE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310050" y="1376507"/>
            <a:ext cx="9656592" cy="4263667"/>
            <a:chOff x="1310050" y="1376507"/>
            <a:chExt cx="9656592" cy="4263667"/>
          </a:xfrm>
        </p:grpSpPr>
        <p:grpSp>
          <p:nvGrpSpPr>
            <p:cNvPr id="4" name="ïsľíḑé">
              <a:extLst>
                <a:ext uri="{FF2B5EF4-FFF2-40B4-BE49-F238E27FC236}">
                  <a16:creationId xmlns="" xmlns:a16="http://schemas.microsoft.com/office/drawing/2014/main" id="{B5DB0D1F-1C36-4471-AEFE-3E925095E0D7}"/>
                </a:ext>
              </a:extLst>
            </p:cNvPr>
            <p:cNvGrpSpPr/>
            <p:nvPr/>
          </p:nvGrpSpPr>
          <p:grpSpPr>
            <a:xfrm>
              <a:off x="1358137" y="1376507"/>
              <a:ext cx="2137580" cy="3181152"/>
              <a:chOff x="6525490" y="1135117"/>
              <a:chExt cx="3179695" cy="4732029"/>
            </a:xfrm>
          </p:grpSpPr>
          <p:sp>
            <p:nvSpPr>
              <p:cNvPr id="53" name="îṥ1íḍè">
                <a:extLst>
                  <a:ext uri="{FF2B5EF4-FFF2-40B4-BE49-F238E27FC236}">
                    <a16:creationId xmlns="" xmlns:a16="http://schemas.microsoft.com/office/drawing/2014/main" id="{47F899CF-03BF-4CF0-867A-CEDDF3A2CCF9}"/>
                  </a:ext>
                </a:extLst>
              </p:cNvPr>
              <p:cNvSpPr/>
              <p:nvPr/>
            </p:nvSpPr>
            <p:spPr>
              <a:xfrm flipH="1">
                <a:off x="7565355" y="4304425"/>
                <a:ext cx="372709" cy="728681"/>
              </a:xfrm>
              <a:prstGeom prst="parallelogram">
                <a:avLst>
                  <a:gd name="adj" fmla="val 6202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íš1íḍè">
                <a:extLst>
                  <a:ext uri="{FF2B5EF4-FFF2-40B4-BE49-F238E27FC236}">
                    <a16:creationId xmlns="" xmlns:a16="http://schemas.microsoft.com/office/drawing/2014/main" id="{B77BE724-3C7C-43FF-B988-5121BF6DAFA1}"/>
                  </a:ext>
                </a:extLst>
              </p:cNvPr>
              <p:cNvSpPr/>
              <p:nvPr/>
            </p:nvSpPr>
            <p:spPr>
              <a:xfrm rot="661894">
                <a:off x="8245743" y="4484082"/>
                <a:ext cx="332215" cy="632352"/>
              </a:xfrm>
              <a:prstGeom prst="parallelogram">
                <a:avLst>
                  <a:gd name="adj" fmla="val 6202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ï$1iḋe">
                <a:extLst>
                  <a:ext uri="{FF2B5EF4-FFF2-40B4-BE49-F238E27FC236}">
                    <a16:creationId xmlns="" xmlns:a16="http://schemas.microsoft.com/office/drawing/2014/main" id="{C4AF72E9-8035-47E0-9F3F-18BBD95E6F7A}"/>
                  </a:ext>
                </a:extLst>
              </p:cNvPr>
              <p:cNvSpPr/>
              <p:nvPr/>
            </p:nvSpPr>
            <p:spPr>
              <a:xfrm>
                <a:off x="8147311" y="1135117"/>
                <a:ext cx="1557874" cy="3386592"/>
              </a:xfrm>
              <a:custGeom>
                <a:avLst/>
                <a:gdLst>
                  <a:gd name="connsiteX0" fmla="*/ 8401 w 1557875"/>
                  <a:gd name="connsiteY0" fmla="*/ 0 h 3386592"/>
                  <a:gd name="connsiteX1" fmla="*/ 829175 w 1557875"/>
                  <a:gd name="connsiteY1" fmla="*/ 198264 h 3386592"/>
                  <a:gd name="connsiteX2" fmla="*/ 1447547 w 1557875"/>
                  <a:gd name="connsiteY2" fmla="*/ 894635 h 3386592"/>
                  <a:gd name="connsiteX3" fmla="*/ 1530477 w 1557875"/>
                  <a:gd name="connsiteY3" fmla="*/ 1870799 h 3386592"/>
                  <a:gd name="connsiteX4" fmla="*/ 1138627 w 1557875"/>
                  <a:gd name="connsiteY4" fmla="*/ 2912037 h 3386592"/>
                  <a:gd name="connsiteX5" fmla="*/ 825568 w 1557875"/>
                  <a:gd name="connsiteY5" fmla="*/ 3355102 h 3386592"/>
                  <a:gd name="connsiteX6" fmla="*/ 26087 w 1557875"/>
                  <a:gd name="connsiteY6" fmla="*/ 3386443 h 3386592"/>
                  <a:gd name="connsiteX7" fmla="*/ 0 w 1557875"/>
                  <a:gd name="connsiteY7" fmla="*/ 3386592 h 3386592"/>
                  <a:gd name="connsiteX8" fmla="*/ 0 w 1557875"/>
                  <a:gd name="connsiteY8" fmla="*/ 3066486 h 3386592"/>
                  <a:gd name="connsiteX9" fmla="*/ 3744 w 1557875"/>
                  <a:gd name="connsiteY9" fmla="*/ 3066465 h 3386592"/>
                  <a:gd name="connsiteX10" fmla="*/ 652087 w 1557875"/>
                  <a:gd name="connsiteY10" fmla="*/ 3041048 h 3386592"/>
                  <a:gd name="connsiteX11" fmla="*/ 905963 w 1557875"/>
                  <a:gd name="connsiteY11" fmla="*/ 2681744 h 3386592"/>
                  <a:gd name="connsiteX12" fmla="*/ 1223736 w 1557875"/>
                  <a:gd name="connsiteY12" fmla="*/ 1837349 h 3386592"/>
                  <a:gd name="connsiteX13" fmla="*/ 1156483 w 1557875"/>
                  <a:gd name="connsiteY13" fmla="*/ 1045725 h 3386592"/>
                  <a:gd name="connsiteX14" fmla="*/ 655013 w 1557875"/>
                  <a:gd name="connsiteY14" fmla="*/ 481001 h 3386592"/>
                  <a:gd name="connsiteX15" fmla="*/ 176073 w 1557875"/>
                  <a:gd name="connsiteY15" fmla="*/ 334072 h 3386592"/>
                  <a:gd name="connsiteX16" fmla="*/ 0 w 1557875"/>
                  <a:gd name="connsiteY16" fmla="*/ 321006 h 3386592"/>
                  <a:gd name="connsiteX17" fmla="*/ 0 w 1557875"/>
                  <a:gd name="connsiteY17" fmla="*/ 288 h 338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57875" h="3386592">
                    <a:moveTo>
                      <a:pt x="8401" y="0"/>
                    </a:moveTo>
                    <a:cubicBezTo>
                      <a:pt x="324225" y="3339"/>
                      <a:pt x="606618" y="89434"/>
                      <a:pt x="829175" y="198264"/>
                    </a:cubicBezTo>
                    <a:cubicBezTo>
                      <a:pt x="1118259" y="358189"/>
                      <a:pt x="1330663" y="615879"/>
                      <a:pt x="1447547" y="894635"/>
                    </a:cubicBezTo>
                    <a:cubicBezTo>
                      <a:pt x="1564431" y="1173392"/>
                      <a:pt x="1581963" y="1534567"/>
                      <a:pt x="1530477" y="1870799"/>
                    </a:cubicBezTo>
                    <a:cubicBezTo>
                      <a:pt x="1478991" y="2207032"/>
                      <a:pt x="1256112" y="2664653"/>
                      <a:pt x="1138627" y="2912037"/>
                    </a:cubicBezTo>
                    <a:cubicBezTo>
                      <a:pt x="1021141" y="3159420"/>
                      <a:pt x="1018619" y="3229288"/>
                      <a:pt x="825568" y="3355102"/>
                    </a:cubicBezTo>
                    <a:cubicBezTo>
                      <a:pt x="671404" y="3376617"/>
                      <a:pt x="330292" y="3383931"/>
                      <a:pt x="26087" y="3386443"/>
                    </a:cubicBezTo>
                    <a:lnTo>
                      <a:pt x="0" y="3386592"/>
                    </a:lnTo>
                    <a:lnTo>
                      <a:pt x="0" y="3066486"/>
                    </a:lnTo>
                    <a:lnTo>
                      <a:pt x="3744" y="3066465"/>
                    </a:lnTo>
                    <a:cubicBezTo>
                      <a:pt x="250440" y="3064428"/>
                      <a:pt x="527066" y="3058496"/>
                      <a:pt x="652087" y="3041048"/>
                    </a:cubicBezTo>
                    <a:cubicBezTo>
                      <a:pt x="808642" y="2939019"/>
                      <a:pt x="810688" y="2882360"/>
                      <a:pt x="905963" y="2681744"/>
                    </a:cubicBezTo>
                    <a:cubicBezTo>
                      <a:pt x="1001238" y="2481127"/>
                      <a:pt x="1181983" y="2110018"/>
                      <a:pt x="1223736" y="1837349"/>
                    </a:cubicBezTo>
                    <a:cubicBezTo>
                      <a:pt x="1265488" y="1564680"/>
                      <a:pt x="1251271" y="1271784"/>
                      <a:pt x="1156483" y="1045725"/>
                    </a:cubicBezTo>
                    <a:cubicBezTo>
                      <a:pt x="1061695" y="819668"/>
                      <a:pt x="889446" y="610692"/>
                      <a:pt x="655013" y="481001"/>
                    </a:cubicBezTo>
                    <a:cubicBezTo>
                      <a:pt x="519650" y="414809"/>
                      <a:pt x="356991" y="358988"/>
                      <a:pt x="176073" y="334072"/>
                    </a:cubicBezTo>
                    <a:lnTo>
                      <a:pt x="0" y="321006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4392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iṥlïḓe">
                <a:extLst>
                  <a:ext uri="{FF2B5EF4-FFF2-40B4-BE49-F238E27FC236}">
                    <a16:creationId xmlns="" xmlns:a16="http://schemas.microsoft.com/office/drawing/2014/main" id="{C96DD65B-6CEB-4A9F-9B1B-02DCD05CAB92}"/>
                  </a:ext>
                </a:extLst>
              </p:cNvPr>
              <p:cNvSpPr/>
              <p:nvPr/>
            </p:nvSpPr>
            <p:spPr>
              <a:xfrm flipH="1">
                <a:off x="6525490" y="1135117"/>
                <a:ext cx="1632134" cy="3386592"/>
              </a:xfrm>
              <a:custGeom>
                <a:avLst/>
                <a:gdLst>
                  <a:gd name="connsiteX0" fmla="*/ 8401 w 1557875"/>
                  <a:gd name="connsiteY0" fmla="*/ 0 h 3386592"/>
                  <a:gd name="connsiteX1" fmla="*/ 829175 w 1557875"/>
                  <a:gd name="connsiteY1" fmla="*/ 198264 h 3386592"/>
                  <a:gd name="connsiteX2" fmla="*/ 1447547 w 1557875"/>
                  <a:gd name="connsiteY2" fmla="*/ 894635 h 3386592"/>
                  <a:gd name="connsiteX3" fmla="*/ 1530477 w 1557875"/>
                  <a:gd name="connsiteY3" fmla="*/ 1870799 h 3386592"/>
                  <a:gd name="connsiteX4" fmla="*/ 1138627 w 1557875"/>
                  <a:gd name="connsiteY4" fmla="*/ 2912037 h 3386592"/>
                  <a:gd name="connsiteX5" fmla="*/ 825568 w 1557875"/>
                  <a:gd name="connsiteY5" fmla="*/ 3355102 h 3386592"/>
                  <a:gd name="connsiteX6" fmla="*/ 26087 w 1557875"/>
                  <a:gd name="connsiteY6" fmla="*/ 3386443 h 3386592"/>
                  <a:gd name="connsiteX7" fmla="*/ 0 w 1557875"/>
                  <a:gd name="connsiteY7" fmla="*/ 3386592 h 3386592"/>
                  <a:gd name="connsiteX8" fmla="*/ 0 w 1557875"/>
                  <a:gd name="connsiteY8" fmla="*/ 3066486 h 3386592"/>
                  <a:gd name="connsiteX9" fmla="*/ 3744 w 1557875"/>
                  <a:gd name="connsiteY9" fmla="*/ 3066465 h 3386592"/>
                  <a:gd name="connsiteX10" fmla="*/ 652087 w 1557875"/>
                  <a:gd name="connsiteY10" fmla="*/ 3041048 h 3386592"/>
                  <a:gd name="connsiteX11" fmla="*/ 905963 w 1557875"/>
                  <a:gd name="connsiteY11" fmla="*/ 2681744 h 3386592"/>
                  <a:gd name="connsiteX12" fmla="*/ 1223736 w 1557875"/>
                  <a:gd name="connsiteY12" fmla="*/ 1837349 h 3386592"/>
                  <a:gd name="connsiteX13" fmla="*/ 1156483 w 1557875"/>
                  <a:gd name="connsiteY13" fmla="*/ 1045725 h 3386592"/>
                  <a:gd name="connsiteX14" fmla="*/ 655013 w 1557875"/>
                  <a:gd name="connsiteY14" fmla="*/ 481001 h 3386592"/>
                  <a:gd name="connsiteX15" fmla="*/ 176073 w 1557875"/>
                  <a:gd name="connsiteY15" fmla="*/ 334072 h 3386592"/>
                  <a:gd name="connsiteX16" fmla="*/ 0 w 1557875"/>
                  <a:gd name="connsiteY16" fmla="*/ 321006 h 3386592"/>
                  <a:gd name="connsiteX17" fmla="*/ 0 w 1557875"/>
                  <a:gd name="connsiteY17" fmla="*/ 288 h 338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57875" h="3386592">
                    <a:moveTo>
                      <a:pt x="8401" y="0"/>
                    </a:moveTo>
                    <a:cubicBezTo>
                      <a:pt x="324225" y="3339"/>
                      <a:pt x="606618" y="89434"/>
                      <a:pt x="829175" y="198264"/>
                    </a:cubicBezTo>
                    <a:cubicBezTo>
                      <a:pt x="1118259" y="358189"/>
                      <a:pt x="1330663" y="615879"/>
                      <a:pt x="1447547" y="894635"/>
                    </a:cubicBezTo>
                    <a:cubicBezTo>
                      <a:pt x="1564431" y="1173392"/>
                      <a:pt x="1581963" y="1534567"/>
                      <a:pt x="1530477" y="1870799"/>
                    </a:cubicBezTo>
                    <a:cubicBezTo>
                      <a:pt x="1478991" y="2207032"/>
                      <a:pt x="1256112" y="2664653"/>
                      <a:pt x="1138627" y="2912037"/>
                    </a:cubicBezTo>
                    <a:cubicBezTo>
                      <a:pt x="1021141" y="3159420"/>
                      <a:pt x="1018619" y="3229288"/>
                      <a:pt x="825568" y="3355102"/>
                    </a:cubicBezTo>
                    <a:cubicBezTo>
                      <a:pt x="671404" y="3376617"/>
                      <a:pt x="330292" y="3383931"/>
                      <a:pt x="26087" y="3386443"/>
                    </a:cubicBezTo>
                    <a:lnTo>
                      <a:pt x="0" y="3386592"/>
                    </a:lnTo>
                    <a:lnTo>
                      <a:pt x="0" y="3066486"/>
                    </a:lnTo>
                    <a:lnTo>
                      <a:pt x="3744" y="3066465"/>
                    </a:lnTo>
                    <a:cubicBezTo>
                      <a:pt x="250440" y="3064428"/>
                      <a:pt x="527066" y="3058496"/>
                      <a:pt x="652087" y="3041048"/>
                    </a:cubicBezTo>
                    <a:cubicBezTo>
                      <a:pt x="808642" y="2939019"/>
                      <a:pt x="810688" y="2882360"/>
                      <a:pt x="905963" y="2681744"/>
                    </a:cubicBezTo>
                    <a:cubicBezTo>
                      <a:pt x="1001238" y="2481127"/>
                      <a:pt x="1181983" y="2110018"/>
                      <a:pt x="1223736" y="1837349"/>
                    </a:cubicBezTo>
                    <a:cubicBezTo>
                      <a:pt x="1265488" y="1564680"/>
                      <a:pt x="1251271" y="1271784"/>
                      <a:pt x="1156483" y="1045725"/>
                    </a:cubicBezTo>
                    <a:cubicBezTo>
                      <a:pt x="1061695" y="819668"/>
                      <a:pt x="889446" y="610692"/>
                      <a:pt x="655013" y="481001"/>
                    </a:cubicBezTo>
                    <a:cubicBezTo>
                      <a:pt x="519650" y="414809"/>
                      <a:pt x="356991" y="358988"/>
                      <a:pt x="176073" y="334072"/>
                    </a:cubicBezTo>
                    <a:lnTo>
                      <a:pt x="0" y="321006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îṡ1íḓe">
                <a:extLst>
                  <a:ext uri="{FF2B5EF4-FFF2-40B4-BE49-F238E27FC236}">
                    <a16:creationId xmlns="" xmlns:a16="http://schemas.microsoft.com/office/drawing/2014/main" id="{BA608573-5FD2-46B9-8E07-16D9B214E601}"/>
                  </a:ext>
                </a:extLst>
              </p:cNvPr>
              <p:cNvSpPr/>
              <p:nvPr/>
            </p:nvSpPr>
            <p:spPr>
              <a:xfrm rot="10800000">
                <a:off x="8401430" y="1624321"/>
                <a:ext cx="779318" cy="2408184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9318" h="2408184">
                    <a:moveTo>
                      <a:pt x="779318" y="2408184"/>
                    </a:moveTo>
                    <a:cubicBezTo>
                      <a:pt x="369695" y="2231539"/>
                      <a:pt x="0" y="1869094"/>
                      <a:pt x="0" y="1204092"/>
                    </a:cubicBezTo>
                    <a:cubicBezTo>
                      <a:pt x="0" y="539090"/>
                      <a:pt x="411258" y="145473"/>
                      <a:pt x="779318" y="0"/>
                    </a:cubicBezTo>
                    <a:cubicBezTo>
                      <a:pt x="478853" y="276460"/>
                      <a:pt x="246522" y="671422"/>
                      <a:pt x="246522" y="1204091"/>
                    </a:cubicBezTo>
                    <a:cubicBezTo>
                      <a:pt x="246522" y="1736760"/>
                      <a:pt x="458071" y="2214850"/>
                      <a:pt x="779318" y="2408182"/>
                    </a:cubicBezTo>
                    <a:lnTo>
                      <a:pt x="779318" y="24081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îšľíďê">
                <a:extLst>
                  <a:ext uri="{FF2B5EF4-FFF2-40B4-BE49-F238E27FC236}">
                    <a16:creationId xmlns="" xmlns:a16="http://schemas.microsoft.com/office/drawing/2014/main" id="{3280774C-3A46-448F-924A-43128C621017}"/>
                  </a:ext>
                </a:extLst>
              </p:cNvPr>
              <p:cNvSpPr/>
              <p:nvPr/>
            </p:nvSpPr>
            <p:spPr>
              <a:xfrm>
                <a:off x="7087360" y="1624321"/>
                <a:ext cx="779318" cy="2408184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9318" h="2408184">
                    <a:moveTo>
                      <a:pt x="779318" y="2408184"/>
                    </a:moveTo>
                    <a:cubicBezTo>
                      <a:pt x="369695" y="2231539"/>
                      <a:pt x="0" y="1869094"/>
                      <a:pt x="0" y="1204092"/>
                    </a:cubicBezTo>
                    <a:cubicBezTo>
                      <a:pt x="0" y="539090"/>
                      <a:pt x="411258" y="145473"/>
                      <a:pt x="779318" y="0"/>
                    </a:cubicBezTo>
                    <a:cubicBezTo>
                      <a:pt x="478853" y="276460"/>
                      <a:pt x="246522" y="671422"/>
                      <a:pt x="246522" y="1204091"/>
                    </a:cubicBezTo>
                    <a:cubicBezTo>
                      <a:pt x="246522" y="1736760"/>
                      <a:pt x="458071" y="2214850"/>
                      <a:pt x="779318" y="2408182"/>
                    </a:cubicBezTo>
                    <a:lnTo>
                      <a:pt x="779318" y="24081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iṡliďe">
                <a:extLst>
                  <a:ext uri="{FF2B5EF4-FFF2-40B4-BE49-F238E27FC236}">
                    <a16:creationId xmlns="" xmlns:a16="http://schemas.microsoft.com/office/drawing/2014/main" id="{16547DEA-0F77-4F1A-9F0A-1D53CDA42A4F}"/>
                  </a:ext>
                </a:extLst>
              </p:cNvPr>
              <p:cNvSpPr/>
              <p:nvPr/>
            </p:nvSpPr>
            <p:spPr>
              <a:xfrm>
                <a:off x="7954889" y="1634154"/>
                <a:ext cx="363525" cy="2313432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208485 h 2208485"/>
                  <a:gd name="connsiteX1" fmla="*/ 1 w 206361"/>
                  <a:gd name="connsiteY1" fmla="*/ 1247255 h 2208485"/>
                  <a:gd name="connsiteX2" fmla="*/ 104397 w 206361"/>
                  <a:gd name="connsiteY2" fmla="*/ 0 h 2208485"/>
                  <a:gd name="connsiteX3" fmla="*/ 205125 w 206361"/>
                  <a:gd name="connsiteY3" fmla="*/ 1079089 h 2208485"/>
                  <a:gd name="connsiteX4" fmla="*/ 102093 w 206361"/>
                  <a:gd name="connsiteY4" fmla="*/ 2208485 h 2208485"/>
                  <a:gd name="connsiteX0" fmla="*/ 102093 w 206313"/>
                  <a:gd name="connsiteY0" fmla="*/ 2208485 h 2208485"/>
                  <a:gd name="connsiteX1" fmla="*/ 1 w 206313"/>
                  <a:gd name="connsiteY1" fmla="*/ 1247255 h 2208485"/>
                  <a:gd name="connsiteX2" fmla="*/ 104397 w 206313"/>
                  <a:gd name="connsiteY2" fmla="*/ 0 h 2208485"/>
                  <a:gd name="connsiteX3" fmla="*/ 205125 w 206313"/>
                  <a:gd name="connsiteY3" fmla="*/ 1079089 h 2208485"/>
                  <a:gd name="connsiteX4" fmla="*/ 102093 w 206313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313" h="2208485">
                    <a:moveTo>
                      <a:pt x="102093" y="2208485"/>
                    </a:moveTo>
                    <a:cubicBezTo>
                      <a:pt x="118854" y="2118023"/>
                      <a:pt x="-383" y="1615336"/>
                      <a:pt x="1" y="1247255"/>
                    </a:cubicBezTo>
                    <a:cubicBezTo>
                      <a:pt x="385" y="879174"/>
                      <a:pt x="69353" y="237819"/>
                      <a:pt x="104397" y="0"/>
                    </a:cubicBezTo>
                    <a:cubicBezTo>
                      <a:pt x="121768" y="338398"/>
                      <a:pt x="205125" y="546420"/>
                      <a:pt x="205125" y="1079089"/>
                    </a:cubicBezTo>
                    <a:cubicBezTo>
                      <a:pt x="220029" y="1490963"/>
                      <a:pt x="89614" y="2140168"/>
                      <a:pt x="102093" y="22084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íṣļïďè">
                <a:extLst>
                  <a:ext uri="{FF2B5EF4-FFF2-40B4-BE49-F238E27FC236}">
                    <a16:creationId xmlns="" xmlns:a16="http://schemas.microsoft.com/office/drawing/2014/main" id="{435DBA11-C394-4F30-BF6E-B5E76D2CEF0A}"/>
                  </a:ext>
                </a:extLst>
              </p:cNvPr>
              <p:cNvSpPr/>
              <p:nvPr/>
            </p:nvSpPr>
            <p:spPr>
              <a:xfrm>
                <a:off x="7477019" y="5010913"/>
                <a:ext cx="1133581" cy="85623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476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iśḷíḋê">
                <a:extLst>
                  <a:ext uri="{FF2B5EF4-FFF2-40B4-BE49-F238E27FC236}">
                    <a16:creationId xmlns="" xmlns:a16="http://schemas.microsoft.com/office/drawing/2014/main" id="{9C5C3E66-E956-41F8-8445-103636F7462A}"/>
                  </a:ext>
                </a:extLst>
              </p:cNvPr>
              <p:cNvSpPr/>
              <p:nvPr/>
            </p:nvSpPr>
            <p:spPr>
              <a:xfrm>
                <a:off x="7954784" y="5043279"/>
                <a:ext cx="120616" cy="680729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21" h="2208485">
                    <a:moveTo>
                      <a:pt x="102153" y="2208485"/>
                    </a:moveTo>
                    <a:cubicBezTo>
                      <a:pt x="118914" y="2108637"/>
                      <a:pt x="-3113" y="1624722"/>
                      <a:pt x="61" y="1256641"/>
                    </a:cubicBezTo>
                    <a:cubicBezTo>
                      <a:pt x="3235" y="888560"/>
                      <a:pt x="80574" y="219046"/>
                      <a:pt x="121198" y="0"/>
                    </a:cubicBezTo>
                    <a:cubicBezTo>
                      <a:pt x="77188" y="329012"/>
                      <a:pt x="205185" y="555806"/>
                      <a:pt x="205185" y="1088475"/>
                    </a:cubicBezTo>
                    <a:cubicBezTo>
                      <a:pt x="220089" y="1500349"/>
                      <a:pt x="95254" y="2140168"/>
                      <a:pt x="102153" y="22084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îṧḻïďe">
                <a:extLst>
                  <a:ext uri="{FF2B5EF4-FFF2-40B4-BE49-F238E27FC236}">
                    <a16:creationId xmlns="" xmlns:a16="http://schemas.microsoft.com/office/drawing/2014/main" id="{3E3EB0E1-3788-430F-97FF-D7A83BA03D16}"/>
                  </a:ext>
                </a:extLst>
              </p:cNvPr>
              <p:cNvSpPr/>
              <p:nvPr/>
            </p:nvSpPr>
            <p:spPr>
              <a:xfrm>
                <a:off x="8318500" y="5098665"/>
                <a:ext cx="120616" cy="680729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21" h="2208485">
                    <a:moveTo>
                      <a:pt x="102153" y="2208485"/>
                    </a:moveTo>
                    <a:cubicBezTo>
                      <a:pt x="118914" y="2108637"/>
                      <a:pt x="-3113" y="1624722"/>
                      <a:pt x="61" y="1256641"/>
                    </a:cubicBezTo>
                    <a:cubicBezTo>
                      <a:pt x="3235" y="888560"/>
                      <a:pt x="80574" y="219046"/>
                      <a:pt x="121198" y="0"/>
                    </a:cubicBezTo>
                    <a:cubicBezTo>
                      <a:pt x="77188" y="329012"/>
                      <a:pt x="205185" y="555806"/>
                      <a:pt x="205185" y="1088475"/>
                    </a:cubicBezTo>
                    <a:cubicBezTo>
                      <a:pt x="220089" y="1500349"/>
                      <a:pt x="95254" y="2140168"/>
                      <a:pt x="102153" y="22084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íS1ïḑè">
                <a:extLst>
                  <a:ext uri="{FF2B5EF4-FFF2-40B4-BE49-F238E27FC236}">
                    <a16:creationId xmlns="" xmlns:a16="http://schemas.microsoft.com/office/drawing/2014/main" id="{04A9FB36-5CBA-4842-852F-088528F2A96E}"/>
                  </a:ext>
                </a:extLst>
              </p:cNvPr>
              <p:cNvSpPr/>
              <p:nvPr/>
            </p:nvSpPr>
            <p:spPr>
              <a:xfrm>
                <a:off x="7631094" y="5091665"/>
                <a:ext cx="120616" cy="680729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21" h="2208485">
                    <a:moveTo>
                      <a:pt x="102153" y="2208485"/>
                    </a:moveTo>
                    <a:cubicBezTo>
                      <a:pt x="118914" y="2108637"/>
                      <a:pt x="-3113" y="1624722"/>
                      <a:pt x="61" y="1256641"/>
                    </a:cubicBezTo>
                    <a:cubicBezTo>
                      <a:pt x="3235" y="888560"/>
                      <a:pt x="80574" y="219046"/>
                      <a:pt x="121198" y="0"/>
                    </a:cubicBezTo>
                    <a:cubicBezTo>
                      <a:pt x="77188" y="329012"/>
                      <a:pt x="205185" y="555806"/>
                      <a:pt x="205185" y="1088475"/>
                    </a:cubicBezTo>
                    <a:cubicBezTo>
                      <a:pt x="220089" y="1500349"/>
                      <a:pt x="95254" y="2140168"/>
                      <a:pt x="102153" y="22084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iṡḻide">
              <a:extLst>
                <a:ext uri="{FF2B5EF4-FFF2-40B4-BE49-F238E27FC236}">
                  <a16:creationId xmlns="" xmlns:a16="http://schemas.microsoft.com/office/drawing/2014/main" id="{B52928F5-B052-4639-839A-14222F6C86EB}"/>
                </a:ext>
              </a:extLst>
            </p:cNvPr>
            <p:cNvGrpSpPr/>
            <p:nvPr/>
          </p:nvGrpSpPr>
          <p:grpSpPr>
            <a:xfrm>
              <a:off x="4127928" y="2460258"/>
              <a:ext cx="1415408" cy="2097402"/>
              <a:chOff x="6525490" y="1135117"/>
              <a:chExt cx="3193353" cy="4732029"/>
            </a:xfrm>
          </p:grpSpPr>
          <p:sp>
            <p:nvSpPr>
              <p:cNvPr id="42" name="ïṥľidê">
                <a:extLst>
                  <a:ext uri="{FF2B5EF4-FFF2-40B4-BE49-F238E27FC236}">
                    <a16:creationId xmlns="" xmlns:a16="http://schemas.microsoft.com/office/drawing/2014/main" id="{57834392-0D22-4560-B1C0-6E381E967FD1}"/>
                  </a:ext>
                </a:extLst>
              </p:cNvPr>
              <p:cNvSpPr/>
              <p:nvPr/>
            </p:nvSpPr>
            <p:spPr>
              <a:xfrm flipH="1">
                <a:off x="7565355" y="4304425"/>
                <a:ext cx="372709" cy="728681"/>
              </a:xfrm>
              <a:prstGeom prst="parallelogram">
                <a:avLst>
                  <a:gd name="adj" fmla="val 6202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ïšļiḑe">
                <a:extLst>
                  <a:ext uri="{FF2B5EF4-FFF2-40B4-BE49-F238E27FC236}">
                    <a16:creationId xmlns="" xmlns:a16="http://schemas.microsoft.com/office/drawing/2014/main" id="{68DC9F56-E943-4663-9E09-8817408108E5}"/>
                  </a:ext>
                </a:extLst>
              </p:cNvPr>
              <p:cNvSpPr/>
              <p:nvPr/>
            </p:nvSpPr>
            <p:spPr>
              <a:xfrm rot="661894">
                <a:off x="8245743" y="4484082"/>
                <a:ext cx="332215" cy="632352"/>
              </a:xfrm>
              <a:prstGeom prst="parallelogram">
                <a:avLst>
                  <a:gd name="adj" fmla="val 6202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îṣľîḋè">
                <a:extLst>
                  <a:ext uri="{FF2B5EF4-FFF2-40B4-BE49-F238E27FC236}">
                    <a16:creationId xmlns="" xmlns:a16="http://schemas.microsoft.com/office/drawing/2014/main" id="{37349AA2-FEB3-4C74-9077-533BADB310D3}"/>
                  </a:ext>
                </a:extLst>
              </p:cNvPr>
              <p:cNvSpPr/>
              <p:nvPr/>
            </p:nvSpPr>
            <p:spPr>
              <a:xfrm>
                <a:off x="8160968" y="1135117"/>
                <a:ext cx="1557875" cy="3386592"/>
              </a:xfrm>
              <a:custGeom>
                <a:avLst/>
                <a:gdLst>
                  <a:gd name="connsiteX0" fmla="*/ 8401 w 1557875"/>
                  <a:gd name="connsiteY0" fmla="*/ 0 h 3386592"/>
                  <a:gd name="connsiteX1" fmla="*/ 829175 w 1557875"/>
                  <a:gd name="connsiteY1" fmla="*/ 198264 h 3386592"/>
                  <a:gd name="connsiteX2" fmla="*/ 1447547 w 1557875"/>
                  <a:gd name="connsiteY2" fmla="*/ 894635 h 3386592"/>
                  <a:gd name="connsiteX3" fmla="*/ 1530477 w 1557875"/>
                  <a:gd name="connsiteY3" fmla="*/ 1870799 h 3386592"/>
                  <a:gd name="connsiteX4" fmla="*/ 1138627 w 1557875"/>
                  <a:gd name="connsiteY4" fmla="*/ 2912037 h 3386592"/>
                  <a:gd name="connsiteX5" fmla="*/ 825568 w 1557875"/>
                  <a:gd name="connsiteY5" fmla="*/ 3355102 h 3386592"/>
                  <a:gd name="connsiteX6" fmla="*/ 26087 w 1557875"/>
                  <a:gd name="connsiteY6" fmla="*/ 3386443 h 3386592"/>
                  <a:gd name="connsiteX7" fmla="*/ 0 w 1557875"/>
                  <a:gd name="connsiteY7" fmla="*/ 3386592 h 3386592"/>
                  <a:gd name="connsiteX8" fmla="*/ 0 w 1557875"/>
                  <a:gd name="connsiteY8" fmla="*/ 3066486 h 3386592"/>
                  <a:gd name="connsiteX9" fmla="*/ 3744 w 1557875"/>
                  <a:gd name="connsiteY9" fmla="*/ 3066465 h 3386592"/>
                  <a:gd name="connsiteX10" fmla="*/ 652087 w 1557875"/>
                  <a:gd name="connsiteY10" fmla="*/ 3041048 h 3386592"/>
                  <a:gd name="connsiteX11" fmla="*/ 905963 w 1557875"/>
                  <a:gd name="connsiteY11" fmla="*/ 2681744 h 3386592"/>
                  <a:gd name="connsiteX12" fmla="*/ 1223736 w 1557875"/>
                  <a:gd name="connsiteY12" fmla="*/ 1837349 h 3386592"/>
                  <a:gd name="connsiteX13" fmla="*/ 1156483 w 1557875"/>
                  <a:gd name="connsiteY13" fmla="*/ 1045725 h 3386592"/>
                  <a:gd name="connsiteX14" fmla="*/ 655013 w 1557875"/>
                  <a:gd name="connsiteY14" fmla="*/ 481001 h 3386592"/>
                  <a:gd name="connsiteX15" fmla="*/ 176073 w 1557875"/>
                  <a:gd name="connsiteY15" fmla="*/ 334072 h 3386592"/>
                  <a:gd name="connsiteX16" fmla="*/ 0 w 1557875"/>
                  <a:gd name="connsiteY16" fmla="*/ 321006 h 3386592"/>
                  <a:gd name="connsiteX17" fmla="*/ 0 w 1557875"/>
                  <a:gd name="connsiteY17" fmla="*/ 288 h 338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57875" h="3386592">
                    <a:moveTo>
                      <a:pt x="8401" y="0"/>
                    </a:moveTo>
                    <a:cubicBezTo>
                      <a:pt x="324225" y="3339"/>
                      <a:pt x="606618" y="89434"/>
                      <a:pt x="829175" y="198264"/>
                    </a:cubicBezTo>
                    <a:cubicBezTo>
                      <a:pt x="1118259" y="358189"/>
                      <a:pt x="1330663" y="615879"/>
                      <a:pt x="1447547" y="894635"/>
                    </a:cubicBezTo>
                    <a:cubicBezTo>
                      <a:pt x="1564431" y="1173392"/>
                      <a:pt x="1581963" y="1534567"/>
                      <a:pt x="1530477" y="1870799"/>
                    </a:cubicBezTo>
                    <a:cubicBezTo>
                      <a:pt x="1478991" y="2207032"/>
                      <a:pt x="1256112" y="2664653"/>
                      <a:pt x="1138627" y="2912037"/>
                    </a:cubicBezTo>
                    <a:cubicBezTo>
                      <a:pt x="1021141" y="3159420"/>
                      <a:pt x="1018619" y="3229288"/>
                      <a:pt x="825568" y="3355102"/>
                    </a:cubicBezTo>
                    <a:cubicBezTo>
                      <a:pt x="671404" y="3376617"/>
                      <a:pt x="330292" y="3383931"/>
                      <a:pt x="26087" y="3386443"/>
                    </a:cubicBezTo>
                    <a:lnTo>
                      <a:pt x="0" y="3386592"/>
                    </a:lnTo>
                    <a:lnTo>
                      <a:pt x="0" y="3066486"/>
                    </a:lnTo>
                    <a:lnTo>
                      <a:pt x="3744" y="3066465"/>
                    </a:lnTo>
                    <a:cubicBezTo>
                      <a:pt x="250440" y="3064428"/>
                      <a:pt x="527066" y="3058496"/>
                      <a:pt x="652087" y="3041048"/>
                    </a:cubicBezTo>
                    <a:cubicBezTo>
                      <a:pt x="808642" y="2939019"/>
                      <a:pt x="810688" y="2882360"/>
                      <a:pt x="905963" y="2681744"/>
                    </a:cubicBezTo>
                    <a:cubicBezTo>
                      <a:pt x="1001238" y="2481127"/>
                      <a:pt x="1181983" y="2110018"/>
                      <a:pt x="1223736" y="1837349"/>
                    </a:cubicBezTo>
                    <a:cubicBezTo>
                      <a:pt x="1265488" y="1564680"/>
                      <a:pt x="1251271" y="1271784"/>
                      <a:pt x="1156483" y="1045725"/>
                    </a:cubicBezTo>
                    <a:cubicBezTo>
                      <a:pt x="1061695" y="819668"/>
                      <a:pt x="889446" y="610692"/>
                      <a:pt x="655013" y="481001"/>
                    </a:cubicBezTo>
                    <a:cubicBezTo>
                      <a:pt x="519650" y="414809"/>
                      <a:pt x="356991" y="358988"/>
                      <a:pt x="176073" y="334072"/>
                    </a:cubicBezTo>
                    <a:lnTo>
                      <a:pt x="0" y="321006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4392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íśḷîḓe">
                <a:extLst>
                  <a:ext uri="{FF2B5EF4-FFF2-40B4-BE49-F238E27FC236}">
                    <a16:creationId xmlns="" xmlns:a16="http://schemas.microsoft.com/office/drawing/2014/main" id="{1F7A85FB-36BE-4F7D-8197-C768C71A063B}"/>
                  </a:ext>
                </a:extLst>
              </p:cNvPr>
              <p:cNvSpPr/>
              <p:nvPr/>
            </p:nvSpPr>
            <p:spPr>
              <a:xfrm flipH="1">
                <a:off x="6525490" y="1135117"/>
                <a:ext cx="1632134" cy="3386592"/>
              </a:xfrm>
              <a:custGeom>
                <a:avLst/>
                <a:gdLst>
                  <a:gd name="connsiteX0" fmla="*/ 8401 w 1557875"/>
                  <a:gd name="connsiteY0" fmla="*/ 0 h 3386592"/>
                  <a:gd name="connsiteX1" fmla="*/ 829175 w 1557875"/>
                  <a:gd name="connsiteY1" fmla="*/ 198264 h 3386592"/>
                  <a:gd name="connsiteX2" fmla="*/ 1447547 w 1557875"/>
                  <a:gd name="connsiteY2" fmla="*/ 894635 h 3386592"/>
                  <a:gd name="connsiteX3" fmla="*/ 1530477 w 1557875"/>
                  <a:gd name="connsiteY3" fmla="*/ 1870799 h 3386592"/>
                  <a:gd name="connsiteX4" fmla="*/ 1138627 w 1557875"/>
                  <a:gd name="connsiteY4" fmla="*/ 2912037 h 3386592"/>
                  <a:gd name="connsiteX5" fmla="*/ 825568 w 1557875"/>
                  <a:gd name="connsiteY5" fmla="*/ 3355102 h 3386592"/>
                  <a:gd name="connsiteX6" fmla="*/ 26087 w 1557875"/>
                  <a:gd name="connsiteY6" fmla="*/ 3386443 h 3386592"/>
                  <a:gd name="connsiteX7" fmla="*/ 0 w 1557875"/>
                  <a:gd name="connsiteY7" fmla="*/ 3386592 h 3386592"/>
                  <a:gd name="connsiteX8" fmla="*/ 0 w 1557875"/>
                  <a:gd name="connsiteY8" fmla="*/ 3066486 h 3386592"/>
                  <a:gd name="connsiteX9" fmla="*/ 3744 w 1557875"/>
                  <a:gd name="connsiteY9" fmla="*/ 3066465 h 3386592"/>
                  <a:gd name="connsiteX10" fmla="*/ 652087 w 1557875"/>
                  <a:gd name="connsiteY10" fmla="*/ 3041048 h 3386592"/>
                  <a:gd name="connsiteX11" fmla="*/ 905963 w 1557875"/>
                  <a:gd name="connsiteY11" fmla="*/ 2681744 h 3386592"/>
                  <a:gd name="connsiteX12" fmla="*/ 1223736 w 1557875"/>
                  <a:gd name="connsiteY12" fmla="*/ 1837349 h 3386592"/>
                  <a:gd name="connsiteX13" fmla="*/ 1156483 w 1557875"/>
                  <a:gd name="connsiteY13" fmla="*/ 1045725 h 3386592"/>
                  <a:gd name="connsiteX14" fmla="*/ 655013 w 1557875"/>
                  <a:gd name="connsiteY14" fmla="*/ 481001 h 3386592"/>
                  <a:gd name="connsiteX15" fmla="*/ 176073 w 1557875"/>
                  <a:gd name="connsiteY15" fmla="*/ 334072 h 3386592"/>
                  <a:gd name="connsiteX16" fmla="*/ 0 w 1557875"/>
                  <a:gd name="connsiteY16" fmla="*/ 321006 h 3386592"/>
                  <a:gd name="connsiteX17" fmla="*/ 0 w 1557875"/>
                  <a:gd name="connsiteY17" fmla="*/ 288 h 338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57875" h="3386592">
                    <a:moveTo>
                      <a:pt x="8401" y="0"/>
                    </a:moveTo>
                    <a:cubicBezTo>
                      <a:pt x="324225" y="3339"/>
                      <a:pt x="606618" y="89434"/>
                      <a:pt x="829175" y="198264"/>
                    </a:cubicBezTo>
                    <a:cubicBezTo>
                      <a:pt x="1118259" y="358189"/>
                      <a:pt x="1330663" y="615879"/>
                      <a:pt x="1447547" y="894635"/>
                    </a:cubicBezTo>
                    <a:cubicBezTo>
                      <a:pt x="1564431" y="1173392"/>
                      <a:pt x="1581963" y="1534567"/>
                      <a:pt x="1530477" y="1870799"/>
                    </a:cubicBezTo>
                    <a:cubicBezTo>
                      <a:pt x="1478991" y="2207032"/>
                      <a:pt x="1256112" y="2664653"/>
                      <a:pt x="1138627" y="2912037"/>
                    </a:cubicBezTo>
                    <a:cubicBezTo>
                      <a:pt x="1021141" y="3159420"/>
                      <a:pt x="1018619" y="3229288"/>
                      <a:pt x="825568" y="3355102"/>
                    </a:cubicBezTo>
                    <a:cubicBezTo>
                      <a:pt x="671404" y="3376617"/>
                      <a:pt x="330292" y="3383931"/>
                      <a:pt x="26087" y="3386443"/>
                    </a:cubicBezTo>
                    <a:lnTo>
                      <a:pt x="0" y="3386592"/>
                    </a:lnTo>
                    <a:lnTo>
                      <a:pt x="0" y="3066486"/>
                    </a:lnTo>
                    <a:lnTo>
                      <a:pt x="3744" y="3066465"/>
                    </a:lnTo>
                    <a:cubicBezTo>
                      <a:pt x="250440" y="3064428"/>
                      <a:pt x="527066" y="3058496"/>
                      <a:pt x="652087" y="3041048"/>
                    </a:cubicBezTo>
                    <a:cubicBezTo>
                      <a:pt x="808642" y="2939019"/>
                      <a:pt x="810688" y="2882360"/>
                      <a:pt x="905963" y="2681744"/>
                    </a:cubicBezTo>
                    <a:cubicBezTo>
                      <a:pt x="1001238" y="2481127"/>
                      <a:pt x="1181983" y="2110018"/>
                      <a:pt x="1223736" y="1837349"/>
                    </a:cubicBezTo>
                    <a:cubicBezTo>
                      <a:pt x="1265488" y="1564680"/>
                      <a:pt x="1251271" y="1271784"/>
                      <a:pt x="1156483" y="1045725"/>
                    </a:cubicBezTo>
                    <a:cubicBezTo>
                      <a:pt x="1061695" y="819668"/>
                      <a:pt x="889446" y="610692"/>
                      <a:pt x="655013" y="481001"/>
                    </a:cubicBezTo>
                    <a:cubicBezTo>
                      <a:pt x="519650" y="414809"/>
                      <a:pt x="356991" y="358988"/>
                      <a:pt x="176073" y="334072"/>
                    </a:cubicBezTo>
                    <a:lnTo>
                      <a:pt x="0" y="321006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i$ļiďê">
                <a:extLst>
                  <a:ext uri="{FF2B5EF4-FFF2-40B4-BE49-F238E27FC236}">
                    <a16:creationId xmlns="" xmlns:a16="http://schemas.microsoft.com/office/drawing/2014/main" id="{70C254B9-0282-4B6A-9420-2F463792AA4B}"/>
                  </a:ext>
                </a:extLst>
              </p:cNvPr>
              <p:cNvSpPr/>
              <p:nvPr/>
            </p:nvSpPr>
            <p:spPr>
              <a:xfrm rot="10800000">
                <a:off x="8401430" y="1624321"/>
                <a:ext cx="779318" cy="2408184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9318" h="2408184">
                    <a:moveTo>
                      <a:pt x="779318" y="2408184"/>
                    </a:moveTo>
                    <a:cubicBezTo>
                      <a:pt x="369695" y="2231539"/>
                      <a:pt x="0" y="1869094"/>
                      <a:pt x="0" y="1204092"/>
                    </a:cubicBezTo>
                    <a:cubicBezTo>
                      <a:pt x="0" y="539090"/>
                      <a:pt x="411258" y="145473"/>
                      <a:pt x="779318" y="0"/>
                    </a:cubicBezTo>
                    <a:cubicBezTo>
                      <a:pt x="478853" y="276460"/>
                      <a:pt x="246522" y="671422"/>
                      <a:pt x="246522" y="1204091"/>
                    </a:cubicBezTo>
                    <a:cubicBezTo>
                      <a:pt x="246522" y="1736760"/>
                      <a:pt x="458071" y="2214850"/>
                      <a:pt x="779318" y="2408182"/>
                    </a:cubicBezTo>
                    <a:lnTo>
                      <a:pt x="779318" y="240818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iṡḻidè">
                <a:extLst>
                  <a:ext uri="{FF2B5EF4-FFF2-40B4-BE49-F238E27FC236}">
                    <a16:creationId xmlns="" xmlns:a16="http://schemas.microsoft.com/office/drawing/2014/main" id="{BE2A77F2-5C1E-48A6-B476-6CE8E5C16376}"/>
                  </a:ext>
                </a:extLst>
              </p:cNvPr>
              <p:cNvSpPr/>
              <p:nvPr/>
            </p:nvSpPr>
            <p:spPr>
              <a:xfrm>
                <a:off x="7087360" y="1624321"/>
                <a:ext cx="779318" cy="2408184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9318" h="2408184">
                    <a:moveTo>
                      <a:pt x="779318" y="2408184"/>
                    </a:moveTo>
                    <a:cubicBezTo>
                      <a:pt x="369695" y="2231539"/>
                      <a:pt x="0" y="1869094"/>
                      <a:pt x="0" y="1204092"/>
                    </a:cubicBezTo>
                    <a:cubicBezTo>
                      <a:pt x="0" y="539090"/>
                      <a:pt x="411258" y="145473"/>
                      <a:pt x="779318" y="0"/>
                    </a:cubicBezTo>
                    <a:cubicBezTo>
                      <a:pt x="478853" y="276460"/>
                      <a:pt x="246522" y="671422"/>
                      <a:pt x="246522" y="1204091"/>
                    </a:cubicBezTo>
                    <a:cubicBezTo>
                      <a:pt x="246522" y="1736760"/>
                      <a:pt x="458071" y="2214850"/>
                      <a:pt x="779318" y="2408182"/>
                    </a:cubicBezTo>
                    <a:lnTo>
                      <a:pt x="779318" y="240818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is1îḍè">
                <a:extLst>
                  <a:ext uri="{FF2B5EF4-FFF2-40B4-BE49-F238E27FC236}">
                    <a16:creationId xmlns="" xmlns:a16="http://schemas.microsoft.com/office/drawing/2014/main" id="{C23C8012-CC7D-4F88-A51E-93AE77EC5636}"/>
                  </a:ext>
                </a:extLst>
              </p:cNvPr>
              <p:cNvSpPr/>
              <p:nvPr/>
            </p:nvSpPr>
            <p:spPr>
              <a:xfrm>
                <a:off x="7954889" y="1634154"/>
                <a:ext cx="363525" cy="2313432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208485 h 2208485"/>
                  <a:gd name="connsiteX1" fmla="*/ 1 w 206361"/>
                  <a:gd name="connsiteY1" fmla="*/ 1247255 h 2208485"/>
                  <a:gd name="connsiteX2" fmla="*/ 104397 w 206361"/>
                  <a:gd name="connsiteY2" fmla="*/ 0 h 2208485"/>
                  <a:gd name="connsiteX3" fmla="*/ 205125 w 206361"/>
                  <a:gd name="connsiteY3" fmla="*/ 1079089 h 2208485"/>
                  <a:gd name="connsiteX4" fmla="*/ 102093 w 206361"/>
                  <a:gd name="connsiteY4" fmla="*/ 2208485 h 2208485"/>
                  <a:gd name="connsiteX0" fmla="*/ 102093 w 206313"/>
                  <a:gd name="connsiteY0" fmla="*/ 2208485 h 2208485"/>
                  <a:gd name="connsiteX1" fmla="*/ 1 w 206313"/>
                  <a:gd name="connsiteY1" fmla="*/ 1247255 h 2208485"/>
                  <a:gd name="connsiteX2" fmla="*/ 104397 w 206313"/>
                  <a:gd name="connsiteY2" fmla="*/ 0 h 2208485"/>
                  <a:gd name="connsiteX3" fmla="*/ 205125 w 206313"/>
                  <a:gd name="connsiteY3" fmla="*/ 1079089 h 2208485"/>
                  <a:gd name="connsiteX4" fmla="*/ 102093 w 206313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313" h="2208485">
                    <a:moveTo>
                      <a:pt x="102093" y="2208485"/>
                    </a:moveTo>
                    <a:cubicBezTo>
                      <a:pt x="118854" y="2118023"/>
                      <a:pt x="-383" y="1615336"/>
                      <a:pt x="1" y="1247255"/>
                    </a:cubicBezTo>
                    <a:cubicBezTo>
                      <a:pt x="385" y="879174"/>
                      <a:pt x="69353" y="237819"/>
                      <a:pt x="104397" y="0"/>
                    </a:cubicBezTo>
                    <a:cubicBezTo>
                      <a:pt x="121768" y="338398"/>
                      <a:pt x="205125" y="546420"/>
                      <a:pt x="205125" y="1079089"/>
                    </a:cubicBezTo>
                    <a:cubicBezTo>
                      <a:pt x="220029" y="1490963"/>
                      <a:pt x="89614" y="2140168"/>
                      <a:pt x="102093" y="22084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íṥlïḋe">
                <a:extLst>
                  <a:ext uri="{FF2B5EF4-FFF2-40B4-BE49-F238E27FC236}">
                    <a16:creationId xmlns="" xmlns:a16="http://schemas.microsoft.com/office/drawing/2014/main" id="{13C723C0-C4EC-402F-AF8D-386087B3CE34}"/>
                  </a:ext>
                </a:extLst>
              </p:cNvPr>
              <p:cNvSpPr/>
              <p:nvPr/>
            </p:nvSpPr>
            <p:spPr>
              <a:xfrm>
                <a:off x="7477019" y="5010913"/>
                <a:ext cx="1133581" cy="85623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476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îŝḷîḑè">
                <a:extLst>
                  <a:ext uri="{FF2B5EF4-FFF2-40B4-BE49-F238E27FC236}">
                    <a16:creationId xmlns="" xmlns:a16="http://schemas.microsoft.com/office/drawing/2014/main" id="{0D8C664A-16B9-41CC-B251-B05F794668D7}"/>
                  </a:ext>
                </a:extLst>
              </p:cNvPr>
              <p:cNvSpPr/>
              <p:nvPr/>
            </p:nvSpPr>
            <p:spPr>
              <a:xfrm>
                <a:off x="7954784" y="5043279"/>
                <a:ext cx="120616" cy="680729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21" h="2208485">
                    <a:moveTo>
                      <a:pt x="102153" y="2208485"/>
                    </a:moveTo>
                    <a:cubicBezTo>
                      <a:pt x="118914" y="2108637"/>
                      <a:pt x="-3113" y="1624722"/>
                      <a:pt x="61" y="1256641"/>
                    </a:cubicBezTo>
                    <a:cubicBezTo>
                      <a:pt x="3235" y="888560"/>
                      <a:pt x="80574" y="219046"/>
                      <a:pt x="121198" y="0"/>
                    </a:cubicBezTo>
                    <a:cubicBezTo>
                      <a:pt x="77188" y="329012"/>
                      <a:pt x="205185" y="555806"/>
                      <a:pt x="205185" y="1088475"/>
                    </a:cubicBezTo>
                    <a:cubicBezTo>
                      <a:pt x="220089" y="1500349"/>
                      <a:pt x="95254" y="2140168"/>
                      <a:pt x="102153" y="22084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îsḷíďê">
                <a:extLst>
                  <a:ext uri="{FF2B5EF4-FFF2-40B4-BE49-F238E27FC236}">
                    <a16:creationId xmlns="" xmlns:a16="http://schemas.microsoft.com/office/drawing/2014/main" id="{CCCECF07-3D87-41BF-AC14-4A439E9A12C8}"/>
                  </a:ext>
                </a:extLst>
              </p:cNvPr>
              <p:cNvSpPr/>
              <p:nvPr/>
            </p:nvSpPr>
            <p:spPr>
              <a:xfrm>
                <a:off x="8318500" y="5098665"/>
                <a:ext cx="120616" cy="680729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21" h="2208485">
                    <a:moveTo>
                      <a:pt x="102153" y="2208485"/>
                    </a:moveTo>
                    <a:cubicBezTo>
                      <a:pt x="118914" y="2108637"/>
                      <a:pt x="-3113" y="1624722"/>
                      <a:pt x="61" y="1256641"/>
                    </a:cubicBezTo>
                    <a:cubicBezTo>
                      <a:pt x="3235" y="888560"/>
                      <a:pt x="80574" y="219046"/>
                      <a:pt x="121198" y="0"/>
                    </a:cubicBezTo>
                    <a:cubicBezTo>
                      <a:pt x="77188" y="329012"/>
                      <a:pt x="205185" y="555806"/>
                      <a:pt x="205185" y="1088475"/>
                    </a:cubicBezTo>
                    <a:cubicBezTo>
                      <a:pt x="220089" y="1500349"/>
                      <a:pt x="95254" y="2140168"/>
                      <a:pt x="102153" y="22084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íṧḻîďe">
                <a:extLst>
                  <a:ext uri="{FF2B5EF4-FFF2-40B4-BE49-F238E27FC236}">
                    <a16:creationId xmlns="" xmlns:a16="http://schemas.microsoft.com/office/drawing/2014/main" id="{2C0F847A-58B3-45EB-9F7E-55DB68998CBC}"/>
                  </a:ext>
                </a:extLst>
              </p:cNvPr>
              <p:cNvSpPr/>
              <p:nvPr/>
            </p:nvSpPr>
            <p:spPr>
              <a:xfrm>
                <a:off x="7631094" y="5091665"/>
                <a:ext cx="120616" cy="680729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21" h="2208485">
                    <a:moveTo>
                      <a:pt x="102153" y="2208485"/>
                    </a:moveTo>
                    <a:cubicBezTo>
                      <a:pt x="118914" y="2108637"/>
                      <a:pt x="-3113" y="1624722"/>
                      <a:pt x="61" y="1256641"/>
                    </a:cubicBezTo>
                    <a:cubicBezTo>
                      <a:pt x="3235" y="888560"/>
                      <a:pt x="80574" y="219046"/>
                      <a:pt x="121198" y="0"/>
                    </a:cubicBezTo>
                    <a:cubicBezTo>
                      <a:pt x="77188" y="329012"/>
                      <a:pt x="205185" y="555806"/>
                      <a:pt x="205185" y="1088475"/>
                    </a:cubicBezTo>
                    <a:cubicBezTo>
                      <a:pt x="220089" y="1500349"/>
                      <a:pt x="95254" y="2140168"/>
                      <a:pt x="102153" y="22084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iṣļíḓé">
              <a:extLst>
                <a:ext uri="{FF2B5EF4-FFF2-40B4-BE49-F238E27FC236}">
                  <a16:creationId xmlns="" xmlns:a16="http://schemas.microsoft.com/office/drawing/2014/main" id="{5DC02CB6-EF6D-45D3-894F-2B451E829501}"/>
                </a:ext>
              </a:extLst>
            </p:cNvPr>
            <p:cNvGrpSpPr/>
            <p:nvPr/>
          </p:nvGrpSpPr>
          <p:grpSpPr>
            <a:xfrm>
              <a:off x="6738506" y="2742102"/>
              <a:ext cx="1208365" cy="1815558"/>
              <a:chOff x="6525490" y="1135117"/>
              <a:chExt cx="3193353" cy="4732029"/>
            </a:xfrm>
          </p:grpSpPr>
          <p:sp>
            <p:nvSpPr>
              <p:cNvPr id="31" name="iṣļiḑe">
                <a:extLst>
                  <a:ext uri="{FF2B5EF4-FFF2-40B4-BE49-F238E27FC236}">
                    <a16:creationId xmlns="" xmlns:a16="http://schemas.microsoft.com/office/drawing/2014/main" id="{6019AC31-5895-4A16-8752-B129B54D6274}"/>
                  </a:ext>
                </a:extLst>
              </p:cNvPr>
              <p:cNvSpPr/>
              <p:nvPr/>
            </p:nvSpPr>
            <p:spPr>
              <a:xfrm flipH="1">
                <a:off x="7565355" y="4304425"/>
                <a:ext cx="372709" cy="728681"/>
              </a:xfrm>
              <a:prstGeom prst="parallelogram">
                <a:avLst>
                  <a:gd name="adj" fmla="val 6202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íṣḻíḍe">
                <a:extLst>
                  <a:ext uri="{FF2B5EF4-FFF2-40B4-BE49-F238E27FC236}">
                    <a16:creationId xmlns="" xmlns:a16="http://schemas.microsoft.com/office/drawing/2014/main" id="{30F4F40F-ACE3-41B1-9283-70070C492ABC}"/>
                  </a:ext>
                </a:extLst>
              </p:cNvPr>
              <p:cNvSpPr/>
              <p:nvPr/>
            </p:nvSpPr>
            <p:spPr>
              <a:xfrm rot="661894">
                <a:off x="8245743" y="4484082"/>
                <a:ext cx="332215" cy="632352"/>
              </a:xfrm>
              <a:prstGeom prst="parallelogram">
                <a:avLst>
                  <a:gd name="adj" fmla="val 6202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ïṡḻíḑe">
                <a:extLst>
                  <a:ext uri="{FF2B5EF4-FFF2-40B4-BE49-F238E27FC236}">
                    <a16:creationId xmlns="" xmlns:a16="http://schemas.microsoft.com/office/drawing/2014/main" id="{1F4FD8E1-1FAB-4404-BD17-21AE3F861B73}"/>
                  </a:ext>
                </a:extLst>
              </p:cNvPr>
              <p:cNvSpPr/>
              <p:nvPr/>
            </p:nvSpPr>
            <p:spPr>
              <a:xfrm>
                <a:off x="8160968" y="1135117"/>
                <a:ext cx="1557875" cy="3386592"/>
              </a:xfrm>
              <a:custGeom>
                <a:avLst/>
                <a:gdLst>
                  <a:gd name="connsiteX0" fmla="*/ 8401 w 1557875"/>
                  <a:gd name="connsiteY0" fmla="*/ 0 h 3386592"/>
                  <a:gd name="connsiteX1" fmla="*/ 829175 w 1557875"/>
                  <a:gd name="connsiteY1" fmla="*/ 198264 h 3386592"/>
                  <a:gd name="connsiteX2" fmla="*/ 1447547 w 1557875"/>
                  <a:gd name="connsiteY2" fmla="*/ 894635 h 3386592"/>
                  <a:gd name="connsiteX3" fmla="*/ 1530477 w 1557875"/>
                  <a:gd name="connsiteY3" fmla="*/ 1870799 h 3386592"/>
                  <a:gd name="connsiteX4" fmla="*/ 1138627 w 1557875"/>
                  <a:gd name="connsiteY4" fmla="*/ 2912037 h 3386592"/>
                  <a:gd name="connsiteX5" fmla="*/ 825568 w 1557875"/>
                  <a:gd name="connsiteY5" fmla="*/ 3355102 h 3386592"/>
                  <a:gd name="connsiteX6" fmla="*/ 26087 w 1557875"/>
                  <a:gd name="connsiteY6" fmla="*/ 3386443 h 3386592"/>
                  <a:gd name="connsiteX7" fmla="*/ 0 w 1557875"/>
                  <a:gd name="connsiteY7" fmla="*/ 3386592 h 3386592"/>
                  <a:gd name="connsiteX8" fmla="*/ 0 w 1557875"/>
                  <a:gd name="connsiteY8" fmla="*/ 3066486 h 3386592"/>
                  <a:gd name="connsiteX9" fmla="*/ 3744 w 1557875"/>
                  <a:gd name="connsiteY9" fmla="*/ 3066465 h 3386592"/>
                  <a:gd name="connsiteX10" fmla="*/ 652087 w 1557875"/>
                  <a:gd name="connsiteY10" fmla="*/ 3041048 h 3386592"/>
                  <a:gd name="connsiteX11" fmla="*/ 905963 w 1557875"/>
                  <a:gd name="connsiteY11" fmla="*/ 2681744 h 3386592"/>
                  <a:gd name="connsiteX12" fmla="*/ 1223736 w 1557875"/>
                  <a:gd name="connsiteY12" fmla="*/ 1837349 h 3386592"/>
                  <a:gd name="connsiteX13" fmla="*/ 1156483 w 1557875"/>
                  <a:gd name="connsiteY13" fmla="*/ 1045725 h 3386592"/>
                  <a:gd name="connsiteX14" fmla="*/ 655013 w 1557875"/>
                  <a:gd name="connsiteY14" fmla="*/ 481001 h 3386592"/>
                  <a:gd name="connsiteX15" fmla="*/ 176073 w 1557875"/>
                  <a:gd name="connsiteY15" fmla="*/ 334072 h 3386592"/>
                  <a:gd name="connsiteX16" fmla="*/ 0 w 1557875"/>
                  <a:gd name="connsiteY16" fmla="*/ 321006 h 3386592"/>
                  <a:gd name="connsiteX17" fmla="*/ 0 w 1557875"/>
                  <a:gd name="connsiteY17" fmla="*/ 288 h 338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57875" h="3386592">
                    <a:moveTo>
                      <a:pt x="8401" y="0"/>
                    </a:moveTo>
                    <a:cubicBezTo>
                      <a:pt x="324225" y="3339"/>
                      <a:pt x="606618" y="89434"/>
                      <a:pt x="829175" y="198264"/>
                    </a:cubicBezTo>
                    <a:cubicBezTo>
                      <a:pt x="1118259" y="358189"/>
                      <a:pt x="1330663" y="615879"/>
                      <a:pt x="1447547" y="894635"/>
                    </a:cubicBezTo>
                    <a:cubicBezTo>
                      <a:pt x="1564431" y="1173392"/>
                      <a:pt x="1581963" y="1534567"/>
                      <a:pt x="1530477" y="1870799"/>
                    </a:cubicBezTo>
                    <a:cubicBezTo>
                      <a:pt x="1478991" y="2207032"/>
                      <a:pt x="1256112" y="2664653"/>
                      <a:pt x="1138627" y="2912037"/>
                    </a:cubicBezTo>
                    <a:cubicBezTo>
                      <a:pt x="1021141" y="3159420"/>
                      <a:pt x="1018619" y="3229288"/>
                      <a:pt x="825568" y="3355102"/>
                    </a:cubicBezTo>
                    <a:cubicBezTo>
                      <a:pt x="671404" y="3376617"/>
                      <a:pt x="330292" y="3383931"/>
                      <a:pt x="26087" y="3386443"/>
                    </a:cubicBezTo>
                    <a:lnTo>
                      <a:pt x="0" y="3386592"/>
                    </a:lnTo>
                    <a:lnTo>
                      <a:pt x="0" y="3066486"/>
                    </a:lnTo>
                    <a:lnTo>
                      <a:pt x="3744" y="3066465"/>
                    </a:lnTo>
                    <a:cubicBezTo>
                      <a:pt x="250440" y="3064428"/>
                      <a:pt x="527066" y="3058496"/>
                      <a:pt x="652087" y="3041048"/>
                    </a:cubicBezTo>
                    <a:cubicBezTo>
                      <a:pt x="808642" y="2939019"/>
                      <a:pt x="810688" y="2882360"/>
                      <a:pt x="905963" y="2681744"/>
                    </a:cubicBezTo>
                    <a:cubicBezTo>
                      <a:pt x="1001238" y="2481127"/>
                      <a:pt x="1181983" y="2110018"/>
                      <a:pt x="1223736" y="1837349"/>
                    </a:cubicBezTo>
                    <a:cubicBezTo>
                      <a:pt x="1265488" y="1564680"/>
                      <a:pt x="1251271" y="1271784"/>
                      <a:pt x="1156483" y="1045725"/>
                    </a:cubicBezTo>
                    <a:cubicBezTo>
                      <a:pt x="1061695" y="819668"/>
                      <a:pt x="889446" y="610692"/>
                      <a:pt x="655013" y="481001"/>
                    </a:cubicBezTo>
                    <a:cubicBezTo>
                      <a:pt x="519650" y="414809"/>
                      <a:pt x="356991" y="358988"/>
                      <a:pt x="176073" y="334072"/>
                    </a:cubicBezTo>
                    <a:lnTo>
                      <a:pt x="0" y="321006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4392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iṡḷîḋê">
                <a:extLst>
                  <a:ext uri="{FF2B5EF4-FFF2-40B4-BE49-F238E27FC236}">
                    <a16:creationId xmlns="" xmlns:a16="http://schemas.microsoft.com/office/drawing/2014/main" id="{123D4CB5-A097-42F6-917B-AE5008EB68F2}"/>
                  </a:ext>
                </a:extLst>
              </p:cNvPr>
              <p:cNvSpPr/>
              <p:nvPr/>
            </p:nvSpPr>
            <p:spPr>
              <a:xfrm flipH="1">
                <a:off x="6525490" y="1135117"/>
                <a:ext cx="1632134" cy="3386592"/>
              </a:xfrm>
              <a:custGeom>
                <a:avLst/>
                <a:gdLst>
                  <a:gd name="connsiteX0" fmla="*/ 8401 w 1557875"/>
                  <a:gd name="connsiteY0" fmla="*/ 0 h 3386592"/>
                  <a:gd name="connsiteX1" fmla="*/ 829175 w 1557875"/>
                  <a:gd name="connsiteY1" fmla="*/ 198264 h 3386592"/>
                  <a:gd name="connsiteX2" fmla="*/ 1447547 w 1557875"/>
                  <a:gd name="connsiteY2" fmla="*/ 894635 h 3386592"/>
                  <a:gd name="connsiteX3" fmla="*/ 1530477 w 1557875"/>
                  <a:gd name="connsiteY3" fmla="*/ 1870799 h 3386592"/>
                  <a:gd name="connsiteX4" fmla="*/ 1138627 w 1557875"/>
                  <a:gd name="connsiteY4" fmla="*/ 2912037 h 3386592"/>
                  <a:gd name="connsiteX5" fmla="*/ 825568 w 1557875"/>
                  <a:gd name="connsiteY5" fmla="*/ 3355102 h 3386592"/>
                  <a:gd name="connsiteX6" fmla="*/ 26087 w 1557875"/>
                  <a:gd name="connsiteY6" fmla="*/ 3386443 h 3386592"/>
                  <a:gd name="connsiteX7" fmla="*/ 0 w 1557875"/>
                  <a:gd name="connsiteY7" fmla="*/ 3386592 h 3386592"/>
                  <a:gd name="connsiteX8" fmla="*/ 0 w 1557875"/>
                  <a:gd name="connsiteY8" fmla="*/ 3066486 h 3386592"/>
                  <a:gd name="connsiteX9" fmla="*/ 3744 w 1557875"/>
                  <a:gd name="connsiteY9" fmla="*/ 3066465 h 3386592"/>
                  <a:gd name="connsiteX10" fmla="*/ 652087 w 1557875"/>
                  <a:gd name="connsiteY10" fmla="*/ 3041048 h 3386592"/>
                  <a:gd name="connsiteX11" fmla="*/ 905963 w 1557875"/>
                  <a:gd name="connsiteY11" fmla="*/ 2681744 h 3386592"/>
                  <a:gd name="connsiteX12" fmla="*/ 1223736 w 1557875"/>
                  <a:gd name="connsiteY12" fmla="*/ 1837349 h 3386592"/>
                  <a:gd name="connsiteX13" fmla="*/ 1156483 w 1557875"/>
                  <a:gd name="connsiteY13" fmla="*/ 1045725 h 3386592"/>
                  <a:gd name="connsiteX14" fmla="*/ 655013 w 1557875"/>
                  <a:gd name="connsiteY14" fmla="*/ 481001 h 3386592"/>
                  <a:gd name="connsiteX15" fmla="*/ 176073 w 1557875"/>
                  <a:gd name="connsiteY15" fmla="*/ 334072 h 3386592"/>
                  <a:gd name="connsiteX16" fmla="*/ 0 w 1557875"/>
                  <a:gd name="connsiteY16" fmla="*/ 321006 h 3386592"/>
                  <a:gd name="connsiteX17" fmla="*/ 0 w 1557875"/>
                  <a:gd name="connsiteY17" fmla="*/ 288 h 338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57875" h="3386592">
                    <a:moveTo>
                      <a:pt x="8401" y="0"/>
                    </a:moveTo>
                    <a:cubicBezTo>
                      <a:pt x="324225" y="3339"/>
                      <a:pt x="606618" y="89434"/>
                      <a:pt x="829175" y="198264"/>
                    </a:cubicBezTo>
                    <a:cubicBezTo>
                      <a:pt x="1118259" y="358189"/>
                      <a:pt x="1330663" y="615879"/>
                      <a:pt x="1447547" y="894635"/>
                    </a:cubicBezTo>
                    <a:cubicBezTo>
                      <a:pt x="1564431" y="1173392"/>
                      <a:pt x="1581963" y="1534567"/>
                      <a:pt x="1530477" y="1870799"/>
                    </a:cubicBezTo>
                    <a:cubicBezTo>
                      <a:pt x="1478991" y="2207032"/>
                      <a:pt x="1256112" y="2664653"/>
                      <a:pt x="1138627" y="2912037"/>
                    </a:cubicBezTo>
                    <a:cubicBezTo>
                      <a:pt x="1021141" y="3159420"/>
                      <a:pt x="1018619" y="3229288"/>
                      <a:pt x="825568" y="3355102"/>
                    </a:cubicBezTo>
                    <a:cubicBezTo>
                      <a:pt x="671404" y="3376617"/>
                      <a:pt x="330292" y="3383931"/>
                      <a:pt x="26087" y="3386443"/>
                    </a:cubicBezTo>
                    <a:lnTo>
                      <a:pt x="0" y="3386592"/>
                    </a:lnTo>
                    <a:lnTo>
                      <a:pt x="0" y="3066486"/>
                    </a:lnTo>
                    <a:lnTo>
                      <a:pt x="3744" y="3066465"/>
                    </a:lnTo>
                    <a:cubicBezTo>
                      <a:pt x="250440" y="3064428"/>
                      <a:pt x="527066" y="3058496"/>
                      <a:pt x="652087" y="3041048"/>
                    </a:cubicBezTo>
                    <a:cubicBezTo>
                      <a:pt x="808642" y="2939019"/>
                      <a:pt x="810688" y="2882360"/>
                      <a:pt x="905963" y="2681744"/>
                    </a:cubicBezTo>
                    <a:cubicBezTo>
                      <a:pt x="1001238" y="2481127"/>
                      <a:pt x="1181983" y="2110018"/>
                      <a:pt x="1223736" y="1837349"/>
                    </a:cubicBezTo>
                    <a:cubicBezTo>
                      <a:pt x="1265488" y="1564680"/>
                      <a:pt x="1251271" y="1271784"/>
                      <a:pt x="1156483" y="1045725"/>
                    </a:cubicBezTo>
                    <a:cubicBezTo>
                      <a:pt x="1061695" y="819668"/>
                      <a:pt x="889446" y="610692"/>
                      <a:pt x="655013" y="481001"/>
                    </a:cubicBezTo>
                    <a:cubicBezTo>
                      <a:pt x="519650" y="414809"/>
                      <a:pt x="356991" y="358988"/>
                      <a:pt x="176073" y="334072"/>
                    </a:cubicBezTo>
                    <a:lnTo>
                      <a:pt x="0" y="321006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îŝliḋé">
                <a:extLst>
                  <a:ext uri="{FF2B5EF4-FFF2-40B4-BE49-F238E27FC236}">
                    <a16:creationId xmlns="" xmlns:a16="http://schemas.microsoft.com/office/drawing/2014/main" id="{AE03FAE6-CC44-49EA-BB58-B116CFA3E5F9}"/>
                  </a:ext>
                </a:extLst>
              </p:cNvPr>
              <p:cNvSpPr/>
              <p:nvPr/>
            </p:nvSpPr>
            <p:spPr>
              <a:xfrm rot="10800000">
                <a:off x="8401430" y="1624321"/>
                <a:ext cx="779318" cy="2408184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9318" h="2408184">
                    <a:moveTo>
                      <a:pt x="779318" y="2408184"/>
                    </a:moveTo>
                    <a:cubicBezTo>
                      <a:pt x="369695" y="2231539"/>
                      <a:pt x="0" y="1869094"/>
                      <a:pt x="0" y="1204092"/>
                    </a:cubicBezTo>
                    <a:cubicBezTo>
                      <a:pt x="0" y="539090"/>
                      <a:pt x="411258" y="145473"/>
                      <a:pt x="779318" y="0"/>
                    </a:cubicBezTo>
                    <a:cubicBezTo>
                      <a:pt x="478853" y="276460"/>
                      <a:pt x="246522" y="671422"/>
                      <a:pt x="246522" y="1204091"/>
                    </a:cubicBezTo>
                    <a:cubicBezTo>
                      <a:pt x="246522" y="1736760"/>
                      <a:pt x="458071" y="2214850"/>
                      <a:pt x="779318" y="2408182"/>
                    </a:cubicBezTo>
                    <a:lnTo>
                      <a:pt x="779318" y="24081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íṣļiḓé">
                <a:extLst>
                  <a:ext uri="{FF2B5EF4-FFF2-40B4-BE49-F238E27FC236}">
                    <a16:creationId xmlns="" xmlns:a16="http://schemas.microsoft.com/office/drawing/2014/main" id="{A388FEE8-F977-4218-8F0C-086F688A2915}"/>
                  </a:ext>
                </a:extLst>
              </p:cNvPr>
              <p:cNvSpPr/>
              <p:nvPr/>
            </p:nvSpPr>
            <p:spPr>
              <a:xfrm>
                <a:off x="7087360" y="1624321"/>
                <a:ext cx="779318" cy="2408184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9318" h="2408184">
                    <a:moveTo>
                      <a:pt x="779318" y="2408184"/>
                    </a:moveTo>
                    <a:cubicBezTo>
                      <a:pt x="369695" y="2231539"/>
                      <a:pt x="0" y="1869094"/>
                      <a:pt x="0" y="1204092"/>
                    </a:cubicBezTo>
                    <a:cubicBezTo>
                      <a:pt x="0" y="539090"/>
                      <a:pt x="411258" y="145473"/>
                      <a:pt x="779318" y="0"/>
                    </a:cubicBezTo>
                    <a:cubicBezTo>
                      <a:pt x="478853" y="276460"/>
                      <a:pt x="246522" y="671422"/>
                      <a:pt x="246522" y="1204091"/>
                    </a:cubicBezTo>
                    <a:cubicBezTo>
                      <a:pt x="246522" y="1736760"/>
                      <a:pt x="458071" y="2214850"/>
                      <a:pt x="779318" y="2408182"/>
                    </a:cubicBezTo>
                    <a:lnTo>
                      <a:pt x="779318" y="24081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îṥ1îḍê">
                <a:extLst>
                  <a:ext uri="{FF2B5EF4-FFF2-40B4-BE49-F238E27FC236}">
                    <a16:creationId xmlns="" xmlns:a16="http://schemas.microsoft.com/office/drawing/2014/main" id="{C447E63C-0AE9-4A93-982B-D9D605F17337}"/>
                  </a:ext>
                </a:extLst>
              </p:cNvPr>
              <p:cNvSpPr/>
              <p:nvPr/>
            </p:nvSpPr>
            <p:spPr>
              <a:xfrm>
                <a:off x="7954889" y="1634154"/>
                <a:ext cx="363525" cy="2313432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208485 h 2208485"/>
                  <a:gd name="connsiteX1" fmla="*/ 1 w 206361"/>
                  <a:gd name="connsiteY1" fmla="*/ 1247255 h 2208485"/>
                  <a:gd name="connsiteX2" fmla="*/ 104397 w 206361"/>
                  <a:gd name="connsiteY2" fmla="*/ 0 h 2208485"/>
                  <a:gd name="connsiteX3" fmla="*/ 205125 w 206361"/>
                  <a:gd name="connsiteY3" fmla="*/ 1079089 h 2208485"/>
                  <a:gd name="connsiteX4" fmla="*/ 102093 w 206361"/>
                  <a:gd name="connsiteY4" fmla="*/ 2208485 h 2208485"/>
                  <a:gd name="connsiteX0" fmla="*/ 102093 w 206313"/>
                  <a:gd name="connsiteY0" fmla="*/ 2208485 h 2208485"/>
                  <a:gd name="connsiteX1" fmla="*/ 1 w 206313"/>
                  <a:gd name="connsiteY1" fmla="*/ 1247255 h 2208485"/>
                  <a:gd name="connsiteX2" fmla="*/ 104397 w 206313"/>
                  <a:gd name="connsiteY2" fmla="*/ 0 h 2208485"/>
                  <a:gd name="connsiteX3" fmla="*/ 205125 w 206313"/>
                  <a:gd name="connsiteY3" fmla="*/ 1079089 h 2208485"/>
                  <a:gd name="connsiteX4" fmla="*/ 102093 w 206313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313" h="2208485">
                    <a:moveTo>
                      <a:pt x="102093" y="2208485"/>
                    </a:moveTo>
                    <a:cubicBezTo>
                      <a:pt x="118854" y="2118023"/>
                      <a:pt x="-383" y="1615336"/>
                      <a:pt x="1" y="1247255"/>
                    </a:cubicBezTo>
                    <a:cubicBezTo>
                      <a:pt x="385" y="879174"/>
                      <a:pt x="69353" y="237819"/>
                      <a:pt x="104397" y="0"/>
                    </a:cubicBezTo>
                    <a:cubicBezTo>
                      <a:pt x="121768" y="338398"/>
                      <a:pt x="205125" y="546420"/>
                      <a:pt x="205125" y="1079089"/>
                    </a:cubicBezTo>
                    <a:cubicBezTo>
                      <a:pt x="220029" y="1490963"/>
                      <a:pt x="89614" y="2140168"/>
                      <a:pt x="102093" y="22084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îṡḷîḑé">
                <a:extLst>
                  <a:ext uri="{FF2B5EF4-FFF2-40B4-BE49-F238E27FC236}">
                    <a16:creationId xmlns="" xmlns:a16="http://schemas.microsoft.com/office/drawing/2014/main" id="{CF9FC3C8-2EF1-461E-B6EF-810966B9DF37}"/>
                  </a:ext>
                </a:extLst>
              </p:cNvPr>
              <p:cNvSpPr/>
              <p:nvPr/>
            </p:nvSpPr>
            <p:spPr>
              <a:xfrm>
                <a:off x="7477019" y="5010913"/>
                <a:ext cx="1133581" cy="85623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476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ïs1îḑé">
                <a:extLst>
                  <a:ext uri="{FF2B5EF4-FFF2-40B4-BE49-F238E27FC236}">
                    <a16:creationId xmlns="" xmlns:a16="http://schemas.microsoft.com/office/drawing/2014/main" id="{38D72A21-7353-4C33-9228-2D6CBE28F816}"/>
                  </a:ext>
                </a:extLst>
              </p:cNvPr>
              <p:cNvSpPr/>
              <p:nvPr/>
            </p:nvSpPr>
            <p:spPr>
              <a:xfrm>
                <a:off x="7954784" y="5043279"/>
                <a:ext cx="120616" cy="680729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21" h="2208485">
                    <a:moveTo>
                      <a:pt x="102153" y="2208485"/>
                    </a:moveTo>
                    <a:cubicBezTo>
                      <a:pt x="118914" y="2108637"/>
                      <a:pt x="-3113" y="1624722"/>
                      <a:pt x="61" y="1256641"/>
                    </a:cubicBezTo>
                    <a:cubicBezTo>
                      <a:pt x="3235" y="888560"/>
                      <a:pt x="80574" y="219046"/>
                      <a:pt x="121198" y="0"/>
                    </a:cubicBezTo>
                    <a:cubicBezTo>
                      <a:pt x="77188" y="329012"/>
                      <a:pt x="205185" y="555806"/>
                      <a:pt x="205185" y="1088475"/>
                    </a:cubicBezTo>
                    <a:cubicBezTo>
                      <a:pt x="220089" y="1500349"/>
                      <a:pt x="95254" y="2140168"/>
                      <a:pt x="102153" y="22084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íṥlîḍê">
                <a:extLst>
                  <a:ext uri="{FF2B5EF4-FFF2-40B4-BE49-F238E27FC236}">
                    <a16:creationId xmlns="" xmlns:a16="http://schemas.microsoft.com/office/drawing/2014/main" id="{E92C4DD0-3763-4A04-BC9D-4704AC1B7EB4}"/>
                  </a:ext>
                </a:extLst>
              </p:cNvPr>
              <p:cNvSpPr/>
              <p:nvPr/>
            </p:nvSpPr>
            <p:spPr>
              <a:xfrm>
                <a:off x="8318500" y="5098665"/>
                <a:ext cx="120616" cy="680729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21" h="2208485">
                    <a:moveTo>
                      <a:pt x="102153" y="2208485"/>
                    </a:moveTo>
                    <a:cubicBezTo>
                      <a:pt x="118914" y="2108637"/>
                      <a:pt x="-3113" y="1624722"/>
                      <a:pt x="61" y="1256641"/>
                    </a:cubicBezTo>
                    <a:cubicBezTo>
                      <a:pt x="3235" y="888560"/>
                      <a:pt x="80574" y="219046"/>
                      <a:pt x="121198" y="0"/>
                    </a:cubicBezTo>
                    <a:cubicBezTo>
                      <a:pt x="77188" y="329012"/>
                      <a:pt x="205185" y="555806"/>
                      <a:pt x="205185" y="1088475"/>
                    </a:cubicBezTo>
                    <a:cubicBezTo>
                      <a:pt x="220089" y="1500349"/>
                      <a:pt x="95254" y="2140168"/>
                      <a:pt x="102153" y="22084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ï$liďê">
                <a:extLst>
                  <a:ext uri="{FF2B5EF4-FFF2-40B4-BE49-F238E27FC236}">
                    <a16:creationId xmlns="" xmlns:a16="http://schemas.microsoft.com/office/drawing/2014/main" id="{7C4189EB-50C0-4E13-B2F8-4D2DD8EC16C4}"/>
                  </a:ext>
                </a:extLst>
              </p:cNvPr>
              <p:cNvSpPr/>
              <p:nvPr/>
            </p:nvSpPr>
            <p:spPr>
              <a:xfrm>
                <a:off x="7631094" y="5091665"/>
                <a:ext cx="120616" cy="680729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21" h="2208485">
                    <a:moveTo>
                      <a:pt x="102153" y="2208485"/>
                    </a:moveTo>
                    <a:cubicBezTo>
                      <a:pt x="118914" y="2108637"/>
                      <a:pt x="-3113" y="1624722"/>
                      <a:pt x="61" y="1256641"/>
                    </a:cubicBezTo>
                    <a:cubicBezTo>
                      <a:pt x="3235" y="888560"/>
                      <a:pt x="80574" y="219046"/>
                      <a:pt x="121198" y="0"/>
                    </a:cubicBezTo>
                    <a:cubicBezTo>
                      <a:pt x="77188" y="329012"/>
                      <a:pt x="205185" y="555806"/>
                      <a:pt x="205185" y="1088475"/>
                    </a:cubicBezTo>
                    <a:cubicBezTo>
                      <a:pt x="220089" y="1500349"/>
                      <a:pt x="95254" y="2140168"/>
                      <a:pt x="102153" y="22084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ïş1îďê">
              <a:extLst>
                <a:ext uri="{FF2B5EF4-FFF2-40B4-BE49-F238E27FC236}">
                  <a16:creationId xmlns="" xmlns:a16="http://schemas.microsoft.com/office/drawing/2014/main" id="{FED17D59-5F5F-4C08-A178-706B48C86778}"/>
                </a:ext>
              </a:extLst>
            </p:cNvPr>
            <p:cNvGrpSpPr/>
            <p:nvPr/>
          </p:nvGrpSpPr>
          <p:grpSpPr>
            <a:xfrm>
              <a:off x="9393013" y="3185119"/>
              <a:ext cx="913515" cy="1372542"/>
              <a:chOff x="6525490" y="1135117"/>
              <a:chExt cx="3193353" cy="4732029"/>
            </a:xfrm>
          </p:grpSpPr>
          <p:sp>
            <p:nvSpPr>
              <p:cNvPr id="20" name="îṣļíḑe">
                <a:extLst>
                  <a:ext uri="{FF2B5EF4-FFF2-40B4-BE49-F238E27FC236}">
                    <a16:creationId xmlns="" xmlns:a16="http://schemas.microsoft.com/office/drawing/2014/main" id="{EBB52930-B3AB-47FB-85E4-2D5608DA07EE}"/>
                  </a:ext>
                </a:extLst>
              </p:cNvPr>
              <p:cNvSpPr/>
              <p:nvPr/>
            </p:nvSpPr>
            <p:spPr>
              <a:xfrm flipH="1">
                <a:off x="7565355" y="4304425"/>
                <a:ext cx="372709" cy="728681"/>
              </a:xfrm>
              <a:prstGeom prst="parallelogram">
                <a:avLst>
                  <a:gd name="adj" fmla="val 6202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iṩḻïdê">
                <a:extLst>
                  <a:ext uri="{FF2B5EF4-FFF2-40B4-BE49-F238E27FC236}">
                    <a16:creationId xmlns="" xmlns:a16="http://schemas.microsoft.com/office/drawing/2014/main" id="{C936A19D-8B16-4530-A985-C185B280D575}"/>
                  </a:ext>
                </a:extLst>
              </p:cNvPr>
              <p:cNvSpPr/>
              <p:nvPr/>
            </p:nvSpPr>
            <p:spPr>
              <a:xfrm rot="661894">
                <a:off x="8245743" y="4484082"/>
                <a:ext cx="332215" cy="632352"/>
              </a:xfrm>
              <a:prstGeom prst="parallelogram">
                <a:avLst>
                  <a:gd name="adj" fmla="val 6202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is1îḋe">
                <a:extLst>
                  <a:ext uri="{FF2B5EF4-FFF2-40B4-BE49-F238E27FC236}">
                    <a16:creationId xmlns="" xmlns:a16="http://schemas.microsoft.com/office/drawing/2014/main" id="{420B3FE6-5FCE-49F8-8836-5AA05CF3EA70}"/>
                  </a:ext>
                </a:extLst>
              </p:cNvPr>
              <p:cNvSpPr/>
              <p:nvPr/>
            </p:nvSpPr>
            <p:spPr>
              <a:xfrm>
                <a:off x="8160968" y="1135117"/>
                <a:ext cx="1557875" cy="3386592"/>
              </a:xfrm>
              <a:custGeom>
                <a:avLst/>
                <a:gdLst>
                  <a:gd name="connsiteX0" fmla="*/ 8401 w 1557875"/>
                  <a:gd name="connsiteY0" fmla="*/ 0 h 3386592"/>
                  <a:gd name="connsiteX1" fmla="*/ 829175 w 1557875"/>
                  <a:gd name="connsiteY1" fmla="*/ 198264 h 3386592"/>
                  <a:gd name="connsiteX2" fmla="*/ 1447547 w 1557875"/>
                  <a:gd name="connsiteY2" fmla="*/ 894635 h 3386592"/>
                  <a:gd name="connsiteX3" fmla="*/ 1530477 w 1557875"/>
                  <a:gd name="connsiteY3" fmla="*/ 1870799 h 3386592"/>
                  <a:gd name="connsiteX4" fmla="*/ 1138627 w 1557875"/>
                  <a:gd name="connsiteY4" fmla="*/ 2912037 h 3386592"/>
                  <a:gd name="connsiteX5" fmla="*/ 825568 w 1557875"/>
                  <a:gd name="connsiteY5" fmla="*/ 3355102 h 3386592"/>
                  <a:gd name="connsiteX6" fmla="*/ 26087 w 1557875"/>
                  <a:gd name="connsiteY6" fmla="*/ 3386443 h 3386592"/>
                  <a:gd name="connsiteX7" fmla="*/ 0 w 1557875"/>
                  <a:gd name="connsiteY7" fmla="*/ 3386592 h 3386592"/>
                  <a:gd name="connsiteX8" fmla="*/ 0 w 1557875"/>
                  <a:gd name="connsiteY8" fmla="*/ 3066486 h 3386592"/>
                  <a:gd name="connsiteX9" fmla="*/ 3744 w 1557875"/>
                  <a:gd name="connsiteY9" fmla="*/ 3066465 h 3386592"/>
                  <a:gd name="connsiteX10" fmla="*/ 652087 w 1557875"/>
                  <a:gd name="connsiteY10" fmla="*/ 3041048 h 3386592"/>
                  <a:gd name="connsiteX11" fmla="*/ 905963 w 1557875"/>
                  <a:gd name="connsiteY11" fmla="*/ 2681744 h 3386592"/>
                  <a:gd name="connsiteX12" fmla="*/ 1223736 w 1557875"/>
                  <a:gd name="connsiteY12" fmla="*/ 1837349 h 3386592"/>
                  <a:gd name="connsiteX13" fmla="*/ 1156483 w 1557875"/>
                  <a:gd name="connsiteY13" fmla="*/ 1045725 h 3386592"/>
                  <a:gd name="connsiteX14" fmla="*/ 655013 w 1557875"/>
                  <a:gd name="connsiteY14" fmla="*/ 481001 h 3386592"/>
                  <a:gd name="connsiteX15" fmla="*/ 176073 w 1557875"/>
                  <a:gd name="connsiteY15" fmla="*/ 334072 h 3386592"/>
                  <a:gd name="connsiteX16" fmla="*/ 0 w 1557875"/>
                  <a:gd name="connsiteY16" fmla="*/ 321006 h 3386592"/>
                  <a:gd name="connsiteX17" fmla="*/ 0 w 1557875"/>
                  <a:gd name="connsiteY17" fmla="*/ 288 h 338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57875" h="3386592">
                    <a:moveTo>
                      <a:pt x="8401" y="0"/>
                    </a:moveTo>
                    <a:cubicBezTo>
                      <a:pt x="324225" y="3339"/>
                      <a:pt x="606618" y="89434"/>
                      <a:pt x="829175" y="198264"/>
                    </a:cubicBezTo>
                    <a:cubicBezTo>
                      <a:pt x="1118259" y="358189"/>
                      <a:pt x="1330663" y="615879"/>
                      <a:pt x="1447547" y="894635"/>
                    </a:cubicBezTo>
                    <a:cubicBezTo>
                      <a:pt x="1564431" y="1173392"/>
                      <a:pt x="1581963" y="1534567"/>
                      <a:pt x="1530477" y="1870799"/>
                    </a:cubicBezTo>
                    <a:cubicBezTo>
                      <a:pt x="1478991" y="2207032"/>
                      <a:pt x="1256112" y="2664653"/>
                      <a:pt x="1138627" y="2912037"/>
                    </a:cubicBezTo>
                    <a:cubicBezTo>
                      <a:pt x="1021141" y="3159420"/>
                      <a:pt x="1018619" y="3229288"/>
                      <a:pt x="825568" y="3355102"/>
                    </a:cubicBezTo>
                    <a:cubicBezTo>
                      <a:pt x="671404" y="3376617"/>
                      <a:pt x="330292" y="3383931"/>
                      <a:pt x="26087" y="3386443"/>
                    </a:cubicBezTo>
                    <a:lnTo>
                      <a:pt x="0" y="3386592"/>
                    </a:lnTo>
                    <a:lnTo>
                      <a:pt x="0" y="3066486"/>
                    </a:lnTo>
                    <a:lnTo>
                      <a:pt x="3744" y="3066465"/>
                    </a:lnTo>
                    <a:cubicBezTo>
                      <a:pt x="250440" y="3064428"/>
                      <a:pt x="527066" y="3058496"/>
                      <a:pt x="652087" y="3041048"/>
                    </a:cubicBezTo>
                    <a:cubicBezTo>
                      <a:pt x="808642" y="2939019"/>
                      <a:pt x="810688" y="2882360"/>
                      <a:pt x="905963" y="2681744"/>
                    </a:cubicBezTo>
                    <a:cubicBezTo>
                      <a:pt x="1001238" y="2481127"/>
                      <a:pt x="1181983" y="2110018"/>
                      <a:pt x="1223736" y="1837349"/>
                    </a:cubicBezTo>
                    <a:cubicBezTo>
                      <a:pt x="1265488" y="1564680"/>
                      <a:pt x="1251271" y="1271784"/>
                      <a:pt x="1156483" y="1045725"/>
                    </a:cubicBezTo>
                    <a:cubicBezTo>
                      <a:pt x="1061695" y="819668"/>
                      <a:pt x="889446" y="610692"/>
                      <a:pt x="655013" y="481001"/>
                    </a:cubicBezTo>
                    <a:cubicBezTo>
                      <a:pt x="519650" y="414809"/>
                      <a:pt x="356991" y="358988"/>
                      <a:pt x="176073" y="334072"/>
                    </a:cubicBezTo>
                    <a:lnTo>
                      <a:pt x="0" y="321006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ACD5CE">
                  <a:alpha val="4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îŝ1ïḓe">
                <a:extLst>
                  <a:ext uri="{FF2B5EF4-FFF2-40B4-BE49-F238E27FC236}">
                    <a16:creationId xmlns="" xmlns:a16="http://schemas.microsoft.com/office/drawing/2014/main" id="{E3C3641F-8221-4E4A-B90A-68C267450BA2}"/>
                  </a:ext>
                </a:extLst>
              </p:cNvPr>
              <p:cNvSpPr/>
              <p:nvPr/>
            </p:nvSpPr>
            <p:spPr>
              <a:xfrm flipH="1">
                <a:off x="6525490" y="1135117"/>
                <a:ext cx="1632135" cy="3386591"/>
              </a:xfrm>
              <a:custGeom>
                <a:avLst/>
                <a:gdLst>
                  <a:gd name="connsiteX0" fmla="*/ 8401 w 1557875"/>
                  <a:gd name="connsiteY0" fmla="*/ 0 h 3386592"/>
                  <a:gd name="connsiteX1" fmla="*/ 829175 w 1557875"/>
                  <a:gd name="connsiteY1" fmla="*/ 198264 h 3386592"/>
                  <a:gd name="connsiteX2" fmla="*/ 1447547 w 1557875"/>
                  <a:gd name="connsiteY2" fmla="*/ 894635 h 3386592"/>
                  <a:gd name="connsiteX3" fmla="*/ 1530477 w 1557875"/>
                  <a:gd name="connsiteY3" fmla="*/ 1870799 h 3386592"/>
                  <a:gd name="connsiteX4" fmla="*/ 1138627 w 1557875"/>
                  <a:gd name="connsiteY4" fmla="*/ 2912037 h 3386592"/>
                  <a:gd name="connsiteX5" fmla="*/ 825568 w 1557875"/>
                  <a:gd name="connsiteY5" fmla="*/ 3355102 h 3386592"/>
                  <a:gd name="connsiteX6" fmla="*/ 26087 w 1557875"/>
                  <a:gd name="connsiteY6" fmla="*/ 3386443 h 3386592"/>
                  <a:gd name="connsiteX7" fmla="*/ 0 w 1557875"/>
                  <a:gd name="connsiteY7" fmla="*/ 3386592 h 3386592"/>
                  <a:gd name="connsiteX8" fmla="*/ 0 w 1557875"/>
                  <a:gd name="connsiteY8" fmla="*/ 3066486 h 3386592"/>
                  <a:gd name="connsiteX9" fmla="*/ 3744 w 1557875"/>
                  <a:gd name="connsiteY9" fmla="*/ 3066465 h 3386592"/>
                  <a:gd name="connsiteX10" fmla="*/ 652087 w 1557875"/>
                  <a:gd name="connsiteY10" fmla="*/ 3041048 h 3386592"/>
                  <a:gd name="connsiteX11" fmla="*/ 905963 w 1557875"/>
                  <a:gd name="connsiteY11" fmla="*/ 2681744 h 3386592"/>
                  <a:gd name="connsiteX12" fmla="*/ 1223736 w 1557875"/>
                  <a:gd name="connsiteY12" fmla="*/ 1837349 h 3386592"/>
                  <a:gd name="connsiteX13" fmla="*/ 1156483 w 1557875"/>
                  <a:gd name="connsiteY13" fmla="*/ 1045725 h 3386592"/>
                  <a:gd name="connsiteX14" fmla="*/ 655013 w 1557875"/>
                  <a:gd name="connsiteY14" fmla="*/ 481001 h 3386592"/>
                  <a:gd name="connsiteX15" fmla="*/ 176073 w 1557875"/>
                  <a:gd name="connsiteY15" fmla="*/ 334072 h 3386592"/>
                  <a:gd name="connsiteX16" fmla="*/ 0 w 1557875"/>
                  <a:gd name="connsiteY16" fmla="*/ 321006 h 3386592"/>
                  <a:gd name="connsiteX17" fmla="*/ 0 w 1557875"/>
                  <a:gd name="connsiteY17" fmla="*/ 288 h 338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57875" h="3386592">
                    <a:moveTo>
                      <a:pt x="8401" y="0"/>
                    </a:moveTo>
                    <a:cubicBezTo>
                      <a:pt x="324225" y="3339"/>
                      <a:pt x="606618" y="89434"/>
                      <a:pt x="829175" y="198264"/>
                    </a:cubicBezTo>
                    <a:cubicBezTo>
                      <a:pt x="1118259" y="358189"/>
                      <a:pt x="1330663" y="615879"/>
                      <a:pt x="1447547" y="894635"/>
                    </a:cubicBezTo>
                    <a:cubicBezTo>
                      <a:pt x="1564431" y="1173392"/>
                      <a:pt x="1581963" y="1534567"/>
                      <a:pt x="1530477" y="1870799"/>
                    </a:cubicBezTo>
                    <a:cubicBezTo>
                      <a:pt x="1478991" y="2207032"/>
                      <a:pt x="1256112" y="2664653"/>
                      <a:pt x="1138627" y="2912037"/>
                    </a:cubicBezTo>
                    <a:cubicBezTo>
                      <a:pt x="1021141" y="3159420"/>
                      <a:pt x="1018619" y="3229288"/>
                      <a:pt x="825568" y="3355102"/>
                    </a:cubicBezTo>
                    <a:cubicBezTo>
                      <a:pt x="671404" y="3376617"/>
                      <a:pt x="330292" y="3383931"/>
                      <a:pt x="26087" y="3386443"/>
                    </a:cubicBezTo>
                    <a:lnTo>
                      <a:pt x="0" y="3386592"/>
                    </a:lnTo>
                    <a:lnTo>
                      <a:pt x="0" y="3066486"/>
                    </a:lnTo>
                    <a:lnTo>
                      <a:pt x="3744" y="3066465"/>
                    </a:lnTo>
                    <a:cubicBezTo>
                      <a:pt x="250440" y="3064428"/>
                      <a:pt x="527066" y="3058496"/>
                      <a:pt x="652087" y="3041048"/>
                    </a:cubicBezTo>
                    <a:cubicBezTo>
                      <a:pt x="808642" y="2939019"/>
                      <a:pt x="810688" y="2882360"/>
                      <a:pt x="905963" y="2681744"/>
                    </a:cubicBezTo>
                    <a:cubicBezTo>
                      <a:pt x="1001238" y="2481127"/>
                      <a:pt x="1181983" y="2110018"/>
                      <a:pt x="1223736" y="1837349"/>
                    </a:cubicBezTo>
                    <a:cubicBezTo>
                      <a:pt x="1265488" y="1564680"/>
                      <a:pt x="1251271" y="1271784"/>
                      <a:pt x="1156483" y="1045725"/>
                    </a:cubicBezTo>
                    <a:cubicBezTo>
                      <a:pt x="1061695" y="819668"/>
                      <a:pt x="889446" y="610692"/>
                      <a:pt x="655013" y="481001"/>
                    </a:cubicBezTo>
                    <a:cubicBezTo>
                      <a:pt x="519650" y="414809"/>
                      <a:pt x="356991" y="358988"/>
                      <a:pt x="176073" y="334072"/>
                    </a:cubicBezTo>
                    <a:lnTo>
                      <a:pt x="0" y="321006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90BD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íS1íḓe">
                <a:extLst>
                  <a:ext uri="{FF2B5EF4-FFF2-40B4-BE49-F238E27FC236}">
                    <a16:creationId xmlns="" xmlns:a16="http://schemas.microsoft.com/office/drawing/2014/main" id="{910FDB8A-0761-44F2-8EC7-4943331B4DA0}"/>
                  </a:ext>
                </a:extLst>
              </p:cNvPr>
              <p:cNvSpPr/>
              <p:nvPr/>
            </p:nvSpPr>
            <p:spPr>
              <a:xfrm rot="10800000">
                <a:off x="8401430" y="1624321"/>
                <a:ext cx="779318" cy="2408184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9318" h="2408184">
                    <a:moveTo>
                      <a:pt x="779318" y="2408184"/>
                    </a:moveTo>
                    <a:cubicBezTo>
                      <a:pt x="369695" y="2231539"/>
                      <a:pt x="0" y="1869094"/>
                      <a:pt x="0" y="1204092"/>
                    </a:cubicBezTo>
                    <a:cubicBezTo>
                      <a:pt x="0" y="539090"/>
                      <a:pt x="411258" y="145473"/>
                      <a:pt x="779318" y="0"/>
                    </a:cubicBezTo>
                    <a:cubicBezTo>
                      <a:pt x="478853" y="276460"/>
                      <a:pt x="246522" y="671422"/>
                      <a:pt x="246522" y="1204091"/>
                    </a:cubicBezTo>
                    <a:cubicBezTo>
                      <a:pt x="246522" y="1736760"/>
                      <a:pt x="458071" y="2214850"/>
                      <a:pt x="779318" y="2408182"/>
                    </a:cubicBezTo>
                    <a:lnTo>
                      <a:pt x="779318" y="2408184"/>
                    </a:lnTo>
                    <a:close/>
                  </a:path>
                </a:pathLst>
              </a:custGeom>
              <a:solidFill>
                <a:srgbClr val="90BD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îśľïďê">
                <a:extLst>
                  <a:ext uri="{FF2B5EF4-FFF2-40B4-BE49-F238E27FC236}">
                    <a16:creationId xmlns="" xmlns:a16="http://schemas.microsoft.com/office/drawing/2014/main" id="{7F2D1531-A8E3-4137-AF89-AE9A606A6B85}"/>
                  </a:ext>
                </a:extLst>
              </p:cNvPr>
              <p:cNvSpPr/>
              <p:nvPr/>
            </p:nvSpPr>
            <p:spPr>
              <a:xfrm>
                <a:off x="7087360" y="1624321"/>
                <a:ext cx="779318" cy="2408184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9318" h="2408184">
                    <a:moveTo>
                      <a:pt x="779318" y="2408184"/>
                    </a:moveTo>
                    <a:cubicBezTo>
                      <a:pt x="369695" y="2231539"/>
                      <a:pt x="0" y="1869094"/>
                      <a:pt x="0" y="1204092"/>
                    </a:cubicBezTo>
                    <a:cubicBezTo>
                      <a:pt x="0" y="539090"/>
                      <a:pt x="411258" y="145473"/>
                      <a:pt x="779318" y="0"/>
                    </a:cubicBezTo>
                    <a:cubicBezTo>
                      <a:pt x="478853" y="276460"/>
                      <a:pt x="246522" y="671422"/>
                      <a:pt x="246522" y="1204091"/>
                    </a:cubicBezTo>
                    <a:cubicBezTo>
                      <a:pt x="246522" y="1736760"/>
                      <a:pt x="458071" y="2214850"/>
                      <a:pt x="779318" y="2408182"/>
                    </a:cubicBezTo>
                    <a:lnTo>
                      <a:pt x="779318" y="2408184"/>
                    </a:lnTo>
                    <a:close/>
                  </a:path>
                </a:pathLst>
              </a:custGeom>
              <a:solidFill>
                <a:srgbClr val="90BD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ïṣļïḑe">
                <a:extLst>
                  <a:ext uri="{FF2B5EF4-FFF2-40B4-BE49-F238E27FC236}">
                    <a16:creationId xmlns="" xmlns:a16="http://schemas.microsoft.com/office/drawing/2014/main" id="{8D8B9A7E-9797-4880-9200-13094F20F2B5}"/>
                  </a:ext>
                </a:extLst>
              </p:cNvPr>
              <p:cNvSpPr/>
              <p:nvPr/>
            </p:nvSpPr>
            <p:spPr>
              <a:xfrm>
                <a:off x="7954889" y="1634154"/>
                <a:ext cx="363525" cy="2313432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199099 h 2199099"/>
                  <a:gd name="connsiteX1" fmla="*/ 1 w 206361"/>
                  <a:gd name="connsiteY1" fmla="*/ 1247255 h 2199099"/>
                  <a:gd name="connsiteX2" fmla="*/ 104397 w 206361"/>
                  <a:gd name="connsiteY2" fmla="*/ 0 h 2199099"/>
                  <a:gd name="connsiteX3" fmla="*/ 205125 w 206361"/>
                  <a:gd name="connsiteY3" fmla="*/ 1079089 h 2199099"/>
                  <a:gd name="connsiteX4" fmla="*/ 102093 w 206361"/>
                  <a:gd name="connsiteY4" fmla="*/ 2199099 h 2199099"/>
                  <a:gd name="connsiteX0" fmla="*/ 102093 w 206361"/>
                  <a:gd name="connsiteY0" fmla="*/ 2208485 h 2208485"/>
                  <a:gd name="connsiteX1" fmla="*/ 1 w 206361"/>
                  <a:gd name="connsiteY1" fmla="*/ 1247255 h 2208485"/>
                  <a:gd name="connsiteX2" fmla="*/ 104397 w 206361"/>
                  <a:gd name="connsiteY2" fmla="*/ 0 h 2208485"/>
                  <a:gd name="connsiteX3" fmla="*/ 205125 w 206361"/>
                  <a:gd name="connsiteY3" fmla="*/ 1079089 h 2208485"/>
                  <a:gd name="connsiteX4" fmla="*/ 102093 w 206361"/>
                  <a:gd name="connsiteY4" fmla="*/ 2208485 h 2208485"/>
                  <a:gd name="connsiteX0" fmla="*/ 102093 w 206313"/>
                  <a:gd name="connsiteY0" fmla="*/ 2208485 h 2208485"/>
                  <a:gd name="connsiteX1" fmla="*/ 1 w 206313"/>
                  <a:gd name="connsiteY1" fmla="*/ 1247255 h 2208485"/>
                  <a:gd name="connsiteX2" fmla="*/ 104397 w 206313"/>
                  <a:gd name="connsiteY2" fmla="*/ 0 h 2208485"/>
                  <a:gd name="connsiteX3" fmla="*/ 205125 w 206313"/>
                  <a:gd name="connsiteY3" fmla="*/ 1079089 h 2208485"/>
                  <a:gd name="connsiteX4" fmla="*/ 102093 w 206313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313" h="2208485">
                    <a:moveTo>
                      <a:pt x="102093" y="2208485"/>
                    </a:moveTo>
                    <a:cubicBezTo>
                      <a:pt x="118854" y="2118023"/>
                      <a:pt x="-383" y="1615336"/>
                      <a:pt x="1" y="1247255"/>
                    </a:cubicBezTo>
                    <a:cubicBezTo>
                      <a:pt x="385" y="879174"/>
                      <a:pt x="69353" y="237819"/>
                      <a:pt x="104397" y="0"/>
                    </a:cubicBezTo>
                    <a:cubicBezTo>
                      <a:pt x="121768" y="338398"/>
                      <a:pt x="205125" y="546420"/>
                      <a:pt x="205125" y="1079089"/>
                    </a:cubicBezTo>
                    <a:cubicBezTo>
                      <a:pt x="220029" y="1490963"/>
                      <a:pt x="89614" y="2140168"/>
                      <a:pt x="102093" y="2208485"/>
                    </a:cubicBezTo>
                    <a:close/>
                  </a:path>
                </a:pathLst>
              </a:custGeom>
              <a:solidFill>
                <a:srgbClr val="90BD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îṥľíḍè">
                <a:extLst>
                  <a:ext uri="{FF2B5EF4-FFF2-40B4-BE49-F238E27FC236}">
                    <a16:creationId xmlns="" xmlns:a16="http://schemas.microsoft.com/office/drawing/2014/main" id="{5EC78279-DDA2-4E0D-9DC2-120EC933E335}"/>
                  </a:ext>
                </a:extLst>
              </p:cNvPr>
              <p:cNvSpPr/>
              <p:nvPr/>
            </p:nvSpPr>
            <p:spPr>
              <a:xfrm>
                <a:off x="7477019" y="5010913"/>
                <a:ext cx="1133581" cy="85623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476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ïṡ1iḓe">
                <a:extLst>
                  <a:ext uri="{FF2B5EF4-FFF2-40B4-BE49-F238E27FC236}">
                    <a16:creationId xmlns="" xmlns:a16="http://schemas.microsoft.com/office/drawing/2014/main" id="{F605CA76-591E-4E8E-BFC1-D0054A7AFE1F}"/>
                  </a:ext>
                </a:extLst>
              </p:cNvPr>
              <p:cNvSpPr/>
              <p:nvPr/>
            </p:nvSpPr>
            <p:spPr>
              <a:xfrm>
                <a:off x="7954784" y="5043279"/>
                <a:ext cx="120616" cy="680729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21" h="2208485">
                    <a:moveTo>
                      <a:pt x="102153" y="2208485"/>
                    </a:moveTo>
                    <a:cubicBezTo>
                      <a:pt x="118914" y="2108637"/>
                      <a:pt x="-3113" y="1624722"/>
                      <a:pt x="61" y="1256641"/>
                    </a:cubicBezTo>
                    <a:cubicBezTo>
                      <a:pt x="3235" y="888560"/>
                      <a:pt x="80574" y="219046"/>
                      <a:pt x="121198" y="0"/>
                    </a:cubicBezTo>
                    <a:cubicBezTo>
                      <a:pt x="77188" y="329012"/>
                      <a:pt x="205185" y="555806"/>
                      <a:pt x="205185" y="1088475"/>
                    </a:cubicBezTo>
                    <a:cubicBezTo>
                      <a:pt x="220089" y="1500349"/>
                      <a:pt x="95254" y="2140168"/>
                      <a:pt x="102153" y="22084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îŝḻídé">
                <a:extLst>
                  <a:ext uri="{FF2B5EF4-FFF2-40B4-BE49-F238E27FC236}">
                    <a16:creationId xmlns="" xmlns:a16="http://schemas.microsoft.com/office/drawing/2014/main" id="{7D46F01E-2DAC-4A93-93B7-A482FEFA3D81}"/>
                  </a:ext>
                </a:extLst>
              </p:cNvPr>
              <p:cNvSpPr/>
              <p:nvPr/>
            </p:nvSpPr>
            <p:spPr>
              <a:xfrm>
                <a:off x="8318500" y="5098665"/>
                <a:ext cx="120616" cy="680729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21" h="2208485">
                    <a:moveTo>
                      <a:pt x="102153" y="2208485"/>
                    </a:moveTo>
                    <a:cubicBezTo>
                      <a:pt x="118914" y="2108637"/>
                      <a:pt x="-3113" y="1624722"/>
                      <a:pt x="61" y="1256641"/>
                    </a:cubicBezTo>
                    <a:cubicBezTo>
                      <a:pt x="3235" y="888560"/>
                      <a:pt x="80574" y="219046"/>
                      <a:pt x="121198" y="0"/>
                    </a:cubicBezTo>
                    <a:cubicBezTo>
                      <a:pt x="77188" y="329012"/>
                      <a:pt x="205185" y="555806"/>
                      <a:pt x="205185" y="1088475"/>
                    </a:cubicBezTo>
                    <a:cubicBezTo>
                      <a:pt x="220089" y="1500349"/>
                      <a:pt x="95254" y="2140168"/>
                      <a:pt x="102153" y="22084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išḷïḋé">
                <a:extLst>
                  <a:ext uri="{FF2B5EF4-FFF2-40B4-BE49-F238E27FC236}">
                    <a16:creationId xmlns="" xmlns:a16="http://schemas.microsoft.com/office/drawing/2014/main" id="{216879C0-F993-46F5-905D-FE4F49B12D94}"/>
                  </a:ext>
                </a:extLst>
              </p:cNvPr>
              <p:cNvSpPr/>
              <p:nvPr/>
            </p:nvSpPr>
            <p:spPr>
              <a:xfrm>
                <a:off x="7631094" y="5091665"/>
                <a:ext cx="120616" cy="680729"/>
              </a:xfrm>
              <a:custGeom>
                <a:avLst/>
                <a:gdLst>
                  <a:gd name="connsiteX0" fmla="*/ 779318 w 779318"/>
                  <a:gd name="connsiteY0" fmla="*/ 2408183 h 2408183"/>
                  <a:gd name="connsiteX1" fmla="*/ 0 w 779318"/>
                  <a:gd name="connsiteY1" fmla="*/ 1204091 h 2408183"/>
                  <a:gd name="connsiteX2" fmla="*/ 779318 w 779318"/>
                  <a:gd name="connsiteY2" fmla="*/ -1 h 2408183"/>
                  <a:gd name="connsiteX3" fmla="*/ 246522 w 779318"/>
                  <a:gd name="connsiteY3" fmla="*/ 1204090 h 2408183"/>
                  <a:gd name="connsiteX4" fmla="*/ 779318 w 779318"/>
                  <a:gd name="connsiteY4" fmla="*/ 2408181 h 2408183"/>
                  <a:gd name="connsiteX5" fmla="*/ 779318 w 779318"/>
                  <a:gd name="connsiteY5" fmla="*/ 2408183 h 2408183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246522 w 779318"/>
                  <a:gd name="connsiteY3" fmla="*/ 1204091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779318 w 779318"/>
                  <a:gd name="connsiteY0" fmla="*/ 2408184 h 2408184"/>
                  <a:gd name="connsiteX1" fmla="*/ 0 w 779318"/>
                  <a:gd name="connsiteY1" fmla="*/ 1204092 h 2408184"/>
                  <a:gd name="connsiteX2" fmla="*/ 779318 w 779318"/>
                  <a:gd name="connsiteY2" fmla="*/ 0 h 2408184"/>
                  <a:gd name="connsiteX3" fmla="*/ 693643 w 779318"/>
                  <a:gd name="connsiteY3" fmla="*/ 1309195 h 2408184"/>
                  <a:gd name="connsiteX4" fmla="*/ 779318 w 779318"/>
                  <a:gd name="connsiteY4" fmla="*/ 2408182 h 2408184"/>
                  <a:gd name="connsiteX5" fmla="*/ 779318 w 779318"/>
                  <a:gd name="connsiteY5" fmla="*/ 2408184 h 2408184"/>
                  <a:gd name="connsiteX0" fmla="*/ 399289 w 399289"/>
                  <a:gd name="connsiteY0" fmla="*/ 2408184 h 2408184"/>
                  <a:gd name="connsiteX1" fmla="*/ 23 w 399289"/>
                  <a:gd name="connsiteY1" fmla="*/ 1214602 h 2408184"/>
                  <a:gd name="connsiteX2" fmla="*/ 399289 w 399289"/>
                  <a:gd name="connsiteY2" fmla="*/ 0 h 2408184"/>
                  <a:gd name="connsiteX3" fmla="*/ 313614 w 399289"/>
                  <a:gd name="connsiteY3" fmla="*/ 1309195 h 2408184"/>
                  <a:gd name="connsiteX4" fmla="*/ 399289 w 399289"/>
                  <a:gd name="connsiteY4" fmla="*/ 2408182 h 2408184"/>
                  <a:gd name="connsiteX5" fmla="*/ 399289 w 399289"/>
                  <a:gd name="connsiteY5" fmla="*/ 2408184 h 2408184"/>
                  <a:gd name="connsiteX0" fmla="*/ 440915 w 440915"/>
                  <a:gd name="connsiteY0" fmla="*/ 2429204 h 2429204"/>
                  <a:gd name="connsiteX1" fmla="*/ 41649 w 440915"/>
                  <a:gd name="connsiteY1" fmla="*/ 1235622 h 2429204"/>
                  <a:gd name="connsiteX2" fmla="*/ 262069 w 440915"/>
                  <a:gd name="connsiteY2" fmla="*/ 0 h 2429204"/>
                  <a:gd name="connsiteX3" fmla="*/ 355240 w 440915"/>
                  <a:gd name="connsiteY3" fmla="*/ 1330215 h 2429204"/>
                  <a:gd name="connsiteX4" fmla="*/ 440915 w 440915"/>
                  <a:gd name="connsiteY4" fmla="*/ 2429202 h 2429204"/>
                  <a:gd name="connsiteX5" fmla="*/ 440915 w 440915"/>
                  <a:gd name="connsiteY5" fmla="*/ 2429204 h 2429204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89378 w 489378"/>
                  <a:gd name="connsiteY0" fmla="*/ 2597369 h 2597369"/>
                  <a:gd name="connsiteX1" fmla="*/ 90112 w 489378"/>
                  <a:gd name="connsiteY1" fmla="*/ 1403787 h 2597369"/>
                  <a:gd name="connsiteX2" fmla="*/ 221109 w 489378"/>
                  <a:gd name="connsiteY2" fmla="*/ 0 h 2597369"/>
                  <a:gd name="connsiteX3" fmla="*/ 403703 w 489378"/>
                  <a:gd name="connsiteY3" fmla="*/ 1498380 h 2597369"/>
                  <a:gd name="connsiteX4" fmla="*/ 489378 w 489378"/>
                  <a:gd name="connsiteY4" fmla="*/ 2597367 h 2597369"/>
                  <a:gd name="connsiteX5" fmla="*/ 489378 w 489378"/>
                  <a:gd name="connsiteY5" fmla="*/ 2597369 h 2597369"/>
                  <a:gd name="connsiteX0" fmla="*/ 440135 w 440135"/>
                  <a:gd name="connsiteY0" fmla="*/ 2597369 h 2597369"/>
                  <a:gd name="connsiteX1" fmla="*/ 40869 w 440135"/>
                  <a:gd name="connsiteY1" fmla="*/ 1403787 h 2597369"/>
                  <a:gd name="connsiteX2" fmla="*/ 171866 w 440135"/>
                  <a:gd name="connsiteY2" fmla="*/ 0 h 2597369"/>
                  <a:gd name="connsiteX3" fmla="*/ 354460 w 440135"/>
                  <a:gd name="connsiteY3" fmla="*/ 1498380 h 2597369"/>
                  <a:gd name="connsiteX4" fmla="*/ 440135 w 440135"/>
                  <a:gd name="connsiteY4" fmla="*/ 2597367 h 2597369"/>
                  <a:gd name="connsiteX5" fmla="*/ 440135 w 440135"/>
                  <a:gd name="connsiteY5" fmla="*/ 2597369 h 2597369"/>
                  <a:gd name="connsiteX0" fmla="*/ 412392 w 412392"/>
                  <a:gd name="connsiteY0" fmla="*/ 2597369 h 2597369"/>
                  <a:gd name="connsiteX1" fmla="*/ 13126 w 412392"/>
                  <a:gd name="connsiteY1" fmla="*/ 1403787 h 2597369"/>
                  <a:gd name="connsiteX2" fmla="*/ 144123 w 412392"/>
                  <a:gd name="connsiteY2" fmla="*/ 0 h 2597369"/>
                  <a:gd name="connsiteX3" fmla="*/ 326717 w 412392"/>
                  <a:gd name="connsiteY3" fmla="*/ 1498380 h 2597369"/>
                  <a:gd name="connsiteX4" fmla="*/ 412392 w 412392"/>
                  <a:gd name="connsiteY4" fmla="*/ 2597367 h 2597369"/>
                  <a:gd name="connsiteX5" fmla="*/ 412392 w 412392"/>
                  <a:gd name="connsiteY5" fmla="*/ 2597369 h 2597369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388612 w 410967"/>
                  <a:gd name="connsiteY0" fmla="*/ 2744513 h 2744513"/>
                  <a:gd name="connsiteX1" fmla="*/ 11701 w 410967"/>
                  <a:gd name="connsiteY1" fmla="*/ 1403787 h 2744513"/>
                  <a:gd name="connsiteX2" fmla="*/ 142698 w 410967"/>
                  <a:gd name="connsiteY2" fmla="*/ 0 h 2744513"/>
                  <a:gd name="connsiteX3" fmla="*/ 325292 w 410967"/>
                  <a:gd name="connsiteY3" fmla="*/ 1498380 h 2744513"/>
                  <a:gd name="connsiteX4" fmla="*/ 410967 w 410967"/>
                  <a:gd name="connsiteY4" fmla="*/ 2597367 h 2744513"/>
                  <a:gd name="connsiteX5" fmla="*/ 388612 w 410967"/>
                  <a:gd name="connsiteY5" fmla="*/ 2744513 h 2744513"/>
                  <a:gd name="connsiteX0" fmla="*/ 228631 w 407477"/>
                  <a:gd name="connsiteY0" fmla="*/ 2471244 h 2597367"/>
                  <a:gd name="connsiteX1" fmla="*/ 8211 w 407477"/>
                  <a:gd name="connsiteY1" fmla="*/ 1403787 h 2597367"/>
                  <a:gd name="connsiteX2" fmla="*/ 139208 w 407477"/>
                  <a:gd name="connsiteY2" fmla="*/ 0 h 2597367"/>
                  <a:gd name="connsiteX3" fmla="*/ 321802 w 407477"/>
                  <a:gd name="connsiteY3" fmla="*/ 1498380 h 2597367"/>
                  <a:gd name="connsiteX4" fmla="*/ 407477 w 407477"/>
                  <a:gd name="connsiteY4" fmla="*/ 2597367 h 2597367"/>
                  <a:gd name="connsiteX5" fmla="*/ 228631 w 407477"/>
                  <a:gd name="connsiteY5" fmla="*/ 2471244 h 2597367"/>
                  <a:gd name="connsiteX0" fmla="*/ 223164 w 318785"/>
                  <a:gd name="connsiteY0" fmla="*/ 2471244 h 2471560"/>
                  <a:gd name="connsiteX1" fmla="*/ 2744 w 318785"/>
                  <a:gd name="connsiteY1" fmla="*/ 1403787 h 2471560"/>
                  <a:gd name="connsiteX2" fmla="*/ 133741 w 318785"/>
                  <a:gd name="connsiteY2" fmla="*/ 0 h 2471560"/>
                  <a:gd name="connsiteX3" fmla="*/ 316335 w 318785"/>
                  <a:gd name="connsiteY3" fmla="*/ 1498380 h 2471560"/>
                  <a:gd name="connsiteX4" fmla="*/ 223164 w 318785"/>
                  <a:gd name="connsiteY4" fmla="*/ 2471244 h 2471560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220502 w 316123"/>
                  <a:gd name="connsiteY0" fmla="*/ 2523795 h 2524111"/>
                  <a:gd name="connsiteX1" fmla="*/ 82 w 316123"/>
                  <a:gd name="connsiteY1" fmla="*/ 1456338 h 2524111"/>
                  <a:gd name="connsiteX2" fmla="*/ 200104 w 316123"/>
                  <a:gd name="connsiteY2" fmla="*/ 0 h 2524111"/>
                  <a:gd name="connsiteX3" fmla="*/ 313673 w 316123"/>
                  <a:gd name="connsiteY3" fmla="*/ 1550931 h 2524111"/>
                  <a:gd name="connsiteX4" fmla="*/ 220502 w 316123"/>
                  <a:gd name="connsiteY4" fmla="*/ 2523795 h 2524111"/>
                  <a:gd name="connsiteX0" fmla="*/ 161437 w 257058"/>
                  <a:gd name="connsiteY0" fmla="*/ 2523795 h 2524111"/>
                  <a:gd name="connsiteX1" fmla="*/ 181 w 257058"/>
                  <a:gd name="connsiteY1" fmla="*/ 1445828 h 2524111"/>
                  <a:gd name="connsiteX2" fmla="*/ 141039 w 257058"/>
                  <a:gd name="connsiteY2" fmla="*/ 0 h 2524111"/>
                  <a:gd name="connsiteX3" fmla="*/ 254608 w 257058"/>
                  <a:gd name="connsiteY3" fmla="*/ 1550931 h 2524111"/>
                  <a:gd name="connsiteX4" fmla="*/ 161437 w 257058"/>
                  <a:gd name="connsiteY4" fmla="*/ 2523795 h 2524111"/>
                  <a:gd name="connsiteX0" fmla="*/ 112207 w 256113"/>
                  <a:gd name="connsiteY0" fmla="*/ 2513285 h 2513607"/>
                  <a:gd name="connsiteX1" fmla="*/ 254 w 256113"/>
                  <a:gd name="connsiteY1" fmla="*/ 1445828 h 2513607"/>
                  <a:gd name="connsiteX2" fmla="*/ 141112 w 256113"/>
                  <a:gd name="connsiteY2" fmla="*/ 0 h 2513607"/>
                  <a:gd name="connsiteX3" fmla="*/ 254681 w 256113"/>
                  <a:gd name="connsiteY3" fmla="*/ 1550931 h 2513607"/>
                  <a:gd name="connsiteX4" fmla="*/ 112207 w 256113"/>
                  <a:gd name="connsiteY4" fmla="*/ 2513285 h 2513607"/>
                  <a:gd name="connsiteX0" fmla="*/ 112207 w 209853"/>
                  <a:gd name="connsiteY0" fmla="*/ 2513285 h 2513503"/>
                  <a:gd name="connsiteX1" fmla="*/ 254 w 209853"/>
                  <a:gd name="connsiteY1" fmla="*/ 1445828 h 2513503"/>
                  <a:gd name="connsiteX2" fmla="*/ 141112 w 209853"/>
                  <a:gd name="connsiteY2" fmla="*/ 0 h 2513503"/>
                  <a:gd name="connsiteX3" fmla="*/ 205378 w 209853"/>
                  <a:gd name="connsiteY3" fmla="*/ 1277662 h 2513503"/>
                  <a:gd name="connsiteX4" fmla="*/ 112207 w 209853"/>
                  <a:gd name="connsiteY4" fmla="*/ 2513285 h 2513503"/>
                  <a:gd name="connsiteX0" fmla="*/ 112236 w 207857"/>
                  <a:gd name="connsiteY0" fmla="*/ 2502774 h 2502992"/>
                  <a:gd name="connsiteX1" fmla="*/ 283 w 207857"/>
                  <a:gd name="connsiteY1" fmla="*/ 1435317 h 2502992"/>
                  <a:gd name="connsiteX2" fmla="*/ 101699 w 207857"/>
                  <a:gd name="connsiteY2" fmla="*/ 0 h 2502992"/>
                  <a:gd name="connsiteX3" fmla="*/ 205407 w 207857"/>
                  <a:gd name="connsiteY3" fmla="*/ 1267151 h 2502992"/>
                  <a:gd name="connsiteX4" fmla="*/ 112236 w 207857"/>
                  <a:gd name="connsiteY4" fmla="*/ 2502774 h 2502992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8518 w 214139"/>
                  <a:gd name="connsiteY0" fmla="*/ 3206967 h 3207185"/>
                  <a:gd name="connsiteX1" fmla="*/ 6565 w 214139"/>
                  <a:gd name="connsiteY1" fmla="*/ 2139510 h 3207185"/>
                  <a:gd name="connsiteX2" fmla="*/ 78399 w 214139"/>
                  <a:gd name="connsiteY2" fmla="*/ 0 h 3207185"/>
                  <a:gd name="connsiteX3" fmla="*/ 211689 w 214139"/>
                  <a:gd name="connsiteY3" fmla="*/ 1971344 h 3207185"/>
                  <a:gd name="connsiteX4" fmla="*/ 118518 w 214139"/>
                  <a:gd name="connsiteY4" fmla="*/ 3206967 h 3207185"/>
                  <a:gd name="connsiteX0" fmla="*/ 112724 w 208345"/>
                  <a:gd name="connsiteY0" fmla="*/ 3206967 h 3207185"/>
                  <a:gd name="connsiteX1" fmla="*/ 771 w 208345"/>
                  <a:gd name="connsiteY1" fmla="*/ 2139510 h 3207185"/>
                  <a:gd name="connsiteX2" fmla="*/ 72605 w 208345"/>
                  <a:gd name="connsiteY2" fmla="*/ 0 h 3207185"/>
                  <a:gd name="connsiteX3" fmla="*/ 205895 w 208345"/>
                  <a:gd name="connsiteY3" fmla="*/ 1971344 h 3207185"/>
                  <a:gd name="connsiteX4" fmla="*/ 112724 w 208345"/>
                  <a:gd name="connsiteY4" fmla="*/ 3206967 h 3207185"/>
                  <a:gd name="connsiteX0" fmla="*/ 112333 w 207954"/>
                  <a:gd name="connsiteY0" fmla="*/ 2555326 h 2555544"/>
                  <a:gd name="connsiteX1" fmla="*/ 380 w 207954"/>
                  <a:gd name="connsiteY1" fmla="*/ 1487869 h 2555544"/>
                  <a:gd name="connsiteX2" fmla="*/ 82074 w 207954"/>
                  <a:gd name="connsiteY2" fmla="*/ 0 h 2555544"/>
                  <a:gd name="connsiteX3" fmla="*/ 205504 w 207954"/>
                  <a:gd name="connsiteY3" fmla="*/ 1319703 h 2555544"/>
                  <a:gd name="connsiteX4" fmla="*/ 112333 w 207954"/>
                  <a:gd name="connsiteY4" fmla="*/ 2555326 h 2555544"/>
                  <a:gd name="connsiteX0" fmla="*/ 113360 w 208981"/>
                  <a:gd name="connsiteY0" fmla="*/ 2250526 h 2250744"/>
                  <a:gd name="connsiteX1" fmla="*/ 1407 w 208981"/>
                  <a:gd name="connsiteY1" fmla="*/ 1183069 h 2250744"/>
                  <a:gd name="connsiteX2" fmla="*/ 63380 w 208981"/>
                  <a:gd name="connsiteY2" fmla="*/ 0 h 2250744"/>
                  <a:gd name="connsiteX3" fmla="*/ 206531 w 208981"/>
                  <a:gd name="connsiteY3" fmla="*/ 1014903 h 2250744"/>
                  <a:gd name="connsiteX4" fmla="*/ 113360 w 208981"/>
                  <a:gd name="connsiteY4" fmla="*/ 2250526 h 2250744"/>
                  <a:gd name="connsiteX0" fmla="*/ 117785 w 294603"/>
                  <a:gd name="connsiteY0" fmla="*/ 2271546 h 2271764"/>
                  <a:gd name="connsiteX1" fmla="*/ 5832 w 294603"/>
                  <a:gd name="connsiteY1" fmla="*/ 1204089 h 2271764"/>
                  <a:gd name="connsiteX2" fmla="*/ 294602 w 294603"/>
                  <a:gd name="connsiteY2" fmla="*/ 0 h 2271764"/>
                  <a:gd name="connsiteX3" fmla="*/ 210956 w 294603"/>
                  <a:gd name="connsiteY3" fmla="*/ 1035923 h 2271764"/>
                  <a:gd name="connsiteX4" fmla="*/ 117785 w 294603"/>
                  <a:gd name="connsiteY4" fmla="*/ 2271546 h 2271764"/>
                  <a:gd name="connsiteX0" fmla="*/ 112877 w 208498"/>
                  <a:gd name="connsiteY0" fmla="*/ 2303077 h 2303295"/>
                  <a:gd name="connsiteX1" fmla="*/ 924 w 208498"/>
                  <a:gd name="connsiteY1" fmla="*/ 1235620 h 2303295"/>
                  <a:gd name="connsiteX2" fmla="*/ 171365 w 208498"/>
                  <a:gd name="connsiteY2" fmla="*/ 0 h 2303295"/>
                  <a:gd name="connsiteX3" fmla="*/ 206048 w 208498"/>
                  <a:gd name="connsiteY3" fmla="*/ 1067454 h 2303295"/>
                  <a:gd name="connsiteX4" fmla="*/ 112877 w 208498"/>
                  <a:gd name="connsiteY4" fmla="*/ 2303077 h 2303295"/>
                  <a:gd name="connsiteX0" fmla="*/ 111982 w 207603"/>
                  <a:gd name="connsiteY0" fmla="*/ 2324098 h 2324316"/>
                  <a:gd name="connsiteX1" fmla="*/ 29 w 207603"/>
                  <a:gd name="connsiteY1" fmla="*/ 1256641 h 2324316"/>
                  <a:gd name="connsiteX2" fmla="*/ 121166 w 207603"/>
                  <a:gd name="connsiteY2" fmla="*/ 0 h 2324316"/>
                  <a:gd name="connsiteX3" fmla="*/ 205153 w 207603"/>
                  <a:gd name="connsiteY3" fmla="*/ 1088475 h 2324316"/>
                  <a:gd name="connsiteX4" fmla="*/ 111982 w 207603"/>
                  <a:gd name="connsiteY4" fmla="*/ 2324098 h 2324316"/>
                  <a:gd name="connsiteX0" fmla="*/ 111982 w 207603"/>
                  <a:gd name="connsiteY0" fmla="*/ 2197974 h 2198230"/>
                  <a:gd name="connsiteX1" fmla="*/ 29 w 207603"/>
                  <a:gd name="connsiteY1" fmla="*/ 1256641 h 2198230"/>
                  <a:gd name="connsiteX2" fmla="*/ 121166 w 207603"/>
                  <a:gd name="connsiteY2" fmla="*/ 0 h 2198230"/>
                  <a:gd name="connsiteX3" fmla="*/ 205153 w 207603"/>
                  <a:gd name="connsiteY3" fmla="*/ 1088475 h 2198230"/>
                  <a:gd name="connsiteX4" fmla="*/ 111982 w 207603"/>
                  <a:gd name="connsiteY4" fmla="*/ 2197974 h 2198230"/>
                  <a:gd name="connsiteX0" fmla="*/ 111982 w 206487"/>
                  <a:gd name="connsiteY0" fmla="*/ 2197974 h 2197974"/>
                  <a:gd name="connsiteX1" fmla="*/ 29 w 206487"/>
                  <a:gd name="connsiteY1" fmla="*/ 1256641 h 2197974"/>
                  <a:gd name="connsiteX2" fmla="*/ 121166 w 206487"/>
                  <a:gd name="connsiteY2" fmla="*/ 0 h 2197974"/>
                  <a:gd name="connsiteX3" fmla="*/ 205153 w 206487"/>
                  <a:gd name="connsiteY3" fmla="*/ 1088475 h 2197974"/>
                  <a:gd name="connsiteX4" fmla="*/ 111982 w 206487"/>
                  <a:gd name="connsiteY4" fmla="*/ 2197974 h 2197974"/>
                  <a:gd name="connsiteX0" fmla="*/ 283728 w 283728"/>
                  <a:gd name="connsiteY0" fmla="*/ 2124402 h 2124402"/>
                  <a:gd name="connsiteX1" fmla="*/ 4142 w 283728"/>
                  <a:gd name="connsiteY1" fmla="*/ 1256641 h 2124402"/>
                  <a:gd name="connsiteX2" fmla="*/ 125279 w 283728"/>
                  <a:gd name="connsiteY2" fmla="*/ 0 h 2124402"/>
                  <a:gd name="connsiteX3" fmla="*/ 209266 w 283728"/>
                  <a:gd name="connsiteY3" fmla="*/ 1088475 h 2124402"/>
                  <a:gd name="connsiteX4" fmla="*/ 283728 w 283728"/>
                  <a:gd name="connsiteY4" fmla="*/ 2124402 h 2124402"/>
                  <a:gd name="connsiteX0" fmla="*/ 283728 w 284476"/>
                  <a:gd name="connsiteY0" fmla="*/ 2124402 h 2124402"/>
                  <a:gd name="connsiteX1" fmla="*/ 4142 w 284476"/>
                  <a:gd name="connsiteY1" fmla="*/ 1256641 h 2124402"/>
                  <a:gd name="connsiteX2" fmla="*/ 125279 w 284476"/>
                  <a:gd name="connsiteY2" fmla="*/ 0 h 2124402"/>
                  <a:gd name="connsiteX3" fmla="*/ 209266 w 284476"/>
                  <a:gd name="connsiteY3" fmla="*/ 1088475 h 2124402"/>
                  <a:gd name="connsiteX4" fmla="*/ 283728 w 284476"/>
                  <a:gd name="connsiteY4" fmla="*/ 2124402 h 2124402"/>
                  <a:gd name="connsiteX0" fmla="*/ 102153 w 206421"/>
                  <a:gd name="connsiteY0" fmla="*/ 2208485 h 2208485"/>
                  <a:gd name="connsiteX1" fmla="*/ 61 w 206421"/>
                  <a:gd name="connsiteY1" fmla="*/ 1256641 h 2208485"/>
                  <a:gd name="connsiteX2" fmla="*/ 121198 w 206421"/>
                  <a:gd name="connsiteY2" fmla="*/ 0 h 2208485"/>
                  <a:gd name="connsiteX3" fmla="*/ 205185 w 206421"/>
                  <a:gd name="connsiteY3" fmla="*/ 1088475 h 2208485"/>
                  <a:gd name="connsiteX4" fmla="*/ 102153 w 206421"/>
                  <a:gd name="connsiteY4" fmla="*/ 2208485 h 22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21" h="2208485">
                    <a:moveTo>
                      <a:pt x="102153" y="2208485"/>
                    </a:moveTo>
                    <a:cubicBezTo>
                      <a:pt x="118914" y="2108637"/>
                      <a:pt x="-3113" y="1624722"/>
                      <a:pt x="61" y="1256641"/>
                    </a:cubicBezTo>
                    <a:cubicBezTo>
                      <a:pt x="3235" y="888560"/>
                      <a:pt x="80574" y="219046"/>
                      <a:pt x="121198" y="0"/>
                    </a:cubicBezTo>
                    <a:cubicBezTo>
                      <a:pt x="77188" y="329012"/>
                      <a:pt x="205185" y="555806"/>
                      <a:pt x="205185" y="1088475"/>
                    </a:cubicBezTo>
                    <a:cubicBezTo>
                      <a:pt x="220089" y="1500349"/>
                      <a:pt x="95254" y="2140168"/>
                      <a:pt x="102153" y="22084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îṧḻîdé">
              <a:extLst>
                <a:ext uri="{FF2B5EF4-FFF2-40B4-BE49-F238E27FC236}">
                  <a16:creationId xmlns="" xmlns:a16="http://schemas.microsoft.com/office/drawing/2014/main" id="{09D32144-20DC-48A6-B06E-56D364422DE2}"/>
                </a:ext>
              </a:extLst>
            </p:cNvPr>
            <p:cNvGrpSpPr/>
            <p:nvPr/>
          </p:nvGrpSpPr>
          <p:grpSpPr>
            <a:xfrm>
              <a:off x="1310050" y="4557656"/>
              <a:ext cx="2233754" cy="1082518"/>
              <a:chOff x="1762632" y="1197195"/>
              <a:chExt cx="2549181" cy="1082518"/>
            </a:xfrm>
          </p:grpSpPr>
          <p:sp>
            <p:nvSpPr>
              <p:cNvPr id="18" name="îśliḓé">
                <a:extLst>
                  <a:ext uri="{FF2B5EF4-FFF2-40B4-BE49-F238E27FC236}">
                    <a16:creationId xmlns="" xmlns:a16="http://schemas.microsoft.com/office/drawing/2014/main" id="{0A667DE3-7431-4D69-B219-16C514BFEE75}"/>
                  </a:ext>
                </a:extLst>
              </p:cNvPr>
              <p:cNvSpPr txBox="1"/>
              <p:nvPr/>
            </p:nvSpPr>
            <p:spPr>
              <a:xfrm>
                <a:off x="1762632" y="1197195"/>
                <a:ext cx="2549181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选词填空题</a:t>
                </a:r>
              </a:p>
            </p:txBody>
          </p:sp>
          <p:sp>
            <p:nvSpPr>
              <p:cNvPr id="19" name="îṥ1iḍe">
                <a:extLst>
                  <a:ext uri="{FF2B5EF4-FFF2-40B4-BE49-F238E27FC236}">
                    <a16:creationId xmlns="" xmlns:a16="http://schemas.microsoft.com/office/drawing/2014/main" id="{5AEAD70E-A959-4E69-BE0B-70ADBF648B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2632" y="1585420"/>
                <a:ext cx="2549181" cy="694293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lnSpcReduction="10000"/>
              </a:bodyPr>
              <a:lstStyle/>
              <a:p>
                <a:pPr lvl="0"/>
                <a:r>
                  <a:rPr lang="zh-CN" altLang="en-US" sz="1400" dirty="0">
                    <a:solidFill>
                      <a:prstClr val="black"/>
                    </a:solidFill>
                    <a:cs typeface="+mn-ea"/>
                    <a:sym typeface="+mn-lt"/>
                  </a:rPr>
                  <a:t>对于发散思维型题目，角度找对，言之有理即可，尽量多写</a:t>
                </a:r>
              </a:p>
            </p:txBody>
          </p:sp>
        </p:grpSp>
        <p:grpSp>
          <p:nvGrpSpPr>
            <p:cNvPr id="9" name="îṩḷídê">
              <a:extLst>
                <a:ext uri="{FF2B5EF4-FFF2-40B4-BE49-F238E27FC236}">
                  <a16:creationId xmlns="" xmlns:a16="http://schemas.microsoft.com/office/drawing/2014/main" id="{0B9C63B2-8155-475C-B715-2F74FE30BAC1}"/>
                </a:ext>
              </a:extLst>
            </p:cNvPr>
            <p:cNvGrpSpPr/>
            <p:nvPr/>
          </p:nvGrpSpPr>
          <p:grpSpPr>
            <a:xfrm>
              <a:off x="3718750" y="4557656"/>
              <a:ext cx="2233754" cy="1082518"/>
              <a:chOff x="1762632" y="1197195"/>
              <a:chExt cx="2549181" cy="1082518"/>
            </a:xfrm>
          </p:grpSpPr>
          <p:sp>
            <p:nvSpPr>
              <p:cNvPr id="16" name="îšļïḑè">
                <a:extLst>
                  <a:ext uri="{FF2B5EF4-FFF2-40B4-BE49-F238E27FC236}">
                    <a16:creationId xmlns="" xmlns:a16="http://schemas.microsoft.com/office/drawing/2014/main" id="{E9BA6557-2BEC-4713-894D-76BC87753AE7}"/>
                  </a:ext>
                </a:extLst>
              </p:cNvPr>
              <p:cNvSpPr txBox="1"/>
              <p:nvPr/>
            </p:nvSpPr>
            <p:spPr>
              <a:xfrm>
                <a:off x="1762632" y="1197195"/>
                <a:ext cx="2549181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lvl="0" algn="ctr"/>
                <a:r>
                  <a:rPr lang="zh-CN" altLang="en-US" b="1" dirty="0">
                    <a:solidFill>
                      <a:srgbClr val="3CA6A9">
                        <a:lumMod val="100000"/>
                      </a:srgbClr>
                    </a:solidFill>
                    <a:cs typeface="+mn-ea"/>
                    <a:sym typeface="+mn-lt"/>
                  </a:rPr>
                  <a:t>选词填空题</a:t>
                </a:r>
              </a:p>
            </p:txBody>
          </p:sp>
          <p:sp>
            <p:nvSpPr>
              <p:cNvPr id="17" name="iṩļiḋe">
                <a:extLst>
                  <a:ext uri="{FF2B5EF4-FFF2-40B4-BE49-F238E27FC236}">
                    <a16:creationId xmlns="" xmlns:a16="http://schemas.microsoft.com/office/drawing/2014/main" id="{2AA593B3-1D15-4EA7-BF62-FF285D221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2632" y="1585420"/>
                <a:ext cx="2549181" cy="694293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lnSpcReduction="10000"/>
              </a:bodyPr>
              <a:lstStyle/>
              <a:p>
                <a:pPr lvl="0"/>
                <a:r>
                  <a:rPr lang="zh-CN" altLang="en-US" sz="1400" dirty="0">
                    <a:solidFill>
                      <a:prstClr val="black"/>
                    </a:solidFill>
                    <a:cs typeface="+mn-ea"/>
                    <a:sym typeface="+mn-lt"/>
                  </a:rPr>
                  <a:t>对于发散思维型题目，角度找对，言之有理即可，尽量多写</a:t>
                </a:r>
              </a:p>
            </p:txBody>
          </p:sp>
        </p:grpSp>
        <p:grpSp>
          <p:nvGrpSpPr>
            <p:cNvPr id="10" name="íšlîḑé">
              <a:extLst>
                <a:ext uri="{FF2B5EF4-FFF2-40B4-BE49-F238E27FC236}">
                  <a16:creationId xmlns="" xmlns:a16="http://schemas.microsoft.com/office/drawing/2014/main" id="{E58B5C04-9431-4EA2-A33B-4D972AB821CB}"/>
                </a:ext>
              </a:extLst>
            </p:cNvPr>
            <p:cNvGrpSpPr/>
            <p:nvPr/>
          </p:nvGrpSpPr>
          <p:grpSpPr>
            <a:xfrm>
              <a:off x="6225819" y="4557656"/>
              <a:ext cx="2233754" cy="1082518"/>
              <a:chOff x="1762632" y="1197195"/>
              <a:chExt cx="2549181" cy="1082518"/>
            </a:xfrm>
          </p:grpSpPr>
          <p:sp>
            <p:nvSpPr>
              <p:cNvPr id="14" name="iṩļïďé">
                <a:extLst>
                  <a:ext uri="{FF2B5EF4-FFF2-40B4-BE49-F238E27FC236}">
                    <a16:creationId xmlns="" xmlns:a16="http://schemas.microsoft.com/office/drawing/2014/main" id="{E2F4F02F-D8EE-4234-A185-54D6A26F614E}"/>
                  </a:ext>
                </a:extLst>
              </p:cNvPr>
              <p:cNvSpPr txBox="1"/>
              <p:nvPr/>
            </p:nvSpPr>
            <p:spPr>
              <a:xfrm>
                <a:off x="1762632" y="1197195"/>
                <a:ext cx="2549181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lvl="0" algn="ctr"/>
                <a:r>
                  <a:rPr lang="zh-CN" altLang="en-US" b="1" dirty="0">
                    <a:solidFill>
                      <a:srgbClr val="3CA6A9">
                        <a:lumMod val="100000"/>
                      </a:srgbClr>
                    </a:solidFill>
                    <a:cs typeface="+mn-ea"/>
                    <a:sym typeface="+mn-lt"/>
                  </a:rPr>
                  <a:t>选词填空题</a:t>
                </a:r>
              </a:p>
            </p:txBody>
          </p:sp>
          <p:sp>
            <p:nvSpPr>
              <p:cNvPr id="15" name="íšľîďe">
                <a:extLst>
                  <a:ext uri="{FF2B5EF4-FFF2-40B4-BE49-F238E27FC236}">
                    <a16:creationId xmlns="" xmlns:a16="http://schemas.microsoft.com/office/drawing/2014/main" id="{C0E5A1A9-33AB-48CF-BCC4-927BB8F6D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2632" y="1585420"/>
                <a:ext cx="2549181" cy="694293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lnSpcReduction="10000"/>
              </a:bodyPr>
              <a:lstStyle/>
              <a:p>
                <a:pPr lvl="0"/>
                <a:r>
                  <a:rPr lang="zh-CN" altLang="en-US" sz="1400" dirty="0">
                    <a:solidFill>
                      <a:prstClr val="black"/>
                    </a:solidFill>
                    <a:cs typeface="+mn-ea"/>
                    <a:sym typeface="+mn-lt"/>
                  </a:rPr>
                  <a:t>对于发散思维型题目，角度找对，言之有理即可，尽量多写</a:t>
                </a:r>
              </a:p>
            </p:txBody>
          </p:sp>
        </p:grpSp>
        <p:grpSp>
          <p:nvGrpSpPr>
            <p:cNvPr id="11" name="iṧļíḍê">
              <a:extLst>
                <a:ext uri="{FF2B5EF4-FFF2-40B4-BE49-F238E27FC236}">
                  <a16:creationId xmlns="" xmlns:a16="http://schemas.microsoft.com/office/drawing/2014/main" id="{2AE5F819-15DE-4254-B42A-6A58CD290284}"/>
                </a:ext>
              </a:extLst>
            </p:cNvPr>
            <p:cNvGrpSpPr/>
            <p:nvPr/>
          </p:nvGrpSpPr>
          <p:grpSpPr>
            <a:xfrm>
              <a:off x="8732888" y="4557656"/>
              <a:ext cx="2233754" cy="1082518"/>
              <a:chOff x="1762632" y="1197195"/>
              <a:chExt cx="2549181" cy="1082518"/>
            </a:xfrm>
          </p:grpSpPr>
          <p:sp>
            <p:nvSpPr>
              <p:cNvPr id="12" name="ïṣḷíḑe">
                <a:extLst>
                  <a:ext uri="{FF2B5EF4-FFF2-40B4-BE49-F238E27FC236}">
                    <a16:creationId xmlns="" xmlns:a16="http://schemas.microsoft.com/office/drawing/2014/main" id="{214E0EC2-9973-441D-BCF9-57EF1175A1FB}"/>
                  </a:ext>
                </a:extLst>
              </p:cNvPr>
              <p:cNvSpPr txBox="1"/>
              <p:nvPr/>
            </p:nvSpPr>
            <p:spPr>
              <a:xfrm>
                <a:off x="1762632" y="1197195"/>
                <a:ext cx="2549181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lvl="0" algn="ctr"/>
                <a:r>
                  <a:rPr lang="zh-CN" altLang="en-US" b="1" dirty="0">
                    <a:solidFill>
                      <a:srgbClr val="3CA6A9">
                        <a:lumMod val="100000"/>
                      </a:srgbClr>
                    </a:solidFill>
                    <a:cs typeface="+mn-ea"/>
                    <a:sym typeface="+mn-lt"/>
                  </a:rPr>
                  <a:t>选词填空题</a:t>
                </a:r>
              </a:p>
            </p:txBody>
          </p:sp>
          <p:sp>
            <p:nvSpPr>
              <p:cNvPr id="13" name="iṥľîḓe">
                <a:extLst>
                  <a:ext uri="{FF2B5EF4-FFF2-40B4-BE49-F238E27FC236}">
                    <a16:creationId xmlns="" xmlns:a16="http://schemas.microsoft.com/office/drawing/2014/main" id="{050C4688-22EF-4353-9F52-3FB365BAE4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2632" y="1585420"/>
                <a:ext cx="2549181" cy="694293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lnSpcReduction="10000"/>
              </a:bodyPr>
              <a:lstStyle/>
              <a:p>
                <a:pPr lvl="0"/>
                <a:r>
                  <a:rPr lang="zh-CN" altLang="en-US" sz="1400" dirty="0">
                    <a:solidFill>
                      <a:prstClr val="black"/>
                    </a:solidFill>
                    <a:cs typeface="+mn-ea"/>
                    <a:sym typeface="+mn-lt"/>
                  </a:rPr>
                  <a:t>对于发散思维型题目，角度找对，言之有理即可，尽量多写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55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489D1680-46FD-4BF1-9786-4EA14834AF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91E82757-3C51-4A8A-8F76-20BA80ED001A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57398b05-87ab-40da-b700-60bdf9e3743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1E448C97-7C20-485D-AF9E-1CC19D2A7C8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000127" y="1328936"/>
            <a:ext cx="10191748" cy="4884168"/>
            <a:chOff x="1000127" y="1328935"/>
            <a:chExt cx="10191751" cy="4884169"/>
          </a:xfrm>
        </p:grpSpPr>
        <p:grpSp>
          <p:nvGrpSpPr>
            <p:cNvPr id="4" name="ïśļide">
              <a:extLst>
                <a:ext uri="{FF2B5EF4-FFF2-40B4-BE49-F238E27FC236}">
                  <a16:creationId xmlns="" xmlns:a16="http://schemas.microsoft.com/office/drawing/2014/main" id="{A12655B1-71CA-4709-862B-9D7ED03D0E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75520" y="2585236"/>
              <a:ext cx="8437508" cy="3504653"/>
              <a:chOff x="-6" y="294"/>
              <a:chExt cx="5766" cy="239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1" name="íṣḷïḓê">
                <a:extLst>
                  <a:ext uri="{FF2B5EF4-FFF2-40B4-BE49-F238E27FC236}">
                    <a16:creationId xmlns="" xmlns:a16="http://schemas.microsoft.com/office/drawing/2014/main" id="{B9412647-CCCE-43C7-8FAE-7200D8465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" y="294"/>
                <a:ext cx="5766" cy="2395"/>
              </a:xfrm>
              <a:custGeom>
                <a:avLst/>
                <a:gdLst>
                  <a:gd name="T0" fmla="*/ 2598 w 2844"/>
                  <a:gd name="T1" fmla="*/ 731 h 1180"/>
                  <a:gd name="T2" fmla="*/ 2416 w 2844"/>
                  <a:gd name="T3" fmla="*/ 604 h 1180"/>
                  <a:gd name="T4" fmla="*/ 2284 w 2844"/>
                  <a:gd name="T5" fmla="*/ 556 h 1180"/>
                  <a:gd name="T6" fmla="*/ 2162 w 2844"/>
                  <a:gd name="T7" fmla="*/ 482 h 1180"/>
                  <a:gd name="T8" fmla="*/ 2077 w 2844"/>
                  <a:gd name="T9" fmla="*/ 458 h 1180"/>
                  <a:gd name="T10" fmla="*/ 1861 w 2844"/>
                  <a:gd name="T11" fmla="*/ 646 h 1180"/>
                  <a:gd name="T12" fmla="*/ 1781 w 2844"/>
                  <a:gd name="T13" fmla="*/ 461 h 1180"/>
                  <a:gd name="T14" fmla="*/ 1552 w 2844"/>
                  <a:gd name="T15" fmla="*/ 219 h 1180"/>
                  <a:gd name="T16" fmla="*/ 1446 w 2844"/>
                  <a:gd name="T17" fmla="*/ 123 h 1180"/>
                  <a:gd name="T18" fmla="*/ 1341 w 2844"/>
                  <a:gd name="T19" fmla="*/ 65 h 1180"/>
                  <a:gd name="T20" fmla="*/ 1078 w 2844"/>
                  <a:gd name="T21" fmla="*/ 497 h 1180"/>
                  <a:gd name="T22" fmla="*/ 987 w 2844"/>
                  <a:gd name="T23" fmla="*/ 538 h 1180"/>
                  <a:gd name="T24" fmla="*/ 881 w 2844"/>
                  <a:gd name="T25" fmla="*/ 481 h 1180"/>
                  <a:gd name="T26" fmla="*/ 835 w 2844"/>
                  <a:gd name="T27" fmla="*/ 425 h 1180"/>
                  <a:gd name="T28" fmla="*/ 698 w 2844"/>
                  <a:gd name="T29" fmla="*/ 313 h 1180"/>
                  <a:gd name="T30" fmla="*/ 437 w 2844"/>
                  <a:gd name="T31" fmla="*/ 541 h 1180"/>
                  <a:gd name="T32" fmla="*/ 263 w 2844"/>
                  <a:gd name="T33" fmla="*/ 535 h 1180"/>
                  <a:gd name="T34" fmla="*/ 7 w 2844"/>
                  <a:gd name="T35" fmla="*/ 880 h 1180"/>
                  <a:gd name="T36" fmla="*/ 253 w 2844"/>
                  <a:gd name="T37" fmla="*/ 628 h 1180"/>
                  <a:gd name="T38" fmla="*/ 321 w 2844"/>
                  <a:gd name="T39" fmla="*/ 522 h 1180"/>
                  <a:gd name="T40" fmla="*/ 460 w 2844"/>
                  <a:gd name="T41" fmla="*/ 572 h 1180"/>
                  <a:gd name="T42" fmla="*/ 688 w 2844"/>
                  <a:gd name="T43" fmla="*/ 373 h 1180"/>
                  <a:gd name="T44" fmla="*/ 816 w 2844"/>
                  <a:gd name="T45" fmla="*/ 469 h 1180"/>
                  <a:gd name="T46" fmla="*/ 957 w 2844"/>
                  <a:gd name="T47" fmla="*/ 582 h 1180"/>
                  <a:gd name="T48" fmla="*/ 940 w 2844"/>
                  <a:gd name="T49" fmla="*/ 601 h 1180"/>
                  <a:gd name="T50" fmla="*/ 658 w 2844"/>
                  <a:gd name="T51" fmla="*/ 443 h 1180"/>
                  <a:gd name="T52" fmla="*/ 552 w 2844"/>
                  <a:gd name="T53" fmla="*/ 549 h 1180"/>
                  <a:gd name="T54" fmla="*/ 716 w 2844"/>
                  <a:gd name="T55" fmla="*/ 564 h 1180"/>
                  <a:gd name="T56" fmla="*/ 824 w 2844"/>
                  <a:gd name="T57" fmla="*/ 614 h 1180"/>
                  <a:gd name="T58" fmla="*/ 779 w 2844"/>
                  <a:gd name="T59" fmla="*/ 825 h 1180"/>
                  <a:gd name="T60" fmla="*/ 684 w 2844"/>
                  <a:gd name="T61" fmla="*/ 875 h 1180"/>
                  <a:gd name="T62" fmla="*/ 531 w 2844"/>
                  <a:gd name="T63" fmla="*/ 1116 h 1180"/>
                  <a:gd name="T64" fmla="*/ 528 w 2844"/>
                  <a:gd name="T65" fmla="*/ 1123 h 1180"/>
                  <a:gd name="T66" fmla="*/ 664 w 2844"/>
                  <a:gd name="T67" fmla="*/ 967 h 1180"/>
                  <a:gd name="T68" fmla="*/ 758 w 2844"/>
                  <a:gd name="T69" fmla="*/ 911 h 1180"/>
                  <a:gd name="T70" fmla="*/ 932 w 2844"/>
                  <a:gd name="T71" fmla="*/ 705 h 1180"/>
                  <a:gd name="T72" fmla="*/ 1040 w 2844"/>
                  <a:gd name="T73" fmla="*/ 564 h 1180"/>
                  <a:gd name="T74" fmla="*/ 1157 w 2844"/>
                  <a:gd name="T75" fmla="*/ 463 h 1180"/>
                  <a:gd name="T76" fmla="*/ 1361 w 2844"/>
                  <a:gd name="T77" fmla="*/ 119 h 1180"/>
                  <a:gd name="T78" fmla="*/ 1420 w 2844"/>
                  <a:gd name="T79" fmla="*/ 156 h 1180"/>
                  <a:gd name="T80" fmla="*/ 1496 w 2844"/>
                  <a:gd name="T81" fmla="*/ 220 h 1180"/>
                  <a:gd name="T82" fmla="*/ 1702 w 2844"/>
                  <a:gd name="T83" fmla="*/ 467 h 1180"/>
                  <a:gd name="T84" fmla="*/ 1778 w 2844"/>
                  <a:gd name="T85" fmla="*/ 593 h 1180"/>
                  <a:gd name="T86" fmla="*/ 2074 w 2844"/>
                  <a:gd name="T87" fmla="*/ 921 h 1180"/>
                  <a:gd name="T88" fmla="*/ 2271 w 2844"/>
                  <a:gd name="T89" fmla="*/ 1146 h 1180"/>
                  <a:gd name="T90" fmla="*/ 2332 w 2844"/>
                  <a:gd name="T91" fmla="*/ 1165 h 1180"/>
                  <a:gd name="T92" fmla="*/ 2091 w 2844"/>
                  <a:gd name="T93" fmla="*/ 872 h 1180"/>
                  <a:gd name="T94" fmla="*/ 1928 w 2844"/>
                  <a:gd name="T95" fmla="*/ 705 h 1180"/>
                  <a:gd name="T96" fmla="*/ 1983 w 2844"/>
                  <a:gd name="T97" fmla="*/ 665 h 1180"/>
                  <a:gd name="T98" fmla="*/ 2087 w 2844"/>
                  <a:gd name="T99" fmla="*/ 524 h 1180"/>
                  <a:gd name="T100" fmla="*/ 2206 w 2844"/>
                  <a:gd name="T101" fmla="*/ 518 h 1180"/>
                  <a:gd name="T102" fmla="*/ 2374 w 2844"/>
                  <a:gd name="T103" fmla="*/ 668 h 1180"/>
                  <a:gd name="T104" fmla="*/ 2547 w 2844"/>
                  <a:gd name="T105" fmla="*/ 802 h 1180"/>
                  <a:gd name="T106" fmla="*/ 2735 w 2844"/>
                  <a:gd name="T107" fmla="*/ 891 h 1180"/>
                  <a:gd name="T108" fmla="*/ 2840 w 2844"/>
                  <a:gd name="T109" fmla="*/ 937 h 1180"/>
                  <a:gd name="T110" fmla="*/ 663 w 2844"/>
                  <a:gd name="T111" fmla="*/ 938 h 1180"/>
                  <a:gd name="T112" fmla="*/ 1883 w 2844"/>
                  <a:gd name="T113" fmla="*/ 704 h 1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4" h="1180">
                    <a:moveTo>
                      <a:pt x="2840" y="937"/>
                    </a:moveTo>
                    <a:cubicBezTo>
                      <a:pt x="2749" y="886"/>
                      <a:pt x="2683" y="800"/>
                      <a:pt x="2606" y="731"/>
                    </a:cubicBezTo>
                    <a:cubicBezTo>
                      <a:pt x="2604" y="729"/>
                      <a:pt x="2600" y="729"/>
                      <a:pt x="2598" y="731"/>
                    </a:cubicBezTo>
                    <a:cubicBezTo>
                      <a:pt x="2562" y="766"/>
                      <a:pt x="2510" y="711"/>
                      <a:pt x="2485" y="686"/>
                    </a:cubicBezTo>
                    <a:cubicBezTo>
                      <a:pt x="2470" y="670"/>
                      <a:pt x="2454" y="653"/>
                      <a:pt x="2442" y="635"/>
                    </a:cubicBezTo>
                    <a:cubicBezTo>
                      <a:pt x="2435" y="625"/>
                      <a:pt x="2428" y="610"/>
                      <a:pt x="2416" y="604"/>
                    </a:cubicBezTo>
                    <a:cubicBezTo>
                      <a:pt x="2407" y="599"/>
                      <a:pt x="2396" y="605"/>
                      <a:pt x="2388" y="609"/>
                    </a:cubicBezTo>
                    <a:cubicBezTo>
                      <a:pt x="2371" y="618"/>
                      <a:pt x="2360" y="624"/>
                      <a:pt x="2342" y="618"/>
                    </a:cubicBezTo>
                    <a:cubicBezTo>
                      <a:pt x="2315" y="609"/>
                      <a:pt x="2299" y="579"/>
                      <a:pt x="2284" y="556"/>
                    </a:cubicBezTo>
                    <a:cubicBezTo>
                      <a:pt x="2271" y="535"/>
                      <a:pt x="2258" y="513"/>
                      <a:pt x="2237" y="498"/>
                    </a:cubicBezTo>
                    <a:cubicBezTo>
                      <a:pt x="2224" y="489"/>
                      <a:pt x="2210" y="488"/>
                      <a:pt x="2195" y="487"/>
                    </a:cubicBezTo>
                    <a:cubicBezTo>
                      <a:pt x="2184" y="486"/>
                      <a:pt x="2173" y="485"/>
                      <a:pt x="2162" y="482"/>
                    </a:cubicBezTo>
                    <a:cubicBezTo>
                      <a:pt x="2150" y="478"/>
                      <a:pt x="2142" y="469"/>
                      <a:pt x="2134" y="460"/>
                    </a:cubicBezTo>
                    <a:cubicBezTo>
                      <a:pt x="2128" y="452"/>
                      <a:pt x="2121" y="443"/>
                      <a:pt x="2111" y="441"/>
                    </a:cubicBezTo>
                    <a:cubicBezTo>
                      <a:pt x="2098" y="438"/>
                      <a:pt x="2086" y="450"/>
                      <a:pt x="2077" y="458"/>
                    </a:cubicBezTo>
                    <a:cubicBezTo>
                      <a:pt x="2048" y="484"/>
                      <a:pt x="2029" y="520"/>
                      <a:pt x="2005" y="551"/>
                    </a:cubicBezTo>
                    <a:cubicBezTo>
                      <a:pt x="1971" y="596"/>
                      <a:pt x="1933" y="642"/>
                      <a:pt x="1886" y="673"/>
                    </a:cubicBezTo>
                    <a:cubicBezTo>
                      <a:pt x="1877" y="664"/>
                      <a:pt x="1869" y="656"/>
                      <a:pt x="1861" y="646"/>
                    </a:cubicBezTo>
                    <a:cubicBezTo>
                      <a:pt x="1837" y="618"/>
                      <a:pt x="1813" y="581"/>
                      <a:pt x="1810" y="542"/>
                    </a:cubicBezTo>
                    <a:cubicBezTo>
                      <a:pt x="1809" y="526"/>
                      <a:pt x="1813" y="506"/>
                      <a:pt x="1806" y="490"/>
                    </a:cubicBezTo>
                    <a:cubicBezTo>
                      <a:pt x="1800" y="478"/>
                      <a:pt x="1791" y="469"/>
                      <a:pt x="1781" y="461"/>
                    </a:cubicBezTo>
                    <a:cubicBezTo>
                      <a:pt x="1755" y="442"/>
                      <a:pt x="1726" y="430"/>
                      <a:pt x="1699" y="414"/>
                    </a:cubicBezTo>
                    <a:cubicBezTo>
                      <a:pt x="1666" y="393"/>
                      <a:pt x="1640" y="355"/>
                      <a:pt x="1618" y="324"/>
                    </a:cubicBezTo>
                    <a:cubicBezTo>
                      <a:pt x="1595" y="290"/>
                      <a:pt x="1574" y="254"/>
                      <a:pt x="1552" y="219"/>
                    </a:cubicBezTo>
                    <a:cubicBezTo>
                      <a:pt x="1542" y="203"/>
                      <a:pt x="1531" y="186"/>
                      <a:pt x="1520" y="170"/>
                    </a:cubicBezTo>
                    <a:cubicBezTo>
                      <a:pt x="1509" y="155"/>
                      <a:pt x="1498" y="138"/>
                      <a:pt x="1485" y="126"/>
                    </a:cubicBezTo>
                    <a:cubicBezTo>
                      <a:pt x="1470" y="113"/>
                      <a:pt x="1460" y="130"/>
                      <a:pt x="1446" y="123"/>
                    </a:cubicBezTo>
                    <a:cubicBezTo>
                      <a:pt x="1433" y="117"/>
                      <a:pt x="1429" y="94"/>
                      <a:pt x="1425" y="82"/>
                    </a:cubicBezTo>
                    <a:cubicBezTo>
                      <a:pt x="1420" y="61"/>
                      <a:pt x="1417" y="26"/>
                      <a:pt x="1397" y="13"/>
                    </a:cubicBezTo>
                    <a:cubicBezTo>
                      <a:pt x="1377" y="0"/>
                      <a:pt x="1348" y="55"/>
                      <a:pt x="1341" y="65"/>
                    </a:cubicBezTo>
                    <a:cubicBezTo>
                      <a:pt x="1314" y="105"/>
                      <a:pt x="1291" y="147"/>
                      <a:pt x="1267" y="189"/>
                    </a:cubicBezTo>
                    <a:cubicBezTo>
                      <a:pt x="1224" y="264"/>
                      <a:pt x="1183" y="342"/>
                      <a:pt x="1138" y="416"/>
                    </a:cubicBezTo>
                    <a:cubicBezTo>
                      <a:pt x="1121" y="445"/>
                      <a:pt x="1102" y="474"/>
                      <a:pt x="1078" y="497"/>
                    </a:cubicBezTo>
                    <a:cubicBezTo>
                      <a:pt x="1067" y="507"/>
                      <a:pt x="1052" y="517"/>
                      <a:pt x="1037" y="514"/>
                    </a:cubicBezTo>
                    <a:cubicBezTo>
                      <a:pt x="1028" y="512"/>
                      <a:pt x="1022" y="506"/>
                      <a:pt x="1013" y="509"/>
                    </a:cubicBezTo>
                    <a:cubicBezTo>
                      <a:pt x="1002" y="513"/>
                      <a:pt x="993" y="529"/>
                      <a:pt x="987" y="538"/>
                    </a:cubicBezTo>
                    <a:cubicBezTo>
                      <a:pt x="984" y="542"/>
                      <a:pt x="982" y="545"/>
                      <a:pt x="980" y="548"/>
                    </a:cubicBezTo>
                    <a:cubicBezTo>
                      <a:pt x="945" y="540"/>
                      <a:pt x="915" y="518"/>
                      <a:pt x="890" y="492"/>
                    </a:cubicBezTo>
                    <a:cubicBezTo>
                      <a:pt x="887" y="488"/>
                      <a:pt x="884" y="485"/>
                      <a:pt x="881" y="481"/>
                    </a:cubicBezTo>
                    <a:cubicBezTo>
                      <a:pt x="872" y="470"/>
                      <a:pt x="866" y="457"/>
                      <a:pt x="857" y="446"/>
                    </a:cubicBezTo>
                    <a:cubicBezTo>
                      <a:pt x="852" y="439"/>
                      <a:pt x="846" y="434"/>
                      <a:pt x="839" y="429"/>
                    </a:cubicBezTo>
                    <a:cubicBezTo>
                      <a:pt x="838" y="428"/>
                      <a:pt x="837" y="427"/>
                      <a:pt x="835" y="425"/>
                    </a:cubicBezTo>
                    <a:cubicBezTo>
                      <a:pt x="820" y="410"/>
                      <a:pt x="800" y="400"/>
                      <a:pt x="784" y="386"/>
                    </a:cubicBezTo>
                    <a:cubicBezTo>
                      <a:pt x="768" y="372"/>
                      <a:pt x="754" y="357"/>
                      <a:pt x="739" y="342"/>
                    </a:cubicBezTo>
                    <a:cubicBezTo>
                      <a:pt x="727" y="330"/>
                      <a:pt x="715" y="318"/>
                      <a:pt x="698" y="313"/>
                    </a:cubicBezTo>
                    <a:cubicBezTo>
                      <a:pt x="666" y="304"/>
                      <a:pt x="641" y="341"/>
                      <a:pt x="626" y="362"/>
                    </a:cubicBezTo>
                    <a:cubicBezTo>
                      <a:pt x="591" y="410"/>
                      <a:pt x="554" y="457"/>
                      <a:pt x="510" y="498"/>
                    </a:cubicBezTo>
                    <a:cubicBezTo>
                      <a:pt x="491" y="516"/>
                      <a:pt x="466" y="538"/>
                      <a:pt x="437" y="541"/>
                    </a:cubicBezTo>
                    <a:cubicBezTo>
                      <a:pt x="410" y="545"/>
                      <a:pt x="390" y="516"/>
                      <a:pt x="373" y="499"/>
                    </a:cubicBezTo>
                    <a:cubicBezTo>
                      <a:pt x="355" y="479"/>
                      <a:pt x="331" y="456"/>
                      <a:pt x="304" y="477"/>
                    </a:cubicBezTo>
                    <a:cubicBezTo>
                      <a:pt x="286" y="491"/>
                      <a:pt x="275" y="517"/>
                      <a:pt x="263" y="535"/>
                    </a:cubicBezTo>
                    <a:cubicBezTo>
                      <a:pt x="248" y="560"/>
                      <a:pt x="233" y="584"/>
                      <a:pt x="217" y="609"/>
                    </a:cubicBezTo>
                    <a:cubicBezTo>
                      <a:pt x="157" y="707"/>
                      <a:pt x="92" y="802"/>
                      <a:pt x="3" y="876"/>
                    </a:cubicBezTo>
                    <a:cubicBezTo>
                      <a:pt x="0" y="878"/>
                      <a:pt x="4" y="882"/>
                      <a:pt x="7" y="880"/>
                    </a:cubicBezTo>
                    <a:cubicBezTo>
                      <a:pt x="7" y="880"/>
                      <a:pt x="7" y="880"/>
                      <a:pt x="7" y="880"/>
                    </a:cubicBezTo>
                    <a:cubicBezTo>
                      <a:pt x="22" y="884"/>
                      <a:pt x="87" y="828"/>
                      <a:pt x="94" y="822"/>
                    </a:cubicBezTo>
                    <a:cubicBezTo>
                      <a:pt x="158" y="765"/>
                      <a:pt x="209" y="701"/>
                      <a:pt x="253" y="628"/>
                    </a:cubicBezTo>
                    <a:cubicBezTo>
                      <a:pt x="262" y="612"/>
                      <a:pt x="273" y="597"/>
                      <a:pt x="281" y="580"/>
                    </a:cubicBezTo>
                    <a:cubicBezTo>
                      <a:pt x="288" y="566"/>
                      <a:pt x="295" y="551"/>
                      <a:pt x="304" y="537"/>
                    </a:cubicBezTo>
                    <a:cubicBezTo>
                      <a:pt x="308" y="531"/>
                      <a:pt x="313" y="523"/>
                      <a:pt x="321" y="522"/>
                    </a:cubicBezTo>
                    <a:cubicBezTo>
                      <a:pt x="330" y="521"/>
                      <a:pt x="338" y="530"/>
                      <a:pt x="343" y="536"/>
                    </a:cubicBezTo>
                    <a:cubicBezTo>
                      <a:pt x="355" y="548"/>
                      <a:pt x="364" y="561"/>
                      <a:pt x="377" y="572"/>
                    </a:cubicBezTo>
                    <a:cubicBezTo>
                      <a:pt x="404" y="594"/>
                      <a:pt x="432" y="587"/>
                      <a:pt x="460" y="572"/>
                    </a:cubicBezTo>
                    <a:cubicBezTo>
                      <a:pt x="498" y="551"/>
                      <a:pt x="532" y="524"/>
                      <a:pt x="564" y="496"/>
                    </a:cubicBezTo>
                    <a:cubicBezTo>
                      <a:pt x="600" y="465"/>
                      <a:pt x="634" y="432"/>
                      <a:pt x="665" y="397"/>
                    </a:cubicBezTo>
                    <a:cubicBezTo>
                      <a:pt x="672" y="389"/>
                      <a:pt x="680" y="381"/>
                      <a:pt x="688" y="373"/>
                    </a:cubicBezTo>
                    <a:cubicBezTo>
                      <a:pt x="700" y="362"/>
                      <a:pt x="710" y="369"/>
                      <a:pt x="719" y="378"/>
                    </a:cubicBezTo>
                    <a:cubicBezTo>
                      <a:pt x="736" y="395"/>
                      <a:pt x="751" y="414"/>
                      <a:pt x="767" y="431"/>
                    </a:cubicBezTo>
                    <a:cubicBezTo>
                      <a:pt x="782" y="447"/>
                      <a:pt x="803" y="451"/>
                      <a:pt x="816" y="469"/>
                    </a:cubicBezTo>
                    <a:cubicBezTo>
                      <a:pt x="827" y="484"/>
                      <a:pt x="834" y="502"/>
                      <a:pt x="845" y="517"/>
                    </a:cubicBezTo>
                    <a:cubicBezTo>
                      <a:pt x="871" y="550"/>
                      <a:pt x="918" y="564"/>
                      <a:pt x="955" y="581"/>
                    </a:cubicBezTo>
                    <a:cubicBezTo>
                      <a:pt x="956" y="582"/>
                      <a:pt x="956" y="582"/>
                      <a:pt x="957" y="582"/>
                    </a:cubicBezTo>
                    <a:cubicBezTo>
                      <a:pt x="954" y="587"/>
                      <a:pt x="951" y="591"/>
                      <a:pt x="948" y="596"/>
                    </a:cubicBezTo>
                    <a:cubicBezTo>
                      <a:pt x="947" y="598"/>
                      <a:pt x="946" y="599"/>
                      <a:pt x="945" y="601"/>
                    </a:cubicBezTo>
                    <a:cubicBezTo>
                      <a:pt x="943" y="600"/>
                      <a:pt x="941" y="600"/>
                      <a:pt x="940" y="601"/>
                    </a:cubicBezTo>
                    <a:cubicBezTo>
                      <a:pt x="893" y="595"/>
                      <a:pt x="852" y="571"/>
                      <a:pt x="817" y="540"/>
                    </a:cubicBezTo>
                    <a:cubicBezTo>
                      <a:pt x="783" y="511"/>
                      <a:pt x="759" y="474"/>
                      <a:pt x="728" y="442"/>
                    </a:cubicBezTo>
                    <a:cubicBezTo>
                      <a:pt x="706" y="417"/>
                      <a:pt x="682" y="422"/>
                      <a:pt x="658" y="443"/>
                    </a:cubicBezTo>
                    <a:cubicBezTo>
                      <a:pt x="640" y="458"/>
                      <a:pt x="626" y="477"/>
                      <a:pt x="610" y="493"/>
                    </a:cubicBezTo>
                    <a:cubicBezTo>
                      <a:pt x="592" y="512"/>
                      <a:pt x="572" y="527"/>
                      <a:pt x="549" y="540"/>
                    </a:cubicBezTo>
                    <a:cubicBezTo>
                      <a:pt x="545" y="542"/>
                      <a:pt x="547" y="549"/>
                      <a:pt x="552" y="549"/>
                    </a:cubicBezTo>
                    <a:cubicBezTo>
                      <a:pt x="574" y="548"/>
                      <a:pt x="596" y="545"/>
                      <a:pt x="618" y="539"/>
                    </a:cubicBezTo>
                    <a:cubicBezTo>
                      <a:pt x="638" y="534"/>
                      <a:pt x="665" y="521"/>
                      <a:pt x="685" y="531"/>
                    </a:cubicBezTo>
                    <a:cubicBezTo>
                      <a:pt x="698" y="538"/>
                      <a:pt x="707" y="553"/>
                      <a:pt x="716" y="564"/>
                    </a:cubicBezTo>
                    <a:cubicBezTo>
                      <a:pt x="726" y="576"/>
                      <a:pt x="738" y="586"/>
                      <a:pt x="753" y="591"/>
                    </a:cubicBezTo>
                    <a:cubicBezTo>
                      <a:pt x="754" y="591"/>
                      <a:pt x="756" y="591"/>
                      <a:pt x="757" y="589"/>
                    </a:cubicBezTo>
                    <a:cubicBezTo>
                      <a:pt x="771" y="572"/>
                      <a:pt x="812" y="606"/>
                      <a:pt x="824" y="614"/>
                    </a:cubicBezTo>
                    <a:cubicBezTo>
                      <a:pt x="852" y="631"/>
                      <a:pt x="885" y="639"/>
                      <a:pt x="917" y="643"/>
                    </a:cubicBezTo>
                    <a:cubicBezTo>
                      <a:pt x="901" y="668"/>
                      <a:pt x="884" y="692"/>
                      <a:pt x="867" y="716"/>
                    </a:cubicBezTo>
                    <a:cubicBezTo>
                      <a:pt x="839" y="754"/>
                      <a:pt x="810" y="790"/>
                      <a:pt x="779" y="825"/>
                    </a:cubicBezTo>
                    <a:cubicBezTo>
                      <a:pt x="765" y="840"/>
                      <a:pt x="752" y="857"/>
                      <a:pt x="736" y="870"/>
                    </a:cubicBezTo>
                    <a:cubicBezTo>
                      <a:pt x="721" y="883"/>
                      <a:pt x="705" y="877"/>
                      <a:pt x="689" y="872"/>
                    </a:cubicBezTo>
                    <a:cubicBezTo>
                      <a:pt x="686" y="871"/>
                      <a:pt x="684" y="873"/>
                      <a:pt x="684" y="875"/>
                    </a:cubicBezTo>
                    <a:cubicBezTo>
                      <a:pt x="665" y="924"/>
                      <a:pt x="637" y="967"/>
                      <a:pt x="611" y="1012"/>
                    </a:cubicBezTo>
                    <a:cubicBezTo>
                      <a:pt x="590" y="1050"/>
                      <a:pt x="568" y="1091"/>
                      <a:pt x="531" y="1116"/>
                    </a:cubicBezTo>
                    <a:cubicBezTo>
                      <a:pt x="531" y="1116"/>
                      <a:pt x="531" y="1116"/>
                      <a:pt x="531" y="1116"/>
                    </a:cubicBezTo>
                    <a:cubicBezTo>
                      <a:pt x="530" y="1117"/>
                      <a:pt x="529" y="1117"/>
                      <a:pt x="528" y="1118"/>
                    </a:cubicBezTo>
                    <a:cubicBezTo>
                      <a:pt x="528" y="1118"/>
                      <a:pt x="528" y="1118"/>
                      <a:pt x="528" y="1118"/>
                    </a:cubicBezTo>
                    <a:cubicBezTo>
                      <a:pt x="526" y="1119"/>
                      <a:pt x="527" y="1122"/>
                      <a:pt x="528" y="1123"/>
                    </a:cubicBezTo>
                    <a:cubicBezTo>
                      <a:pt x="529" y="1124"/>
                      <a:pt x="531" y="1125"/>
                      <a:pt x="533" y="1124"/>
                    </a:cubicBezTo>
                    <a:cubicBezTo>
                      <a:pt x="569" y="1114"/>
                      <a:pt x="596" y="1084"/>
                      <a:pt x="619" y="1056"/>
                    </a:cubicBezTo>
                    <a:cubicBezTo>
                      <a:pt x="640" y="1030"/>
                      <a:pt x="649" y="996"/>
                      <a:pt x="664" y="967"/>
                    </a:cubicBezTo>
                    <a:cubicBezTo>
                      <a:pt x="672" y="952"/>
                      <a:pt x="682" y="937"/>
                      <a:pt x="696" y="927"/>
                    </a:cubicBezTo>
                    <a:cubicBezTo>
                      <a:pt x="706" y="920"/>
                      <a:pt x="720" y="921"/>
                      <a:pt x="732" y="920"/>
                    </a:cubicBezTo>
                    <a:cubicBezTo>
                      <a:pt x="741" y="919"/>
                      <a:pt x="750" y="916"/>
                      <a:pt x="758" y="911"/>
                    </a:cubicBezTo>
                    <a:cubicBezTo>
                      <a:pt x="773" y="903"/>
                      <a:pt x="785" y="889"/>
                      <a:pt x="795" y="876"/>
                    </a:cubicBezTo>
                    <a:cubicBezTo>
                      <a:pt x="810" y="858"/>
                      <a:pt x="824" y="840"/>
                      <a:pt x="839" y="822"/>
                    </a:cubicBezTo>
                    <a:cubicBezTo>
                      <a:pt x="870" y="783"/>
                      <a:pt x="901" y="744"/>
                      <a:pt x="932" y="705"/>
                    </a:cubicBezTo>
                    <a:cubicBezTo>
                      <a:pt x="945" y="688"/>
                      <a:pt x="957" y="670"/>
                      <a:pt x="970" y="652"/>
                    </a:cubicBezTo>
                    <a:cubicBezTo>
                      <a:pt x="981" y="635"/>
                      <a:pt x="994" y="620"/>
                      <a:pt x="1005" y="602"/>
                    </a:cubicBezTo>
                    <a:cubicBezTo>
                      <a:pt x="1013" y="588"/>
                      <a:pt x="1023" y="570"/>
                      <a:pt x="1040" y="564"/>
                    </a:cubicBezTo>
                    <a:cubicBezTo>
                      <a:pt x="1048" y="561"/>
                      <a:pt x="1056" y="568"/>
                      <a:pt x="1064" y="567"/>
                    </a:cubicBezTo>
                    <a:cubicBezTo>
                      <a:pt x="1073" y="565"/>
                      <a:pt x="1080" y="562"/>
                      <a:pt x="1086" y="557"/>
                    </a:cubicBezTo>
                    <a:cubicBezTo>
                      <a:pt x="1116" y="532"/>
                      <a:pt x="1136" y="496"/>
                      <a:pt x="1157" y="463"/>
                    </a:cubicBezTo>
                    <a:cubicBezTo>
                      <a:pt x="1181" y="423"/>
                      <a:pt x="1209" y="385"/>
                      <a:pt x="1234" y="345"/>
                    </a:cubicBezTo>
                    <a:cubicBezTo>
                      <a:pt x="1260" y="303"/>
                      <a:pt x="1286" y="260"/>
                      <a:pt x="1310" y="217"/>
                    </a:cubicBezTo>
                    <a:cubicBezTo>
                      <a:pt x="1328" y="185"/>
                      <a:pt x="1341" y="150"/>
                      <a:pt x="1361" y="119"/>
                    </a:cubicBezTo>
                    <a:cubicBezTo>
                      <a:pt x="1366" y="111"/>
                      <a:pt x="1372" y="104"/>
                      <a:pt x="1382" y="101"/>
                    </a:cubicBezTo>
                    <a:cubicBezTo>
                      <a:pt x="1390" y="98"/>
                      <a:pt x="1396" y="109"/>
                      <a:pt x="1399" y="115"/>
                    </a:cubicBezTo>
                    <a:cubicBezTo>
                      <a:pt x="1407" y="129"/>
                      <a:pt x="1413" y="143"/>
                      <a:pt x="1420" y="156"/>
                    </a:cubicBezTo>
                    <a:cubicBezTo>
                      <a:pt x="1426" y="167"/>
                      <a:pt x="1433" y="181"/>
                      <a:pt x="1445" y="185"/>
                    </a:cubicBezTo>
                    <a:cubicBezTo>
                      <a:pt x="1456" y="188"/>
                      <a:pt x="1467" y="188"/>
                      <a:pt x="1477" y="196"/>
                    </a:cubicBezTo>
                    <a:cubicBezTo>
                      <a:pt x="1485" y="202"/>
                      <a:pt x="1491" y="212"/>
                      <a:pt x="1496" y="220"/>
                    </a:cubicBezTo>
                    <a:cubicBezTo>
                      <a:pt x="1518" y="254"/>
                      <a:pt x="1540" y="286"/>
                      <a:pt x="1566" y="316"/>
                    </a:cubicBezTo>
                    <a:cubicBezTo>
                      <a:pt x="1599" y="352"/>
                      <a:pt x="1627" y="391"/>
                      <a:pt x="1660" y="427"/>
                    </a:cubicBezTo>
                    <a:cubicBezTo>
                      <a:pt x="1673" y="442"/>
                      <a:pt x="1687" y="455"/>
                      <a:pt x="1702" y="467"/>
                    </a:cubicBezTo>
                    <a:cubicBezTo>
                      <a:pt x="1717" y="480"/>
                      <a:pt x="1736" y="490"/>
                      <a:pt x="1750" y="504"/>
                    </a:cubicBezTo>
                    <a:cubicBezTo>
                      <a:pt x="1761" y="514"/>
                      <a:pt x="1764" y="529"/>
                      <a:pt x="1767" y="543"/>
                    </a:cubicBezTo>
                    <a:cubicBezTo>
                      <a:pt x="1770" y="559"/>
                      <a:pt x="1774" y="576"/>
                      <a:pt x="1778" y="593"/>
                    </a:cubicBezTo>
                    <a:cubicBezTo>
                      <a:pt x="1787" y="623"/>
                      <a:pt x="1801" y="652"/>
                      <a:pt x="1819" y="679"/>
                    </a:cubicBezTo>
                    <a:cubicBezTo>
                      <a:pt x="1862" y="743"/>
                      <a:pt x="1926" y="791"/>
                      <a:pt x="1984" y="839"/>
                    </a:cubicBezTo>
                    <a:cubicBezTo>
                      <a:pt x="2015" y="865"/>
                      <a:pt x="2047" y="891"/>
                      <a:pt x="2074" y="921"/>
                    </a:cubicBezTo>
                    <a:cubicBezTo>
                      <a:pt x="2104" y="953"/>
                      <a:pt x="2129" y="989"/>
                      <a:pt x="2155" y="1024"/>
                    </a:cubicBezTo>
                    <a:cubicBezTo>
                      <a:pt x="2177" y="1056"/>
                      <a:pt x="2202" y="1087"/>
                      <a:pt x="2230" y="1114"/>
                    </a:cubicBezTo>
                    <a:cubicBezTo>
                      <a:pt x="2242" y="1127"/>
                      <a:pt x="2256" y="1137"/>
                      <a:pt x="2271" y="1146"/>
                    </a:cubicBezTo>
                    <a:cubicBezTo>
                      <a:pt x="2288" y="1155"/>
                      <a:pt x="2307" y="1164"/>
                      <a:pt x="2321" y="1177"/>
                    </a:cubicBezTo>
                    <a:cubicBezTo>
                      <a:pt x="2324" y="1180"/>
                      <a:pt x="2328" y="1179"/>
                      <a:pt x="2330" y="1176"/>
                    </a:cubicBezTo>
                    <a:cubicBezTo>
                      <a:pt x="2334" y="1175"/>
                      <a:pt x="2337" y="1168"/>
                      <a:pt x="2332" y="1165"/>
                    </a:cubicBezTo>
                    <a:cubicBezTo>
                      <a:pt x="2298" y="1142"/>
                      <a:pt x="2266" y="1117"/>
                      <a:pt x="2238" y="1088"/>
                    </a:cubicBezTo>
                    <a:cubicBezTo>
                      <a:pt x="2209" y="1059"/>
                      <a:pt x="2185" y="1025"/>
                      <a:pt x="2163" y="990"/>
                    </a:cubicBezTo>
                    <a:cubicBezTo>
                      <a:pt x="2138" y="951"/>
                      <a:pt x="2116" y="911"/>
                      <a:pt x="2091" y="872"/>
                    </a:cubicBezTo>
                    <a:cubicBezTo>
                      <a:pt x="2070" y="842"/>
                      <a:pt x="2046" y="815"/>
                      <a:pt x="2019" y="790"/>
                    </a:cubicBezTo>
                    <a:cubicBezTo>
                      <a:pt x="1989" y="761"/>
                      <a:pt x="1955" y="736"/>
                      <a:pt x="1923" y="708"/>
                    </a:cubicBezTo>
                    <a:cubicBezTo>
                      <a:pt x="1925" y="707"/>
                      <a:pt x="1926" y="706"/>
                      <a:pt x="1928" y="705"/>
                    </a:cubicBezTo>
                    <a:cubicBezTo>
                      <a:pt x="1945" y="696"/>
                      <a:pt x="1961" y="685"/>
                      <a:pt x="1975" y="673"/>
                    </a:cubicBezTo>
                    <a:cubicBezTo>
                      <a:pt x="1976" y="672"/>
                      <a:pt x="1977" y="672"/>
                      <a:pt x="1978" y="671"/>
                    </a:cubicBezTo>
                    <a:cubicBezTo>
                      <a:pt x="1981" y="670"/>
                      <a:pt x="1982" y="667"/>
                      <a:pt x="1983" y="665"/>
                    </a:cubicBezTo>
                    <a:cubicBezTo>
                      <a:pt x="2000" y="649"/>
                      <a:pt x="2015" y="630"/>
                      <a:pt x="2029" y="612"/>
                    </a:cubicBezTo>
                    <a:cubicBezTo>
                      <a:pt x="2038" y="600"/>
                      <a:pt x="2046" y="588"/>
                      <a:pt x="2054" y="576"/>
                    </a:cubicBezTo>
                    <a:cubicBezTo>
                      <a:pt x="2066" y="559"/>
                      <a:pt x="2077" y="542"/>
                      <a:pt x="2087" y="524"/>
                    </a:cubicBezTo>
                    <a:cubicBezTo>
                      <a:pt x="2095" y="511"/>
                      <a:pt x="2104" y="497"/>
                      <a:pt x="2110" y="482"/>
                    </a:cubicBezTo>
                    <a:cubicBezTo>
                      <a:pt x="2121" y="492"/>
                      <a:pt x="2132" y="502"/>
                      <a:pt x="2146" y="508"/>
                    </a:cubicBezTo>
                    <a:cubicBezTo>
                      <a:pt x="2165" y="517"/>
                      <a:pt x="2186" y="515"/>
                      <a:pt x="2206" y="518"/>
                    </a:cubicBezTo>
                    <a:cubicBezTo>
                      <a:pt x="2243" y="525"/>
                      <a:pt x="2266" y="571"/>
                      <a:pt x="2283" y="600"/>
                    </a:cubicBezTo>
                    <a:cubicBezTo>
                      <a:pt x="2297" y="622"/>
                      <a:pt x="2314" y="658"/>
                      <a:pt x="2340" y="668"/>
                    </a:cubicBezTo>
                    <a:cubicBezTo>
                      <a:pt x="2351" y="672"/>
                      <a:pt x="2362" y="670"/>
                      <a:pt x="2374" y="668"/>
                    </a:cubicBezTo>
                    <a:cubicBezTo>
                      <a:pt x="2387" y="665"/>
                      <a:pt x="2401" y="657"/>
                      <a:pt x="2412" y="669"/>
                    </a:cubicBezTo>
                    <a:cubicBezTo>
                      <a:pt x="2433" y="694"/>
                      <a:pt x="2448" y="723"/>
                      <a:pt x="2469" y="748"/>
                    </a:cubicBezTo>
                    <a:cubicBezTo>
                      <a:pt x="2490" y="772"/>
                      <a:pt x="2516" y="794"/>
                      <a:pt x="2547" y="802"/>
                    </a:cubicBezTo>
                    <a:cubicBezTo>
                      <a:pt x="2563" y="805"/>
                      <a:pt x="2577" y="802"/>
                      <a:pt x="2593" y="801"/>
                    </a:cubicBezTo>
                    <a:cubicBezTo>
                      <a:pt x="2608" y="800"/>
                      <a:pt x="2618" y="807"/>
                      <a:pt x="2630" y="816"/>
                    </a:cubicBezTo>
                    <a:cubicBezTo>
                      <a:pt x="2663" y="844"/>
                      <a:pt x="2699" y="867"/>
                      <a:pt x="2735" y="891"/>
                    </a:cubicBezTo>
                    <a:cubicBezTo>
                      <a:pt x="2767" y="913"/>
                      <a:pt x="2799" y="933"/>
                      <a:pt x="2832" y="953"/>
                    </a:cubicBezTo>
                    <a:cubicBezTo>
                      <a:pt x="2837" y="956"/>
                      <a:pt x="2842" y="951"/>
                      <a:pt x="2841" y="946"/>
                    </a:cubicBezTo>
                    <a:cubicBezTo>
                      <a:pt x="2844" y="944"/>
                      <a:pt x="2844" y="939"/>
                      <a:pt x="2840" y="937"/>
                    </a:cubicBezTo>
                    <a:close/>
                    <a:moveTo>
                      <a:pt x="653" y="958"/>
                    </a:moveTo>
                    <a:cubicBezTo>
                      <a:pt x="652" y="959"/>
                      <a:pt x="651" y="960"/>
                      <a:pt x="650" y="961"/>
                    </a:cubicBezTo>
                    <a:cubicBezTo>
                      <a:pt x="655" y="954"/>
                      <a:pt x="659" y="946"/>
                      <a:pt x="663" y="938"/>
                    </a:cubicBezTo>
                    <a:cubicBezTo>
                      <a:pt x="660" y="945"/>
                      <a:pt x="657" y="951"/>
                      <a:pt x="653" y="958"/>
                    </a:cubicBezTo>
                    <a:close/>
                    <a:moveTo>
                      <a:pt x="1869" y="690"/>
                    </a:moveTo>
                    <a:cubicBezTo>
                      <a:pt x="1874" y="695"/>
                      <a:pt x="1878" y="700"/>
                      <a:pt x="1883" y="704"/>
                    </a:cubicBezTo>
                    <a:cubicBezTo>
                      <a:pt x="1883" y="705"/>
                      <a:pt x="1883" y="705"/>
                      <a:pt x="1884" y="706"/>
                    </a:cubicBezTo>
                    <a:cubicBezTo>
                      <a:pt x="1879" y="701"/>
                      <a:pt x="1874" y="696"/>
                      <a:pt x="1869" y="6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iṡlíḓê">
                <a:extLst>
                  <a:ext uri="{FF2B5EF4-FFF2-40B4-BE49-F238E27FC236}">
                    <a16:creationId xmlns="" xmlns:a16="http://schemas.microsoft.com/office/drawing/2014/main" id="{65D3153C-88C1-46B5-8650-70FBE7B47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685"/>
                <a:ext cx="797" cy="792"/>
              </a:xfrm>
              <a:custGeom>
                <a:avLst/>
                <a:gdLst>
                  <a:gd name="T0" fmla="*/ 391 w 393"/>
                  <a:gd name="T1" fmla="*/ 383 h 390"/>
                  <a:gd name="T2" fmla="*/ 172 w 393"/>
                  <a:gd name="T3" fmla="*/ 112 h 390"/>
                  <a:gd name="T4" fmla="*/ 113 w 393"/>
                  <a:gd name="T5" fmla="*/ 45 h 390"/>
                  <a:gd name="T6" fmla="*/ 73 w 393"/>
                  <a:gd name="T7" fmla="*/ 2 h 390"/>
                  <a:gd name="T8" fmla="*/ 45 w 393"/>
                  <a:gd name="T9" fmla="*/ 24 h 390"/>
                  <a:gd name="T10" fmla="*/ 13 w 393"/>
                  <a:gd name="T11" fmla="*/ 79 h 390"/>
                  <a:gd name="T12" fmla="*/ 12 w 393"/>
                  <a:gd name="T13" fmla="*/ 81 h 390"/>
                  <a:gd name="T14" fmla="*/ 11 w 393"/>
                  <a:gd name="T15" fmla="*/ 83 h 390"/>
                  <a:gd name="T16" fmla="*/ 48 w 393"/>
                  <a:gd name="T17" fmla="*/ 135 h 390"/>
                  <a:gd name="T18" fmla="*/ 140 w 393"/>
                  <a:gd name="T19" fmla="*/ 177 h 390"/>
                  <a:gd name="T20" fmla="*/ 268 w 393"/>
                  <a:gd name="T21" fmla="*/ 256 h 390"/>
                  <a:gd name="T22" fmla="*/ 384 w 393"/>
                  <a:gd name="T23" fmla="*/ 386 h 390"/>
                  <a:gd name="T24" fmla="*/ 391 w 393"/>
                  <a:gd name="T25" fmla="*/ 383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3" h="390">
                    <a:moveTo>
                      <a:pt x="391" y="383"/>
                    </a:moveTo>
                    <a:cubicBezTo>
                      <a:pt x="357" y="266"/>
                      <a:pt x="265" y="184"/>
                      <a:pt x="172" y="112"/>
                    </a:cubicBezTo>
                    <a:cubicBezTo>
                      <a:pt x="147" y="92"/>
                      <a:pt x="128" y="73"/>
                      <a:pt x="113" y="45"/>
                    </a:cubicBezTo>
                    <a:cubicBezTo>
                      <a:pt x="105" y="29"/>
                      <a:pt x="94" y="5"/>
                      <a:pt x="73" y="2"/>
                    </a:cubicBezTo>
                    <a:cubicBezTo>
                      <a:pt x="59" y="0"/>
                      <a:pt x="50" y="14"/>
                      <a:pt x="45" y="24"/>
                    </a:cubicBezTo>
                    <a:cubicBezTo>
                      <a:pt x="35" y="42"/>
                      <a:pt x="30" y="66"/>
                      <a:pt x="13" y="79"/>
                    </a:cubicBezTo>
                    <a:cubicBezTo>
                      <a:pt x="12" y="79"/>
                      <a:pt x="12" y="80"/>
                      <a:pt x="12" y="81"/>
                    </a:cubicBezTo>
                    <a:cubicBezTo>
                      <a:pt x="12" y="81"/>
                      <a:pt x="11" y="82"/>
                      <a:pt x="11" y="83"/>
                    </a:cubicBezTo>
                    <a:cubicBezTo>
                      <a:pt x="0" y="106"/>
                      <a:pt x="31" y="125"/>
                      <a:pt x="48" y="135"/>
                    </a:cubicBezTo>
                    <a:cubicBezTo>
                      <a:pt x="77" y="152"/>
                      <a:pt x="109" y="164"/>
                      <a:pt x="140" y="177"/>
                    </a:cubicBezTo>
                    <a:cubicBezTo>
                      <a:pt x="187" y="195"/>
                      <a:pt x="230" y="225"/>
                      <a:pt x="268" y="256"/>
                    </a:cubicBezTo>
                    <a:cubicBezTo>
                      <a:pt x="313" y="293"/>
                      <a:pt x="352" y="337"/>
                      <a:pt x="384" y="386"/>
                    </a:cubicBezTo>
                    <a:cubicBezTo>
                      <a:pt x="386" y="390"/>
                      <a:pt x="393" y="388"/>
                      <a:pt x="391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ïṥlíḍé">
                <a:extLst>
                  <a:ext uri="{FF2B5EF4-FFF2-40B4-BE49-F238E27FC236}">
                    <a16:creationId xmlns="" xmlns:a16="http://schemas.microsoft.com/office/drawing/2014/main" id="{51F6C039-98E6-45D9-8D63-F94E0E2D4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" y="1091"/>
                <a:ext cx="1071" cy="835"/>
              </a:xfrm>
              <a:custGeom>
                <a:avLst/>
                <a:gdLst>
                  <a:gd name="T0" fmla="*/ 526 w 528"/>
                  <a:gd name="T1" fmla="*/ 304 h 411"/>
                  <a:gd name="T2" fmla="*/ 467 w 528"/>
                  <a:gd name="T3" fmla="*/ 257 h 411"/>
                  <a:gd name="T4" fmla="*/ 429 w 528"/>
                  <a:gd name="T5" fmla="*/ 168 h 411"/>
                  <a:gd name="T6" fmla="*/ 380 w 528"/>
                  <a:gd name="T7" fmla="*/ 98 h 411"/>
                  <a:gd name="T8" fmla="*/ 393 w 528"/>
                  <a:gd name="T9" fmla="*/ 23 h 411"/>
                  <a:gd name="T10" fmla="*/ 395 w 528"/>
                  <a:gd name="T11" fmla="*/ 20 h 411"/>
                  <a:gd name="T12" fmla="*/ 406 w 528"/>
                  <a:gd name="T13" fmla="*/ 7 h 411"/>
                  <a:gd name="T14" fmla="*/ 403 w 528"/>
                  <a:gd name="T15" fmla="*/ 0 h 411"/>
                  <a:gd name="T16" fmla="*/ 308 w 528"/>
                  <a:gd name="T17" fmla="*/ 66 h 411"/>
                  <a:gd name="T18" fmla="*/ 228 w 528"/>
                  <a:gd name="T19" fmla="*/ 180 h 411"/>
                  <a:gd name="T20" fmla="*/ 171 w 528"/>
                  <a:gd name="T21" fmla="*/ 229 h 411"/>
                  <a:gd name="T22" fmla="*/ 148 w 528"/>
                  <a:gd name="T23" fmla="*/ 227 h 411"/>
                  <a:gd name="T24" fmla="*/ 130 w 528"/>
                  <a:gd name="T25" fmla="*/ 246 h 411"/>
                  <a:gd name="T26" fmla="*/ 113 w 528"/>
                  <a:gd name="T27" fmla="*/ 275 h 411"/>
                  <a:gd name="T28" fmla="*/ 69 w 528"/>
                  <a:gd name="T29" fmla="*/ 333 h 411"/>
                  <a:gd name="T30" fmla="*/ 6 w 528"/>
                  <a:gd name="T31" fmla="*/ 401 h 411"/>
                  <a:gd name="T32" fmla="*/ 2 w 528"/>
                  <a:gd name="T33" fmla="*/ 406 h 411"/>
                  <a:gd name="T34" fmla="*/ 2 w 528"/>
                  <a:gd name="T35" fmla="*/ 407 h 411"/>
                  <a:gd name="T36" fmla="*/ 3 w 528"/>
                  <a:gd name="T37" fmla="*/ 410 h 411"/>
                  <a:gd name="T38" fmla="*/ 6 w 528"/>
                  <a:gd name="T39" fmla="*/ 411 h 411"/>
                  <a:gd name="T40" fmla="*/ 171 w 528"/>
                  <a:gd name="T41" fmla="*/ 307 h 411"/>
                  <a:gd name="T42" fmla="*/ 320 w 528"/>
                  <a:gd name="T43" fmla="*/ 172 h 411"/>
                  <a:gd name="T44" fmla="*/ 327 w 528"/>
                  <a:gd name="T45" fmla="*/ 161 h 411"/>
                  <a:gd name="T46" fmla="*/ 331 w 528"/>
                  <a:gd name="T47" fmla="*/ 153 h 411"/>
                  <a:gd name="T48" fmla="*/ 522 w 528"/>
                  <a:gd name="T49" fmla="*/ 312 h 411"/>
                  <a:gd name="T50" fmla="*/ 526 w 528"/>
                  <a:gd name="T51" fmla="*/ 304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8" h="411">
                    <a:moveTo>
                      <a:pt x="526" y="304"/>
                    </a:moveTo>
                    <a:cubicBezTo>
                      <a:pt x="508" y="285"/>
                      <a:pt x="485" y="275"/>
                      <a:pt x="467" y="257"/>
                    </a:cubicBezTo>
                    <a:cubicBezTo>
                      <a:pt x="443" y="234"/>
                      <a:pt x="442" y="197"/>
                      <a:pt x="429" y="168"/>
                    </a:cubicBezTo>
                    <a:cubicBezTo>
                      <a:pt x="417" y="141"/>
                      <a:pt x="390" y="125"/>
                      <a:pt x="380" y="98"/>
                    </a:cubicBezTo>
                    <a:cubicBezTo>
                      <a:pt x="371" y="74"/>
                      <a:pt x="378" y="45"/>
                      <a:pt x="393" y="23"/>
                    </a:cubicBezTo>
                    <a:cubicBezTo>
                      <a:pt x="394" y="22"/>
                      <a:pt x="394" y="21"/>
                      <a:pt x="395" y="20"/>
                    </a:cubicBezTo>
                    <a:cubicBezTo>
                      <a:pt x="398" y="15"/>
                      <a:pt x="402" y="11"/>
                      <a:pt x="406" y="7"/>
                    </a:cubicBezTo>
                    <a:cubicBezTo>
                      <a:pt x="408" y="5"/>
                      <a:pt x="407" y="0"/>
                      <a:pt x="403" y="0"/>
                    </a:cubicBezTo>
                    <a:cubicBezTo>
                      <a:pt x="362" y="5"/>
                      <a:pt x="332" y="36"/>
                      <a:pt x="308" y="66"/>
                    </a:cubicBezTo>
                    <a:cubicBezTo>
                      <a:pt x="279" y="102"/>
                      <a:pt x="256" y="143"/>
                      <a:pt x="228" y="180"/>
                    </a:cubicBezTo>
                    <a:cubicBezTo>
                      <a:pt x="218" y="194"/>
                      <a:pt x="191" y="234"/>
                      <a:pt x="171" y="229"/>
                    </a:cubicBezTo>
                    <a:cubicBezTo>
                      <a:pt x="162" y="227"/>
                      <a:pt x="157" y="222"/>
                      <a:pt x="148" y="227"/>
                    </a:cubicBezTo>
                    <a:cubicBezTo>
                      <a:pt x="140" y="231"/>
                      <a:pt x="134" y="238"/>
                      <a:pt x="130" y="246"/>
                    </a:cubicBezTo>
                    <a:cubicBezTo>
                      <a:pt x="124" y="255"/>
                      <a:pt x="119" y="265"/>
                      <a:pt x="113" y="275"/>
                    </a:cubicBezTo>
                    <a:cubicBezTo>
                      <a:pt x="99" y="295"/>
                      <a:pt x="84" y="314"/>
                      <a:pt x="69" y="333"/>
                    </a:cubicBezTo>
                    <a:cubicBezTo>
                      <a:pt x="49" y="356"/>
                      <a:pt x="27" y="378"/>
                      <a:pt x="6" y="401"/>
                    </a:cubicBezTo>
                    <a:cubicBezTo>
                      <a:pt x="4" y="402"/>
                      <a:pt x="2" y="404"/>
                      <a:pt x="2" y="406"/>
                    </a:cubicBezTo>
                    <a:cubicBezTo>
                      <a:pt x="2" y="406"/>
                      <a:pt x="2" y="407"/>
                      <a:pt x="2" y="407"/>
                    </a:cubicBezTo>
                    <a:cubicBezTo>
                      <a:pt x="0" y="408"/>
                      <a:pt x="2" y="410"/>
                      <a:pt x="3" y="410"/>
                    </a:cubicBezTo>
                    <a:cubicBezTo>
                      <a:pt x="4" y="411"/>
                      <a:pt x="5" y="411"/>
                      <a:pt x="6" y="411"/>
                    </a:cubicBezTo>
                    <a:cubicBezTo>
                      <a:pt x="77" y="402"/>
                      <a:pt x="104" y="322"/>
                      <a:pt x="171" y="307"/>
                    </a:cubicBezTo>
                    <a:cubicBezTo>
                      <a:pt x="241" y="292"/>
                      <a:pt x="289" y="234"/>
                      <a:pt x="320" y="172"/>
                    </a:cubicBezTo>
                    <a:cubicBezTo>
                      <a:pt x="323" y="168"/>
                      <a:pt x="325" y="165"/>
                      <a:pt x="327" y="161"/>
                    </a:cubicBezTo>
                    <a:cubicBezTo>
                      <a:pt x="329" y="158"/>
                      <a:pt x="330" y="156"/>
                      <a:pt x="331" y="153"/>
                    </a:cubicBezTo>
                    <a:cubicBezTo>
                      <a:pt x="402" y="200"/>
                      <a:pt x="424" y="310"/>
                      <a:pt x="522" y="312"/>
                    </a:cubicBezTo>
                    <a:cubicBezTo>
                      <a:pt x="527" y="312"/>
                      <a:pt x="528" y="307"/>
                      <a:pt x="526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îŝļïdê">
                <a:extLst>
                  <a:ext uri="{FF2B5EF4-FFF2-40B4-BE49-F238E27FC236}">
                    <a16:creationId xmlns="" xmlns:a16="http://schemas.microsoft.com/office/drawing/2014/main" id="{4D1E091B-F98A-442F-B4BE-A9CA5C167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" y="1497"/>
                <a:ext cx="663" cy="579"/>
              </a:xfrm>
              <a:custGeom>
                <a:avLst/>
                <a:gdLst>
                  <a:gd name="T0" fmla="*/ 327 w 327"/>
                  <a:gd name="T1" fmla="*/ 73 h 285"/>
                  <a:gd name="T2" fmla="*/ 257 w 327"/>
                  <a:gd name="T3" fmla="*/ 3 h 285"/>
                  <a:gd name="T4" fmla="*/ 224 w 327"/>
                  <a:gd name="T5" fmla="*/ 20 h 285"/>
                  <a:gd name="T6" fmla="*/ 213 w 327"/>
                  <a:gd name="T7" fmla="*/ 46 h 285"/>
                  <a:gd name="T8" fmla="*/ 194 w 327"/>
                  <a:gd name="T9" fmla="*/ 84 h 285"/>
                  <a:gd name="T10" fmla="*/ 109 w 327"/>
                  <a:gd name="T11" fmla="*/ 199 h 285"/>
                  <a:gd name="T12" fmla="*/ 5 w 327"/>
                  <a:gd name="T13" fmla="*/ 271 h 285"/>
                  <a:gd name="T14" fmla="*/ 3 w 327"/>
                  <a:gd name="T15" fmla="*/ 276 h 285"/>
                  <a:gd name="T16" fmla="*/ 4 w 327"/>
                  <a:gd name="T17" fmla="*/ 283 h 285"/>
                  <a:gd name="T18" fmla="*/ 24 w 327"/>
                  <a:gd name="T19" fmla="*/ 281 h 285"/>
                  <a:gd name="T20" fmla="*/ 60 w 327"/>
                  <a:gd name="T21" fmla="*/ 268 h 285"/>
                  <a:gd name="T22" fmla="*/ 157 w 327"/>
                  <a:gd name="T23" fmla="*/ 203 h 285"/>
                  <a:gd name="T24" fmla="*/ 233 w 327"/>
                  <a:gd name="T25" fmla="*/ 124 h 285"/>
                  <a:gd name="T26" fmla="*/ 263 w 327"/>
                  <a:gd name="T27" fmla="*/ 86 h 285"/>
                  <a:gd name="T28" fmla="*/ 324 w 327"/>
                  <a:gd name="T29" fmla="*/ 78 h 285"/>
                  <a:gd name="T30" fmla="*/ 327 w 327"/>
                  <a:gd name="T31" fmla="*/ 7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7" h="285">
                    <a:moveTo>
                      <a:pt x="327" y="73"/>
                    </a:moveTo>
                    <a:cubicBezTo>
                      <a:pt x="317" y="44"/>
                      <a:pt x="287" y="11"/>
                      <a:pt x="257" y="3"/>
                    </a:cubicBezTo>
                    <a:cubicBezTo>
                      <a:pt x="242" y="0"/>
                      <a:pt x="231" y="8"/>
                      <a:pt x="224" y="20"/>
                    </a:cubicBezTo>
                    <a:cubicBezTo>
                      <a:pt x="219" y="28"/>
                      <a:pt x="216" y="37"/>
                      <a:pt x="213" y="46"/>
                    </a:cubicBezTo>
                    <a:cubicBezTo>
                      <a:pt x="209" y="60"/>
                      <a:pt x="202" y="72"/>
                      <a:pt x="194" y="84"/>
                    </a:cubicBezTo>
                    <a:cubicBezTo>
                      <a:pt x="168" y="123"/>
                      <a:pt x="139" y="162"/>
                      <a:pt x="109" y="199"/>
                    </a:cubicBezTo>
                    <a:cubicBezTo>
                      <a:pt x="84" y="229"/>
                      <a:pt x="48" y="272"/>
                      <a:pt x="5" y="271"/>
                    </a:cubicBezTo>
                    <a:cubicBezTo>
                      <a:pt x="2" y="271"/>
                      <a:pt x="1" y="274"/>
                      <a:pt x="3" y="276"/>
                    </a:cubicBezTo>
                    <a:cubicBezTo>
                      <a:pt x="0" y="277"/>
                      <a:pt x="0" y="281"/>
                      <a:pt x="4" y="283"/>
                    </a:cubicBezTo>
                    <a:cubicBezTo>
                      <a:pt x="9" y="285"/>
                      <a:pt x="19" y="282"/>
                      <a:pt x="24" y="281"/>
                    </a:cubicBezTo>
                    <a:cubicBezTo>
                      <a:pt x="37" y="279"/>
                      <a:pt x="49" y="274"/>
                      <a:pt x="60" y="268"/>
                    </a:cubicBezTo>
                    <a:cubicBezTo>
                      <a:pt x="95" y="252"/>
                      <a:pt x="128" y="227"/>
                      <a:pt x="157" y="203"/>
                    </a:cubicBezTo>
                    <a:cubicBezTo>
                      <a:pt x="186" y="180"/>
                      <a:pt x="211" y="153"/>
                      <a:pt x="233" y="124"/>
                    </a:cubicBezTo>
                    <a:cubicBezTo>
                      <a:pt x="242" y="111"/>
                      <a:pt x="251" y="97"/>
                      <a:pt x="263" y="86"/>
                    </a:cubicBezTo>
                    <a:cubicBezTo>
                      <a:pt x="280" y="69"/>
                      <a:pt x="303" y="83"/>
                      <a:pt x="324" y="78"/>
                    </a:cubicBezTo>
                    <a:cubicBezTo>
                      <a:pt x="326" y="78"/>
                      <a:pt x="327" y="75"/>
                      <a:pt x="327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i$líḍe">
                <a:extLst>
                  <a:ext uri="{FF2B5EF4-FFF2-40B4-BE49-F238E27FC236}">
                    <a16:creationId xmlns="" xmlns:a16="http://schemas.microsoft.com/office/drawing/2014/main" id="{0B58B10C-1331-40E7-AD92-646EFE7F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1692"/>
                <a:ext cx="982" cy="875"/>
              </a:xfrm>
              <a:custGeom>
                <a:avLst/>
                <a:gdLst>
                  <a:gd name="T0" fmla="*/ 481 w 484"/>
                  <a:gd name="T1" fmla="*/ 423 h 431"/>
                  <a:gd name="T2" fmla="*/ 361 w 484"/>
                  <a:gd name="T3" fmla="*/ 300 h 431"/>
                  <a:gd name="T4" fmla="*/ 259 w 484"/>
                  <a:gd name="T5" fmla="*/ 179 h 431"/>
                  <a:gd name="T6" fmla="*/ 112 w 484"/>
                  <a:gd name="T7" fmla="*/ 110 h 431"/>
                  <a:gd name="T8" fmla="*/ 21 w 484"/>
                  <a:gd name="T9" fmla="*/ 26 h 431"/>
                  <a:gd name="T10" fmla="*/ 17 w 484"/>
                  <a:gd name="T11" fmla="*/ 17 h 431"/>
                  <a:gd name="T12" fmla="*/ 12 w 484"/>
                  <a:gd name="T13" fmla="*/ 6 h 431"/>
                  <a:gd name="T14" fmla="*/ 3 w 484"/>
                  <a:gd name="T15" fmla="*/ 12 h 431"/>
                  <a:gd name="T16" fmla="*/ 17 w 484"/>
                  <a:gd name="T17" fmla="*/ 46 h 431"/>
                  <a:gd name="T18" fmla="*/ 23 w 484"/>
                  <a:gd name="T19" fmla="*/ 66 h 431"/>
                  <a:gd name="T20" fmla="*/ 53 w 484"/>
                  <a:gd name="T21" fmla="*/ 115 h 431"/>
                  <a:gd name="T22" fmla="*/ 100 w 484"/>
                  <a:gd name="T23" fmla="*/ 166 h 431"/>
                  <a:gd name="T24" fmla="*/ 121 w 484"/>
                  <a:gd name="T25" fmla="*/ 248 h 431"/>
                  <a:gd name="T26" fmla="*/ 174 w 484"/>
                  <a:gd name="T27" fmla="*/ 366 h 431"/>
                  <a:gd name="T28" fmla="*/ 279 w 484"/>
                  <a:gd name="T29" fmla="*/ 413 h 431"/>
                  <a:gd name="T30" fmla="*/ 280 w 484"/>
                  <a:gd name="T31" fmla="*/ 406 h 431"/>
                  <a:gd name="T32" fmla="*/ 181 w 484"/>
                  <a:gd name="T33" fmla="*/ 294 h 431"/>
                  <a:gd name="T34" fmla="*/ 179 w 484"/>
                  <a:gd name="T35" fmla="*/ 252 h 431"/>
                  <a:gd name="T36" fmla="*/ 181 w 484"/>
                  <a:gd name="T37" fmla="*/ 247 h 431"/>
                  <a:gd name="T38" fmla="*/ 183 w 484"/>
                  <a:gd name="T39" fmla="*/ 245 h 431"/>
                  <a:gd name="T40" fmla="*/ 194 w 484"/>
                  <a:gd name="T41" fmla="*/ 238 h 431"/>
                  <a:gd name="T42" fmla="*/ 263 w 484"/>
                  <a:gd name="T43" fmla="*/ 250 h 431"/>
                  <a:gd name="T44" fmla="*/ 358 w 484"/>
                  <a:gd name="T45" fmla="*/ 359 h 431"/>
                  <a:gd name="T46" fmla="*/ 477 w 484"/>
                  <a:gd name="T47" fmla="*/ 430 h 431"/>
                  <a:gd name="T48" fmla="*/ 481 w 484"/>
                  <a:gd name="T49" fmla="*/ 423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4" h="431">
                    <a:moveTo>
                      <a:pt x="481" y="423"/>
                    </a:moveTo>
                    <a:cubicBezTo>
                      <a:pt x="438" y="384"/>
                      <a:pt x="395" y="348"/>
                      <a:pt x="361" y="300"/>
                    </a:cubicBezTo>
                    <a:cubicBezTo>
                      <a:pt x="331" y="255"/>
                      <a:pt x="303" y="211"/>
                      <a:pt x="259" y="179"/>
                    </a:cubicBezTo>
                    <a:cubicBezTo>
                      <a:pt x="215" y="147"/>
                      <a:pt x="163" y="128"/>
                      <a:pt x="112" y="110"/>
                    </a:cubicBezTo>
                    <a:cubicBezTo>
                      <a:pt x="70" y="96"/>
                      <a:pt x="42" y="63"/>
                      <a:pt x="21" y="26"/>
                    </a:cubicBezTo>
                    <a:cubicBezTo>
                      <a:pt x="20" y="23"/>
                      <a:pt x="19" y="20"/>
                      <a:pt x="17" y="17"/>
                    </a:cubicBezTo>
                    <a:cubicBezTo>
                      <a:pt x="15" y="14"/>
                      <a:pt x="13" y="10"/>
                      <a:pt x="12" y="6"/>
                    </a:cubicBezTo>
                    <a:cubicBezTo>
                      <a:pt x="9" y="0"/>
                      <a:pt x="0" y="6"/>
                      <a:pt x="3" y="12"/>
                    </a:cubicBezTo>
                    <a:cubicBezTo>
                      <a:pt x="7" y="22"/>
                      <a:pt x="11" y="35"/>
                      <a:pt x="17" y="46"/>
                    </a:cubicBezTo>
                    <a:cubicBezTo>
                      <a:pt x="19" y="52"/>
                      <a:pt x="20" y="59"/>
                      <a:pt x="23" y="66"/>
                    </a:cubicBezTo>
                    <a:cubicBezTo>
                      <a:pt x="29" y="85"/>
                      <a:pt x="39" y="101"/>
                      <a:pt x="53" y="115"/>
                    </a:cubicBezTo>
                    <a:cubicBezTo>
                      <a:pt x="69" y="132"/>
                      <a:pt x="88" y="146"/>
                      <a:pt x="100" y="166"/>
                    </a:cubicBezTo>
                    <a:cubicBezTo>
                      <a:pt x="116" y="190"/>
                      <a:pt x="118" y="220"/>
                      <a:pt x="121" y="248"/>
                    </a:cubicBezTo>
                    <a:cubicBezTo>
                      <a:pt x="126" y="294"/>
                      <a:pt x="143" y="332"/>
                      <a:pt x="174" y="366"/>
                    </a:cubicBezTo>
                    <a:cubicBezTo>
                      <a:pt x="200" y="396"/>
                      <a:pt x="238" y="421"/>
                      <a:pt x="279" y="413"/>
                    </a:cubicBezTo>
                    <a:cubicBezTo>
                      <a:pt x="283" y="413"/>
                      <a:pt x="283" y="408"/>
                      <a:pt x="280" y="406"/>
                    </a:cubicBezTo>
                    <a:cubicBezTo>
                      <a:pt x="239" y="375"/>
                      <a:pt x="198" y="344"/>
                      <a:pt x="181" y="294"/>
                    </a:cubicBezTo>
                    <a:cubicBezTo>
                      <a:pt x="177" y="281"/>
                      <a:pt x="174" y="265"/>
                      <a:pt x="179" y="252"/>
                    </a:cubicBezTo>
                    <a:cubicBezTo>
                      <a:pt x="180" y="251"/>
                      <a:pt x="180" y="249"/>
                      <a:pt x="181" y="247"/>
                    </a:cubicBezTo>
                    <a:cubicBezTo>
                      <a:pt x="182" y="247"/>
                      <a:pt x="183" y="246"/>
                      <a:pt x="183" y="245"/>
                    </a:cubicBezTo>
                    <a:cubicBezTo>
                      <a:pt x="186" y="242"/>
                      <a:pt x="189" y="240"/>
                      <a:pt x="194" y="238"/>
                    </a:cubicBezTo>
                    <a:cubicBezTo>
                      <a:pt x="216" y="229"/>
                      <a:pt x="244" y="239"/>
                      <a:pt x="263" y="250"/>
                    </a:cubicBezTo>
                    <a:cubicBezTo>
                      <a:pt x="305" y="275"/>
                      <a:pt x="328" y="323"/>
                      <a:pt x="358" y="359"/>
                    </a:cubicBezTo>
                    <a:cubicBezTo>
                      <a:pt x="389" y="396"/>
                      <a:pt x="431" y="418"/>
                      <a:pt x="477" y="430"/>
                    </a:cubicBezTo>
                    <a:cubicBezTo>
                      <a:pt x="481" y="431"/>
                      <a:pt x="484" y="426"/>
                      <a:pt x="481" y="4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í$lïdè">
                <a:extLst>
                  <a:ext uri="{FF2B5EF4-FFF2-40B4-BE49-F238E27FC236}">
                    <a16:creationId xmlns="" xmlns:a16="http://schemas.microsoft.com/office/drawing/2014/main" id="{43AFB61D-6668-4544-894D-839A82E9F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1373"/>
                <a:ext cx="754" cy="652"/>
              </a:xfrm>
              <a:custGeom>
                <a:avLst/>
                <a:gdLst>
                  <a:gd name="T0" fmla="*/ 368 w 372"/>
                  <a:gd name="T1" fmla="*/ 313 h 321"/>
                  <a:gd name="T2" fmla="*/ 311 w 372"/>
                  <a:gd name="T3" fmla="*/ 276 h 321"/>
                  <a:gd name="T4" fmla="*/ 272 w 372"/>
                  <a:gd name="T5" fmla="*/ 220 h 321"/>
                  <a:gd name="T6" fmla="*/ 197 w 372"/>
                  <a:gd name="T7" fmla="*/ 155 h 321"/>
                  <a:gd name="T8" fmla="*/ 137 w 372"/>
                  <a:gd name="T9" fmla="*/ 127 h 321"/>
                  <a:gd name="T10" fmla="*/ 102 w 372"/>
                  <a:gd name="T11" fmla="*/ 73 h 321"/>
                  <a:gd name="T12" fmla="*/ 70 w 372"/>
                  <a:gd name="T13" fmla="*/ 21 h 321"/>
                  <a:gd name="T14" fmla="*/ 49 w 372"/>
                  <a:gd name="T15" fmla="*/ 5 h 321"/>
                  <a:gd name="T16" fmla="*/ 6 w 372"/>
                  <a:gd name="T17" fmla="*/ 1 h 321"/>
                  <a:gd name="T18" fmla="*/ 4 w 372"/>
                  <a:gd name="T19" fmla="*/ 4 h 321"/>
                  <a:gd name="T20" fmla="*/ 3 w 372"/>
                  <a:gd name="T21" fmla="*/ 6 h 321"/>
                  <a:gd name="T22" fmla="*/ 23 w 372"/>
                  <a:gd name="T23" fmla="*/ 66 h 321"/>
                  <a:gd name="T24" fmla="*/ 10 w 372"/>
                  <a:gd name="T25" fmla="*/ 152 h 321"/>
                  <a:gd name="T26" fmla="*/ 16 w 372"/>
                  <a:gd name="T27" fmla="*/ 158 h 321"/>
                  <a:gd name="T28" fmla="*/ 60 w 372"/>
                  <a:gd name="T29" fmla="*/ 106 h 321"/>
                  <a:gd name="T30" fmla="*/ 62 w 372"/>
                  <a:gd name="T31" fmla="*/ 101 h 321"/>
                  <a:gd name="T32" fmla="*/ 117 w 372"/>
                  <a:gd name="T33" fmla="*/ 186 h 321"/>
                  <a:gd name="T34" fmla="*/ 174 w 372"/>
                  <a:gd name="T35" fmla="*/ 198 h 321"/>
                  <a:gd name="T36" fmla="*/ 187 w 372"/>
                  <a:gd name="T37" fmla="*/ 201 h 321"/>
                  <a:gd name="T38" fmla="*/ 207 w 372"/>
                  <a:gd name="T39" fmla="*/ 209 h 321"/>
                  <a:gd name="T40" fmla="*/ 225 w 372"/>
                  <a:gd name="T41" fmla="*/ 221 h 321"/>
                  <a:gd name="T42" fmla="*/ 287 w 372"/>
                  <a:gd name="T43" fmla="*/ 288 h 321"/>
                  <a:gd name="T44" fmla="*/ 367 w 372"/>
                  <a:gd name="T45" fmla="*/ 321 h 321"/>
                  <a:gd name="T46" fmla="*/ 368 w 372"/>
                  <a:gd name="T47" fmla="*/ 31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321">
                    <a:moveTo>
                      <a:pt x="368" y="313"/>
                    </a:moveTo>
                    <a:cubicBezTo>
                      <a:pt x="347" y="304"/>
                      <a:pt x="327" y="292"/>
                      <a:pt x="311" y="276"/>
                    </a:cubicBezTo>
                    <a:cubicBezTo>
                      <a:pt x="295" y="260"/>
                      <a:pt x="284" y="240"/>
                      <a:pt x="272" y="220"/>
                    </a:cubicBezTo>
                    <a:cubicBezTo>
                      <a:pt x="254" y="190"/>
                      <a:pt x="233" y="165"/>
                      <a:pt x="197" y="155"/>
                    </a:cubicBezTo>
                    <a:cubicBezTo>
                      <a:pt x="174" y="149"/>
                      <a:pt x="155" y="145"/>
                      <a:pt x="137" y="127"/>
                    </a:cubicBezTo>
                    <a:cubicBezTo>
                      <a:pt x="122" y="111"/>
                      <a:pt x="112" y="91"/>
                      <a:pt x="102" y="73"/>
                    </a:cubicBezTo>
                    <a:cubicBezTo>
                      <a:pt x="92" y="55"/>
                      <a:pt x="82" y="37"/>
                      <a:pt x="70" y="21"/>
                    </a:cubicBezTo>
                    <a:cubicBezTo>
                      <a:pt x="65" y="15"/>
                      <a:pt x="56" y="7"/>
                      <a:pt x="49" y="5"/>
                    </a:cubicBezTo>
                    <a:cubicBezTo>
                      <a:pt x="34" y="1"/>
                      <a:pt x="20" y="5"/>
                      <a:pt x="6" y="1"/>
                    </a:cubicBezTo>
                    <a:cubicBezTo>
                      <a:pt x="4" y="0"/>
                      <a:pt x="2" y="3"/>
                      <a:pt x="4" y="4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0" y="27"/>
                      <a:pt x="17" y="48"/>
                      <a:pt x="23" y="66"/>
                    </a:cubicBezTo>
                    <a:cubicBezTo>
                      <a:pt x="33" y="95"/>
                      <a:pt x="21" y="126"/>
                      <a:pt x="10" y="152"/>
                    </a:cubicBezTo>
                    <a:cubicBezTo>
                      <a:pt x="9" y="155"/>
                      <a:pt x="13" y="159"/>
                      <a:pt x="16" y="158"/>
                    </a:cubicBezTo>
                    <a:cubicBezTo>
                      <a:pt x="40" y="149"/>
                      <a:pt x="53" y="129"/>
                      <a:pt x="60" y="106"/>
                    </a:cubicBezTo>
                    <a:cubicBezTo>
                      <a:pt x="60" y="104"/>
                      <a:pt x="61" y="103"/>
                      <a:pt x="62" y="101"/>
                    </a:cubicBezTo>
                    <a:cubicBezTo>
                      <a:pt x="82" y="130"/>
                      <a:pt x="80" y="169"/>
                      <a:pt x="117" y="186"/>
                    </a:cubicBezTo>
                    <a:cubicBezTo>
                      <a:pt x="134" y="194"/>
                      <a:pt x="155" y="195"/>
                      <a:pt x="174" y="198"/>
                    </a:cubicBezTo>
                    <a:cubicBezTo>
                      <a:pt x="179" y="198"/>
                      <a:pt x="183" y="199"/>
                      <a:pt x="187" y="201"/>
                    </a:cubicBezTo>
                    <a:cubicBezTo>
                      <a:pt x="194" y="203"/>
                      <a:pt x="201" y="206"/>
                      <a:pt x="207" y="209"/>
                    </a:cubicBezTo>
                    <a:cubicBezTo>
                      <a:pt x="213" y="212"/>
                      <a:pt x="219" y="216"/>
                      <a:pt x="225" y="221"/>
                    </a:cubicBezTo>
                    <a:cubicBezTo>
                      <a:pt x="249" y="240"/>
                      <a:pt x="265" y="266"/>
                      <a:pt x="287" y="288"/>
                    </a:cubicBezTo>
                    <a:cubicBezTo>
                      <a:pt x="309" y="310"/>
                      <a:pt x="336" y="321"/>
                      <a:pt x="367" y="321"/>
                    </a:cubicBezTo>
                    <a:cubicBezTo>
                      <a:pt x="372" y="321"/>
                      <a:pt x="372" y="314"/>
                      <a:pt x="368" y="3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ïšḷïdé">
                <a:extLst>
                  <a:ext uri="{FF2B5EF4-FFF2-40B4-BE49-F238E27FC236}">
                    <a16:creationId xmlns="" xmlns:a16="http://schemas.microsoft.com/office/drawing/2014/main" id="{91B35EB3-20DF-49CC-A3B0-6E1A1EFDD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1976"/>
                <a:ext cx="490" cy="262"/>
              </a:xfrm>
              <a:custGeom>
                <a:avLst/>
                <a:gdLst>
                  <a:gd name="T0" fmla="*/ 238 w 242"/>
                  <a:gd name="T1" fmla="*/ 121 h 129"/>
                  <a:gd name="T2" fmla="*/ 109 w 242"/>
                  <a:gd name="T3" fmla="*/ 42 h 129"/>
                  <a:gd name="T4" fmla="*/ 79 w 242"/>
                  <a:gd name="T5" fmla="*/ 16 h 129"/>
                  <a:gd name="T6" fmla="*/ 37 w 242"/>
                  <a:gd name="T7" fmla="*/ 3 h 129"/>
                  <a:gd name="T8" fmla="*/ 33 w 242"/>
                  <a:gd name="T9" fmla="*/ 3 h 129"/>
                  <a:gd name="T10" fmla="*/ 31 w 242"/>
                  <a:gd name="T11" fmla="*/ 4 h 129"/>
                  <a:gd name="T12" fmla="*/ 16 w 242"/>
                  <a:gd name="T13" fmla="*/ 14 h 129"/>
                  <a:gd name="T14" fmla="*/ 8 w 242"/>
                  <a:gd name="T15" fmla="*/ 48 h 129"/>
                  <a:gd name="T16" fmla="*/ 73 w 242"/>
                  <a:gd name="T17" fmla="*/ 64 h 129"/>
                  <a:gd name="T18" fmla="*/ 117 w 242"/>
                  <a:gd name="T19" fmla="*/ 83 h 129"/>
                  <a:gd name="T20" fmla="*/ 155 w 242"/>
                  <a:gd name="T21" fmla="*/ 105 h 129"/>
                  <a:gd name="T22" fmla="*/ 172 w 242"/>
                  <a:gd name="T23" fmla="*/ 114 h 129"/>
                  <a:gd name="T24" fmla="*/ 195 w 242"/>
                  <a:gd name="T25" fmla="*/ 122 h 129"/>
                  <a:gd name="T26" fmla="*/ 236 w 242"/>
                  <a:gd name="T27" fmla="*/ 129 h 129"/>
                  <a:gd name="T28" fmla="*/ 238 w 242"/>
                  <a:gd name="T29" fmla="*/ 12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129">
                    <a:moveTo>
                      <a:pt x="238" y="121"/>
                    </a:moveTo>
                    <a:cubicBezTo>
                      <a:pt x="192" y="101"/>
                      <a:pt x="145" y="76"/>
                      <a:pt x="109" y="42"/>
                    </a:cubicBezTo>
                    <a:cubicBezTo>
                      <a:pt x="100" y="35"/>
                      <a:pt x="90" y="24"/>
                      <a:pt x="79" y="16"/>
                    </a:cubicBezTo>
                    <a:cubicBezTo>
                      <a:pt x="67" y="6"/>
                      <a:pt x="53" y="0"/>
                      <a:pt x="37" y="3"/>
                    </a:cubicBezTo>
                    <a:cubicBezTo>
                      <a:pt x="36" y="2"/>
                      <a:pt x="35" y="2"/>
                      <a:pt x="33" y="3"/>
                    </a:cubicBezTo>
                    <a:cubicBezTo>
                      <a:pt x="33" y="3"/>
                      <a:pt x="32" y="4"/>
                      <a:pt x="31" y="4"/>
                    </a:cubicBezTo>
                    <a:cubicBezTo>
                      <a:pt x="25" y="6"/>
                      <a:pt x="20" y="10"/>
                      <a:pt x="16" y="14"/>
                    </a:cubicBezTo>
                    <a:cubicBezTo>
                      <a:pt x="6" y="23"/>
                      <a:pt x="0" y="34"/>
                      <a:pt x="8" y="48"/>
                    </a:cubicBezTo>
                    <a:cubicBezTo>
                      <a:pt x="19" y="69"/>
                      <a:pt x="54" y="62"/>
                      <a:pt x="73" y="64"/>
                    </a:cubicBezTo>
                    <a:cubicBezTo>
                      <a:pt x="88" y="65"/>
                      <a:pt x="103" y="75"/>
                      <a:pt x="117" y="83"/>
                    </a:cubicBezTo>
                    <a:cubicBezTo>
                      <a:pt x="130" y="90"/>
                      <a:pt x="142" y="98"/>
                      <a:pt x="155" y="105"/>
                    </a:cubicBezTo>
                    <a:cubicBezTo>
                      <a:pt x="161" y="109"/>
                      <a:pt x="167" y="111"/>
                      <a:pt x="172" y="114"/>
                    </a:cubicBezTo>
                    <a:cubicBezTo>
                      <a:pt x="180" y="118"/>
                      <a:pt x="187" y="121"/>
                      <a:pt x="195" y="122"/>
                    </a:cubicBezTo>
                    <a:cubicBezTo>
                      <a:pt x="208" y="126"/>
                      <a:pt x="221" y="128"/>
                      <a:pt x="236" y="129"/>
                    </a:cubicBezTo>
                    <a:cubicBezTo>
                      <a:pt x="240" y="129"/>
                      <a:pt x="242" y="122"/>
                      <a:pt x="238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5" name="Straight Connector 1">
              <a:extLst>
                <a:ext uri="{FF2B5EF4-FFF2-40B4-BE49-F238E27FC236}">
                  <a16:creationId xmlns="" xmlns:a16="http://schemas.microsoft.com/office/drawing/2014/main" id="{05AF0226-6ECD-429C-8535-17833C0AB707}"/>
                </a:ext>
              </a:extLst>
            </p:cNvPr>
            <p:cNvCxnSpPr/>
            <p:nvPr/>
          </p:nvCxnSpPr>
          <p:spPr>
            <a:xfrm>
              <a:off x="2742328" y="2265944"/>
              <a:ext cx="0" cy="1654453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îš1íḓe">
              <a:extLst>
                <a:ext uri="{FF2B5EF4-FFF2-40B4-BE49-F238E27FC236}">
                  <a16:creationId xmlns="" xmlns:a16="http://schemas.microsoft.com/office/drawing/2014/main" id="{7F2E5099-F141-480C-9BAC-9DD000667A0E}"/>
                </a:ext>
              </a:extLst>
            </p:cNvPr>
            <p:cNvSpPr/>
            <p:nvPr/>
          </p:nvSpPr>
          <p:spPr>
            <a:xfrm>
              <a:off x="2541931" y="2061226"/>
              <a:ext cx="400794" cy="40079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7" name="Straight Connector 3">
              <a:extLst>
                <a:ext uri="{FF2B5EF4-FFF2-40B4-BE49-F238E27FC236}">
                  <a16:creationId xmlns="" xmlns:a16="http://schemas.microsoft.com/office/drawing/2014/main" id="{183CF34C-7631-458C-AB21-08180C167938}"/>
                </a:ext>
              </a:extLst>
            </p:cNvPr>
            <p:cNvCxnSpPr/>
            <p:nvPr/>
          </p:nvCxnSpPr>
          <p:spPr>
            <a:xfrm>
              <a:off x="3835955" y="2261623"/>
              <a:ext cx="0" cy="1314439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íšľiďê">
              <a:extLst>
                <a:ext uri="{FF2B5EF4-FFF2-40B4-BE49-F238E27FC236}">
                  <a16:creationId xmlns="" xmlns:a16="http://schemas.microsoft.com/office/drawing/2014/main" id="{7430D646-1CD1-4377-BF67-2661EA6BE87D}"/>
                </a:ext>
              </a:extLst>
            </p:cNvPr>
            <p:cNvSpPr/>
            <p:nvPr/>
          </p:nvSpPr>
          <p:spPr>
            <a:xfrm>
              <a:off x="3635558" y="2059070"/>
              <a:ext cx="400794" cy="400794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9" name="Straight Connector 5">
              <a:extLst>
                <a:ext uri="{FF2B5EF4-FFF2-40B4-BE49-F238E27FC236}">
                  <a16:creationId xmlns="" xmlns:a16="http://schemas.microsoft.com/office/drawing/2014/main" id="{BA0737FF-2ACF-4E91-9807-536D17EA1A12}"/>
                </a:ext>
              </a:extLst>
            </p:cNvPr>
            <p:cNvCxnSpPr/>
            <p:nvPr/>
          </p:nvCxnSpPr>
          <p:spPr>
            <a:xfrm>
              <a:off x="4806292" y="2259467"/>
              <a:ext cx="0" cy="187662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ṣļïḑè">
              <a:extLst>
                <a:ext uri="{FF2B5EF4-FFF2-40B4-BE49-F238E27FC236}">
                  <a16:creationId xmlns="" xmlns:a16="http://schemas.microsoft.com/office/drawing/2014/main" id="{D02DBF19-2D4E-48D4-8A64-CB26E2BEF1A3}"/>
                </a:ext>
              </a:extLst>
            </p:cNvPr>
            <p:cNvSpPr/>
            <p:nvPr/>
          </p:nvSpPr>
          <p:spPr>
            <a:xfrm>
              <a:off x="4605895" y="2057991"/>
              <a:ext cx="400794" cy="40079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11" name="Straight Connector 7">
              <a:extLst>
                <a:ext uri="{FF2B5EF4-FFF2-40B4-BE49-F238E27FC236}">
                  <a16:creationId xmlns="" xmlns:a16="http://schemas.microsoft.com/office/drawing/2014/main" id="{E9E1B033-7166-45FA-BEB1-4A80ED0D208A}"/>
                </a:ext>
              </a:extLst>
            </p:cNvPr>
            <p:cNvCxnSpPr/>
            <p:nvPr/>
          </p:nvCxnSpPr>
          <p:spPr>
            <a:xfrm>
              <a:off x="5886220" y="2154860"/>
              <a:ext cx="0" cy="571216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ŝḻiḋé">
              <a:extLst>
                <a:ext uri="{FF2B5EF4-FFF2-40B4-BE49-F238E27FC236}">
                  <a16:creationId xmlns="" xmlns:a16="http://schemas.microsoft.com/office/drawing/2014/main" id="{E89DAE0C-1463-4389-81F1-974EEF16C6A6}"/>
                </a:ext>
              </a:extLst>
            </p:cNvPr>
            <p:cNvSpPr/>
            <p:nvPr/>
          </p:nvSpPr>
          <p:spPr>
            <a:xfrm>
              <a:off x="5695206" y="2053028"/>
              <a:ext cx="400794" cy="400794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13" name="Straight Connector 9">
              <a:extLst>
                <a:ext uri="{FF2B5EF4-FFF2-40B4-BE49-F238E27FC236}">
                  <a16:creationId xmlns="" xmlns:a16="http://schemas.microsoft.com/office/drawing/2014/main" id="{D32F0E63-187E-4729-97F8-343A64D6FF36}"/>
                </a:ext>
              </a:extLst>
            </p:cNvPr>
            <p:cNvCxnSpPr/>
            <p:nvPr/>
          </p:nvCxnSpPr>
          <p:spPr>
            <a:xfrm>
              <a:off x="8045945" y="2267124"/>
              <a:ext cx="0" cy="1590027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íşļïḍé">
              <a:extLst>
                <a:ext uri="{FF2B5EF4-FFF2-40B4-BE49-F238E27FC236}">
                  <a16:creationId xmlns="" xmlns:a16="http://schemas.microsoft.com/office/drawing/2014/main" id="{91459E4D-74F3-4C91-BD6A-D0128A3153E1}"/>
                </a:ext>
              </a:extLst>
            </p:cNvPr>
            <p:cNvSpPr/>
            <p:nvPr/>
          </p:nvSpPr>
          <p:spPr>
            <a:xfrm>
              <a:off x="7847071" y="2055878"/>
              <a:ext cx="400794" cy="400794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ïŝļïḋe">
              <a:extLst>
                <a:ext uri="{FF2B5EF4-FFF2-40B4-BE49-F238E27FC236}">
                  <a16:creationId xmlns="" xmlns:a16="http://schemas.microsoft.com/office/drawing/2014/main" id="{EB722D68-13DF-4D6B-94DF-4E53F2E46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448" y="1542636"/>
              <a:ext cx="572274" cy="410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7" b="1">
                  <a:cs typeface="+mn-ea"/>
                  <a:sym typeface="+mn-lt"/>
                </a:rPr>
                <a:t>695</a:t>
              </a:r>
            </a:p>
          </p:txBody>
        </p:sp>
        <p:sp>
          <p:nvSpPr>
            <p:cNvPr id="16" name="îṧľidé">
              <a:extLst>
                <a:ext uri="{FF2B5EF4-FFF2-40B4-BE49-F238E27FC236}">
                  <a16:creationId xmlns="" xmlns:a16="http://schemas.microsoft.com/office/drawing/2014/main" id="{1A7F2EA8-B787-4D41-B25B-33F5A5CF3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284" y="1328935"/>
              <a:ext cx="53861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17" name="î$lîḑè">
              <a:extLst>
                <a:ext uri="{FF2B5EF4-FFF2-40B4-BE49-F238E27FC236}">
                  <a16:creationId xmlns="" xmlns:a16="http://schemas.microsoft.com/office/drawing/2014/main" id="{997AC939-D7EB-4643-8FD9-C3DDA521E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849" y="1542636"/>
              <a:ext cx="832216" cy="410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7" b="1">
                  <a:cs typeface="+mn-ea"/>
                  <a:sym typeface="+mn-lt"/>
                </a:rPr>
                <a:t>1,211</a:t>
              </a:r>
            </a:p>
          </p:txBody>
        </p:sp>
        <p:sp>
          <p:nvSpPr>
            <p:cNvPr id="18" name="ïšlíḍè">
              <a:extLst>
                <a:ext uri="{FF2B5EF4-FFF2-40B4-BE49-F238E27FC236}">
                  <a16:creationId xmlns="" xmlns:a16="http://schemas.microsoft.com/office/drawing/2014/main" id="{A93B7AD6-EAFC-459A-A5DD-D4B4A07E7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655" y="1328935"/>
              <a:ext cx="53861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19" name="îśḷîďê">
              <a:extLst>
                <a:ext uri="{FF2B5EF4-FFF2-40B4-BE49-F238E27FC236}">
                  <a16:creationId xmlns="" xmlns:a16="http://schemas.microsoft.com/office/drawing/2014/main" id="{91F11985-2A06-4DA0-8DA5-0ADA88CF3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507" y="1542636"/>
              <a:ext cx="628377" cy="410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7" b="1">
                  <a:cs typeface="+mn-ea"/>
                  <a:sym typeface="+mn-lt"/>
                </a:rPr>
                <a:t>16K</a:t>
              </a:r>
            </a:p>
          </p:txBody>
        </p:sp>
        <p:sp>
          <p:nvSpPr>
            <p:cNvPr id="20" name="îṥľïḋe">
              <a:extLst>
                <a:ext uri="{FF2B5EF4-FFF2-40B4-BE49-F238E27FC236}">
                  <a16:creationId xmlns="" xmlns:a16="http://schemas.microsoft.com/office/drawing/2014/main" id="{8DD1083C-94A1-47D1-BDBD-98EB16BB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394" y="1328935"/>
              <a:ext cx="53861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21" name="iṩľíḋê">
              <a:extLst>
                <a:ext uri="{FF2B5EF4-FFF2-40B4-BE49-F238E27FC236}">
                  <a16:creationId xmlns="" xmlns:a16="http://schemas.microsoft.com/office/drawing/2014/main" id="{B6A4A173-0E0A-421B-B48A-FA60CB7B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768" y="1542636"/>
              <a:ext cx="572273" cy="410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7" b="1">
                  <a:cs typeface="+mn-ea"/>
                  <a:sym typeface="+mn-lt"/>
                </a:rPr>
                <a:t>896</a:t>
              </a:r>
            </a:p>
          </p:txBody>
        </p:sp>
        <p:sp>
          <p:nvSpPr>
            <p:cNvPr id="22" name="iśļíḑe">
              <a:extLst>
                <a:ext uri="{FF2B5EF4-FFF2-40B4-BE49-F238E27FC236}">
                  <a16:creationId xmlns="" xmlns:a16="http://schemas.microsoft.com/office/drawing/2014/main" id="{6C944867-D327-4BF3-8047-5990A199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0608" y="1328935"/>
              <a:ext cx="53861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23" name="işľiďé">
              <a:extLst>
                <a:ext uri="{FF2B5EF4-FFF2-40B4-BE49-F238E27FC236}">
                  <a16:creationId xmlns="" xmlns:a16="http://schemas.microsoft.com/office/drawing/2014/main" id="{9BC8B379-B325-45E4-B622-5624A041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082" y="1542636"/>
              <a:ext cx="628377" cy="410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2667" b="1">
                  <a:cs typeface="+mn-ea"/>
                  <a:sym typeface="+mn-lt"/>
                </a:rPr>
                <a:t>10K</a:t>
              </a:r>
            </a:p>
          </p:txBody>
        </p:sp>
        <p:sp>
          <p:nvSpPr>
            <p:cNvPr id="24" name="íṥliḋe">
              <a:extLst>
                <a:ext uri="{FF2B5EF4-FFF2-40B4-BE49-F238E27FC236}">
                  <a16:creationId xmlns="" xmlns:a16="http://schemas.microsoft.com/office/drawing/2014/main" id="{E50DE1E8-0CE3-4C09-AEFF-6A89F96C1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9965" y="1328935"/>
              <a:ext cx="53861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关键词</a:t>
              </a:r>
            </a:p>
          </p:txBody>
        </p:sp>
        <p:grpSp>
          <p:nvGrpSpPr>
            <p:cNvPr id="25" name="ïŝļíḋé">
              <a:extLst>
                <a:ext uri="{FF2B5EF4-FFF2-40B4-BE49-F238E27FC236}">
                  <a16:creationId xmlns="" xmlns:a16="http://schemas.microsoft.com/office/drawing/2014/main" id="{7D5F6B4B-7082-4051-925A-923D5843D241}"/>
                </a:ext>
              </a:extLst>
            </p:cNvPr>
            <p:cNvGrpSpPr/>
            <p:nvPr/>
          </p:nvGrpSpPr>
          <p:grpSpPr>
            <a:xfrm>
              <a:off x="1000127" y="4941305"/>
              <a:ext cx="10191751" cy="1271799"/>
              <a:chOff x="1446648" y="2161844"/>
              <a:chExt cx="11660559" cy="1271799"/>
            </a:xfrm>
          </p:grpSpPr>
          <p:grpSp>
            <p:nvGrpSpPr>
              <p:cNvPr id="26" name="íšḻiḍè">
                <a:extLst>
                  <a:ext uri="{FF2B5EF4-FFF2-40B4-BE49-F238E27FC236}">
                    <a16:creationId xmlns="" xmlns:a16="http://schemas.microsoft.com/office/drawing/2014/main" id="{1833522C-28CD-4BA0-979D-3CFAEEBF7DFC}"/>
                  </a:ext>
                </a:extLst>
              </p:cNvPr>
              <p:cNvGrpSpPr/>
              <p:nvPr/>
            </p:nvGrpSpPr>
            <p:grpSpPr>
              <a:xfrm>
                <a:off x="1446648" y="2161844"/>
                <a:ext cx="2213143" cy="1148583"/>
                <a:chOff x="1732858" y="5001249"/>
                <a:chExt cx="2213143" cy="1148583"/>
              </a:xfrm>
            </p:grpSpPr>
            <p:sp>
              <p:nvSpPr>
                <p:cNvPr id="39" name="îSḷîḑé">
                  <a:extLst>
                    <a:ext uri="{FF2B5EF4-FFF2-40B4-BE49-F238E27FC236}">
                      <a16:creationId xmlns="" xmlns:a16="http://schemas.microsoft.com/office/drawing/2014/main" id="{8F33DBC3-DCA1-466D-BB34-5C638408AF7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32858" y="5001249"/>
                  <a:ext cx="2213143" cy="3829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40" name="işḻiḋe">
                  <a:extLst>
                    <a:ext uri="{FF2B5EF4-FFF2-40B4-BE49-F238E27FC236}">
                      <a16:creationId xmlns="" xmlns:a16="http://schemas.microsoft.com/office/drawing/2014/main" id="{6DE857FA-D553-493F-BC57-DBBC80653F2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32858" y="5284279"/>
                  <a:ext cx="2213143" cy="865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此部分内容作为文字排版占位显示 </a:t>
                  </a:r>
                  <a:br>
                    <a:rPr lang="zh-CN" altLang="en-US" sz="1200" dirty="0">
                      <a:cs typeface="+mn-ea"/>
                      <a:sym typeface="+mn-lt"/>
                    </a:rPr>
                  </a:br>
                  <a:r>
                    <a:rPr lang="zh-CN" altLang="en-US" sz="1200" dirty="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  <p:grpSp>
            <p:nvGrpSpPr>
              <p:cNvPr id="27" name="ísľiďè">
                <a:extLst>
                  <a:ext uri="{FF2B5EF4-FFF2-40B4-BE49-F238E27FC236}">
                    <a16:creationId xmlns="" xmlns:a16="http://schemas.microsoft.com/office/drawing/2014/main" id="{6F86FA54-9DF3-4C93-92D4-2B90969D7683}"/>
                  </a:ext>
                </a:extLst>
              </p:cNvPr>
              <p:cNvGrpSpPr/>
              <p:nvPr/>
            </p:nvGrpSpPr>
            <p:grpSpPr>
              <a:xfrm>
                <a:off x="3808502" y="2161845"/>
                <a:ext cx="2213143" cy="1271798"/>
                <a:chOff x="1732858" y="5001250"/>
                <a:chExt cx="2213143" cy="1271798"/>
              </a:xfrm>
            </p:grpSpPr>
            <p:sp>
              <p:nvSpPr>
                <p:cNvPr id="37" name="iṩļíḋe">
                  <a:extLst>
                    <a:ext uri="{FF2B5EF4-FFF2-40B4-BE49-F238E27FC236}">
                      <a16:creationId xmlns="" xmlns:a16="http://schemas.microsoft.com/office/drawing/2014/main" id="{075B14CC-5439-400D-B7B8-66EB572B58F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32858" y="5001250"/>
                  <a:ext cx="2213143" cy="382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8" name="ï$ḷîḍe">
                  <a:extLst>
                    <a:ext uri="{FF2B5EF4-FFF2-40B4-BE49-F238E27FC236}">
                      <a16:creationId xmlns="" xmlns:a16="http://schemas.microsoft.com/office/drawing/2014/main" id="{ABED499A-6246-4E16-8C86-27A51A57860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32858" y="5284279"/>
                  <a:ext cx="2213143" cy="9887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此部分内容作为文字排版占位显示 </a:t>
                  </a:r>
                  <a:br>
                    <a:rPr lang="zh-CN" altLang="en-US" sz="1200" dirty="0">
                      <a:cs typeface="+mn-ea"/>
                      <a:sym typeface="+mn-lt"/>
                    </a:rPr>
                  </a:br>
                  <a:r>
                    <a:rPr lang="zh-CN" altLang="en-US" sz="1200" dirty="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  <p:grpSp>
            <p:nvGrpSpPr>
              <p:cNvPr id="28" name="íŝḷide">
                <a:extLst>
                  <a:ext uri="{FF2B5EF4-FFF2-40B4-BE49-F238E27FC236}">
                    <a16:creationId xmlns="" xmlns:a16="http://schemas.microsoft.com/office/drawing/2014/main" id="{17FEADA1-78B9-4E63-AC05-0B49E4E800F7}"/>
                  </a:ext>
                </a:extLst>
              </p:cNvPr>
              <p:cNvGrpSpPr/>
              <p:nvPr/>
            </p:nvGrpSpPr>
            <p:grpSpPr>
              <a:xfrm>
                <a:off x="6170356" y="2161844"/>
                <a:ext cx="2213143" cy="1198335"/>
                <a:chOff x="1732858" y="5001249"/>
                <a:chExt cx="2213143" cy="1198335"/>
              </a:xfrm>
            </p:grpSpPr>
            <p:sp>
              <p:nvSpPr>
                <p:cNvPr id="35" name="íṩļïḍê">
                  <a:extLst>
                    <a:ext uri="{FF2B5EF4-FFF2-40B4-BE49-F238E27FC236}">
                      <a16:creationId xmlns="" xmlns:a16="http://schemas.microsoft.com/office/drawing/2014/main" id="{9CADAEFC-729B-4384-B973-D04536F677F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32858" y="5001249"/>
                  <a:ext cx="2213143" cy="3829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b="1" dirty="0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6" name="ïslíďe">
                  <a:extLst>
                    <a:ext uri="{FF2B5EF4-FFF2-40B4-BE49-F238E27FC236}">
                      <a16:creationId xmlns="" xmlns:a16="http://schemas.microsoft.com/office/drawing/2014/main" id="{2D828291-3BC6-4162-8377-8AA8C300BD7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32858" y="5284279"/>
                  <a:ext cx="2213143" cy="9153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此部分内容作为文字排版占位显示 </a:t>
                  </a:r>
                  <a:br>
                    <a:rPr lang="zh-CN" altLang="en-US" sz="1200" dirty="0">
                      <a:cs typeface="+mn-ea"/>
                      <a:sym typeface="+mn-lt"/>
                    </a:rPr>
                  </a:br>
                  <a:r>
                    <a:rPr lang="zh-CN" altLang="en-US" sz="1200" dirty="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  <p:grpSp>
            <p:nvGrpSpPr>
              <p:cNvPr id="29" name="îṡľîďe">
                <a:extLst>
                  <a:ext uri="{FF2B5EF4-FFF2-40B4-BE49-F238E27FC236}">
                    <a16:creationId xmlns="" xmlns:a16="http://schemas.microsoft.com/office/drawing/2014/main" id="{521DAC1E-AFBF-498A-96F1-7729EAB7EF9D}"/>
                  </a:ext>
                </a:extLst>
              </p:cNvPr>
              <p:cNvGrpSpPr/>
              <p:nvPr/>
            </p:nvGrpSpPr>
            <p:grpSpPr>
              <a:xfrm>
                <a:off x="8532210" y="2161844"/>
                <a:ext cx="2213143" cy="1148583"/>
                <a:chOff x="1732858" y="5001249"/>
                <a:chExt cx="2213143" cy="1148583"/>
              </a:xfrm>
            </p:grpSpPr>
            <p:sp>
              <p:nvSpPr>
                <p:cNvPr id="33" name="iṥḷïḋé">
                  <a:extLst>
                    <a:ext uri="{FF2B5EF4-FFF2-40B4-BE49-F238E27FC236}">
                      <a16:creationId xmlns="" xmlns:a16="http://schemas.microsoft.com/office/drawing/2014/main" id="{77603C0B-56BD-4778-8F7B-97F0F8E0B3D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32858" y="5001249"/>
                  <a:ext cx="2213143" cy="3740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b="1" dirty="0">
                      <a:solidFill>
                        <a:schemeClr val="accent4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4" name="isļídè">
                  <a:extLst>
                    <a:ext uri="{FF2B5EF4-FFF2-40B4-BE49-F238E27FC236}">
                      <a16:creationId xmlns="" xmlns:a16="http://schemas.microsoft.com/office/drawing/2014/main" id="{19CE83B4-F48A-4114-9982-88B8ED35250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32858" y="5284280"/>
                  <a:ext cx="2213143" cy="8655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此部分内容作为文字排版占位显示 </a:t>
                  </a:r>
                  <a:br>
                    <a:rPr lang="zh-CN" altLang="en-US" sz="1200" dirty="0">
                      <a:cs typeface="+mn-ea"/>
                      <a:sym typeface="+mn-lt"/>
                    </a:rPr>
                  </a:br>
                  <a:r>
                    <a:rPr lang="zh-CN" altLang="en-US" sz="1200" dirty="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  <p:grpSp>
            <p:nvGrpSpPr>
              <p:cNvPr id="30" name="isḻíḍè">
                <a:extLst>
                  <a:ext uri="{FF2B5EF4-FFF2-40B4-BE49-F238E27FC236}">
                    <a16:creationId xmlns="" xmlns:a16="http://schemas.microsoft.com/office/drawing/2014/main" id="{F28179A9-2BC1-49D5-8D5B-EFA1C8248628}"/>
                  </a:ext>
                </a:extLst>
              </p:cNvPr>
              <p:cNvGrpSpPr/>
              <p:nvPr/>
            </p:nvGrpSpPr>
            <p:grpSpPr>
              <a:xfrm>
                <a:off x="10894064" y="2161845"/>
                <a:ext cx="2213143" cy="1120792"/>
                <a:chOff x="1732858" y="5001250"/>
                <a:chExt cx="2213143" cy="1120792"/>
              </a:xfrm>
            </p:grpSpPr>
            <p:sp>
              <p:nvSpPr>
                <p:cNvPr id="31" name="ïsliḋe">
                  <a:extLst>
                    <a:ext uri="{FF2B5EF4-FFF2-40B4-BE49-F238E27FC236}">
                      <a16:creationId xmlns="" xmlns:a16="http://schemas.microsoft.com/office/drawing/2014/main" id="{FCB8F043-5FD2-48EB-8C8A-6056F0E8974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32858" y="5001250"/>
                  <a:ext cx="2213143" cy="382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b="1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2" name="išļïde">
                  <a:extLst>
                    <a:ext uri="{FF2B5EF4-FFF2-40B4-BE49-F238E27FC236}">
                      <a16:creationId xmlns="" xmlns:a16="http://schemas.microsoft.com/office/drawing/2014/main" id="{6AE1BC27-BB12-4CB1-9B40-1B3535619D6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32858" y="5284279"/>
                  <a:ext cx="2213143" cy="8377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此部分内容作为文字排版占位显示 </a:t>
                  </a:r>
                  <a:br>
                    <a:rPr lang="zh-CN" altLang="en-US" sz="1200" dirty="0">
                      <a:cs typeface="+mn-ea"/>
                      <a:sym typeface="+mn-lt"/>
                    </a:rPr>
                  </a:br>
                  <a:r>
                    <a:rPr lang="zh-CN" altLang="en-US" sz="1200" dirty="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4345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添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加标题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>
            <a:extLst>
              <a:ext uri="{FF2B5EF4-FFF2-40B4-BE49-F238E27FC236}">
                <a16:creationId xmlns="" xmlns:a16="http://schemas.microsoft.com/office/drawing/2014/main" id="{96413B5F-3355-456D-9E03-A4E5BCCA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0207B65C-8060-49E0-987F-97250320E8DD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iṧḷíďé">
            <a:extLst>
              <a:ext uri="{FF2B5EF4-FFF2-40B4-BE49-F238E27FC236}">
                <a16:creationId xmlns="" xmlns:a16="http://schemas.microsoft.com/office/drawing/2014/main" id="{A5220E77-BA49-440B-A8E4-B04B77EABD89}"/>
              </a:ext>
            </a:extLst>
          </p:cNvPr>
          <p:cNvGrpSpPr/>
          <p:nvPr/>
        </p:nvGrpSpPr>
        <p:grpSpPr>
          <a:xfrm>
            <a:off x="3733800" y="2024844"/>
            <a:ext cx="4724403" cy="3164660"/>
            <a:chOff x="1853397" y="1653106"/>
            <a:chExt cx="4629158" cy="3100854"/>
          </a:xfrm>
        </p:grpSpPr>
        <p:sp>
          <p:nvSpPr>
            <p:cNvPr id="33" name="îśḷîḑe">
              <a:extLst>
                <a:ext uri="{FF2B5EF4-FFF2-40B4-BE49-F238E27FC236}">
                  <a16:creationId xmlns="" xmlns:a16="http://schemas.microsoft.com/office/drawing/2014/main" id="{9977F288-0187-47B5-8789-8969FC0FD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592" y="2511380"/>
              <a:ext cx="884870" cy="633738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isḷídè">
              <a:extLst>
                <a:ext uri="{FF2B5EF4-FFF2-40B4-BE49-F238E27FC236}">
                  <a16:creationId xmlns="" xmlns:a16="http://schemas.microsoft.com/office/drawing/2014/main" id="{EBF33827-C1C1-4DD4-B0DB-A8D031491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515" y="2274381"/>
              <a:ext cx="555655" cy="397956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îṣ1íḋé">
              <a:extLst>
                <a:ext uri="{FF2B5EF4-FFF2-40B4-BE49-F238E27FC236}">
                  <a16:creationId xmlns="" xmlns:a16="http://schemas.microsoft.com/office/drawing/2014/main" id="{32B62482-176E-42F7-9810-F4A7345EFF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3397" y="2883772"/>
              <a:ext cx="392451" cy="281071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íṩḷîḋè">
              <a:extLst>
                <a:ext uri="{FF2B5EF4-FFF2-40B4-BE49-F238E27FC236}">
                  <a16:creationId xmlns="" xmlns:a16="http://schemas.microsoft.com/office/drawing/2014/main" id="{92DF167A-8398-44B5-86F1-F6B127700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580" y="3791819"/>
              <a:ext cx="4420071" cy="962141"/>
            </a:xfrm>
            <a:custGeom>
              <a:avLst/>
              <a:gdLst>
                <a:gd name="T0" fmla="*/ 1002 w 2004"/>
                <a:gd name="T1" fmla="*/ 11 h 436"/>
                <a:gd name="T2" fmla="*/ 0 w 2004"/>
                <a:gd name="T3" fmla="*/ 0 h 436"/>
                <a:gd name="T4" fmla="*/ 986 w 2004"/>
                <a:gd name="T5" fmla="*/ 435 h 436"/>
                <a:gd name="T6" fmla="*/ 1013 w 2004"/>
                <a:gd name="T7" fmla="*/ 436 h 436"/>
                <a:gd name="T8" fmla="*/ 2004 w 2004"/>
                <a:gd name="T9" fmla="*/ 0 h 436"/>
                <a:gd name="T10" fmla="*/ 1002 w 2004"/>
                <a:gd name="T11" fmla="*/ 11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4" h="436">
                  <a:moveTo>
                    <a:pt x="1002" y="1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" y="296"/>
                    <a:pt x="986" y="435"/>
                  </a:cubicBezTo>
                  <a:cubicBezTo>
                    <a:pt x="993" y="436"/>
                    <a:pt x="1003" y="436"/>
                    <a:pt x="1013" y="436"/>
                  </a:cubicBezTo>
                  <a:cubicBezTo>
                    <a:pt x="1976" y="297"/>
                    <a:pt x="2004" y="0"/>
                    <a:pt x="2004" y="0"/>
                  </a:cubicBezTo>
                  <a:lnTo>
                    <a:pt x="1002" y="1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ïṥ1ïďê">
              <a:extLst>
                <a:ext uri="{FF2B5EF4-FFF2-40B4-BE49-F238E27FC236}">
                  <a16:creationId xmlns="" xmlns:a16="http://schemas.microsoft.com/office/drawing/2014/main" id="{C63B631B-5ABF-4721-B72F-429B0E67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484" y="3498142"/>
              <a:ext cx="4420071" cy="571505"/>
            </a:xfrm>
            <a:prstGeom prst="ellipse">
              <a:avLst/>
            </a:prstGeom>
            <a:pattFill prst="horzBrick">
              <a:fgClr>
                <a:srgbClr val="EEDFD2"/>
              </a:fgClr>
              <a:bgClr>
                <a:srgbClr val="DDBDA3"/>
              </a:bgClr>
            </a:patt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ïṧ1ïḋé">
              <a:extLst>
                <a:ext uri="{FF2B5EF4-FFF2-40B4-BE49-F238E27FC236}">
                  <a16:creationId xmlns="" xmlns:a16="http://schemas.microsoft.com/office/drawing/2014/main" id="{24B8E3AD-FBFC-4487-B2CF-6CC67A92E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651" y="3575524"/>
              <a:ext cx="3873739" cy="382246"/>
            </a:xfrm>
            <a:prstGeom prst="ellipse">
              <a:avLst/>
            </a:prstGeom>
            <a:pattFill prst="sphere">
              <a:fgClr>
                <a:srgbClr val="3D2817"/>
              </a:fgClr>
              <a:bgClr>
                <a:srgbClr val="52361E"/>
              </a:bgClr>
            </a:patt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îSḷîďè">
              <a:extLst>
                <a:ext uri="{FF2B5EF4-FFF2-40B4-BE49-F238E27FC236}">
                  <a16:creationId xmlns="" xmlns:a16="http://schemas.microsoft.com/office/drawing/2014/main" id="{392070BB-54D8-45A8-B351-55B1B2931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895" y="1900161"/>
              <a:ext cx="454719" cy="292367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2"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0" name="iṩľïďê">
              <a:extLst>
                <a:ext uri="{FF2B5EF4-FFF2-40B4-BE49-F238E27FC236}">
                  <a16:creationId xmlns="" xmlns:a16="http://schemas.microsoft.com/office/drawing/2014/main" id="{EB361786-6FFF-4DF1-8C0C-AFFE6FD0C184}"/>
                </a:ext>
              </a:extLst>
            </p:cNvPr>
            <p:cNvGrpSpPr/>
            <p:nvPr/>
          </p:nvGrpSpPr>
          <p:grpSpPr>
            <a:xfrm>
              <a:off x="2523547" y="3277486"/>
              <a:ext cx="3543918" cy="412301"/>
              <a:chOff x="3140929" y="5169367"/>
              <a:chExt cx="6034453" cy="702052"/>
            </a:xfrm>
          </p:grpSpPr>
          <p:grpSp>
            <p:nvGrpSpPr>
              <p:cNvPr id="84" name="ïṩlîdê">
                <a:extLst>
                  <a:ext uri="{FF2B5EF4-FFF2-40B4-BE49-F238E27FC236}">
                    <a16:creationId xmlns="" xmlns:a16="http://schemas.microsoft.com/office/drawing/2014/main" id="{20FD3DAF-81E8-4F8D-BA8E-E2DDAA6B4223}"/>
                  </a:ext>
                </a:extLst>
              </p:cNvPr>
              <p:cNvGrpSpPr/>
              <p:nvPr/>
            </p:nvGrpSpPr>
            <p:grpSpPr>
              <a:xfrm flipH="1">
                <a:off x="3140929" y="5169367"/>
                <a:ext cx="312060" cy="702052"/>
                <a:chOff x="614297" y="5025330"/>
                <a:chExt cx="725340" cy="1546983"/>
              </a:xfrm>
            </p:grpSpPr>
            <p:sp>
              <p:nvSpPr>
                <p:cNvPr id="89" name="ïSľîḑé">
                  <a:extLst>
                    <a:ext uri="{FF2B5EF4-FFF2-40B4-BE49-F238E27FC236}">
                      <a16:creationId xmlns="" xmlns:a16="http://schemas.microsoft.com/office/drawing/2014/main" id="{57166DB4-F455-4AF1-9E2A-DFF5CE3730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îSľîḍè">
                  <a:extLst>
                    <a:ext uri="{FF2B5EF4-FFF2-40B4-BE49-F238E27FC236}">
                      <a16:creationId xmlns="" xmlns:a16="http://schemas.microsoft.com/office/drawing/2014/main" id="{67E25B91-7E95-4188-8BE4-A1D18CAEE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íṧḻîḓê">
                  <a:extLst>
                    <a:ext uri="{FF2B5EF4-FFF2-40B4-BE49-F238E27FC236}">
                      <a16:creationId xmlns="" xmlns:a16="http://schemas.microsoft.com/office/drawing/2014/main" id="{B925065E-1498-43AC-8573-65E6C7749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5" name="ïşliďe">
                <a:extLst>
                  <a:ext uri="{FF2B5EF4-FFF2-40B4-BE49-F238E27FC236}">
                    <a16:creationId xmlns="" xmlns:a16="http://schemas.microsoft.com/office/drawing/2014/main" id="{CEEFB672-1202-4ADE-9993-B9601D66D830}"/>
                  </a:ext>
                </a:extLst>
              </p:cNvPr>
              <p:cNvGrpSpPr/>
              <p:nvPr/>
            </p:nvGrpSpPr>
            <p:grpSpPr>
              <a:xfrm flipH="1">
                <a:off x="8863322" y="5169367"/>
                <a:ext cx="312060" cy="702052"/>
                <a:chOff x="614297" y="5025330"/>
                <a:chExt cx="725340" cy="1546983"/>
              </a:xfrm>
            </p:grpSpPr>
            <p:sp>
              <p:nvSpPr>
                <p:cNvPr id="86" name="iṡlïḑè">
                  <a:extLst>
                    <a:ext uri="{FF2B5EF4-FFF2-40B4-BE49-F238E27FC236}">
                      <a16:creationId xmlns="" xmlns:a16="http://schemas.microsoft.com/office/drawing/2014/main" id="{8A78389C-9901-4A06-A9A2-72CA538F1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íŝľíḓe">
                  <a:extLst>
                    <a:ext uri="{FF2B5EF4-FFF2-40B4-BE49-F238E27FC236}">
                      <a16:creationId xmlns="" xmlns:a16="http://schemas.microsoft.com/office/drawing/2014/main" id="{B95197F1-CC3A-4464-BDE0-E0EDA9A11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šļíďè">
                  <a:extLst>
                    <a:ext uri="{FF2B5EF4-FFF2-40B4-BE49-F238E27FC236}">
                      <a16:creationId xmlns="" xmlns:a16="http://schemas.microsoft.com/office/drawing/2014/main" id="{4F0A71F9-A2BE-4542-BFFC-9D3E18CAF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1" name="îś1ídê">
              <a:extLst>
                <a:ext uri="{FF2B5EF4-FFF2-40B4-BE49-F238E27FC236}">
                  <a16:creationId xmlns="" xmlns:a16="http://schemas.microsoft.com/office/drawing/2014/main" id="{FA18C195-8F7F-4AEE-B8B3-B073DCF7CCB6}"/>
                </a:ext>
              </a:extLst>
            </p:cNvPr>
            <p:cNvGrpSpPr/>
            <p:nvPr/>
          </p:nvGrpSpPr>
          <p:grpSpPr>
            <a:xfrm>
              <a:off x="2858675" y="1653106"/>
              <a:ext cx="2558252" cy="2251522"/>
              <a:chOff x="3711575" y="1371600"/>
              <a:chExt cx="4356100" cy="3833813"/>
            </a:xfrm>
          </p:grpSpPr>
          <p:sp>
            <p:nvSpPr>
              <p:cNvPr id="82" name="ïs1îḋê">
                <a:extLst>
                  <a:ext uri="{FF2B5EF4-FFF2-40B4-BE49-F238E27FC236}">
                    <a16:creationId xmlns="" xmlns:a16="http://schemas.microsoft.com/office/drawing/2014/main" id="{0F8AA64F-9329-435D-A5E2-17CFED9E5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1575" y="1371600"/>
                <a:ext cx="4356100" cy="3833813"/>
              </a:xfrm>
              <a:custGeom>
                <a:avLst/>
                <a:gdLst>
                  <a:gd name="T0" fmla="*/ 643 w 1160"/>
                  <a:gd name="T1" fmla="*/ 1020 h 1020"/>
                  <a:gd name="T2" fmla="*/ 650 w 1160"/>
                  <a:gd name="T3" fmla="*/ 1020 h 1020"/>
                  <a:gd name="T4" fmla="*/ 1160 w 1160"/>
                  <a:gd name="T5" fmla="*/ 1002 h 1020"/>
                  <a:gd name="T6" fmla="*/ 658 w 1160"/>
                  <a:gd name="T7" fmla="*/ 82 h 1020"/>
                  <a:gd name="T8" fmla="*/ 495 w 1160"/>
                  <a:gd name="T9" fmla="*/ 82 h 1020"/>
                  <a:gd name="T10" fmla="*/ 0 w 1160"/>
                  <a:gd name="T11" fmla="*/ 990 h 1020"/>
                  <a:gd name="T12" fmla="*/ 643 w 1160"/>
                  <a:gd name="T13" fmla="*/ 102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0" h="1020">
                    <a:moveTo>
                      <a:pt x="643" y="1020"/>
                    </a:moveTo>
                    <a:cubicBezTo>
                      <a:pt x="650" y="1020"/>
                      <a:pt x="650" y="1020"/>
                      <a:pt x="650" y="1020"/>
                    </a:cubicBezTo>
                    <a:cubicBezTo>
                      <a:pt x="841" y="1020"/>
                      <a:pt x="1016" y="1013"/>
                      <a:pt x="1160" y="1002"/>
                    </a:cubicBezTo>
                    <a:cubicBezTo>
                      <a:pt x="658" y="82"/>
                      <a:pt x="658" y="82"/>
                      <a:pt x="658" y="82"/>
                    </a:cubicBezTo>
                    <a:cubicBezTo>
                      <a:pt x="613" y="0"/>
                      <a:pt x="540" y="0"/>
                      <a:pt x="495" y="82"/>
                    </a:cubicBezTo>
                    <a:cubicBezTo>
                      <a:pt x="0" y="990"/>
                      <a:pt x="0" y="990"/>
                      <a:pt x="0" y="990"/>
                    </a:cubicBezTo>
                    <a:cubicBezTo>
                      <a:pt x="160" y="1008"/>
                      <a:pt x="389" y="1020"/>
                      <a:pt x="643" y="10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í$ľîḑè">
                <a:extLst>
                  <a:ext uri="{FF2B5EF4-FFF2-40B4-BE49-F238E27FC236}">
                    <a16:creationId xmlns="" xmlns:a16="http://schemas.microsoft.com/office/drawing/2014/main" id="{ACB02A1D-88DB-4A9A-BF29-45C6BE02C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0475" y="1371600"/>
                <a:ext cx="1652588" cy="2552700"/>
              </a:xfrm>
              <a:custGeom>
                <a:avLst/>
                <a:gdLst>
                  <a:gd name="T0" fmla="*/ 440 w 440"/>
                  <a:gd name="T1" fmla="*/ 346 h 679"/>
                  <a:gd name="T2" fmla="*/ 371 w 440"/>
                  <a:gd name="T3" fmla="*/ 361 h 679"/>
                  <a:gd name="T4" fmla="*/ 276 w 440"/>
                  <a:gd name="T5" fmla="*/ 363 h 679"/>
                  <a:gd name="T6" fmla="*/ 102 w 440"/>
                  <a:gd name="T7" fmla="*/ 396 h 679"/>
                  <a:gd name="T8" fmla="*/ 0 w 440"/>
                  <a:gd name="T9" fmla="*/ 326 h 679"/>
                  <a:gd name="T10" fmla="*/ 133 w 440"/>
                  <a:gd name="T11" fmla="*/ 82 h 679"/>
                  <a:gd name="T12" fmla="*/ 296 w 440"/>
                  <a:gd name="T13" fmla="*/ 82 h 679"/>
                  <a:gd name="T14" fmla="*/ 440 w 440"/>
                  <a:gd name="T15" fmla="*/ 346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679">
                    <a:moveTo>
                      <a:pt x="440" y="346"/>
                    </a:moveTo>
                    <a:cubicBezTo>
                      <a:pt x="416" y="475"/>
                      <a:pt x="371" y="361"/>
                      <a:pt x="371" y="361"/>
                    </a:cubicBezTo>
                    <a:cubicBezTo>
                      <a:pt x="327" y="217"/>
                      <a:pt x="276" y="363"/>
                      <a:pt x="276" y="363"/>
                    </a:cubicBezTo>
                    <a:cubicBezTo>
                      <a:pt x="167" y="679"/>
                      <a:pt x="102" y="396"/>
                      <a:pt x="102" y="396"/>
                    </a:cubicBezTo>
                    <a:cubicBezTo>
                      <a:pt x="62" y="270"/>
                      <a:pt x="20" y="301"/>
                      <a:pt x="0" y="326"/>
                    </a:cubicBezTo>
                    <a:cubicBezTo>
                      <a:pt x="133" y="82"/>
                      <a:pt x="133" y="82"/>
                      <a:pt x="133" y="82"/>
                    </a:cubicBezTo>
                    <a:cubicBezTo>
                      <a:pt x="178" y="0"/>
                      <a:pt x="251" y="0"/>
                      <a:pt x="296" y="82"/>
                    </a:cubicBezTo>
                    <a:lnTo>
                      <a:pt x="440" y="346"/>
                    </a:lnTo>
                    <a:close/>
                  </a:path>
                </a:pathLst>
              </a:custGeom>
              <a:pattFill prst="pct40">
                <a:fgClr>
                  <a:schemeClr val="bg1"/>
                </a:fgClr>
                <a:bgClr>
                  <a:schemeClr val="accent4"/>
                </a:bgClr>
              </a:patt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2" name="îSlîḍé">
              <a:extLst>
                <a:ext uri="{FF2B5EF4-FFF2-40B4-BE49-F238E27FC236}">
                  <a16:creationId xmlns="" xmlns:a16="http://schemas.microsoft.com/office/drawing/2014/main" id="{28469DDF-4D95-4E77-8B19-2ED481763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108" y="2947356"/>
              <a:ext cx="1075044" cy="950746"/>
            </a:xfrm>
            <a:custGeom>
              <a:avLst/>
              <a:gdLst>
                <a:gd name="connsiteX0" fmla="*/ 813605 w 1830547"/>
                <a:gd name="connsiteY0" fmla="*/ 0 h 1618897"/>
                <a:gd name="connsiteX1" fmla="*/ 830434 w 1830547"/>
                <a:gd name="connsiteY1" fmla="*/ 26792 h 1618897"/>
                <a:gd name="connsiteX2" fmla="*/ 1830547 w 1830547"/>
                <a:gd name="connsiteY2" fmla="*/ 1618897 h 1618897"/>
                <a:gd name="connsiteX3" fmla="*/ 43577 w 1830547"/>
                <a:gd name="connsiteY3" fmla="*/ 1499744 h 1618897"/>
                <a:gd name="connsiteX4" fmla="*/ 0 w 1830547"/>
                <a:gd name="connsiteY4" fmla="*/ 1493774 h 1618897"/>
                <a:gd name="connsiteX5" fmla="*/ 16258 w 1830547"/>
                <a:gd name="connsiteY5" fmla="*/ 1463925 h 1618897"/>
                <a:gd name="connsiteX6" fmla="*/ 771417 w 1830547"/>
                <a:gd name="connsiteY6" fmla="*/ 77457 h 1618897"/>
                <a:gd name="connsiteX7" fmla="*/ 813605 w 1830547"/>
                <a:gd name="connsiteY7" fmla="*/ 0 h 161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0547" h="1618897">
                  <a:moveTo>
                    <a:pt x="813605" y="0"/>
                  </a:moveTo>
                  <a:lnTo>
                    <a:pt x="830434" y="26792"/>
                  </a:lnTo>
                  <a:cubicBezTo>
                    <a:pt x="923229" y="174513"/>
                    <a:pt x="1170679" y="568436"/>
                    <a:pt x="1830547" y="1618897"/>
                  </a:cubicBezTo>
                  <a:cubicBezTo>
                    <a:pt x="1117608" y="1600802"/>
                    <a:pt x="493463" y="1557826"/>
                    <a:pt x="43577" y="1499744"/>
                  </a:cubicBezTo>
                  <a:lnTo>
                    <a:pt x="0" y="1493774"/>
                  </a:lnTo>
                  <a:lnTo>
                    <a:pt x="16258" y="1463925"/>
                  </a:lnTo>
                  <a:cubicBezTo>
                    <a:pt x="74347" y="1357274"/>
                    <a:pt x="248614" y="1037320"/>
                    <a:pt x="771417" y="77457"/>
                  </a:cubicBezTo>
                  <a:lnTo>
                    <a:pt x="81360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3" name="ïsḻíḋé">
              <a:extLst>
                <a:ext uri="{FF2B5EF4-FFF2-40B4-BE49-F238E27FC236}">
                  <a16:creationId xmlns="" xmlns:a16="http://schemas.microsoft.com/office/drawing/2014/main" id="{714383E2-BBC0-4F09-81BC-4FA9D6E46995}"/>
                </a:ext>
              </a:extLst>
            </p:cNvPr>
            <p:cNvGrpSpPr/>
            <p:nvPr/>
          </p:nvGrpSpPr>
          <p:grpSpPr>
            <a:xfrm>
              <a:off x="2492278" y="2831542"/>
              <a:ext cx="1341591" cy="1066560"/>
              <a:chOff x="3087688" y="3378200"/>
              <a:chExt cx="2284413" cy="1816100"/>
            </a:xfrm>
          </p:grpSpPr>
          <p:sp>
            <p:nvSpPr>
              <p:cNvPr id="80" name="işľiḍê">
                <a:extLst>
                  <a:ext uri="{FF2B5EF4-FFF2-40B4-BE49-F238E27FC236}">
                    <a16:creationId xmlns="" xmlns:a16="http://schemas.microsoft.com/office/drawing/2014/main" id="{CA1C7A89-E426-4136-A50A-BA342105B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7688" y="3378200"/>
                <a:ext cx="2284413" cy="1816100"/>
              </a:xfrm>
              <a:custGeom>
                <a:avLst/>
                <a:gdLst>
                  <a:gd name="T0" fmla="*/ 608 w 608"/>
                  <a:gd name="T1" fmla="*/ 483 h 483"/>
                  <a:gd name="T2" fmla="*/ 327 w 608"/>
                  <a:gd name="T3" fmla="*/ 36 h 483"/>
                  <a:gd name="T4" fmla="*/ 246 w 608"/>
                  <a:gd name="T5" fmla="*/ 36 h 483"/>
                  <a:gd name="T6" fmla="*/ 0 w 608"/>
                  <a:gd name="T7" fmla="*/ 428 h 483"/>
                  <a:gd name="T8" fmla="*/ 608 w 608"/>
                  <a:gd name="T9" fmla="*/ 48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8" h="483">
                    <a:moveTo>
                      <a:pt x="608" y="483"/>
                    </a:moveTo>
                    <a:cubicBezTo>
                      <a:pt x="327" y="36"/>
                      <a:pt x="327" y="36"/>
                      <a:pt x="327" y="36"/>
                    </a:cubicBezTo>
                    <a:cubicBezTo>
                      <a:pt x="305" y="0"/>
                      <a:pt x="269" y="0"/>
                      <a:pt x="246" y="36"/>
                    </a:cubicBezTo>
                    <a:cubicBezTo>
                      <a:pt x="0" y="428"/>
                      <a:pt x="0" y="428"/>
                      <a:pt x="0" y="428"/>
                    </a:cubicBezTo>
                    <a:cubicBezTo>
                      <a:pt x="106" y="455"/>
                      <a:pt x="332" y="476"/>
                      <a:pt x="608" y="4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isľíḓé">
                <a:extLst>
                  <a:ext uri="{FF2B5EF4-FFF2-40B4-BE49-F238E27FC236}">
                    <a16:creationId xmlns="" xmlns:a16="http://schemas.microsoft.com/office/drawing/2014/main" id="{1D61FD4F-6B09-4A24-BC90-2BB774FC8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3378200"/>
                <a:ext cx="1055688" cy="1503363"/>
              </a:xfrm>
              <a:custGeom>
                <a:avLst/>
                <a:gdLst>
                  <a:gd name="T0" fmla="*/ 221 w 281"/>
                  <a:gd name="T1" fmla="*/ 233 h 400"/>
                  <a:gd name="T2" fmla="*/ 107 w 281"/>
                  <a:gd name="T3" fmla="*/ 214 h 400"/>
                  <a:gd name="T4" fmla="*/ 44 w 281"/>
                  <a:gd name="T5" fmla="*/ 212 h 400"/>
                  <a:gd name="T6" fmla="*/ 0 w 281"/>
                  <a:gd name="T7" fmla="*/ 206 h 400"/>
                  <a:gd name="T8" fmla="*/ 106 w 281"/>
                  <a:gd name="T9" fmla="*/ 36 h 400"/>
                  <a:gd name="T10" fmla="*/ 187 w 281"/>
                  <a:gd name="T11" fmla="*/ 36 h 400"/>
                  <a:gd name="T12" fmla="*/ 281 w 281"/>
                  <a:gd name="T13" fmla="*/ 185 h 400"/>
                  <a:gd name="T14" fmla="*/ 221 w 281"/>
                  <a:gd name="T15" fmla="*/ 23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1" h="400">
                    <a:moveTo>
                      <a:pt x="221" y="233"/>
                    </a:moveTo>
                    <a:cubicBezTo>
                      <a:pt x="221" y="233"/>
                      <a:pt x="178" y="400"/>
                      <a:pt x="107" y="214"/>
                    </a:cubicBezTo>
                    <a:cubicBezTo>
                      <a:pt x="107" y="214"/>
                      <a:pt x="73" y="127"/>
                      <a:pt x="44" y="212"/>
                    </a:cubicBezTo>
                    <a:cubicBezTo>
                      <a:pt x="44" y="212"/>
                      <a:pt x="16" y="278"/>
                      <a:pt x="0" y="206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29" y="0"/>
                      <a:pt x="165" y="0"/>
                      <a:pt x="187" y="36"/>
                    </a:cubicBezTo>
                    <a:cubicBezTo>
                      <a:pt x="281" y="185"/>
                      <a:pt x="281" y="185"/>
                      <a:pt x="281" y="185"/>
                    </a:cubicBezTo>
                    <a:cubicBezTo>
                      <a:pt x="267" y="174"/>
                      <a:pt x="243" y="170"/>
                      <a:pt x="221" y="233"/>
                    </a:cubicBezTo>
                    <a:close/>
                  </a:path>
                </a:pathLst>
              </a:custGeom>
              <a:pattFill prst="pct40">
                <a:fgClr>
                  <a:schemeClr val="bg1"/>
                </a:fgClr>
                <a:bgClr>
                  <a:schemeClr val="accent3"/>
                </a:bgClr>
              </a:patt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4" name="ïšḻîḓé">
              <a:extLst>
                <a:ext uri="{FF2B5EF4-FFF2-40B4-BE49-F238E27FC236}">
                  <a16:creationId xmlns="" xmlns:a16="http://schemas.microsoft.com/office/drawing/2014/main" id="{DA4FD669-7625-4531-BB0F-77D3F65D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515" y="2615247"/>
              <a:ext cx="1709852" cy="1289381"/>
            </a:xfrm>
            <a:custGeom>
              <a:avLst/>
              <a:gdLst>
                <a:gd name="T0" fmla="*/ 383 w 775"/>
                <a:gd name="T1" fmla="*/ 584 h 584"/>
                <a:gd name="T2" fmla="*/ 389 w 775"/>
                <a:gd name="T3" fmla="*/ 584 h 584"/>
                <a:gd name="T4" fmla="*/ 775 w 775"/>
                <a:gd name="T5" fmla="*/ 574 h 584"/>
                <a:gd name="T6" fmla="*/ 448 w 775"/>
                <a:gd name="T7" fmla="*/ 54 h 584"/>
                <a:gd name="T8" fmla="*/ 327 w 775"/>
                <a:gd name="T9" fmla="*/ 54 h 584"/>
                <a:gd name="T10" fmla="*/ 0 w 775"/>
                <a:gd name="T11" fmla="*/ 574 h 584"/>
                <a:gd name="T12" fmla="*/ 383 w 775"/>
                <a:gd name="T1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584">
                  <a:moveTo>
                    <a:pt x="383" y="584"/>
                  </a:moveTo>
                  <a:cubicBezTo>
                    <a:pt x="389" y="584"/>
                    <a:pt x="389" y="584"/>
                    <a:pt x="389" y="584"/>
                  </a:cubicBezTo>
                  <a:cubicBezTo>
                    <a:pt x="528" y="584"/>
                    <a:pt x="659" y="580"/>
                    <a:pt x="775" y="57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15" y="0"/>
                    <a:pt x="360" y="0"/>
                    <a:pt x="327" y="54"/>
                  </a:cubicBezTo>
                  <a:cubicBezTo>
                    <a:pt x="0" y="574"/>
                    <a:pt x="0" y="574"/>
                    <a:pt x="0" y="574"/>
                  </a:cubicBezTo>
                  <a:cubicBezTo>
                    <a:pt x="116" y="580"/>
                    <a:pt x="246" y="584"/>
                    <a:pt x="383" y="584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5" name="i$ľïde">
              <a:extLst>
                <a:ext uri="{FF2B5EF4-FFF2-40B4-BE49-F238E27FC236}">
                  <a16:creationId xmlns="" xmlns:a16="http://schemas.microsoft.com/office/drawing/2014/main" id="{BEC8E39B-AE32-40F1-8652-504EEBDF570A}"/>
                </a:ext>
              </a:extLst>
            </p:cNvPr>
            <p:cNvGrpSpPr/>
            <p:nvPr/>
          </p:nvGrpSpPr>
          <p:grpSpPr>
            <a:xfrm>
              <a:off x="3433909" y="2615247"/>
              <a:ext cx="1709852" cy="1289381"/>
              <a:chOff x="4691063" y="3009900"/>
              <a:chExt cx="2911475" cy="2195513"/>
            </a:xfrm>
          </p:grpSpPr>
          <p:sp>
            <p:nvSpPr>
              <p:cNvPr id="78" name="ïṩ1íḍè">
                <a:extLst>
                  <a:ext uri="{FF2B5EF4-FFF2-40B4-BE49-F238E27FC236}">
                    <a16:creationId xmlns="" xmlns:a16="http://schemas.microsoft.com/office/drawing/2014/main" id="{38AD3175-35B9-4214-B0D1-D59BA9FD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3" y="3009900"/>
                <a:ext cx="2911475" cy="2195513"/>
              </a:xfrm>
              <a:custGeom>
                <a:avLst/>
                <a:gdLst>
                  <a:gd name="T0" fmla="*/ 383 w 775"/>
                  <a:gd name="T1" fmla="*/ 584 h 584"/>
                  <a:gd name="T2" fmla="*/ 389 w 775"/>
                  <a:gd name="T3" fmla="*/ 584 h 584"/>
                  <a:gd name="T4" fmla="*/ 775 w 775"/>
                  <a:gd name="T5" fmla="*/ 574 h 584"/>
                  <a:gd name="T6" fmla="*/ 448 w 775"/>
                  <a:gd name="T7" fmla="*/ 54 h 584"/>
                  <a:gd name="T8" fmla="*/ 327 w 775"/>
                  <a:gd name="T9" fmla="*/ 54 h 584"/>
                  <a:gd name="T10" fmla="*/ 0 w 775"/>
                  <a:gd name="T11" fmla="*/ 574 h 584"/>
                  <a:gd name="T12" fmla="*/ 383 w 775"/>
                  <a:gd name="T13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5" h="584">
                    <a:moveTo>
                      <a:pt x="383" y="584"/>
                    </a:moveTo>
                    <a:cubicBezTo>
                      <a:pt x="389" y="584"/>
                      <a:pt x="389" y="584"/>
                      <a:pt x="389" y="584"/>
                    </a:cubicBezTo>
                    <a:cubicBezTo>
                      <a:pt x="528" y="584"/>
                      <a:pt x="659" y="580"/>
                      <a:pt x="775" y="574"/>
                    </a:cubicBezTo>
                    <a:cubicBezTo>
                      <a:pt x="448" y="54"/>
                      <a:pt x="448" y="54"/>
                      <a:pt x="448" y="54"/>
                    </a:cubicBezTo>
                    <a:cubicBezTo>
                      <a:pt x="415" y="0"/>
                      <a:pt x="360" y="0"/>
                      <a:pt x="327" y="54"/>
                    </a:cubicBezTo>
                    <a:cubicBezTo>
                      <a:pt x="0" y="574"/>
                      <a:pt x="0" y="574"/>
                      <a:pt x="0" y="574"/>
                    </a:cubicBezTo>
                    <a:cubicBezTo>
                      <a:pt x="116" y="580"/>
                      <a:pt x="246" y="584"/>
                      <a:pt x="383" y="5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ïŝ1iḓé">
                <a:extLst>
                  <a:ext uri="{FF2B5EF4-FFF2-40B4-BE49-F238E27FC236}">
                    <a16:creationId xmlns="" xmlns:a16="http://schemas.microsoft.com/office/drawing/2014/main" id="{83BDECE1-59BA-46BA-BCD9-A8442FC34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50" y="3009900"/>
                <a:ext cx="1144588" cy="1549400"/>
              </a:xfrm>
              <a:custGeom>
                <a:avLst/>
                <a:gdLst>
                  <a:gd name="T0" fmla="*/ 235 w 305"/>
                  <a:gd name="T1" fmla="*/ 237 h 412"/>
                  <a:gd name="T2" fmla="*/ 114 w 305"/>
                  <a:gd name="T3" fmla="*/ 217 h 412"/>
                  <a:gd name="T4" fmla="*/ 47 w 305"/>
                  <a:gd name="T5" fmla="*/ 215 h 412"/>
                  <a:gd name="T6" fmla="*/ 0 w 305"/>
                  <a:gd name="T7" fmla="*/ 208 h 412"/>
                  <a:gd name="T8" fmla="*/ 97 w 305"/>
                  <a:gd name="T9" fmla="*/ 54 h 412"/>
                  <a:gd name="T10" fmla="*/ 218 w 305"/>
                  <a:gd name="T11" fmla="*/ 54 h 412"/>
                  <a:gd name="T12" fmla="*/ 305 w 305"/>
                  <a:gd name="T13" fmla="*/ 192 h 412"/>
                  <a:gd name="T14" fmla="*/ 235 w 305"/>
                  <a:gd name="T15" fmla="*/ 237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5" h="412">
                    <a:moveTo>
                      <a:pt x="235" y="237"/>
                    </a:moveTo>
                    <a:cubicBezTo>
                      <a:pt x="235" y="237"/>
                      <a:pt x="190" y="412"/>
                      <a:pt x="114" y="217"/>
                    </a:cubicBezTo>
                    <a:cubicBezTo>
                      <a:pt x="114" y="217"/>
                      <a:pt x="78" y="127"/>
                      <a:pt x="47" y="215"/>
                    </a:cubicBezTo>
                    <a:cubicBezTo>
                      <a:pt x="47" y="215"/>
                      <a:pt x="17" y="284"/>
                      <a:pt x="0" y="208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130" y="0"/>
                      <a:pt x="185" y="0"/>
                      <a:pt x="218" y="54"/>
                    </a:cubicBezTo>
                    <a:cubicBezTo>
                      <a:pt x="305" y="192"/>
                      <a:pt x="305" y="192"/>
                      <a:pt x="305" y="192"/>
                    </a:cubicBezTo>
                    <a:cubicBezTo>
                      <a:pt x="291" y="177"/>
                      <a:pt x="262" y="163"/>
                      <a:pt x="235" y="237"/>
                    </a:cubicBezTo>
                    <a:close/>
                  </a:path>
                </a:pathLst>
              </a:custGeom>
              <a:pattFill prst="pct40">
                <a:fgClr>
                  <a:schemeClr val="bg1"/>
                </a:fgClr>
                <a:bgClr>
                  <a:schemeClr val="accent1"/>
                </a:bgClr>
              </a:patt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6" name="ï$ľïḍê">
              <a:extLst>
                <a:ext uri="{FF2B5EF4-FFF2-40B4-BE49-F238E27FC236}">
                  <a16:creationId xmlns="" xmlns:a16="http://schemas.microsoft.com/office/drawing/2014/main" id="{87105CE5-37E8-49D2-850F-1CDAB5ED6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30" y="2763566"/>
              <a:ext cx="1310728" cy="1140702"/>
            </a:xfrm>
            <a:custGeom>
              <a:avLst/>
              <a:gdLst>
                <a:gd name="connsiteX0" fmla="*/ 1217081 w 2231861"/>
                <a:gd name="connsiteY0" fmla="*/ 0 h 1942347"/>
                <a:gd name="connsiteX1" fmla="*/ 1253190 w 2231861"/>
                <a:gd name="connsiteY1" fmla="*/ 66236 h 1942347"/>
                <a:gd name="connsiteX2" fmla="*/ 2068158 w 2231861"/>
                <a:gd name="connsiteY2" fmla="*/ 1561148 h 1942347"/>
                <a:gd name="connsiteX3" fmla="*/ 2231861 w 2231861"/>
                <a:gd name="connsiteY3" fmla="*/ 1861432 h 1942347"/>
                <a:gd name="connsiteX4" fmla="*/ 2206728 w 2231861"/>
                <a:gd name="connsiteY4" fmla="*/ 1863786 h 1942347"/>
                <a:gd name="connsiteX5" fmla="*/ 636522 w 2231861"/>
                <a:gd name="connsiteY5" fmla="*/ 1938666 h 1942347"/>
                <a:gd name="connsiteX6" fmla="*/ 193141 w 2231861"/>
                <a:gd name="connsiteY6" fmla="*/ 1942347 h 1942347"/>
                <a:gd name="connsiteX7" fmla="*/ 0 w 2231861"/>
                <a:gd name="connsiteY7" fmla="*/ 1941214 h 1942347"/>
                <a:gd name="connsiteX8" fmla="*/ 1574 w 2231861"/>
                <a:gd name="connsiteY8" fmla="*/ 1938702 h 1942347"/>
                <a:gd name="connsiteX9" fmla="*/ 1125326 w 2231861"/>
                <a:gd name="connsiteY9" fmla="*/ 146345 h 1942347"/>
                <a:gd name="connsiteX10" fmla="*/ 1217081 w 2231861"/>
                <a:gd name="connsiteY10" fmla="*/ 0 h 19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1861" h="1942347">
                  <a:moveTo>
                    <a:pt x="1217081" y="0"/>
                  </a:moveTo>
                  <a:lnTo>
                    <a:pt x="1253190" y="66236"/>
                  </a:lnTo>
                  <a:cubicBezTo>
                    <a:pt x="1468927" y="461967"/>
                    <a:pt x="1736441" y="952673"/>
                    <a:pt x="2068158" y="1561148"/>
                  </a:cubicBezTo>
                  <a:lnTo>
                    <a:pt x="2231861" y="1861432"/>
                  </a:lnTo>
                  <a:lnTo>
                    <a:pt x="2206728" y="1863786"/>
                  </a:lnTo>
                  <a:cubicBezTo>
                    <a:pt x="1764497" y="1902238"/>
                    <a:pt x="1226523" y="1928772"/>
                    <a:pt x="636522" y="1938666"/>
                  </a:cubicBezTo>
                  <a:lnTo>
                    <a:pt x="193141" y="1942347"/>
                  </a:lnTo>
                  <a:lnTo>
                    <a:pt x="0" y="1941214"/>
                  </a:lnTo>
                  <a:lnTo>
                    <a:pt x="1574" y="1938702"/>
                  </a:lnTo>
                  <a:cubicBezTo>
                    <a:pt x="18930" y="1911021"/>
                    <a:pt x="149094" y="1703412"/>
                    <a:pt x="1125326" y="146345"/>
                  </a:cubicBezTo>
                  <a:lnTo>
                    <a:pt x="1217081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7" name="iśļîḋe">
              <a:extLst>
                <a:ext uri="{FF2B5EF4-FFF2-40B4-BE49-F238E27FC236}">
                  <a16:creationId xmlns="" xmlns:a16="http://schemas.microsoft.com/office/drawing/2014/main" id="{FCA92FC1-E5BE-48ED-A98D-51FCF6F15C84}"/>
                </a:ext>
              </a:extLst>
            </p:cNvPr>
            <p:cNvGrpSpPr/>
            <p:nvPr/>
          </p:nvGrpSpPr>
          <p:grpSpPr>
            <a:xfrm>
              <a:off x="4215183" y="2465146"/>
              <a:ext cx="1881397" cy="1439482"/>
              <a:chOff x="6021388" y="2754313"/>
              <a:chExt cx="3203575" cy="2451100"/>
            </a:xfrm>
          </p:grpSpPr>
          <p:sp>
            <p:nvSpPr>
              <p:cNvPr id="76" name="ïṣḷiḑe">
                <a:extLst>
                  <a:ext uri="{FF2B5EF4-FFF2-40B4-BE49-F238E27FC236}">
                    <a16:creationId xmlns="" xmlns:a16="http://schemas.microsoft.com/office/drawing/2014/main" id="{5244A43E-5D6F-4DEB-95A0-7167ADC01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388" y="2754313"/>
                <a:ext cx="3203575" cy="2451100"/>
              </a:xfrm>
              <a:custGeom>
                <a:avLst/>
                <a:gdLst>
                  <a:gd name="T0" fmla="*/ 32 w 853"/>
                  <a:gd name="T1" fmla="*/ 652 h 652"/>
                  <a:gd name="T2" fmla="*/ 32 w 853"/>
                  <a:gd name="T3" fmla="*/ 652 h 652"/>
                  <a:gd name="T4" fmla="*/ 853 w 853"/>
                  <a:gd name="T5" fmla="*/ 592 h 652"/>
                  <a:gd name="T6" fmla="*/ 527 w 853"/>
                  <a:gd name="T7" fmla="*/ 72 h 652"/>
                  <a:gd name="T8" fmla="*/ 364 w 853"/>
                  <a:gd name="T9" fmla="*/ 72 h 652"/>
                  <a:gd name="T10" fmla="*/ 0 w 853"/>
                  <a:gd name="T11" fmla="*/ 652 h 652"/>
                  <a:gd name="T12" fmla="*/ 32 w 853"/>
                  <a:gd name="T13" fmla="*/ 65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3" h="652">
                    <a:moveTo>
                      <a:pt x="32" y="652"/>
                    </a:moveTo>
                    <a:cubicBezTo>
                      <a:pt x="32" y="652"/>
                      <a:pt x="32" y="652"/>
                      <a:pt x="32" y="652"/>
                    </a:cubicBezTo>
                    <a:cubicBezTo>
                      <a:pt x="407" y="652"/>
                      <a:pt x="727" y="627"/>
                      <a:pt x="853" y="592"/>
                    </a:cubicBezTo>
                    <a:cubicBezTo>
                      <a:pt x="527" y="72"/>
                      <a:pt x="527" y="72"/>
                      <a:pt x="527" y="72"/>
                    </a:cubicBezTo>
                    <a:cubicBezTo>
                      <a:pt x="482" y="0"/>
                      <a:pt x="409" y="0"/>
                      <a:pt x="364" y="7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11" y="652"/>
                      <a:pt x="21" y="652"/>
                      <a:pt x="32" y="6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íSľïḑé">
                <a:extLst>
                  <a:ext uri="{FF2B5EF4-FFF2-40B4-BE49-F238E27FC236}">
                    <a16:creationId xmlns="" xmlns:a16="http://schemas.microsoft.com/office/drawing/2014/main" id="{79BC8B43-EEDA-4F7F-AA75-4457F383A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9425" y="2754313"/>
                <a:ext cx="1689100" cy="2341563"/>
              </a:xfrm>
              <a:custGeom>
                <a:avLst/>
                <a:gdLst>
                  <a:gd name="T0" fmla="*/ 149 w 450"/>
                  <a:gd name="T1" fmla="*/ 72 h 623"/>
                  <a:gd name="T2" fmla="*/ 312 w 450"/>
                  <a:gd name="T3" fmla="*/ 72 h 623"/>
                  <a:gd name="T4" fmla="*/ 450 w 450"/>
                  <a:gd name="T5" fmla="*/ 293 h 623"/>
                  <a:gd name="T6" fmla="*/ 347 w 450"/>
                  <a:gd name="T7" fmla="*/ 359 h 623"/>
                  <a:gd name="T8" fmla="*/ 168 w 450"/>
                  <a:gd name="T9" fmla="*/ 328 h 623"/>
                  <a:gd name="T10" fmla="*/ 70 w 450"/>
                  <a:gd name="T11" fmla="*/ 326 h 623"/>
                  <a:gd name="T12" fmla="*/ 0 w 450"/>
                  <a:gd name="T13" fmla="*/ 310 h 623"/>
                  <a:gd name="T14" fmla="*/ 149 w 450"/>
                  <a:gd name="T15" fmla="*/ 72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0" h="623">
                    <a:moveTo>
                      <a:pt x="149" y="72"/>
                    </a:moveTo>
                    <a:cubicBezTo>
                      <a:pt x="194" y="0"/>
                      <a:pt x="267" y="0"/>
                      <a:pt x="312" y="72"/>
                    </a:cubicBezTo>
                    <a:cubicBezTo>
                      <a:pt x="450" y="293"/>
                      <a:pt x="450" y="293"/>
                      <a:pt x="450" y="293"/>
                    </a:cubicBezTo>
                    <a:cubicBezTo>
                      <a:pt x="430" y="269"/>
                      <a:pt x="387" y="243"/>
                      <a:pt x="347" y="359"/>
                    </a:cubicBezTo>
                    <a:cubicBezTo>
                      <a:pt x="347" y="359"/>
                      <a:pt x="279" y="623"/>
                      <a:pt x="168" y="328"/>
                    </a:cubicBezTo>
                    <a:cubicBezTo>
                      <a:pt x="168" y="328"/>
                      <a:pt x="116" y="192"/>
                      <a:pt x="70" y="326"/>
                    </a:cubicBezTo>
                    <a:cubicBezTo>
                      <a:pt x="70" y="326"/>
                      <a:pt x="24" y="433"/>
                      <a:pt x="0" y="310"/>
                    </a:cubicBezTo>
                    <a:lnTo>
                      <a:pt x="149" y="72"/>
                    </a:lnTo>
                    <a:close/>
                  </a:path>
                </a:pathLst>
              </a:custGeom>
              <a:pattFill prst="pct40">
                <a:fgClr>
                  <a:schemeClr val="bg1"/>
                </a:fgClr>
                <a:bgClr>
                  <a:schemeClr val="accent2"/>
                </a:bgClr>
              </a:patt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iṡļidê">
              <a:extLst>
                <a:ext uri="{FF2B5EF4-FFF2-40B4-BE49-F238E27FC236}">
                  <a16:creationId xmlns="" xmlns:a16="http://schemas.microsoft.com/office/drawing/2014/main" id="{DC0170A2-79A2-4C57-9738-1CEF4AD79434}"/>
                </a:ext>
              </a:extLst>
            </p:cNvPr>
            <p:cNvGrpSpPr/>
            <p:nvPr/>
          </p:nvGrpSpPr>
          <p:grpSpPr>
            <a:xfrm>
              <a:off x="2060070" y="3238663"/>
              <a:ext cx="4414583" cy="568312"/>
              <a:chOff x="2351740" y="5103258"/>
              <a:chExt cx="7516994" cy="967701"/>
            </a:xfrm>
          </p:grpSpPr>
          <p:grpSp>
            <p:nvGrpSpPr>
              <p:cNvPr id="68" name="ïṧḷîďé">
                <a:extLst>
                  <a:ext uri="{FF2B5EF4-FFF2-40B4-BE49-F238E27FC236}">
                    <a16:creationId xmlns="" xmlns:a16="http://schemas.microsoft.com/office/drawing/2014/main" id="{A7064E6B-798F-4A5C-916E-F09B0B7B783C}"/>
                  </a:ext>
                </a:extLst>
              </p:cNvPr>
              <p:cNvGrpSpPr/>
              <p:nvPr/>
            </p:nvGrpSpPr>
            <p:grpSpPr>
              <a:xfrm flipH="1">
                <a:off x="2351740" y="5103258"/>
                <a:ext cx="430138" cy="967701"/>
                <a:chOff x="614297" y="5025330"/>
                <a:chExt cx="725340" cy="1546983"/>
              </a:xfrm>
            </p:grpSpPr>
            <p:sp>
              <p:nvSpPr>
                <p:cNvPr id="73" name="íšlîḓe">
                  <a:extLst>
                    <a:ext uri="{FF2B5EF4-FFF2-40B4-BE49-F238E27FC236}">
                      <a16:creationId xmlns="" xmlns:a16="http://schemas.microsoft.com/office/drawing/2014/main" id="{5FE07C8A-7AA0-4EBF-A92F-FE1A2B2E40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íṣļiḋé">
                  <a:extLst>
                    <a:ext uri="{FF2B5EF4-FFF2-40B4-BE49-F238E27FC236}">
                      <a16:creationId xmlns="" xmlns:a16="http://schemas.microsoft.com/office/drawing/2014/main" id="{16576A21-1669-4AB7-8AB5-408A5E9EF8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îSlïḑé">
                  <a:extLst>
                    <a:ext uri="{FF2B5EF4-FFF2-40B4-BE49-F238E27FC236}">
                      <a16:creationId xmlns="" xmlns:a16="http://schemas.microsoft.com/office/drawing/2014/main" id="{AB29973A-A399-460B-BCB4-C05F364882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9" name="îṧľídê">
                <a:extLst>
                  <a:ext uri="{FF2B5EF4-FFF2-40B4-BE49-F238E27FC236}">
                    <a16:creationId xmlns="" xmlns:a16="http://schemas.microsoft.com/office/drawing/2014/main" id="{4C5D9CBE-58DE-40FA-8D68-DD881C3F3E95}"/>
                  </a:ext>
                </a:extLst>
              </p:cNvPr>
              <p:cNvGrpSpPr/>
              <p:nvPr/>
            </p:nvGrpSpPr>
            <p:grpSpPr>
              <a:xfrm flipH="1">
                <a:off x="9438596" y="5103258"/>
                <a:ext cx="430138" cy="967701"/>
                <a:chOff x="614297" y="5025330"/>
                <a:chExt cx="725340" cy="1546983"/>
              </a:xfrm>
            </p:grpSpPr>
            <p:sp>
              <p:nvSpPr>
                <p:cNvPr id="70" name="işľiďe">
                  <a:extLst>
                    <a:ext uri="{FF2B5EF4-FFF2-40B4-BE49-F238E27FC236}">
                      <a16:creationId xmlns="" xmlns:a16="http://schemas.microsoft.com/office/drawing/2014/main" id="{F50070C2-6E06-4984-9ACF-C285847DD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ïṧḻïďè">
                  <a:extLst>
                    <a:ext uri="{FF2B5EF4-FFF2-40B4-BE49-F238E27FC236}">
                      <a16:creationId xmlns="" xmlns:a16="http://schemas.microsoft.com/office/drawing/2014/main" id="{75458141-CCF7-4A9F-BBA4-D880273FC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ïS1íḑê">
                  <a:extLst>
                    <a:ext uri="{FF2B5EF4-FFF2-40B4-BE49-F238E27FC236}">
                      <a16:creationId xmlns="" xmlns:a16="http://schemas.microsoft.com/office/drawing/2014/main" id="{253435A7-2EDD-40C2-B5D8-4D91F90E4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9" name="ïṥ1íḍê">
              <a:extLst>
                <a:ext uri="{FF2B5EF4-FFF2-40B4-BE49-F238E27FC236}">
                  <a16:creationId xmlns="" xmlns:a16="http://schemas.microsoft.com/office/drawing/2014/main" id="{9D464BA3-4C1B-4063-96CD-78325884A19D}"/>
                </a:ext>
              </a:extLst>
            </p:cNvPr>
            <p:cNvGrpSpPr/>
            <p:nvPr/>
          </p:nvGrpSpPr>
          <p:grpSpPr>
            <a:xfrm>
              <a:off x="2930918" y="3252610"/>
              <a:ext cx="2641952" cy="695836"/>
              <a:chOff x="3834587" y="5127013"/>
              <a:chExt cx="4498620" cy="1184846"/>
            </a:xfrm>
          </p:grpSpPr>
          <p:grpSp>
            <p:nvGrpSpPr>
              <p:cNvPr id="60" name="ísḻidé">
                <a:extLst>
                  <a:ext uri="{FF2B5EF4-FFF2-40B4-BE49-F238E27FC236}">
                    <a16:creationId xmlns="" xmlns:a16="http://schemas.microsoft.com/office/drawing/2014/main" id="{BC1E60D9-9761-48B9-A96A-21C98727015B}"/>
                  </a:ext>
                </a:extLst>
              </p:cNvPr>
              <p:cNvGrpSpPr/>
              <p:nvPr/>
            </p:nvGrpSpPr>
            <p:grpSpPr>
              <a:xfrm flipH="1">
                <a:off x="3834587" y="5127013"/>
                <a:ext cx="526665" cy="1184846"/>
                <a:chOff x="614297" y="5025330"/>
                <a:chExt cx="725340" cy="1546983"/>
              </a:xfrm>
            </p:grpSpPr>
            <p:sp>
              <p:nvSpPr>
                <p:cNvPr id="65" name="íśľíḑé">
                  <a:extLst>
                    <a:ext uri="{FF2B5EF4-FFF2-40B4-BE49-F238E27FC236}">
                      <a16:creationId xmlns="" xmlns:a16="http://schemas.microsoft.com/office/drawing/2014/main" id="{816DEA7B-DD34-4EA8-9F34-8B824E771D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íṧľiḍé">
                  <a:extLst>
                    <a:ext uri="{FF2B5EF4-FFF2-40B4-BE49-F238E27FC236}">
                      <a16:creationId xmlns="" xmlns:a16="http://schemas.microsoft.com/office/drawing/2014/main" id="{E41E2794-1DD7-47F1-980D-43E6F6353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ïŝļïḓé">
                  <a:extLst>
                    <a:ext uri="{FF2B5EF4-FFF2-40B4-BE49-F238E27FC236}">
                      <a16:creationId xmlns="" xmlns:a16="http://schemas.microsoft.com/office/drawing/2014/main" id="{08919602-A40D-4C8C-8611-A15A10C667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1" name="îSḻiḍé">
                <a:extLst>
                  <a:ext uri="{FF2B5EF4-FFF2-40B4-BE49-F238E27FC236}">
                    <a16:creationId xmlns="" xmlns:a16="http://schemas.microsoft.com/office/drawing/2014/main" id="{89A65BB4-A6EE-4F4A-A6D2-1230F52256E0}"/>
                  </a:ext>
                </a:extLst>
              </p:cNvPr>
              <p:cNvGrpSpPr/>
              <p:nvPr/>
            </p:nvGrpSpPr>
            <p:grpSpPr>
              <a:xfrm flipH="1">
                <a:off x="7806542" y="5127013"/>
                <a:ext cx="526665" cy="1184846"/>
                <a:chOff x="614297" y="5025330"/>
                <a:chExt cx="725340" cy="1546983"/>
              </a:xfrm>
            </p:grpSpPr>
            <p:sp>
              <p:nvSpPr>
                <p:cNvPr id="62" name="iṡ1iḑe">
                  <a:extLst>
                    <a:ext uri="{FF2B5EF4-FFF2-40B4-BE49-F238E27FC236}">
                      <a16:creationId xmlns="" xmlns:a16="http://schemas.microsoft.com/office/drawing/2014/main" id="{0C1F693E-674F-4D9E-B08F-0671AF00AE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iṩḷíde">
                  <a:extLst>
                    <a:ext uri="{FF2B5EF4-FFF2-40B4-BE49-F238E27FC236}">
                      <a16:creationId xmlns="" xmlns:a16="http://schemas.microsoft.com/office/drawing/2014/main" id="{45B50DD4-EAAC-499B-B61C-B7CC1BB5F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îśľíḍè">
                  <a:extLst>
                    <a:ext uri="{FF2B5EF4-FFF2-40B4-BE49-F238E27FC236}">
                      <a16:creationId xmlns="" xmlns:a16="http://schemas.microsoft.com/office/drawing/2014/main" id="{D550BE60-B781-4F77-94DC-4FA42E72A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0" name="íŝ1ïḍé">
              <a:extLst>
                <a:ext uri="{FF2B5EF4-FFF2-40B4-BE49-F238E27FC236}">
                  <a16:creationId xmlns="" xmlns:a16="http://schemas.microsoft.com/office/drawing/2014/main" id="{A3B56E0E-2AF4-4EDC-8755-E0963ED5DC50}"/>
                </a:ext>
              </a:extLst>
            </p:cNvPr>
            <p:cNvGrpSpPr/>
            <p:nvPr/>
          </p:nvGrpSpPr>
          <p:grpSpPr>
            <a:xfrm>
              <a:off x="3640686" y="3205044"/>
              <a:ext cx="1204294" cy="815817"/>
              <a:chOff x="5043160" y="5046016"/>
              <a:chExt cx="2050630" cy="1389144"/>
            </a:xfrm>
          </p:grpSpPr>
          <p:grpSp>
            <p:nvGrpSpPr>
              <p:cNvPr id="52" name="ïṣľïḋè">
                <a:extLst>
                  <a:ext uri="{FF2B5EF4-FFF2-40B4-BE49-F238E27FC236}">
                    <a16:creationId xmlns="" xmlns:a16="http://schemas.microsoft.com/office/drawing/2014/main" id="{8F1B7038-970D-4BF8-9BE9-9F695D8DAEF0}"/>
                  </a:ext>
                </a:extLst>
              </p:cNvPr>
              <p:cNvGrpSpPr/>
              <p:nvPr/>
            </p:nvGrpSpPr>
            <p:grpSpPr>
              <a:xfrm flipH="1">
                <a:off x="5043160" y="5046016"/>
                <a:ext cx="617475" cy="1389144"/>
                <a:chOff x="614297" y="5025330"/>
                <a:chExt cx="725340" cy="1546983"/>
              </a:xfrm>
            </p:grpSpPr>
            <p:sp>
              <p:nvSpPr>
                <p:cNvPr id="57" name="iṧľïḓe">
                  <a:extLst>
                    <a:ext uri="{FF2B5EF4-FFF2-40B4-BE49-F238E27FC236}">
                      <a16:creationId xmlns="" xmlns:a16="http://schemas.microsoft.com/office/drawing/2014/main" id="{6CA64D42-9EB2-4A56-9D19-787BCBF74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îşlíḋè">
                  <a:extLst>
                    <a:ext uri="{FF2B5EF4-FFF2-40B4-BE49-F238E27FC236}">
                      <a16:creationId xmlns="" xmlns:a16="http://schemas.microsoft.com/office/drawing/2014/main" id="{5E6EE97D-AB6D-4AF9-9F4A-8D3BD8DC22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ïSľîḋe">
                  <a:extLst>
                    <a:ext uri="{FF2B5EF4-FFF2-40B4-BE49-F238E27FC236}">
                      <a16:creationId xmlns="" xmlns:a16="http://schemas.microsoft.com/office/drawing/2014/main" id="{35A31B77-BE10-48CE-9A0B-F19074DB26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3" name="ïŝlîḑê">
                <a:extLst>
                  <a:ext uri="{FF2B5EF4-FFF2-40B4-BE49-F238E27FC236}">
                    <a16:creationId xmlns="" xmlns:a16="http://schemas.microsoft.com/office/drawing/2014/main" id="{B57DEC18-47DA-4804-8237-15BCD5A03A55}"/>
                  </a:ext>
                </a:extLst>
              </p:cNvPr>
              <p:cNvGrpSpPr/>
              <p:nvPr/>
            </p:nvGrpSpPr>
            <p:grpSpPr>
              <a:xfrm flipH="1">
                <a:off x="6476315" y="5046016"/>
                <a:ext cx="617475" cy="1389144"/>
                <a:chOff x="614297" y="5025330"/>
                <a:chExt cx="725340" cy="1546983"/>
              </a:xfrm>
            </p:grpSpPr>
            <p:sp>
              <p:nvSpPr>
                <p:cNvPr id="54" name="ïśḷíḋe">
                  <a:extLst>
                    <a:ext uri="{FF2B5EF4-FFF2-40B4-BE49-F238E27FC236}">
                      <a16:creationId xmlns="" xmlns:a16="http://schemas.microsoft.com/office/drawing/2014/main" id="{71C85DB4-855D-448F-967F-DB2D1F5F0A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iSḷiḍe">
                  <a:extLst>
                    <a:ext uri="{FF2B5EF4-FFF2-40B4-BE49-F238E27FC236}">
                      <a16:creationId xmlns="" xmlns:a16="http://schemas.microsoft.com/office/drawing/2014/main" id="{11090A7A-8131-46B8-B684-4AFA17D462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iṡlíḓê">
                  <a:extLst>
                    <a:ext uri="{FF2B5EF4-FFF2-40B4-BE49-F238E27FC236}">
                      <a16:creationId xmlns="" xmlns:a16="http://schemas.microsoft.com/office/drawing/2014/main" id="{F4C7E729-3F36-4D31-8E52-554F81BD1F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1" name="iṩḷïḍé">
              <a:extLst>
                <a:ext uri="{FF2B5EF4-FFF2-40B4-BE49-F238E27FC236}">
                  <a16:creationId xmlns="" xmlns:a16="http://schemas.microsoft.com/office/drawing/2014/main" id="{C20F5B80-D6F6-406A-9362-C6A87083A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57955" y="2417028"/>
              <a:ext cx="789664" cy="388072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2"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ïṥḻîḑê">
            <a:extLst>
              <a:ext uri="{FF2B5EF4-FFF2-40B4-BE49-F238E27FC236}">
                <a16:creationId xmlns="" xmlns:a16="http://schemas.microsoft.com/office/drawing/2014/main" id="{C39765A7-7E28-4085-96DB-B136EC34ADFC}"/>
              </a:ext>
            </a:extLst>
          </p:cNvPr>
          <p:cNvGrpSpPr/>
          <p:nvPr/>
        </p:nvGrpSpPr>
        <p:grpSpPr>
          <a:xfrm>
            <a:off x="1307468" y="1697285"/>
            <a:ext cx="9613068" cy="3463424"/>
            <a:chOff x="1307468" y="1912116"/>
            <a:chExt cx="9613068" cy="3463424"/>
          </a:xfrm>
        </p:grpSpPr>
        <p:grpSp>
          <p:nvGrpSpPr>
            <p:cNvPr id="7" name="išḷiḓê">
              <a:extLst>
                <a:ext uri="{FF2B5EF4-FFF2-40B4-BE49-F238E27FC236}">
                  <a16:creationId xmlns="" xmlns:a16="http://schemas.microsoft.com/office/drawing/2014/main" id="{D650EAA2-92F2-4D3E-89F5-EBF0B5ACFBB9}"/>
                </a:ext>
              </a:extLst>
            </p:cNvPr>
            <p:cNvGrpSpPr/>
            <p:nvPr/>
          </p:nvGrpSpPr>
          <p:grpSpPr>
            <a:xfrm>
              <a:off x="1410010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4" name="ïṥľîďè">
                <a:extLst>
                  <a:ext uri="{FF2B5EF4-FFF2-40B4-BE49-F238E27FC236}">
                    <a16:creationId xmlns="" xmlns:a16="http://schemas.microsoft.com/office/drawing/2014/main" id="{29ADC151-6E1B-44D5-A00A-17E060112C1A}"/>
                  </a:ext>
                </a:extLst>
              </p:cNvPr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1" name="ïṧlíḍe">
                  <a:extLst>
                    <a:ext uri="{FF2B5EF4-FFF2-40B4-BE49-F238E27FC236}">
                      <a16:creationId xmlns="" xmlns:a16="http://schemas.microsoft.com/office/drawing/2014/main" id="{D88C9702-ECD3-4F22-87D4-794923F34216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200" dirty="0">
                      <a:cs typeface="+mn-ea"/>
                      <a:sym typeface="+mn-lt"/>
                    </a:rPr>
                  </a:br>
                  <a:r>
                    <a:rPr lang="zh-CN" altLang="en-US" sz="1200" dirty="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32" name="ïş1iḑe">
                  <a:extLst>
                    <a:ext uri="{FF2B5EF4-FFF2-40B4-BE49-F238E27FC236}">
                      <a16:creationId xmlns="" xmlns:a16="http://schemas.microsoft.com/office/drawing/2014/main" id="{DF3D9082-02D8-4B25-B9C6-B350782197FD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grpSp>
            <p:nvGrpSpPr>
              <p:cNvPr id="25" name="ïS1îḑê">
                <a:extLst>
                  <a:ext uri="{FF2B5EF4-FFF2-40B4-BE49-F238E27FC236}">
                    <a16:creationId xmlns="" xmlns:a16="http://schemas.microsoft.com/office/drawing/2014/main" id="{E9BA642A-39DD-4E7E-B17A-C63DE7F6DDEA}"/>
                  </a:ext>
                </a:extLst>
              </p:cNvPr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9" name="îšļíḓé">
                  <a:extLst>
                    <a:ext uri="{FF2B5EF4-FFF2-40B4-BE49-F238E27FC236}">
                      <a16:creationId xmlns="" xmlns:a16="http://schemas.microsoft.com/office/drawing/2014/main" id="{A6FEDE70-C32B-46D6-9005-2C1996604A01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200" dirty="0">
                      <a:cs typeface="+mn-ea"/>
                      <a:sym typeface="+mn-lt"/>
                    </a:rPr>
                  </a:br>
                  <a:r>
                    <a:rPr lang="zh-CN" altLang="en-US" sz="1200" dirty="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30" name="íṩļiḋê">
                  <a:extLst>
                    <a:ext uri="{FF2B5EF4-FFF2-40B4-BE49-F238E27FC236}">
                      <a16:creationId xmlns="" xmlns:a16="http://schemas.microsoft.com/office/drawing/2014/main" id="{844E5246-24F7-498A-9458-FAD6B6FB3641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grpSp>
            <p:nvGrpSpPr>
              <p:cNvPr id="26" name="íŝḻîḋè">
                <a:extLst>
                  <a:ext uri="{FF2B5EF4-FFF2-40B4-BE49-F238E27FC236}">
                    <a16:creationId xmlns="" xmlns:a16="http://schemas.microsoft.com/office/drawing/2014/main" id="{9C9E3D9E-C331-4B70-8F5D-8C56582C5C95}"/>
                  </a:ext>
                </a:extLst>
              </p:cNvPr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7" name="ïṥlíḍê">
                  <a:extLst>
                    <a:ext uri="{FF2B5EF4-FFF2-40B4-BE49-F238E27FC236}">
                      <a16:creationId xmlns="" xmlns:a16="http://schemas.microsoft.com/office/drawing/2014/main" id="{3D526A8A-48F0-49FB-B21A-9A23E07F9D6D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200" dirty="0">
                      <a:cs typeface="+mn-ea"/>
                      <a:sym typeface="+mn-lt"/>
                    </a:rPr>
                  </a:br>
                  <a:r>
                    <a:rPr lang="zh-CN" altLang="en-US" sz="1200" dirty="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8" name="îşḻiḑè">
                  <a:extLst>
                    <a:ext uri="{FF2B5EF4-FFF2-40B4-BE49-F238E27FC236}">
                      <a16:creationId xmlns="" xmlns:a16="http://schemas.microsoft.com/office/drawing/2014/main" id="{F67EB576-DAD0-4925-98B7-56C830B80E93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</p:grpSp>
        <p:grpSp>
          <p:nvGrpSpPr>
            <p:cNvPr id="8" name="ísľidê">
              <a:extLst>
                <a:ext uri="{FF2B5EF4-FFF2-40B4-BE49-F238E27FC236}">
                  <a16:creationId xmlns="" xmlns:a16="http://schemas.microsoft.com/office/drawing/2014/main" id="{E8E01865-C226-423E-8C03-58B0BC23EDCD}"/>
                </a:ext>
              </a:extLst>
            </p:cNvPr>
            <p:cNvGrpSpPr/>
            <p:nvPr/>
          </p:nvGrpSpPr>
          <p:grpSpPr>
            <a:xfrm>
              <a:off x="8170814" y="1912116"/>
              <a:ext cx="2749722" cy="3463424"/>
              <a:chOff x="8170814" y="1912116"/>
              <a:chExt cx="2749722" cy="3463424"/>
            </a:xfrm>
          </p:grpSpPr>
          <p:grpSp>
            <p:nvGrpSpPr>
              <p:cNvPr id="12" name="ïŝ1iďé">
                <a:extLst>
                  <a:ext uri="{FF2B5EF4-FFF2-40B4-BE49-F238E27FC236}">
                    <a16:creationId xmlns="" xmlns:a16="http://schemas.microsoft.com/office/drawing/2014/main" id="{33123A56-4E8D-4019-8D5B-B60CC7C1BD6F}"/>
                  </a:ext>
                </a:extLst>
              </p:cNvPr>
              <p:cNvGrpSpPr/>
              <p:nvPr/>
            </p:nvGrpSpPr>
            <p:grpSpPr>
              <a:xfrm>
                <a:off x="8170814" y="1912116"/>
                <a:ext cx="2611177" cy="3463424"/>
                <a:chOff x="1193500" y="1491637"/>
                <a:chExt cx="3761195" cy="3463424"/>
              </a:xfrm>
            </p:grpSpPr>
            <p:grpSp>
              <p:nvGrpSpPr>
                <p:cNvPr id="15" name="ïŝḷídé">
                  <a:extLst>
                    <a:ext uri="{FF2B5EF4-FFF2-40B4-BE49-F238E27FC236}">
                      <a16:creationId xmlns="" xmlns:a16="http://schemas.microsoft.com/office/drawing/2014/main" id="{E053A2AA-B64C-491B-9D8F-FA458BB1F853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2" name="ïṣļîḍè">
                    <a:extLst>
                      <a:ext uri="{FF2B5EF4-FFF2-40B4-BE49-F238E27FC236}">
                        <a16:creationId xmlns="" xmlns:a16="http://schemas.microsoft.com/office/drawing/2014/main" id="{2E2E6FAF-57C2-43FF-8F31-A3623C7316A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 dirty="0"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200" dirty="0">
                        <a:cs typeface="+mn-ea"/>
                        <a:sym typeface="+mn-lt"/>
                      </a:rPr>
                    </a:br>
                    <a:r>
                      <a:rPr lang="zh-CN" altLang="en-US" sz="1200" dirty="0"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3" name="işḷiḓê">
                    <a:extLst>
                      <a:ext uri="{FF2B5EF4-FFF2-40B4-BE49-F238E27FC236}">
                        <a16:creationId xmlns="" xmlns:a16="http://schemas.microsoft.com/office/drawing/2014/main" id="{95ED50EA-DA52-4A47-ABE3-A6527DDADE0A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标题文本预设</a:t>
                    </a:r>
                  </a:p>
                </p:txBody>
              </p:sp>
            </p:grpSp>
            <p:grpSp>
              <p:nvGrpSpPr>
                <p:cNvPr id="16" name="ïsḷïḓé">
                  <a:extLst>
                    <a:ext uri="{FF2B5EF4-FFF2-40B4-BE49-F238E27FC236}">
                      <a16:creationId xmlns="" xmlns:a16="http://schemas.microsoft.com/office/drawing/2014/main" id="{928306D9-C581-4734-8035-80777971F452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0" name="íŝļiḑê">
                    <a:extLst>
                      <a:ext uri="{FF2B5EF4-FFF2-40B4-BE49-F238E27FC236}">
                        <a16:creationId xmlns="" xmlns:a16="http://schemas.microsoft.com/office/drawing/2014/main" id="{418CD9D9-E124-409F-BA23-B480DC7E98F0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 dirty="0"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200" dirty="0">
                        <a:cs typeface="+mn-ea"/>
                        <a:sym typeface="+mn-lt"/>
                      </a:rPr>
                    </a:br>
                    <a:r>
                      <a:rPr lang="zh-CN" altLang="en-US" sz="1200" dirty="0"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1" name="iŝļíḍê">
                    <a:extLst>
                      <a:ext uri="{FF2B5EF4-FFF2-40B4-BE49-F238E27FC236}">
                        <a16:creationId xmlns="" xmlns:a16="http://schemas.microsoft.com/office/drawing/2014/main" id="{D1674376-DDA0-4B7F-A94C-C223A98523CB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accent2"/>
                        </a:solidFill>
                        <a:cs typeface="+mn-ea"/>
                        <a:sym typeface="+mn-lt"/>
                      </a:rPr>
                      <a:t>标题文本预设</a:t>
                    </a:r>
                  </a:p>
                </p:txBody>
              </p:sp>
            </p:grpSp>
            <p:grpSp>
              <p:nvGrpSpPr>
                <p:cNvPr id="17" name="îṡḻïḋê">
                  <a:extLst>
                    <a:ext uri="{FF2B5EF4-FFF2-40B4-BE49-F238E27FC236}">
                      <a16:creationId xmlns="" xmlns:a16="http://schemas.microsoft.com/office/drawing/2014/main" id="{7FA24F6D-431A-4A70-9167-AD3410D4B6A0}"/>
                    </a:ext>
                  </a:extLst>
                </p:cNvPr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8" name="îṩļiḑé">
                    <a:extLst>
                      <a:ext uri="{FF2B5EF4-FFF2-40B4-BE49-F238E27FC236}">
                        <a16:creationId xmlns="" xmlns:a16="http://schemas.microsoft.com/office/drawing/2014/main" id="{7ECE7B10-45C4-47E9-A70B-BDC8402FF5EF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 dirty="0"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200" dirty="0">
                        <a:cs typeface="+mn-ea"/>
                        <a:sym typeface="+mn-lt"/>
                      </a:rPr>
                    </a:br>
                    <a:r>
                      <a:rPr lang="zh-CN" altLang="en-US" sz="1200" dirty="0"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19" name="íṩliḑe">
                    <a:extLst>
                      <a:ext uri="{FF2B5EF4-FFF2-40B4-BE49-F238E27FC236}">
                        <a16:creationId xmlns="" xmlns:a16="http://schemas.microsoft.com/office/drawing/2014/main" id="{EEF6FA29-9387-4FF1-9D45-0FEEAA5BE137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5"/>
                        </a:solidFill>
                        <a:cs typeface="+mn-ea"/>
                        <a:sym typeface="+mn-lt"/>
                      </a:rPr>
                      <a:t>标题文本预设</a:t>
                    </a:r>
                  </a:p>
                </p:txBody>
              </p:sp>
            </p:grpSp>
          </p:grpSp>
          <p:cxnSp>
            <p:nvCxnSpPr>
              <p:cNvPr id="13" name="Straight Connector 68">
                <a:extLst>
                  <a:ext uri="{FF2B5EF4-FFF2-40B4-BE49-F238E27FC236}">
                    <a16:creationId xmlns="" xmlns:a16="http://schemas.microsoft.com/office/drawing/2014/main" id="{BC9A38C0-93FB-4D80-A9ED-C8DBB8BE364C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69">
                <a:extLst>
                  <a:ext uri="{FF2B5EF4-FFF2-40B4-BE49-F238E27FC236}">
                    <a16:creationId xmlns="" xmlns:a16="http://schemas.microsoft.com/office/drawing/2014/main" id="{2A793F3B-B6FD-44AA-938C-7EF6AE35279F}"/>
                  </a:ext>
                </a:extLst>
              </p:cNvPr>
              <p:cNvCxnSpPr/>
              <p:nvPr/>
            </p:nvCxnSpPr>
            <p:spPr>
              <a:xfrm>
                <a:off x="8472264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ïṥļíḑé">
              <a:extLst>
                <a:ext uri="{FF2B5EF4-FFF2-40B4-BE49-F238E27FC236}">
                  <a16:creationId xmlns="" xmlns:a16="http://schemas.microsoft.com/office/drawing/2014/main" id="{D371ACEA-8BFD-4C4C-B147-A22AE42EF0FB}"/>
                </a:ext>
              </a:extLst>
            </p:cNvPr>
            <p:cNvGrpSpPr/>
            <p:nvPr/>
          </p:nvGrpSpPr>
          <p:grpSpPr>
            <a:xfrm>
              <a:off x="1307468" y="2924944"/>
              <a:ext cx="2448272" cy="1338747"/>
              <a:chOff x="1307468" y="2924944"/>
              <a:chExt cx="2448272" cy="1338747"/>
            </a:xfrm>
          </p:grpSpPr>
          <p:cxnSp>
            <p:nvCxnSpPr>
              <p:cNvPr id="10" name="Straight Connector 65">
                <a:extLst>
                  <a:ext uri="{FF2B5EF4-FFF2-40B4-BE49-F238E27FC236}">
                    <a16:creationId xmlns="" xmlns:a16="http://schemas.microsoft.com/office/drawing/2014/main" id="{0429E7F0-6236-4C0B-A38F-889E7BC8E65B}"/>
                  </a:ext>
                </a:extLst>
              </p:cNvPr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66">
                <a:extLst>
                  <a:ext uri="{FF2B5EF4-FFF2-40B4-BE49-F238E27FC236}">
                    <a16:creationId xmlns="" xmlns:a16="http://schemas.microsoft.com/office/drawing/2014/main" id="{F8985358-825B-4CF4-8F7B-0BEB1A1AC9DD}"/>
                  </a:ext>
                </a:extLst>
              </p:cNvPr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iṣ1iďè">
            <a:extLst>
              <a:ext uri="{FF2B5EF4-FFF2-40B4-BE49-F238E27FC236}">
                <a16:creationId xmlns="" xmlns:a16="http://schemas.microsoft.com/office/drawing/2014/main" id="{E281687F-7ADC-4CE1-8D26-DEC5A4C8522B}"/>
              </a:ext>
            </a:extLst>
          </p:cNvPr>
          <p:cNvSpPr/>
          <p:nvPr/>
        </p:nvSpPr>
        <p:spPr>
          <a:xfrm>
            <a:off x="5311170" y="4549302"/>
            <a:ext cx="1569660" cy="42473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 algn="ctr"/>
            <a:r>
              <a:rPr lang="zh-CN" altLang="en-US">
                <a:solidFill>
                  <a:srgbClr val="FFFFFF"/>
                </a:solidFill>
                <a:cs typeface="+mn-ea"/>
                <a:sym typeface="+mn-lt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3360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64BDE73-343B-42AA-8639-13E9884A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i$ľide">
            <a:extLst>
              <a:ext uri="{FF2B5EF4-FFF2-40B4-BE49-F238E27FC236}">
                <a16:creationId xmlns="" xmlns:a16="http://schemas.microsoft.com/office/drawing/2014/main" id="{1CCFCE5F-040E-4D59-9537-3CEE3091550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îsḷïḑe">
            <a:extLst>
              <a:ext uri="{FF2B5EF4-FFF2-40B4-BE49-F238E27FC236}">
                <a16:creationId xmlns="" xmlns:a16="http://schemas.microsoft.com/office/drawing/2014/main" id="{391F01DD-E85C-4384-AF18-22FD9022E402}"/>
              </a:ext>
            </a:extLst>
          </p:cNvPr>
          <p:cNvSpPr/>
          <p:nvPr/>
        </p:nvSpPr>
        <p:spPr>
          <a:xfrm>
            <a:off x="3276432" y="1825354"/>
            <a:ext cx="5639136" cy="55175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effectLst/>
                <a:cs typeface="+mn-ea"/>
                <a:sym typeface="+mn-lt"/>
              </a:rPr>
              <a:t>此部分内容作为文字排版占位显示（建议使用主题字体）。如需更改请在（设置形状格式）菜单下（文本选项）中调整</a:t>
            </a:r>
          </a:p>
        </p:txBody>
      </p:sp>
      <p:sp>
        <p:nvSpPr>
          <p:cNvPr id="6" name="îSḻíḑe">
            <a:extLst>
              <a:ext uri="{FF2B5EF4-FFF2-40B4-BE49-F238E27FC236}">
                <a16:creationId xmlns="" xmlns:a16="http://schemas.microsoft.com/office/drawing/2014/main" id="{35E795B5-993D-4D5F-9DE0-CEDB9CE04D45}"/>
              </a:ext>
            </a:extLst>
          </p:cNvPr>
          <p:cNvSpPr/>
          <p:nvPr/>
        </p:nvSpPr>
        <p:spPr>
          <a:xfrm>
            <a:off x="2901549" y="1389418"/>
            <a:ext cx="6388902" cy="355803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100000"/>
                  </a:schemeClr>
                </a:solidFill>
                <a:effectLst/>
                <a:cs typeface="+mn-ea"/>
                <a:sym typeface="+mn-lt"/>
              </a:rPr>
              <a:t>标题文本预设</a:t>
            </a:r>
          </a:p>
        </p:txBody>
      </p:sp>
      <p:grpSp>
        <p:nvGrpSpPr>
          <p:cNvPr id="7" name="iṣľiďé">
            <a:extLst>
              <a:ext uri="{FF2B5EF4-FFF2-40B4-BE49-F238E27FC236}">
                <a16:creationId xmlns="" xmlns:a16="http://schemas.microsoft.com/office/drawing/2014/main" id="{065F66AF-D9BF-47F8-810E-B99B2129BA23}"/>
              </a:ext>
            </a:extLst>
          </p:cNvPr>
          <p:cNvGrpSpPr/>
          <p:nvPr/>
        </p:nvGrpSpPr>
        <p:grpSpPr>
          <a:xfrm>
            <a:off x="1549740" y="2898995"/>
            <a:ext cx="1988146" cy="3379884"/>
            <a:chOff x="802319" y="2898995"/>
            <a:chExt cx="1988146" cy="3379884"/>
          </a:xfrm>
        </p:grpSpPr>
        <p:cxnSp>
          <p:nvCxnSpPr>
            <p:cNvPr id="36" name="直接连接符 35">
              <a:extLst>
                <a:ext uri="{FF2B5EF4-FFF2-40B4-BE49-F238E27FC236}">
                  <a16:creationId xmlns="" xmlns:a16="http://schemas.microsoft.com/office/drawing/2014/main" id="{D5058547-BB61-4561-9C7A-E5FEF6BABE99}"/>
                </a:ext>
              </a:extLst>
            </p:cNvPr>
            <p:cNvCxnSpPr>
              <a:cxnSpLocks/>
            </p:cNvCxnSpPr>
            <p:nvPr/>
          </p:nvCxnSpPr>
          <p:spPr>
            <a:xfrm>
              <a:off x="1796392" y="3917092"/>
              <a:ext cx="0" cy="408020"/>
            </a:xfrm>
            <a:prstGeom prst="line">
              <a:avLst/>
            </a:prstGeom>
            <a:ln cap="rnd">
              <a:solidFill>
                <a:srgbClr val="95A5A6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îṡļïḑê">
              <a:extLst>
                <a:ext uri="{FF2B5EF4-FFF2-40B4-BE49-F238E27FC236}">
                  <a16:creationId xmlns="" xmlns:a16="http://schemas.microsoft.com/office/drawing/2014/main" id="{9399433F-8486-4A9A-94EC-AAE0ACD0D9DA}"/>
                </a:ext>
              </a:extLst>
            </p:cNvPr>
            <p:cNvGrpSpPr/>
            <p:nvPr/>
          </p:nvGrpSpPr>
          <p:grpSpPr>
            <a:xfrm>
              <a:off x="1264764" y="2898995"/>
              <a:ext cx="1063256" cy="1063256"/>
              <a:chOff x="1264764" y="2898995"/>
              <a:chExt cx="1063256" cy="1063256"/>
            </a:xfrm>
          </p:grpSpPr>
          <p:sp>
            <p:nvSpPr>
              <p:cNvPr id="41" name="íṥľïḓé">
                <a:extLst>
                  <a:ext uri="{FF2B5EF4-FFF2-40B4-BE49-F238E27FC236}">
                    <a16:creationId xmlns="" xmlns:a16="http://schemas.microsoft.com/office/drawing/2014/main" id="{92B90272-8B26-423C-A8CA-1EBE23B59540}"/>
                  </a:ext>
                </a:extLst>
              </p:cNvPr>
              <p:cNvSpPr/>
              <p:nvPr/>
            </p:nvSpPr>
            <p:spPr>
              <a:xfrm>
                <a:off x="1453250" y="3117520"/>
                <a:ext cx="686284" cy="629452"/>
              </a:xfrm>
              <a:custGeom>
                <a:avLst/>
                <a:gdLst/>
                <a:ahLst/>
                <a:cxnLst/>
                <a:rect l="l" t="t" r="r" b="b"/>
                <a:pathLst>
                  <a:path w="244929" h="224646">
                    <a:moveTo>
                      <a:pt x="195943" y="161245"/>
                    </a:moveTo>
                    <a:cubicBezTo>
                      <a:pt x="191521" y="161245"/>
                      <a:pt x="187694" y="162861"/>
                      <a:pt x="184462" y="166093"/>
                    </a:cubicBezTo>
                    <a:cubicBezTo>
                      <a:pt x="181230" y="169324"/>
                      <a:pt x="179614" y="173151"/>
                      <a:pt x="179614" y="177574"/>
                    </a:cubicBezTo>
                    <a:cubicBezTo>
                      <a:pt x="179614" y="182081"/>
                      <a:pt x="181209" y="185929"/>
                      <a:pt x="184398" y="189118"/>
                    </a:cubicBezTo>
                    <a:cubicBezTo>
                      <a:pt x="187587" y="192308"/>
                      <a:pt x="191436" y="193902"/>
                      <a:pt x="195943" y="193902"/>
                    </a:cubicBezTo>
                    <a:cubicBezTo>
                      <a:pt x="200450" y="193902"/>
                      <a:pt x="204299" y="192308"/>
                      <a:pt x="207488" y="189118"/>
                    </a:cubicBezTo>
                    <a:cubicBezTo>
                      <a:pt x="210677" y="185929"/>
                      <a:pt x="212272" y="182081"/>
                      <a:pt x="212272" y="177574"/>
                    </a:cubicBezTo>
                    <a:cubicBezTo>
                      <a:pt x="212272" y="173151"/>
                      <a:pt x="210656" y="169324"/>
                      <a:pt x="207424" y="166093"/>
                    </a:cubicBezTo>
                    <a:cubicBezTo>
                      <a:pt x="204192" y="162861"/>
                      <a:pt x="200365" y="161245"/>
                      <a:pt x="195943" y="161245"/>
                    </a:cubicBezTo>
                    <a:close/>
                    <a:moveTo>
                      <a:pt x="179614" y="130629"/>
                    </a:moveTo>
                    <a:cubicBezTo>
                      <a:pt x="180295" y="130629"/>
                      <a:pt x="182251" y="132606"/>
                      <a:pt x="185483" y="136561"/>
                    </a:cubicBezTo>
                    <a:cubicBezTo>
                      <a:pt x="188714" y="140515"/>
                      <a:pt x="190925" y="143386"/>
                      <a:pt x="192116" y="145172"/>
                    </a:cubicBezTo>
                    <a:cubicBezTo>
                      <a:pt x="193817" y="145002"/>
                      <a:pt x="195093" y="144917"/>
                      <a:pt x="195943" y="144917"/>
                    </a:cubicBezTo>
                    <a:cubicBezTo>
                      <a:pt x="196793" y="144917"/>
                      <a:pt x="198069" y="145002"/>
                      <a:pt x="199770" y="145172"/>
                    </a:cubicBezTo>
                    <a:cubicBezTo>
                      <a:pt x="204107" y="139133"/>
                      <a:pt x="208019" y="134371"/>
                      <a:pt x="211506" y="130884"/>
                    </a:cubicBezTo>
                    <a:lnTo>
                      <a:pt x="212272" y="130629"/>
                    </a:lnTo>
                    <a:cubicBezTo>
                      <a:pt x="212612" y="130629"/>
                      <a:pt x="217885" y="133606"/>
                      <a:pt x="228090" y="139559"/>
                    </a:cubicBezTo>
                    <a:cubicBezTo>
                      <a:pt x="228430" y="139814"/>
                      <a:pt x="228600" y="140112"/>
                      <a:pt x="228600" y="140452"/>
                    </a:cubicBezTo>
                    <a:cubicBezTo>
                      <a:pt x="228600" y="142578"/>
                      <a:pt x="226432" y="148446"/>
                      <a:pt x="222094" y="158056"/>
                    </a:cubicBezTo>
                    <a:cubicBezTo>
                      <a:pt x="223540" y="160012"/>
                      <a:pt x="224816" y="162223"/>
                      <a:pt x="225921" y="164689"/>
                    </a:cubicBezTo>
                    <a:cubicBezTo>
                      <a:pt x="238593" y="165965"/>
                      <a:pt x="244929" y="167283"/>
                      <a:pt x="244929" y="168644"/>
                    </a:cubicBezTo>
                    <a:lnTo>
                      <a:pt x="244929" y="186503"/>
                    </a:lnTo>
                    <a:cubicBezTo>
                      <a:pt x="244929" y="187864"/>
                      <a:pt x="238593" y="189182"/>
                      <a:pt x="225921" y="190458"/>
                    </a:cubicBezTo>
                    <a:cubicBezTo>
                      <a:pt x="224901" y="192754"/>
                      <a:pt x="223625" y="194965"/>
                      <a:pt x="222094" y="197091"/>
                    </a:cubicBezTo>
                    <a:cubicBezTo>
                      <a:pt x="226432" y="206701"/>
                      <a:pt x="228600" y="212570"/>
                      <a:pt x="228600" y="214696"/>
                    </a:cubicBezTo>
                    <a:cubicBezTo>
                      <a:pt x="228600" y="215036"/>
                      <a:pt x="228430" y="215333"/>
                      <a:pt x="228090" y="215589"/>
                    </a:cubicBezTo>
                    <a:cubicBezTo>
                      <a:pt x="217714" y="221627"/>
                      <a:pt x="212442" y="224646"/>
                      <a:pt x="212272" y="224646"/>
                    </a:cubicBezTo>
                    <a:cubicBezTo>
                      <a:pt x="211591" y="224646"/>
                      <a:pt x="209635" y="222647"/>
                      <a:pt x="206403" y="218650"/>
                    </a:cubicBezTo>
                    <a:cubicBezTo>
                      <a:pt x="203172" y="214653"/>
                      <a:pt x="200961" y="211762"/>
                      <a:pt x="199770" y="209976"/>
                    </a:cubicBezTo>
                    <a:cubicBezTo>
                      <a:pt x="198069" y="210146"/>
                      <a:pt x="196793" y="210231"/>
                      <a:pt x="195943" y="210231"/>
                    </a:cubicBezTo>
                    <a:cubicBezTo>
                      <a:pt x="195093" y="210231"/>
                      <a:pt x="193817" y="210146"/>
                      <a:pt x="192116" y="209976"/>
                    </a:cubicBezTo>
                    <a:cubicBezTo>
                      <a:pt x="190925" y="211762"/>
                      <a:pt x="188714" y="214653"/>
                      <a:pt x="185483" y="218650"/>
                    </a:cubicBezTo>
                    <a:cubicBezTo>
                      <a:pt x="182251" y="222647"/>
                      <a:pt x="180295" y="224646"/>
                      <a:pt x="179614" y="224646"/>
                    </a:cubicBezTo>
                    <a:cubicBezTo>
                      <a:pt x="179444" y="224646"/>
                      <a:pt x="174172" y="221627"/>
                      <a:pt x="163796" y="215589"/>
                    </a:cubicBezTo>
                    <a:cubicBezTo>
                      <a:pt x="163456" y="215333"/>
                      <a:pt x="163286" y="215036"/>
                      <a:pt x="163286" y="214696"/>
                    </a:cubicBezTo>
                    <a:cubicBezTo>
                      <a:pt x="163286" y="212570"/>
                      <a:pt x="165454" y="206701"/>
                      <a:pt x="169792" y="197091"/>
                    </a:cubicBezTo>
                    <a:cubicBezTo>
                      <a:pt x="168261" y="194965"/>
                      <a:pt x="166985" y="192754"/>
                      <a:pt x="165965" y="190458"/>
                    </a:cubicBezTo>
                    <a:cubicBezTo>
                      <a:pt x="153293" y="189182"/>
                      <a:pt x="146957" y="187864"/>
                      <a:pt x="146957" y="186503"/>
                    </a:cubicBezTo>
                    <a:lnTo>
                      <a:pt x="146957" y="168644"/>
                    </a:lnTo>
                    <a:cubicBezTo>
                      <a:pt x="146957" y="167283"/>
                      <a:pt x="153293" y="165965"/>
                      <a:pt x="165965" y="164689"/>
                    </a:cubicBezTo>
                    <a:cubicBezTo>
                      <a:pt x="167070" y="162223"/>
                      <a:pt x="168346" y="160012"/>
                      <a:pt x="169792" y="158056"/>
                    </a:cubicBezTo>
                    <a:cubicBezTo>
                      <a:pt x="165454" y="148446"/>
                      <a:pt x="163286" y="142578"/>
                      <a:pt x="163286" y="140452"/>
                    </a:cubicBezTo>
                    <a:cubicBezTo>
                      <a:pt x="163286" y="140112"/>
                      <a:pt x="163456" y="139814"/>
                      <a:pt x="163796" y="139559"/>
                    </a:cubicBezTo>
                    <a:cubicBezTo>
                      <a:pt x="164136" y="139389"/>
                      <a:pt x="165625" y="138538"/>
                      <a:pt x="168261" y="137007"/>
                    </a:cubicBezTo>
                    <a:cubicBezTo>
                      <a:pt x="170897" y="135477"/>
                      <a:pt x="173406" y="134031"/>
                      <a:pt x="175787" y="132670"/>
                    </a:cubicBezTo>
                    <a:cubicBezTo>
                      <a:pt x="178169" y="131309"/>
                      <a:pt x="179444" y="130629"/>
                      <a:pt x="179614" y="130629"/>
                    </a:cubicBezTo>
                    <a:close/>
                    <a:moveTo>
                      <a:pt x="81643" y="79602"/>
                    </a:moveTo>
                    <a:cubicBezTo>
                      <a:pt x="72628" y="79602"/>
                      <a:pt x="64932" y="82791"/>
                      <a:pt x="58553" y="89170"/>
                    </a:cubicBezTo>
                    <a:cubicBezTo>
                      <a:pt x="52175" y="95548"/>
                      <a:pt x="48986" y="103245"/>
                      <a:pt x="48986" y="112259"/>
                    </a:cubicBezTo>
                    <a:cubicBezTo>
                      <a:pt x="48986" y="121274"/>
                      <a:pt x="52175" y="128971"/>
                      <a:pt x="58553" y="135349"/>
                    </a:cubicBezTo>
                    <a:cubicBezTo>
                      <a:pt x="64932" y="141727"/>
                      <a:pt x="72628" y="144917"/>
                      <a:pt x="81643" y="144917"/>
                    </a:cubicBezTo>
                    <a:cubicBezTo>
                      <a:pt x="90658" y="144917"/>
                      <a:pt x="98354" y="141727"/>
                      <a:pt x="104733" y="135349"/>
                    </a:cubicBezTo>
                    <a:cubicBezTo>
                      <a:pt x="111111" y="128971"/>
                      <a:pt x="114300" y="121274"/>
                      <a:pt x="114300" y="112259"/>
                    </a:cubicBezTo>
                    <a:cubicBezTo>
                      <a:pt x="114300" y="103245"/>
                      <a:pt x="111111" y="95548"/>
                      <a:pt x="104733" y="89170"/>
                    </a:cubicBezTo>
                    <a:cubicBezTo>
                      <a:pt x="98354" y="82791"/>
                      <a:pt x="90658" y="79602"/>
                      <a:pt x="81643" y="79602"/>
                    </a:cubicBezTo>
                    <a:close/>
                    <a:moveTo>
                      <a:pt x="195943" y="30617"/>
                    </a:moveTo>
                    <a:cubicBezTo>
                      <a:pt x="191521" y="30617"/>
                      <a:pt x="187694" y="32232"/>
                      <a:pt x="184462" y="35464"/>
                    </a:cubicBezTo>
                    <a:cubicBezTo>
                      <a:pt x="181230" y="38696"/>
                      <a:pt x="179614" y="42523"/>
                      <a:pt x="179614" y="46945"/>
                    </a:cubicBezTo>
                    <a:cubicBezTo>
                      <a:pt x="179614" y="51452"/>
                      <a:pt x="181209" y="55301"/>
                      <a:pt x="184398" y="58490"/>
                    </a:cubicBezTo>
                    <a:cubicBezTo>
                      <a:pt x="187587" y="61679"/>
                      <a:pt x="191436" y="63274"/>
                      <a:pt x="195943" y="63274"/>
                    </a:cubicBezTo>
                    <a:cubicBezTo>
                      <a:pt x="200450" y="63274"/>
                      <a:pt x="204299" y="61679"/>
                      <a:pt x="207488" y="58490"/>
                    </a:cubicBezTo>
                    <a:cubicBezTo>
                      <a:pt x="210677" y="55301"/>
                      <a:pt x="212272" y="51452"/>
                      <a:pt x="212272" y="46945"/>
                    </a:cubicBezTo>
                    <a:cubicBezTo>
                      <a:pt x="212272" y="42523"/>
                      <a:pt x="210656" y="38696"/>
                      <a:pt x="207424" y="35464"/>
                    </a:cubicBezTo>
                    <a:cubicBezTo>
                      <a:pt x="204192" y="32232"/>
                      <a:pt x="200365" y="30617"/>
                      <a:pt x="195943" y="30617"/>
                    </a:cubicBezTo>
                    <a:close/>
                    <a:moveTo>
                      <a:pt x="69779" y="30617"/>
                    </a:moveTo>
                    <a:lnTo>
                      <a:pt x="93507" y="30617"/>
                    </a:lnTo>
                    <a:cubicBezTo>
                      <a:pt x="94442" y="30617"/>
                      <a:pt x="95293" y="30935"/>
                      <a:pt x="96058" y="31573"/>
                    </a:cubicBezTo>
                    <a:cubicBezTo>
                      <a:pt x="96823" y="32211"/>
                      <a:pt x="97249" y="32955"/>
                      <a:pt x="97334" y="33806"/>
                    </a:cubicBezTo>
                    <a:lnTo>
                      <a:pt x="100268" y="53323"/>
                    </a:lnTo>
                    <a:cubicBezTo>
                      <a:pt x="103159" y="54174"/>
                      <a:pt x="106348" y="55492"/>
                      <a:pt x="109835" y="57278"/>
                    </a:cubicBezTo>
                    <a:lnTo>
                      <a:pt x="124888" y="45925"/>
                    </a:lnTo>
                    <a:cubicBezTo>
                      <a:pt x="125569" y="45329"/>
                      <a:pt x="126419" y="45032"/>
                      <a:pt x="127440" y="45032"/>
                    </a:cubicBezTo>
                    <a:cubicBezTo>
                      <a:pt x="128375" y="45032"/>
                      <a:pt x="129268" y="45372"/>
                      <a:pt x="130118" y="46052"/>
                    </a:cubicBezTo>
                    <a:cubicBezTo>
                      <a:pt x="142365" y="57363"/>
                      <a:pt x="148488" y="64167"/>
                      <a:pt x="148488" y="66463"/>
                    </a:cubicBezTo>
                    <a:cubicBezTo>
                      <a:pt x="148488" y="67228"/>
                      <a:pt x="148190" y="68036"/>
                      <a:pt x="147595" y="68887"/>
                    </a:cubicBezTo>
                    <a:cubicBezTo>
                      <a:pt x="146575" y="70247"/>
                      <a:pt x="144789" y="72544"/>
                      <a:pt x="142237" y="75775"/>
                    </a:cubicBezTo>
                    <a:cubicBezTo>
                      <a:pt x="139686" y="79007"/>
                      <a:pt x="137772" y="81558"/>
                      <a:pt x="136497" y="83429"/>
                    </a:cubicBezTo>
                    <a:cubicBezTo>
                      <a:pt x="138453" y="87511"/>
                      <a:pt x="139899" y="90998"/>
                      <a:pt x="140834" y="93890"/>
                    </a:cubicBezTo>
                    <a:lnTo>
                      <a:pt x="160224" y="96824"/>
                    </a:lnTo>
                    <a:cubicBezTo>
                      <a:pt x="161075" y="96994"/>
                      <a:pt x="161798" y="97440"/>
                      <a:pt x="162393" y="98163"/>
                    </a:cubicBezTo>
                    <a:cubicBezTo>
                      <a:pt x="162988" y="98886"/>
                      <a:pt x="163286" y="99715"/>
                      <a:pt x="163286" y="100651"/>
                    </a:cubicBezTo>
                    <a:lnTo>
                      <a:pt x="163286" y="124251"/>
                    </a:lnTo>
                    <a:cubicBezTo>
                      <a:pt x="163286" y="125101"/>
                      <a:pt x="162988" y="125930"/>
                      <a:pt x="162393" y="126738"/>
                    </a:cubicBezTo>
                    <a:cubicBezTo>
                      <a:pt x="161798" y="127546"/>
                      <a:pt x="161117" y="127993"/>
                      <a:pt x="160352" y="128078"/>
                    </a:cubicBezTo>
                    <a:lnTo>
                      <a:pt x="140579" y="131139"/>
                    </a:lnTo>
                    <a:cubicBezTo>
                      <a:pt x="139643" y="134116"/>
                      <a:pt x="138283" y="137348"/>
                      <a:pt x="136497" y="140834"/>
                    </a:cubicBezTo>
                    <a:cubicBezTo>
                      <a:pt x="139388" y="144917"/>
                      <a:pt x="143215" y="149807"/>
                      <a:pt x="147978" y="155505"/>
                    </a:cubicBezTo>
                    <a:cubicBezTo>
                      <a:pt x="148573" y="156355"/>
                      <a:pt x="148871" y="157205"/>
                      <a:pt x="148871" y="158056"/>
                    </a:cubicBezTo>
                    <a:cubicBezTo>
                      <a:pt x="148871" y="159076"/>
                      <a:pt x="148573" y="159884"/>
                      <a:pt x="147978" y="160480"/>
                    </a:cubicBezTo>
                    <a:cubicBezTo>
                      <a:pt x="146022" y="163031"/>
                      <a:pt x="142514" y="166837"/>
                      <a:pt x="137454" y="171897"/>
                    </a:cubicBezTo>
                    <a:cubicBezTo>
                      <a:pt x="132393" y="176957"/>
                      <a:pt x="129055" y="179487"/>
                      <a:pt x="127440" y="179487"/>
                    </a:cubicBezTo>
                    <a:cubicBezTo>
                      <a:pt x="126504" y="179487"/>
                      <a:pt x="125611" y="179190"/>
                      <a:pt x="124761" y="178594"/>
                    </a:cubicBezTo>
                    <a:lnTo>
                      <a:pt x="110090" y="167113"/>
                    </a:lnTo>
                    <a:cubicBezTo>
                      <a:pt x="106944" y="168729"/>
                      <a:pt x="103670" y="170047"/>
                      <a:pt x="100268" y="171068"/>
                    </a:cubicBezTo>
                    <a:cubicBezTo>
                      <a:pt x="99332" y="180253"/>
                      <a:pt x="98354" y="186844"/>
                      <a:pt x="97334" y="190841"/>
                    </a:cubicBezTo>
                    <a:cubicBezTo>
                      <a:pt x="96738" y="192882"/>
                      <a:pt x="95463" y="193902"/>
                      <a:pt x="93507" y="193902"/>
                    </a:cubicBezTo>
                    <a:lnTo>
                      <a:pt x="69779" y="193902"/>
                    </a:lnTo>
                    <a:cubicBezTo>
                      <a:pt x="68844" y="193902"/>
                      <a:pt x="67993" y="193583"/>
                      <a:pt x="67228" y="192945"/>
                    </a:cubicBezTo>
                    <a:cubicBezTo>
                      <a:pt x="66463" y="192308"/>
                      <a:pt x="66037" y="191564"/>
                      <a:pt x="65952" y="190713"/>
                    </a:cubicBezTo>
                    <a:lnTo>
                      <a:pt x="63018" y="171195"/>
                    </a:lnTo>
                    <a:cubicBezTo>
                      <a:pt x="60127" y="170345"/>
                      <a:pt x="56938" y="169027"/>
                      <a:pt x="53451" y="167241"/>
                    </a:cubicBezTo>
                    <a:lnTo>
                      <a:pt x="38398" y="178594"/>
                    </a:lnTo>
                    <a:cubicBezTo>
                      <a:pt x="37802" y="179190"/>
                      <a:pt x="36952" y="179487"/>
                      <a:pt x="35846" y="179487"/>
                    </a:cubicBezTo>
                    <a:cubicBezTo>
                      <a:pt x="34911" y="179487"/>
                      <a:pt x="34018" y="179147"/>
                      <a:pt x="33168" y="178467"/>
                    </a:cubicBezTo>
                    <a:cubicBezTo>
                      <a:pt x="20921" y="167156"/>
                      <a:pt x="14798" y="160352"/>
                      <a:pt x="14798" y="158056"/>
                    </a:cubicBezTo>
                    <a:cubicBezTo>
                      <a:pt x="14798" y="157291"/>
                      <a:pt x="15096" y="156483"/>
                      <a:pt x="15691" y="155632"/>
                    </a:cubicBezTo>
                    <a:cubicBezTo>
                      <a:pt x="16541" y="154442"/>
                      <a:pt x="18285" y="152188"/>
                      <a:pt x="20921" y="148871"/>
                    </a:cubicBezTo>
                    <a:cubicBezTo>
                      <a:pt x="23557" y="145554"/>
                      <a:pt x="25556" y="142961"/>
                      <a:pt x="26917" y="141090"/>
                    </a:cubicBezTo>
                    <a:cubicBezTo>
                      <a:pt x="24961" y="137348"/>
                      <a:pt x="23472" y="133861"/>
                      <a:pt x="22452" y="130629"/>
                    </a:cubicBezTo>
                    <a:lnTo>
                      <a:pt x="3062" y="127567"/>
                    </a:lnTo>
                    <a:cubicBezTo>
                      <a:pt x="2211" y="127482"/>
                      <a:pt x="1488" y="127078"/>
                      <a:pt x="893" y="126356"/>
                    </a:cubicBezTo>
                    <a:cubicBezTo>
                      <a:pt x="298" y="125633"/>
                      <a:pt x="0" y="124803"/>
                      <a:pt x="0" y="123868"/>
                    </a:cubicBezTo>
                    <a:lnTo>
                      <a:pt x="0" y="100268"/>
                    </a:lnTo>
                    <a:cubicBezTo>
                      <a:pt x="0" y="99418"/>
                      <a:pt x="298" y="98588"/>
                      <a:pt x="893" y="97781"/>
                    </a:cubicBezTo>
                    <a:cubicBezTo>
                      <a:pt x="1488" y="96973"/>
                      <a:pt x="2169" y="96526"/>
                      <a:pt x="2934" y="96441"/>
                    </a:cubicBezTo>
                    <a:lnTo>
                      <a:pt x="22707" y="93379"/>
                    </a:lnTo>
                    <a:cubicBezTo>
                      <a:pt x="23643" y="90403"/>
                      <a:pt x="25003" y="87171"/>
                      <a:pt x="26789" y="83684"/>
                    </a:cubicBezTo>
                    <a:cubicBezTo>
                      <a:pt x="23898" y="79602"/>
                      <a:pt x="20071" y="74712"/>
                      <a:pt x="15308" y="69014"/>
                    </a:cubicBezTo>
                    <a:cubicBezTo>
                      <a:pt x="14713" y="68079"/>
                      <a:pt x="14415" y="67228"/>
                      <a:pt x="14415" y="66463"/>
                    </a:cubicBezTo>
                    <a:cubicBezTo>
                      <a:pt x="14415" y="65442"/>
                      <a:pt x="14713" y="64592"/>
                      <a:pt x="15308" y="63912"/>
                    </a:cubicBezTo>
                    <a:cubicBezTo>
                      <a:pt x="17179" y="61360"/>
                      <a:pt x="20666" y="57576"/>
                      <a:pt x="25769" y="52558"/>
                    </a:cubicBezTo>
                    <a:cubicBezTo>
                      <a:pt x="30871" y="47540"/>
                      <a:pt x="34231" y="45032"/>
                      <a:pt x="35846" y="45032"/>
                    </a:cubicBezTo>
                    <a:cubicBezTo>
                      <a:pt x="36782" y="45032"/>
                      <a:pt x="37675" y="45329"/>
                      <a:pt x="38525" y="45925"/>
                    </a:cubicBezTo>
                    <a:lnTo>
                      <a:pt x="53196" y="57406"/>
                    </a:lnTo>
                    <a:cubicBezTo>
                      <a:pt x="56087" y="55875"/>
                      <a:pt x="59361" y="54514"/>
                      <a:pt x="63018" y="53323"/>
                    </a:cubicBezTo>
                    <a:cubicBezTo>
                      <a:pt x="63954" y="44139"/>
                      <a:pt x="64932" y="37590"/>
                      <a:pt x="65952" y="33678"/>
                    </a:cubicBezTo>
                    <a:cubicBezTo>
                      <a:pt x="66548" y="31637"/>
                      <a:pt x="67823" y="30617"/>
                      <a:pt x="69779" y="30617"/>
                    </a:cubicBezTo>
                    <a:close/>
                    <a:moveTo>
                      <a:pt x="179614" y="0"/>
                    </a:moveTo>
                    <a:cubicBezTo>
                      <a:pt x="180295" y="0"/>
                      <a:pt x="182251" y="1978"/>
                      <a:pt x="185483" y="5932"/>
                    </a:cubicBezTo>
                    <a:cubicBezTo>
                      <a:pt x="188714" y="9887"/>
                      <a:pt x="190925" y="12757"/>
                      <a:pt x="192116" y="14543"/>
                    </a:cubicBezTo>
                    <a:cubicBezTo>
                      <a:pt x="193817" y="14373"/>
                      <a:pt x="195093" y="14288"/>
                      <a:pt x="195943" y="14288"/>
                    </a:cubicBezTo>
                    <a:cubicBezTo>
                      <a:pt x="196793" y="14288"/>
                      <a:pt x="198069" y="14373"/>
                      <a:pt x="199770" y="14543"/>
                    </a:cubicBezTo>
                    <a:cubicBezTo>
                      <a:pt x="204107" y="8505"/>
                      <a:pt x="208019" y="3742"/>
                      <a:pt x="211506" y="256"/>
                    </a:cubicBezTo>
                    <a:lnTo>
                      <a:pt x="212272" y="0"/>
                    </a:lnTo>
                    <a:cubicBezTo>
                      <a:pt x="212612" y="0"/>
                      <a:pt x="217885" y="2977"/>
                      <a:pt x="228090" y="8930"/>
                    </a:cubicBezTo>
                    <a:cubicBezTo>
                      <a:pt x="228430" y="9185"/>
                      <a:pt x="228600" y="9483"/>
                      <a:pt x="228600" y="9823"/>
                    </a:cubicBezTo>
                    <a:cubicBezTo>
                      <a:pt x="228600" y="11949"/>
                      <a:pt x="226432" y="17817"/>
                      <a:pt x="222094" y="27427"/>
                    </a:cubicBezTo>
                    <a:cubicBezTo>
                      <a:pt x="223540" y="29383"/>
                      <a:pt x="224816" y="31595"/>
                      <a:pt x="225921" y="34061"/>
                    </a:cubicBezTo>
                    <a:cubicBezTo>
                      <a:pt x="238593" y="35337"/>
                      <a:pt x="244929" y="36655"/>
                      <a:pt x="244929" y="38015"/>
                    </a:cubicBezTo>
                    <a:lnTo>
                      <a:pt x="244929" y="55875"/>
                    </a:lnTo>
                    <a:cubicBezTo>
                      <a:pt x="244929" y="57236"/>
                      <a:pt x="238593" y="58554"/>
                      <a:pt x="225921" y="59829"/>
                    </a:cubicBezTo>
                    <a:cubicBezTo>
                      <a:pt x="224901" y="62126"/>
                      <a:pt x="223625" y="64337"/>
                      <a:pt x="222094" y="66463"/>
                    </a:cubicBezTo>
                    <a:cubicBezTo>
                      <a:pt x="226432" y="76073"/>
                      <a:pt x="228600" y="81941"/>
                      <a:pt x="228600" y="84067"/>
                    </a:cubicBezTo>
                    <a:cubicBezTo>
                      <a:pt x="228600" y="84407"/>
                      <a:pt x="228430" y="84705"/>
                      <a:pt x="228090" y="84960"/>
                    </a:cubicBezTo>
                    <a:cubicBezTo>
                      <a:pt x="217714" y="90998"/>
                      <a:pt x="212442" y="94017"/>
                      <a:pt x="212272" y="94017"/>
                    </a:cubicBezTo>
                    <a:cubicBezTo>
                      <a:pt x="211591" y="94017"/>
                      <a:pt x="209635" y="92019"/>
                      <a:pt x="206403" y="88022"/>
                    </a:cubicBezTo>
                    <a:cubicBezTo>
                      <a:pt x="203172" y="84025"/>
                      <a:pt x="200961" y="81133"/>
                      <a:pt x="199770" y="79347"/>
                    </a:cubicBezTo>
                    <a:cubicBezTo>
                      <a:pt x="198069" y="79517"/>
                      <a:pt x="196793" y="79602"/>
                      <a:pt x="195943" y="79602"/>
                    </a:cubicBezTo>
                    <a:cubicBezTo>
                      <a:pt x="195093" y="79602"/>
                      <a:pt x="193817" y="79517"/>
                      <a:pt x="192116" y="79347"/>
                    </a:cubicBezTo>
                    <a:cubicBezTo>
                      <a:pt x="190925" y="81133"/>
                      <a:pt x="188714" y="84025"/>
                      <a:pt x="185483" y="88022"/>
                    </a:cubicBezTo>
                    <a:cubicBezTo>
                      <a:pt x="182251" y="92019"/>
                      <a:pt x="180295" y="94017"/>
                      <a:pt x="179614" y="94017"/>
                    </a:cubicBezTo>
                    <a:cubicBezTo>
                      <a:pt x="179444" y="94017"/>
                      <a:pt x="174172" y="90998"/>
                      <a:pt x="163796" y="84960"/>
                    </a:cubicBezTo>
                    <a:cubicBezTo>
                      <a:pt x="163456" y="84705"/>
                      <a:pt x="163286" y="84407"/>
                      <a:pt x="163286" y="84067"/>
                    </a:cubicBezTo>
                    <a:cubicBezTo>
                      <a:pt x="163286" y="81941"/>
                      <a:pt x="165454" y="76073"/>
                      <a:pt x="169792" y="66463"/>
                    </a:cubicBezTo>
                    <a:cubicBezTo>
                      <a:pt x="168261" y="64337"/>
                      <a:pt x="166985" y="62126"/>
                      <a:pt x="165965" y="59829"/>
                    </a:cubicBezTo>
                    <a:cubicBezTo>
                      <a:pt x="153293" y="58554"/>
                      <a:pt x="146957" y="57236"/>
                      <a:pt x="146957" y="55875"/>
                    </a:cubicBezTo>
                    <a:lnTo>
                      <a:pt x="146957" y="38015"/>
                    </a:lnTo>
                    <a:cubicBezTo>
                      <a:pt x="146957" y="36655"/>
                      <a:pt x="153293" y="35337"/>
                      <a:pt x="165965" y="34061"/>
                    </a:cubicBezTo>
                    <a:cubicBezTo>
                      <a:pt x="167070" y="31595"/>
                      <a:pt x="168346" y="29383"/>
                      <a:pt x="169792" y="27427"/>
                    </a:cubicBezTo>
                    <a:cubicBezTo>
                      <a:pt x="165454" y="17817"/>
                      <a:pt x="163286" y="11949"/>
                      <a:pt x="163286" y="9823"/>
                    </a:cubicBezTo>
                    <a:cubicBezTo>
                      <a:pt x="163286" y="9483"/>
                      <a:pt x="163456" y="9185"/>
                      <a:pt x="163796" y="8930"/>
                    </a:cubicBezTo>
                    <a:cubicBezTo>
                      <a:pt x="164136" y="8760"/>
                      <a:pt x="165625" y="7910"/>
                      <a:pt x="168261" y="6379"/>
                    </a:cubicBezTo>
                    <a:cubicBezTo>
                      <a:pt x="170897" y="4848"/>
                      <a:pt x="173406" y="3402"/>
                      <a:pt x="175787" y="2042"/>
                    </a:cubicBezTo>
                    <a:cubicBezTo>
                      <a:pt x="178169" y="681"/>
                      <a:pt x="179444" y="0"/>
                      <a:pt x="179614" y="0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ïṡļîďé">
                <a:extLst>
                  <a:ext uri="{FF2B5EF4-FFF2-40B4-BE49-F238E27FC236}">
                    <a16:creationId xmlns="" xmlns:a16="http://schemas.microsoft.com/office/drawing/2014/main" id="{3D3EC3C6-673F-424F-974A-1BE62E113071}"/>
                  </a:ext>
                </a:extLst>
              </p:cNvPr>
              <p:cNvSpPr/>
              <p:nvPr/>
            </p:nvSpPr>
            <p:spPr>
              <a:xfrm>
                <a:off x="1453250" y="3432246"/>
                <a:ext cx="686284" cy="314726"/>
              </a:xfrm>
              <a:custGeom>
                <a:avLst/>
                <a:gdLst>
                  <a:gd name="connsiteX0" fmla="*/ 549027 w 686284"/>
                  <a:gd name="connsiteY0" fmla="*/ 137078 h 314726"/>
                  <a:gd name="connsiteX1" fmla="*/ 516857 w 686284"/>
                  <a:gd name="connsiteY1" fmla="*/ 150662 h 314726"/>
                  <a:gd name="connsiteX2" fmla="*/ 503273 w 686284"/>
                  <a:gd name="connsiteY2" fmla="*/ 182832 h 314726"/>
                  <a:gd name="connsiteX3" fmla="*/ 516678 w 686284"/>
                  <a:gd name="connsiteY3" fmla="*/ 215178 h 314726"/>
                  <a:gd name="connsiteX4" fmla="*/ 549027 w 686284"/>
                  <a:gd name="connsiteY4" fmla="*/ 228582 h 314726"/>
                  <a:gd name="connsiteX5" fmla="*/ 581376 w 686284"/>
                  <a:gd name="connsiteY5" fmla="*/ 215178 h 314726"/>
                  <a:gd name="connsiteX6" fmla="*/ 594780 w 686284"/>
                  <a:gd name="connsiteY6" fmla="*/ 182832 h 314726"/>
                  <a:gd name="connsiteX7" fmla="*/ 581196 w 686284"/>
                  <a:gd name="connsiteY7" fmla="*/ 150662 h 314726"/>
                  <a:gd name="connsiteX8" fmla="*/ 549027 w 686284"/>
                  <a:gd name="connsiteY8" fmla="*/ 137078 h 314726"/>
                  <a:gd name="connsiteX9" fmla="*/ 503273 w 686284"/>
                  <a:gd name="connsiteY9" fmla="*/ 51293 h 314726"/>
                  <a:gd name="connsiteX10" fmla="*/ 519718 w 686284"/>
                  <a:gd name="connsiteY10" fmla="*/ 67914 h 314726"/>
                  <a:gd name="connsiteX11" fmla="*/ 538304 w 686284"/>
                  <a:gd name="connsiteY11" fmla="*/ 92042 h 314726"/>
                  <a:gd name="connsiteX12" fmla="*/ 549027 w 686284"/>
                  <a:gd name="connsiteY12" fmla="*/ 91328 h 314726"/>
                  <a:gd name="connsiteX13" fmla="*/ 559750 w 686284"/>
                  <a:gd name="connsiteY13" fmla="*/ 92042 h 314726"/>
                  <a:gd name="connsiteX14" fmla="*/ 592634 w 686284"/>
                  <a:gd name="connsiteY14" fmla="*/ 52008 h 314726"/>
                  <a:gd name="connsiteX15" fmla="*/ 594780 w 686284"/>
                  <a:gd name="connsiteY15" fmla="*/ 51293 h 314726"/>
                  <a:gd name="connsiteX16" fmla="*/ 639102 w 686284"/>
                  <a:gd name="connsiteY16" fmla="*/ 76315 h 314726"/>
                  <a:gd name="connsiteX17" fmla="*/ 640531 w 686284"/>
                  <a:gd name="connsiteY17" fmla="*/ 78817 h 314726"/>
                  <a:gd name="connsiteX18" fmla="*/ 622301 w 686284"/>
                  <a:gd name="connsiteY18" fmla="*/ 128143 h 314726"/>
                  <a:gd name="connsiteX19" fmla="*/ 633024 w 686284"/>
                  <a:gd name="connsiteY19" fmla="*/ 146728 h 314726"/>
                  <a:gd name="connsiteX20" fmla="*/ 686284 w 686284"/>
                  <a:gd name="connsiteY20" fmla="*/ 157810 h 314726"/>
                  <a:gd name="connsiteX21" fmla="*/ 686284 w 686284"/>
                  <a:gd name="connsiteY21" fmla="*/ 207850 h 314726"/>
                  <a:gd name="connsiteX22" fmla="*/ 633024 w 686284"/>
                  <a:gd name="connsiteY22" fmla="*/ 218932 h 314726"/>
                  <a:gd name="connsiteX23" fmla="*/ 622301 w 686284"/>
                  <a:gd name="connsiteY23" fmla="*/ 237518 h 314726"/>
                  <a:gd name="connsiteX24" fmla="*/ 640531 w 686284"/>
                  <a:gd name="connsiteY24" fmla="*/ 286847 h 314726"/>
                  <a:gd name="connsiteX25" fmla="*/ 639102 w 686284"/>
                  <a:gd name="connsiteY25" fmla="*/ 289349 h 314726"/>
                  <a:gd name="connsiteX26" fmla="*/ 594780 w 686284"/>
                  <a:gd name="connsiteY26" fmla="*/ 314726 h 314726"/>
                  <a:gd name="connsiteX27" fmla="*/ 578335 w 686284"/>
                  <a:gd name="connsiteY27" fmla="*/ 297926 h 314726"/>
                  <a:gd name="connsiteX28" fmla="*/ 559750 w 686284"/>
                  <a:gd name="connsiteY28" fmla="*/ 273621 h 314726"/>
                  <a:gd name="connsiteX29" fmla="*/ 549027 w 686284"/>
                  <a:gd name="connsiteY29" fmla="*/ 274336 h 314726"/>
                  <a:gd name="connsiteX30" fmla="*/ 538304 w 686284"/>
                  <a:gd name="connsiteY30" fmla="*/ 273621 h 314726"/>
                  <a:gd name="connsiteX31" fmla="*/ 519718 w 686284"/>
                  <a:gd name="connsiteY31" fmla="*/ 297926 h 314726"/>
                  <a:gd name="connsiteX32" fmla="*/ 503273 w 686284"/>
                  <a:gd name="connsiteY32" fmla="*/ 314726 h 314726"/>
                  <a:gd name="connsiteX33" fmla="*/ 458952 w 686284"/>
                  <a:gd name="connsiteY33" fmla="*/ 289349 h 314726"/>
                  <a:gd name="connsiteX34" fmla="*/ 457523 w 686284"/>
                  <a:gd name="connsiteY34" fmla="*/ 286847 h 314726"/>
                  <a:gd name="connsiteX35" fmla="*/ 475753 w 686284"/>
                  <a:gd name="connsiteY35" fmla="*/ 237518 h 314726"/>
                  <a:gd name="connsiteX36" fmla="*/ 465029 w 686284"/>
                  <a:gd name="connsiteY36" fmla="*/ 218932 h 314726"/>
                  <a:gd name="connsiteX37" fmla="*/ 411769 w 686284"/>
                  <a:gd name="connsiteY37" fmla="*/ 207850 h 314726"/>
                  <a:gd name="connsiteX38" fmla="*/ 411769 w 686284"/>
                  <a:gd name="connsiteY38" fmla="*/ 157810 h 314726"/>
                  <a:gd name="connsiteX39" fmla="*/ 465029 w 686284"/>
                  <a:gd name="connsiteY39" fmla="*/ 146728 h 314726"/>
                  <a:gd name="connsiteX40" fmla="*/ 475753 w 686284"/>
                  <a:gd name="connsiteY40" fmla="*/ 128143 h 314726"/>
                  <a:gd name="connsiteX41" fmla="*/ 457523 w 686284"/>
                  <a:gd name="connsiteY41" fmla="*/ 78817 h 314726"/>
                  <a:gd name="connsiteX42" fmla="*/ 458952 w 686284"/>
                  <a:gd name="connsiteY42" fmla="*/ 76315 h 314726"/>
                  <a:gd name="connsiteX43" fmla="*/ 471463 w 686284"/>
                  <a:gd name="connsiteY43" fmla="*/ 69164 h 314726"/>
                  <a:gd name="connsiteX44" fmla="*/ 492550 w 686284"/>
                  <a:gd name="connsiteY44" fmla="*/ 57012 h 314726"/>
                  <a:gd name="connsiteX45" fmla="*/ 503273 w 686284"/>
                  <a:gd name="connsiteY45" fmla="*/ 51293 h 314726"/>
                  <a:gd name="connsiteX46" fmla="*/ 0 w 686284"/>
                  <a:gd name="connsiteY46" fmla="*/ 0 h 314726"/>
                  <a:gd name="connsiteX47" fmla="*/ 137292 w 686284"/>
                  <a:gd name="connsiteY47" fmla="*/ 0 h 314726"/>
                  <a:gd name="connsiteX48" fmla="*/ 143959 w 686284"/>
                  <a:gd name="connsiteY48" fmla="*/ 34940 h 314726"/>
                  <a:gd name="connsiteX49" fmla="*/ 164064 w 686284"/>
                  <a:gd name="connsiteY49" fmla="*/ 64518 h 314726"/>
                  <a:gd name="connsiteX50" fmla="*/ 228761 w 686284"/>
                  <a:gd name="connsiteY50" fmla="*/ 91328 h 314726"/>
                  <a:gd name="connsiteX51" fmla="*/ 293459 w 686284"/>
                  <a:gd name="connsiteY51" fmla="*/ 64518 h 314726"/>
                  <a:gd name="connsiteX52" fmla="*/ 313564 w 686284"/>
                  <a:gd name="connsiteY52" fmla="*/ 34940 h 314726"/>
                  <a:gd name="connsiteX53" fmla="*/ 320231 w 686284"/>
                  <a:gd name="connsiteY53" fmla="*/ 0 h 314726"/>
                  <a:gd name="connsiteX54" fmla="*/ 457523 w 686284"/>
                  <a:gd name="connsiteY54" fmla="*/ 0 h 314726"/>
                  <a:gd name="connsiteX55" fmla="*/ 457523 w 686284"/>
                  <a:gd name="connsiteY55" fmla="*/ 33422 h 314726"/>
                  <a:gd name="connsiteX56" fmla="*/ 455021 w 686284"/>
                  <a:gd name="connsiteY56" fmla="*/ 40391 h 314726"/>
                  <a:gd name="connsiteX57" fmla="*/ 449302 w 686284"/>
                  <a:gd name="connsiteY57" fmla="*/ 44145 h 314726"/>
                  <a:gd name="connsiteX58" fmla="*/ 393898 w 686284"/>
                  <a:gd name="connsiteY58" fmla="*/ 52722 h 314726"/>
                  <a:gd name="connsiteX59" fmla="*/ 382461 w 686284"/>
                  <a:gd name="connsiteY59" fmla="*/ 79887 h 314726"/>
                  <a:gd name="connsiteX60" fmla="*/ 414630 w 686284"/>
                  <a:gd name="connsiteY60" fmla="*/ 120995 h 314726"/>
                  <a:gd name="connsiteX61" fmla="*/ 417132 w 686284"/>
                  <a:gd name="connsiteY61" fmla="*/ 128143 h 314726"/>
                  <a:gd name="connsiteX62" fmla="*/ 414630 w 686284"/>
                  <a:gd name="connsiteY62" fmla="*/ 134935 h 314726"/>
                  <a:gd name="connsiteX63" fmla="*/ 385142 w 686284"/>
                  <a:gd name="connsiteY63" fmla="*/ 166925 h 314726"/>
                  <a:gd name="connsiteX64" fmla="*/ 357083 w 686284"/>
                  <a:gd name="connsiteY64" fmla="*/ 188192 h 314726"/>
                  <a:gd name="connsiteX65" fmla="*/ 349577 w 686284"/>
                  <a:gd name="connsiteY65" fmla="*/ 185690 h 314726"/>
                  <a:gd name="connsiteX66" fmla="*/ 308469 w 686284"/>
                  <a:gd name="connsiteY66" fmla="*/ 153520 h 314726"/>
                  <a:gd name="connsiteX67" fmla="*/ 280948 w 686284"/>
                  <a:gd name="connsiteY67" fmla="*/ 164602 h 314726"/>
                  <a:gd name="connsiteX68" fmla="*/ 272727 w 686284"/>
                  <a:gd name="connsiteY68" fmla="*/ 220005 h 314726"/>
                  <a:gd name="connsiteX69" fmla="*/ 262004 w 686284"/>
                  <a:gd name="connsiteY69" fmla="*/ 228582 h 314726"/>
                  <a:gd name="connsiteX70" fmla="*/ 195519 w 686284"/>
                  <a:gd name="connsiteY70" fmla="*/ 228582 h 314726"/>
                  <a:gd name="connsiteX71" fmla="*/ 188371 w 686284"/>
                  <a:gd name="connsiteY71" fmla="*/ 225901 h 314726"/>
                  <a:gd name="connsiteX72" fmla="*/ 184796 w 686284"/>
                  <a:gd name="connsiteY72" fmla="*/ 219647 h 314726"/>
                  <a:gd name="connsiteX73" fmla="*/ 176575 w 686284"/>
                  <a:gd name="connsiteY73" fmla="*/ 164958 h 314726"/>
                  <a:gd name="connsiteX74" fmla="*/ 149768 w 686284"/>
                  <a:gd name="connsiteY74" fmla="*/ 153879 h 314726"/>
                  <a:gd name="connsiteX75" fmla="*/ 107590 w 686284"/>
                  <a:gd name="connsiteY75" fmla="*/ 185690 h 314726"/>
                  <a:gd name="connsiteX76" fmla="*/ 100440 w 686284"/>
                  <a:gd name="connsiteY76" fmla="*/ 188192 h 314726"/>
                  <a:gd name="connsiteX77" fmla="*/ 92936 w 686284"/>
                  <a:gd name="connsiteY77" fmla="*/ 185334 h 314726"/>
                  <a:gd name="connsiteX78" fmla="*/ 41464 w 686284"/>
                  <a:gd name="connsiteY78" fmla="*/ 128143 h 314726"/>
                  <a:gd name="connsiteX79" fmla="*/ 43966 w 686284"/>
                  <a:gd name="connsiteY79" fmla="*/ 121351 h 314726"/>
                  <a:gd name="connsiteX80" fmla="*/ 58620 w 686284"/>
                  <a:gd name="connsiteY80" fmla="*/ 102407 h 314726"/>
                  <a:gd name="connsiteX81" fmla="*/ 75421 w 686284"/>
                  <a:gd name="connsiteY81" fmla="*/ 80604 h 314726"/>
                  <a:gd name="connsiteX82" fmla="*/ 62910 w 686284"/>
                  <a:gd name="connsiteY82" fmla="*/ 51293 h 314726"/>
                  <a:gd name="connsiteX83" fmla="*/ 8580 w 686284"/>
                  <a:gd name="connsiteY83" fmla="*/ 42713 h 314726"/>
                  <a:gd name="connsiteX84" fmla="*/ 2502 w 686284"/>
                  <a:gd name="connsiteY84" fmla="*/ 39320 h 314726"/>
                  <a:gd name="connsiteX85" fmla="*/ 0 w 686284"/>
                  <a:gd name="connsiteY85" fmla="*/ 32349 h 314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686284" h="314726">
                    <a:moveTo>
                      <a:pt x="549027" y="137078"/>
                    </a:moveTo>
                    <a:cubicBezTo>
                      <a:pt x="536637" y="137078"/>
                      <a:pt x="525913" y="141606"/>
                      <a:pt x="516857" y="150662"/>
                    </a:cubicBezTo>
                    <a:cubicBezTo>
                      <a:pt x="507801" y="159715"/>
                      <a:pt x="503273" y="170439"/>
                      <a:pt x="503273" y="182832"/>
                    </a:cubicBezTo>
                    <a:cubicBezTo>
                      <a:pt x="503273" y="195460"/>
                      <a:pt x="507743" y="206242"/>
                      <a:pt x="516678" y="215178"/>
                    </a:cubicBezTo>
                    <a:cubicBezTo>
                      <a:pt x="525614" y="224116"/>
                      <a:pt x="536398" y="228582"/>
                      <a:pt x="549027" y="228582"/>
                    </a:cubicBezTo>
                    <a:cubicBezTo>
                      <a:pt x="561655" y="228582"/>
                      <a:pt x="572440" y="224116"/>
                      <a:pt x="581376" y="215178"/>
                    </a:cubicBezTo>
                    <a:cubicBezTo>
                      <a:pt x="590311" y="206242"/>
                      <a:pt x="594780" y="195460"/>
                      <a:pt x="594780" y="182832"/>
                    </a:cubicBezTo>
                    <a:cubicBezTo>
                      <a:pt x="594780" y="170439"/>
                      <a:pt x="590252" y="159715"/>
                      <a:pt x="581196" y="150662"/>
                    </a:cubicBezTo>
                    <a:cubicBezTo>
                      <a:pt x="572140" y="141606"/>
                      <a:pt x="561417" y="137078"/>
                      <a:pt x="549027" y="137078"/>
                    </a:cubicBezTo>
                    <a:close/>
                    <a:moveTo>
                      <a:pt x="503273" y="51293"/>
                    </a:moveTo>
                    <a:cubicBezTo>
                      <a:pt x="505182" y="51293"/>
                      <a:pt x="510662" y="56833"/>
                      <a:pt x="519718" y="67914"/>
                    </a:cubicBezTo>
                    <a:cubicBezTo>
                      <a:pt x="528771" y="78993"/>
                      <a:pt x="534967" y="87038"/>
                      <a:pt x="538304" y="92042"/>
                    </a:cubicBezTo>
                    <a:cubicBezTo>
                      <a:pt x="543070" y="91566"/>
                      <a:pt x="546645" y="91328"/>
                      <a:pt x="549027" y="91328"/>
                    </a:cubicBezTo>
                    <a:cubicBezTo>
                      <a:pt x="551409" y="91328"/>
                      <a:pt x="554984" y="91566"/>
                      <a:pt x="559750" y="92042"/>
                    </a:cubicBezTo>
                    <a:cubicBezTo>
                      <a:pt x="571902" y="75121"/>
                      <a:pt x="582863" y="61778"/>
                      <a:pt x="592634" y="52008"/>
                    </a:cubicBezTo>
                    <a:lnTo>
                      <a:pt x="594780" y="51293"/>
                    </a:lnTo>
                    <a:cubicBezTo>
                      <a:pt x="595733" y="51293"/>
                      <a:pt x="610508" y="59635"/>
                      <a:pt x="639102" y="76315"/>
                    </a:cubicBezTo>
                    <a:cubicBezTo>
                      <a:pt x="640054" y="77029"/>
                      <a:pt x="640531" y="77864"/>
                      <a:pt x="640531" y="78817"/>
                    </a:cubicBezTo>
                    <a:cubicBezTo>
                      <a:pt x="640531" y="84774"/>
                      <a:pt x="634456" y="101216"/>
                      <a:pt x="622301" y="128143"/>
                    </a:cubicBezTo>
                    <a:cubicBezTo>
                      <a:pt x="626353" y="133623"/>
                      <a:pt x="629928" y="139819"/>
                      <a:pt x="633024" y="146728"/>
                    </a:cubicBezTo>
                    <a:cubicBezTo>
                      <a:pt x="668531" y="150304"/>
                      <a:pt x="686284" y="153997"/>
                      <a:pt x="686284" y="157810"/>
                    </a:cubicBezTo>
                    <a:lnTo>
                      <a:pt x="686284" y="207850"/>
                    </a:lnTo>
                    <a:cubicBezTo>
                      <a:pt x="686284" y="211664"/>
                      <a:pt x="668531" y="215357"/>
                      <a:pt x="633024" y="218932"/>
                    </a:cubicBezTo>
                    <a:cubicBezTo>
                      <a:pt x="630166" y="225366"/>
                      <a:pt x="626591" y="231561"/>
                      <a:pt x="622301" y="237518"/>
                    </a:cubicBezTo>
                    <a:cubicBezTo>
                      <a:pt x="634456" y="264445"/>
                      <a:pt x="640531" y="280890"/>
                      <a:pt x="640531" y="286847"/>
                    </a:cubicBezTo>
                    <a:cubicBezTo>
                      <a:pt x="640531" y="287799"/>
                      <a:pt x="640054" y="288631"/>
                      <a:pt x="639102" y="289349"/>
                    </a:cubicBezTo>
                    <a:cubicBezTo>
                      <a:pt x="610029" y="306267"/>
                      <a:pt x="595257" y="314726"/>
                      <a:pt x="594780" y="314726"/>
                    </a:cubicBezTo>
                    <a:cubicBezTo>
                      <a:pt x="592872" y="314726"/>
                      <a:pt x="587391" y="309125"/>
                      <a:pt x="578335" y="297926"/>
                    </a:cubicBezTo>
                    <a:cubicBezTo>
                      <a:pt x="569282" y="286726"/>
                      <a:pt x="563087" y="278626"/>
                      <a:pt x="559750" y="273621"/>
                    </a:cubicBezTo>
                    <a:cubicBezTo>
                      <a:pt x="554984" y="274098"/>
                      <a:pt x="551409" y="274336"/>
                      <a:pt x="549027" y="274336"/>
                    </a:cubicBezTo>
                    <a:cubicBezTo>
                      <a:pt x="546645" y="274336"/>
                      <a:pt x="543070" y="274098"/>
                      <a:pt x="538304" y="273621"/>
                    </a:cubicBezTo>
                    <a:cubicBezTo>
                      <a:pt x="534967" y="278626"/>
                      <a:pt x="528771" y="286726"/>
                      <a:pt x="519718" y="297926"/>
                    </a:cubicBezTo>
                    <a:cubicBezTo>
                      <a:pt x="510662" y="309125"/>
                      <a:pt x="505182" y="314726"/>
                      <a:pt x="503273" y="314726"/>
                    </a:cubicBezTo>
                    <a:cubicBezTo>
                      <a:pt x="502797" y="314726"/>
                      <a:pt x="488025" y="306267"/>
                      <a:pt x="458952" y="289349"/>
                    </a:cubicBezTo>
                    <a:cubicBezTo>
                      <a:pt x="457999" y="288631"/>
                      <a:pt x="457523" y="287799"/>
                      <a:pt x="457523" y="286847"/>
                    </a:cubicBezTo>
                    <a:cubicBezTo>
                      <a:pt x="457523" y="280890"/>
                      <a:pt x="463597" y="264445"/>
                      <a:pt x="475753" y="237518"/>
                    </a:cubicBezTo>
                    <a:cubicBezTo>
                      <a:pt x="471463" y="231561"/>
                      <a:pt x="467887" y="225366"/>
                      <a:pt x="465029" y="218932"/>
                    </a:cubicBezTo>
                    <a:cubicBezTo>
                      <a:pt x="429523" y="215357"/>
                      <a:pt x="411769" y="211664"/>
                      <a:pt x="411769" y="207850"/>
                    </a:cubicBezTo>
                    <a:lnTo>
                      <a:pt x="411769" y="157810"/>
                    </a:lnTo>
                    <a:cubicBezTo>
                      <a:pt x="411769" y="153997"/>
                      <a:pt x="429523" y="150304"/>
                      <a:pt x="465029" y="146728"/>
                    </a:cubicBezTo>
                    <a:cubicBezTo>
                      <a:pt x="468125" y="139819"/>
                      <a:pt x="471701" y="133623"/>
                      <a:pt x="475753" y="128143"/>
                    </a:cubicBezTo>
                    <a:cubicBezTo>
                      <a:pt x="463597" y="101216"/>
                      <a:pt x="457523" y="84774"/>
                      <a:pt x="457523" y="78817"/>
                    </a:cubicBezTo>
                    <a:cubicBezTo>
                      <a:pt x="457523" y="77864"/>
                      <a:pt x="457999" y="77029"/>
                      <a:pt x="458952" y="76315"/>
                    </a:cubicBezTo>
                    <a:cubicBezTo>
                      <a:pt x="459904" y="75838"/>
                      <a:pt x="464077" y="73454"/>
                      <a:pt x="471463" y="69164"/>
                    </a:cubicBezTo>
                    <a:cubicBezTo>
                      <a:pt x="478849" y="64877"/>
                      <a:pt x="485879" y="60825"/>
                      <a:pt x="492550" y="57012"/>
                    </a:cubicBezTo>
                    <a:cubicBezTo>
                      <a:pt x="499225" y="53198"/>
                      <a:pt x="502797" y="51293"/>
                      <a:pt x="503273" y="51293"/>
                    </a:cubicBezTo>
                    <a:close/>
                    <a:moveTo>
                      <a:pt x="0" y="0"/>
                    </a:moveTo>
                    <a:lnTo>
                      <a:pt x="137292" y="0"/>
                    </a:lnTo>
                    <a:lnTo>
                      <a:pt x="143959" y="34940"/>
                    </a:lnTo>
                    <a:cubicBezTo>
                      <a:pt x="148427" y="45723"/>
                      <a:pt x="155128" y="55583"/>
                      <a:pt x="164064" y="64518"/>
                    </a:cubicBezTo>
                    <a:cubicBezTo>
                      <a:pt x="181938" y="82389"/>
                      <a:pt x="203502" y="91328"/>
                      <a:pt x="228761" y="91328"/>
                    </a:cubicBezTo>
                    <a:cubicBezTo>
                      <a:pt x="254021" y="91328"/>
                      <a:pt x="275585" y="82389"/>
                      <a:pt x="293459" y="64518"/>
                    </a:cubicBezTo>
                    <a:cubicBezTo>
                      <a:pt x="302394" y="55583"/>
                      <a:pt x="309096" y="45723"/>
                      <a:pt x="313564" y="34940"/>
                    </a:cubicBezTo>
                    <a:lnTo>
                      <a:pt x="320231" y="0"/>
                    </a:lnTo>
                    <a:lnTo>
                      <a:pt x="457523" y="0"/>
                    </a:lnTo>
                    <a:lnTo>
                      <a:pt x="457523" y="33422"/>
                    </a:lnTo>
                    <a:cubicBezTo>
                      <a:pt x="457523" y="35804"/>
                      <a:pt x="456688" y="38127"/>
                      <a:pt x="455021" y="40391"/>
                    </a:cubicBezTo>
                    <a:cubicBezTo>
                      <a:pt x="453353" y="42655"/>
                      <a:pt x="451445" y="43907"/>
                      <a:pt x="449302" y="44145"/>
                    </a:cubicBezTo>
                    <a:lnTo>
                      <a:pt x="393898" y="52722"/>
                    </a:lnTo>
                    <a:cubicBezTo>
                      <a:pt x="391276" y="61064"/>
                      <a:pt x="387465" y="70120"/>
                      <a:pt x="382461" y="79887"/>
                    </a:cubicBezTo>
                    <a:cubicBezTo>
                      <a:pt x="390561" y="91328"/>
                      <a:pt x="401284" y="105029"/>
                      <a:pt x="414630" y="120995"/>
                    </a:cubicBezTo>
                    <a:cubicBezTo>
                      <a:pt x="416297" y="123377"/>
                      <a:pt x="417132" y="125758"/>
                      <a:pt x="417132" y="128143"/>
                    </a:cubicBezTo>
                    <a:cubicBezTo>
                      <a:pt x="417132" y="131001"/>
                      <a:pt x="416297" y="133265"/>
                      <a:pt x="414630" y="134935"/>
                    </a:cubicBezTo>
                    <a:cubicBezTo>
                      <a:pt x="409150" y="142083"/>
                      <a:pt x="399320" y="152747"/>
                      <a:pt x="385142" y="166925"/>
                    </a:cubicBezTo>
                    <a:cubicBezTo>
                      <a:pt x="370962" y="181103"/>
                      <a:pt x="361609" y="188192"/>
                      <a:pt x="357083" y="188192"/>
                    </a:cubicBezTo>
                    <a:cubicBezTo>
                      <a:pt x="354461" y="188192"/>
                      <a:pt x="351959" y="187360"/>
                      <a:pt x="349577" y="185690"/>
                    </a:cubicBezTo>
                    <a:lnTo>
                      <a:pt x="308469" y="153520"/>
                    </a:lnTo>
                    <a:cubicBezTo>
                      <a:pt x="299654" y="158048"/>
                      <a:pt x="290480" y="161741"/>
                      <a:pt x="280948" y="164602"/>
                    </a:cubicBezTo>
                    <a:cubicBezTo>
                      <a:pt x="278326" y="190338"/>
                      <a:pt x="275585" y="208806"/>
                      <a:pt x="272727" y="220005"/>
                    </a:cubicBezTo>
                    <a:cubicBezTo>
                      <a:pt x="271057" y="225724"/>
                      <a:pt x="267485" y="228582"/>
                      <a:pt x="262004" y="228582"/>
                    </a:cubicBezTo>
                    <a:lnTo>
                      <a:pt x="195519" y="228582"/>
                    </a:lnTo>
                    <a:cubicBezTo>
                      <a:pt x="192899" y="228582"/>
                      <a:pt x="190515" y="227688"/>
                      <a:pt x="188371" y="225901"/>
                    </a:cubicBezTo>
                    <a:cubicBezTo>
                      <a:pt x="186228" y="224116"/>
                      <a:pt x="185034" y="222031"/>
                      <a:pt x="184796" y="219647"/>
                    </a:cubicBezTo>
                    <a:lnTo>
                      <a:pt x="176575" y="164958"/>
                    </a:lnTo>
                    <a:cubicBezTo>
                      <a:pt x="168474" y="162576"/>
                      <a:pt x="159539" y="158883"/>
                      <a:pt x="149768" y="153879"/>
                    </a:cubicBezTo>
                    <a:lnTo>
                      <a:pt x="107590" y="185690"/>
                    </a:lnTo>
                    <a:cubicBezTo>
                      <a:pt x="105920" y="187360"/>
                      <a:pt x="103539" y="188192"/>
                      <a:pt x="100440" y="188192"/>
                    </a:cubicBezTo>
                    <a:cubicBezTo>
                      <a:pt x="97820" y="188192"/>
                      <a:pt x="95318" y="187239"/>
                      <a:pt x="92936" y="185334"/>
                    </a:cubicBezTo>
                    <a:cubicBezTo>
                      <a:pt x="58620" y="153641"/>
                      <a:pt x="41464" y="134576"/>
                      <a:pt x="41464" y="128143"/>
                    </a:cubicBezTo>
                    <a:cubicBezTo>
                      <a:pt x="41464" y="125999"/>
                      <a:pt x="42299" y="123735"/>
                      <a:pt x="43966" y="121351"/>
                    </a:cubicBezTo>
                    <a:cubicBezTo>
                      <a:pt x="46348" y="118016"/>
                      <a:pt x="51234" y="111701"/>
                      <a:pt x="58620" y="102407"/>
                    </a:cubicBezTo>
                    <a:cubicBezTo>
                      <a:pt x="66006" y="93113"/>
                      <a:pt x="71607" y="85847"/>
                      <a:pt x="75421" y="80604"/>
                    </a:cubicBezTo>
                    <a:cubicBezTo>
                      <a:pt x="69940" y="70120"/>
                      <a:pt x="65768" y="60349"/>
                      <a:pt x="62910" y="51293"/>
                    </a:cubicBezTo>
                    <a:lnTo>
                      <a:pt x="8580" y="42713"/>
                    </a:lnTo>
                    <a:cubicBezTo>
                      <a:pt x="6195" y="42475"/>
                      <a:pt x="4169" y="41343"/>
                      <a:pt x="2502" y="39320"/>
                    </a:cubicBezTo>
                    <a:cubicBezTo>
                      <a:pt x="835" y="37294"/>
                      <a:pt x="0" y="34969"/>
                      <a:pt x="0" y="32349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íṩlíḋê">
                <a:extLst>
                  <a:ext uri="{FF2B5EF4-FFF2-40B4-BE49-F238E27FC236}">
                    <a16:creationId xmlns="" xmlns:a16="http://schemas.microsoft.com/office/drawing/2014/main" id="{FAC56D39-A26E-4148-A5B3-B4704A55BEDB}"/>
                  </a:ext>
                </a:extLst>
              </p:cNvPr>
              <p:cNvSpPr/>
              <p:nvPr/>
            </p:nvSpPr>
            <p:spPr>
              <a:xfrm>
                <a:off x="1264764" y="2898995"/>
                <a:ext cx="1063256" cy="1063256"/>
              </a:xfrm>
              <a:prstGeom prst="arc">
                <a:avLst>
                  <a:gd name="adj1" fmla="val 10800000"/>
                  <a:gd name="adj2" fmla="val 0"/>
                </a:avLst>
              </a:prstGeom>
              <a:noFill/>
              <a:ln w="28575">
                <a:solidFill>
                  <a:srgbClr val="ECF0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8" name="iŝ1ïḍê">
              <a:extLst>
                <a:ext uri="{FF2B5EF4-FFF2-40B4-BE49-F238E27FC236}">
                  <a16:creationId xmlns="" xmlns:a16="http://schemas.microsoft.com/office/drawing/2014/main" id="{F4499660-6E5F-45D0-A491-C0175EB1CB5E}"/>
                </a:ext>
              </a:extLst>
            </p:cNvPr>
            <p:cNvSpPr txBox="1"/>
            <p:nvPr/>
          </p:nvSpPr>
          <p:spPr>
            <a:xfrm>
              <a:off x="1467540" y="4471200"/>
              <a:ext cx="657705" cy="52693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spcAft>
                  <a:spcPts val="0"/>
                </a:spcAft>
              </a:pPr>
              <a:r>
                <a:rPr lang="en-US" sz="3200"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9" name="îš1ïḑè">
              <a:extLst>
                <a:ext uri="{FF2B5EF4-FFF2-40B4-BE49-F238E27FC236}">
                  <a16:creationId xmlns="" xmlns:a16="http://schemas.microsoft.com/office/drawing/2014/main" id="{D96A180A-72E3-4964-85F2-C3CB0D365BD6}"/>
                </a:ext>
              </a:extLst>
            </p:cNvPr>
            <p:cNvSpPr/>
            <p:nvPr/>
          </p:nvSpPr>
          <p:spPr>
            <a:xfrm>
              <a:off x="802319" y="5076661"/>
              <a:ext cx="1988146" cy="292196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0" name="ïṥlïḓè">
              <a:extLst>
                <a:ext uri="{FF2B5EF4-FFF2-40B4-BE49-F238E27FC236}">
                  <a16:creationId xmlns="" xmlns:a16="http://schemas.microsoft.com/office/drawing/2014/main" id="{BD892217-E2DB-4ECF-95B2-95318F4CAF70}"/>
                </a:ext>
              </a:extLst>
            </p:cNvPr>
            <p:cNvSpPr/>
            <p:nvPr/>
          </p:nvSpPr>
          <p:spPr>
            <a:xfrm>
              <a:off x="802319" y="5334066"/>
              <a:ext cx="1988146" cy="944813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8" name="íṧļîḍê">
            <a:extLst>
              <a:ext uri="{FF2B5EF4-FFF2-40B4-BE49-F238E27FC236}">
                <a16:creationId xmlns="" xmlns:a16="http://schemas.microsoft.com/office/drawing/2014/main" id="{374660AE-F883-489D-98EE-830387912161}"/>
              </a:ext>
            </a:extLst>
          </p:cNvPr>
          <p:cNvGrpSpPr/>
          <p:nvPr/>
        </p:nvGrpSpPr>
        <p:grpSpPr>
          <a:xfrm>
            <a:off x="4049183" y="2898995"/>
            <a:ext cx="1988146" cy="3481485"/>
            <a:chOff x="3727949" y="2898995"/>
            <a:chExt cx="1988146" cy="3481485"/>
          </a:xfrm>
        </p:grpSpPr>
        <p:grpSp>
          <p:nvGrpSpPr>
            <p:cNvPr id="28" name="íś1idé">
              <a:extLst>
                <a:ext uri="{FF2B5EF4-FFF2-40B4-BE49-F238E27FC236}">
                  <a16:creationId xmlns="" xmlns:a16="http://schemas.microsoft.com/office/drawing/2014/main" id="{C9B531CF-B9DE-4FF5-9E4D-C1298F8DE9B3}"/>
                </a:ext>
              </a:extLst>
            </p:cNvPr>
            <p:cNvGrpSpPr/>
            <p:nvPr/>
          </p:nvGrpSpPr>
          <p:grpSpPr>
            <a:xfrm>
              <a:off x="4167496" y="2898995"/>
              <a:ext cx="1063256" cy="1063256"/>
              <a:chOff x="4167496" y="2898995"/>
              <a:chExt cx="1063256" cy="1063256"/>
            </a:xfrm>
          </p:grpSpPr>
          <p:sp>
            <p:nvSpPr>
              <p:cNvPr id="33" name="í$ľïḋé">
                <a:extLst>
                  <a:ext uri="{FF2B5EF4-FFF2-40B4-BE49-F238E27FC236}">
                    <a16:creationId xmlns="" xmlns:a16="http://schemas.microsoft.com/office/drawing/2014/main" id="{FFB73096-1330-47EA-9263-7DF6C2BB7071}"/>
                  </a:ext>
                </a:extLst>
              </p:cNvPr>
              <p:cNvSpPr/>
              <p:nvPr/>
            </p:nvSpPr>
            <p:spPr>
              <a:xfrm>
                <a:off x="4269951" y="3117520"/>
                <a:ext cx="858347" cy="629452"/>
              </a:xfrm>
              <a:custGeom>
                <a:avLst/>
                <a:gdLst/>
                <a:ahLst/>
                <a:cxnLst/>
                <a:rect l="l" t="t" r="r" b="b"/>
                <a:pathLst>
                  <a:path w="244929" h="179614">
                    <a:moveTo>
                      <a:pt x="97972" y="0"/>
                    </a:moveTo>
                    <a:cubicBezTo>
                      <a:pt x="111409" y="0"/>
                      <a:pt x="123591" y="3742"/>
                      <a:pt x="134520" y="11226"/>
                    </a:cubicBezTo>
                    <a:cubicBezTo>
                      <a:pt x="145448" y="18710"/>
                      <a:pt x="153421" y="28490"/>
                      <a:pt x="158438" y="40566"/>
                    </a:cubicBezTo>
                    <a:cubicBezTo>
                      <a:pt x="164392" y="35293"/>
                      <a:pt x="171450" y="32657"/>
                      <a:pt x="179615" y="32657"/>
                    </a:cubicBezTo>
                    <a:cubicBezTo>
                      <a:pt x="188629" y="32657"/>
                      <a:pt x="196326" y="35846"/>
                      <a:pt x="202704" y="42225"/>
                    </a:cubicBezTo>
                    <a:cubicBezTo>
                      <a:pt x="209082" y="48603"/>
                      <a:pt x="212272" y="56299"/>
                      <a:pt x="212272" y="65314"/>
                    </a:cubicBezTo>
                    <a:cubicBezTo>
                      <a:pt x="212272" y="71692"/>
                      <a:pt x="210528" y="77561"/>
                      <a:pt x="207041" y="82918"/>
                    </a:cubicBezTo>
                    <a:cubicBezTo>
                      <a:pt x="218012" y="85470"/>
                      <a:pt x="227069" y="91189"/>
                      <a:pt x="234213" y="100076"/>
                    </a:cubicBezTo>
                    <a:cubicBezTo>
                      <a:pt x="241357" y="108963"/>
                      <a:pt x="244929" y="119147"/>
                      <a:pt x="244929" y="130628"/>
                    </a:cubicBezTo>
                    <a:cubicBezTo>
                      <a:pt x="244929" y="144151"/>
                      <a:pt x="240145" y="155695"/>
                      <a:pt x="230578" y="165263"/>
                    </a:cubicBezTo>
                    <a:cubicBezTo>
                      <a:pt x="221010" y="174830"/>
                      <a:pt x="209465" y="179614"/>
                      <a:pt x="195943" y="179614"/>
                    </a:cubicBezTo>
                    <a:lnTo>
                      <a:pt x="57150" y="179614"/>
                    </a:lnTo>
                    <a:cubicBezTo>
                      <a:pt x="41417" y="179614"/>
                      <a:pt x="27959" y="174022"/>
                      <a:pt x="16775" y="162839"/>
                    </a:cubicBezTo>
                    <a:cubicBezTo>
                      <a:pt x="5592" y="151656"/>
                      <a:pt x="0" y="138197"/>
                      <a:pt x="0" y="122464"/>
                    </a:cubicBezTo>
                    <a:cubicBezTo>
                      <a:pt x="0" y="111238"/>
                      <a:pt x="3019" y="100969"/>
                      <a:pt x="9058" y="91657"/>
                    </a:cubicBezTo>
                    <a:cubicBezTo>
                      <a:pt x="15096" y="82344"/>
                      <a:pt x="23047" y="75392"/>
                      <a:pt x="32913" y="70800"/>
                    </a:cubicBezTo>
                    <a:cubicBezTo>
                      <a:pt x="32742" y="68418"/>
                      <a:pt x="32657" y="66590"/>
                      <a:pt x="32657" y="65314"/>
                    </a:cubicBezTo>
                    <a:cubicBezTo>
                      <a:pt x="32657" y="47285"/>
                      <a:pt x="39036" y="31892"/>
                      <a:pt x="51792" y="19135"/>
                    </a:cubicBezTo>
                    <a:cubicBezTo>
                      <a:pt x="64549" y="6378"/>
                      <a:pt x="79942" y="0"/>
                      <a:pt x="97972" y="0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îšliḍe">
                <a:extLst>
                  <a:ext uri="{FF2B5EF4-FFF2-40B4-BE49-F238E27FC236}">
                    <a16:creationId xmlns="" xmlns:a16="http://schemas.microsoft.com/office/drawing/2014/main" id="{AA2EDFAB-0451-4375-907A-A6EC98B60C17}"/>
                  </a:ext>
                </a:extLst>
              </p:cNvPr>
              <p:cNvSpPr/>
              <p:nvPr/>
            </p:nvSpPr>
            <p:spPr>
              <a:xfrm>
                <a:off x="4269951" y="3432246"/>
                <a:ext cx="858347" cy="314726"/>
              </a:xfrm>
              <a:custGeom>
                <a:avLst/>
                <a:gdLst>
                  <a:gd name="connsiteX0" fmla="*/ 37320 w 858347"/>
                  <a:gd name="connsiteY0" fmla="*/ 0 h 314726"/>
                  <a:gd name="connsiteX1" fmla="*/ 780876 w 858347"/>
                  <a:gd name="connsiteY1" fmla="*/ 0 h 314726"/>
                  <a:gd name="connsiteX2" fmla="*/ 820793 w 858347"/>
                  <a:gd name="connsiteY2" fmla="*/ 35988 h 314726"/>
                  <a:gd name="connsiteX3" fmla="*/ 858347 w 858347"/>
                  <a:gd name="connsiteY3" fmla="*/ 143056 h 314726"/>
                  <a:gd name="connsiteX4" fmla="*/ 808055 w 858347"/>
                  <a:gd name="connsiteY4" fmla="*/ 264433 h 314726"/>
                  <a:gd name="connsiteX5" fmla="*/ 686677 w 858347"/>
                  <a:gd name="connsiteY5" fmla="*/ 314726 h 314726"/>
                  <a:gd name="connsiteX6" fmla="*/ 200281 w 858347"/>
                  <a:gd name="connsiteY6" fmla="*/ 314726 h 314726"/>
                  <a:gd name="connsiteX7" fmla="*/ 58788 w 858347"/>
                  <a:gd name="connsiteY7" fmla="*/ 255939 h 314726"/>
                  <a:gd name="connsiteX8" fmla="*/ 0 w 858347"/>
                  <a:gd name="connsiteY8" fmla="*/ 114446 h 314726"/>
                  <a:gd name="connsiteX9" fmla="*/ 31744 w 858347"/>
                  <a:gd name="connsiteY9" fmla="*/ 6483 h 314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8347" h="314726">
                    <a:moveTo>
                      <a:pt x="37320" y="0"/>
                    </a:moveTo>
                    <a:lnTo>
                      <a:pt x="780876" y="0"/>
                    </a:lnTo>
                    <a:lnTo>
                      <a:pt x="820793" y="35988"/>
                    </a:lnTo>
                    <a:cubicBezTo>
                      <a:pt x="845829" y="67132"/>
                      <a:pt x="858347" y="102821"/>
                      <a:pt x="858347" y="143056"/>
                    </a:cubicBezTo>
                    <a:cubicBezTo>
                      <a:pt x="858347" y="190447"/>
                      <a:pt x="841582" y="230903"/>
                      <a:pt x="808055" y="264433"/>
                    </a:cubicBezTo>
                    <a:cubicBezTo>
                      <a:pt x="774524" y="297961"/>
                      <a:pt x="734065" y="314726"/>
                      <a:pt x="686677" y="314726"/>
                    </a:cubicBezTo>
                    <a:lnTo>
                      <a:pt x="200281" y="314726"/>
                    </a:lnTo>
                    <a:cubicBezTo>
                      <a:pt x="145145" y="314726"/>
                      <a:pt x="97982" y="295129"/>
                      <a:pt x="58788" y="255939"/>
                    </a:cubicBezTo>
                    <a:cubicBezTo>
                      <a:pt x="19597" y="216748"/>
                      <a:pt x="0" y="169581"/>
                      <a:pt x="0" y="114446"/>
                    </a:cubicBezTo>
                    <a:cubicBezTo>
                      <a:pt x="0" y="75104"/>
                      <a:pt x="10580" y="39117"/>
                      <a:pt x="31744" y="6483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ïsḷiḍê">
                <a:extLst>
                  <a:ext uri="{FF2B5EF4-FFF2-40B4-BE49-F238E27FC236}">
                    <a16:creationId xmlns="" xmlns:a16="http://schemas.microsoft.com/office/drawing/2014/main" id="{7476E05B-10A8-40A2-9D07-B1939FFAE7BB}"/>
                  </a:ext>
                </a:extLst>
              </p:cNvPr>
              <p:cNvSpPr/>
              <p:nvPr/>
            </p:nvSpPr>
            <p:spPr>
              <a:xfrm>
                <a:off x="4167496" y="2898995"/>
                <a:ext cx="1063256" cy="1063256"/>
              </a:xfrm>
              <a:prstGeom prst="arc">
                <a:avLst>
                  <a:gd name="adj1" fmla="val 10800000"/>
                  <a:gd name="adj2" fmla="val 0"/>
                </a:avLst>
              </a:prstGeom>
              <a:noFill/>
              <a:ln w="28575">
                <a:solidFill>
                  <a:srgbClr val="ECF0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6E4C5A7F-0C71-4CE1-9B6B-53F80450E9CE}"/>
                </a:ext>
              </a:extLst>
            </p:cNvPr>
            <p:cNvCxnSpPr>
              <a:cxnSpLocks/>
            </p:cNvCxnSpPr>
            <p:nvPr/>
          </p:nvCxnSpPr>
          <p:spPr>
            <a:xfrm>
              <a:off x="4699124" y="3917092"/>
              <a:ext cx="0" cy="408020"/>
            </a:xfrm>
            <a:prstGeom prst="line">
              <a:avLst/>
            </a:prstGeom>
            <a:ln cap="rnd">
              <a:solidFill>
                <a:srgbClr val="95A5A6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ṩlîḋê">
              <a:extLst>
                <a:ext uri="{FF2B5EF4-FFF2-40B4-BE49-F238E27FC236}">
                  <a16:creationId xmlns="" xmlns:a16="http://schemas.microsoft.com/office/drawing/2014/main" id="{F60C59F3-8E2A-4C60-8743-1952E2FEE50B}"/>
                </a:ext>
              </a:extLst>
            </p:cNvPr>
            <p:cNvSpPr txBox="1"/>
            <p:nvPr/>
          </p:nvSpPr>
          <p:spPr>
            <a:xfrm>
              <a:off x="4342542" y="4471200"/>
              <a:ext cx="713165" cy="52693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spcAft>
                  <a:spcPts val="0"/>
                </a:spcAft>
              </a:pPr>
              <a:r>
                <a:rPr lang="en-US" sz="320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1" name="îšḻíďè">
              <a:extLst>
                <a:ext uri="{FF2B5EF4-FFF2-40B4-BE49-F238E27FC236}">
                  <a16:creationId xmlns="" xmlns:a16="http://schemas.microsoft.com/office/drawing/2014/main" id="{A634D2D7-1C3F-437C-BC55-A979C3556813}"/>
                </a:ext>
              </a:extLst>
            </p:cNvPr>
            <p:cNvSpPr/>
            <p:nvPr/>
          </p:nvSpPr>
          <p:spPr>
            <a:xfrm>
              <a:off x="3727949" y="5104922"/>
              <a:ext cx="1988146" cy="292196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2" name="íṡḷïde">
              <a:extLst>
                <a:ext uri="{FF2B5EF4-FFF2-40B4-BE49-F238E27FC236}">
                  <a16:creationId xmlns="" xmlns:a16="http://schemas.microsoft.com/office/drawing/2014/main" id="{12A6079A-D6A2-4A76-871F-23C3B460694B}"/>
                </a:ext>
              </a:extLst>
            </p:cNvPr>
            <p:cNvSpPr/>
            <p:nvPr/>
          </p:nvSpPr>
          <p:spPr>
            <a:xfrm>
              <a:off x="3727949" y="5362328"/>
              <a:ext cx="1988146" cy="1018152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9" name="is1îdê">
            <a:extLst>
              <a:ext uri="{FF2B5EF4-FFF2-40B4-BE49-F238E27FC236}">
                <a16:creationId xmlns="" xmlns:a16="http://schemas.microsoft.com/office/drawing/2014/main" id="{0CB54237-2136-42AF-AB17-08A062661B53}"/>
              </a:ext>
            </a:extLst>
          </p:cNvPr>
          <p:cNvGrpSpPr/>
          <p:nvPr/>
        </p:nvGrpSpPr>
        <p:grpSpPr>
          <a:xfrm>
            <a:off x="6548626" y="2898995"/>
            <a:ext cx="1988146" cy="3584080"/>
            <a:chOff x="6607783" y="2898995"/>
            <a:chExt cx="1988146" cy="3584080"/>
          </a:xfrm>
        </p:grpSpPr>
        <p:grpSp>
          <p:nvGrpSpPr>
            <p:cNvPr id="19" name="íṩlíḑê">
              <a:extLst>
                <a:ext uri="{FF2B5EF4-FFF2-40B4-BE49-F238E27FC236}">
                  <a16:creationId xmlns="" xmlns:a16="http://schemas.microsoft.com/office/drawing/2014/main" id="{5CF8BE47-33DA-4D46-AF02-6083D212D332}"/>
                </a:ext>
              </a:extLst>
            </p:cNvPr>
            <p:cNvGrpSpPr/>
            <p:nvPr/>
          </p:nvGrpSpPr>
          <p:grpSpPr>
            <a:xfrm>
              <a:off x="7070228" y="2898995"/>
              <a:ext cx="1063256" cy="1063256"/>
              <a:chOff x="7070228" y="2898995"/>
              <a:chExt cx="1063256" cy="1063256"/>
            </a:xfrm>
          </p:grpSpPr>
          <p:grpSp>
            <p:nvGrpSpPr>
              <p:cNvPr id="24" name="ïsḻíḍe">
                <a:extLst>
                  <a:ext uri="{FF2B5EF4-FFF2-40B4-BE49-F238E27FC236}">
                    <a16:creationId xmlns="" xmlns:a16="http://schemas.microsoft.com/office/drawing/2014/main" id="{603007AB-20C5-4785-99BB-5D9E935B6675}"/>
                  </a:ext>
                </a:extLst>
              </p:cNvPr>
              <p:cNvGrpSpPr/>
              <p:nvPr/>
            </p:nvGrpSpPr>
            <p:grpSpPr>
              <a:xfrm>
                <a:off x="7287130" y="3117520"/>
                <a:ext cx="629452" cy="629452"/>
                <a:chOff x="7287130" y="3117520"/>
                <a:chExt cx="629452" cy="629452"/>
              </a:xfrm>
            </p:grpSpPr>
            <p:sp>
              <p:nvSpPr>
                <p:cNvPr id="26" name="í$ľíḋé">
                  <a:extLst>
                    <a:ext uri="{FF2B5EF4-FFF2-40B4-BE49-F238E27FC236}">
                      <a16:creationId xmlns="" xmlns:a16="http://schemas.microsoft.com/office/drawing/2014/main" id="{40F5CE50-926B-4607-A038-7817726279DD}"/>
                    </a:ext>
                  </a:extLst>
                </p:cNvPr>
                <p:cNvSpPr/>
                <p:nvPr/>
              </p:nvSpPr>
              <p:spPr>
                <a:xfrm>
                  <a:off x="7287130" y="3117520"/>
                  <a:ext cx="629452" cy="629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64" h="193264">
                      <a:moveTo>
                        <a:pt x="27937" y="135348"/>
                      </a:moveTo>
                      <a:lnTo>
                        <a:pt x="16329" y="146957"/>
                      </a:lnTo>
                      <a:lnTo>
                        <a:pt x="16329" y="160607"/>
                      </a:lnTo>
                      <a:lnTo>
                        <a:pt x="32657" y="160607"/>
                      </a:lnTo>
                      <a:lnTo>
                        <a:pt x="32657" y="176935"/>
                      </a:lnTo>
                      <a:lnTo>
                        <a:pt x="46307" y="176935"/>
                      </a:lnTo>
                      <a:lnTo>
                        <a:pt x="57916" y="165327"/>
                      </a:lnTo>
                      <a:close/>
                      <a:moveTo>
                        <a:pt x="110218" y="55747"/>
                      </a:moveTo>
                      <a:cubicBezTo>
                        <a:pt x="109368" y="55747"/>
                        <a:pt x="108645" y="56044"/>
                        <a:pt x="108049" y="56640"/>
                      </a:cubicBezTo>
                      <a:lnTo>
                        <a:pt x="38908" y="125781"/>
                      </a:lnTo>
                      <a:cubicBezTo>
                        <a:pt x="38313" y="126376"/>
                        <a:pt x="38015" y="127099"/>
                        <a:pt x="38015" y="127950"/>
                      </a:cubicBezTo>
                      <a:cubicBezTo>
                        <a:pt x="38015" y="129821"/>
                        <a:pt x="38951" y="130756"/>
                        <a:pt x="40822" y="130756"/>
                      </a:cubicBezTo>
                      <a:cubicBezTo>
                        <a:pt x="41672" y="130756"/>
                        <a:pt x="42395" y="130458"/>
                        <a:pt x="42990" y="129863"/>
                      </a:cubicBezTo>
                      <a:lnTo>
                        <a:pt x="112132" y="60722"/>
                      </a:lnTo>
                      <a:cubicBezTo>
                        <a:pt x="112727" y="60126"/>
                        <a:pt x="113025" y="59404"/>
                        <a:pt x="113025" y="58553"/>
                      </a:cubicBezTo>
                      <a:cubicBezTo>
                        <a:pt x="113025" y="56682"/>
                        <a:pt x="112089" y="55747"/>
                        <a:pt x="110218" y="55747"/>
                      </a:cubicBezTo>
                      <a:close/>
                      <a:moveTo>
                        <a:pt x="106136" y="34060"/>
                      </a:moveTo>
                      <a:lnTo>
                        <a:pt x="159204" y="87128"/>
                      </a:lnTo>
                      <a:lnTo>
                        <a:pt x="53068" y="193264"/>
                      </a:lnTo>
                      <a:lnTo>
                        <a:pt x="0" y="193264"/>
                      </a:lnTo>
                      <a:lnTo>
                        <a:pt x="0" y="140196"/>
                      </a:lnTo>
                      <a:close/>
                      <a:moveTo>
                        <a:pt x="146957" y="0"/>
                      </a:moveTo>
                      <a:cubicBezTo>
                        <a:pt x="151465" y="0"/>
                        <a:pt x="155334" y="1616"/>
                        <a:pt x="158566" y="4847"/>
                      </a:cubicBezTo>
                      <a:lnTo>
                        <a:pt x="188544" y="34698"/>
                      </a:lnTo>
                      <a:cubicBezTo>
                        <a:pt x="191691" y="38015"/>
                        <a:pt x="193264" y="41884"/>
                        <a:pt x="193264" y="46307"/>
                      </a:cubicBezTo>
                      <a:cubicBezTo>
                        <a:pt x="193264" y="50814"/>
                        <a:pt x="191691" y="54641"/>
                        <a:pt x="188544" y="57788"/>
                      </a:cubicBezTo>
                      <a:lnTo>
                        <a:pt x="167368" y="78964"/>
                      </a:lnTo>
                      <a:lnTo>
                        <a:pt x="114300" y="25896"/>
                      </a:lnTo>
                      <a:lnTo>
                        <a:pt x="135476" y="4847"/>
                      </a:lnTo>
                      <a:cubicBezTo>
                        <a:pt x="138538" y="1616"/>
                        <a:pt x="142365" y="0"/>
                        <a:pt x="146957" y="0"/>
                      </a:cubicBezTo>
                      <a:close/>
                    </a:path>
                  </a:pathLst>
                </a:custGeom>
                <a:solidFill>
                  <a:srgbClr val="ECF0F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îṥľïdè">
                  <a:extLst>
                    <a:ext uri="{FF2B5EF4-FFF2-40B4-BE49-F238E27FC236}">
                      <a16:creationId xmlns="" xmlns:a16="http://schemas.microsoft.com/office/drawing/2014/main" id="{F3BC45EB-94D2-46C4-8C12-BFEF4CB1A002}"/>
                    </a:ext>
                  </a:extLst>
                </p:cNvPr>
                <p:cNvSpPr/>
                <p:nvPr/>
              </p:nvSpPr>
              <p:spPr>
                <a:xfrm>
                  <a:off x="7287130" y="3429000"/>
                  <a:ext cx="487566" cy="314726"/>
                </a:xfrm>
                <a:custGeom>
                  <a:avLst/>
                  <a:gdLst>
                    <a:gd name="connsiteX0" fmla="*/ 90990 w 487566"/>
                    <a:gd name="connsiteY0" fmla="*/ 126096 h 314726"/>
                    <a:gd name="connsiteX1" fmla="*/ 53183 w 487566"/>
                    <a:gd name="connsiteY1" fmla="*/ 163906 h 314726"/>
                    <a:gd name="connsiteX2" fmla="*/ 53183 w 487566"/>
                    <a:gd name="connsiteY2" fmla="*/ 208364 h 314726"/>
                    <a:gd name="connsiteX3" fmla="*/ 106363 w 487566"/>
                    <a:gd name="connsiteY3" fmla="*/ 208364 h 314726"/>
                    <a:gd name="connsiteX4" fmla="*/ 106363 w 487566"/>
                    <a:gd name="connsiteY4" fmla="*/ 261543 h 314726"/>
                    <a:gd name="connsiteX5" fmla="*/ 150820 w 487566"/>
                    <a:gd name="connsiteY5" fmla="*/ 261543 h 314726"/>
                    <a:gd name="connsiteX6" fmla="*/ 188630 w 487566"/>
                    <a:gd name="connsiteY6" fmla="*/ 223737 h 314726"/>
                    <a:gd name="connsiteX7" fmla="*/ 141886 w 487566"/>
                    <a:gd name="connsiteY7" fmla="*/ 0 h 314726"/>
                    <a:gd name="connsiteX8" fmla="*/ 221659 w 487566"/>
                    <a:gd name="connsiteY8" fmla="*/ 0 h 314726"/>
                    <a:gd name="connsiteX9" fmla="*/ 126722 w 487566"/>
                    <a:gd name="connsiteY9" fmla="*/ 94937 h 314726"/>
                    <a:gd name="connsiteX10" fmla="*/ 123813 w 487566"/>
                    <a:gd name="connsiteY10" fmla="*/ 102001 h 314726"/>
                    <a:gd name="connsiteX11" fmla="*/ 132956 w 487566"/>
                    <a:gd name="connsiteY11" fmla="*/ 111140 h 314726"/>
                    <a:gd name="connsiteX12" fmla="*/ 140017 w 487566"/>
                    <a:gd name="connsiteY12" fmla="*/ 108232 h 314726"/>
                    <a:gd name="connsiteX13" fmla="*/ 248250 w 487566"/>
                    <a:gd name="connsiteY13" fmla="*/ 0 h 314726"/>
                    <a:gd name="connsiteX14" fmla="*/ 487566 w 487566"/>
                    <a:gd name="connsiteY14" fmla="*/ 0 h 314726"/>
                    <a:gd name="connsiteX15" fmla="*/ 172840 w 487566"/>
                    <a:gd name="connsiteY15" fmla="*/ 314726 h 314726"/>
                    <a:gd name="connsiteX16" fmla="*/ 0 w 487566"/>
                    <a:gd name="connsiteY16" fmla="*/ 314726 h 314726"/>
                    <a:gd name="connsiteX17" fmla="*/ 0 w 487566"/>
                    <a:gd name="connsiteY17" fmla="*/ 141886 h 314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87566" h="314726">
                      <a:moveTo>
                        <a:pt x="90990" y="126096"/>
                      </a:moveTo>
                      <a:lnTo>
                        <a:pt x="53183" y="163906"/>
                      </a:lnTo>
                      <a:lnTo>
                        <a:pt x="53183" y="208364"/>
                      </a:lnTo>
                      <a:lnTo>
                        <a:pt x="106363" y="208364"/>
                      </a:lnTo>
                      <a:lnTo>
                        <a:pt x="106363" y="261543"/>
                      </a:lnTo>
                      <a:lnTo>
                        <a:pt x="150820" y="261543"/>
                      </a:lnTo>
                      <a:lnTo>
                        <a:pt x="188630" y="223737"/>
                      </a:lnTo>
                      <a:close/>
                      <a:moveTo>
                        <a:pt x="141886" y="0"/>
                      </a:moveTo>
                      <a:lnTo>
                        <a:pt x="221659" y="0"/>
                      </a:lnTo>
                      <a:lnTo>
                        <a:pt x="126722" y="94937"/>
                      </a:lnTo>
                      <a:cubicBezTo>
                        <a:pt x="124784" y="96875"/>
                        <a:pt x="123813" y="99230"/>
                        <a:pt x="123813" y="102001"/>
                      </a:cubicBezTo>
                      <a:cubicBezTo>
                        <a:pt x="123813" y="108095"/>
                        <a:pt x="126862" y="111140"/>
                        <a:pt x="132956" y="111140"/>
                      </a:cubicBezTo>
                      <a:cubicBezTo>
                        <a:pt x="135724" y="111140"/>
                        <a:pt x="138079" y="110170"/>
                        <a:pt x="140017" y="108232"/>
                      </a:cubicBezTo>
                      <a:lnTo>
                        <a:pt x="248250" y="0"/>
                      </a:lnTo>
                      <a:lnTo>
                        <a:pt x="487566" y="0"/>
                      </a:lnTo>
                      <a:lnTo>
                        <a:pt x="172840" y="314726"/>
                      </a:lnTo>
                      <a:lnTo>
                        <a:pt x="0" y="314726"/>
                      </a:lnTo>
                      <a:lnTo>
                        <a:pt x="0" y="141886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îṣ1íḓe">
                <a:extLst>
                  <a:ext uri="{FF2B5EF4-FFF2-40B4-BE49-F238E27FC236}">
                    <a16:creationId xmlns="" xmlns:a16="http://schemas.microsoft.com/office/drawing/2014/main" id="{0E8331DD-06B0-434D-B45A-B12E957AA2BC}"/>
                  </a:ext>
                </a:extLst>
              </p:cNvPr>
              <p:cNvSpPr/>
              <p:nvPr/>
            </p:nvSpPr>
            <p:spPr>
              <a:xfrm>
                <a:off x="7070228" y="2898995"/>
                <a:ext cx="1063256" cy="1063256"/>
              </a:xfrm>
              <a:prstGeom prst="arc">
                <a:avLst>
                  <a:gd name="adj1" fmla="val 10800000"/>
                  <a:gd name="adj2" fmla="val 0"/>
                </a:avLst>
              </a:prstGeom>
              <a:noFill/>
              <a:ln w="28575">
                <a:solidFill>
                  <a:srgbClr val="ECF0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CAFE683E-27C9-473D-82A6-3AD24688623C}"/>
                </a:ext>
              </a:extLst>
            </p:cNvPr>
            <p:cNvCxnSpPr>
              <a:cxnSpLocks/>
            </p:cNvCxnSpPr>
            <p:nvPr/>
          </p:nvCxnSpPr>
          <p:spPr>
            <a:xfrm>
              <a:off x="7601856" y="3917092"/>
              <a:ext cx="0" cy="408020"/>
            </a:xfrm>
            <a:prstGeom prst="line">
              <a:avLst/>
            </a:prstGeom>
            <a:ln cap="rnd">
              <a:solidFill>
                <a:srgbClr val="95A5A6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íŝḻíḋè">
              <a:extLst>
                <a:ext uri="{FF2B5EF4-FFF2-40B4-BE49-F238E27FC236}">
                  <a16:creationId xmlns="" xmlns:a16="http://schemas.microsoft.com/office/drawing/2014/main" id="{CDDFAA0F-C991-4601-B5D2-B4F81A15634A}"/>
                </a:ext>
              </a:extLst>
            </p:cNvPr>
            <p:cNvSpPr txBox="1"/>
            <p:nvPr/>
          </p:nvSpPr>
          <p:spPr>
            <a:xfrm>
              <a:off x="7238085" y="4471200"/>
              <a:ext cx="727543" cy="52693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2" name="ïś1ïḓe">
              <a:extLst>
                <a:ext uri="{FF2B5EF4-FFF2-40B4-BE49-F238E27FC236}">
                  <a16:creationId xmlns="" xmlns:a16="http://schemas.microsoft.com/office/drawing/2014/main" id="{FC928FA7-7CF6-499B-BA3A-63155FD2CCBC}"/>
                </a:ext>
              </a:extLst>
            </p:cNvPr>
            <p:cNvSpPr/>
            <p:nvPr/>
          </p:nvSpPr>
          <p:spPr>
            <a:xfrm>
              <a:off x="6607783" y="5076469"/>
              <a:ext cx="1988146" cy="29238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íş1îḓe">
              <a:extLst>
                <a:ext uri="{FF2B5EF4-FFF2-40B4-BE49-F238E27FC236}">
                  <a16:creationId xmlns="" xmlns:a16="http://schemas.microsoft.com/office/drawing/2014/main" id="{4A754592-E63D-483B-BE51-E36EEC9F5CB9}"/>
                </a:ext>
              </a:extLst>
            </p:cNvPr>
            <p:cNvSpPr/>
            <p:nvPr/>
          </p:nvSpPr>
          <p:spPr>
            <a:xfrm>
              <a:off x="6607783" y="5334067"/>
              <a:ext cx="1988146" cy="114900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0" name="íŝ1ïďê">
            <a:extLst>
              <a:ext uri="{FF2B5EF4-FFF2-40B4-BE49-F238E27FC236}">
                <a16:creationId xmlns="" xmlns:a16="http://schemas.microsoft.com/office/drawing/2014/main" id="{C1DB66E7-1C70-4DFE-A587-99AA9D1E25DB}"/>
              </a:ext>
            </a:extLst>
          </p:cNvPr>
          <p:cNvGrpSpPr/>
          <p:nvPr/>
        </p:nvGrpSpPr>
        <p:grpSpPr>
          <a:xfrm>
            <a:off x="9048069" y="2897372"/>
            <a:ext cx="1988146" cy="3595503"/>
            <a:chOff x="9510515" y="2897372"/>
            <a:chExt cx="1988146" cy="3595503"/>
          </a:xfrm>
        </p:grpSpPr>
        <p:grpSp>
          <p:nvGrpSpPr>
            <p:cNvPr id="11" name="îŝļiḑé">
              <a:extLst>
                <a:ext uri="{FF2B5EF4-FFF2-40B4-BE49-F238E27FC236}">
                  <a16:creationId xmlns="" xmlns:a16="http://schemas.microsoft.com/office/drawing/2014/main" id="{26A02C07-B937-469C-BC49-9374C3B34031}"/>
                </a:ext>
              </a:extLst>
            </p:cNvPr>
            <p:cNvGrpSpPr/>
            <p:nvPr/>
          </p:nvGrpSpPr>
          <p:grpSpPr>
            <a:xfrm>
              <a:off x="9972960" y="2897372"/>
              <a:ext cx="1063256" cy="1063256"/>
              <a:chOff x="9972960" y="2897372"/>
              <a:chExt cx="1063256" cy="1063256"/>
            </a:xfrm>
          </p:grpSpPr>
          <p:sp>
            <p:nvSpPr>
              <p:cNvPr id="16" name="íŝlîḋê">
                <a:extLst>
                  <a:ext uri="{FF2B5EF4-FFF2-40B4-BE49-F238E27FC236}">
                    <a16:creationId xmlns="" xmlns:a16="http://schemas.microsoft.com/office/drawing/2014/main" id="{8BAE8CEE-8BC2-4502-AA73-B117CAEE7BE9}"/>
                  </a:ext>
                </a:extLst>
              </p:cNvPr>
              <p:cNvSpPr/>
              <p:nvPr/>
            </p:nvSpPr>
            <p:spPr>
              <a:xfrm>
                <a:off x="10104027" y="3117520"/>
                <a:ext cx="801122" cy="629452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179614">
                    <a:moveTo>
                      <a:pt x="155122" y="65314"/>
                    </a:moveTo>
                    <a:cubicBezTo>
                      <a:pt x="140494" y="65314"/>
                      <a:pt x="126972" y="67419"/>
                      <a:pt x="114555" y="71629"/>
                    </a:cubicBezTo>
                    <a:cubicBezTo>
                      <a:pt x="102139" y="75838"/>
                      <a:pt x="91104" y="81536"/>
                      <a:pt x="81452" y="88723"/>
                    </a:cubicBezTo>
                    <a:cubicBezTo>
                      <a:pt x="71799" y="95909"/>
                      <a:pt x="61785" y="105243"/>
                      <a:pt x="51410" y="116724"/>
                    </a:cubicBezTo>
                    <a:cubicBezTo>
                      <a:pt x="49794" y="118510"/>
                      <a:pt x="48986" y="120423"/>
                      <a:pt x="48986" y="122464"/>
                    </a:cubicBezTo>
                    <a:cubicBezTo>
                      <a:pt x="48986" y="124675"/>
                      <a:pt x="49794" y="126589"/>
                      <a:pt x="51410" y="128205"/>
                    </a:cubicBezTo>
                    <a:cubicBezTo>
                      <a:pt x="53026" y="129820"/>
                      <a:pt x="54939" y="130628"/>
                      <a:pt x="57150" y="130628"/>
                    </a:cubicBezTo>
                    <a:cubicBezTo>
                      <a:pt x="59191" y="130628"/>
                      <a:pt x="61105" y="129820"/>
                      <a:pt x="62891" y="128205"/>
                    </a:cubicBezTo>
                    <a:cubicBezTo>
                      <a:pt x="65187" y="126164"/>
                      <a:pt x="68334" y="123144"/>
                      <a:pt x="72331" y="119147"/>
                    </a:cubicBezTo>
                    <a:cubicBezTo>
                      <a:pt x="76328" y="115150"/>
                      <a:pt x="79177" y="112344"/>
                      <a:pt x="80878" y="110728"/>
                    </a:cubicBezTo>
                    <a:cubicBezTo>
                      <a:pt x="92529" y="100182"/>
                      <a:pt x="103946" y="92699"/>
                      <a:pt x="115129" y="88276"/>
                    </a:cubicBezTo>
                    <a:cubicBezTo>
                      <a:pt x="126313" y="83854"/>
                      <a:pt x="139644" y="81643"/>
                      <a:pt x="155122" y="81643"/>
                    </a:cubicBezTo>
                    <a:cubicBezTo>
                      <a:pt x="157333" y="81643"/>
                      <a:pt x="159246" y="80835"/>
                      <a:pt x="160862" y="79219"/>
                    </a:cubicBezTo>
                    <a:cubicBezTo>
                      <a:pt x="162478" y="77603"/>
                      <a:pt x="163286" y="75690"/>
                      <a:pt x="163286" y="73478"/>
                    </a:cubicBezTo>
                    <a:cubicBezTo>
                      <a:pt x="163286" y="71267"/>
                      <a:pt x="162478" y="69354"/>
                      <a:pt x="160862" y="67738"/>
                    </a:cubicBezTo>
                    <a:cubicBezTo>
                      <a:pt x="159246" y="66122"/>
                      <a:pt x="157333" y="65314"/>
                      <a:pt x="155122" y="65314"/>
                    </a:cubicBezTo>
                    <a:close/>
                    <a:moveTo>
                      <a:pt x="209465" y="0"/>
                    </a:moveTo>
                    <a:cubicBezTo>
                      <a:pt x="212782" y="0"/>
                      <a:pt x="215780" y="1956"/>
                      <a:pt x="218459" y="5868"/>
                    </a:cubicBezTo>
                    <a:cubicBezTo>
                      <a:pt x="221138" y="9780"/>
                      <a:pt x="223157" y="14542"/>
                      <a:pt x="224518" y="20155"/>
                    </a:cubicBezTo>
                    <a:cubicBezTo>
                      <a:pt x="225879" y="25768"/>
                      <a:pt x="226899" y="31041"/>
                      <a:pt x="227580" y="35974"/>
                    </a:cubicBezTo>
                    <a:cubicBezTo>
                      <a:pt x="228260" y="40906"/>
                      <a:pt x="228600" y="44988"/>
                      <a:pt x="228600" y="48220"/>
                    </a:cubicBezTo>
                    <a:cubicBezTo>
                      <a:pt x="228600" y="56299"/>
                      <a:pt x="227750" y="64506"/>
                      <a:pt x="226049" y="72841"/>
                    </a:cubicBezTo>
                    <a:cubicBezTo>
                      <a:pt x="222137" y="91891"/>
                      <a:pt x="214291" y="108177"/>
                      <a:pt x="202513" y="121699"/>
                    </a:cubicBezTo>
                    <a:cubicBezTo>
                      <a:pt x="190734" y="135221"/>
                      <a:pt x="175532" y="146617"/>
                      <a:pt x="156908" y="155887"/>
                    </a:cubicBezTo>
                    <a:cubicBezTo>
                      <a:pt x="138708" y="165071"/>
                      <a:pt x="120083" y="169664"/>
                      <a:pt x="101033" y="169664"/>
                    </a:cubicBezTo>
                    <a:cubicBezTo>
                      <a:pt x="88447" y="169664"/>
                      <a:pt x="76285" y="167665"/>
                      <a:pt x="64549" y="163668"/>
                    </a:cubicBezTo>
                    <a:cubicBezTo>
                      <a:pt x="63273" y="163243"/>
                      <a:pt x="59531" y="161457"/>
                      <a:pt x="53323" y="158310"/>
                    </a:cubicBezTo>
                    <a:cubicBezTo>
                      <a:pt x="47115" y="155164"/>
                      <a:pt x="43033" y="153590"/>
                      <a:pt x="41077" y="153590"/>
                    </a:cubicBezTo>
                    <a:cubicBezTo>
                      <a:pt x="39716" y="153590"/>
                      <a:pt x="38036" y="154951"/>
                      <a:pt x="36038" y="157673"/>
                    </a:cubicBezTo>
                    <a:cubicBezTo>
                      <a:pt x="34039" y="160394"/>
                      <a:pt x="32126" y="163371"/>
                      <a:pt x="30297" y="166602"/>
                    </a:cubicBezTo>
                    <a:cubicBezTo>
                      <a:pt x="28469" y="169834"/>
                      <a:pt x="26237" y="172811"/>
                      <a:pt x="23600" y="175532"/>
                    </a:cubicBezTo>
                    <a:cubicBezTo>
                      <a:pt x="20964" y="178254"/>
                      <a:pt x="18412" y="179614"/>
                      <a:pt x="15946" y="179614"/>
                    </a:cubicBezTo>
                    <a:cubicBezTo>
                      <a:pt x="13395" y="179614"/>
                      <a:pt x="11226" y="179146"/>
                      <a:pt x="9440" y="178211"/>
                    </a:cubicBezTo>
                    <a:cubicBezTo>
                      <a:pt x="7654" y="177276"/>
                      <a:pt x="6336" y="176255"/>
                      <a:pt x="5486" y="175149"/>
                    </a:cubicBezTo>
                    <a:cubicBezTo>
                      <a:pt x="4635" y="174044"/>
                      <a:pt x="3487" y="172258"/>
                      <a:pt x="2041" y="169792"/>
                    </a:cubicBezTo>
                    <a:cubicBezTo>
                      <a:pt x="1871" y="169451"/>
                      <a:pt x="1616" y="168984"/>
                      <a:pt x="1276" y="168388"/>
                    </a:cubicBezTo>
                    <a:cubicBezTo>
                      <a:pt x="936" y="167793"/>
                      <a:pt x="702" y="167368"/>
                      <a:pt x="574" y="167113"/>
                    </a:cubicBezTo>
                    <a:cubicBezTo>
                      <a:pt x="447" y="166858"/>
                      <a:pt x="319" y="166454"/>
                      <a:pt x="192" y="165901"/>
                    </a:cubicBezTo>
                    <a:cubicBezTo>
                      <a:pt x="64" y="165348"/>
                      <a:pt x="0" y="164774"/>
                      <a:pt x="0" y="164179"/>
                    </a:cubicBezTo>
                    <a:cubicBezTo>
                      <a:pt x="0" y="161202"/>
                      <a:pt x="1318" y="158077"/>
                      <a:pt x="3955" y="154802"/>
                    </a:cubicBezTo>
                    <a:cubicBezTo>
                      <a:pt x="6591" y="151528"/>
                      <a:pt x="9483" y="148743"/>
                      <a:pt x="12629" y="146447"/>
                    </a:cubicBezTo>
                    <a:cubicBezTo>
                      <a:pt x="15776" y="144151"/>
                      <a:pt x="18668" y="141769"/>
                      <a:pt x="21304" y="139303"/>
                    </a:cubicBezTo>
                    <a:cubicBezTo>
                      <a:pt x="23940" y="136837"/>
                      <a:pt x="25259" y="134796"/>
                      <a:pt x="25259" y="133180"/>
                    </a:cubicBezTo>
                    <a:cubicBezTo>
                      <a:pt x="25259" y="132840"/>
                      <a:pt x="24663" y="131224"/>
                      <a:pt x="23473" y="128332"/>
                    </a:cubicBezTo>
                    <a:cubicBezTo>
                      <a:pt x="22282" y="125441"/>
                      <a:pt x="21602" y="123570"/>
                      <a:pt x="21431" y="122719"/>
                    </a:cubicBezTo>
                    <a:cubicBezTo>
                      <a:pt x="20666" y="118382"/>
                      <a:pt x="20283" y="113960"/>
                      <a:pt x="20283" y="109452"/>
                    </a:cubicBezTo>
                    <a:cubicBezTo>
                      <a:pt x="20283" y="99672"/>
                      <a:pt x="22133" y="90317"/>
                      <a:pt x="25833" y="81388"/>
                    </a:cubicBezTo>
                    <a:cubicBezTo>
                      <a:pt x="29532" y="72458"/>
                      <a:pt x="34592" y="64613"/>
                      <a:pt x="41013" y="57851"/>
                    </a:cubicBezTo>
                    <a:cubicBezTo>
                      <a:pt x="47434" y="51090"/>
                      <a:pt x="54684" y="45180"/>
                      <a:pt x="62763" y="40120"/>
                    </a:cubicBezTo>
                    <a:cubicBezTo>
                      <a:pt x="70842" y="35060"/>
                      <a:pt x="79517" y="30999"/>
                      <a:pt x="88787" y="27937"/>
                    </a:cubicBezTo>
                    <a:cubicBezTo>
                      <a:pt x="93464" y="26406"/>
                      <a:pt x="99630" y="25322"/>
                      <a:pt x="107284" y="24684"/>
                    </a:cubicBezTo>
                    <a:cubicBezTo>
                      <a:pt x="114938" y="24046"/>
                      <a:pt x="122571" y="23664"/>
                      <a:pt x="130182" y="23536"/>
                    </a:cubicBezTo>
                    <a:cubicBezTo>
                      <a:pt x="137794" y="23408"/>
                      <a:pt x="145384" y="23153"/>
                      <a:pt x="152953" y="22771"/>
                    </a:cubicBezTo>
                    <a:cubicBezTo>
                      <a:pt x="160522" y="22388"/>
                      <a:pt x="167474" y="21367"/>
                      <a:pt x="173810" y="19709"/>
                    </a:cubicBezTo>
                    <a:cubicBezTo>
                      <a:pt x="180146" y="18051"/>
                      <a:pt x="184972" y="15648"/>
                      <a:pt x="188289" y="12501"/>
                    </a:cubicBezTo>
                    <a:cubicBezTo>
                      <a:pt x="189140" y="11651"/>
                      <a:pt x="190394" y="10397"/>
                      <a:pt x="192052" y="8738"/>
                    </a:cubicBezTo>
                    <a:cubicBezTo>
                      <a:pt x="193711" y="7080"/>
                      <a:pt x="194965" y="5889"/>
                      <a:pt x="195816" y="5166"/>
                    </a:cubicBezTo>
                    <a:cubicBezTo>
                      <a:pt x="196666" y="4443"/>
                      <a:pt x="197814" y="3593"/>
                      <a:pt x="199260" y="2615"/>
                    </a:cubicBezTo>
                    <a:cubicBezTo>
                      <a:pt x="200706" y="1637"/>
                      <a:pt x="202258" y="957"/>
                      <a:pt x="203916" y="574"/>
                    </a:cubicBezTo>
                    <a:cubicBezTo>
                      <a:pt x="205574" y="191"/>
                      <a:pt x="207424" y="0"/>
                      <a:pt x="209465" y="0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îŝḷíḓe">
                <a:extLst>
                  <a:ext uri="{FF2B5EF4-FFF2-40B4-BE49-F238E27FC236}">
                    <a16:creationId xmlns="" xmlns:a16="http://schemas.microsoft.com/office/drawing/2014/main" id="{BD1566AD-8586-47C4-AE3B-06110750B128}"/>
                  </a:ext>
                </a:extLst>
              </p:cNvPr>
              <p:cNvSpPr/>
              <p:nvPr/>
            </p:nvSpPr>
            <p:spPr>
              <a:xfrm>
                <a:off x="10118389" y="3432246"/>
                <a:ext cx="772399" cy="314726"/>
              </a:xfrm>
              <a:custGeom>
                <a:avLst/>
                <a:gdLst>
                  <a:gd name="connsiteX0" fmla="*/ 84696 w 772399"/>
                  <a:gd name="connsiteY0" fmla="*/ 0 h 314726"/>
                  <a:gd name="connsiteX1" fmla="*/ 280924 w 772399"/>
                  <a:gd name="connsiteY1" fmla="*/ 0 h 314726"/>
                  <a:gd name="connsiteX2" fmla="*/ 233755 w 772399"/>
                  <a:gd name="connsiteY2" fmla="*/ 39621 h 314726"/>
                  <a:gd name="connsiteX3" fmla="*/ 180165 w 772399"/>
                  <a:gd name="connsiteY3" fmla="*/ 94330 h 314726"/>
                  <a:gd name="connsiteX4" fmla="*/ 171670 w 772399"/>
                  <a:gd name="connsiteY4" fmla="*/ 114446 h 314726"/>
                  <a:gd name="connsiteX5" fmla="*/ 180165 w 772399"/>
                  <a:gd name="connsiteY5" fmla="*/ 134565 h 314726"/>
                  <a:gd name="connsiteX6" fmla="*/ 200281 w 772399"/>
                  <a:gd name="connsiteY6" fmla="*/ 143056 h 314726"/>
                  <a:gd name="connsiteX7" fmla="*/ 220400 w 772399"/>
                  <a:gd name="connsiteY7" fmla="*/ 134565 h 314726"/>
                  <a:gd name="connsiteX8" fmla="*/ 253482 w 772399"/>
                  <a:gd name="connsiteY8" fmla="*/ 102821 h 314726"/>
                  <a:gd name="connsiteX9" fmla="*/ 283435 w 772399"/>
                  <a:gd name="connsiteY9" fmla="*/ 73317 h 314726"/>
                  <a:gd name="connsiteX10" fmla="*/ 344065 w 772399"/>
                  <a:gd name="connsiteY10" fmla="*/ 25929 h 314726"/>
                  <a:gd name="connsiteX11" fmla="*/ 393282 w 772399"/>
                  <a:gd name="connsiteY11" fmla="*/ 0 h 314726"/>
                  <a:gd name="connsiteX12" fmla="*/ 772399 w 772399"/>
                  <a:gd name="connsiteY12" fmla="*/ 0 h 314726"/>
                  <a:gd name="connsiteX13" fmla="*/ 761279 w 772399"/>
                  <a:gd name="connsiteY13" fmla="*/ 33419 h 314726"/>
                  <a:gd name="connsiteX14" fmla="*/ 709701 w 772399"/>
                  <a:gd name="connsiteY14" fmla="*/ 111765 h 314726"/>
                  <a:gd name="connsiteX15" fmla="*/ 549880 w 772399"/>
                  <a:gd name="connsiteY15" fmla="*/ 231576 h 314726"/>
                  <a:gd name="connsiteX16" fmla="*/ 354067 w 772399"/>
                  <a:gd name="connsiteY16" fmla="*/ 279857 h 314726"/>
                  <a:gd name="connsiteX17" fmla="*/ 226210 w 772399"/>
                  <a:gd name="connsiteY17" fmla="*/ 258844 h 314726"/>
                  <a:gd name="connsiteX18" fmla="*/ 186869 w 772399"/>
                  <a:gd name="connsiteY18" fmla="*/ 240067 h 314726"/>
                  <a:gd name="connsiteX19" fmla="*/ 143953 w 772399"/>
                  <a:gd name="connsiteY19" fmla="*/ 223526 h 314726"/>
                  <a:gd name="connsiteX20" fmla="*/ 126294 w 772399"/>
                  <a:gd name="connsiteY20" fmla="*/ 237835 h 314726"/>
                  <a:gd name="connsiteX21" fmla="*/ 106175 w 772399"/>
                  <a:gd name="connsiteY21" fmla="*/ 269126 h 314726"/>
                  <a:gd name="connsiteX22" fmla="*/ 82706 w 772399"/>
                  <a:gd name="connsiteY22" fmla="*/ 300421 h 314726"/>
                  <a:gd name="connsiteX23" fmla="*/ 55883 w 772399"/>
                  <a:gd name="connsiteY23" fmla="*/ 314726 h 314726"/>
                  <a:gd name="connsiteX24" fmla="*/ 33082 w 772399"/>
                  <a:gd name="connsiteY24" fmla="*/ 309809 h 314726"/>
                  <a:gd name="connsiteX25" fmla="*/ 19226 w 772399"/>
                  <a:gd name="connsiteY25" fmla="*/ 299079 h 314726"/>
                  <a:gd name="connsiteX26" fmla="*/ 7153 w 772399"/>
                  <a:gd name="connsiteY26" fmla="*/ 280305 h 314726"/>
                  <a:gd name="connsiteX27" fmla="*/ 4472 w 772399"/>
                  <a:gd name="connsiteY27" fmla="*/ 275385 h 314726"/>
                  <a:gd name="connsiteX28" fmla="*/ 2012 w 772399"/>
                  <a:gd name="connsiteY28" fmla="*/ 270917 h 314726"/>
                  <a:gd name="connsiteX29" fmla="*/ 673 w 772399"/>
                  <a:gd name="connsiteY29" fmla="*/ 266669 h 314726"/>
                  <a:gd name="connsiteX30" fmla="*/ 0 w 772399"/>
                  <a:gd name="connsiteY30" fmla="*/ 260635 h 314726"/>
                  <a:gd name="connsiteX31" fmla="*/ 13860 w 772399"/>
                  <a:gd name="connsiteY31" fmla="*/ 227773 h 314726"/>
                  <a:gd name="connsiteX32" fmla="*/ 44258 w 772399"/>
                  <a:gd name="connsiteY32" fmla="*/ 198493 h 314726"/>
                  <a:gd name="connsiteX33" fmla="*/ 74659 w 772399"/>
                  <a:gd name="connsiteY33" fmla="*/ 173457 h 314726"/>
                  <a:gd name="connsiteX34" fmla="*/ 88520 w 772399"/>
                  <a:gd name="connsiteY34" fmla="*/ 152000 h 314726"/>
                  <a:gd name="connsiteX35" fmla="*/ 82261 w 772399"/>
                  <a:gd name="connsiteY35" fmla="*/ 135010 h 314726"/>
                  <a:gd name="connsiteX36" fmla="*/ 75105 w 772399"/>
                  <a:gd name="connsiteY36" fmla="*/ 115339 h 314726"/>
                  <a:gd name="connsiteX37" fmla="*/ 71081 w 772399"/>
                  <a:gd name="connsiteY37" fmla="*/ 68845 h 314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72399" h="314726">
                    <a:moveTo>
                      <a:pt x="84696" y="0"/>
                    </a:moveTo>
                    <a:lnTo>
                      <a:pt x="280924" y="0"/>
                    </a:lnTo>
                    <a:lnTo>
                      <a:pt x="233755" y="39621"/>
                    </a:lnTo>
                    <a:cubicBezTo>
                      <a:pt x="216208" y="55976"/>
                      <a:pt x="198345" y="74213"/>
                      <a:pt x="180165" y="94330"/>
                    </a:cubicBezTo>
                    <a:cubicBezTo>
                      <a:pt x="174502" y="100589"/>
                      <a:pt x="171670" y="107293"/>
                      <a:pt x="171670" y="114446"/>
                    </a:cubicBezTo>
                    <a:cubicBezTo>
                      <a:pt x="171670" y="122194"/>
                      <a:pt x="174502" y="128902"/>
                      <a:pt x="180165" y="134565"/>
                    </a:cubicBezTo>
                    <a:cubicBezTo>
                      <a:pt x="185828" y="140225"/>
                      <a:pt x="192532" y="143056"/>
                      <a:pt x="200281" y="143056"/>
                    </a:cubicBezTo>
                    <a:cubicBezTo>
                      <a:pt x="207433" y="143056"/>
                      <a:pt x="214141" y="140225"/>
                      <a:pt x="220400" y="134565"/>
                    </a:cubicBezTo>
                    <a:cubicBezTo>
                      <a:pt x="228446" y="127412"/>
                      <a:pt x="239475" y="116829"/>
                      <a:pt x="253482" y="102821"/>
                    </a:cubicBezTo>
                    <a:cubicBezTo>
                      <a:pt x="267489" y="88814"/>
                      <a:pt x="277474" y="78980"/>
                      <a:pt x="283435" y="73317"/>
                    </a:cubicBezTo>
                    <a:cubicBezTo>
                      <a:pt x="303850" y="54838"/>
                      <a:pt x="324060" y="39043"/>
                      <a:pt x="344065" y="25929"/>
                    </a:cubicBezTo>
                    <a:lnTo>
                      <a:pt x="393282" y="0"/>
                    </a:lnTo>
                    <a:lnTo>
                      <a:pt x="772399" y="0"/>
                    </a:lnTo>
                    <a:lnTo>
                      <a:pt x="761279" y="33419"/>
                    </a:lnTo>
                    <a:cubicBezTo>
                      <a:pt x="747532" y="61956"/>
                      <a:pt x="730339" y="88071"/>
                      <a:pt x="709701" y="111765"/>
                    </a:cubicBezTo>
                    <a:cubicBezTo>
                      <a:pt x="668422" y="159152"/>
                      <a:pt x="615147" y="199089"/>
                      <a:pt x="549880" y="231576"/>
                    </a:cubicBezTo>
                    <a:cubicBezTo>
                      <a:pt x="486098" y="263761"/>
                      <a:pt x="420828" y="279857"/>
                      <a:pt x="354067" y="279857"/>
                    </a:cubicBezTo>
                    <a:cubicBezTo>
                      <a:pt x="309960" y="279857"/>
                      <a:pt x="267339" y="272851"/>
                      <a:pt x="226210" y="258844"/>
                    </a:cubicBezTo>
                    <a:cubicBezTo>
                      <a:pt x="221739" y="257354"/>
                      <a:pt x="208625" y="251095"/>
                      <a:pt x="186869" y="240067"/>
                    </a:cubicBezTo>
                    <a:cubicBezTo>
                      <a:pt x="165113" y="229042"/>
                      <a:pt x="150808" y="223526"/>
                      <a:pt x="143953" y="223526"/>
                    </a:cubicBezTo>
                    <a:cubicBezTo>
                      <a:pt x="139184" y="223526"/>
                      <a:pt x="133296" y="228295"/>
                      <a:pt x="126294" y="237835"/>
                    </a:cubicBezTo>
                    <a:cubicBezTo>
                      <a:pt x="119289" y="247370"/>
                      <a:pt x="112585" y="257803"/>
                      <a:pt x="106175" y="269126"/>
                    </a:cubicBezTo>
                    <a:cubicBezTo>
                      <a:pt x="99769" y="280452"/>
                      <a:pt x="91947" y="290885"/>
                      <a:pt x="82706" y="300421"/>
                    </a:cubicBezTo>
                    <a:cubicBezTo>
                      <a:pt x="73468" y="309960"/>
                      <a:pt x="64525" y="314726"/>
                      <a:pt x="55883" y="314726"/>
                    </a:cubicBezTo>
                    <a:cubicBezTo>
                      <a:pt x="46943" y="314726"/>
                      <a:pt x="39341" y="313086"/>
                      <a:pt x="33082" y="309809"/>
                    </a:cubicBezTo>
                    <a:cubicBezTo>
                      <a:pt x="26823" y="306533"/>
                      <a:pt x="22205" y="302955"/>
                      <a:pt x="19226" y="299079"/>
                    </a:cubicBezTo>
                    <a:cubicBezTo>
                      <a:pt x="16243" y="295206"/>
                      <a:pt x="12220" y="288947"/>
                      <a:pt x="7153" y="280305"/>
                    </a:cubicBezTo>
                    <a:cubicBezTo>
                      <a:pt x="6557" y="279110"/>
                      <a:pt x="5663" y="277474"/>
                      <a:pt x="4472" y="275385"/>
                    </a:cubicBezTo>
                    <a:cubicBezTo>
                      <a:pt x="3280" y="273300"/>
                      <a:pt x="2460" y="271810"/>
                      <a:pt x="2012" y="270917"/>
                    </a:cubicBezTo>
                    <a:cubicBezTo>
                      <a:pt x="1567" y="270023"/>
                      <a:pt x="1118" y="268607"/>
                      <a:pt x="673" y="266669"/>
                    </a:cubicBezTo>
                    <a:cubicBezTo>
                      <a:pt x="225" y="264731"/>
                      <a:pt x="0" y="262720"/>
                      <a:pt x="0" y="260635"/>
                    </a:cubicBezTo>
                    <a:cubicBezTo>
                      <a:pt x="0" y="250202"/>
                      <a:pt x="4619" y="239250"/>
                      <a:pt x="13860" y="227773"/>
                    </a:cubicBezTo>
                    <a:cubicBezTo>
                      <a:pt x="23098" y="216300"/>
                      <a:pt x="33233" y="206540"/>
                      <a:pt x="44258" y="198493"/>
                    </a:cubicBezTo>
                    <a:cubicBezTo>
                      <a:pt x="55287" y="190447"/>
                      <a:pt x="65422" y="182099"/>
                      <a:pt x="74659" y="173457"/>
                    </a:cubicBezTo>
                    <a:cubicBezTo>
                      <a:pt x="83897" y="164815"/>
                      <a:pt x="88520" y="157663"/>
                      <a:pt x="88520" y="152000"/>
                    </a:cubicBezTo>
                    <a:cubicBezTo>
                      <a:pt x="88520" y="150808"/>
                      <a:pt x="86431" y="145145"/>
                      <a:pt x="82261" y="135010"/>
                    </a:cubicBezTo>
                    <a:cubicBezTo>
                      <a:pt x="78087" y="124878"/>
                      <a:pt x="75704" y="118322"/>
                      <a:pt x="75105" y="115339"/>
                    </a:cubicBezTo>
                    <a:cubicBezTo>
                      <a:pt x="72424" y="100140"/>
                      <a:pt x="71081" y="84644"/>
                      <a:pt x="71081" y="68845"/>
                    </a:cubicBezTo>
                    <a:close/>
                  </a:path>
                </a:pathLst>
              </a:custGeom>
              <a:solidFill>
                <a:srgbClr val="90BDB5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íSļîḍè">
                <a:extLst>
                  <a:ext uri="{FF2B5EF4-FFF2-40B4-BE49-F238E27FC236}">
                    <a16:creationId xmlns="" xmlns:a16="http://schemas.microsoft.com/office/drawing/2014/main" id="{373156D6-C26A-41B6-946B-7E24FB2F86D7}"/>
                  </a:ext>
                </a:extLst>
              </p:cNvPr>
              <p:cNvSpPr/>
              <p:nvPr/>
            </p:nvSpPr>
            <p:spPr>
              <a:xfrm>
                <a:off x="9972960" y="2897372"/>
                <a:ext cx="1063256" cy="1063256"/>
              </a:xfrm>
              <a:prstGeom prst="arc">
                <a:avLst>
                  <a:gd name="adj1" fmla="val 10800000"/>
                  <a:gd name="adj2" fmla="val 0"/>
                </a:avLst>
              </a:prstGeom>
              <a:noFill/>
              <a:ln w="28575">
                <a:solidFill>
                  <a:srgbClr val="ECF0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BE12A90C-F393-4CFC-8254-5D6C89039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4588" y="3917092"/>
              <a:ext cx="0" cy="408020"/>
            </a:xfrm>
            <a:prstGeom prst="line">
              <a:avLst/>
            </a:prstGeom>
            <a:ln cap="rnd">
              <a:solidFill>
                <a:srgbClr val="95A5A6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şḻiḑe">
              <a:extLst>
                <a:ext uri="{FF2B5EF4-FFF2-40B4-BE49-F238E27FC236}">
                  <a16:creationId xmlns="" xmlns:a16="http://schemas.microsoft.com/office/drawing/2014/main" id="{B4128873-8FB6-4742-BFD4-EB997A7E0FBA}"/>
                </a:ext>
              </a:extLst>
            </p:cNvPr>
            <p:cNvSpPr txBox="1"/>
            <p:nvPr/>
          </p:nvSpPr>
          <p:spPr>
            <a:xfrm>
              <a:off x="10148006" y="4471200"/>
              <a:ext cx="713165" cy="52693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spcAft>
                  <a:spcPts val="0"/>
                </a:spcAft>
              </a:pPr>
              <a:r>
                <a:rPr lang="en-US" sz="3200" dirty="0">
                  <a:solidFill>
                    <a:srgbClr val="90BDB5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4" name="îṣḷíḑe">
              <a:extLst>
                <a:ext uri="{FF2B5EF4-FFF2-40B4-BE49-F238E27FC236}">
                  <a16:creationId xmlns="" xmlns:a16="http://schemas.microsoft.com/office/drawing/2014/main" id="{55C869B1-D99D-4B78-8893-36D7ECBF044B}"/>
                </a:ext>
              </a:extLst>
            </p:cNvPr>
            <p:cNvSpPr/>
            <p:nvPr/>
          </p:nvSpPr>
          <p:spPr>
            <a:xfrm>
              <a:off x="9510515" y="5076469"/>
              <a:ext cx="1988146" cy="29238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5" name="íşḻïďe">
              <a:extLst>
                <a:ext uri="{FF2B5EF4-FFF2-40B4-BE49-F238E27FC236}">
                  <a16:creationId xmlns="" xmlns:a16="http://schemas.microsoft.com/office/drawing/2014/main" id="{E1C38AF2-111F-4496-BADA-97289F1FCE56}"/>
                </a:ext>
              </a:extLst>
            </p:cNvPr>
            <p:cNvSpPr/>
            <p:nvPr/>
          </p:nvSpPr>
          <p:spPr>
            <a:xfrm>
              <a:off x="9510515" y="5334067"/>
              <a:ext cx="1988146" cy="115880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79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D41D3103-4C63-4E54-A8E4-DE16BF44C8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DEAEE734-9973-439C-8F31-D0F2677BC815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íṩļîḑè">
            <a:extLst>
              <a:ext uri="{FF2B5EF4-FFF2-40B4-BE49-F238E27FC236}">
                <a16:creationId xmlns="" xmlns:a16="http://schemas.microsoft.com/office/drawing/2014/main" id="{274ADC2C-5018-48AC-9F78-BFB5FC7BECAA}"/>
              </a:ext>
            </a:extLst>
          </p:cNvPr>
          <p:cNvGrpSpPr/>
          <p:nvPr/>
        </p:nvGrpSpPr>
        <p:grpSpPr>
          <a:xfrm>
            <a:off x="3429341" y="1880828"/>
            <a:ext cx="5333318" cy="3559689"/>
            <a:chOff x="3429341" y="1880828"/>
            <a:chExt cx="5333318" cy="3559689"/>
          </a:xfrm>
        </p:grpSpPr>
        <p:sp>
          <p:nvSpPr>
            <p:cNvPr id="9" name="íŝľîďe">
              <a:extLst>
                <a:ext uri="{FF2B5EF4-FFF2-40B4-BE49-F238E27FC236}">
                  <a16:creationId xmlns="" xmlns:a16="http://schemas.microsoft.com/office/drawing/2014/main" id="{6AC0D5BC-8C31-4BD3-9B56-05BEB2C3C75F}"/>
                </a:ext>
              </a:extLst>
            </p:cNvPr>
            <p:cNvSpPr/>
            <p:nvPr/>
          </p:nvSpPr>
          <p:spPr>
            <a:xfrm>
              <a:off x="4318020" y="1880828"/>
              <a:ext cx="3118544" cy="177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4"/>
                    <a:pt x="5515" y="0"/>
                    <a:pt x="12314" y="0"/>
                  </a:cubicBezTo>
                  <a:cubicBezTo>
                    <a:pt x="16025" y="0"/>
                    <a:pt x="19354" y="2885"/>
                    <a:pt x="21600" y="7423"/>
                  </a:cubicBezTo>
                </a:path>
              </a:pathLst>
            </a:custGeom>
            <a:noFill/>
            <a:ln w="38100" cap="flat">
              <a:solidFill>
                <a:schemeClr val="tx2"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išḻiḓè">
              <a:extLst>
                <a:ext uri="{FF2B5EF4-FFF2-40B4-BE49-F238E27FC236}">
                  <a16:creationId xmlns="" xmlns:a16="http://schemas.microsoft.com/office/drawing/2014/main" id="{89457A44-999A-4BCC-A59D-2BD24034C5EC}"/>
                </a:ext>
              </a:extLst>
            </p:cNvPr>
            <p:cNvSpPr/>
            <p:nvPr/>
          </p:nvSpPr>
          <p:spPr>
            <a:xfrm>
              <a:off x="7349528" y="2410363"/>
              <a:ext cx="182652" cy="18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96" y="0"/>
                  </a:moveTo>
                  <a:lnTo>
                    <a:pt x="0" y="14306"/>
                  </a:lnTo>
                  <a:lnTo>
                    <a:pt x="21600" y="21600"/>
                  </a:lnTo>
                  <a:lnTo>
                    <a:pt x="17396" y="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ṣľíďe">
              <a:extLst>
                <a:ext uri="{FF2B5EF4-FFF2-40B4-BE49-F238E27FC236}">
                  <a16:creationId xmlns="" xmlns:a16="http://schemas.microsoft.com/office/drawing/2014/main" id="{D0A982C9-17C6-4E51-8999-55635E2432A7}"/>
                </a:ext>
              </a:extLst>
            </p:cNvPr>
            <p:cNvSpPr/>
            <p:nvPr/>
          </p:nvSpPr>
          <p:spPr>
            <a:xfrm>
              <a:off x="4752395" y="3555025"/>
              <a:ext cx="2277715" cy="142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19790" extrusionOk="0">
                  <a:moveTo>
                    <a:pt x="21407" y="14360"/>
                  </a:moveTo>
                  <a:cubicBezTo>
                    <a:pt x="16510" y="21600"/>
                    <a:pt x="8567" y="21600"/>
                    <a:pt x="3670" y="14360"/>
                  </a:cubicBezTo>
                  <a:cubicBezTo>
                    <a:pt x="1004" y="10418"/>
                    <a:pt x="-193" y="5149"/>
                    <a:pt x="25" y="0"/>
                  </a:cubicBezTo>
                </a:path>
              </a:pathLst>
            </a:custGeom>
            <a:noFill/>
            <a:ln w="38100" cap="flat">
              <a:solidFill>
                <a:schemeClr val="tx2"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ïślîḍé">
              <a:extLst>
                <a:ext uri="{FF2B5EF4-FFF2-40B4-BE49-F238E27FC236}">
                  <a16:creationId xmlns="" xmlns:a16="http://schemas.microsoft.com/office/drawing/2014/main" id="{C9D74D31-03F1-4C52-9C6E-02F519ABBB0F}"/>
                </a:ext>
              </a:extLst>
            </p:cNvPr>
            <p:cNvSpPr/>
            <p:nvPr/>
          </p:nvSpPr>
          <p:spPr>
            <a:xfrm>
              <a:off x="6934504" y="4499490"/>
              <a:ext cx="188760" cy="18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494"/>
                  </a:moveTo>
                  <a:lnTo>
                    <a:pt x="14306" y="21600"/>
                  </a:lnTo>
                  <a:lnTo>
                    <a:pt x="21600" y="0"/>
                  </a:lnTo>
                  <a:lnTo>
                    <a:pt x="0" y="4494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šḻíḑè">
              <a:extLst>
                <a:ext uri="{FF2B5EF4-FFF2-40B4-BE49-F238E27FC236}">
                  <a16:creationId xmlns="" xmlns:a16="http://schemas.microsoft.com/office/drawing/2014/main" id="{AB760389-C3FB-436B-8C99-5BA9312300DC}"/>
                </a:ext>
              </a:extLst>
            </p:cNvPr>
            <p:cNvSpPr/>
            <p:nvPr/>
          </p:nvSpPr>
          <p:spPr>
            <a:xfrm>
              <a:off x="3429341" y="2773236"/>
              <a:ext cx="1777358" cy="177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0BDB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šļîdê">
              <a:extLst>
                <a:ext uri="{FF2B5EF4-FFF2-40B4-BE49-F238E27FC236}">
                  <a16:creationId xmlns="" xmlns:a16="http://schemas.microsoft.com/office/drawing/2014/main" id="{A40D02F4-06A3-407A-8BE8-ECC0F796A0C3}"/>
                </a:ext>
              </a:extLst>
            </p:cNvPr>
            <p:cNvSpPr/>
            <p:nvPr/>
          </p:nvSpPr>
          <p:spPr>
            <a:xfrm>
              <a:off x="5142351" y="2313070"/>
              <a:ext cx="2279817" cy="1360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19713" extrusionOk="0">
                  <a:moveTo>
                    <a:pt x="0" y="5663"/>
                  </a:moveTo>
                  <a:cubicBezTo>
                    <a:pt x="4928" y="-1887"/>
                    <a:pt x="12922" y="-1887"/>
                    <a:pt x="17849" y="5663"/>
                  </a:cubicBezTo>
                  <a:cubicBezTo>
                    <a:pt x="20368" y="9521"/>
                    <a:pt x="21600" y="14638"/>
                    <a:pt x="21545" y="19713"/>
                  </a:cubicBezTo>
                </a:path>
              </a:pathLst>
            </a:custGeom>
            <a:noFill/>
            <a:ln w="38100" cap="flat">
              <a:solidFill>
                <a:schemeClr val="tx2"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śľiḍê">
              <a:extLst>
                <a:ext uri="{FF2B5EF4-FFF2-40B4-BE49-F238E27FC236}">
                  <a16:creationId xmlns="" xmlns:a16="http://schemas.microsoft.com/office/drawing/2014/main" id="{9BA44E4B-A32D-4E65-AED3-6DE126A6026F}"/>
                </a:ext>
              </a:extLst>
            </p:cNvPr>
            <p:cNvSpPr/>
            <p:nvPr/>
          </p:nvSpPr>
          <p:spPr>
            <a:xfrm>
              <a:off x="5072465" y="2601731"/>
              <a:ext cx="185140" cy="18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78"/>
                  </a:moveTo>
                  <a:lnTo>
                    <a:pt x="5722" y="0"/>
                  </a:lnTo>
                  <a:lnTo>
                    <a:pt x="0" y="21600"/>
                  </a:lnTo>
                  <a:lnTo>
                    <a:pt x="21600" y="15878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šľíḑê">
              <a:extLst>
                <a:ext uri="{FF2B5EF4-FFF2-40B4-BE49-F238E27FC236}">
                  <a16:creationId xmlns="" xmlns:a16="http://schemas.microsoft.com/office/drawing/2014/main" id="{4F317484-09DF-413F-A2F0-96303A98FC4C}"/>
                </a:ext>
              </a:extLst>
            </p:cNvPr>
            <p:cNvSpPr/>
            <p:nvPr/>
          </p:nvSpPr>
          <p:spPr>
            <a:xfrm>
              <a:off x="4812919" y="3659429"/>
              <a:ext cx="3063547" cy="1781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941"/>
                    <a:pt x="15986" y="21600"/>
                    <a:pt x="9044" y="21600"/>
                  </a:cubicBezTo>
                  <a:cubicBezTo>
                    <a:pt x="5492" y="21600"/>
                    <a:pt x="2266" y="19036"/>
                    <a:pt x="0" y="14927"/>
                  </a:cubicBezTo>
                </a:path>
              </a:pathLst>
            </a:custGeom>
            <a:noFill/>
            <a:ln w="38100" cap="flat">
              <a:solidFill>
                <a:schemeClr val="tx2"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ṣľîḑè">
              <a:extLst>
                <a:ext uri="{FF2B5EF4-FFF2-40B4-BE49-F238E27FC236}">
                  <a16:creationId xmlns="" xmlns:a16="http://schemas.microsoft.com/office/drawing/2014/main" id="{AB4C68EC-C316-46FF-B031-F5D648166305}"/>
                </a:ext>
              </a:extLst>
            </p:cNvPr>
            <p:cNvSpPr/>
            <p:nvPr/>
          </p:nvSpPr>
          <p:spPr>
            <a:xfrm>
              <a:off x="4758009" y="4841101"/>
              <a:ext cx="186339" cy="18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26" y="21600"/>
                  </a:moveTo>
                  <a:lnTo>
                    <a:pt x="21600" y="5722"/>
                  </a:lnTo>
                  <a:lnTo>
                    <a:pt x="0" y="0"/>
                  </a:lnTo>
                  <a:lnTo>
                    <a:pt x="5826" y="2160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ṣlïḓe">
              <a:extLst>
                <a:ext uri="{FF2B5EF4-FFF2-40B4-BE49-F238E27FC236}">
                  <a16:creationId xmlns="" xmlns:a16="http://schemas.microsoft.com/office/drawing/2014/main" id="{0EAC5054-CA36-451F-AF13-2D9B45D80251}"/>
                </a:ext>
              </a:extLst>
            </p:cNvPr>
            <p:cNvSpPr/>
            <p:nvPr/>
          </p:nvSpPr>
          <p:spPr>
            <a:xfrm>
              <a:off x="6987786" y="2773236"/>
              <a:ext cx="1774873" cy="177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iŝlíḍê">
              <a:extLst>
                <a:ext uri="{FF2B5EF4-FFF2-40B4-BE49-F238E27FC236}">
                  <a16:creationId xmlns="" xmlns:a16="http://schemas.microsoft.com/office/drawing/2014/main" id="{56E1A9AF-5F00-424B-A0F7-D6A0374652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16632" y="3190853"/>
              <a:ext cx="402778" cy="468208"/>
            </a:xfrm>
            <a:custGeom>
              <a:avLst/>
              <a:gdLst>
                <a:gd name="connsiteX0" fmla="*/ 144647 w 290884"/>
                <a:gd name="connsiteY0" fmla="*/ 246063 h 338138"/>
                <a:gd name="connsiteX1" fmla="*/ 110656 w 290884"/>
                <a:gd name="connsiteY1" fmla="*/ 261816 h 338138"/>
                <a:gd name="connsiteX2" fmla="*/ 144647 w 290884"/>
                <a:gd name="connsiteY2" fmla="*/ 314326 h 338138"/>
                <a:gd name="connsiteX3" fmla="*/ 177331 w 290884"/>
                <a:gd name="connsiteY3" fmla="*/ 261816 h 338138"/>
                <a:gd name="connsiteX4" fmla="*/ 144647 w 290884"/>
                <a:gd name="connsiteY4" fmla="*/ 246063 h 338138"/>
                <a:gd name="connsiteX5" fmla="*/ 186856 w 290884"/>
                <a:gd name="connsiteY5" fmla="*/ 222250 h 338138"/>
                <a:gd name="connsiteX6" fmla="*/ 181776 w 290884"/>
                <a:gd name="connsiteY6" fmla="*/ 224790 h 338138"/>
                <a:gd name="connsiteX7" fmla="*/ 167806 w 290884"/>
                <a:gd name="connsiteY7" fmla="*/ 233680 h 338138"/>
                <a:gd name="connsiteX8" fmla="*/ 183046 w 290884"/>
                <a:gd name="connsiteY8" fmla="*/ 241300 h 338138"/>
                <a:gd name="connsiteX9" fmla="*/ 186856 w 290884"/>
                <a:gd name="connsiteY9" fmla="*/ 222250 h 338138"/>
                <a:gd name="connsiteX10" fmla="*/ 102719 w 290884"/>
                <a:gd name="connsiteY10" fmla="*/ 222250 h 338138"/>
                <a:gd name="connsiteX11" fmla="*/ 105470 w 290884"/>
                <a:gd name="connsiteY11" fmla="*/ 241300 h 338138"/>
                <a:gd name="connsiteX12" fmla="*/ 123357 w 290884"/>
                <a:gd name="connsiteY12" fmla="*/ 233680 h 338138"/>
                <a:gd name="connsiteX13" fmla="*/ 106846 w 290884"/>
                <a:gd name="connsiteY13" fmla="*/ 224790 h 338138"/>
                <a:gd name="connsiteX14" fmla="*/ 102719 w 290884"/>
                <a:gd name="connsiteY14" fmla="*/ 222250 h 338138"/>
                <a:gd name="connsiteX15" fmla="*/ 233044 w 290884"/>
                <a:gd name="connsiteY15" fmla="*/ 184150 h 338138"/>
                <a:gd name="connsiteX16" fmla="*/ 209321 w 290884"/>
                <a:gd name="connsiteY16" fmla="*/ 203710 h 338138"/>
                <a:gd name="connsiteX17" fmla="*/ 202731 w 290884"/>
                <a:gd name="connsiteY17" fmla="*/ 249351 h 338138"/>
                <a:gd name="connsiteX18" fmla="*/ 246223 w 290884"/>
                <a:gd name="connsiteY18" fmla="*/ 257175 h 338138"/>
                <a:gd name="connsiteX19" fmla="*/ 265992 w 290884"/>
                <a:gd name="connsiteY19" fmla="*/ 250655 h 338138"/>
                <a:gd name="connsiteX20" fmla="*/ 233044 w 290884"/>
                <a:gd name="connsiteY20" fmla="*/ 184150 h 338138"/>
                <a:gd name="connsiteX21" fmla="*/ 56261 w 290884"/>
                <a:gd name="connsiteY21" fmla="*/ 184150 h 338138"/>
                <a:gd name="connsiteX22" fmla="*/ 21995 w 290884"/>
                <a:gd name="connsiteY22" fmla="*/ 250655 h 338138"/>
                <a:gd name="connsiteX23" fmla="*/ 43082 w 290884"/>
                <a:gd name="connsiteY23" fmla="*/ 257175 h 338138"/>
                <a:gd name="connsiteX24" fmla="*/ 85256 w 290884"/>
                <a:gd name="connsiteY24" fmla="*/ 249351 h 338138"/>
                <a:gd name="connsiteX25" fmla="*/ 78666 w 290884"/>
                <a:gd name="connsiteY25" fmla="*/ 203710 h 338138"/>
                <a:gd name="connsiteX26" fmla="*/ 56261 w 290884"/>
                <a:gd name="connsiteY26" fmla="*/ 184150 h 338138"/>
                <a:gd name="connsiteX27" fmla="*/ 210669 w 290884"/>
                <a:gd name="connsiteY27" fmla="*/ 163513 h 338138"/>
                <a:gd name="connsiteX28" fmla="*/ 210669 w 290884"/>
                <a:gd name="connsiteY28" fmla="*/ 169070 h 338138"/>
                <a:gd name="connsiteX29" fmla="*/ 210669 w 290884"/>
                <a:gd name="connsiteY29" fmla="*/ 174626 h 338138"/>
                <a:gd name="connsiteX30" fmla="*/ 217019 w 290884"/>
                <a:gd name="connsiteY30" fmla="*/ 169070 h 338138"/>
                <a:gd name="connsiteX31" fmla="*/ 210669 w 290884"/>
                <a:gd name="connsiteY31" fmla="*/ 163513 h 338138"/>
                <a:gd name="connsiteX32" fmla="*/ 77319 w 290884"/>
                <a:gd name="connsiteY32" fmla="*/ 163513 h 338138"/>
                <a:gd name="connsiteX33" fmla="*/ 70969 w 290884"/>
                <a:gd name="connsiteY33" fmla="*/ 169070 h 338138"/>
                <a:gd name="connsiteX34" fmla="*/ 77319 w 290884"/>
                <a:gd name="connsiteY34" fmla="*/ 174626 h 338138"/>
                <a:gd name="connsiteX35" fmla="*/ 77319 w 290884"/>
                <a:gd name="connsiteY35" fmla="*/ 169070 h 338138"/>
                <a:gd name="connsiteX36" fmla="*/ 77319 w 290884"/>
                <a:gd name="connsiteY36" fmla="*/ 163513 h 338138"/>
                <a:gd name="connsiteX37" fmla="*/ 144788 w 290884"/>
                <a:gd name="connsiteY37" fmla="*/ 150813 h 338138"/>
                <a:gd name="connsiteX38" fmla="*/ 163045 w 290884"/>
                <a:gd name="connsiteY38" fmla="*/ 169070 h 338138"/>
                <a:gd name="connsiteX39" fmla="*/ 144788 w 290884"/>
                <a:gd name="connsiteY39" fmla="*/ 187327 h 338138"/>
                <a:gd name="connsiteX40" fmla="*/ 126531 w 290884"/>
                <a:gd name="connsiteY40" fmla="*/ 169070 h 338138"/>
                <a:gd name="connsiteX41" fmla="*/ 144788 w 290884"/>
                <a:gd name="connsiteY41" fmla="*/ 150813 h 338138"/>
                <a:gd name="connsiteX42" fmla="*/ 145444 w 290884"/>
                <a:gd name="connsiteY42" fmla="*/ 114300 h 338138"/>
                <a:gd name="connsiteX43" fmla="*/ 119215 w 290884"/>
                <a:gd name="connsiteY43" fmla="*/ 130293 h 338138"/>
                <a:gd name="connsiteX44" fmla="*/ 100855 w 290884"/>
                <a:gd name="connsiteY44" fmla="*/ 144952 h 338138"/>
                <a:gd name="connsiteX45" fmla="*/ 99544 w 290884"/>
                <a:gd name="connsiteY45" fmla="*/ 168941 h 338138"/>
                <a:gd name="connsiteX46" fmla="*/ 100855 w 290884"/>
                <a:gd name="connsiteY46" fmla="*/ 192930 h 338138"/>
                <a:gd name="connsiteX47" fmla="*/ 119215 w 290884"/>
                <a:gd name="connsiteY47" fmla="*/ 206257 h 338138"/>
                <a:gd name="connsiteX48" fmla="*/ 145444 w 290884"/>
                <a:gd name="connsiteY48" fmla="*/ 222250 h 338138"/>
                <a:gd name="connsiteX49" fmla="*/ 170361 w 290884"/>
                <a:gd name="connsiteY49" fmla="*/ 206257 h 338138"/>
                <a:gd name="connsiteX50" fmla="*/ 190032 w 290884"/>
                <a:gd name="connsiteY50" fmla="*/ 192930 h 338138"/>
                <a:gd name="connsiteX51" fmla="*/ 190032 w 290884"/>
                <a:gd name="connsiteY51" fmla="*/ 168941 h 338138"/>
                <a:gd name="connsiteX52" fmla="*/ 190032 w 290884"/>
                <a:gd name="connsiteY52" fmla="*/ 144952 h 338138"/>
                <a:gd name="connsiteX53" fmla="*/ 170361 w 290884"/>
                <a:gd name="connsiteY53" fmla="*/ 130293 h 338138"/>
                <a:gd name="connsiteX54" fmla="*/ 145444 w 290884"/>
                <a:gd name="connsiteY54" fmla="*/ 114300 h 338138"/>
                <a:gd name="connsiteX55" fmla="*/ 183046 w 290884"/>
                <a:gd name="connsiteY55" fmla="*/ 96838 h 338138"/>
                <a:gd name="connsiteX56" fmla="*/ 167806 w 290884"/>
                <a:gd name="connsiteY56" fmla="*/ 103188 h 338138"/>
                <a:gd name="connsiteX57" fmla="*/ 181776 w 290884"/>
                <a:gd name="connsiteY57" fmla="*/ 113348 h 338138"/>
                <a:gd name="connsiteX58" fmla="*/ 186856 w 290884"/>
                <a:gd name="connsiteY58" fmla="*/ 115888 h 338138"/>
                <a:gd name="connsiteX59" fmla="*/ 183046 w 290884"/>
                <a:gd name="connsiteY59" fmla="*/ 96838 h 338138"/>
                <a:gd name="connsiteX60" fmla="*/ 105470 w 290884"/>
                <a:gd name="connsiteY60" fmla="*/ 96838 h 338138"/>
                <a:gd name="connsiteX61" fmla="*/ 102719 w 290884"/>
                <a:gd name="connsiteY61" fmla="*/ 115888 h 338138"/>
                <a:gd name="connsiteX62" fmla="*/ 106846 w 290884"/>
                <a:gd name="connsiteY62" fmla="*/ 113348 h 338138"/>
                <a:gd name="connsiteX63" fmla="*/ 123357 w 290884"/>
                <a:gd name="connsiteY63" fmla="*/ 103188 h 338138"/>
                <a:gd name="connsiteX64" fmla="*/ 105470 w 290884"/>
                <a:gd name="connsiteY64" fmla="*/ 96838 h 338138"/>
                <a:gd name="connsiteX65" fmla="*/ 246901 w 290884"/>
                <a:gd name="connsiteY65" fmla="*/ 79375 h 338138"/>
                <a:gd name="connsiteX66" fmla="*/ 202731 w 290884"/>
                <a:gd name="connsiteY66" fmla="*/ 88503 h 338138"/>
                <a:gd name="connsiteX67" fmla="*/ 209424 w 290884"/>
                <a:gd name="connsiteY67" fmla="*/ 134144 h 338138"/>
                <a:gd name="connsiteX68" fmla="*/ 233517 w 290884"/>
                <a:gd name="connsiteY68" fmla="*/ 152400 h 338138"/>
                <a:gd name="connsiteX69" fmla="*/ 250917 w 290884"/>
                <a:gd name="connsiteY69" fmla="*/ 132840 h 338138"/>
                <a:gd name="connsiteX70" fmla="*/ 266979 w 290884"/>
                <a:gd name="connsiteY70" fmla="*/ 85895 h 338138"/>
                <a:gd name="connsiteX71" fmla="*/ 246901 w 290884"/>
                <a:gd name="connsiteY71" fmla="*/ 79375 h 338138"/>
                <a:gd name="connsiteX72" fmla="*/ 43420 w 290884"/>
                <a:gd name="connsiteY72" fmla="*/ 79375 h 338138"/>
                <a:gd name="connsiteX73" fmla="*/ 22503 w 290884"/>
                <a:gd name="connsiteY73" fmla="*/ 85895 h 338138"/>
                <a:gd name="connsiteX74" fmla="*/ 38191 w 290884"/>
                <a:gd name="connsiteY74" fmla="*/ 132840 h 338138"/>
                <a:gd name="connsiteX75" fmla="*/ 56494 w 290884"/>
                <a:gd name="connsiteY75" fmla="*/ 152400 h 338138"/>
                <a:gd name="connsiteX76" fmla="*/ 78719 w 290884"/>
                <a:gd name="connsiteY76" fmla="*/ 134144 h 338138"/>
                <a:gd name="connsiteX77" fmla="*/ 85256 w 290884"/>
                <a:gd name="connsiteY77" fmla="*/ 88503 h 338138"/>
                <a:gd name="connsiteX78" fmla="*/ 43420 w 290884"/>
                <a:gd name="connsiteY78" fmla="*/ 79375 h 338138"/>
                <a:gd name="connsiteX79" fmla="*/ 144647 w 290884"/>
                <a:gd name="connsiteY79" fmla="*/ 22225 h 338138"/>
                <a:gd name="connsiteX80" fmla="*/ 110656 w 290884"/>
                <a:gd name="connsiteY80" fmla="*/ 74942 h 338138"/>
                <a:gd name="connsiteX81" fmla="*/ 144647 w 290884"/>
                <a:gd name="connsiteY81" fmla="*/ 92075 h 338138"/>
                <a:gd name="connsiteX82" fmla="*/ 177331 w 290884"/>
                <a:gd name="connsiteY82" fmla="*/ 74942 h 338138"/>
                <a:gd name="connsiteX83" fmla="*/ 144647 w 290884"/>
                <a:gd name="connsiteY83" fmla="*/ 22225 h 338138"/>
                <a:gd name="connsiteX84" fmla="*/ 145581 w 290884"/>
                <a:gd name="connsiteY84" fmla="*/ 0 h 338138"/>
                <a:gd name="connsiteX85" fmla="*/ 199637 w 290884"/>
                <a:gd name="connsiteY85" fmla="*/ 67363 h 338138"/>
                <a:gd name="connsiteX86" fmla="*/ 247101 w 290884"/>
                <a:gd name="connsiteY86" fmla="*/ 58117 h 338138"/>
                <a:gd name="connsiteX87" fmla="*/ 285335 w 290884"/>
                <a:gd name="connsiteY87" fmla="*/ 73968 h 338138"/>
                <a:gd name="connsiteX88" fmla="*/ 268195 w 290884"/>
                <a:gd name="connsiteY88" fmla="*/ 145294 h 338138"/>
                <a:gd name="connsiteX89" fmla="*/ 248419 w 290884"/>
                <a:gd name="connsiteY89" fmla="*/ 169069 h 338138"/>
                <a:gd name="connsiteX90" fmla="*/ 285335 w 290884"/>
                <a:gd name="connsiteY90" fmla="*/ 264170 h 338138"/>
                <a:gd name="connsiteX91" fmla="*/ 247101 w 290884"/>
                <a:gd name="connsiteY91" fmla="*/ 280021 h 338138"/>
                <a:gd name="connsiteX92" fmla="*/ 199637 w 290884"/>
                <a:gd name="connsiteY92" fmla="*/ 270775 h 338138"/>
                <a:gd name="connsiteX93" fmla="*/ 145581 w 290884"/>
                <a:gd name="connsiteY93" fmla="*/ 338138 h 338138"/>
                <a:gd name="connsiteX94" fmla="*/ 91525 w 290884"/>
                <a:gd name="connsiteY94" fmla="*/ 270775 h 338138"/>
                <a:gd name="connsiteX95" fmla="*/ 44061 w 290884"/>
                <a:gd name="connsiteY95" fmla="*/ 280021 h 338138"/>
                <a:gd name="connsiteX96" fmla="*/ 5827 w 290884"/>
                <a:gd name="connsiteY96" fmla="*/ 264170 h 338138"/>
                <a:gd name="connsiteX97" fmla="*/ 41425 w 290884"/>
                <a:gd name="connsiteY97" fmla="*/ 169069 h 338138"/>
                <a:gd name="connsiteX98" fmla="*/ 21648 w 290884"/>
                <a:gd name="connsiteY98" fmla="*/ 145294 h 338138"/>
                <a:gd name="connsiteX99" fmla="*/ 5827 w 290884"/>
                <a:gd name="connsiteY99" fmla="*/ 73968 h 338138"/>
                <a:gd name="connsiteX100" fmla="*/ 44061 w 290884"/>
                <a:gd name="connsiteY100" fmla="*/ 58117 h 338138"/>
                <a:gd name="connsiteX101" fmla="*/ 91525 w 290884"/>
                <a:gd name="connsiteY101" fmla="*/ 67363 h 338138"/>
                <a:gd name="connsiteX102" fmla="*/ 145581 w 290884"/>
                <a:gd name="connsiteY10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90884" h="338138">
                  <a:moveTo>
                    <a:pt x="144647" y="246063"/>
                  </a:moveTo>
                  <a:cubicBezTo>
                    <a:pt x="132881" y="252627"/>
                    <a:pt x="121115" y="257878"/>
                    <a:pt x="110656" y="261816"/>
                  </a:cubicBezTo>
                  <a:cubicBezTo>
                    <a:pt x="119807" y="295948"/>
                    <a:pt x="132881" y="314326"/>
                    <a:pt x="144647" y="314326"/>
                  </a:cubicBezTo>
                  <a:cubicBezTo>
                    <a:pt x="155106" y="314326"/>
                    <a:pt x="168180" y="295948"/>
                    <a:pt x="177331" y="261816"/>
                  </a:cubicBezTo>
                  <a:cubicBezTo>
                    <a:pt x="166872" y="257878"/>
                    <a:pt x="155106" y="252627"/>
                    <a:pt x="144647" y="246063"/>
                  </a:cubicBezTo>
                  <a:close/>
                  <a:moveTo>
                    <a:pt x="186856" y="222250"/>
                  </a:moveTo>
                  <a:cubicBezTo>
                    <a:pt x="184316" y="222250"/>
                    <a:pt x="183046" y="223520"/>
                    <a:pt x="181776" y="224790"/>
                  </a:cubicBezTo>
                  <a:cubicBezTo>
                    <a:pt x="176696" y="228600"/>
                    <a:pt x="171616" y="231140"/>
                    <a:pt x="167806" y="233680"/>
                  </a:cubicBezTo>
                  <a:cubicBezTo>
                    <a:pt x="172886" y="237490"/>
                    <a:pt x="177966" y="238760"/>
                    <a:pt x="183046" y="241300"/>
                  </a:cubicBezTo>
                  <a:cubicBezTo>
                    <a:pt x="184316" y="234950"/>
                    <a:pt x="185586" y="228600"/>
                    <a:pt x="186856" y="222250"/>
                  </a:cubicBezTo>
                  <a:close/>
                  <a:moveTo>
                    <a:pt x="102719" y="222250"/>
                  </a:moveTo>
                  <a:cubicBezTo>
                    <a:pt x="102719" y="228600"/>
                    <a:pt x="104095" y="234950"/>
                    <a:pt x="105470" y="241300"/>
                  </a:cubicBezTo>
                  <a:cubicBezTo>
                    <a:pt x="110974" y="238760"/>
                    <a:pt x="117853" y="237490"/>
                    <a:pt x="123357" y="233680"/>
                  </a:cubicBezTo>
                  <a:cubicBezTo>
                    <a:pt x="117853" y="231140"/>
                    <a:pt x="112350" y="228600"/>
                    <a:pt x="106846" y="224790"/>
                  </a:cubicBezTo>
                  <a:cubicBezTo>
                    <a:pt x="105470" y="223520"/>
                    <a:pt x="104095" y="222250"/>
                    <a:pt x="102719" y="222250"/>
                  </a:cubicBezTo>
                  <a:close/>
                  <a:moveTo>
                    <a:pt x="233044" y="184150"/>
                  </a:moveTo>
                  <a:cubicBezTo>
                    <a:pt x="225136" y="190670"/>
                    <a:pt x="218546" y="197190"/>
                    <a:pt x="209321" y="203710"/>
                  </a:cubicBezTo>
                  <a:cubicBezTo>
                    <a:pt x="208003" y="219359"/>
                    <a:pt x="206685" y="235007"/>
                    <a:pt x="202731" y="249351"/>
                  </a:cubicBezTo>
                  <a:cubicBezTo>
                    <a:pt x="219864" y="254567"/>
                    <a:pt x="234361" y="257175"/>
                    <a:pt x="246223" y="257175"/>
                  </a:cubicBezTo>
                  <a:cubicBezTo>
                    <a:pt x="251494" y="257175"/>
                    <a:pt x="262038" y="257175"/>
                    <a:pt x="265992" y="250655"/>
                  </a:cubicBezTo>
                  <a:cubicBezTo>
                    <a:pt x="272581" y="241527"/>
                    <a:pt x="262038" y="215446"/>
                    <a:pt x="233044" y="184150"/>
                  </a:cubicBezTo>
                  <a:close/>
                  <a:moveTo>
                    <a:pt x="56261" y="184150"/>
                  </a:moveTo>
                  <a:cubicBezTo>
                    <a:pt x="25949" y="215446"/>
                    <a:pt x="15406" y="241527"/>
                    <a:pt x="21995" y="250655"/>
                  </a:cubicBezTo>
                  <a:cubicBezTo>
                    <a:pt x="25949" y="257175"/>
                    <a:pt x="36493" y="257175"/>
                    <a:pt x="43082" y="257175"/>
                  </a:cubicBezTo>
                  <a:cubicBezTo>
                    <a:pt x="54943" y="257175"/>
                    <a:pt x="69441" y="254567"/>
                    <a:pt x="85256" y="249351"/>
                  </a:cubicBezTo>
                  <a:cubicBezTo>
                    <a:pt x="82620" y="235007"/>
                    <a:pt x="79984" y="219359"/>
                    <a:pt x="78666" y="203710"/>
                  </a:cubicBezTo>
                  <a:cubicBezTo>
                    <a:pt x="70759" y="197190"/>
                    <a:pt x="62851" y="190670"/>
                    <a:pt x="56261" y="184150"/>
                  </a:cubicBezTo>
                  <a:close/>
                  <a:moveTo>
                    <a:pt x="210669" y="163513"/>
                  </a:moveTo>
                  <a:cubicBezTo>
                    <a:pt x="210669" y="164902"/>
                    <a:pt x="210669" y="166291"/>
                    <a:pt x="210669" y="169070"/>
                  </a:cubicBezTo>
                  <a:cubicBezTo>
                    <a:pt x="210669" y="170459"/>
                    <a:pt x="210669" y="173237"/>
                    <a:pt x="210669" y="174626"/>
                  </a:cubicBezTo>
                  <a:cubicBezTo>
                    <a:pt x="213209" y="173237"/>
                    <a:pt x="215749" y="170459"/>
                    <a:pt x="217019" y="169070"/>
                  </a:cubicBezTo>
                  <a:cubicBezTo>
                    <a:pt x="215749" y="166291"/>
                    <a:pt x="213209" y="164902"/>
                    <a:pt x="210669" y="163513"/>
                  </a:cubicBezTo>
                  <a:close/>
                  <a:moveTo>
                    <a:pt x="77319" y="163513"/>
                  </a:moveTo>
                  <a:cubicBezTo>
                    <a:pt x="74779" y="164902"/>
                    <a:pt x="73509" y="166291"/>
                    <a:pt x="70969" y="169070"/>
                  </a:cubicBezTo>
                  <a:cubicBezTo>
                    <a:pt x="73509" y="170459"/>
                    <a:pt x="74779" y="173237"/>
                    <a:pt x="77319" y="174626"/>
                  </a:cubicBezTo>
                  <a:cubicBezTo>
                    <a:pt x="77319" y="173237"/>
                    <a:pt x="77319" y="170459"/>
                    <a:pt x="77319" y="169070"/>
                  </a:cubicBezTo>
                  <a:cubicBezTo>
                    <a:pt x="77319" y="166291"/>
                    <a:pt x="77319" y="164902"/>
                    <a:pt x="77319" y="163513"/>
                  </a:cubicBezTo>
                  <a:close/>
                  <a:moveTo>
                    <a:pt x="144788" y="150813"/>
                  </a:moveTo>
                  <a:cubicBezTo>
                    <a:pt x="154871" y="150813"/>
                    <a:pt x="163045" y="158987"/>
                    <a:pt x="163045" y="169070"/>
                  </a:cubicBezTo>
                  <a:cubicBezTo>
                    <a:pt x="163045" y="179153"/>
                    <a:pt x="154871" y="187327"/>
                    <a:pt x="144788" y="187327"/>
                  </a:cubicBezTo>
                  <a:cubicBezTo>
                    <a:pt x="134705" y="187327"/>
                    <a:pt x="126531" y="179153"/>
                    <a:pt x="126531" y="169070"/>
                  </a:cubicBezTo>
                  <a:cubicBezTo>
                    <a:pt x="126531" y="158987"/>
                    <a:pt x="134705" y="150813"/>
                    <a:pt x="144788" y="150813"/>
                  </a:cubicBezTo>
                  <a:close/>
                  <a:moveTo>
                    <a:pt x="145444" y="114300"/>
                  </a:moveTo>
                  <a:cubicBezTo>
                    <a:pt x="136264" y="119631"/>
                    <a:pt x="128395" y="124962"/>
                    <a:pt x="119215" y="130293"/>
                  </a:cubicBezTo>
                  <a:cubicBezTo>
                    <a:pt x="112658" y="135623"/>
                    <a:pt x="106101" y="139622"/>
                    <a:pt x="100855" y="144952"/>
                  </a:cubicBezTo>
                  <a:cubicBezTo>
                    <a:pt x="100855" y="152949"/>
                    <a:pt x="99544" y="160945"/>
                    <a:pt x="99544" y="168941"/>
                  </a:cubicBezTo>
                  <a:cubicBezTo>
                    <a:pt x="99544" y="176938"/>
                    <a:pt x="100855" y="184934"/>
                    <a:pt x="100855" y="192930"/>
                  </a:cubicBezTo>
                  <a:cubicBezTo>
                    <a:pt x="107412" y="196928"/>
                    <a:pt x="112658" y="202259"/>
                    <a:pt x="119215" y="206257"/>
                  </a:cubicBezTo>
                  <a:cubicBezTo>
                    <a:pt x="128395" y="212921"/>
                    <a:pt x="136264" y="218252"/>
                    <a:pt x="145444" y="222250"/>
                  </a:cubicBezTo>
                  <a:cubicBezTo>
                    <a:pt x="153312" y="218252"/>
                    <a:pt x="162492" y="212921"/>
                    <a:pt x="170361" y="206257"/>
                  </a:cubicBezTo>
                  <a:cubicBezTo>
                    <a:pt x="176918" y="202259"/>
                    <a:pt x="183475" y="196928"/>
                    <a:pt x="190032" y="192930"/>
                  </a:cubicBezTo>
                  <a:cubicBezTo>
                    <a:pt x="190032" y="184934"/>
                    <a:pt x="190032" y="176938"/>
                    <a:pt x="190032" y="168941"/>
                  </a:cubicBezTo>
                  <a:cubicBezTo>
                    <a:pt x="190032" y="160945"/>
                    <a:pt x="190032" y="152949"/>
                    <a:pt x="190032" y="144952"/>
                  </a:cubicBezTo>
                  <a:cubicBezTo>
                    <a:pt x="183475" y="139622"/>
                    <a:pt x="176918" y="135623"/>
                    <a:pt x="170361" y="130293"/>
                  </a:cubicBezTo>
                  <a:cubicBezTo>
                    <a:pt x="162492" y="124962"/>
                    <a:pt x="153312" y="119631"/>
                    <a:pt x="145444" y="114300"/>
                  </a:cubicBezTo>
                  <a:close/>
                  <a:moveTo>
                    <a:pt x="183046" y="96838"/>
                  </a:moveTo>
                  <a:cubicBezTo>
                    <a:pt x="177966" y="98108"/>
                    <a:pt x="172886" y="100648"/>
                    <a:pt x="167806" y="103188"/>
                  </a:cubicBezTo>
                  <a:cubicBezTo>
                    <a:pt x="171616" y="106998"/>
                    <a:pt x="176696" y="109538"/>
                    <a:pt x="181776" y="113348"/>
                  </a:cubicBezTo>
                  <a:cubicBezTo>
                    <a:pt x="183046" y="114618"/>
                    <a:pt x="184316" y="115888"/>
                    <a:pt x="186856" y="115888"/>
                  </a:cubicBezTo>
                  <a:cubicBezTo>
                    <a:pt x="185586" y="109538"/>
                    <a:pt x="184316" y="103188"/>
                    <a:pt x="183046" y="96838"/>
                  </a:cubicBezTo>
                  <a:close/>
                  <a:moveTo>
                    <a:pt x="105470" y="96838"/>
                  </a:moveTo>
                  <a:cubicBezTo>
                    <a:pt x="104095" y="103188"/>
                    <a:pt x="102719" y="109538"/>
                    <a:pt x="102719" y="115888"/>
                  </a:cubicBezTo>
                  <a:cubicBezTo>
                    <a:pt x="104095" y="115888"/>
                    <a:pt x="105470" y="114618"/>
                    <a:pt x="106846" y="113348"/>
                  </a:cubicBezTo>
                  <a:cubicBezTo>
                    <a:pt x="112350" y="109538"/>
                    <a:pt x="117853" y="106998"/>
                    <a:pt x="123357" y="103188"/>
                  </a:cubicBezTo>
                  <a:cubicBezTo>
                    <a:pt x="117853" y="100648"/>
                    <a:pt x="110974" y="98108"/>
                    <a:pt x="105470" y="96838"/>
                  </a:cubicBezTo>
                  <a:close/>
                  <a:moveTo>
                    <a:pt x="246901" y="79375"/>
                  </a:moveTo>
                  <a:cubicBezTo>
                    <a:pt x="234855" y="79375"/>
                    <a:pt x="220132" y="83287"/>
                    <a:pt x="202731" y="88503"/>
                  </a:cubicBezTo>
                  <a:cubicBezTo>
                    <a:pt x="206747" y="102847"/>
                    <a:pt x="208085" y="118496"/>
                    <a:pt x="209424" y="134144"/>
                  </a:cubicBezTo>
                  <a:cubicBezTo>
                    <a:pt x="217455" y="139360"/>
                    <a:pt x="225486" y="145880"/>
                    <a:pt x="233517" y="152400"/>
                  </a:cubicBezTo>
                  <a:cubicBezTo>
                    <a:pt x="240209" y="145880"/>
                    <a:pt x="245563" y="139360"/>
                    <a:pt x="250917" y="132840"/>
                  </a:cubicBezTo>
                  <a:cubicBezTo>
                    <a:pt x="269656" y="108063"/>
                    <a:pt x="270994" y="92415"/>
                    <a:pt x="266979" y="85895"/>
                  </a:cubicBezTo>
                  <a:cubicBezTo>
                    <a:pt x="262963" y="80679"/>
                    <a:pt x="252255" y="79375"/>
                    <a:pt x="246901" y="79375"/>
                  </a:cubicBezTo>
                  <a:close/>
                  <a:moveTo>
                    <a:pt x="43420" y="79375"/>
                  </a:moveTo>
                  <a:cubicBezTo>
                    <a:pt x="36884" y="79375"/>
                    <a:pt x="26425" y="80679"/>
                    <a:pt x="22503" y="85895"/>
                  </a:cubicBezTo>
                  <a:cubicBezTo>
                    <a:pt x="18581" y="92415"/>
                    <a:pt x="21195" y="108063"/>
                    <a:pt x="38191" y="132840"/>
                  </a:cubicBezTo>
                  <a:cubicBezTo>
                    <a:pt x="43420" y="139360"/>
                    <a:pt x="49957" y="145880"/>
                    <a:pt x="56494" y="152400"/>
                  </a:cubicBezTo>
                  <a:cubicBezTo>
                    <a:pt x="63031" y="145880"/>
                    <a:pt x="70875" y="139360"/>
                    <a:pt x="78719" y="134144"/>
                  </a:cubicBezTo>
                  <a:cubicBezTo>
                    <a:pt x="80026" y="118496"/>
                    <a:pt x="82641" y="102847"/>
                    <a:pt x="85256" y="88503"/>
                  </a:cubicBezTo>
                  <a:cubicBezTo>
                    <a:pt x="69568" y="83287"/>
                    <a:pt x="55187" y="79375"/>
                    <a:pt x="43420" y="79375"/>
                  </a:cubicBezTo>
                  <a:close/>
                  <a:moveTo>
                    <a:pt x="144647" y="22225"/>
                  </a:moveTo>
                  <a:cubicBezTo>
                    <a:pt x="132881" y="22225"/>
                    <a:pt x="119807" y="41994"/>
                    <a:pt x="110656" y="74942"/>
                  </a:cubicBezTo>
                  <a:cubicBezTo>
                    <a:pt x="121115" y="80214"/>
                    <a:pt x="132881" y="85485"/>
                    <a:pt x="144647" y="92075"/>
                  </a:cubicBezTo>
                  <a:cubicBezTo>
                    <a:pt x="155106" y="85485"/>
                    <a:pt x="166872" y="80214"/>
                    <a:pt x="177331" y="74942"/>
                  </a:cubicBezTo>
                  <a:cubicBezTo>
                    <a:pt x="168180" y="41994"/>
                    <a:pt x="155106" y="22225"/>
                    <a:pt x="144647" y="22225"/>
                  </a:cubicBezTo>
                  <a:close/>
                  <a:moveTo>
                    <a:pt x="145581" y="0"/>
                  </a:moveTo>
                  <a:cubicBezTo>
                    <a:pt x="169313" y="0"/>
                    <a:pt x="187771" y="27738"/>
                    <a:pt x="199637" y="67363"/>
                  </a:cubicBezTo>
                  <a:cubicBezTo>
                    <a:pt x="216777" y="60759"/>
                    <a:pt x="232598" y="58117"/>
                    <a:pt x="247101" y="58117"/>
                  </a:cubicBezTo>
                  <a:cubicBezTo>
                    <a:pt x="269514" y="58117"/>
                    <a:pt x="280061" y="67363"/>
                    <a:pt x="285335" y="73968"/>
                  </a:cubicBezTo>
                  <a:cubicBezTo>
                    <a:pt x="293246" y="85855"/>
                    <a:pt x="295883" y="108310"/>
                    <a:pt x="268195" y="145294"/>
                  </a:cubicBezTo>
                  <a:cubicBezTo>
                    <a:pt x="262922" y="153219"/>
                    <a:pt x="256330" y="161144"/>
                    <a:pt x="248419" y="169069"/>
                  </a:cubicBezTo>
                  <a:cubicBezTo>
                    <a:pt x="281380" y="204732"/>
                    <a:pt x="301156" y="240395"/>
                    <a:pt x="285335" y="264170"/>
                  </a:cubicBezTo>
                  <a:cubicBezTo>
                    <a:pt x="280061" y="270775"/>
                    <a:pt x="269514" y="280021"/>
                    <a:pt x="247101" y="280021"/>
                  </a:cubicBezTo>
                  <a:cubicBezTo>
                    <a:pt x="232598" y="280021"/>
                    <a:pt x="216777" y="276058"/>
                    <a:pt x="199637" y="270775"/>
                  </a:cubicBezTo>
                  <a:cubicBezTo>
                    <a:pt x="187771" y="310400"/>
                    <a:pt x="169313" y="338138"/>
                    <a:pt x="145581" y="338138"/>
                  </a:cubicBezTo>
                  <a:cubicBezTo>
                    <a:pt x="120531" y="338138"/>
                    <a:pt x="102072" y="310400"/>
                    <a:pt x="91525" y="270775"/>
                  </a:cubicBezTo>
                  <a:cubicBezTo>
                    <a:pt x="73067" y="276058"/>
                    <a:pt x="57246" y="280021"/>
                    <a:pt x="44061" y="280021"/>
                  </a:cubicBezTo>
                  <a:cubicBezTo>
                    <a:pt x="21648" y="280021"/>
                    <a:pt x="9782" y="270775"/>
                    <a:pt x="5827" y="264170"/>
                  </a:cubicBezTo>
                  <a:cubicBezTo>
                    <a:pt x="-9994" y="240395"/>
                    <a:pt x="8464" y="204732"/>
                    <a:pt x="41425" y="169069"/>
                  </a:cubicBezTo>
                  <a:cubicBezTo>
                    <a:pt x="33514" y="161144"/>
                    <a:pt x="26922" y="153219"/>
                    <a:pt x="21648" y="145294"/>
                  </a:cubicBezTo>
                  <a:cubicBezTo>
                    <a:pt x="-6039" y="108310"/>
                    <a:pt x="-2084" y="85855"/>
                    <a:pt x="5827" y="73968"/>
                  </a:cubicBezTo>
                  <a:cubicBezTo>
                    <a:pt x="9782" y="67363"/>
                    <a:pt x="21648" y="58117"/>
                    <a:pt x="44061" y="58117"/>
                  </a:cubicBezTo>
                  <a:cubicBezTo>
                    <a:pt x="57246" y="58117"/>
                    <a:pt x="73067" y="60759"/>
                    <a:pt x="91525" y="67363"/>
                  </a:cubicBezTo>
                  <a:cubicBezTo>
                    <a:pt x="102072" y="27738"/>
                    <a:pt x="120531" y="0"/>
                    <a:pt x="1455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îṧļîďé">
              <a:extLst>
                <a:ext uri="{FF2B5EF4-FFF2-40B4-BE49-F238E27FC236}">
                  <a16:creationId xmlns="" xmlns:a16="http://schemas.microsoft.com/office/drawing/2014/main" id="{EBA1D19B-2C91-4ED6-A83B-CE2415FC3F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9478" y="3190853"/>
              <a:ext cx="371490" cy="468208"/>
            </a:xfrm>
            <a:custGeom>
              <a:avLst/>
              <a:gdLst>
                <a:gd name="connsiteX0" fmla="*/ 179388 w 268288"/>
                <a:gd name="connsiteY0" fmla="*/ 166688 h 338138"/>
                <a:gd name="connsiteX1" fmla="*/ 203200 w 268288"/>
                <a:gd name="connsiteY1" fmla="*/ 190443 h 338138"/>
                <a:gd name="connsiteX2" fmla="*/ 203200 w 268288"/>
                <a:gd name="connsiteY2" fmla="*/ 252471 h 338138"/>
                <a:gd name="connsiteX3" fmla="*/ 179388 w 268288"/>
                <a:gd name="connsiteY3" fmla="*/ 276226 h 338138"/>
                <a:gd name="connsiteX4" fmla="*/ 155575 w 268288"/>
                <a:gd name="connsiteY4" fmla="*/ 252471 h 338138"/>
                <a:gd name="connsiteX5" fmla="*/ 155575 w 268288"/>
                <a:gd name="connsiteY5" fmla="*/ 190443 h 338138"/>
                <a:gd name="connsiteX6" fmla="*/ 179388 w 268288"/>
                <a:gd name="connsiteY6" fmla="*/ 166688 h 338138"/>
                <a:gd name="connsiteX7" fmla="*/ 179388 w 268288"/>
                <a:gd name="connsiteY7" fmla="*/ 150813 h 338138"/>
                <a:gd name="connsiteX8" fmla="*/ 139700 w 268288"/>
                <a:gd name="connsiteY8" fmla="*/ 190427 h 338138"/>
                <a:gd name="connsiteX9" fmla="*/ 139700 w 268288"/>
                <a:gd name="connsiteY9" fmla="*/ 252488 h 338138"/>
                <a:gd name="connsiteX10" fmla="*/ 179388 w 268288"/>
                <a:gd name="connsiteY10" fmla="*/ 292101 h 338138"/>
                <a:gd name="connsiteX11" fmla="*/ 219075 w 268288"/>
                <a:gd name="connsiteY11" fmla="*/ 252488 h 338138"/>
                <a:gd name="connsiteX12" fmla="*/ 219075 w 268288"/>
                <a:gd name="connsiteY12" fmla="*/ 190427 h 338138"/>
                <a:gd name="connsiteX13" fmla="*/ 179388 w 268288"/>
                <a:gd name="connsiteY13" fmla="*/ 150813 h 338138"/>
                <a:gd name="connsiteX14" fmla="*/ 57120 w 268288"/>
                <a:gd name="connsiteY14" fmla="*/ 150813 h 338138"/>
                <a:gd name="connsiteX15" fmla="*/ 49212 w 268288"/>
                <a:gd name="connsiteY15" fmla="*/ 158705 h 338138"/>
                <a:gd name="connsiteX16" fmla="*/ 57120 w 268288"/>
                <a:gd name="connsiteY16" fmla="*/ 166597 h 338138"/>
                <a:gd name="connsiteX17" fmla="*/ 80842 w 268288"/>
                <a:gd name="connsiteY17" fmla="*/ 166597 h 338138"/>
                <a:gd name="connsiteX18" fmla="*/ 103247 w 268288"/>
                <a:gd name="connsiteY18" fmla="*/ 188959 h 338138"/>
                <a:gd name="connsiteX19" fmla="*/ 103247 w 268288"/>
                <a:gd name="connsiteY19" fmla="*/ 190274 h 338138"/>
                <a:gd name="connsiteX20" fmla="*/ 80842 w 268288"/>
                <a:gd name="connsiteY20" fmla="*/ 212635 h 338138"/>
                <a:gd name="connsiteX21" fmla="*/ 57120 w 268288"/>
                <a:gd name="connsiteY21" fmla="*/ 212635 h 338138"/>
                <a:gd name="connsiteX22" fmla="*/ 49212 w 268288"/>
                <a:gd name="connsiteY22" fmla="*/ 220527 h 338138"/>
                <a:gd name="connsiteX23" fmla="*/ 57120 w 268288"/>
                <a:gd name="connsiteY23" fmla="*/ 228419 h 338138"/>
                <a:gd name="connsiteX24" fmla="*/ 80842 w 268288"/>
                <a:gd name="connsiteY24" fmla="*/ 228419 h 338138"/>
                <a:gd name="connsiteX25" fmla="*/ 103247 w 268288"/>
                <a:gd name="connsiteY25" fmla="*/ 250781 h 338138"/>
                <a:gd name="connsiteX26" fmla="*/ 80842 w 268288"/>
                <a:gd name="connsiteY26" fmla="*/ 273142 h 338138"/>
                <a:gd name="connsiteX27" fmla="*/ 57120 w 268288"/>
                <a:gd name="connsiteY27" fmla="*/ 273142 h 338138"/>
                <a:gd name="connsiteX28" fmla="*/ 49212 w 268288"/>
                <a:gd name="connsiteY28" fmla="*/ 281034 h 338138"/>
                <a:gd name="connsiteX29" fmla="*/ 57120 w 268288"/>
                <a:gd name="connsiteY29" fmla="*/ 288926 h 338138"/>
                <a:gd name="connsiteX30" fmla="*/ 80842 w 268288"/>
                <a:gd name="connsiteY30" fmla="*/ 288926 h 338138"/>
                <a:gd name="connsiteX31" fmla="*/ 119062 w 268288"/>
                <a:gd name="connsiteY31" fmla="*/ 250781 h 338138"/>
                <a:gd name="connsiteX32" fmla="*/ 103247 w 268288"/>
                <a:gd name="connsiteY32" fmla="*/ 220527 h 338138"/>
                <a:gd name="connsiteX33" fmla="*/ 119062 w 268288"/>
                <a:gd name="connsiteY33" fmla="*/ 190274 h 338138"/>
                <a:gd name="connsiteX34" fmla="*/ 119062 w 268288"/>
                <a:gd name="connsiteY34" fmla="*/ 188959 h 338138"/>
                <a:gd name="connsiteX35" fmla="*/ 80842 w 268288"/>
                <a:gd name="connsiteY35" fmla="*/ 150813 h 338138"/>
                <a:gd name="connsiteX36" fmla="*/ 57120 w 268288"/>
                <a:gd name="connsiteY36" fmla="*/ 150813 h 338138"/>
                <a:gd name="connsiteX37" fmla="*/ 46099 w 268288"/>
                <a:gd name="connsiteY37" fmla="*/ 47625 h 338138"/>
                <a:gd name="connsiteX38" fmla="*/ 15875 w 268288"/>
                <a:gd name="connsiteY38" fmla="*/ 79629 h 338138"/>
                <a:gd name="connsiteX39" fmla="*/ 15875 w 268288"/>
                <a:gd name="connsiteY39" fmla="*/ 114300 h 338138"/>
                <a:gd name="connsiteX40" fmla="*/ 252413 w 268288"/>
                <a:gd name="connsiteY40" fmla="*/ 114300 h 338138"/>
                <a:gd name="connsiteX41" fmla="*/ 252413 w 268288"/>
                <a:gd name="connsiteY41" fmla="*/ 79629 h 338138"/>
                <a:gd name="connsiteX42" fmla="*/ 222189 w 268288"/>
                <a:gd name="connsiteY42" fmla="*/ 47625 h 338138"/>
                <a:gd name="connsiteX43" fmla="*/ 210362 w 268288"/>
                <a:gd name="connsiteY43" fmla="*/ 47625 h 338138"/>
                <a:gd name="connsiteX44" fmla="*/ 210362 w 268288"/>
                <a:gd name="connsiteY44" fmla="*/ 71628 h 338138"/>
                <a:gd name="connsiteX45" fmla="*/ 202477 w 268288"/>
                <a:gd name="connsiteY45" fmla="*/ 79629 h 338138"/>
                <a:gd name="connsiteX46" fmla="*/ 194593 w 268288"/>
                <a:gd name="connsiteY46" fmla="*/ 71628 h 338138"/>
                <a:gd name="connsiteX47" fmla="*/ 194593 w 268288"/>
                <a:gd name="connsiteY47" fmla="*/ 47625 h 338138"/>
                <a:gd name="connsiteX48" fmla="*/ 73696 w 268288"/>
                <a:gd name="connsiteY48" fmla="*/ 47625 h 338138"/>
                <a:gd name="connsiteX49" fmla="*/ 73696 w 268288"/>
                <a:gd name="connsiteY49" fmla="*/ 71628 h 338138"/>
                <a:gd name="connsiteX50" fmla="*/ 65811 w 268288"/>
                <a:gd name="connsiteY50" fmla="*/ 79629 h 338138"/>
                <a:gd name="connsiteX51" fmla="*/ 57926 w 268288"/>
                <a:gd name="connsiteY51" fmla="*/ 71628 h 338138"/>
                <a:gd name="connsiteX52" fmla="*/ 57926 w 268288"/>
                <a:gd name="connsiteY52" fmla="*/ 47625 h 338138"/>
                <a:gd name="connsiteX53" fmla="*/ 46099 w 268288"/>
                <a:gd name="connsiteY53" fmla="*/ 47625 h 338138"/>
                <a:gd name="connsiteX54" fmla="*/ 65757 w 268288"/>
                <a:gd name="connsiteY54" fmla="*/ 0 h 338138"/>
                <a:gd name="connsiteX55" fmla="*/ 73648 w 268288"/>
                <a:gd name="connsiteY55" fmla="*/ 7925 h 338138"/>
                <a:gd name="connsiteX56" fmla="*/ 73648 w 268288"/>
                <a:gd name="connsiteY56" fmla="*/ 31700 h 338138"/>
                <a:gd name="connsiteX57" fmla="*/ 194640 w 268288"/>
                <a:gd name="connsiteY57" fmla="*/ 31700 h 338138"/>
                <a:gd name="connsiteX58" fmla="*/ 194640 w 268288"/>
                <a:gd name="connsiteY58" fmla="*/ 7925 h 338138"/>
                <a:gd name="connsiteX59" fmla="*/ 202531 w 268288"/>
                <a:gd name="connsiteY59" fmla="*/ 0 h 338138"/>
                <a:gd name="connsiteX60" fmla="*/ 210422 w 268288"/>
                <a:gd name="connsiteY60" fmla="*/ 7925 h 338138"/>
                <a:gd name="connsiteX61" fmla="*/ 210422 w 268288"/>
                <a:gd name="connsiteY61" fmla="*/ 31700 h 338138"/>
                <a:gd name="connsiteX62" fmla="*/ 222258 w 268288"/>
                <a:gd name="connsiteY62" fmla="*/ 31700 h 338138"/>
                <a:gd name="connsiteX63" fmla="*/ 268288 w 268288"/>
                <a:gd name="connsiteY63" fmla="*/ 79251 h 338138"/>
                <a:gd name="connsiteX64" fmla="*/ 268288 w 268288"/>
                <a:gd name="connsiteY64" fmla="*/ 290587 h 338138"/>
                <a:gd name="connsiteX65" fmla="*/ 222258 w 268288"/>
                <a:gd name="connsiteY65" fmla="*/ 338138 h 338138"/>
                <a:gd name="connsiteX66" fmla="*/ 46030 w 268288"/>
                <a:gd name="connsiteY66" fmla="*/ 338138 h 338138"/>
                <a:gd name="connsiteX67" fmla="*/ 0 w 268288"/>
                <a:gd name="connsiteY67" fmla="*/ 290587 h 338138"/>
                <a:gd name="connsiteX68" fmla="*/ 0 w 268288"/>
                <a:gd name="connsiteY68" fmla="*/ 79251 h 338138"/>
                <a:gd name="connsiteX69" fmla="*/ 46030 w 268288"/>
                <a:gd name="connsiteY69" fmla="*/ 31700 h 338138"/>
                <a:gd name="connsiteX70" fmla="*/ 57866 w 268288"/>
                <a:gd name="connsiteY70" fmla="*/ 31700 h 338138"/>
                <a:gd name="connsiteX71" fmla="*/ 57866 w 268288"/>
                <a:gd name="connsiteY71" fmla="*/ 7925 h 338138"/>
                <a:gd name="connsiteX72" fmla="*/ 65757 w 268288"/>
                <a:gd name="connsiteY7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8288" h="338138">
                  <a:moveTo>
                    <a:pt x="179388" y="166688"/>
                  </a:moveTo>
                  <a:cubicBezTo>
                    <a:pt x="192617" y="166688"/>
                    <a:pt x="203200" y="177246"/>
                    <a:pt x="203200" y="190443"/>
                  </a:cubicBezTo>
                  <a:cubicBezTo>
                    <a:pt x="203200" y="252471"/>
                    <a:pt x="203200" y="252471"/>
                    <a:pt x="203200" y="252471"/>
                  </a:cubicBezTo>
                  <a:cubicBezTo>
                    <a:pt x="203200" y="265668"/>
                    <a:pt x="192617" y="276226"/>
                    <a:pt x="179388" y="276226"/>
                  </a:cubicBezTo>
                  <a:cubicBezTo>
                    <a:pt x="166158" y="276226"/>
                    <a:pt x="155575" y="265668"/>
                    <a:pt x="155575" y="252471"/>
                  </a:cubicBezTo>
                  <a:cubicBezTo>
                    <a:pt x="155575" y="190443"/>
                    <a:pt x="155575" y="190443"/>
                    <a:pt x="155575" y="190443"/>
                  </a:cubicBezTo>
                  <a:cubicBezTo>
                    <a:pt x="155575" y="177246"/>
                    <a:pt x="166158" y="166688"/>
                    <a:pt x="179388" y="166688"/>
                  </a:cubicBezTo>
                  <a:close/>
                  <a:moveTo>
                    <a:pt x="179388" y="150813"/>
                  </a:moveTo>
                  <a:cubicBezTo>
                    <a:pt x="158221" y="150813"/>
                    <a:pt x="139700" y="169299"/>
                    <a:pt x="139700" y="190427"/>
                  </a:cubicBezTo>
                  <a:cubicBezTo>
                    <a:pt x="139700" y="252488"/>
                    <a:pt x="139700" y="252488"/>
                    <a:pt x="139700" y="252488"/>
                  </a:cubicBezTo>
                  <a:cubicBezTo>
                    <a:pt x="139700" y="273615"/>
                    <a:pt x="158221" y="292101"/>
                    <a:pt x="179388" y="292101"/>
                  </a:cubicBezTo>
                  <a:cubicBezTo>
                    <a:pt x="201877" y="292101"/>
                    <a:pt x="219075" y="273615"/>
                    <a:pt x="219075" y="252488"/>
                  </a:cubicBezTo>
                  <a:lnTo>
                    <a:pt x="219075" y="190427"/>
                  </a:lnTo>
                  <a:cubicBezTo>
                    <a:pt x="219075" y="169299"/>
                    <a:pt x="201877" y="150813"/>
                    <a:pt x="179388" y="150813"/>
                  </a:cubicBezTo>
                  <a:close/>
                  <a:moveTo>
                    <a:pt x="57120" y="150813"/>
                  </a:moveTo>
                  <a:cubicBezTo>
                    <a:pt x="51848" y="150813"/>
                    <a:pt x="49212" y="154759"/>
                    <a:pt x="49212" y="158705"/>
                  </a:cubicBezTo>
                  <a:cubicBezTo>
                    <a:pt x="49212" y="163967"/>
                    <a:pt x="51848" y="166597"/>
                    <a:pt x="57120" y="166597"/>
                  </a:cubicBezTo>
                  <a:cubicBezTo>
                    <a:pt x="80842" y="166597"/>
                    <a:pt x="80842" y="166597"/>
                    <a:pt x="80842" y="166597"/>
                  </a:cubicBezTo>
                  <a:cubicBezTo>
                    <a:pt x="92704" y="166597"/>
                    <a:pt x="103247" y="177120"/>
                    <a:pt x="103247" y="188959"/>
                  </a:cubicBezTo>
                  <a:cubicBezTo>
                    <a:pt x="103247" y="190274"/>
                    <a:pt x="103247" y="190274"/>
                    <a:pt x="103247" y="190274"/>
                  </a:cubicBezTo>
                  <a:cubicBezTo>
                    <a:pt x="103247" y="202112"/>
                    <a:pt x="92704" y="212635"/>
                    <a:pt x="80842" y="212635"/>
                  </a:cubicBezTo>
                  <a:cubicBezTo>
                    <a:pt x="57120" y="212635"/>
                    <a:pt x="57120" y="212635"/>
                    <a:pt x="57120" y="212635"/>
                  </a:cubicBezTo>
                  <a:cubicBezTo>
                    <a:pt x="51848" y="212635"/>
                    <a:pt x="49212" y="215266"/>
                    <a:pt x="49212" y="220527"/>
                  </a:cubicBezTo>
                  <a:cubicBezTo>
                    <a:pt x="49212" y="224473"/>
                    <a:pt x="51848" y="228419"/>
                    <a:pt x="57120" y="228419"/>
                  </a:cubicBezTo>
                  <a:cubicBezTo>
                    <a:pt x="80842" y="228419"/>
                    <a:pt x="80842" y="228419"/>
                    <a:pt x="80842" y="228419"/>
                  </a:cubicBezTo>
                  <a:cubicBezTo>
                    <a:pt x="92704" y="228419"/>
                    <a:pt x="103247" y="237627"/>
                    <a:pt x="103247" y="250781"/>
                  </a:cubicBezTo>
                  <a:cubicBezTo>
                    <a:pt x="103247" y="263934"/>
                    <a:pt x="92704" y="273142"/>
                    <a:pt x="80842" y="273142"/>
                  </a:cubicBezTo>
                  <a:cubicBezTo>
                    <a:pt x="57120" y="273142"/>
                    <a:pt x="57120" y="273142"/>
                    <a:pt x="57120" y="273142"/>
                  </a:cubicBezTo>
                  <a:cubicBezTo>
                    <a:pt x="51848" y="273142"/>
                    <a:pt x="49212" y="277088"/>
                    <a:pt x="49212" y="281034"/>
                  </a:cubicBezTo>
                  <a:cubicBezTo>
                    <a:pt x="49212" y="284980"/>
                    <a:pt x="51848" y="288926"/>
                    <a:pt x="57120" y="288926"/>
                  </a:cubicBezTo>
                  <a:cubicBezTo>
                    <a:pt x="80842" y="288926"/>
                    <a:pt x="80842" y="288926"/>
                    <a:pt x="80842" y="288926"/>
                  </a:cubicBezTo>
                  <a:cubicBezTo>
                    <a:pt x="101929" y="288926"/>
                    <a:pt x="119062" y="271826"/>
                    <a:pt x="119062" y="250781"/>
                  </a:cubicBezTo>
                  <a:cubicBezTo>
                    <a:pt x="119062" y="237627"/>
                    <a:pt x="112473" y="227104"/>
                    <a:pt x="103247" y="220527"/>
                  </a:cubicBezTo>
                  <a:cubicBezTo>
                    <a:pt x="112473" y="212635"/>
                    <a:pt x="119062" y="202112"/>
                    <a:pt x="119062" y="190274"/>
                  </a:cubicBezTo>
                  <a:lnTo>
                    <a:pt x="119062" y="188959"/>
                  </a:lnTo>
                  <a:cubicBezTo>
                    <a:pt x="119062" y="167913"/>
                    <a:pt x="101929" y="150813"/>
                    <a:pt x="80842" y="150813"/>
                  </a:cubicBezTo>
                  <a:cubicBezTo>
                    <a:pt x="57120" y="150813"/>
                    <a:pt x="57120" y="150813"/>
                    <a:pt x="57120" y="150813"/>
                  </a:cubicBezTo>
                  <a:close/>
                  <a:moveTo>
                    <a:pt x="46099" y="47625"/>
                  </a:moveTo>
                  <a:cubicBezTo>
                    <a:pt x="29016" y="47625"/>
                    <a:pt x="15875" y="62294"/>
                    <a:pt x="15875" y="79629"/>
                  </a:cubicBezTo>
                  <a:cubicBezTo>
                    <a:pt x="15875" y="114300"/>
                    <a:pt x="15875" y="114300"/>
                    <a:pt x="15875" y="114300"/>
                  </a:cubicBezTo>
                  <a:cubicBezTo>
                    <a:pt x="252413" y="114300"/>
                    <a:pt x="252413" y="114300"/>
                    <a:pt x="252413" y="114300"/>
                  </a:cubicBezTo>
                  <a:lnTo>
                    <a:pt x="252413" y="79629"/>
                  </a:lnTo>
                  <a:cubicBezTo>
                    <a:pt x="252413" y="62294"/>
                    <a:pt x="239272" y="47625"/>
                    <a:pt x="222189" y="47625"/>
                  </a:cubicBezTo>
                  <a:cubicBezTo>
                    <a:pt x="210362" y="47625"/>
                    <a:pt x="210362" y="47625"/>
                    <a:pt x="210362" y="47625"/>
                  </a:cubicBezTo>
                  <a:cubicBezTo>
                    <a:pt x="210362" y="71628"/>
                    <a:pt x="210362" y="71628"/>
                    <a:pt x="210362" y="71628"/>
                  </a:cubicBezTo>
                  <a:cubicBezTo>
                    <a:pt x="210362" y="75629"/>
                    <a:pt x="206420" y="79629"/>
                    <a:pt x="202477" y="79629"/>
                  </a:cubicBezTo>
                  <a:cubicBezTo>
                    <a:pt x="197221" y="79629"/>
                    <a:pt x="194593" y="75629"/>
                    <a:pt x="194593" y="71628"/>
                  </a:cubicBezTo>
                  <a:cubicBezTo>
                    <a:pt x="194593" y="47625"/>
                    <a:pt x="194593" y="47625"/>
                    <a:pt x="194593" y="47625"/>
                  </a:cubicBezTo>
                  <a:cubicBezTo>
                    <a:pt x="73696" y="47625"/>
                    <a:pt x="73696" y="47625"/>
                    <a:pt x="73696" y="47625"/>
                  </a:cubicBezTo>
                  <a:cubicBezTo>
                    <a:pt x="73696" y="71628"/>
                    <a:pt x="73696" y="71628"/>
                    <a:pt x="73696" y="71628"/>
                  </a:cubicBezTo>
                  <a:cubicBezTo>
                    <a:pt x="73696" y="75629"/>
                    <a:pt x="71067" y="79629"/>
                    <a:pt x="65811" y="79629"/>
                  </a:cubicBezTo>
                  <a:cubicBezTo>
                    <a:pt x="61869" y="79629"/>
                    <a:pt x="57926" y="75629"/>
                    <a:pt x="57926" y="71628"/>
                  </a:cubicBezTo>
                  <a:cubicBezTo>
                    <a:pt x="57926" y="47625"/>
                    <a:pt x="57926" y="47625"/>
                    <a:pt x="57926" y="47625"/>
                  </a:cubicBezTo>
                  <a:cubicBezTo>
                    <a:pt x="46099" y="47625"/>
                    <a:pt x="46099" y="47625"/>
                    <a:pt x="46099" y="47625"/>
                  </a:cubicBezTo>
                  <a:close/>
                  <a:moveTo>
                    <a:pt x="65757" y="0"/>
                  </a:moveTo>
                  <a:cubicBezTo>
                    <a:pt x="71018" y="0"/>
                    <a:pt x="73648" y="3962"/>
                    <a:pt x="73648" y="7925"/>
                  </a:cubicBezTo>
                  <a:cubicBezTo>
                    <a:pt x="73648" y="31700"/>
                    <a:pt x="73648" y="31700"/>
                    <a:pt x="73648" y="31700"/>
                  </a:cubicBezTo>
                  <a:cubicBezTo>
                    <a:pt x="194640" y="31700"/>
                    <a:pt x="194640" y="31700"/>
                    <a:pt x="194640" y="31700"/>
                  </a:cubicBezTo>
                  <a:cubicBezTo>
                    <a:pt x="194640" y="7925"/>
                    <a:pt x="194640" y="7925"/>
                    <a:pt x="194640" y="7925"/>
                  </a:cubicBezTo>
                  <a:cubicBezTo>
                    <a:pt x="194640" y="3962"/>
                    <a:pt x="197271" y="0"/>
                    <a:pt x="202531" y="0"/>
                  </a:cubicBezTo>
                  <a:cubicBezTo>
                    <a:pt x="206477" y="0"/>
                    <a:pt x="210422" y="3962"/>
                    <a:pt x="210422" y="7925"/>
                  </a:cubicBezTo>
                  <a:cubicBezTo>
                    <a:pt x="210422" y="31700"/>
                    <a:pt x="210422" y="31700"/>
                    <a:pt x="210422" y="31700"/>
                  </a:cubicBezTo>
                  <a:cubicBezTo>
                    <a:pt x="222258" y="31700"/>
                    <a:pt x="222258" y="31700"/>
                    <a:pt x="222258" y="31700"/>
                  </a:cubicBezTo>
                  <a:cubicBezTo>
                    <a:pt x="247246" y="31700"/>
                    <a:pt x="268288" y="52834"/>
                    <a:pt x="268288" y="79251"/>
                  </a:cubicBezTo>
                  <a:cubicBezTo>
                    <a:pt x="268288" y="290587"/>
                    <a:pt x="268288" y="290587"/>
                    <a:pt x="268288" y="290587"/>
                  </a:cubicBezTo>
                  <a:cubicBezTo>
                    <a:pt x="268288" y="317005"/>
                    <a:pt x="247246" y="338138"/>
                    <a:pt x="222258" y="338138"/>
                  </a:cubicBezTo>
                  <a:cubicBezTo>
                    <a:pt x="46030" y="338138"/>
                    <a:pt x="46030" y="338138"/>
                    <a:pt x="46030" y="338138"/>
                  </a:cubicBezTo>
                  <a:cubicBezTo>
                    <a:pt x="21042" y="338138"/>
                    <a:pt x="0" y="317005"/>
                    <a:pt x="0" y="290587"/>
                  </a:cubicBezTo>
                  <a:cubicBezTo>
                    <a:pt x="0" y="79251"/>
                    <a:pt x="0" y="79251"/>
                    <a:pt x="0" y="79251"/>
                  </a:cubicBezTo>
                  <a:cubicBezTo>
                    <a:pt x="0" y="52834"/>
                    <a:pt x="21042" y="31700"/>
                    <a:pt x="46030" y="31700"/>
                  </a:cubicBezTo>
                  <a:cubicBezTo>
                    <a:pt x="57866" y="31700"/>
                    <a:pt x="57866" y="31700"/>
                    <a:pt x="57866" y="31700"/>
                  </a:cubicBezTo>
                  <a:cubicBezTo>
                    <a:pt x="57866" y="7925"/>
                    <a:pt x="57866" y="7925"/>
                    <a:pt x="57866" y="7925"/>
                  </a:cubicBezTo>
                  <a:cubicBezTo>
                    <a:pt x="57866" y="3962"/>
                    <a:pt x="61812" y="0"/>
                    <a:pt x="657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ïṥḻídé">
              <a:extLst>
                <a:ext uri="{FF2B5EF4-FFF2-40B4-BE49-F238E27FC236}">
                  <a16:creationId xmlns="" xmlns:a16="http://schemas.microsoft.com/office/drawing/2014/main" id="{5C9F9EDF-1220-4E17-A908-0538D9220E8D}"/>
                </a:ext>
              </a:extLst>
            </p:cNvPr>
            <p:cNvSpPr txBox="1"/>
            <p:nvPr/>
          </p:nvSpPr>
          <p:spPr>
            <a:xfrm>
              <a:off x="3702467" y="3830934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2" name="iślïdê">
              <a:extLst>
                <a:ext uri="{FF2B5EF4-FFF2-40B4-BE49-F238E27FC236}">
                  <a16:creationId xmlns="" xmlns:a16="http://schemas.microsoft.com/office/drawing/2014/main" id="{99BFB9D0-0AA3-47AD-8D0F-C4182DCC2E08}"/>
                </a:ext>
              </a:extLst>
            </p:cNvPr>
            <p:cNvSpPr txBox="1"/>
            <p:nvPr/>
          </p:nvSpPr>
          <p:spPr>
            <a:xfrm>
              <a:off x="7262156" y="3830934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5" name="işľíḓè">
            <a:extLst>
              <a:ext uri="{FF2B5EF4-FFF2-40B4-BE49-F238E27FC236}">
                <a16:creationId xmlns="" xmlns:a16="http://schemas.microsoft.com/office/drawing/2014/main" id="{67FA4819-D7D1-4B6B-A17C-A7730ECD3CA4}"/>
              </a:ext>
            </a:extLst>
          </p:cNvPr>
          <p:cNvSpPr/>
          <p:nvPr/>
        </p:nvSpPr>
        <p:spPr>
          <a:xfrm>
            <a:off x="9005922" y="3190853"/>
            <a:ext cx="2292548" cy="164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35719" tIns="35719" rIns="35719" bIns="35719" anchor="t"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【</a:t>
            </a:r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发散思维型题目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】</a:t>
            </a:r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学生分享自己的答案；通读全文，按照作者的思路，根据故   事情节的发展过程来总结</a:t>
            </a:r>
            <a:endParaRPr lang="en-US" altLang="zh-CN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îŝļíďé">
            <a:extLst>
              <a:ext uri="{FF2B5EF4-FFF2-40B4-BE49-F238E27FC236}">
                <a16:creationId xmlns="" xmlns:a16="http://schemas.microsoft.com/office/drawing/2014/main" id="{AE320521-1FD4-4031-9442-C66BF9731ACE}"/>
              </a:ext>
            </a:extLst>
          </p:cNvPr>
          <p:cNvSpPr/>
          <p:nvPr/>
        </p:nvSpPr>
        <p:spPr>
          <a:xfrm>
            <a:off x="9005922" y="2872496"/>
            <a:ext cx="1303242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none" lIns="35719" tIns="35719" rIns="35719" bIns="3571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7" name="îsľíďê">
            <a:extLst>
              <a:ext uri="{FF2B5EF4-FFF2-40B4-BE49-F238E27FC236}">
                <a16:creationId xmlns="" xmlns:a16="http://schemas.microsoft.com/office/drawing/2014/main" id="{C515B977-8D89-4BF5-BFAC-B0CA2CAE99D9}"/>
              </a:ext>
            </a:extLst>
          </p:cNvPr>
          <p:cNvSpPr/>
          <p:nvPr/>
        </p:nvSpPr>
        <p:spPr>
          <a:xfrm>
            <a:off x="899880" y="3190853"/>
            <a:ext cx="2292548" cy="164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35719" tIns="35719" rIns="35719" bIns="35719" anchor="t">
            <a:normAutofit/>
          </a:bodyPr>
          <a:lstStyle/>
          <a:p>
            <a:pPr marL="285750" lvl="0" indent="-285750" algn="r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【</a:t>
            </a:r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发散思维型题目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】</a:t>
            </a:r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学生分享自己的答案；通读全文，按照作者的思路，根据故   事情节的发展过程来总结</a:t>
            </a:r>
            <a:endParaRPr lang="en-US" altLang="zh-CN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íšļïďê">
            <a:extLst>
              <a:ext uri="{FF2B5EF4-FFF2-40B4-BE49-F238E27FC236}">
                <a16:creationId xmlns="" xmlns:a16="http://schemas.microsoft.com/office/drawing/2014/main" id="{176D6262-5A81-46C8-A14D-70DB12814814}"/>
              </a:ext>
            </a:extLst>
          </p:cNvPr>
          <p:cNvSpPr/>
          <p:nvPr/>
        </p:nvSpPr>
        <p:spPr>
          <a:xfrm>
            <a:off x="1889186" y="2872496"/>
            <a:ext cx="1303242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none" lIns="35719" tIns="35719" rIns="35719" bIns="3571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3248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A45D7D9A-E86E-4B34-A03E-341200B00B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8A246085-0B78-4433-85B9-0E5C0F836D04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işḻiḓe">
            <a:extLst>
              <a:ext uri="{FF2B5EF4-FFF2-40B4-BE49-F238E27FC236}">
                <a16:creationId xmlns="" xmlns:a16="http://schemas.microsoft.com/office/drawing/2014/main" id="{167B4487-5457-4EC9-8F2C-3510F00E413C}"/>
              </a:ext>
            </a:extLst>
          </p:cNvPr>
          <p:cNvGrpSpPr/>
          <p:nvPr/>
        </p:nvGrpSpPr>
        <p:grpSpPr>
          <a:xfrm>
            <a:off x="4443119" y="1700808"/>
            <a:ext cx="3886321" cy="4247572"/>
            <a:chOff x="4169105" y="1685131"/>
            <a:chExt cx="4341484" cy="4745037"/>
          </a:xfrm>
        </p:grpSpPr>
        <p:sp>
          <p:nvSpPr>
            <p:cNvPr id="26" name="îSlíḍê">
              <a:extLst>
                <a:ext uri="{FF2B5EF4-FFF2-40B4-BE49-F238E27FC236}">
                  <a16:creationId xmlns="" xmlns:a16="http://schemas.microsoft.com/office/drawing/2014/main" id="{6DCC4CD2-46C1-42BA-8F0E-3A1F6B75CE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0688" y="3544093"/>
              <a:ext cx="446088" cy="1365250"/>
            </a:xfrm>
            <a:custGeom>
              <a:avLst/>
              <a:gdLst>
                <a:gd name="T0" fmla="*/ 281 w 281"/>
                <a:gd name="T1" fmla="*/ 84 h 860"/>
                <a:gd name="T2" fmla="*/ 271 w 281"/>
                <a:gd name="T3" fmla="*/ 165 h 860"/>
                <a:gd name="T4" fmla="*/ 196 w 281"/>
                <a:gd name="T5" fmla="*/ 0 h 860"/>
                <a:gd name="T6" fmla="*/ 196 w 281"/>
                <a:gd name="T7" fmla="*/ 0 h 860"/>
                <a:gd name="T8" fmla="*/ 175 w 281"/>
                <a:gd name="T9" fmla="*/ 35 h 860"/>
                <a:gd name="T10" fmla="*/ 155 w 281"/>
                <a:gd name="T11" fmla="*/ 70 h 860"/>
                <a:gd name="T12" fmla="*/ 135 w 281"/>
                <a:gd name="T13" fmla="*/ 106 h 860"/>
                <a:gd name="T14" fmla="*/ 117 w 281"/>
                <a:gd name="T15" fmla="*/ 141 h 860"/>
                <a:gd name="T16" fmla="*/ 99 w 281"/>
                <a:gd name="T17" fmla="*/ 179 h 860"/>
                <a:gd name="T18" fmla="*/ 84 w 281"/>
                <a:gd name="T19" fmla="*/ 215 h 860"/>
                <a:gd name="T20" fmla="*/ 70 w 281"/>
                <a:gd name="T21" fmla="*/ 252 h 860"/>
                <a:gd name="T22" fmla="*/ 56 w 281"/>
                <a:gd name="T23" fmla="*/ 291 h 860"/>
                <a:gd name="T24" fmla="*/ 44 w 281"/>
                <a:gd name="T25" fmla="*/ 328 h 860"/>
                <a:gd name="T26" fmla="*/ 34 w 281"/>
                <a:gd name="T27" fmla="*/ 366 h 860"/>
                <a:gd name="T28" fmla="*/ 24 w 281"/>
                <a:gd name="T29" fmla="*/ 406 h 860"/>
                <a:gd name="T30" fmla="*/ 17 w 281"/>
                <a:gd name="T31" fmla="*/ 446 h 860"/>
                <a:gd name="T32" fmla="*/ 10 w 281"/>
                <a:gd name="T33" fmla="*/ 485 h 860"/>
                <a:gd name="T34" fmla="*/ 5 w 281"/>
                <a:gd name="T35" fmla="*/ 526 h 860"/>
                <a:gd name="T36" fmla="*/ 2 w 281"/>
                <a:gd name="T37" fmla="*/ 566 h 860"/>
                <a:gd name="T38" fmla="*/ 0 w 281"/>
                <a:gd name="T39" fmla="*/ 607 h 860"/>
                <a:gd name="T40" fmla="*/ 0 w 281"/>
                <a:gd name="T41" fmla="*/ 607 h 860"/>
                <a:gd name="T42" fmla="*/ 1 w 281"/>
                <a:gd name="T43" fmla="*/ 615 h 860"/>
                <a:gd name="T44" fmla="*/ 3 w 281"/>
                <a:gd name="T45" fmla="*/ 630 h 860"/>
                <a:gd name="T46" fmla="*/ 13 w 281"/>
                <a:gd name="T47" fmla="*/ 670 h 860"/>
                <a:gd name="T48" fmla="*/ 19 w 281"/>
                <a:gd name="T49" fmla="*/ 690 h 860"/>
                <a:gd name="T50" fmla="*/ 24 w 281"/>
                <a:gd name="T51" fmla="*/ 708 h 860"/>
                <a:gd name="T52" fmla="*/ 30 w 281"/>
                <a:gd name="T53" fmla="*/ 723 h 860"/>
                <a:gd name="T54" fmla="*/ 32 w 281"/>
                <a:gd name="T55" fmla="*/ 729 h 860"/>
                <a:gd name="T56" fmla="*/ 35 w 281"/>
                <a:gd name="T57" fmla="*/ 732 h 860"/>
                <a:gd name="T58" fmla="*/ 35 w 281"/>
                <a:gd name="T59" fmla="*/ 732 h 860"/>
                <a:gd name="T60" fmla="*/ 29 w 281"/>
                <a:gd name="T61" fmla="*/ 730 h 860"/>
                <a:gd name="T62" fmla="*/ 24 w 281"/>
                <a:gd name="T63" fmla="*/ 727 h 860"/>
                <a:gd name="T64" fmla="*/ 20 w 281"/>
                <a:gd name="T65" fmla="*/ 725 h 860"/>
                <a:gd name="T66" fmla="*/ 17 w 281"/>
                <a:gd name="T67" fmla="*/ 722 h 860"/>
                <a:gd name="T68" fmla="*/ 11 w 281"/>
                <a:gd name="T69" fmla="*/ 714 h 860"/>
                <a:gd name="T70" fmla="*/ 6 w 281"/>
                <a:gd name="T71" fmla="*/ 707 h 860"/>
                <a:gd name="T72" fmla="*/ 2 w 281"/>
                <a:gd name="T73" fmla="*/ 697 h 860"/>
                <a:gd name="T74" fmla="*/ 2 w 281"/>
                <a:gd name="T75" fmla="*/ 696 h 860"/>
                <a:gd name="T76" fmla="*/ 2 w 281"/>
                <a:gd name="T77" fmla="*/ 700 h 860"/>
                <a:gd name="T78" fmla="*/ 2 w 281"/>
                <a:gd name="T79" fmla="*/ 700 h 860"/>
                <a:gd name="T80" fmla="*/ 5 w 281"/>
                <a:gd name="T81" fmla="*/ 740 h 860"/>
                <a:gd name="T82" fmla="*/ 10 w 281"/>
                <a:gd name="T83" fmla="*/ 779 h 860"/>
                <a:gd name="T84" fmla="*/ 17 w 281"/>
                <a:gd name="T85" fmla="*/ 820 h 860"/>
                <a:gd name="T86" fmla="*/ 24 w 281"/>
                <a:gd name="T87" fmla="*/ 860 h 860"/>
                <a:gd name="T88" fmla="*/ 24 w 281"/>
                <a:gd name="T89" fmla="*/ 860 h 860"/>
                <a:gd name="T90" fmla="*/ 149 w 281"/>
                <a:gd name="T91" fmla="*/ 731 h 860"/>
                <a:gd name="T92" fmla="*/ 273 w 281"/>
                <a:gd name="T93" fmla="*/ 598 h 860"/>
                <a:gd name="T94" fmla="*/ 273 w 281"/>
                <a:gd name="T95" fmla="*/ 598 h 860"/>
                <a:gd name="T96" fmla="*/ 273 w 281"/>
                <a:gd name="T97" fmla="*/ 534 h 860"/>
                <a:gd name="T98" fmla="*/ 273 w 281"/>
                <a:gd name="T99" fmla="*/ 469 h 860"/>
                <a:gd name="T100" fmla="*/ 276 w 281"/>
                <a:gd name="T101" fmla="*/ 340 h 860"/>
                <a:gd name="T102" fmla="*/ 280 w 281"/>
                <a:gd name="T103" fmla="*/ 211 h 860"/>
                <a:gd name="T104" fmla="*/ 281 w 281"/>
                <a:gd name="T105" fmla="*/ 148 h 860"/>
                <a:gd name="T106" fmla="*/ 281 w 281"/>
                <a:gd name="T107" fmla="*/ 84 h 860"/>
                <a:gd name="T108" fmla="*/ 281 w 281"/>
                <a:gd name="T109" fmla="*/ 8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1" h="860">
                  <a:moveTo>
                    <a:pt x="281" y="84"/>
                  </a:moveTo>
                  <a:lnTo>
                    <a:pt x="271" y="165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75" y="35"/>
                  </a:lnTo>
                  <a:lnTo>
                    <a:pt x="155" y="70"/>
                  </a:lnTo>
                  <a:lnTo>
                    <a:pt x="135" y="106"/>
                  </a:lnTo>
                  <a:lnTo>
                    <a:pt x="117" y="141"/>
                  </a:lnTo>
                  <a:lnTo>
                    <a:pt x="99" y="179"/>
                  </a:lnTo>
                  <a:lnTo>
                    <a:pt x="84" y="215"/>
                  </a:lnTo>
                  <a:lnTo>
                    <a:pt x="70" y="252"/>
                  </a:lnTo>
                  <a:lnTo>
                    <a:pt x="56" y="291"/>
                  </a:lnTo>
                  <a:lnTo>
                    <a:pt x="44" y="328"/>
                  </a:lnTo>
                  <a:lnTo>
                    <a:pt x="34" y="366"/>
                  </a:lnTo>
                  <a:lnTo>
                    <a:pt x="24" y="406"/>
                  </a:lnTo>
                  <a:lnTo>
                    <a:pt x="17" y="446"/>
                  </a:lnTo>
                  <a:lnTo>
                    <a:pt x="10" y="485"/>
                  </a:lnTo>
                  <a:lnTo>
                    <a:pt x="5" y="526"/>
                  </a:lnTo>
                  <a:lnTo>
                    <a:pt x="2" y="566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" y="615"/>
                  </a:lnTo>
                  <a:lnTo>
                    <a:pt x="3" y="630"/>
                  </a:lnTo>
                  <a:lnTo>
                    <a:pt x="13" y="670"/>
                  </a:lnTo>
                  <a:lnTo>
                    <a:pt x="19" y="690"/>
                  </a:lnTo>
                  <a:lnTo>
                    <a:pt x="24" y="708"/>
                  </a:lnTo>
                  <a:lnTo>
                    <a:pt x="30" y="723"/>
                  </a:lnTo>
                  <a:lnTo>
                    <a:pt x="32" y="729"/>
                  </a:lnTo>
                  <a:lnTo>
                    <a:pt x="35" y="732"/>
                  </a:lnTo>
                  <a:lnTo>
                    <a:pt x="35" y="732"/>
                  </a:lnTo>
                  <a:lnTo>
                    <a:pt x="29" y="730"/>
                  </a:lnTo>
                  <a:lnTo>
                    <a:pt x="24" y="727"/>
                  </a:lnTo>
                  <a:lnTo>
                    <a:pt x="20" y="725"/>
                  </a:lnTo>
                  <a:lnTo>
                    <a:pt x="17" y="722"/>
                  </a:lnTo>
                  <a:lnTo>
                    <a:pt x="11" y="714"/>
                  </a:lnTo>
                  <a:lnTo>
                    <a:pt x="6" y="707"/>
                  </a:lnTo>
                  <a:lnTo>
                    <a:pt x="2" y="697"/>
                  </a:lnTo>
                  <a:lnTo>
                    <a:pt x="2" y="696"/>
                  </a:lnTo>
                  <a:lnTo>
                    <a:pt x="2" y="700"/>
                  </a:lnTo>
                  <a:lnTo>
                    <a:pt x="2" y="700"/>
                  </a:lnTo>
                  <a:lnTo>
                    <a:pt x="5" y="740"/>
                  </a:lnTo>
                  <a:lnTo>
                    <a:pt x="10" y="779"/>
                  </a:lnTo>
                  <a:lnTo>
                    <a:pt x="17" y="820"/>
                  </a:lnTo>
                  <a:lnTo>
                    <a:pt x="24" y="860"/>
                  </a:lnTo>
                  <a:lnTo>
                    <a:pt x="24" y="860"/>
                  </a:lnTo>
                  <a:lnTo>
                    <a:pt x="149" y="731"/>
                  </a:lnTo>
                  <a:lnTo>
                    <a:pt x="273" y="598"/>
                  </a:lnTo>
                  <a:lnTo>
                    <a:pt x="273" y="598"/>
                  </a:lnTo>
                  <a:lnTo>
                    <a:pt x="273" y="534"/>
                  </a:lnTo>
                  <a:lnTo>
                    <a:pt x="273" y="469"/>
                  </a:lnTo>
                  <a:lnTo>
                    <a:pt x="276" y="340"/>
                  </a:lnTo>
                  <a:lnTo>
                    <a:pt x="280" y="211"/>
                  </a:lnTo>
                  <a:lnTo>
                    <a:pt x="281" y="148"/>
                  </a:lnTo>
                  <a:lnTo>
                    <a:pt x="281" y="84"/>
                  </a:lnTo>
                  <a:lnTo>
                    <a:pt x="281" y="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iṥḷidé">
              <a:extLst>
                <a:ext uri="{FF2B5EF4-FFF2-40B4-BE49-F238E27FC236}">
                  <a16:creationId xmlns="" xmlns:a16="http://schemas.microsoft.com/office/drawing/2014/main" id="{5F16E828-0F63-42D3-B784-871879C288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80076" y="2386806"/>
              <a:ext cx="57150" cy="38100"/>
            </a:xfrm>
            <a:custGeom>
              <a:avLst/>
              <a:gdLst>
                <a:gd name="T0" fmla="*/ 0 w 36"/>
                <a:gd name="T1" fmla="*/ 24 h 24"/>
                <a:gd name="T2" fmla="*/ 0 w 36"/>
                <a:gd name="T3" fmla="*/ 24 h 24"/>
                <a:gd name="T4" fmla="*/ 12 w 36"/>
                <a:gd name="T5" fmla="*/ 21 h 24"/>
                <a:gd name="T6" fmla="*/ 24 w 36"/>
                <a:gd name="T7" fmla="*/ 16 h 24"/>
                <a:gd name="T8" fmla="*/ 24 w 36"/>
                <a:gd name="T9" fmla="*/ 16 h 24"/>
                <a:gd name="T10" fmla="*/ 36 w 36"/>
                <a:gd name="T11" fmla="*/ 0 h 24"/>
                <a:gd name="T12" fmla="*/ 36 w 36"/>
                <a:gd name="T13" fmla="*/ 0 h 24"/>
                <a:gd name="T14" fmla="*/ 0 w 36"/>
                <a:gd name="T15" fmla="*/ 24 h 24"/>
                <a:gd name="T16" fmla="*/ 0 w 3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4">
                  <a:moveTo>
                    <a:pt x="0" y="24"/>
                  </a:moveTo>
                  <a:lnTo>
                    <a:pt x="0" y="24"/>
                  </a:lnTo>
                  <a:lnTo>
                    <a:pt x="12" y="21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E51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íSlîḍè">
              <a:extLst>
                <a:ext uri="{FF2B5EF4-FFF2-40B4-BE49-F238E27FC236}">
                  <a16:creationId xmlns="" xmlns:a16="http://schemas.microsoft.com/office/drawing/2014/main" id="{6D75A7CB-EC49-44EC-B1CC-7A9FD04053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1501" y="2367756"/>
              <a:ext cx="47625" cy="44450"/>
            </a:xfrm>
            <a:custGeom>
              <a:avLst/>
              <a:gdLst>
                <a:gd name="T0" fmla="*/ 29 w 30"/>
                <a:gd name="T1" fmla="*/ 6 h 28"/>
                <a:gd name="T2" fmla="*/ 29 w 30"/>
                <a:gd name="T3" fmla="*/ 6 h 28"/>
                <a:gd name="T4" fmla="*/ 30 w 30"/>
                <a:gd name="T5" fmla="*/ 0 h 28"/>
                <a:gd name="T6" fmla="*/ 30 w 30"/>
                <a:gd name="T7" fmla="*/ 0 h 28"/>
                <a:gd name="T8" fmla="*/ 12 w 30"/>
                <a:gd name="T9" fmla="*/ 12 h 28"/>
                <a:gd name="T10" fmla="*/ 12 w 30"/>
                <a:gd name="T11" fmla="*/ 12 h 28"/>
                <a:gd name="T12" fmla="*/ 0 w 30"/>
                <a:gd name="T13" fmla="*/ 28 h 28"/>
                <a:gd name="T14" fmla="*/ 0 w 30"/>
                <a:gd name="T15" fmla="*/ 28 h 28"/>
                <a:gd name="T16" fmla="*/ 8 w 30"/>
                <a:gd name="T17" fmla="*/ 24 h 28"/>
                <a:gd name="T18" fmla="*/ 17 w 30"/>
                <a:gd name="T19" fmla="*/ 19 h 28"/>
                <a:gd name="T20" fmla="*/ 23 w 30"/>
                <a:gd name="T21" fmla="*/ 12 h 28"/>
                <a:gd name="T22" fmla="*/ 29 w 30"/>
                <a:gd name="T23" fmla="*/ 6 h 28"/>
                <a:gd name="T24" fmla="*/ 29 w 30"/>
                <a:gd name="T25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8">
                  <a:moveTo>
                    <a:pt x="29" y="6"/>
                  </a:moveTo>
                  <a:lnTo>
                    <a:pt x="29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7" y="19"/>
                  </a:lnTo>
                  <a:lnTo>
                    <a:pt x="23" y="12"/>
                  </a:lnTo>
                  <a:lnTo>
                    <a:pt x="29" y="6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F37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$ļïḍè">
              <a:extLst>
                <a:ext uri="{FF2B5EF4-FFF2-40B4-BE49-F238E27FC236}">
                  <a16:creationId xmlns="" xmlns:a16="http://schemas.microsoft.com/office/drawing/2014/main" id="{5E48A678-E32B-49E9-BF05-86D9B6F12A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45151" y="2366168"/>
              <a:ext cx="7938" cy="11112"/>
            </a:xfrm>
            <a:custGeom>
              <a:avLst/>
              <a:gdLst>
                <a:gd name="T0" fmla="*/ 1 w 5"/>
                <a:gd name="T1" fmla="*/ 1 h 7"/>
                <a:gd name="T2" fmla="*/ 1 w 5"/>
                <a:gd name="T3" fmla="*/ 1 h 7"/>
                <a:gd name="T4" fmla="*/ 0 w 5"/>
                <a:gd name="T5" fmla="*/ 7 h 7"/>
                <a:gd name="T6" fmla="*/ 0 w 5"/>
                <a:gd name="T7" fmla="*/ 7 h 7"/>
                <a:gd name="T8" fmla="*/ 5 w 5"/>
                <a:gd name="T9" fmla="*/ 0 h 7"/>
                <a:gd name="T10" fmla="*/ 5 w 5"/>
                <a:gd name="T11" fmla="*/ 0 h 7"/>
                <a:gd name="T12" fmla="*/ 1 w 5"/>
                <a:gd name="T13" fmla="*/ 1 h 7"/>
                <a:gd name="T14" fmla="*/ 1 w 5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1" y="1"/>
                  </a:moveTo>
                  <a:lnTo>
                    <a:pt x="1" y="1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89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ṥḻïḍe">
              <a:extLst>
                <a:ext uri="{FF2B5EF4-FFF2-40B4-BE49-F238E27FC236}">
                  <a16:creationId xmlns="" xmlns:a16="http://schemas.microsoft.com/office/drawing/2014/main" id="{C0CE2AE4-45DF-4B16-9179-D989334BC0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08612" y="2364581"/>
              <a:ext cx="1374776" cy="2128837"/>
            </a:xfrm>
            <a:custGeom>
              <a:avLst/>
              <a:gdLst>
                <a:gd name="connsiteX0" fmla="*/ 1130300 w 1374776"/>
                <a:gd name="connsiteY0" fmla="*/ 12700 h 2128837"/>
                <a:gd name="connsiteX1" fmla="*/ 1120775 w 1374776"/>
                <a:gd name="connsiteY1" fmla="*/ 22225 h 2128837"/>
                <a:gd name="connsiteX2" fmla="*/ 1111250 w 1374776"/>
                <a:gd name="connsiteY2" fmla="*/ 33338 h 2128837"/>
                <a:gd name="connsiteX3" fmla="*/ 1096963 w 1374776"/>
                <a:gd name="connsiteY3" fmla="*/ 41275 h 2128837"/>
                <a:gd name="connsiteX4" fmla="*/ 1084263 w 1374776"/>
                <a:gd name="connsiteY4" fmla="*/ 47625 h 2128837"/>
                <a:gd name="connsiteX5" fmla="*/ 1084262 w 1374776"/>
                <a:gd name="connsiteY5" fmla="*/ 47625 h 2128837"/>
                <a:gd name="connsiteX6" fmla="*/ 1065213 w 1374776"/>
                <a:gd name="connsiteY6" fmla="*/ 55563 h 2128837"/>
                <a:gd name="connsiteX7" fmla="*/ 1046163 w 1374776"/>
                <a:gd name="connsiteY7" fmla="*/ 60325 h 2128837"/>
                <a:gd name="connsiteX8" fmla="*/ 969963 w 1374776"/>
                <a:gd name="connsiteY8" fmla="*/ 112713 h 2128837"/>
                <a:gd name="connsiteX9" fmla="*/ 895350 w 1374776"/>
                <a:gd name="connsiteY9" fmla="*/ 165100 h 2128837"/>
                <a:gd name="connsiteX10" fmla="*/ 820738 w 1374776"/>
                <a:gd name="connsiteY10" fmla="*/ 219075 h 2128837"/>
                <a:gd name="connsiteX11" fmla="*/ 747713 w 1374776"/>
                <a:gd name="connsiteY11" fmla="*/ 274638 h 2128837"/>
                <a:gd name="connsiteX12" fmla="*/ 738188 w 1374776"/>
                <a:gd name="connsiteY12" fmla="*/ 287338 h 2128837"/>
                <a:gd name="connsiteX13" fmla="*/ 723900 w 1374776"/>
                <a:gd name="connsiteY13" fmla="*/ 317500 h 2128837"/>
                <a:gd name="connsiteX14" fmla="*/ 687388 w 1374776"/>
                <a:gd name="connsiteY14" fmla="*/ 404813 h 2128837"/>
                <a:gd name="connsiteX15" fmla="*/ 646113 w 1374776"/>
                <a:gd name="connsiteY15" fmla="*/ 506413 h 2128837"/>
                <a:gd name="connsiteX16" fmla="*/ 628650 w 1374776"/>
                <a:gd name="connsiteY16" fmla="*/ 550863 h 2128837"/>
                <a:gd name="connsiteX17" fmla="*/ 619125 w 1374776"/>
                <a:gd name="connsiteY17" fmla="*/ 584200 h 2128837"/>
                <a:gd name="connsiteX18" fmla="*/ 614363 w 1374776"/>
                <a:gd name="connsiteY18" fmla="*/ 576263 h 2128837"/>
                <a:gd name="connsiteX19" fmla="*/ 614363 w 1374776"/>
                <a:gd name="connsiteY19" fmla="*/ 565150 h 2128837"/>
                <a:gd name="connsiteX20" fmla="*/ 620713 w 1374776"/>
                <a:gd name="connsiteY20" fmla="*/ 533400 h 2128837"/>
                <a:gd name="connsiteX21" fmla="*/ 627063 w 1374776"/>
                <a:gd name="connsiteY21" fmla="*/ 492125 h 2128837"/>
                <a:gd name="connsiteX22" fmla="*/ 638175 w 1374776"/>
                <a:gd name="connsiteY22" fmla="*/ 447675 h 2128837"/>
                <a:gd name="connsiteX23" fmla="*/ 657225 w 1374776"/>
                <a:gd name="connsiteY23" fmla="*/ 371475 h 2128837"/>
                <a:gd name="connsiteX24" fmla="*/ 663575 w 1374776"/>
                <a:gd name="connsiteY24" fmla="*/ 347663 h 2128837"/>
                <a:gd name="connsiteX25" fmla="*/ 663575 w 1374776"/>
                <a:gd name="connsiteY25" fmla="*/ 342900 h 2128837"/>
                <a:gd name="connsiteX26" fmla="*/ 661988 w 1374776"/>
                <a:gd name="connsiteY26" fmla="*/ 341313 h 2128837"/>
                <a:gd name="connsiteX27" fmla="*/ 598488 w 1374776"/>
                <a:gd name="connsiteY27" fmla="*/ 392113 h 2128837"/>
                <a:gd name="connsiteX28" fmla="*/ 538163 w 1374776"/>
                <a:gd name="connsiteY28" fmla="*/ 442912 h 2128837"/>
                <a:gd name="connsiteX29" fmla="*/ 538163 w 1374776"/>
                <a:gd name="connsiteY29" fmla="*/ 442912 h 2128837"/>
                <a:gd name="connsiteX30" fmla="*/ 444500 w 1374776"/>
                <a:gd name="connsiteY30" fmla="*/ 525462 h 2128837"/>
                <a:gd name="connsiteX31" fmla="*/ 352425 w 1374776"/>
                <a:gd name="connsiteY31" fmla="*/ 611187 h 2128837"/>
                <a:gd name="connsiteX32" fmla="*/ 274638 w 1374776"/>
                <a:gd name="connsiteY32" fmla="*/ 687387 h 2128837"/>
                <a:gd name="connsiteX33" fmla="*/ 203200 w 1374776"/>
                <a:gd name="connsiteY33" fmla="*/ 762000 h 2128837"/>
                <a:gd name="connsiteX34" fmla="*/ 131762 w 1374776"/>
                <a:gd name="connsiteY34" fmla="*/ 841375 h 2128837"/>
                <a:gd name="connsiteX35" fmla="*/ 63500 w 1374776"/>
                <a:gd name="connsiteY35" fmla="*/ 922337 h 2128837"/>
                <a:gd name="connsiteX36" fmla="*/ 25400 w 1374776"/>
                <a:gd name="connsiteY36" fmla="*/ 1220787 h 2128837"/>
                <a:gd name="connsiteX37" fmla="*/ 12700 w 1374776"/>
                <a:gd name="connsiteY37" fmla="*/ 1312862 h 2128837"/>
                <a:gd name="connsiteX38" fmla="*/ 12700 w 1374776"/>
                <a:gd name="connsiteY38" fmla="*/ 1414462 h 2128837"/>
                <a:gd name="connsiteX39" fmla="*/ 11112 w 1374776"/>
                <a:gd name="connsiteY39" fmla="*/ 1514475 h 2128837"/>
                <a:gd name="connsiteX40" fmla="*/ 4762 w 1374776"/>
                <a:gd name="connsiteY40" fmla="*/ 1719262 h 2128837"/>
                <a:gd name="connsiteX41" fmla="*/ 0 w 1374776"/>
                <a:gd name="connsiteY41" fmla="*/ 1924050 h 2128837"/>
                <a:gd name="connsiteX42" fmla="*/ 0 w 1374776"/>
                <a:gd name="connsiteY42" fmla="*/ 2027237 h 2128837"/>
                <a:gd name="connsiteX43" fmla="*/ 0 w 1374776"/>
                <a:gd name="connsiteY43" fmla="*/ 2128837 h 2128837"/>
                <a:gd name="connsiteX44" fmla="*/ 117475 w 1374776"/>
                <a:gd name="connsiteY44" fmla="*/ 2006600 h 2128837"/>
                <a:gd name="connsiteX45" fmla="*/ 123825 w 1374776"/>
                <a:gd name="connsiteY45" fmla="*/ 1920875 h 2128837"/>
                <a:gd name="connsiteX46" fmla="*/ 136525 w 1374776"/>
                <a:gd name="connsiteY46" fmla="*/ 1835150 h 2128837"/>
                <a:gd name="connsiteX47" fmla="*/ 150812 w 1374776"/>
                <a:gd name="connsiteY47" fmla="*/ 1749425 h 2128837"/>
                <a:gd name="connsiteX48" fmla="*/ 168275 w 1374776"/>
                <a:gd name="connsiteY48" fmla="*/ 1663700 h 2128837"/>
                <a:gd name="connsiteX49" fmla="*/ 185737 w 1374776"/>
                <a:gd name="connsiteY49" fmla="*/ 1579562 h 2128837"/>
                <a:gd name="connsiteX50" fmla="*/ 206375 w 1374776"/>
                <a:gd name="connsiteY50" fmla="*/ 1495425 h 2128837"/>
                <a:gd name="connsiteX51" fmla="*/ 228600 w 1374776"/>
                <a:gd name="connsiteY51" fmla="*/ 1411287 h 2128837"/>
                <a:gd name="connsiteX52" fmla="*/ 252412 w 1374776"/>
                <a:gd name="connsiteY52" fmla="*/ 1328737 h 2128837"/>
                <a:gd name="connsiteX53" fmla="*/ 266163 w 1374776"/>
                <a:gd name="connsiteY53" fmla="*/ 1282162 h 2128837"/>
                <a:gd name="connsiteX54" fmla="*/ 252412 w 1374776"/>
                <a:gd name="connsiteY54" fmla="*/ 1328738 h 2128837"/>
                <a:gd name="connsiteX55" fmla="*/ 228600 w 1374776"/>
                <a:gd name="connsiteY55" fmla="*/ 1411288 h 2128837"/>
                <a:gd name="connsiteX56" fmla="*/ 206375 w 1374776"/>
                <a:gd name="connsiteY56" fmla="*/ 1495425 h 2128837"/>
                <a:gd name="connsiteX57" fmla="*/ 185737 w 1374776"/>
                <a:gd name="connsiteY57" fmla="*/ 1579563 h 2128837"/>
                <a:gd name="connsiteX58" fmla="*/ 168275 w 1374776"/>
                <a:gd name="connsiteY58" fmla="*/ 1663700 h 2128837"/>
                <a:gd name="connsiteX59" fmla="*/ 150812 w 1374776"/>
                <a:gd name="connsiteY59" fmla="*/ 1749425 h 2128837"/>
                <a:gd name="connsiteX60" fmla="*/ 136525 w 1374776"/>
                <a:gd name="connsiteY60" fmla="*/ 1835150 h 2128837"/>
                <a:gd name="connsiteX61" fmla="*/ 123825 w 1374776"/>
                <a:gd name="connsiteY61" fmla="*/ 1920875 h 2128837"/>
                <a:gd name="connsiteX62" fmla="*/ 117475 w 1374776"/>
                <a:gd name="connsiteY62" fmla="*/ 2006600 h 2128837"/>
                <a:gd name="connsiteX63" fmla="*/ 441325 w 1374776"/>
                <a:gd name="connsiteY63" fmla="*/ 1658938 h 2128837"/>
                <a:gd name="connsiteX64" fmla="*/ 441325 w 1374776"/>
                <a:gd name="connsiteY64" fmla="*/ 1658937 h 2128837"/>
                <a:gd name="connsiteX65" fmla="*/ 730250 w 1374776"/>
                <a:gd name="connsiteY65" fmla="*/ 1346200 h 2128837"/>
                <a:gd name="connsiteX66" fmla="*/ 1020762 w 1374776"/>
                <a:gd name="connsiteY66" fmla="*/ 1027112 h 2128837"/>
                <a:gd name="connsiteX67" fmla="*/ 1023938 w 1374776"/>
                <a:gd name="connsiteY67" fmla="*/ 898525 h 2128837"/>
                <a:gd name="connsiteX68" fmla="*/ 1030288 w 1374776"/>
                <a:gd name="connsiteY68" fmla="*/ 771525 h 2128837"/>
                <a:gd name="connsiteX69" fmla="*/ 1036638 w 1374776"/>
                <a:gd name="connsiteY69" fmla="*/ 644525 h 2128837"/>
                <a:gd name="connsiteX70" fmla="*/ 1047750 w 1374776"/>
                <a:gd name="connsiteY70" fmla="*/ 515937 h 2128837"/>
                <a:gd name="connsiteX71" fmla="*/ 1060450 w 1374776"/>
                <a:gd name="connsiteY71" fmla="*/ 390525 h 2128837"/>
                <a:gd name="connsiteX72" fmla="*/ 1069975 w 1374776"/>
                <a:gd name="connsiteY72" fmla="*/ 327025 h 2128837"/>
                <a:gd name="connsiteX73" fmla="*/ 1077913 w 1374776"/>
                <a:gd name="connsiteY73" fmla="*/ 263525 h 2128837"/>
                <a:gd name="connsiteX74" fmla="*/ 1089025 w 1374776"/>
                <a:gd name="connsiteY74" fmla="*/ 200025 h 2128837"/>
                <a:gd name="connsiteX75" fmla="*/ 1101725 w 1374776"/>
                <a:gd name="connsiteY75" fmla="*/ 138113 h 2128837"/>
                <a:gd name="connsiteX76" fmla="*/ 1116013 w 1374776"/>
                <a:gd name="connsiteY76" fmla="*/ 74613 h 2128837"/>
                <a:gd name="connsiteX77" fmla="*/ 1138238 w 1374776"/>
                <a:gd name="connsiteY77" fmla="*/ 0 h 2128837"/>
                <a:gd name="connsiteX78" fmla="*/ 1138238 w 1374776"/>
                <a:gd name="connsiteY78" fmla="*/ 1588 h 2128837"/>
                <a:gd name="connsiteX79" fmla="*/ 1130301 w 1374776"/>
                <a:gd name="connsiteY79" fmla="*/ 12700 h 2128837"/>
                <a:gd name="connsiteX80" fmla="*/ 1116013 w 1374776"/>
                <a:gd name="connsiteY80" fmla="*/ 74613 h 2128837"/>
                <a:gd name="connsiteX81" fmla="*/ 1101726 w 1374776"/>
                <a:gd name="connsiteY81" fmla="*/ 138113 h 2128837"/>
                <a:gd name="connsiteX82" fmla="*/ 1089026 w 1374776"/>
                <a:gd name="connsiteY82" fmla="*/ 200025 h 2128837"/>
                <a:gd name="connsiteX83" fmla="*/ 1077913 w 1374776"/>
                <a:gd name="connsiteY83" fmla="*/ 263525 h 2128837"/>
                <a:gd name="connsiteX84" fmla="*/ 1069976 w 1374776"/>
                <a:gd name="connsiteY84" fmla="*/ 327025 h 2128837"/>
                <a:gd name="connsiteX85" fmla="*/ 1060451 w 1374776"/>
                <a:gd name="connsiteY85" fmla="*/ 390525 h 2128837"/>
                <a:gd name="connsiteX86" fmla="*/ 1047751 w 1374776"/>
                <a:gd name="connsiteY86" fmla="*/ 515937 h 2128837"/>
                <a:gd name="connsiteX87" fmla="*/ 1036638 w 1374776"/>
                <a:gd name="connsiteY87" fmla="*/ 644525 h 2128837"/>
                <a:gd name="connsiteX88" fmla="*/ 1030288 w 1374776"/>
                <a:gd name="connsiteY88" fmla="*/ 771525 h 2128837"/>
                <a:gd name="connsiteX89" fmla="*/ 1023938 w 1374776"/>
                <a:gd name="connsiteY89" fmla="*/ 898525 h 2128837"/>
                <a:gd name="connsiteX90" fmla="*/ 1020763 w 1374776"/>
                <a:gd name="connsiteY90" fmla="*/ 1027112 h 2128837"/>
                <a:gd name="connsiteX91" fmla="*/ 1357314 w 1374776"/>
                <a:gd name="connsiteY91" fmla="*/ 649287 h 2128837"/>
                <a:gd name="connsiteX92" fmla="*/ 1374776 w 1374776"/>
                <a:gd name="connsiteY92" fmla="*/ 520700 h 212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374776" h="2128837">
                  <a:moveTo>
                    <a:pt x="1130300" y="12700"/>
                  </a:moveTo>
                  <a:lnTo>
                    <a:pt x="1120775" y="22225"/>
                  </a:lnTo>
                  <a:lnTo>
                    <a:pt x="1111250" y="33338"/>
                  </a:lnTo>
                  <a:lnTo>
                    <a:pt x="1096963" y="41275"/>
                  </a:lnTo>
                  <a:lnTo>
                    <a:pt x="1084263" y="47625"/>
                  </a:lnTo>
                  <a:lnTo>
                    <a:pt x="1084262" y="47625"/>
                  </a:lnTo>
                  <a:lnTo>
                    <a:pt x="1065213" y="55563"/>
                  </a:lnTo>
                  <a:lnTo>
                    <a:pt x="1046163" y="60325"/>
                  </a:lnTo>
                  <a:lnTo>
                    <a:pt x="969963" y="112713"/>
                  </a:lnTo>
                  <a:lnTo>
                    <a:pt x="895350" y="165100"/>
                  </a:lnTo>
                  <a:lnTo>
                    <a:pt x="820738" y="219075"/>
                  </a:lnTo>
                  <a:lnTo>
                    <a:pt x="747713" y="274638"/>
                  </a:lnTo>
                  <a:lnTo>
                    <a:pt x="738188" y="287338"/>
                  </a:lnTo>
                  <a:lnTo>
                    <a:pt x="723900" y="317500"/>
                  </a:lnTo>
                  <a:lnTo>
                    <a:pt x="687388" y="404813"/>
                  </a:lnTo>
                  <a:lnTo>
                    <a:pt x="646113" y="506413"/>
                  </a:lnTo>
                  <a:lnTo>
                    <a:pt x="628650" y="550863"/>
                  </a:lnTo>
                  <a:lnTo>
                    <a:pt x="619125" y="584200"/>
                  </a:lnTo>
                  <a:lnTo>
                    <a:pt x="614363" y="576263"/>
                  </a:lnTo>
                  <a:lnTo>
                    <a:pt x="614363" y="565150"/>
                  </a:lnTo>
                  <a:lnTo>
                    <a:pt x="620713" y="533400"/>
                  </a:lnTo>
                  <a:lnTo>
                    <a:pt x="627063" y="492125"/>
                  </a:lnTo>
                  <a:lnTo>
                    <a:pt x="638175" y="447675"/>
                  </a:lnTo>
                  <a:lnTo>
                    <a:pt x="657225" y="371475"/>
                  </a:lnTo>
                  <a:lnTo>
                    <a:pt x="663575" y="347663"/>
                  </a:lnTo>
                  <a:lnTo>
                    <a:pt x="663575" y="342900"/>
                  </a:lnTo>
                  <a:lnTo>
                    <a:pt x="661988" y="341313"/>
                  </a:lnTo>
                  <a:lnTo>
                    <a:pt x="598488" y="392113"/>
                  </a:lnTo>
                  <a:lnTo>
                    <a:pt x="538163" y="442912"/>
                  </a:lnTo>
                  <a:lnTo>
                    <a:pt x="538163" y="442912"/>
                  </a:lnTo>
                  <a:lnTo>
                    <a:pt x="444500" y="525462"/>
                  </a:lnTo>
                  <a:lnTo>
                    <a:pt x="352425" y="611187"/>
                  </a:lnTo>
                  <a:lnTo>
                    <a:pt x="274638" y="687387"/>
                  </a:lnTo>
                  <a:lnTo>
                    <a:pt x="203200" y="762000"/>
                  </a:lnTo>
                  <a:lnTo>
                    <a:pt x="131762" y="841375"/>
                  </a:lnTo>
                  <a:lnTo>
                    <a:pt x="63500" y="922337"/>
                  </a:lnTo>
                  <a:lnTo>
                    <a:pt x="25400" y="1220787"/>
                  </a:lnTo>
                  <a:lnTo>
                    <a:pt x="12700" y="1312862"/>
                  </a:lnTo>
                  <a:lnTo>
                    <a:pt x="12700" y="1414462"/>
                  </a:lnTo>
                  <a:lnTo>
                    <a:pt x="11112" y="1514475"/>
                  </a:lnTo>
                  <a:lnTo>
                    <a:pt x="4762" y="1719262"/>
                  </a:lnTo>
                  <a:lnTo>
                    <a:pt x="0" y="1924050"/>
                  </a:lnTo>
                  <a:lnTo>
                    <a:pt x="0" y="2027237"/>
                  </a:lnTo>
                  <a:lnTo>
                    <a:pt x="0" y="2128837"/>
                  </a:lnTo>
                  <a:lnTo>
                    <a:pt x="117475" y="2006600"/>
                  </a:lnTo>
                  <a:lnTo>
                    <a:pt x="123825" y="1920875"/>
                  </a:lnTo>
                  <a:lnTo>
                    <a:pt x="136525" y="1835150"/>
                  </a:lnTo>
                  <a:lnTo>
                    <a:pt x="150812" y="1749425"/>
                  </a:lnTo>
                  <a:lnTo>
                    <a:pt x="168275" y="1663700"/>
                  </a:lnTo>
                  <a:lnTo>
                    <a:pt x="185737" y="1579562"/>
                  </a:lnTo>
                  <a:lnTo>
                    <a:pt x="206375" y="1495425"/>
                  </a:lnTo>
                  <a:lnTo>
                    <a:pt x="228600" y="1411287"/>
                  </a:lnTo>
                  <a:lnTo>
                    <a:pt x="252412" y="1328737"/>
                  </a:lnTo>
                  <a:lnTo>
                    <a:pt x="266163" y="1282162"/>
                  </a:lnTo>
                  <a:lnTo>
                    <a:pt x="252412" y="1328738"/>
                  </a:lnTo>
                  <a:lnTo>
                    <a:pt x="228600" y="1411288"/>
                  </a:lnTo>
                  <a:lnTo>
                    <a:pt x="206375" y="1495425"/>
                  </a:lnTo>
                  <a:lnTo>
                    <a:pt x="185737" y="1579563"/>
                  </a:lnTo>
                  <a:lnTo>
                    <a:pt x="168275" y="1663700"/>
                  </a:lnTo>
                  <a:lnTo>
                    <a:pt x="150812" y="1749425"/>
                  </a:lnTo>
                  <a:lnTo>
                    <a:pt x="136525" y="1835150"/>
                  </a:lnTo>
                  <a:lnTo>
                    <a:pt x="123825" y="1920875"/>
                  </a:lnTo>
                  <a:lnTo>
                    <a:pt x="117475" y="2006600"/>
                  </a:lnTo>
                  <a:lnTo>
                    <a:pt x="441325" y="1658938"/>
                  </a:lnTo>
                  <a:lnTo>
                    <a:pt x="441325" y="1658937"/>
                  </a:lnTo>
                  <a:lnTo>
                    <a:pt x="730250" y="1346200"/>
                  </a:lnTo>
                  <a:lnTo>
                    <a:pt x="1020762" y="1027112"/>
                  </a:lnTo>
                  <a:lnTo>
                    <a:pt x="1023938" y="898525"/>
                  </a:lnTo>
                  <a:lnTo>
                    <a:pt x="1030288" y="771525"/>
                  </a:lnTo>
                  <a:lnTo>
                    <a:pt x="1036638" y="644525"/>
                  </a:lnTo>
                  <a:lnTo>
                    <a:pt x="1047750" y="515937"/>
                  </a:lnTo>
                  <a:lnTo>
                    <a:pt x="1060450" y="390525"/>
                  </a:lnTo>
                  <a:lnTo>
                    <a:pt x="1069975" y="327025"/>
                  </a:lnTo>
                  <a:lnTo>
                    <a:pt x="1077913" y="263525"/>
                  </a:lnTo>
                  <a:lnTo>
                    <a:pt x="1089025" y="200025"/>
                  </a:lnTo>
                  <a:lnTo>
                    <a:pt x="1101725" y="138113"/>
                  </a:lnTo>
                  <a:lnTo>
                    <a:pt x="1116013" y="74613"/>
                  </a:lnTo>
                  <a:close/>
                  <a:moveTo>
                    <a:pt x="1138238" y="0"/>
                  </a:moveTo>
                  <a:lnTo>
                    <a:pt x="1138238" y="1588"/>
                  </a:lnTo>
                  <a:lnTo>
                    <a:pt x="1130301" y="12700"/>
                  </a:lnTo>
                  <a:lnTo>
                    <a:pt x="1116013" y="74613"/>
                  </a:lnTo>
                  <a:lnTo>
                    <a:pt x="1101726" y="138113"/>
                  </a:lnTo>
                  <a:lnTo>
                    <a:pt x="1089026" y="200025"/>
                  </a:lnTo>
                  <a:lnTo>
                    <a:pt x="1077913" y="263525"/>
                  </a:lnTo>
                  <a:lnTo>
                    <a:pt x="1069976" y="327025"/>
                  </a:lnTo>
                  <a:lnTo>
                    <a:pt x="1060451" y="390525"/>
                  </a:lnTo>
                  <a:lnTo>
                    <a:pt x="1047751" y="515937"/>
                  </a:lnTo>
                  <a:lnTo>
                    <a:pt x="1036638" y="644525"/>
                  </a:lnTo>
                  <a:lnTo>
                    <a:pt x="1030288" y="771525"/>
                  </a:lnTo>
                  <a:lnTo>
                    <a:pt x="1023938" y="898525"/>
                  </a:lnTo>
                  <a:lnTo>
                    <a:pt x="1020763" y="1027112"/>
                  </a:lnTo>
                  <a:lnTo>
                    <a:pt x="1357314" y="649287"/>
                  </a:lnTo>
                  <a:lnTo>
                    <a:pt x="1374776" y="520700"/>
                  </a:lnTo>
                  <a:close/>
                </a:path>
              </a:pathLst>
            </a:custGeom>
            <a:solidFill>
              <a:srgbClr val="90BDB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íṧḷíḓé">
              <a:extLst>
                <a:ext uri="{FF2B5EF4-FFF2-40B4-BE49-F238E27FC236}">
                  <a16:creationId xmlns="" xmlns:a16="http://schemas.microsoft.com/office/drawing/2014/main" id="{43A7E6D9-2D50-4111-AAEB-969E323B10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73551" y="1685131"/>
              <a:ext cx="1152525" cy="1328737"/>
            </a:xfrm>
            <a:custGeom>
              <a:avLst/>
              <a:gdLst>
                <a:gd name="connsiteX0" fmla="*/ 1117600 w 1152525"/>
                <a:gd name="connsiteY0" fmla="*/ 0 h 1328737"/>
                <a:gd name="connsiteX1" fmla="*/ 1100138 w 1152525"/>
                <a:gd name="connsiteY1" fmla="*/ 1588 h 1328737"/>
                <a:gd name="connsiteX2" fmla="*/ 1084263 w 1152525"/>
                <a:gd name="connsiteY2" fmla="*/ 7938 h 1328737"/>
                <a:gd name="connsiteX3" fmla="*/ 989013 w 1152525"/>
                <a:gd name="connsiteY3" fmla="*/ 44450 h 1328737"/>
                <a:gd name="connsiteX4" fmla="*/ 876300 w 1152525"/>
                <a:gd name="connsiteY4" fmla="*/ 93663 h 1328737"/>
                <a:gd name="connsiteX5" fmla="*/ 747713 w 1152525"/>
                <a:gd name="connsiteY5" fmla="*/ 152400 h 1328737"/>
                <a:gd name="connsiteX6" fmla="*/ 606425 w 1152525"/>
                <a:gd name="connsiteY6" fmla="*/ 219075 h 1328737"/>
                <a:gd name="connsiteX7" fmla="*/ 492125 w 1152525"/>
                <a:gd name="connsiteY7" fmla="*/ 276225 h 1328737"/>
                <a:gd name="connsiteX8" fmla="*/ 369888 w 1152525"/>
                <a:gd name="connsiteY8" fmla="*/ 338138 h 1328737"/>
                <a:gd name="connsiteX9" fmla="*/ 242887 w 1152525"/>
                <a:gd name="connsiteY9" fmla="*/ 406400 h 1328737"/>
                <a:gd name="connsiteX10" fmla="*/ 114300 w 1152525"/>
                <a:gd name="connsiteY10" fmla="*/ 477838 h 1328737"/>
                <a:gd name="connsiteX11" fmla="*/ 19050 w 1152525"/>
                <a:gd name="connsiteY11" fmla="*/ 1204912 h 1328737"/>
                <a:gd name="connsiteX12" fmla="*/ 17462 w 1152525"/>
                <a:gd name="connsiteY12" fmla="*/ 1200150 h 1328737"/>
                <a:gd name="connsiteX13" fmla="*/ 0 w 1152525"/>
                <a:gd name="connsiteY13" fmla="*/ 1328737 h 1328737"/>
                <a:gd name="connsiteX14" fmla="*/ 349250 w 1152525"/>
                <a:gd name="connsiteY14" fmla="*/ 935037 h 1328737"/>
                <a:gd name="connsiteX15" fmla="*/ 349250 w 1152525"/>
                <a:gd name="connsiteY15" fmla="*/ 935037 h 1328737"/>
                <a:gd name="connsiteX16" fmla="*/ 441325 w 1152525"/>
                <a:gd name="connsiteY16" fmla="*/ 830262 h 1328737"/>
                <a:gd name="connsiteX17" fmla="*/ 800100 w 1152525"/>
                <a:gd name="connsiteY17" fmla="*/ 415925 h 1328737"/>
                <a:gd name="connsiteX18" fmla="*/ 1152525 w 1152525"/>
                <a:gd name="connsiteY18" fmla="*/ 7938 h 1328737"/>
                <a:gd name="connsiteX19" fmla="*/ 1136650 w 1152525"/>
                <a:gd name="connsiteY19" fmla="*/ 1588 h 13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52525" h="1328737">
                  <a:moveTo>
                    <a:pt x="1117600" y="0"/>
                  </a:moveTo>
                  <a:lnTo>
                    <a:pt x="1100138" y="1588"/>
                  </a:lnTo>
                  <a:lnTo>
                    <a:pt x="1084263" y="7938"/>
                  </a:lnTo>
                  <a:lnTo>
                    <a:pt x="989013" y="44450"/>
                  </a:lnTo>
                  <a:lnTo>
                    <a:pt x="876300" y="93663"/>
                  </a:lnTo>
                  <a:lnTo>
                    <a:pt x="747713" y="152400"/>
                  </a:lnTo>
                  <a:lnTo>
                    <a:pt x="606425" y="219075"/>
                  </a:lnTo>
                  <a:lnTo>
                    <a:pt x="492125" y="276225"/>
                  </a:lnTo>
                  <a:lnTo>
                    <a:pt x="369888" y="338138"/>
                  </a:lnTo>
                  <a:lnTo>
                    <a:pt x="242887" y="406400"/>
                  </a:lnTo>
                  <a:lnTo>
                    <a:pt x="114300" y="477838"/>
                  </a:lnTo>
                  <a:lnTo>
                    <a:pt x="19050" y="1204912"/>
                  </a:lnTo>
                  <a:lnTo>
                    <a:pt x="17462" y="1200150"/>
                  </a:lnTo>
                  <a:lnTo>
                    <a:pt x="0" y="1328737"/>
                  </a:lnTo>
                  <a:lnTo>
                    <a:pt x="349250" y="935037"/>
                  </a:lnTo>
                  <a:lnTo>
                    <a:pt x="349250" y="935037"/>
                  </a:lnTo>
                  <a:lnTo>
                    <a:pt x="441325" y="830262"/>
                  </a:lnTo>
                  <a:lnTo>
                    <a:pt x="800100" y="415925"/>
                  </a:lnTo>
                  <a:lnTo>
                    <a:pt x="1152525" y="7938"/>
                  </a:lnTo>
                  <a:lnTo>
                    <a:pt x="1136650" y="15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iŝ1ïḍe">
              <a:extLst>
                <a:ext uri="{FF2B5EF4-FFF2-40B4-BE49-F238E27FC236}">
                  <a16:creationId xmlns="" xmlns:a16="http://schemas.microsoft.com/office/drawing/2014/main" id="{6EF79D22-2678-4CCB-8043-732AB365F9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67576" y="4961731"/>
              <a:ext cx="393700" cy="366712"/>
            </a:xfrm>
            <a:custGeom>
              <a:avLst/>
              <a:gdLst>
                <a:gd name="T0" fmla="*/ 0 w 248"/>
                <a:gd name="T1" fmla="*/ 81 h 231"/>
                <a:gd name="T2" fmla="*/ 173 w 248"/>
                <a:gd name="T3" fmla="*/ 231 h 231"/>
                <a:gd name="T4" fmla="*/ 248 w 248"/>
                <a:gd name="T5" fmla="*/ 156 h 231"/>
                <a:gd name="T6" fmla="*/ 70 w 248"/>
                <a:gd name="T7" fmla="*/ 0 h 231"/>
                <a:gd name="T8" fmla="*/ 0 w 248"/>
                <a:gd name="T9" fmla="*/ 8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31">
                  <a:moveTo>
                    <a:pt x="0" y="81"/>
                  </a:moveTo>
                  <a:lnTo>
                    <a:pt x="173" y="231"/>
                  </a:lnTo>
                  <a:lnTo>
                    <a:pt x="248" y="156"/>
                  </a:lnTo>
                  <a:lnTo>
                    <a:pt x="7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íşlíḑè">
              <a:extLst>
                <a:ext uri="{FF2B5EF4-FFF2-40B4-BE49-F238E27FC236}">
                  <a16:creationId xmlns="" xmlns:a16="http://schemas.microsoft.com/office/drawing/2014/main" id="{8AEEBBFC-BC69-4639-90C3-8561AC1B99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62776" y="5026818"/>
              <a:ext cx="1547813" cy="1403350"/>
            </a:xfrm>
            <a:custGeom>
              <a:avLst/>
              <a:gdLst>
                <a:gd name="T0" fmla="*/ 975 w 975"/>
                <a:gd name="T1" fmla="*/ 47 h 884"/>
                <a:gd name="T2" fmla="*/ 975 w 975"/>
                <a:gd name="T3" fmla="*/ 47 h 884"/>
                <a:gd name="T4" fmla="*/ 962 w 975"/>
                <a:gd name="T5" fmla="*/ 35 h 884"/>
                <a:gd name="T6" fmla="*/ 947 w 975"/>
                <a:gd name="T7" fmla="*/ 25 h 884"/>
                <a:gd name="T8" fmla="*/ 931 w 975"/>
                <a:gd name="T9" fmla="*/ 19 h 884"/>
                <a:gd name="T10" fmla="*/ 915 w 975"/>
                <a:gd name="T11" fmla="*/ 12 h 884"/>
                <a:gd name="T12" fmla="*/ 899 w 975"/>
                <a:gd name="T13" fmla="*/ 7 h 884"/>
                <a:gd name="T14" fmla="*/ 882 w 975"/>
                <a:gd name="T15" fmla="*/ 4 h 884"/>
                <a:gd name="T16" fmla="*/ 866 w 975"/>
                <a:gd name="T17" fmla="*/ 2 h 884"/>
                <a:gd name="T18" fmla="*/ 849 w 975"/>
                <a:gd name="T19" fmla="*/ 0 h 884"/>
                <a:gd name="T20" fmla="*/ 849 w 975"/>
                <a:gd name="T21" fmla="*/ 0 h 884"/>
                <a:gd name="T22" fmla="*/ 716 w 975"/>
                <a:gd name="T23" fmla="*/ 136 h 884"/>
                <a:gd name="T24" fmla="*/ 586 w 975"/>
                <a:gd name="T25" fmla="*/ 269 h 884"/>
                <a:gd name="T26" fmla="*/ 459 w 975"/>
                <a:gd name="T27" fmla="*/ 396 h 884"/>
                <a:gd name="T28" fmla="*/ 335 w 975"/>
                <a:gd name="T29" fmla="*/ 520 h 884"/>
                <a:gd name="T30" fmla="*/ 0 w 975"/>
                <a:gd name="T31" fmla="*/ 884 h 884"/>
                <a:gd name="T32" fmla="*/ 339 w 975"/>
                <a:gd name="T33" fmla="*/ 738 h 884"/>
                <a:gd name="T34" fmla="*/ 778 w 975"/>
                <a:gd name="T35" fmla="*/ 246 h 884"/>
                <a:gd name="T36" fmla="*/ 877 w 975"/>
                <a:gd name="T37" fmla="*/ 330 h 884"/>
                <a:gd name="T38" fmla="*/ 946 w 975"/>
                <a:gd name="T39" fmla="*/ 249 h 884"/>
                <a:gd name="T40" fmla="*/ 850 w 975"/>
                <a:gd name="T41" fmla="*/ 167 h 884"/>
                <a:gd name="T42" fmla="*/ 864 w 975"/>
                <a:gd name="T43" fmla="*/ 150 h 884"/>
                <a:gd name="T44" fmla="*/ 867 w 975"/>
                <a:gd name="T45" fmla="*/ 150 h 884"/>
                <a:gd name="T46" fmla="*/ 911 w 975"/>
                <a:gd name="T47" fmla="*/ 99 h 884"/>
                <a:gd name="T48" fmla="*/ 937 w 975"/>
                <a:gd name="T49" fmla="*/ 69 h 884"/>
                <a:gd name="T50" fmla="*/ 936 w 975"/>
                <a:gd name="T51" fmla="*/ 68 h 884"/>
                <a:gd name="T52" fmla="*/ 955 w 975"/>
                <a:gd name="T53" fmla="*/ 45 h 884"/>
                <a:gd name="T54" fmla="*/ 955 w 975"/>
                <a:gd name="T55" fmla="*/ 45 h 884"/>
                <a:gd name="T56" fmla="*/ 975 w 975"/>
                <a:gd name="T57" fmla="*/ 47 h 884"/>
                <a:gd name="T58" fmla="*/ 975 w 975"/>
                <a:gd name="T59" fmla="*/ 47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5" h="884">
                  <a:moveTo>
                    <a:pt x="975" y="47"/>
                  </a:moveTo>
                  <a:lnTo>
                    <a:pt x="975" y="47"/>
                  </a:lnTo>
                  <a:lnTo>
                    <a:pt x="962" y="35"/>
                  </a:lnTo>
                  <a:lnTo>
                    <a:pt x="947" y="25"/>
                  </a:lnTo>
                  <a:lnTo>
                    <a:pt x="931" y="19"/>
                  </a:lnTo>
                  <a:lnTo>
                    <a:pt x="915" y="12"/>
                  </a:lnTo>
                  <a:lnTo>
                    <a:pt x="899" y="7"/>
                  </a:lnTo>
                  <a:lnTo>
                    <a:pt x="882" y="4"/>
                  </a:lnTo>
                  <a:lnTo>
                    <a:pt x="866" y="2"/>
                  </a:lnTo>
                  <a:lnTo>
                    <a:pt x="849" y="0"/>
                  </a:lnTo>
                  <a:lnTo>
                    <a:pt x="849" y="0"/>
                  </a:lnTo>
                  <a:lnTo>
                    <a:pt x="716" y="136"/>
                  </a:lnTo>
                  <a:lnTo>
                    <a:pt x="586" y="269"/>
                  </a:lnTo>
                  <a:lnTo>
                    <a:pt x="459" y="396"/>
                  </a:lnTo>
                  <a:lnTo>
                    <a:pt x="335" y="520"/>
                  </a:lnTo>
                  <a:lnTo>
                    <a:pt x="0" y="884"/>
                  </a:lnTo>
                  <a:lnTo>
                    <a:pt x="339" y="738"/>
                  </a:lnTo>
                  <a:lnTo>
                    <a:pt x="778" y="246"/>
                  </a:lnTo>
                  <a:lnTo>
                    <a:pt x="877" y="330"/>
                  </a:lnTo>
                  <a:lnTo>
                    <a:pt x="946" y="249"/>
                  </a:lnTo>
                  <a:lnTo>
                    <a:pt x="850" y="167"/>
                  </a:lnTo>
                  <a:lnTo>
                    <a:pt x="864" y="150"/>
                  </a:lnTo>
                  <a:lnTo>
                    <a:pt x="867" y="150"/>
                  </a:lnTo>
                  <a:lnTo>
                    <a:pt x="911" y="99"/>
                  </a:lnTo>
                  <a:lnTo>
                    <a:pt x="937" y="69"/>
                  </a:lnTo>
                  <a:lnTo>
                    <a:pt x="936" y="68"/>
                  </a:lnTo>
                  <a:lnTo>
                    <a:pt x="955" y="45"/>
                  </a:lnTo>
                  <a:lnTo>
                    <a:pt x="955" y="45"/>
                  </a:lnTo>
                  <a:lnTo>
                    <a:pt x="975" y="47"/>
                  </a:lnTo>
                  <a:lnTo>
                    <a:pt x="975" y="4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ísḻîḑè">
              <a:extLst>
                <a:ext uri="{FF2B5EF4-FFF2-40B4-BE49-F238E27FC236}">
                  <a16:creationId xmlns="" xmlns:a16="http://schemas.microsoft.com/office/drawing/2014/main" id="{A1D0634C-9F30-45CA-A224-94D9E89DA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2550" y="3917156"/>
              <a:ext cx="2000250" cy="1185862"/>
            </a:xfrm>
            <a:custGeom>
              <a:avLst/>
              <a:gdLst>
                <a:gd name="connsiteX0" fmla="*/ 977907 w 2000250"/>
                <a:gd name="connsiteY0" fmla="*/ 571442 h 1185862"/>
                <a:gd name="connsiteX1" fmla="*/ 979488 w 2000250"/>
                <a:gd name="connsiteY1" fmla="*/ 571500 h 1185862"/>
                <a:gd name="connsiteX2" fmla="*/ 979487 w 2000250"/>
                <a:gd name="connsiteY2" fmla="*/ 571500 h 1185862"/>
                <a:gd name="connsiteX3" fmla="*/ 1139825 w 2000250"/>
                <a:gd name="connsiteY3" fmla="*/ 0 h 1185862"/>
                <a:gd name="connsiteX4" fmla="*/ 1068388 w 2000250"/>
                <a:gd name="connsiteY4" fmla="*/ 0 h 1185862"/>
                <a:gd name="connsiteX5" fmla="*/ 1055688 w 2000250"/>
                <a:gd name="connsiteY5" fmla="*/ 0 h 1185862"/>
                <a:gd name="connsiteX6" fmla="*/ 1041400 w 2000250"/>
                <a:gd name="connsiteY6" fmla="*/ 1588 h 1185862"/>
                <a:gd name="connsiteX7" fmla="*/ 809625 w 2000250"/>
                <a:gd name="connsiteY7" fmla="*/ 254000 h 1185862"/>
                <a:gd name="connsiteX8" fmla="*/ 581025 w 2000250"/>
                <a:gd name="connsiteY8" fmla="*/ 498475 h 1185862"/>
                <a:gd name="connsiteX9" fmla="*/ 625475 w 2000250"/>
                <a:gd name="connsiteY9" fmla="*/ 512763 h 1185862"/>
                <a:gd name="connsiteX10" fmla="*/ 671513 w 2000250"/>
                <a:gd name="connsiteY10" fmla="*/ 527050 h 1185862"/>
                <a:gd name="connsiteX11" fmla="*/ 714375 w 2000250"/>
                <a:gd name="connsiteY11" fmla="*/ 538163 h 1185862"/>
                <a:gd name="connsiteX12" fmla="*/ 758825 w 2000250"/>
                <a:gd name="connsiteY12" fmla="*/ 547688 h 1185862"/>
                <a:gd name="connsiteX13" fmla="*/ 803275 w 2000250"/>
                <a:gd name="connsiteY13" fmla="*/ 555625 h 1185862"/>
                <a:gd name="connsiteX14" fmla="*/ 847725 w 2000250"/>
                <a:gd name="connsiteY14" fmla="*/ 561975 h 1185862"/>
                <a:gd name="connsiteX15" fmla="*/ 852331 w 2000250"/>
                <a:gd name="connsiteY15" fmla="*/ 562469 h 1185862"/>
                <a:gd name="connsiteX16" fmla="*/ 847725 w 2000250"/>
                <a:gd name="connsiteY16" fmla="*/ 561975 h 1185862"/>
                <a:gd name="connsiteX17" fmla="*/ 803275 w 2000250"/>
                <a:gd name="connsiteY17" fmla="*/ 555625 h 1185862"/>
                <a:gd name="connsiteX18" fmla="*/ 758825 w 2000250"/>
                <a:gd name="connsiteY18" fmla="*/ 547688 h 1185862"/>
                <a:gd name="connsiteX19" fmla="*/ 714375 w 2000250"/>
                <a:gd name="connsiteY19" fmla="*/ 538163 h 1185862"/>
                <a:gd name="connsiteX20" fmla="*/ 671512 w 2000250"/>
                <a:gd name="connsiteY20" fmla="*/ 527050 h 1185862"/>
                <a:gd name="connsiteX21" fmla="*/ 625475 w 2000250"/>
                <a:gd name="connsiteY21" fmla="*/ 512763 h 1185862"/>
                <a:gd name="connsiteX22" fmla="*/ 581024 w 2000250"/>
                <a:gd name="connsiteY22" fmla="*/ 498475 h 1185862"/>
                <a:gd name="connsiteX23" fmla="*/ 265112 w 2000250"/>
                <a:gd name="connsiteY23" fmla="*/ 831850 h 1185862"/>
                <a:gd name="connsiteX24" fmla="*/ 315912 w 2000250"/>
                <a:gd name="connsiteY24" fmla="*/ 830262 h 1185862"/>
                <a:gd name="connsiteX25" fmla="*/ 315912 w 2000250"/>
                <a:gd name="connsiteY25" fmla="*/ 830262 h 1185862"/>
                <a:gd name="connsiteX26" fmla="*/ 265112 w 2000250"/>
                <a:gd name="connsiteY26" fmla="*/ 831850 h 1185862"/>
                <a:gd name="connsiteX27" fmla="*/ 0 w 2000250"/>
                <a:gd name="connsiteY27" fmla="*/ 1109662 h 1185862"/>
                <a:gd name="connsiteX28" fmla="*/ 26987 w 2000250"/>
                <a:gd name="connsiteY28" fmla="*/ 1112837 h 1185862"/>
                <a:gd name="connsiteX29" fmla="*/ 52387 w 2000250"/>
                <a:gd name="connsiteY29" fmla="*/ 1116012 h 1185862"/>
                <a:gd name="connsiteX30" fmla="*/ 79375 w 2000250"/>
                <a:gd name="connsiteY30" fmla="*/ 1120775 h 1185862"/>
                <a:gd name="connsiteX31" fmla="*/ 104775 w 2000250"/>
                <a:gd name="connsiteY31" fmla="*/ 1128712 h 1185862"/>
                <a:gd name="connsiteX32" fmla="*/ 130175 w 2000250"/>
                <a:gd name="connsiteY32" fmla="*/ 1139825 h 1185862"/>
                <a:gd name="connsiteX33" fmla="*/ 155575 w 2000250"/>
                <a:gd name="connsiteY33" fmla="*/ 1149350 h 1185862"/>
                <a:gd name="connsiteX34" fmla="*/ 179387 w 2000250"/>
                <a:gd name="connsiteY34" fmla="*/ 1165225 h 1185862"/>
                <a:gd name="connsiteX35" fmla="*/ 200025 w 2000250"/>
                <a:gd name="connsiteY35" fmla="*/ 1184275 h 1185862"/>
                <a:gd name="connsiteX36" fmla="*/ 249237 w 2000250"/>
                <a:gd name="connsiteY36" fmla="*/ 1185862 h 1185862"/>
                <a:gd name="connsiteX37" fmla="*/ 296862 w 2000250"/>
                <a:gd name="connsiteY37" fmla="*/ 1185862 h 1185862"/>
                <a:gd name="connsiteX38" fmla="*/ 344487 w 2000250"/>
                <a:gd name="connsiteY38" fmla="*/ 1185862 h 1185862"/>
                <a:gd name="connsiteX39" fmla="*/ 390525 w 2000250"/>
                <a:gd name="connsiteY39" fmla="*/ 1184275 h 1185862"/>
                <a:gd name="connsiteX40" fmla="*/ 438150 w 2000250"/>
                <a:gd name="connsiteY40" fmla="*/ 1182687 h 1185862"/>
                <a:gd name="connsiteX41" fmla="*/ 484187 w 2000250"/>
                <a:gd name="connsiteY41" fmla="*/ 1177925 h 1185862"/>
                <a:gd name="connsiteX42" fmla="*/ 528637 w 2000250"/>
                <a:gd name="connsiteY42" fmla="*/ 1173162 h 1185862"/>
                <a:gd name="connsiteX43" fmla="*/ 574675 w 2000250"/>
                <a:gd name="connsiteY43" fmla="*/ 1165225 h 1185862"/>
                <a:gd name="connsiteX44" fmla="*/ 619125 w 2000250"/>
                <a:gd name="connsiteY44" fmla="*/ 1158875 h 1185862"/>
                <a:gd name="connsiteX45" fmla="*/ 661988 w 2000250"/>
                <a:gd name="connsiteY45" fmla="*/ 1149350 h 1185862"/>
                <a:gd name="connsiteX46" fmla="*/ 706438 w 2000250"/>
                <a:gd name="connsiteY46" fmla="*/ 1139825 h 1185862"/>
                <a:gd name="connsiteX47" fmla="*/ 749300 w 2000250"/>
                <a:gd name="connsiteY47" fmla="*/ 1128712 h 1185862"/>
                <a:gd name="connsiteX48" fmla="*/ 790575 w 2000250"/>
                <a:gd name="connsiteY48" fmla="*/ 1116012 h 1185862"/>
                <a:gd name="connsiteX49" fmla="*/ 835025 w 2000250"/>
                <a:gd name="connsiteY49" fmla="*/ 1103312 h 1185862"/>
                <a:gd name="connsiteX50" fmla="*/ 876300 w 2000250"/>
                <a:gd name="connsiteY50" fmla="*/ 1089025 h 1185862"/>
                <a:gd name="connsiteX51" fmla="*/ 917575 w 2000250"/>
                <a:gd name="connsiteY51" fmla="*/ 1073150 h 1185862"/>
                <a:gd name="connsiteX52" fmla="*/ 609600 w 2000250"/>
                <a:gd name="connsiteY52" fmla="*/ 898525 h 1185862"/>
                <a:gd name="connsiteX53" fmla="*/ 654050 w 2000250"/>
                <a:gd name="connsiteY53" fmla="*/ 896937 h 1185862"/>
                <a:gd name="connsiteX54" fmla="*/ 654050 w 2000250"/>
                <a:gd name="connsiteY54" fmla="*/ 896937 h 1185862"/>
                <a:gd name="connsiteX55" fmla="*/ 1292225 w 2000250"/>
                <a:gd name="connsiteY55" fmla="*/ 873125 h 1185862"/>
                <a:gd name="connsiteX56" fmla="*/ 1336675 w 2000250"/>
                <a:gd name="connsiteY56" fmla="*/ 842962 h 1185862"/>
                <a:gd name="connsiteX57" fmla="*/ 1381125 w 2000250"/>
                <a:gd name="connsiteY57" fmla="*/ 809625 h 1185862"/>
                <a:gd name="connsiteX58" fmla="*/ 1423987 w 2000250"/>
                <a:gd name="connsiteY58" fmla="*/ 777875 h 1185862"/>
                <a:gd name="connsiteX59" fmla="*/ 1465262 w 2000250"/>
                <a:gd name="connsiteY59" fmla="*/ 741362 h 1185862"/>
                <a:gd name="connsiteX60" fmla="*/ 1506537 w 2000250"/>
                <a:gd name="connsiteY60" fmla="*/ 708025 h 1185862"/>
                <a:gd name="connsiteX61" fmla="*/ 1547812 w 2000250"/>
                <a:gd name="connsiteY61" fmla="*/ 669925 h 1185862"/>
                <a:gd name="connsiteX62" fmla="*/ 1587500 w 2000250"/>
                <a:gd name="connsiteY62" fmla="*/ 631825 h 1185862"/>
                <a:gd name="connsiteX63" fmla="*/ 1627187 w 2000250"/>
                <a:gd name="connsiteY63" fmla="*/ 595312 h 1185862"/>
                <a:gd name="connsiteX64" fmla="*/ 1665287 w 2000250"/>
                <a:gd name="connsiteY64" fmla="*/ 555625 h 1185862"/>
                <a:gd name="connsiteX65" fmla="*/ 1703387 w 2000250"/>
                <a:gd name="connsiteY65" fmla="*/ 515938 h 1185862"/>
                <a:gd name="connsiteX66" fmla="*/ 1778000 w 2000250"/>
                <a:gd name="connsiteY66" fmla="*/ 431800 h 1185862"/>
                <a:gd name="connsiteX67" fmla="*/ 1849437 w 2000250"/>
                <a:gd name="connsiteY67" fmla="*/ 344488 h 1185862"/>
                <a:gd name="connsiteX68" fmla="*/ 1919287 w 2000250"/>
                <a:gd name="connsiteY68" fmla="*/ 257176 h 1185862"/>
                <a:gd name="connsiteX69" fmla="*/ 1919288 w 2000250"/>
                <a:gd name="connsiteY69" fmla="*/ 257175 h 1185862"/>
                <a:gd name="connsiteX70" fmla="*/ 1958975 w 2000250"/>
                <a:gd name="connsiteY70" fmla="*/ 201613 h 1185862"/>
                <a:gd name="connsiteX71" fmla="*/ 2000250 w 2000250"/>
                <a:gd name="connsiteY71" fmla="*/ 146050 h 1185862"/>
                <a:gd name="connsiteX72" fmla="*/ 1597025 w 2000250"/>
                <a:gd name="connsiteY72" fmla="*/ 34925 h 1185862"/>
                <a:gd name="connsiteX73" fmla="*/ 1604963 w 2000250"/>
                <a:gd name="connsiteY73" fmla="*/ 33338 h 1185862"/>
                <a:gd name="connsiteX74" fmla="*/ 1538288 w 2000250"/>
                <a:gd name="connsiteY74" fmla="*/ 28575 h 1185862"/>
                <a:gd name="connsiteX75" fmla="*/ 1473200 w 2000250"/>
                <a:gd name="connsiteY75" fmla="*/ 23813 h 1185862"/>
                <a:gd name="connsiteX76" fmla="*/ 1343025 w 2000250"/>
                <a:gd name="connsiteY76" fmla="*/ 12700 h 1185862"/>
                <a:gd name="connsiteX77" fmla="*/ 1276350 w 2000250"/>
                <a:gd name="connsiteY77" fmla="*/ 7938 h 1185862"/>
                <a:gd name="connsiteX78" fmla="*/ 1208088 w 2000250"/>
                <a:gd name="connsiteY78" fmla="*/ 4763 h 118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000250" h="1185862">
                  <a:moveTo>
                    <a:pt x="977907" y="571442"/>
                  </a:moveTo>
                  <a:lnTo>
                    <a:pt x="979488" y="571500"/>
                  </a:lnTo>
                  <a:lnTo>
                    <a:pt x="979487" y="571500"/>
                  </a:lnTo>
                  <a:close/>
                  <a:moveTo>
                    <a:pt x="1139825" y="0"/>
                  </a:moveTo>
                  <a:lnTo>
                    <a:pt x="1068388" y="0"/>
                  </a:lnTo>
                  <a:lnTo>
                    <a:pt x="1055688" y="0"/>
                  </a:lnTo>
                  <a:lnTo>
                    <a:pt x="1041400" y="1588"/>
                  </a:lnTo>
                  <a:lnTo>
                    <a:pt x="809625" y="254000"/>
                  </a:lnTo>
                  <a:lnTo>
                    <a:pt x="581025" y="498475"/>
                  </a:lnTo>
                  <a:lnTo>
                    <a:pt x="625475" y="512763"/>
                  </a:lnTo>
                  <a:lnTo>
                    <a:pt x="671513" y="527050"/>
                  </a:lnTo>
                  <a:lnTo>
                    <a:pt x="714375" y="538163"/>
                  </a:lnTo>
                  <a:lnTo>
                    <a:pt x="758825" y="547688"/>
                  </a:lnTo>
                  <a:lnTo>
                    <a:pt x="803275" y="555625"/>
                  </a:lnTo>
                  <a:lnTo>
                    <a:pt x="847725" y="561975"/>
                  </a:lnTo>
                  <a:lnTo>
                    <a:pt x="852331" y="562469"/>
                  </a:lnTo>
                  <a:lnTo>
                    <a:pt x="847725" y="561975"/>
                  </a:lnTo>
                  <a:lnTo>
                    <a:pt x="803275" y="555625"/>
                  </a:lnTo>
                  <a:lnTo>
                    <a:pt x="758825" y="547688"/>
                  </a:lnTo>
                  <a:lnTo>
                    <a:pt x="714375" y="538163"/>
                  </a:lnTo>
                  <a:lnTo>
                    <a:pt x="671512" y="527050"/>
                  </a:lnTo>
                  <a:lnTo>
                    <a:pt x="625475" y="512763"/>
                  </a:lnTo>
                  <a:lnTo>
                    <a:pt x="581024" y="498475"/>
                  </a:lnTo>
                  <a:lnTo>
                    <a:pt x="265112" y="831850"/>
                  </a:lnTo>
                  <a:lnTo>
                    <a:pt x="315912" y="830262"/>
                  </a:lnTo>
                  <a:lnTo>
                    <a:pt x="315912" y="830262"/>
                  </a:lnTo>
                  <a:lnTo>
                    <a:pt x="265112" y="831850"/>
                  </a:lnTo>
                  <a:lnTo>
                    <a:pt x="0" y="1109662"/>
                  </a:lnTo>
                  <a:lnTo>
                    <a:pt x="26987" y="1112837"/>
                  </a:lnTo>
                  <a:lnTo>
                    <a:pt x="52387" y="1116012"/>
                  </a:lnTo>
                  <a:lnTo>
                    <a:pt x="79375" y="1120775"/>
                  </a:lnTo>
                  <a:lnTo>
                    <a:pt x="104775" y="1128712"/>
                  </a:lnTo>
                  <a:lnTo>
                    <a:pt x="130175" y="1139825"/>
                  </a:lnTo>
                  <a:lnTo>
                    <a:pt x="155575" y="1149350"/>
                  </a:lnTo>
                  <a:lnTo>
                    <a:pt x="179387" y="1165225"/>
                  </a:lnTo>
                  <a:lnTo>
                    <a:pt x="200025" y="1184275"/>
                  </a:lnTo>
                  <a:lnTo>
                    <a:pt x="249237" y="1185862"/>
                  </a:lnTo>
                  <a:lnTo>
                    <a:pt x="296862" y="1185862"/>
                  </a:lnTo>
                  <a:lnTo>
                    <a:pt x="344487" y="1185862"/>
                  </a:lnTo>
                  <a:lnTo>
                    <a:pt x="390525" y="1184275"/>
                  </a:lnTo>
                  <a:lnTo>
                    <a:pt x="438150" y="1182687"/>
                  </a:lnTo>
                  <a:lnTo>
                    <a:pt x="484187" y="1177925"/>
                  </a:lnTo>
                  <a:lnTo>
                    <a:pt x="528637" y="1173162"/>
                  </a:lnTo>
                  <a:lnTo>
                    <a:pt x="574675" y="1165225"/>
                  </a:lnTo>
                  <a:lnTo>
                    <a:pt x="619125" y="1158875"/>
                  </a:lnTo>
                  <a:lnTo>
                    <a:pt x="661988" y="1149350"/>
                  </a:lnTo>
                  <a:lnTo>
                    <a:pt x="706438" y="1139825"/>
                  </a:lnTo>
                  <a:lnTo>
                    <a:pt x="749300" y="1128712"/>
                  </a:lnTo>
                  <a:lnTo>
                    <a:pt x="790575" y="1116012"/>
                  </a:lnTo>
                  <a:lnTo>
                    <a:pt x="835025" y="1103312"/>
                  </a:lnTo>
                  <a:lnTo>
                    <a:pt x="876300" y="1089025"/>
                  </a:lnTo>
                  <a:lnTo>
                    <a:pt x="917575" y="1073150"/>
                  </a:lnTo>
                  <a:lnTo>
                    <a:pt x="609600" y="898525"/>
                  </a:lnTo>
                  <a:lnTo>
                    <a:pt x="654050" y="896937"/>
                  </a:lnTo>
                  <a:lnTo>
                    <a:pt x="654050" y="896937"/>
                  </a:lnTo>
                  <a:lnTo>
                    <a:pt x="1292225" y="873125"/>
                  </a:lnTo>
                  <a:lnTo>
                    <a:pt x="1336675" y="842962"/>
                  </a:lnTo>
                  <a:lnTo>
                    <a:pt x="1381125" y="809625"/>
                  </a:lnTo>
                  <a:lnTo>
                    <a:pt x="1423987" y="777875"/>
                  </a:lnTo>
                  <a:lnTo>
                    <a:pt x="1465262" y="741362"/>
                  </a:lnTo>
                  <a:lnTo>
                    <a:pt x="1506537" y="708025"/>
                  </a:lnTo>
                  <a:lnTo>
                    <a:pt x="1547812" y="669925"/>
                  </a:lnTo>
                  <a:lnTo>
                    <a:pt x="1587500" y="631825"/>
                  </a:lnTo>
                  <a:lnTo>
                    <a:pt x="1627187" y="595312"/>
                  </a:lnTo>
                  <a:lnTo>
                    <a:pt x="1665287" y="555625"/>
                  </a:lnTo>
                  <a:lnTo>
                    <a:pt x="1703387" y="515938"/>
                  </a:lnTo>
                  <a:lnTo>
                    <a:pt x="1778000" y="431800"/>
                  </a:lnTo>
                  <a:lnTo>
                    <a:pt x="1849437" y="344488"/>
                  </a:lnTo>
                  <a:lnTo>
                    <a:pt x="1919287" y="257176"/>
                  </a:lnTo>
                  <a:lnTo>
                    <a:pt x="1919288" y="257175"/>
                  </a:lnTo>
                  <a:lnTo>
                    <a:pt x="1958975" y="201613"/>
                  </a:lnTo>
                  <a:lnTo>
                    <a:pt x="2000250" y="146050"/>
                  </a:lnTo>
                  <a:lnTo>
                    <a:pt x="1597025" y="34925"/>
                  </a:lnTo>
                  <a:lnTo>
                    <a:pt x="1604963" y="33338"/>
                  </a:lnTo>
                  <a:lnTo>
                    <a:pt x="1538288" y="28575"/>
                  </a:lnTo>
                  <a:lnTo>
                    <a:pt x="1473200" y="23813"/>
                  </a:lnTo>
                  <a:lnTo>
                    <a:pt x="1343025" y="12700"/>
                  </a:lnTo>
                  <a:lnTo>
                    <a:pt x="1276350" y="7938"/>
                  </a:lnTo>
                  <a:lnTo>
                    <a:pt x="1208088" y="47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îṧļïdê">
              <a:extLst>
                <a:ext uri="{FF2B5EF4-FFF2-40B4-BE49-F238E27FC236}">
                  <a16:creationId xmlns="" xmlns:a16="http://schemas.microsoft.com/office/drawing/2014/main" id="{BC2430F3-3686-467E-B050-49A80AAB45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69105" y="1711046"/>
              <a:ext cx="1903412" cy="2182812"/>
            </a:xfrm>
            <a:custGeom>
              <a:avLst/>
              <a:gdLst>
                <a:gd name="connsiteX0" fmla="*/ 1498600 w 1903412"/>
                <a:gd name="connsiteY0" fmla="*/ 1282700 h 2182812"/>
                <a:gd name="connsiteX1" fmla="*/ 1477963 w 1903412"/>
                <a:gd name="connsiteY1" fmla="*/ 1303338 h 2182812"/>
                <a:gd name="connsiteX2" fmla="*/ 1457325 w 1903412"/>
                <a:gd name="connsiteY2" fmla="*/ 1323975 h 2182812"/>
                <a:gd name="connsiteX3" fmla="*/ 1435100 w 1903412"/>
                <a:gd name="connsiteY3" fmla="*/ 1343025 h 2182812"/>
                <a:gd name="connsiteX4" fmla="*/ 1412875 w 1903412"/>
                <a:gd name="connsiteY4" fmla="*/ 1363663 h 2182812"/>
                <a:gd name="connsiteX5" fmla="*/ 1389063 w 1903412"/>
                <a:gd name="connsiteY5" fmla="*/ 1379538 h 2182812"/>
                <a:gd name="connsiteX6" fmla="*/ 1365250 w 1903412"/>
                <a:gd name="connsiteY6" fmla="*/ 1397000 h 2182812"/>
                <a:gd name="connsiteX7" fmla="*/ 1341438 w 1903412"/>
                <a:gd name="connsiteY7" fmla="*/ 1412875 h 2182812"/>
                <a:gd name="connsiteX8" fmla="*/ 1316038 w 1903412"/>
                <a:gd name="connsiteY8" fmla="*/ 1427163 h 2182812"/>
                <a:gd name="connsiteX9" fmla="*/ 1290638 w 1903412"/>
                <a:gd name="connsiteY9" fmla="*/ 1439863 h 2182812"/>
                <a:gd name="connsiteX10" fmla="*/ 1263650 w 1903412"/>
                <a:gd name="connsiteY10" fmla="*/ 1452563 h 2182812"/>
                <a:gd name="connsiteX11" fmla="*/ 1236662 w 1903412"/>
                <a:gd name="connsiteY11" fmla="*/ 1465263 h 2182812"/>
                <a:gd name="connsiteX12" fmla="*/ 1211262 w 1903412"/>
                <a:gd name="connsiteY12" fmla="*/ 1476375 h 2182812"/>
                <a:gd name="connsiteX13" fmla="*/ 1182687 w 1903412"/>
                <a:gd name="connsiteY13" fmla="*/ 1485900 h 2182812"/>
                <a:gd name="connsiteX14" fmla="*/ 1155700 w 1903412"/>
                <a:gd name="connsiteY14" fmla="*/ 1492250 h 2182812"/>
                <a:gd name="connsiteX15" fmla="*/ 1128712 w 1903412"/>
                <a:gd name="connsiteY15" fmla="*/ 1500188 h 2182812"/>
                <a:gd name="connsiteX16" fmla="*/ 1100137 w 1903412"/>
                <a:gd name="connsiteY16" fmla="*/ 1506538 h 2182812"/>
                <a:gd name="connsiteX17" fmla="*/ 1073150 w 1903412"/>
                <a:gd name="connsiteY17" fmla="*/ 1509713 h 2182812"/>
                <a:gd name="connsiteX18" fmla="*/ 1044575 w 1903412"/>
                <a:gd name="connsiteY18" fmla="*/ 1516063 h 2182812"/>
                <a:gd name="connsiteX19" fmla="*/ 1016000 w 1903412"/>
                <a:gd name="connsiteY19" fmla="*/ 1517650 h 2182812"/>
                <a:gd name="connsiteX20" fmla="*/ 987425 w 1903412"/>
                <a:gd name="connsiteY20" fmla="*/ 1519238 h 2182812"/>
                <a:gd name="connsiteX21" fmla="*/ 958850 w 1903412"/>
                <a:gd name="connsiteY21" fmla="*/ 1519238 h 2182812"/>
                <a:gd name="connsiteX22" fmla="*/ 930275 w 1903412"/>
                <a:gd name="connsiteY22" fmla="*/ 1517650 h 2182812"/>
                <a:gd name="connsiteX23" fmla="*/ 903287 w 1903412"/>
                <a:gd name="connsiteY23" fmla="*/ 1514475 h 2182812"/>
                <a:gd name="connsiteX24" fmla="*/ 874712 w 1903412"/>
                <a:gd name="connsiteY24" fmla="*/ 1509713 h 2182812"/>
                <a:gd name="connsiteX25" fmla="*/ 846137 w 1903412"/>
                <a:gd name="connsiteY25" fmla="*/ 1504950 h 2182812"/>
                <a:gd name="connsiteX26" fmla="*/ 817562 w 1903412"/>
                <a:gd name="connsiteY26" fmla="*/ 1500188 h 2182812"/>
                <a:gd name="connsiteX27" fmla="*/ 790575 w 1903412"/>
                <a:gd name="connsiteY27" fmla="*/ 1490663 h 2182812"/>
                <a:gd name="connsiteX28" fmla="*/ 760412 w 1903412"/>
                <a:gd name="connsiteY28" fmla="*/ 1481138 h 2182812"/>
                <a:gd name="connsiteX29" fmla="*/ 733425 w 1903412"/>
                <a:gd name="connsiteY29" fmla="*/ 1471613 h 2182812"/>
                <a:gd name="connsiteX30" fmla="*/ 708025 w 1903412"/>
                <a:gd name="connsiteY30" fmla="*/ 1460500 h 2182812"/>
                <a:gd name="connsiteX31" fmla="*/ 681037 w 1903412"/>
                <a:gd name="connsiteY31" fmla="*/ 1446213 h 2182812"/>
                <a:gd name="connsiteX32" fmla="*/ 654050 w 1903412"/>
                <a:gd name="connsiteY32" fmla="*/ 1431925 h 2182812"/>
                <a:gd name="connsiteX33" fmla="*/ 285750 w 1903412"/>
                <a:gd name="connsiteY33" fmla="*/ 1839913 h 2182812"/>
                <a:gd name="connsiteX34" fmla="*/ 0 w 1903412"/>
                <a:gd name="connsiteY34" fmla="*/ 2151062 h 2182812"/>
                <a:gd name="connsiteX35" fmla="*/ 14287 w 1903412"/>
                <a:gd name="connsiteY35" fmla="*/ 2149475 h 2182812"/>
                <a:gd name="connsiteX36" fmla="*/ 26987 w 1903412"/>
                <a:gd name="connsiteY36" fmla="*/ 2149475 h 2182812"/>
                <a:gd name="connsiteX37" fmla="*/ 98425 w 1903412"/>
                <a:gd name="connsiteY37" fmla="*/ 2149475 h 2182812"/>
                <a:gd name="connsiteX38" fmla="*/ 166687 w 1903412"/>
                <a:gd name="connsiteY38" fmla="*/ 2154237 h 2182812"/>
                <a:gd name="connsiteX39" fmla="*/ 234950 w 1903412"/>
                <a:gd name="connsiteY39" fmla="*/ 2157412 h 2182812"/>
                <a:gd name="connsiteX40" fmla="*/ 301625 w 1903412"/>
                <a:gd name="connsiteY40" fmla="*/ 2162175 h 2182812"/>
                <a:gd name="connsiteX41" fmla="*/ 431800 w 1903412"/>
                <a:gd name="connsiteY41" fmla="*/ 2173287 h 2182812"/>
                <a:gd name="connsiteX42" fmla="*/ 496887 w 1903412"/>
                <a:gd name="connsiteY42" fmla="*/ 2178050 h 2182812"/>
                <a:gd name="connsiteX43" fmla="*/ 563562 w 1903412"/>
                <a:gd name="connsiteY43" fmla="*/ 2182812 h 2182812"/>
                <a:gd name="connsiteX44" fmla="*/ 1138237 w 1903412"/>
                <a:gd name="connsiteY44" fmla="*/ 2012950 h 2182812"/>
                <a:gd name="connsiteX45" fmla="*/ 1204912 w 1903412"/>
                <a:gd name="connsiteY45" fmla="*/ 1898650 h 2182812"/>
                <a:gd name="connsiteX46" fmla="*/ 1266825 w 1903412"/>
                <a:gd name="connsiteY46" fmla="*/ 1779588 h 2182812"/>
                <a:gd name="connsiteX47" fmla="*/ 1327150 w 1903412"/>
                <a:gd name="connsiteY47" fmla="*/ 1662113 h 2182812"/>
                <a:gd name="connsiteX48" fmla="*/ 1384300 w 1903412"/>
                <a:gd name="connsiteY48" fmla="*/ 1543050 h 2182812"/>
                <a:gd name="connsiteX49" fmla="*/ 1384300 w 1903412"/>
                <a:gd name="connsiteY49" fmla="*/ 1539875 h 2182812"/>
                <a:gd name="connsiteX50" fmla="*/ 1382713 w 1903412"/>
                <a:gd name="connsiteY50" fmla="*/ 1539875 h 2182812"/>
                <a:gd name="connsiteX51" fmla="*/ 1371600 w 1903412"/>
                <a:gd name="connsiteY51" fmla="*/ 1541463 h 2182812"/>
                <a:gd name="connsiteX52" fmla="*/ 1330325 w 1903412"/>
                <a:gd name="connsiteY52" fmla="*/ 1555750 h 2182812"/>
                <a:gd name="connsiteX53" fmla="*/ 1306513 w 1903412"/>
                <a:gd name="connsiteY53" fmla="*/ 1562100 h 2182812"/>
                <a:gd name="connsiteX54" fmla="*/ 1296988 w 1903412"/>
                <a:gd name="connsiteY54" fmla="*/ 1566863 h 2182812"/>
                <a:gd name="connsiteX55" fmla="*/ 1285875 w 1903412"/>
                <a:gd name="connsiteY55" fmla="*/ 1568450 h 2182812"/>
                <a:gd name="connsiteX56" fmla="*/ 1274763 w 1903412"/>
                <a:gd name="connsiteY56" fmla="*/ 1568450 h 2182812"/>
                <a:gd name="connsiteX57" fmla="*/ 1266825 w 1903412"/>
                <a:gd name="connsiteY57" fmla="*/ 1566863 h 2182812"/>
                <a:gd name="connsiteX58" fmla="*/ 1260475 w 1903412"/>
                <a:gd name="connsiteY58" fmla="*/ 1560513 h 2182812"/>
                <a:gd name="connsiteX59" fmla="*/ 1257300 w 1903412"/>
                <a:gd name="connsiteY59" fmla="*/ 1555750 h 2182812"/>
                <a:gd name="connsiteX60" fmla="*/ 1265238 w 1903412"/>
                <a:gd name="connsiteY60" fmla="*/ 1552575 h 2182812"/>
                <a:gd name="connsiteX61" fmla="*/ 1277938 w 1903412"/>
                <a:gd name="connsiteY61" fmla="*/ 1546225 h 2182812"/>
                <a:gd name="connsiteX62" fmla="*/ 1304925 w 1903412"/>
                <a:gd name="connsiteY62" fmla="*/ 1533525 h 2182812"/>
                <a:gd name="connsiteX63" fmla="*/ 1333500 w 1903412"/>
                <a:gd name="connsiteY63" fmla="*/ 1516063 h 2182812"/>
                <a:gd name="connsiteX64" fmla="*/ 1362075 w 1903412"/>
                <a:gd name="connsiteY64" fmla="*/ 1495425 h 2182812"/>
                <a:gd name="connsiteX65" fmla="*/ 1387475 w 1903412"/>
                <a:gd name="connsiteY65" fmla="*/ 1476375 h 2182812"/>
                <a:gd name="connsiteX66" fmla="*/ 1409700 w 1903412"/>
                <a:gd name="connsiteY66" fmla="*/ 1460500 h 2182812"/>
                <a:gd name="connsiteX67" fmla="*/ 1425575 w 1903412"/>
                <a:gd name="connsiteY67" fmla="*/ 1446213 h 2182812"/>
                <a:gd name="connsiteX68" fmla="*/ 1433513 w 1903412"/>
                <a:gd name="connsiteY68" fmla="*/ 1438275 h 2182812"/>
                <a:gd name="connsiteX69" fmla="*/ 1438275 w 1903412"/>
                <a:gd name="connsiteY69" fmla="*/ 1422400 h 2182812"/>
                <a:gd name="connsiteX70" fmla="*/ 1610017 w 1903412"/>
                <a:gd name="connsiteY70" fmla="*/ 907758 h 2182812"/>
                <a:gd name="connsiteX71" fmla="*/ 1577976 w 1903412"/>
                <a:gd name="connsiteY71" fmla="*/ 939800 h 2182812"/>
                <a:gd name="connsiteX72" fmla="*/ 1574107 w 1903412"/>
                <a:gd name="connsiteY72" fmla="*/ 943535 h 2182812"/>
                <a:gd name="connsiteX73" fmla="*/ 1577975 w 1903412"/>
                <a:gd name="connsiteY73" fmla="*/ 939800 h 2182812"/>
                <a:gd name="connsiteX74" fmla="*/ 1724025 w 1903412"/>
                <a:gd name="connsiteY74" fmla="*/ 669925 h 2182812"/>
                <a:gd name="connsiteX75" fmla="*/ 1666875 w 1903412"/>
                <a:gd name="connsiteY75" fmla="*/ 693738 h 2182812"/>
                <a:gd name="connsiteX76" fmla="*/ 1611313 w 1903412"/>
                <a:gd name="connsiteY76" fmla="*/ 714375 h 2182812"/>
                <a:gd name="connsiteX77" fmla="*/ 1552575 w 1903412"/>
                <a:gd name="connsiteY77" fmla="*/ 733425 h 2182812"/>
                <a:gd name="connsiteX78" fmla="*/ 1524000 w 1903412"/>
                <a:gd name="connsiteY78" fmla="*/ 739775 h 2182812"/>
                <a:gd name="connsiteX79" fmla="*/ 1495425 w 1903412"/>
                <a:gd name="connsiteY79" fmla="*/ 747713 h 2182812"/>
                <a:gd name="connsiteX80" fmla="*/ 1466850 w 1903412"/>
                <a:gd name="connsiteY80" fmla="*/ 752475 h 2182812"/>
                <a:gd name="connsiteX81" fmla="*/ 1436688 w 1903412"/>
                <a:gd name="connsiteY81" fmla="*/ 755650 h 2182812"/>
                <a:gd name="connsiteX82" fmla="*/ 1408113 w 1903412"/>
                <a:gd name="connsiteY82" fmla="*/ 760413 h 2182812"/>
                <a:gd name="connsiteX83" fmla="*/ 1379538 w 1903412"/>
                <a:gd name="connsiteY83" fmla="*/ 760413 h 2182812"/>
                <a:gd name="connsiteX84" fmla="*/ 1347788 w 1903412"/>
                <a:gd name="connsiteY84" fmla="*/ 760413 h 2182812"/>
                <a:gd name="connsiteX85" fmla="*/ 1317625 w 1903412"/>
                <a:gd name="connsiteY85" fmla="*/ 757238 h 2182812"/>
                <a:gd name="connsiteX86" fmla="*/ 1289050 w 1903412"/>
                <a:gd name="connsiteY86" fmla="*/ 754063 h 2182812"/>
                <a:gd name="connsiteX87" fmla="*/ 1258888 w 1903412"/>
                <a:gd name="connsiteY87" fmla="*/ 747713 h 2182812"/>
                <a:gd name="connsiteX88" fmla="*/ 1204912 w 1903412"/>
                <a:gd name="connsiteY88" fmla="*/ 808038 h 2182812"/>
                <a:gd name="connsiteX89" fmla="*/ 995362 w 1903412"/>
                <a:gd name="connsiteY89" fmla="*/ 1047750 h 2182812"/>
                <a:gd name="connsiteX90" fmla="*/ 784225 w 1903412"/>
                <a:gd name="connsiteY90" fmla="*/ 1284287 h 2182812"/>
                <a:gd name="connsiteX91" fmla="*/ 784225 w 1903412"/>
                <a:gd name="connsiteY91" fmla="*/ 1284287 h 2182812"/>
                <a:gd name="connsiteX92" fmla="*/ 654050 w 1903412"/>
                <a:gd name="connsiteY92" fmla="*/ 1431925 h 2182812"/>
                <a:gd name="connsiteX93" fmla="*/ 681037 w 1903412"/>
                <a:gd name="connsiteY93" fmla="*/ 1446212 h 2182812"/>
                <a:gd name="connsiteX94" fmla="*/ 708025 w 1903412"/>
                <a:gd name="connsiteY94" fmla="*/ 1460500 h 2182812"/>
                <a:gd name="connsiteX95" fmla="*/ 733425 w 1903412"/>
                <a:gd name="connsiteY95" fmla="*/ 1471612 h 2182812"/>
                <a:gd name="connsiteX96" fmla="*/ 760412 w 1903412"/>
                <a:gd name="connsiteY96" fmla="*/ 1481137 h 2182812"/>
                <a:gd name="connsiteX97" fmla="*/ 790575 w 1903412"/>
                <a:gd name="connsiteY97" fmla="*/ 1490662 h 2182812"/>
                <a:gd name="connsiteX98" fmla="*/ 817562 w 1903412"/>
                <a:gd name="connsiteY98" fmla="*/ 1500187 h 2182812"/>
                <a:gd name="connsiteX99" fmla="*/ 846137 w 1903412"/>
                <a:gd name="connsiteY99" fmla="*/ 1504950 h 2182812"/>
                <a:gd name="connsiteX100" fmla="*/ 874712 w 1903412"/>
                <a:gd name="connsiteY100" fmla="*/ 1509712 h 2182812"/>
                <a:gd name="connsiteX101" fmla="*/ 903287 w 1903412"/>
                <a:gd name="connsiteY101" fmla="*/ 1514475 h 2182812"/>
                <a:gd name="connsiteX102" fmla="*/ 930275 w 1903412"/>
                <a:gd name="connsiteY102" fmla="*/ 1517650 h 2182812"/>
                <a:gd name="connsiteX103" fmla="*/ 958850 w 1903412"/>
                <a:gd name="connsiteY103" fmla="*/ 1519237 h 2182812"/>
                <a:gd name="connsiteX104" fmla="*/ 987425 w 1903412"/>
                <a:gd name="connsiteY104" fmla="*/ 1519237 h 2182812"/>
                <a:gd name="connsiteX105" fmla="*/ 1016000 w 1903412"/>
                <a:gd name="connsiteY105" fmla="*/ 1517650 h 2182812"/>
                <a:gd name="connsiteX106" fmla="*/ 1044575 w 1903412"/>
                <a:gd name="connsiteY106" fmla="*/ 1516062 h 2182812"/>
                <a:gd name="connsiteX107" fmla="*/ 1073150 w 1903412"/>
                <a:gd name="connsiteY107" fmla="*/ 1509712 h 2182812"/>
                <a:gd name="connsiteX108" fmla="*/ 1100138 w 1903412"/>
                <a:gd name="connsiteY108" fmla="*/ 1506537 h 2182812"/>
                <a:gd name="connsiteX109" fmla="*/ 1128713 w 1903412"/>
                <a:gd name="connsiteY109" fmla="*/ 1500187 h 2182812"/>
                <a:gd name="connsiteX110" fmla="*/ 1155700 w 1903412"/>
                <a:gd name="connsiteY110" fmla="*/ 1492250 h 2182812"/>
                <a:gd name="connsiteX111" fmla="*/ 1182688 w 1903412"/>
                <a:gd name="connsiteY111" fmla="*/ 1485900 h 2182812"/>
                <a:gd name="connsiteX112" fmla="*/ 1211263 w 1903412"/>
                <a:gd name="connsiteY112" fmla="*/ 1476375 h 2182812"/>
                <a:gd name="connsiteX113" fmla="*/ 1236663 w 1903412"/>
                <a:gd name="connsiteY113" fmla="*/ 1465262 h 2182812"/>
                <a:gd name="connsiteX114" fmla="*/ 1263650 w 1903412"/>
                <a:gd name="connsiteY114" fmla="*/ 1452562 h 2182812"/>
                <a:gd name="connsiteX115" fmla="*/ 1290638 w 1903412"/>
                <a:gd name="connsiteY115" fmla="*/ 1439862 h 2182812"/>
                <a:gd name="connsiteX116" fmla="*/ 1316038 w 1903412"/>
                <a:gd name="connsiteY116" fmla="*/ 1427162 h 2182812"/>
                <a:gd name="connsiteX117" fmla="*/ 1341438 w 1903412"/>
                <a:gd name="connsiteY117" fmla="*/ 1412875 h 2182812"/>
                <a:gd name="connsiteX118" fmla="*/ 1365250 w 1903412"/>
                <a:gd name="connsiteY118" fmla="*/ 1397000 h 2182812"/>
                <a:gd name="connsiteX119" fmla="*/ 1389063 w 1903412"/>
                <a:gd name="connsiteY119" fmla="*/ 1379537 h 2182812"/>
                <a:gd name="connsiteX120" fmla="*/ 1412875 w 1903412"/>
                <a:gd name="connsiteY120" fmla="*/ 1363662 h 2182812"/>
                <a:gd name="connsiteX121" fmla="*/ 1435100 w 1903412"/>
                <a:gd name="connsiteY121" fmla="*/ 1343025 h 2182812"/>
                <a:gd name="connsiteX122" fmla="*/ 1457325 w 1903412"/>
                <a:gd name="connsiteY122" fmla="*/ 1323975 h 2182812"/>
                <a:gd name="connsiteX123" fmla="*/ 1477963 w 1903412"/>
                <a:gd name="connsiteY123" fmla="*/ 1303337 h 2182812"/>
                <a:gd name="connsiteX124" fmla="*/ 1498601 w 1903412"/>
                <a:gd name="connsiteY124" fmla="*/ 1282700 h 2182812"/>
                <a:gd name="connsiteX125" fmla="*/ 1557338 w 1903412"/>
                <a:gd name="connsiteY125" fmla="*/ 1136650 h 2182812"/>
                <a:gd name="connsiteX126" fmla="*/ 1614488 w 1903412"/>
                <a:gd name="connsiteY126" fmla="*/ 989012 h 2182812"/>
                <a:gd name="connsiteX127" fmla="*/ 1665288 w 1903412"/>
                <a:gd name="connsiteY127" fmla="*/ 846137 h 2182812"/>
                <a:gd name="connsiteX128" fmla="*/ 1624013 w 1903412"/>
                <a:gd name="connsiteY128" fmla="*/ 893762 h 2182812"/>
                <a:gd name="connsiteX129" fmla="*/ 1624013 w 1903412"/>
                <a:gd name="connsiteY129" fmla="*/ 893763 h 2182812"/>
                <a:gd name="connsiteX130" fmla="*/ 1665288 w 1903412"/>
                <a:gd name="connsiteY130" fmla="*/ 846138 h 2182812"/>
                <a:gd name="connsiteX131" fmla="*/ 1903412 w 1903412"/>
                <a:gd name="connsiteY131" fmla="*/ 0 h 2182812"/>
                <a:gd name="connsiteX132" fmla="*/ 1584325 w 1903412"/>
                <a:gd name="connsiteY132" fmla="*/ 373062 h 2182812"/>
                <a:gd name="connsiteX133" fmla="*/ 1258887 w 1903412"/>
                <a:gd name="connsiteY133" fmla="*/ 747712 h 2182812"/>
                <a:gd name="connsiteX134" fmla="*/ 1289050 w 1903412"/>
                <a:gd name="connsiteY134" fmla="*/ 754062 h 2182812"/>
                <a:gd name="connsiteX135" fmla="*/ 1317625 w 1903412"/>
                <a:gd name="connsiteY135" fmla="*/ 757237 h 2182812"/>
                <a:gd name="connsiteX136" fmla="*/ 1347787 w 1903412"/>
                <a:gd name="connsiteY136" fmla="*/ 760412 h 2182812"/>
                <a:gd name="connsiteX137" fmla="*/ 1379537 w 1903412"/>
                <a:gd name="connsiteY137" fmla="*/ 760412 h 2182812"/>
                <a:gd name="connsiteX138" fmla="*/ 1408112 w 1903412"/>
                <a:gd name="connsiteY138" fmla="*/ 760412 h 2182812"/>
                <a:gd name="connsiteX139" fmla="*/ 1436687 w 1903412"/>
                <a:gd name="connsiteY139" fmla="*/ 755650 h 2182812"/>
                <a:gd name="connsiteX140" fmla="*/ 1466850 w 1903412"/>
                <a:gd name="connsiteY140" fmla="*/ 752475 h 2182812"/>
                <a:gd name="connsiteX141" fmla="*/ 1495425 w 1903412"/>
                <a:gd name="connsiteY141" fmla="*/ 747712 h 2182812"/>
                <a:gd name="connsiteX142" fmla="*/ 1524000 w 1903412"/>
                <a:gd name="connsiteY142" fmla="*/ 739775 h 2182812"/>
                <a:gd name="connsiteX143" fmla="*/ 1552575 w 1903412"/>
                <a:gd name="connsiteY143" fmla="*/ 733425 h 2182812"/>
                <a:gd name="connsiteX144" fmla="*/ 1611312 w 1903412"/>
                <a:gd name="connsiteY144" fmla="*/ 714375 h 2182812"/>
                <a:gd name="connsiteX145" fmla="*/ 1666875 w 1903412"/>
                <a:gd name="connsiteY145" fmla="*/ 693737 h 2182812"/>
                <a:gd name="connsiteX146" fmla="*/ 1724025 w 1903412"/>
                <a:gd name="connsiteY146" fmla="*/ 669925 h 2182812"/>
                <a:gd name="connsiteX147" fmla="*/ 1754187 w 1903412"/>
                <a:gd name="connsiteY147" fmla="*/ 571500 h 2182812"/>
                <a:gd name="connsiteX148" fmla="*/ 1782762 w 1903412"/>
                <a:gd name="connsiteY148" fmla="*/ 476250 h 2182812"/>
                <a:gd name="connsiteX149" fmla="*/ 1831975 w 1903412"/>
                <a:gd name="connsiteY149" fmla="*/ 301625 h 2182812"/>
                <a:gd name="connsiteX150" fmla="*/ 1871662 w 1903412"/>
                <a:gd name="connsiteY150" fmla="*/ 150813 h 2182812"/>
                <a:gd name="connsiteX151" fmla="*/ 1901825 w 1903412"/>
                <a:gd name="connsiteY151" fmla="*/ 28575 h 2182812"/>
                <a:gd name="connsiteX152" fmla="*/ 1903412 w 1903412"/>
                <a:gd name="connsiteY152" fmla="*/ 14288 h 218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903412" h="2182812">
                  <a:moveTo>
                    <a:pt x="1498600" y="1282700"/>
                  </a:moveTo>
                  <a:lnTo>
                    <a:pt x="1477963" y="1303338"/>
                  </a:lnTo>
                  <a:lnTo>
                    <a:pt x="1457325" y="1323975"/>
                  </a:lnTo>
                  <a:lnTo>
                    <a:pt x="1435100" y="1343025"/>
                  </a:lnTo>
                  <a:lnTo>
                    <a:pt x="1412875" y="1363663"/>
                  </a:lnTo>
                  <a:lnTo>
                    <a:pt x="1389063" y="1379538"/>
                  </a:lnTo>
                  <a:lnTo>
                    <a:pt x="1365250" y="1397000"/>
                  </a:lnTo>
                  <a:lnTo>
                    <a:pt x="1341438" y="1412875"/>
                  </a:lnTo>
                  <a:lnTo>
                    <a:pt x="1316038" y="1427163"/>
                  </a:lnTo>
                  <a:lnTo>
                    <a:pt x="1290638" y="1439863"/>
                  </a:lnTo>
                  <a:lnTo>
                    <a:pt x="1263650" y="1452563"/>
                  </a:lnTo>
                  <a:lnTo>
                    <a:pt x="1236662" y="1465263"/>
                  </a:lnTo>
                  <a:lnTo>
                    <a:pt x="1211262" y="1476375"/>
                  </a:lnTo>
                  <a:lnTo>
                    <a:pt x="1182687" y="1485900"/>
                  </a:lnTo>
                  <a:lnTo>
                    <a:pt x="1155700" y="1492250"/>
                  </a:lnTo>
                  <a:lnTo>
                    <a:pt x="1128712" y="1500188"/>
                  </a:lnTo>
                  <a:lnTo>
                    <a:pt x="1100137" y="1506538"/>
                  </a:lnTo>
                  <a:lnTo>
                    <a:pt x="1073150" y="1509713"/>
                  </a:lnTo>
                  <a:lnTo>
                    <a:pt x="1044575" y="1516063"/>
                  </a:lnTo>
                  <a:lnTo>
                    <a:pt x="1016000" y="1517650"/>
                  </a:lnTo>
                  <a:lnTo>
                    <a:pt x="987425" y="1519238"/>
                  </a:lnTo>
                  <a:lnTo>
                    <a:pt x="958850" y="1519238"/>
                  </a:lnTo>
                  <a:lnTo>
                    <a:pt x="930275" y="1517650"/>
                  </a:lnTo>
                  <a:lnTo>
                    <a:pt x="903287" y="1514475"/>
                  </a:lnTo>
                  <a:lnTo>
                    <a:pt x="874712" y="1509713"/>
                  </a:lnTo>
                  <a:lnTo>
                    <a:pt x="846137" y="1504950"/>
                  </a:lnTo>
                  <a:lnTo>
                    <a:pt x="817562" y="1500188"/>
                  </a:lnTo>
                  <a:lnTo>
                    <a:pt x="790575" y="1490663"/>
                  </a:lnTo>
                  <a:lnTo>
                    <a:pt x="760412" y="1481138"/>
                  </a:lnTo>
                  <a:lnTo>
                    <a:pt x="733425" y="1471613"/>
                  </a:lnTo>
                  <a:lnTo>
                    <a:pt x="708025" y="1460500"/>
                  </a:lnTo>
                  <a:lnTo>
                    <a:pt x="681037" y="1446213"/>
                  </a:lnTo>
                  <a:lnTo>
                    <a:pt x="654050" y="1431925"/>
                  </a:lnTo>
                  <a:lnTo>
                    <a:pt x="285750" y="1839913"/>
                  </a:lnTo>
                  <a:lnTo>
                    <a:pt x="0" y="2151062"/>
                  </a:lnTo>
                  <a:lnTo>
                    <a:pt x="14287" y="2149475"/>
                  </a:lnTo>
                  <a:lnTo>
                    <a:pt x="26987" y="2149475"/>
                  </a:lnTo>
                  <a:lnTo>
                    <a:pt x="98425" y="2149475"/>
                  </a:lnTo>
                  <a:lnTo>
                    <a:pt x="166687" y="2154237"/>
                  </a:lnTo>
                  <a:lnTo>
                    <a:pt x="234950" y="2157412"/>
                  </a:lnTo>
                  <a:lnTo>
                    <a:pt x="301625" y="2162175"/>
                  </a:lnTo>
                  <a:lnTo>
                    <a:pt x="431800" y="2173287"/>
                  </a:lnTo>
                  <a:lnTo>
                    <a:pt x="496887" y="2178050"/>
                  </a:lnTo>
                  <a:lnTo>
                    <a:pt x="563562" y="2182812"/>
                  </a:lnTo>
                  <a:lnTo>
                    <a:pt x="1138237" y="2012950"/>
                  </a:lnTo>
                  <a:lnTo>
                    <a:pt x="1204912" y="1898650"/>
                  </a:lnTo>
                  <a:lnTo>
                    <a:pt x="1266825" y="1779588"/>
                  </a:lnTo>
                  <a:lnTo>
                    <a:pt x="1327150" y="1662113"/>
                  </a:lnTo>
                  <a:lnTo>
                    <a:pt x="1384300" y="1543050"/>
                  </a:lnTo>
                  <a:lnTo>
                    <a:pt x="1384300" y="1539875"/>
                  </a:lnTo>
                  <a:lnTo>
                    <a:pt x="1382713" y="1539875"/>
                  </a:lnTo>
                  <a:lnTo>
                    <a:pt x="1371600" y="1541463"/>
                  </a:lnTo>
                  <a:lnTo>
                    <a:pt x="1330325" y="1555750"/>
                  </a:lnTo>
                  <a:lnTo>
                    <a:pt x="1306513" y="1562100"/>
                  </a:lnTo>
                  <a:lnTo>
                    <a:pt x="1296988" y="1566863"/>
                  </a:lnTo>
                  <a:lnTo>
                    <a:pt x="1285875" y="1568450"/>
                  </a:lnTo>
                  <a:lnTo>
                    <a:pt x="1274763" y="1568450"/>
                  </a:lnTo>
                  <a:lnTo>
                    <a:pt x="1266825" y="1566863"/>
                  </a:lnTo>
                  <a:lnTo>
                    <a:pt x="1260475" y="1560513"/>
                  </a:lnTo>
                  <a:lnTo>
                    <a:pt x="1257300" y="1555750"/>
                  </a:lnTo>
                  <a:lnTo>
                    <a:pt x="1265238" y="1552575"/>
                  </a:lnTo>
                  <a:lnTo>
                    <a:pt x="1277938" y="1546225"/>
                  </a:lnTo>
                  <a:lnTo>
                    <a:pt x="1304925" y="1533525"/>
                  </a:lnTo>
                  <a:lnTo>
                    <a:pt x="1333500" y="1516063"/>
                  </a:lnTo>
                  <a:lnTo>
                    <a:pt x="1362075" y="1495425"/>
                  </a:lnTo>
                  <a:lnTo>
                    <a:pt x="1387475" y="1476375"/>
                  </a:lnTo>
                  <a:lnTo>
                    <a:pt x="1409700" y="1460500"/>
                  </a:lnTo>
                  <a:lnTo>
                    <a:pt x="1425575" y="1446213"/>
                  </a:lnTo>
                  <a:lnTo>
                    <a:pt x="1433513" y="1438275"/>
                  </a:lnTo>
                  <a:lnTo>
                    <a:pt x="1438275" y="1422400"/>
                  </a:lnTo>
                  <a:close/>
                  <a:moveTo>
                    <a:pt x="1610017" y="907758"/>
                  </a:moveTo>
                  <a:lnTo>
                    <a:pt x="1577976" y="939800"/>
                  </a:lnTo>
                  <a:lnTo>
                    <a:pt x="1574107" y="943535"/>
                  </a:lnTo>
                  <a:lnTo>
                    <a:pt x="1577975" y="939800"/>
                  </a:lnTo>
                  <a:close/>
                  <a:moveTo>
                    <a:pt x="1724025" y="669925"/>
                  </a:moveTo>
                  <a:lnTo>
                    <a:pt x="1666875" y="693738"/>
                  </a:lnTo>
                  <a:lnTo>
                    <a:pt x="1611313" y="714375"/>
                  </a:lnTo>
                  <a:lnTo>
                    <a:pt x="1552575" y="733425"/>
                  </a:lnTo>
                  <a:lnTo>
                    <a:pt x="1524000" y="739775"/>
                  </a:lnTo>
                  <a:lnTo>
                    <a:pt x="1495425" y="747713"/>
                  </a:lnTo>
                  <a:lnTo>
                    <a:pt x="1466850" y="752475"/>
                  </a:lnTo>
                  <a:lnTo>
                    <a:pt x="1436688" y="755650"/>
                  </a:lnTo>
                  <a:lnTo>
                    <a:pt x="1408113" y="760413"/>
                  </a:lnTo>
                  <a:lnTo>
                    <a:pt x="1379538" y="760413"/>
                  </a:lnTo>
                  <a:lnTo>
                    <a:pt x="1347788" y="760413"/>
                  </a:lnTo>
                  <a:lnTo>
                    <a:pt x="1317625" y="757238"/>
                  </a:lnTo>
                  <a:lnTo>
                    <a:pt x="1289050" y="754063"/>
                  </a:lnTo>
                  <a:lnTo>
                    <a:pt x="1258888" y="747713"/>
                  </a:lnTo>
                  <a:lnTo>
                    <a:pt x="1204912" y="808038"/>
                  </a:lnTo>
                  <a:lnTo>
                    <a:pt x="995362" y="1047750"/>
                  </a:lnTo>
                  <a:lnTo>
                    <a:pt x="784225" y="1284287"/>
                  </a:lnTo>
                  <a:lnTo>
                    <a:pt x="784225" y="1284287"/>
                  </a:lnTo>
                  <a:lnTo>
                    <a:pt x="654050" y="1431925"/>
                  </a:lnTo>
                  <a:lnTo>
                    <a:pt x="681037" y="1446212"/>
                  </a:lnTo>
                  <a:lnTo>
                    <a:pt x="708025" y="1460500"/>
                  </a:lnTo>
                  <a:lnTo>
                    <a:pt x="733425" y="1471612"/>
                  </a:lnTo>
                  <a:lnTo>
                    <a:pt x="760412" y="1481137"/>
                  </a:lnTo>
                  <a:lnTo>
                    <a:pt x="790575" y="1490662"/>
                  </a:lnTo>
                  <a:lnTo>
                    <a:pt x="817562" y="1500187"/>
                  </a:lnTo>
                  <a:lnTo>
                    <a:pt x="846137" y="1504950"/>
                  </a:lnTo>
                  <a:lnTo>
                    <a:pt x="874712" y="1509712"/>
                  </a:lnTo>
                  <a:lnTo>
                    <a:pt x="903287" y="1514475"/>
                  </a:lnTo>
                  <a:lnTo>
                    <a:pt x="930275" y="1517650"/>
                  </a:lnTo>
                  <a:lnTo>
                    <a:pt x="958850" y="1519237"/>
                  </a:lnTo>
                  <a:lnTo>
                    <a:pt x="987425" y="1519237"/>
                  </a:lnTo>
                  <a:lnTo>
                    <a:pt x="1016000" y="1517650"/>
                  </a:lnTo>
                  <a:lnTo>
                    <a:pt x="1044575" y="1516062"/>
                  </a:lnTo>
                  <a:lnTo>
                    <a:pt x="1073150" y="1509712"/>
                  </a:lnTo>
                  <a:lnTo>
                    <a:pt x="1100138" y="1506537"/>
                  </a:lnTo>
                  <a:lnTo>
                    <a:pt x="1128713" y="1500187"/>
                  </a:lnTo>
                  <a:lnTo>
                    <a:pt x="1155700" y="1492250"/>
                  </a:lnTo>
                  <a:lnTo>
                    <a:pt x="1182688" y="1485900"/>
                  </a:lnTo>
                  <a:lnTo>
                    <a:pt x="1211263" y="1476375"/>
                  </a:lnTo>
                  <a:lnTo>
                    <a:pt x="1236663" y="1465262"/>
                  </a:lnTo>
                  <a:lnTo>
                    <a:pt x="1263650" y="1452562"/>
                  </a:lnTo>
                  <a:lnTo>
                    <a:pt x="1290638" y="1439862"/>
                  </a:lnTo>
                  <a:lnTo>
                    <a:pt x="1316038" y="1427162"/>
                  </a:lnTo>
                  <a:lnTo>
                    <a:pt x="1341438" y="1412875"/>
                  </a:lnTo>
                  <a:lnTo>
                    <a:pt x="1365250" y="1397000"/>
                  </a:lnTo>
                  <a:lnTo>
                    <a:pt x="1389063" y="1379537"/>
                  </a:lnTo>
                  <a:lnTo>
                    <a:pt x="1412875" y="1363662"/>
                  </a:lnTo>
                  <a:lnTo>
                    <a:pt x="1435100" y="1343025"/>
                  </a:lnTo>
                  <a:lnTo>
                    <a:pt x="1457325" y="1323975"/>
                  </a:lnTo>
                  <a:lnTo>
                    <a:pt x="1477963" y="1303337"/>
                  </a:lnTo>
                  <a:lnTo>
                    <a:pt x="1498601" y="1282700"/>
                  </a:lnTo>
                  <a:lnTo>
                    <a:pt x="1557338" y="1136650"/>
                  </a:lnTo>
                  <a:lnTo>
                    <a:pt x="1614488" y="989012"/>
                  </a:lnTo>
                  <a:lnTo>
                    <a:pt x="1665288" y="846137"/>
                  </a:lnTo>
                  <a:lnTo>
                    <a:pt x="1624013" y="893762"/>
                  </a:lnTo>
                  <a:lnTo>
                    <a:pt x="1624013" y="893763"/>
                  </a:lnTo>
                  <a:lnTo>
                    <a:pt x="1665288" y="846138"/>
                  </a:lnTo>
                  <a:close/>
                  <a:moveTo>
                    <a:pt x="1903412" y="0"/>
                  </a:moveTo>
                  <a:lnTo>
                    <a:pt x="1584325" y="373062"/>
                  </a:lnTo>
                  <a:lnTo>
                    <a:pt x="1258887" y="747712"/>
                  </a:lnTo>
                  <a:lnTo>
                    <a:pt x="1289050" y="754062"/>
                  </a:lnTo>
                  <a:lnTo>
                    <a:pt x="1317625" y="757237"/>
                  </a:lnTo>
                  <a:lnTo>
                    <a:pt x="1347787" y="760412"/>
                  </a:lnTo>
                  <a:lnTo>
                    <a:pt x="1379537" y="760412"/>
                  </a:lnTo>
                  <a:lnTo>
                    <a:pt x="1408112" y="760412"/>
                  </a:lnTo>
                  <a:lnTo>
                    <a:pt x="1436687" y="755650"/>
                  </a:lnTo>
                  <a:lnTo>
                    <a:pt x="1466850" y="752475"/>
                  </a:lnTo>
                  <a:lnTo>
                    <a:pt x="1495425" y="747712"/>
                  </a:lnTo>
                  <a:lnTo>
                    <a:pt x="1524000" y="739775"/>
                  </a:lnTo>
                  <a:lnTo>
                    <a:pt x="1552575" y="733425"/>
                  </a:lnTo>
                  <a:lnTo>
                    <a:pt x="1611312" y="714375"/>
                  </a:lnTo>
                  <a:lnTo>
                    <a:pt x="1666875" y="693737"/>
                  </a:lnTo>
                  <a:lnTo>
                    <a:pt x="1724025" y="669925"/>
                  </a:lnTo>
                  <a:lnTo>
                    <a:pt x="1754187" y="571500"/>
                  </a:lnTo>
                  <a:lnTo>
                    <a:pt x="1782762" y="476250"/>
                  </a:lnTo>
                  <a:lnTo>
                    <a:pt x="1831975" y="301625"/>
                  </a:lnTo>
                  <a:lnTo>
                    <a:pt x="1871662" y="150813"/>
                  </a:lnTo>
                  <a:lnTo>
                    <a:pt x="1901825" y="28575"/>
                  </a:lnTo>
                  <a:lnTo>
                    <a:pt x="1903412" y="14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" name="ïślíḓè">
            <a:extLst>
              <a:ext uri="{FF2B5EF4-FFF2-40B4-BE49-F238E27FC236}">
                <a16:creationId xmlns="" xmlns:a16="http://schemas.microsoft.com/office/drawing/2014/main" id="{268F2E5A-4DC8-4D6E-B45D-3894EE17A69C}"/>
              </a:ext>
            </a:extLst>
          </p:cNvPr>
          <p:cNvSpPr/>
          <p:nvPr/>
        </p:nvSpPr>
        <p:spPr>
          <a:xfrm>
            <a:off x="4571431" y="2748486"/>
            <a:ext cx="426472" cy="42647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ïSlîḑê">
            <a:extLst>
              <a:ext uri="{FF2B5EF4-FFF2-40B4-BE49-F238E27FC236}">
                <a16:creationId xmlns="" xmlns:a16="http://schemas.microsoft.com/office/drawing/2014/main" id="{1B4D619C-2108-4CE3-9331-EB166715EF35}"/>
              </a:ext>
            </a:extLst>
          </p:cNvPr>
          <p:cNvSpPr/>
          <p:nvPr/>
        </p:nvSpPr>
        <p:spPr>
          <a:xfrm>
            <a:off x="5235339" y="1812744"/>
            <a:ext cx="426472" cy="42647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íšḷíḍè">
            <a:extLst>
              <a:ext uri="{FF2B5EF4-FFF2-40B4-BE49-F238E27FC236}">
                <a16:creationId xmlns="" xmlns:a16="http://schemas.microsoft.com/office/drawing/2014/main" id="{451D44A9-9A6B-46FC-A56F-17E5FB0599DC}"/>
              </a:ext>
            </a:extLst>
          </p:cNvPr>
          <p:cNvSpPr/>
          <p:nvPr/>
        </p:nvSpPr>
        <p:spPr>
          <a:xfrm>
            <a:off x="5394792" y="4110225"/>
            <a:ext cx="426472" cy="42647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ïṧ1îḑe">
            <a:extLst>
              <a:ext uri="{FF2B5EF4-FFF2-40B4-BE49-F238E27FC236}">
                <a16:creationId xmlns="" xmlns:a16="http://schemas.microsoft.com/office/drawing/2014/main" id="{CD60B7D8-ED20-4B9F-B746-C1A69D3DE13C}"/>
              </a:ext>
            </a:extLst>
          </p:cNvPr>
          <p:cNvSpPr/>
          <p:nvPr/>
        </p:nvSpPr>
        <p:spPr>
          <a:xfrm>
            <a:off x="6345486" y="2632071"/>
            <a:ext cx="426472" cy="426472"/>
          </a:xfrm>
          <a:prstGeom prst="ellipse">
            <a:avLst/>
          </a:prstGeom>
          <a:solidFill>
            <a:srgbClr val="90BDB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íṧlíḓe">
            <a:extLst>
              <a:ext uri="{FF2B5EF4-FFF2-40B4-BE49-F238E27FC236}">
                <a16:creationId xmlns="" xmlns:a16="http://schemas.microsoft.com/office/drawing/2014/main" id="{021339ED-4A29-46B5-BFCB-A0055DF37619}"/>
              </a:ext>
            </a:extLst>
          </p:cNvPr>
          <p:cNvSpPr/>
          <p:nvPr/>
        </p:nvSpPr>
        <p:spPr>
          <a:xfrm>
            <a:off x="7003516" y="3712561"/>
            <a:ext cx="426472" cy="426472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ïSļiďe">
            <a:extLst>
              <a:ext uri="{FF2B5EF4-FFF2-40B4-BE49-F238E27FC236}">
                <a16:creationId xmlns="" xmlns:a16="http://schemas.microsoft.com/office/drawing/2014/main" id="{FC1C5871-72EE-4C4E-8E8B-96EE3F22AF40}"/>
              </a:ext>
            </a:extLst>
          </p:cNvPr>
          <p:cNvSpPr txBox="1">
            <a:spLocks/>
          </p:cNvSpPr>
          <p:nvPr/>
        </p:nvSpPr>
        <p:spPr>
          <a:xfrm>
            <a:off x="711509" y="2814762"/>
            <a:ext cx="3419127" cy="762432"/>
          </a:xfrm>
          <a:prstGeom prst="rect">
            <a:avLst/>
          </a:prstGeom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1" name="ïşḷïďe">
            <a:extLst>
              <a:ext uri="{FF2B5EF4-FFF2-40B4-BE49-F238E27FC236}">
                <a16:creationId xmlns="" xmlns:a16="http://schemas.microsoft.com/office/drawing/2014/main" id="{9F682EF6-B9FB-4CC8-B23D-975DEC6073BB}"/>
              </a:ext>
            </a:extLst>
          </p:cNvPr>
          <p:cNvGrpSpPr/>
          <p:nvPr/>
        </p:nvGrpSpPr>
        <p:grpSpPr>
          <a:xfrm>
            <a:off x="716750" y="2639776"/>
            <a:ext cx="3854682" cy="983495"/>
            <a:chOff x="711509" y="2735007"/>
            <a:chExt cx="3419127" cy="983495"/>
          </a:xfrm>
        </p:grpSpPr>
        <p:sp>
          <p:nvSpPr>
            <p:cNvPr id="24" name="işlïḍé">
              <a:extLst>
                <a:ext uri="{FF2B5EF4-FFF2-40B4-BE49-F238E27FC236}">
                  <a16:creationId xmlns="" xmlns:a16="http://schemas.microsoft.com/office/drawing/2014/main" id="{B9E236B4-B958-4293-8451-C46DF0FB2057}"/>
                </a:ext>
              </a:extLst>
            </p:cNvPr>
            <p:cNvSpPr txBox="1">
              <a:spLocks/>
            </p:cNvSpPr>
            <p:nvPr/>
          </p:nvSpPr>
          <p:spPr>
            <a:xfrm>
              <a:off x="711509" y="2735007"/>
              <a:ext cx="3419127" cy="349541"/>
            </a:xfrm>
            <a:prstGeom prst="rect">
              <a:avLst/>
            </a:prstGeom>
          </p:spPr>
          <p:txBody>
            <a:bodyPr wrap="none" lIns="144000" rIns="144000" anchor="ctr">
              <a:normAutofit lnSpcReduction="10000"/>
            </a:bodyPr>
            <a:lstStyle/>
            <a:p>
              <a:pPr algn="r"/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5" name="iṣļiḋé">
              <a:extLst>
                <a:ext uri="{FF2B5EF4-FFF2-40B4-BE49-F238E27FC236}">
                  <a16:creationId xmlns="" xmlns:a16="http://schemas.microsoft.com/office/drawing/2014/main" id="{81A585C9-4C0D-4FBA-8E3C-93388857A75B}"/>
                </a:ext>
              </a:extLst>
            </p:cNvPr>
            <p:cNvSpPr txBox="1">
              <a:spLocks/>
            </p:cNvSpPr>
            <p:nvPr/>
          </p:nvSpPr>
          <p:spPr>
            <a:xfrm>
              <a:off x="1399263" y="3084548"/>
              <a:ext cx="2731373" cy="633954"/>
            </a:xfrm>
            <a:prstGeom prst="rect">
              <a:avLst/>
            </a:prstGeom>
          </p:spPr>
          <p:txBody>
            <a:bodyPr wrap="square" lIns="144000" rIns="144000" anchor="ctr">
              <a:normAutofit/>
            </a:bodyPr>
            <a:lstStyle/>
            <a:p>
              <a:pPr lvl="0" algn="r" defTabSz="914377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12" name="iṩḻïḋé">
            <a:extLst>
              <a:ext uri="{FF2B5EF4-FFF2-40B4-BE49-F238E27FC236}">
                <a16:creationId xmlns="" xmlns:a16="http://schemas.microsoft.com/office/drawing/2014/main" id="{4A9F2E46-B26B-47C3-BD0C-832DB1E52268}"/>
              </a:ext>
            </a:extLst>
          </p:cNvPr>
          <p:cNvGrpSpPr/>
          <p:nvPr/>
        </p:nvGrpSpPr>
        <p:grpSpPr>
          <a:xfrm>
            <a:off x="1540111" y="4061281"/>
            <a:ext cx="3854682" cy="1033038"/>
            <a:chOff x="711509" y="2735007"/>
            <a:chExt cx="3419127" cy="1033038"/>
          </a:xfrm>
        </p:grpSpPr>
        <p:sp>
          <p:nvSpPr>
            <p:cNvPr id="22" name="î$ľidè">
              <a:extLst>
                <a:ext uri="{FF2B5EF4-FFF2-40B4-BE49-F238E27FC236}">
                  <a16:creationId xmlns="" xmlns:a16="http://schemas.microsoft.com/office/drawing/2014/main" id="{62BF904E-2617-4116-BE9C-103633BD13C2}"/>
                </a:ext>
              </a:extLst>
            </p:cNvPr>
            <p:cNvSpPr txBox="1">
              <a:spLocks/>
            </p:cNvSpPr>
            <p:nvPr/>
          </p:nvSpPr>
          <p:spPr>
            <a:xfrm>
              <a:off x="711509" y="2735007"/>
              <a:ext cx="3419127" cy="349541"/>
            </a:xfrm>
            <a:prstGeom prst="rect">
              <a:avLst/>
            </a:prstGeom>
          </p:spPr>
          <p:txBody>
            <a:bodyPr wrap="none" lIns="144000" rIns="144000" anchor="ctr">
              <a:normAutofit lnSpcReduction="10000"/>
            </a:bodyPr>
            <a:lstStyle/>
            <a:p>
              <a:pPr algn="r"/>
              <a:r>
                <a:rPr lang="zh-CN" altLang="en-US" b="1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ïṡḷïdê">
              <a:extLst>
                <a:ext uri="{FF2B5EF4-FFF2-40B4-BE49-F238E27FC236}">
                  <a16:creationId xmlns="" xmlns:a16="http://schemas.microsoft.com/office/drawing/2014/main" id="{B5182D71-AED6-41AF-8AA1-32422E327564}"/>
                </a:ext>
              </a:extLst>
            </p:cNvPr>
            <p:cNvSpPr txBox="1">
              <a:spLocks/>
            </p:cNvSpPr>
            <p:nvPr/>
          </p:nvSpPr>
          <p:spPr>
            <a:xfrm>
              <a:off x="711509" y="3084548"/>
              <a:ext cx="3419127" cy="683497"/>
            </a:xfrm>
            <a:prstGeom prst="rect">
              <a:avLst/>
            </a:prstGeom>
          </p:spPr>
          <p:txBody>
            <a:bodyPr wrap="square" lIns="144000" rIns="144000" anchor="ctr">
              <a:normAutofit/>
            </a:bodyPr>
            <a:lstStyle/>
            <a:p>
              <a:pPr lvl="0" algn="r" defTabSz="914377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13" name="îṥľîḍê">
            <a:extLst>
              <a:ext uri="{FF2B5EF4-FFF2-40B4-BE49-F238E27FC236}">
                <a16:creationId xmlns="" xmlns:a16="http://schemas.microsoft.com/office/drawing/2014/main" id="{A0E3E26F-6B20-4EC9-AF2D-8AA1B5E4D8C8}"/>
              </a:ext>
            </a:extLst>
          </p:cNvPr>
          <p:cNvGrpSpPr/>
          <p:nvPr/>
        </p:nvGrpSpPr>
        <p:grpSpPr>
          <a:xfrm>
            <a:off x="5661811" y="1671548"/>
            <a:ext cx="4244189" cy="803446"/>
            <a:chOff x="711509" y="2735007"/>
            <a:chExt cx="3764622" cy="803446"/>
          </a:xfrm>
        </p:grpSpPr>
        <p:sp>
          <p:nvSpPr>
            <p:cNvPr id="20" name="iṡliḓè">
              <a:extLst>
                <a:ext uri="{FF2B5EF4-FFF2-40B4-BE49-F238E27FC236}">
                  <a16:creationId xmlns="" xmlns:a16="http://schemas.microsoft.com/office/drawing/2014/main" id="{AE7EE623-C508-421F-9703-15A4B3C4AC93}"/>
                </a:ext>
              </a:extLst>
            </p:cNvPr>
            <p:cNvSpPr txBox="1">
              <a:spLocks/>
            </p:cNvSpPr>
            <p:nvPr/>
          </p:nvSpPr>
          <p:spPr>
            <a:xfrm>
              <a:off x="711509" y="2735007"/>
              <a:ext cx="3419127" cy="349541"/>
            </a:xfrm>
            <a:prstGeom prst="rect">
              <a:avLst/>
            </a:prstGeom>
          </p:spPr>
          <p:txBody>
            <a:bodyPr wrap="none" lIns="144000" rIns="144000" anchor="ctr">
              <a:normAutofit lnSpcReduction="10000"/>
            </a:bodyPr>
            <a:lstStyle/>
            <a:p>
              <a:r>
                <a:rPr lang="zh-CN" altLang="en-US" b="1" dirty="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1" name="í$ḻîḍè">
              <a:extLst>
                <a:ext uri="{FF2B5EF4-FFF2-40B4-BE49-F238E27FC236}">
                  <a16:creationId xmlns="" xmlns:a16="http://schemas.microsoft.com/office/drawing/2014/main" id="{87F5E03E-C017-4062-974B-8F4C23AA2D0E}"/>
                </a:ext>
              </a:extLst>
            </p:cNvPr>
            <p:cNvSpPr txBox="1">
              <a:spLocks/>
            </p:cNvSpPr>
            <p:nvPr/>
          </p:nvSpPr>
          <p:spPr>
            <a:xfrm>
              <a:off x="711509" y="3084548"/>
              <a:ext cx="3764622" cy="453905"/>
            </a:xfrm>
            <a:prstGeom prst="rect">
              <a:avLst/>
            </a:prstGeom>
          </p:spPr>
          <p:txBody>
            <a:bodyPr wrap="square" lIns="144000" rIns="144000" anchor="ctr">
              <a:normAutofit/>
            </a:bodyPr>
            <a:lstStyle/>
            <a:p>
              <a:pPr lvl="0" defTabSz="914377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14" name="í$ḻíḋè">
            <a:extLst>
              <a:ext uri="{FF2B5EF4-FFF2-40B4-BE49-F238E27FC236}">
                <a16:creationId xmlns="" xmlns:a16="http://schemas.microsoft.com/office/drawing/2014/main" id="{103BCEE5-D55F-4986-9F4B-C54E969DB743}"/>
              </a:ext>
            </a:extLst>
          </p:cNvPr>
          <p:cNvGrpSpPr/>
          <p:nvPr/>
        </p:nvGrpSpPr>
        <p:grpSpPr>
          <a:xfrm>
            <a:off x="6771958" y="2460360"/>
            <a:ext cx="3854682" cy="916450"/>
            <a:chOff x="711509" y="2735007"/>
            <a:chExt cx="3419127" cy="916450"/>
          </a:xfrm>
        </p:grpSpPr>
        <p:sp>
          <p:nvSpPr>
            <p:cNvPr id="18" name="íşlíḍê">
              <a:extLst>
                <a:ext uri="{FF2B5EF4-FFF2-40B4-BE49-F238E27FC236}">
                  <a16:creationId xmlns="" xmlns:a16="http://schemas.microsoft.com/office/drawing/2014/main" id="{30537281-37C1-4544-A3E0-E18E97FEB01D}"/>
                </a:ext>
              </a:extLst>
            </p:cNvPr>
            <p:cNvSpPr txBox="1">
              <a:spLocks/>
            </p:cNvSpPr>
            <p:nvPr/>
          </p:nvSpPr>
          <p:spPr>
            <a:xfrm>
              <a:off x="711509" y="2735007"/>
              <a:ext cx="3419127" cy="349541"/>
            </a:xfrm>
            <a:prstGeom prst="rect">
              <a:avLst/>
            </a:prstGeom>
          </p:spPr>
          <p:txBody>
            <a:bodyPr wrap="none" lIns="144000" rIns="144000" anchor="ctr">
              <a:normAutofit lnSpcReduction="10000"/>
            </a:bodyPr>
            <a:lstStyle/>
            <a:p>
              <a:r>
                <a:rPr lang="zh-CN" altLang="en-US" b="1" dirty="0">
                  <a:solidFill>
                    <a:srgbClr val="90BDB5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9" name="îṡľîďé">
              <a:extLst>
                <a:ext uri="{FF2B5EF4-FFF2-40B4-BE49-F238E27FC236}">
                  <a16:creationId xmlns="" xmlns:a16="http://schemas.microsoft.com/office/drawing/2014/main" id="{EE5CD563-029E-48C8-891E-B27BB1705B23}"/>
                </a:ext>
              </a:extLst>
            </p:cNvPr>
            <p:cNvSpPr txBox="1">
              <a:spLocks/>
            </p:cNvSpPr>
            <p:nvPr/>
          </p:nvSpPr>
          <p:spPr>
            <a:xfrm>
              <a:off x="711509" y="3084548"/>
              <a:ext cx="3419127" cy="566909"/>
            </a:xfrm>
            <a:prstGeom prst="rect">
              <a:avLst/>
            </a:prstGeom>
          </p:spPr>
          <p:txBody>
            <a:bodyPr wrap="square" lIns="144000" rIns="144000" anchor="ctr">
              <a:normAutofit/>
            </a:bodyPr>
            <a:lstStyle/>
            <a:p>
              <a:pPr lvl="0" defTabSz="914377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15" name="îS1iḋè">
            <a:extLst>
              <a:ext uri="{FF2B5EF4-FFF2-40B4-BE49-F238E27FC236}">
                <a16:creationId xmlns="" xmlns:a16="http://schemas.microsoft.com/office/drawing/2014/main" id="{BCABA10A-F77F-4594-AC67-C03880DDF9CC}"/>
              </a:ext>
            </a:extLst>
          </p:cNvPr>
          <p:cNvGrpSpPr/>
          <p:nvPr/>
        </p:nvGrpSpPr>
        <p:grpSpPr>
          <a:xfrm>
            <a:off x="7429988" y="3632415"/>
            <a:ext cx="3854682" cy="902664"/>
            <a:chOff x="711509" y="2735007"/>
            <a:chExt cx="3419127" cy="902664"/>
          </a:xfrm>
        </p:grpSpPr>
        <p:sp>
          <p:nvSpPr>
            <p:cNvPr id="16" name="îṧ1iḋé">
              <a:extLst>
                <a:ext uri="{FF2B5EF4-FFF2-40B4-BE49-F238E27FC236}">
                  <a16:creationId xmlns="" xmlns:a16="http://schemas.microsoft.com/office/drawing/2014/main" id="{CAD08DBB-1B5B-4144-A4E5-4B0B3B344390}"/>
                </a:ext>
              </a:extLst>
            </p:cNvPr>
            <p:cNvSpPr txBox="1">
              <a:spLocks/>
            </p:cNvSpPr>
            <p:nvPr/>
          </p:nvSpPr>
          <p:spPr>
            <a:xfrm>
              <a:off x="711509" y="2735007"/>
              <a:ext cx="3419127" cy="349541"/>
            </a:xfrm>
            <a:prstGeom prst="rect">
              <a:avLst/>
            </a:prstGeom>
          </p:spPr>
          <p:txBody>
            <a:bodyPr wrap="none" lIns="144000" rIns="144000" anchor="ctr">
              <a:normAutofit lnSpcReduction="10000"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7" name="íSḻiďe">
              <a:extLst>
                <a:ext uri="{FF2B5EF4-FFF2-40B4-BE49-F238E27FC236}">
                  <a16:creationId xmlns="" xmlns:a16="http://schemas.microsoft.com/office/drawing/2014/main" id="{9C0C1BF9-1861-4859-9BE8-7478869FAB7F}"/>
                </a:ext>
              </a:extLst>
            </p:cNvPr>
            <p:cNvSpPr txBox="1">
              <a:spLocks/>
            </p:cNvSpPr>
            <p:nvPr/>
          </p:nvSpPr>
          <p:spPr>
            <a:xfrm>
              <a:off x="711509" y="3084548"/>
              <a:ext cx="3419127" cy="553123"/>
            </a:xfrm>
            <a:prstGeom prst="rect">
              <a:avLst/>
            </a:prstGeom>
          </p:spPr>
          <p:txBody>
            <a:bodyPr wrap="square" lIns="144000" rIns="144000" anchor="ctr">
              <a:normAutofit/>
            </a:bodyPr>
            <a:lstStyle/>
            <a:p>
              <a:pPr lvl="0" defTabSz="914377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07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添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加标题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3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CB12B94F-96BF-4ABF-88EF-3427446FF4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07F52CF2-0973-4C6E-AECA-FE3F82585C19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bdbe6beb-0175-4a3f-9d10-3c8e822367a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E1285435-C405-4190-A3A2-0C5EBE3268F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03251" y="1487746"/>
            <a:ext cx="10972800" cy="4638734"/>
            <a:chOff x="603251" y="1487747"/>
            <a:chExt cx="10972800" cy="4601734"/>
          </a:xfrm>
        </p:grpSpPr>
        <p:grpSp>
          <p:nvGrpSpPr>
            <p:cNvPr id="4" name="íśľíďè">
              <a:extLst>
                <a:ext uri="{FF2B5EF4-FFF2-40B4-BE49-F238E27FC236}">
                  <a16:creationId xmlns="" xmlns:a16="http://schemas.microsoft.com/office/drawing/2014/main" id="{5915B942-B101-4525-923F-54C252B461BD}"/>
                </a:ext>
              </a:extLst>
            </p:cNvPr>
            <p:cNvGrpSpPr/>
            <p:nvPr/>
          </p:nvGrpSpPr>
          <p:grpSpPr>
            <a:xfrm>
              <a:off x="603251" y="1487747"/>
              <a:ext cx="10972800" cy="2796683"/>
              <a:chOff x="452438" y="1473206"/>
              <a:chExt cx="8229600" cy="2330566"/>
            </a:xfrm>
          </p:grpSpPr>
          <p:sp>
            <p:nvSpPr>
              <p:cNvPr id="25" name="ïṥḻîďè">
                <a:extLst>
                  <a:ext uri="{FF2B5EF4-FFF2-40B4-BE49-F238E27FC236}">
                    <a16:creationId xmlns="" xmlns:a16="http://schemas.microsoft.com/office/drawing/2014/main" id="{8074E863-7E88-45AA-97D3-F4F4EBED676D}"/>
                  </a:ext>
                </a:extLst>
              </p:cNvPr>
              <p:cNvSpPr txBox="1"/>
              <p:nvPr/>
            </p:nvSpPr>
            <p:spPr>
              <a:xfrm>
                <a:off x="452438" y="1473206"/>
                <a:ext cx="329658" cy="23083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100</a:t>
                </a:r>
              </a:p>
            </p:txBody>
          </p:sp>
          <p:cxnSp>
            <p:nvCxnSpPr>
              <p:cNvPr id="26" name="Straight Connector 14">
                <a:extLst>
                  <a:ext uri="{FF2B5EF4-FFF2-40B4-BE49-F238E27FC236}">
                    <a16:creationId xmlns="" xmlns:a16="http://schemas.microsoft.com/office/drawing/2014/main" id="{C9159F31-5518-46D2-B329-2C91E7E7FA42}"/>
                  </a:ext>
                </a:extLst>
              </p:cNvPr>
              <p:cNvCxnSpPr/>
              <p:nvPr/>
            </p:nvCxnSpPr>
            <p:spPr>
              <a:xfrm>
                <a:off x="906408" y="1645572"/>
                <a:ext cx="7775630" cy="13900"/>
              </a:xfrm>
              <a:prstGeom prst="line">
                <a:avLst/>
              </a:prstGeom>
              <a:ln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iSľíḍê">
                <a:extLst>
                  <a:ext uri="{FF2B5EF4-FFF2-40B4-BE49-F238E27FC236}">
                    <a16:creationId xmlns="" xmlns:a16="http://schemas.microsoft.com/office/drawing/2014/main" id="{BC365EBA-1B18-4643-A0D8-62D3C7BC6D66}"/>
                  </a:ext>
                </a:extLst>
              </p:cNvPr>
              <p:cNvSpPr txBox="1"/>
              <p:nvPr/>
            </p:nvSpPr>
            <p:spPr>
              <a:xfrm>
                <a:off x="452438" y="3572939"/>
                <a:ext cx="202220" cy="23083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0</a:t>
                </a:r>
              </a:p>
            </p:txBody>
          </p:sp>
          <p:cxnSp>
            <p:nvCxnSpPr>
              <p:cNvPr id="28" name="Straight Connector 16">
                <a:extLst>
                  <a:ext uri="{FF2B5EF4-FFF2-40B4-BE49-F238E27FC236}">
                    <a16:creationId xmlns="" xmlns:a16="http://schemas.microsoft.com/office/drawing/2014/main" id="{4F8C24FA-E159-4C87-8778-0903FAF4D754}"/>
                  </a:ext>
                </a:extLst>
              </p:cNvPr>
              <p:cNvCxnSpPr/>
              <p:nvPr/>
            </p:nvCxnSpPr>
            <p:spPr>
              <a:xfrm>
                <a:off x="906408" y="3745305"/>
                <a:ext cx="7775630" cy="13900"/>
              </a:xfrm>
              <a:prstGeom prst="line">
                <a:avLst/>
              </a:prstGeom>
              <a:ln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îṧlíḑè">
                <a:extLst>
                  <a:ext uri="{FF2B5EF4-FFF2-40B4-BE49-F238E27FC236}">
                    <a16:creationId xmlns="" xmlns:a16="http://schemas.microsoft.com/office/drawing/2014/main" id="{633424A7-6B93-4459-A034-4A73FF42200B}"/>
                  </a:ext>
                </a:extLst>
              </p:cNvPr>
              <p:cNvSpPr txBox="1"/>
              <p:nvPr/>
            </p:nvSpPr>
            <p:spPr>
              <a:xfrm>
                <a:off x="452438" y="2540006"/>
                <a:ext cx="265938" cy="23083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50</a:t>
                </a:r>
              </a:p>
            </p:txBody>
          </p:sp>
          <p:cxnSp>
            <p:nvCxnSpPr>
              <p:cNvPr id="30" name="Straight Connector 18">
                <a:extLst>
                  <a:ext uri="{FF2B5EF4-FFF2-40B4-BE49-F238E27FC236}">
                    <a16:creationId xmlns="" xmlns:a16="http://schemas.microsoft.com/office/drawing/2014/main" id="{C85E5E06-9E10-463B-88CF-CA44173E1C5A}"/>
                  </a:ext>
                </a:extLst>
              </p:cNvPr>
              <p:cNvCxnSpPr/>
              <p:nvPr/>
            </p:nvCxnSpPr>
            <p:spPr>
              <a:xfrm>
                <a:off x="906408" y="2712372"/>
                <a:ext cx="7775630" cy="13900"/>
              </a:xfrm>
              <a:prstGeom prst="line">
                <a:avLst/>
              </a:prstGeom>
              <a:ln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íṧļîďê">
                <a:extLst>
                  <a:ext uri="{FF2B5EF4-FFF2-40B4-BE49-F238E27FC236}">
                    <a16:creationId xmlns="" xmlns:a16="http://schemas.microsoft.com/office/drawing/2014/main" id="{66F4404B-E5AB-41DC-88C5-D85189131819}"/>
                  </a:ext>
                </a:extLst>
              </p:cNvPr>
              <p:cNvSpPr txBox="1"/>
              <p:nvPr/>
            </p:nvSpPr>
            <p:spPr>
              <a:xfrm>
                <a:off x="452438" y="2032006"/>
                <a:ext cx="265938" cy="23083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75</a:t>
                </a:r>
              </a:p>
            </p:txBody>
          </p:sp>
          <p:cxnSp>
            <p:nvCxnSpPr>
              <p:cNvPr id="32" name="Straight Connector 20">
                <a:extLst>
                  <a:ext uri="{FF2B5EF4-FFF2-40B4-BE49-F238E27FC236}">
                    <a16:creationId xmlns="" xmlns:a16="http://schemas.microsoft.com/office/drawing/2014/main" id="{AF9BA248-A521-47D7-B482-82BA724A19C8}"/>
                  </a:ext>
                </a:extLst>
              </p:cNvPr>
              <p:cNvCxnSpPr/>
              <p:nvPr/>
            </p:nvCxnSpPr>
            <p:spPr>
              <a:xfrm>
                <a:off x="906408" y="2204372"/>
                <a:ext cx="7775630" cy="13900"/>
              </a:xfrm>
              <a:prstGeom prst="line">
                <a:avLst/>
              </a:prstGeom>
              <a:ln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iŝḻïḋè">
                <a:extLst>
                  <a:ext uri="{FF2B5EF4-FFF2-40B4-BE49-F238E27FC236}">
                    <a16:creationId xmlns="" xmlns:a16="http://schemas.microsoft.com/office/drawing/2014/main" id="{2A892524-010C-4ED7-ACCB-B2AE537E7820}"/>
                  </a:ext>
                </a:extLst>
              </p:cNvPr>
              <p:cNvSpPr txBox="1"/>
              <p:nvPr/>
            </p:nvSpPr>
            <p:spPr>
              <a:xfrm>
                <a:off x="452438" y="3064940"/>
                <a:ext cx="265938" cy="23083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25</a:t>
                </a:r>
              </a:p>
            </p:txBody>
          </p:sp>
          <p:cxnSp>
            <p:nvCxnSpPr>
              <p:cNvPr id="34" name="Straight Connector 22">
                <a:extLst>
                  <a:ext uri="{FF2B5EF4-FFF2-40B4-BE49-F238E27FC236}">
                    <a16:creationId xmlns="" xmlns:a16="http://schemas.microsoft.com/office/drawing/2014/main" id="{504C7360-1F6E-42DE-84CD-3EB590F22E9D}"/>
                  </a:ext>
                </a:extLst>
              </p:cNvPr>
              <p:cNvCxnSpPr/>
              <p:nvPr/>
            </p:nvCxnSpPr>
            <p:spPr>
              <a:xfrm>
                <a:off x="906408" y="3237306"/>
                <a:ext cx="7775630" cy="13900"/>
              </a:xfrm>
              <a:prstGeom prst="line">
                <a:avLst/>
              </a:prstGeom>
              <a:ln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íşļiḋè">
              <a:extLst>
                <a:ext uri="{FF2B5EF4-FFF2-40B4-BE49-F238E27FC236}">
                  <a16:creationId xmlns="" xmlns:a16="http://schemas.microsoft.com/office/drawing/2014/main" id="{B445E01D-7DFF-451D-BA71-676C8B81963E}"/>
                </a:ext>
              </a:extLst>
            </p:cNvPr>
            <p:cNvSpPr/>
            <p:nvPr/>
          </p:nvSpPr>
          <p:spPr>
            <a:xfrm>
              <a:off x="2616672" y="3003769"/>
              <a:ext cx="504277" cy="113756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ṧḻíde">
              <a:extLst>
                <a:ext uri="{FF2B5EF4-FFF2-40B4-BE49-F238E27FC236}">
                  <a16:creationId xmlns="" xmlns:a16="http://schemas.microsoft.com/office/drawing/2014/main" id="{1AEB1DFF-0ADF-45CB-A450-E9FD914FB712}"/>
                </a:ext>
              </a:extLst>
            </p:cNvPr>
            <p:cNvSpPr/>
            <p:nvPr/>
          </p:nvSpPr>
          <p:spPr>
            <a:xfrm>
              <a:off x="3277071" y="2204864"/>
              <a:ext cx="504277" cy="19364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î$ḻîďe">
              <a:extLst>
                <a:ext uri="{FF2B5EF4-FFF2-40B4-BE49-F238E27FC236}">
                  <a16:creationId xmlns="" xmlns:a16="http://schemas.microsoft.com/office/drawing/2014/main" id="{15B5FF60-9620-4C43-9652-F4FF7DB286D1}"/>
                </a:ext>
              </a:extLst>
            </p:cNvPr>
            <p:cNvSpPr/>
            <p:nvPr/>
          </p:nvSpPr>
          <p:spPr>
            <a:xfrm>
              <a:off x="3932261" y="2831404"/>
              <a:ext cx="504277" cy="130993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îŝļîdé">
              <a:extLst>
                <a:ext uri="{FF2B5EF4-FFF2-40B4-BE49-F238E27FC236}">
                  <a16:creationId xmlns="" xmlns:a16="http://schemas.microsoft.com/office/drawing/2014/main" id="{73C330B9-5281-48F3-B002-266EB131B495}"/>
                </a:ext>
              </a:extLst>
            </p:cNvPr>
            <p:cNvSpPr/>
            <p:nvPr/>
          </p:nvSpPr>
          <p:spPr>
            <a:xfrm>
              <a:off x="4636830" y="2600403"/>
              <a:ext cx="504277" cy="1540932"/>
            </a:xfrm>
            <a:prstGeom prst="roundRect">
              <a:avLst>
                <a:gd name="adj" fmla="val 50000"/>
              </a:avLst>
            </a:prstGeom>
            <a:solidFill>
              <a:srgbClr val="ACD5C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9" name="îśḷiḑe">
              <a:extLst>
                <a:ext uri="{FF2B5EF4-FFF2-40B4-BE49-F238E27FC236}">
                  <a16:creationId xmlns="" xmlns:a16="http://schemas.microsoft.com/office/drawing/2014/main" id="{3BB5E83D-C8C7-4B41-AB05-5F7032534DBE}"/>
                </a:ext>
              </a:extLst>
            </p:cNvPr>
            <p:cNvSpPr/>
            <p:nvPr/>
          </p:nvSpPr>
          <p:spPr>
            <a:xfrm>
              <a:off x="5348028" y="2204863"/>
              <a:ext cx="504277" cy="1936472"/>
            </a:xfrm>
            <a:prstGeom prst="roundRect">
              <a:avLst>
                <a:gd name="adj" fmla="val 50000"/>
              </a:avLst>
            </a:prstGeom>
            <a:solidFill>
              <a:srgbClr val="90BD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î$ḷidè">
              <a:extLst>
                <a:ext uri="{FF2B5EF4-FFF2-40B4-BE49-F238E27FC236}">
                  <a16:creationId xmlns="" xmlns:a16="http://schemas.microsoft.com/office/drawing/2014/main" id="{547A9BB0-3896-4674-84AD-F99E7587367E}"/>
                </a:ext>
              </a:extLst>
            </p:cNvPr>
            <p:cNvSpPr/>
            <p:nvPr/>
          </p:nvSpPr>
          <p:spPr>
            <a:xfrm>
              <a:off x="6076161" y="1950869"/>
              <a:ext cx="504277" cy="219046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ṣľïďê">
              <a:extLst>
                <a:ext uri="{FF2B5EF4-FFF2-40B4-BE49-F238E27FC236}">
                  <a16:creationId xmlns="" xmlns:a16="http://schemas.microsoft.com/office/drawing/2014/main" id="{F5196752-320F-473C-8AED-4AB6F9408AA9}"/>
                </a:ext>
              </a:extLst>
            </p:cNvPr>
            <p:cNvSpPr/>
            <p:nvPr/>
          </p:nvSpPr>
          <p:spPr>
            <a:xfrm>
              <a:off x="6755354" y="2600403"/>
              <a:ext cx="504277" cy="15409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îsḷîďé">
              <a:extLst>
                <a:ext uri="{FF2B5EF4-FFF2-40B4-BE49-F238E27FC236}">
                  <a16:creationId xmlns="" xmlns:a16="http://schemas.microsoft.com/office/drawing/2014/main" id="{38D67C08-480B-4D8E-9322-25A20CAA036C}"/>
                </a:ext>
              </a:extLst>
            </p:cNvPr>
            <p:cNvSpPr/>
            <p:nvPr/>
          </p:nvSpPr>
          <p:spPr>
            <a:xfrm>
              <a:off x="7459934" y="2831404"/>
              <a:ext cx="504277" cy="130993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ṣḷîḋè">
              <a:extLst>
                <a:ext uri="{FF2B5EF4-FFF2-40B4-BE49-F238E27FC236}">
                  <a16:creationId xmlns="" xmlns:a16="http://schemas.microsoft.com/office/drawing/2014/main" id="{FD986AE1-DC7E-4B5C-A9A0-C4CFFCA88BB4}"/>
                </a:ext>
              </a:extLst>
            </p:cNvPr>
            <p:cNvSpPr/>
            <p:nvPr/>
          </p:nvSpPr>
          <p:spPr>
            <a:xfrm>
              <a:off x="8170806" y="3003769"/>
              <a:ext cx="504277" cy="1137566"/>
            </a:xfrm>
            <a:prstGeom prst="roundRect">
              <a:avLst>
                <a:gd name="adj" fmla="val 50000"/>
              </a:avLst>
            </a:prstGeom>
            <a:solidFill>
              <a:srgbClr val="90BD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ïšḻïḍe">
              <a:extLst>
                <a:ext uri="{FF2B5EF4-FFF2-40B4-BE49-F238E27FC236}">
                  <a16:creationId xmlns="" xmlns:a16="http://schemas.microsoft.com/office/drawing/2014/main" id="{8A09DF30-27F0-4C1F-9F9B-FDFABBBE0E4D}"/>
                </a:ext>
              </a:extLst>
            </p:cNvPr>
            <p:cNvSpPr/>
            <p:nvPr/>
          </p:nvSpPr>
          <p:spPr>
            <a:xfrm>
              <a:off x="8855087" y="2600403"/>
              <a:ext cx="504277" cy="15409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$lîḓê">
              <a:extLst>
                <a:ext uri="{FF2B5EF4-FFF2-40B4-BE49-F238E27FC236}">
                  <a16:creationId xmlns="" xmlns:a16="http://schemas.microsoft.com/office/drawing/2014/main" id="{2AABDC3A-F35A-4792-A08F-B7186A119FF1}"/>
                </a:ext>
              </a:extLst>
            </p:cNvPr>
            <p:cNvSpPr/>
            <p:nvPr/>
          </p:nvSpPr>
          <p:spPr>
            <a:xfrm>
              <a:off x="9549358" y="1950869"/>
              <a:ext cx="504277" cy="219046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8" name="ïš1ïdê">
              <a:extLst>
                <a:ext uri="{FF2B5EF4-FFF2-40B4-BE49-F238E27FC236}">
                  <a16:creationId xmlns="" xmlns:a16="http://schemas.microsoft.com/office/drawing/2014/main" id="{162762BF-48AC-46E6-8E4B-441C6CF6E531}"/>
                </a:ext>
              </a:extLst>
            </p:cNvPr>
            <p:cNvGrpSpPr/>
            <p:nvPr/>
          </p:nvGrpSpPr>
          <p:grpSpPr>
            <a:xfrm>
              <a:off x="3932261" y="4636536"/>
              <a:ext cx="4379213" cy="1452945"/>
              <a:chOff x="259471" y="4636536"/>
              <a:chExt cx="4379213" cy="1452945"/>
            </a:xfrm>
          </p:grpSpPr>
          <p:sp>
            <p:nvSpPr>
              <p:cNvPr id="19" name="îṡlíḋé">
                <a:extLst>
                  <a:ext uri="{FF2B5EF4-FFF2-40B4-BE49-F238E27FC236}">
                    <a16:creationId xmlns="" xmlns:a16="http://schemas.microsoft.com/office/drawing/2014/main" id="{339C3203-F553-4C6B-96DB-06C89FAE8E39}"/>
                  </a:ext>
                </a:extLst>
              </p:cNvPr>
              <p:cNvSpPr txBox="1"/>
              <p:nvPr/>
            </p:nvSpPr>
            <p:spPr>
              <a:xfrm>
                <a:off x="1723784" y="4636536"/>
                <a:ext cx="1415772" cy="461665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教学反思</a:t>
                </a:r>
              </a:p>
            </p:txBody>
          </p:sp>
          <p:sp>
            <p:nvSpPr>
              <p:cNvPr id="20" name="îšľïḍé">
                <a:extLst>
                  <a:ext uri="{FF2B5EF4-FFF2-40B4-BE49-F238E27FC236}">
                    <a16:creationId xmlns="" xmlns:a16="http://schemas.microsoft.com/office/drawing/2014/main" id="{2E8ACFA9-7D54-4866-9C16-CBF001D920E3}"/>
                  </a:ext>
                </a:extLst>
              </p:cNvPr>
              <p:cNvSpPr txBox="1"/>
              <p:nvPr/>
            </p:nvSpPr>
            <p:spPr>
              <a:xfrm>
                <a:off x="259471" y="5054279"/>
                <a:ext cx="4379213" cy="1035202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lvl="0"/>
                <a:r>
                  <a:rPr lang="zh-CN" altLang="en-US" sz="1400" dirty="0">
                    <a:solidFill>
                      <a:prstClr val="black"/>
                    </a:solidFill>
                    <a:cs typeface="+mn-ea"/>
                    <a:sym typeface="+mn-lt"/>
                  </a:rPr>
                  <a:t>这篇文章的题目有一定的难度，题目都不是一眼能看出答案的，阅读题要多练题，培养题感，做多了一看题目就能知道答题的方向；文章的生词、好词好句要摘抄并记忆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181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6DCBBB5-D320-495B-A801-FA458A223E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326" r="34033"/>
          <a:stretch/>
        </p:blipFill>
        <p:spPr>
          <a:xfrm rot="16200000">
            <a:off x="2667000" y="-2667001"/>
            <a:ext cx="6858002" cy="12192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4373B79C-BA3E-447A-9E43-8A7341B05A14}"/>
              </a:ext>
            </a:extLst>
          </p:cNvPr>
          <p:cNvSpPr/>
          <p:nvPr/>
        </p:nvSpPr>
        <p:spPr>
          <a:xfrm>
            <a:off x="2799761" y="1348033"/>
            <a:ext cx="6608190" cy="3846136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878DE1E6-CF0D-4B69-9BCD-244A3C7989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2EEEB"/>
              </a:clrFrom>
              <a:clrTo>
                <a:srgbClr val="F2EEE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9708" y="189457"/>
            <a:ext cx="2786754" cy="16016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96655B80-99AC-4B41-AD0A-336762CF136A}"/>
              </a:ext>
            </a:extLst>
          </p:cNvPr>
          <p:cNvSpPr txBox="1"/>
          <p:nvPr/>
        </p:nvSpPr>
        <p:spPr>
          <a:xfrm>
            <a:off x="5297864" y="707010"/>
            <a:ext cx="161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4F06CA3-0873-405F-B732-4970FFACC86C}"/>
              </a:ext>
            </a:extLst>
          </p:cNvPr>
          <p:cNvSpPr/>
          <p:nvPr/>
        </p:nvSpPr>
        <p:spPr>
          <a:xfrm>
            <a:off x="5040198" y="2173936"/>
            <a:ext cx="2111604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添</a:t>
            </a:r>
            <a:r>
              <a:rPr lang="zh-CN" altLang="en-US" sz="2400" b="1" dirty="0" smtClean="0"/>
              <a:t>加标题</a:t>
            </a:r>
            <a:endParaRPr lang="zh-CN" altLang="en-US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A63D3CA8-EB39-441C-937B-C42D57E546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410171" y="1721124"/>
            <a:ext cx="942681" cy="125376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A14ADA2B-2CF6-48F9-A839-3E3DE993E908}"/>
              </a:ext>
            </a:extLst>
          </p:cNvPr>
          <p:cNvSpPr/>
          <p:nvPr/>
        </p:nvSpPr>
        <p:spPr>
          <a:xfrm>
            <a:off x="5048053" y="3064172"/>
            <a:ext cx="2111604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添</a:t>
            </a:r>
            <a:r>
              <a:rPr lang="zh-CN" altLang="en-US" sz="2400" b="1" dirty="0" smtClean="0"/>
              <a:t>加标题</a:t>
            </a:r>
            <a:endParaRPr lang="zh-CN" altLang="en-US" sz="2400" b="1" dirty="0"/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03492DC4-60F2-4647-85EA-F4D5181F409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clrChange>
              <a:clrFrom>
                <a:srgbClr val="ACD5CE"/>
              </a:clrFrom>
              <a:clrTo>
                <a:srgbClr val="ACD5C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773161" y="2611823"/>
            <a:ext cx="1008669" cy="118777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1093630-8367-4926-92F3-3CF3E24C0710}"/>
              </a:ext>
            </a:extLst>
          </p:cNvPr>
          <p:cNvSpPr/>
          <p:nvPr/>
        </p:nvSpPr>
        <p:spPr>
          <a:xfrm>
            <a:off x="5049625" y="3977923"/>
            <a:ext cx="2111604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添</a:t>
            </a:r>
            <a:r>
              <a:rPr lang="zh-CN" altLang="en-US" sz="2400" b="1" dirty="0" smtClean="0"/>
              <a:t>加标题</a:t>
            </a:r>
            <a:endParaRPr lang="zh-CN" altLang="en-US" sz="2400" b="1" dirty="0"/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23BFDA25-5D4A-4F34-83AB-62E8AF94D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419598" y="3525111"/>
            <a:ext cx="942681" cy="125376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04A48758-35E4-40F8-B8E5-5362B90C7518}"/>
              </a:ext>
            </a:extLst>
          </p:cNvPr>
          <p:cNvSpPr/>
          <p:nvPr/>
        </p:nvSpPr>
        <p:spPr>
          <a:xfrm>
            <a:off x="5038627" y="4854885"/>
            <a:ext cx="2111604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添</a:t>
            </a:r>
            <a:r>
              <a:rPr lang="zh-CN" altLang="en-US" sz="2400" b="1" dirty="0" smtClean="0"/>
              <a:t>加标题</a:t>
            </a:r>
            <a:endParaRPr lang="zh-CN" altLang="en-US" sz="2400" b="1" dirty="0"/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E38D072F-59DC-40BA-975A-BEFCCA100D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clrChange>
              <a:clrFrom>
                <a:srgbClr val="ACD5CE"/>
              </a:clrFrom>
              <a:clrTo>
                <a:srgbClr val="ACD5C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763735" y="4402536"/>
            <a:ext cx="1008669" cy="11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17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23A13B3D-376A-43D2-A998-84CCB5BA46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34297C2C-9910-418D-9014-F8B4D2C9CF3F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ïšľïdê">
            <a:extLst>
              <a:ext uri="{FF2B5EF4-FFF2-40B4-BE49-F238E27FC236}">
                <a16:creationId xmlns="" xmlns:a16="http://schemas.microsoft.com/office/drawing/2014/main" id="{433189E1-BD8E-40CB-9452-744D124F498F}"/>
              </a:ext>
            </a:extLst>
          </p:cNvPr>
          <p:cNvSpPr>
            <a:spLocks/>
          </p:cNvSpPr>
          <p:nvPr/>
        </p:nvSpPr>
        <p:spPr bwMode="auto">
          <a:xfrm rot="10800000">
            <a:off x="5429067" y="3501524"/>
            <a:ext cx="1218777" cy="12187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10801"/>
                </a:moveTo>
                <a:cubicBezTo>
                  <a:pt x="21600" y="4836"/>
                  <a:pt x="16765" y="0"/>
                  <a:pt x="10799" y="0"/>
                </a:cubicBezTo>
                <a:cubicBezTo>
                  <a:pt x="4834" y="0"/>
                  <a:pt x="0" y="4836"/>
                  <a:pt x="0" y="10801"/>
                </a:cubicBezTo>
                <a:lnTo>
                  <a:pt x="10799" y="21600"/>
                </a:lnTo>
                <a:cubicBezTo>
                  <a:pt x="10799" y="21600"/>
                  <a:pt x="21600" y="10801"/>
                  <a:pt x="21600" y="10801"/>
                </a:cubicBezTo>
                <a:close/>
              </a:path>
            </a:pathLst>
          </a:custGeom>
          <a:solidFill>
            <a:srgbClr val="ACD5CE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ísľïḍe">
            <a:extLst>
              <a:ext uri="{FF2B5EF4-FFF2-40B4-BE49-F238E27FC236}">
                <a16:creationId xmlns="" xmlns:a16="http://schemas.microsoft.com/office/drawing/2014/main" id="{E56F167C-4D0F-49A8-9922-06F90604889A}"/>
              </a:ext>
            </a:extLst>
          </p:cNvPr>
          <p:cNvSpPr>
            <a:spLocks/>
          </p:cNvSpPr>
          <p:nvPr/>
        </p:nvSpPr>
        <p:spPr bwMode="auto">
          <a:xfrm rot="10800000">
            <a:off x="4528263" y="2878856"/>
            <a:ext cx="1202547" cy="1203284"/>
          </a:xfrm>
          <a:custGeom>
            <a:avLst/>
            <a:gdLst>
              <a:gd name="T0" fmla="*/ 10167 w 20334"/>
              <a:gd name="T1" fmla="+- 0 11433 1266"/>
              <a:gd name="T2" fmla="*/ 11433 h 20334"/>
              <a:gd name="T3" fmla="*/ 10167 w 20334"/>
              <a:gd name="T4" fmla="+- 0 11433 1266"/>
              <a:gd name="T5" fmla="*/ 11433 h 20334"/>
              <a:gd name="T6" fmla="*/ 10167 w 20334"/>
              <a:gd name="T7" fmla="+- 0 11433 1266"/>
              <a:gd name="T8" fmla="*/ 11433 h 20334"/>
              <a:gd name="T9" fmla="*/ 10167 w 20334"/>
              <a:gd name="T10" fmla="+- 0 11433 1266"/>
              <a:gd name="T11" fmla="*/ 11433 h 20334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0334" h="20334">
                <a:moveTo>
                  <a:pt x="13129" y="20333"/>
                </a:moveTo>
                <a:cubicBezTo>
                  <a:pt x="18604" y="18555"/>
                  <a:pt x="21600" y="12677"/>
                  <a:pt x="19821" y="7203"/>
                </a:cubicBezTo>
                <a:cubicBezTo>
                  <a:pt x="18042" y="1729"/>
                  <a:pt x="12162" y="-1266"/>
                  <a:pt x="6688" y="512"/>
                </a:cubicBezTo>
                <a:lnTo>
                  <a:pt x="0" y="13641"/>
                </a:lnTo>
                <a:cubicBezTo>
                  <a:pt x="0" y="13641"/>
                  <a:pt x="13129" y="20333"/>
                  <a:pt x="13129" y="20333"/>
                </a:cubicBezTo>
                <a:close/>
              </a:path>
            </a:pathLst>
          </a:custGeom>
          <a:solidFill>
            <a:srgbClr val="90BDB5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îşlîḓe">
            <a:extLst>
              <a:ext uri="{FF2B5EF4-FFF2-40B4-BE49-F238E27FC236}">
                <a16:creationId xmlns="" xmlns:a16="http://schemas.microsoft.com/office/drawing/2014/main" id="{6C286B41-800E-40DB-8AF7-8F6BE57B3355}"/>
              </a:ext>
            </a:extLst>
          </p:cNvPr>
          <p:cNvSpPr>
            <a:spLocks/>
          </p:cNvSpPr>
          <p:nvPr/>
        </p:nvSpPr>
        <p:spPr bwMode="auto">
          <a:xfrm rot="10800000">
            <a:off x="6345363" y="2883282"/>
            <a:ext cx="1195169" cy="1195169"/>
          </a:xfrm>
          <a:custGeom>
            <a:avLst/>
            <a:gdLst>
              <a:gd name="T0" fmla="+- 0 11433 1266"/>
              <a:gd name="T1" fmla="*/ T0 w 20334"/>
              <a:gd name="T2" fmla="+- 0 11432 1265"/>
              <a:gd name="T3" fmla="*/ 11432 h 20335"/>
              <a:gd name="T4" fmla="+- 0 11433 1266"/>
              <a:gd name="T5" fmla="*/ T4 w 20334"/>
              <a:gd name="T6" fmla="+- 0 11432 1265"/>
              <a:gd name="T7" fmla="*/ 11432 h 20335"/>
              <a:gd name="T8" fmla="+- 0 11433 1266"/>
              <a:gd name="T9" fmla="*/ T8 w 20334"/>
              <a:gd name="T10" fmla="+- 0 11432 1265"/>
              <a:gd name="T11" fmla="*/ 11432 h 20335"/>
              <a:gd name="T12" fmla="+- 0 11433 1266"/>
              <a:gd name="T13" fmla="*/ T12 w 20334"/>
              <a:gd name="T14" fmla="+- 0 11432 1265"/>
              <a:gd name="T15" fmla="*/ 11432 h 2033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334" h="20335">
                <a:moveTo>
                  <a:pt x="13646" y="513"/>
                </a:moveTo>
                <a:cubicBezTo>
                  <a:pt x="8171" y="-1265"/>
                  <a:pt x="2291" y="1729"/>
                  <a:pt x="513" y="7203"/>
                </a:cubicBezTo>
                <a:cubicBezTo>
                  <a:pt x="-1266" y="12677"/>
                  <a:pt x="1730" y="18556"/>
                  <a:pt x="7204" y="20334"/>
                </a:cubicBezTo>
                <a:lnTo>
                  <a:pt x="20333" y="13644"/>
                </a:lnTo>
                <a:cubicBezTo>
                  <a:pt x="20333" y="13644"/>
                  <a:pt x="13646" y="513"/>
                  <a:pt x="13646" y="5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ïṧḷïḓè">
            <a:extLst>
              <a:ext uri="{FF2B5EF4-FFF2-40B4-BE49-F238E27FC236}">
                <a16:creationId xmlns="" xmlns:a16="http://schemas.microsoft.com/office/drawing/2014/main" id="{523A9E4F-7418-4496-96C2-2D9FFEECC47C}"/>
              </a:ext>
            </a:extLst>
          </p:cNvPr>
          <p:cNvSpPr>
            <a:spLocks/>
          </p:cNvSpPr>
          <p:nvPr/>
        </p:nvSpPr>
        <p:spPr bwMode="auto">
          <a:xfrm rot="10800000">
            <a:off x="4882387" y="1796563"/>
            <a:ext cx="1102950" cy="1103687"/>
          </a:xfrm>
          <a:custGeom>
            <a:avLst/>
            <a:gdLst>
              <a:gd name="T0" fmla="*/ 10057 w 20115"/>
              <a:gd name="T1" fmla="*/ 10057 h 20114"/>
              <a:gd name="T2" fmla="*/ 10057 w 20115"/>
              <a:gd name="T3" fmla="*/ 10057 h 20114"/>
              <a:gd name="T4" fmla="*/ 10057 w 20115"/>
              <a:gd name="T5" fmla="*/ 10057 h 20114"/>
              <a:gd name="T6" fmla="*/ 10057 w 20115"/>
              <a:gd name="T7" fmla="*/ 10057 h 20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15" h="20114">
                <a:moveTo>
                  <a:pt x="0" y="15529"/>
                </a:moveTo>
                <a:cubicBezTo>
                  <a:pt x="3609" y="20497"/>
                  <a:pt x="10562" y="21600"/>
                  <a:pt x="15530" y="17989"/>
                </a:cubicBezTo>
                <a:cubicBezTo>
                  <a:pt x="20499" y="14379"/>
                  <a:pt x="21599" y="7425"/>
                  <a:pt x="17990" y="2457"/>
                </a:cubicBezTo>
                <a:lnTo>
                  <a:pt x="2462" y="0"/>
                </a:lnTo>
                <a:cubicBezTo>
                  <a:pt x="2462" y="0"/>
                  <a:pt x="0" y="15529"/>
                  <a:pt x="0" y="155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ís1iďè">
            <a:extLst>
              <a:ext uri="{FF2B5EF4-FFF2-40B4-BE49-F238E27FC236}">
                <a16:creationId xmlns="" xmlns:a16="http://schemas.microsoft.com/office/drawing/2014/main" id="{3BC60E91-9D47-4F9C-8352-E2C50B919212}"/>
              </a:ext>
            </a:extLst>
          </p:cNvPr>
          <p:cNvSpPr>
            <a:spLocks/>
          </p:cNvSpPr>
          <p:nvPr/>
        </p:nvSpPr>
        <p:spPr bwMode="auto">
          <a:xfrm rot="10800000">
            <a:off x="6103378" y="1800252"/>
            <a:ext cx="1106638" cy="1106638"/>
          </a:xfrm>
          <a:custGeom>
            <a:avLst/>
            <a:gdLst>
              <a:gd name="T0" fmla="+- 0 11542 1485"/>
              <a:gd name="T1" fmla="*/ T0 w 20115"/>
              <a:gd name="T2" fmla="*/ 10057 h 20114"/>
              <a:gd name="T3" fmla="+- 0 11542 1485"/>
              <a:gd name="T4" fmla="*/ T3 w 20115"/>
              <a:gd name="T5" fmla="*/ 10057 h 20114"/>
              <a:gd name="T6" fmla="+- 0 11542 1485"/>
              <a:gd name="T7" fmla="*/ T6 w 20115"/>
              <a:gd name="T8" fmla="*/ 10057 h 20114"/>
              <a:gd name="T9" fmla="+- 0 11542 1485"/>
              <a:gd name="T10" fmla="*/ T9 w 20115"/>
              <a:gd name="T11" fmla="*/ 10057 h 20114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115" h="20114">
                <a:moveTo>
                  <a:pt x="2124" y="2456"/>
                </a:moveTo>
                <a:cubicBezTo>
                  <a:pt x="-1485" y="7425"/>
                  <a:pt x="-385" y="14379"/>
                  <a:pt x="4584" y="17988"/>
                </a:cubicBezTo>
                <a:cubicBezTo>
                  <a:pt x="9552" y="21600"/>
                  <a:pt x="16505" y="20497"/>
                  <a:pt x="20115" y="15529"/>
                </a:cubicBezTo>
                <a:lnTo>
                  <a:pt x="17653" y="0"/>
                </a:lnTo>
                <a:cubicBezTo>
                  <a:pt x="17653" y="0"/>
                  <a:pt x="2124" y="2456"/>
                  <a:pt x="2124" y="24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iṡḻîḑé">
            <a:extLst>
              <a:ext uri="{FF2B5EF4-FFF2-40B4-BE49-F238E27FC236}">
                <a16:creationId xmlns="" xmlns:a16="http://schemas.microsoft.com/office/drawing/2014/main" id="{97438B00-229F-4145-ACB0-18DBAD5F9244}"/>
              </a:ext>
            </a:extLst>
          </p:cNvPr>
          <p:cNvSpPr>
            <a:spLocks/>
          </p:cNvSpPr>
          <p:nvPr/>
        </p:nvSpPr>
        <p:spPr bwMode="auto">
          <a:xfrm>
            <a:off x="7711692" y="1815008"/>
            <a:ext cx="2056133" cy="6839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lvl="0"/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待会找同学说一下这篇文章讲了一个什么样的故事</a:t>
            </a:r>
            <a:endParaRPr lang="zh-CN" altLang="en-US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íS1iďè">
            <a:extLst>
              <a:ext uri="{FF2B5EF4-FFF2-40B4-BE49-F238E27FC236}">
                <a16:creationId xmlns="" xmlns:a16="http://schemas.microsoft.com/office/drawing/2014/main" id="{D2ACB979-9796-44DE-89D8-CB31A31A715E}"/>
              </a:ext>
            </a:extLst>
          </p:cNvPr>
          <p:cNvSpPr>
            <a:spLocks/>
          </p:cNvSpPr>
          <p:nvPr/>
        </p:nvSpPr>
        <p:spPr bwMode="auto">
          <a:xfrm>
            <a:off x="7708741" y="1556792"/>
            <a:ext cx="1308046" cy="23977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marL="0" indent="0" algn="l">
              <a:buSzTx/>
              <a:buFontTx/>
              <a:buNone/>
            </a:pPr>
            <a:r>
              <a:rPr lang="zh-CN" altLang="en-US" sz="1600" b="1" dirty="0">
                <a:solidFill>
                  <a:srgbClr val="53585F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1" name="ïŝľiḍe">
            <a:extLst>
              <a:ext uri="{FF2B5EF4-FFF2-40B4-BE49-F238E27FC236}">
                <a16:creationId xmlns="" xmlns:a16="http://schemas.microsoft.com/office/drawing/2014/main" id="{7C830AE1-AEC6-4F4B-B55B-EF9313D1884C}"/>
              </a:ext>
            </a:extLst>
          </p:cNvPr>
          <p:cNvSpPr>
            <a:spLocks/>
          </p:cNvSpPr>
          <p:nvPr/>
        </p:nvSpPr>
        <p:spPr bwMode="auto">
          <a:xfrm>
            <a:off x="2474342" y="1838616"/>
            <a:ext cx="1936617" cy="6602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lvl="0" algn="r"/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粗读文章一遍，标好自然段序号</a:t>
            </a:r>
            <a:endParaRPr lang="zh-CN" altLang="en-US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2" name="îS1íḋê">
            <a:extLst>
              <a:ext uri="{FF2B5EF4-FFF2-40B4-BE49-F238E27FC236}">
                <a16:creationId xmlns="" xmlns:a16="http://schemas.microsoft.com/office/drawing/2014/main" id="{158141AE-2D3C-42A9-BBA3-92FA13E81587}"/>
              </a:ext>
            </a:extLst>
          </p:cNvPr>
          <p:cNvSpPr>
            <a:spLocks/>
          </p:cNvSpPr>
          <p:nvPr/>
        </p:nvSpPr>
        <p:spPr bwMode="auto">
          <a:xfrm>
            <a:off x="3144227" y="1580400"/>
            <a:ext cx="1270421" cy="23977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marL="0" indent="0" algn="r">
              <a:buSzTx/>
              <a:buFontTx/>
              <a:buNone/>
            </a:pPr>
            <a:r>
              <a:rPr lang="zh-CN" altLang="en-US" sz="1600" b="1" dirty="0">
                <a:solidFill>
                  <a:srgbClr val="53585F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3" name="îş1iḍê">
            <a:extLst>
              <a:ext uri="{FF2B5EF4-FFF2-40B4-BE49-F238E27FC236}">
                <a16:creationId xmlns="" xmlns:a16="http://schemas.microsoft.com/office/drawing/2014/main" id="{EFFCE995-F31A-4ABF-8E9B-DC3BB0470088}"/>
              </a:ext>
            </a:extLst>
          </p:cNvPr>
          <p:cNvSpPr>
            <a:spLocks/>
          </p:cNvSpPr>
          <p:nvPr/>
        </p:nvSpPr>
        <p:spPr bwMode="auto">
          <a:xfrm>
            <a:off x="7995729" y="3538412"/>
            <a:ext cx="2056134" cy="6839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lvl="0"/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文章讲析开始，找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cs typeface="+mn-ea"/>
                <a:sym typeface="+mn-lt"/>
              </a:rPr>
              <a:t>2-3</a:t>
            </a: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个同学起来读一下文章</a:t>
            </a:r>
          </a:p>
        </p:txBody>
      </p:sp>
      <p:sp>
        <p:nvSpPr>
          <p:cNvPr id="14" name="îśliḑe">
            <a:extLst>
              <a:ext uri="{FF2B5EF4-FFF2-40B4-BE49-F238E27FC236}">
                <a16:creationId xmlns="" xmlns:a16="http://schemas.microsoft.com/office/drawing/2014/main" id="{062611F2-6DF0-4772-9D90-76DB4E435E60}"/>
              </a:ext>
            </a:extLst>
          </p:cNvPr>
          <p:cNvSpPr>
            <a:spLocks/>
          </p:cNvSpPr>
          <p:nvPr/>
        </p:nvSpPr>
        <p:spPr bwMode="auto">
          <a:xfrm>
            <a:off x="7992041" y="3280196"/>
            <a:ext cx="1308784" cy="2405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marL="0" indent="0" algn="l">
              <a:buSzTx/>
              <a:buFontTx/>
              <a:buNone/>
            </a:pPr>
            <a:r>
              <a:rPr lang="zh-CN" altLang="en-US" sz="1600" b="1" dirty="0">
                <a:solidFill>
                  <a:srgbClr val="53585F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5" name="işľîḋé">
            <a:extLst>
              <a:ext uri="{FF2B5EF4-FFF2-40B4-BE49-F238E27FC236}">
                <a16:creationId xmlns="" xmlns:a16="http://schemas.microsoft.com/office/drawing/2014/main" id="{F9A15368-70EA-454C-96D2-9574F02B0525}"/>
              </a:ext>
            </a:extLst>
          </p:cNvPr>
          <p:cNvSpPr>
            <a:spLocks/>
          </p:cNvSpPr>
          <p:nvPr/>
        </p:nvSpPr>
        <p:spPr bwMode="auto">
          <a:xfrm>
            <a:off x="2140138" y="3538412"/>
            <a:ext cx="1936617" cy="6602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lvl="0" algn="r"/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大体浏览文章后面的题目，带着题目认真阅读文章一遍</a:t>
            </a:r>
            <a:endParaRPr lang="zh-CN" altLang="en-US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6" name="iŝḷíḋe">
            <a:extLst>
              <a:ext uri="{FF2B5EF4-FFF2-40B4-BE49-F238E27FC236}">
                <a16:creationId xmlns="" xmlns:a16="http://schemas.microsoft.com/office/drawing/2014/main" id="{CB88736E-7D8C-4475-8509-34F105F691BC}"/>
              </a:ext>
            </a:extLst>
          </p:cNvPr>
          <p:cNvSpPr>
            <a:spLocks/>
          </p:cNvSpPr>
          <p:nvPr/>
        </p:nvSpPr>
        <p:spPr bwMode="auto">
          <a:xfrm>
            <a:off x="2809285" y="3280196"/>
            <a:ext cx="1270421" cy="2405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marL="0" indent="0" algn="r">
              <a:buSzTx/>
              <a:buFontTx/>
              <a:buNone/>
            </a:pPr>
            <a:r>
              <a:rPr lang="zh-CN" altLang="en-US" sz="1600" b="1" dirty="0">
                <a:solidFill>
                  <a:srgbClr val="53585F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7" name="iṡḷiḑê">
            <a:extLst>
              <a:ext uri="{FF2B5EF4-FFF2-40B4-BE49-F238E27FC236}">
                <a16:creationId xmlns="" xmlns:a16="http://schemas.microsoft.com/office/drawing/2014/main" id="{89E511BF-C77B-4637-8714-6EF7B247CCA0}"/>
              </a:ext>
            </a:extLst>
          </p:cNvPr>
          <p:cNvSpPr>
            <a:spLocks/>
          </p:cNvSpPr>
          <p:nvPr/>
        </p:nvSpPr>
        <p:spPr bwMode="auto">
          <a:xfrm>
            <a:off x="5007806" y="5172547"/>
            <a:ext cx="2056134" cy="10350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 fontScale="77500" lnSpcReduction="20000"/>
          </a:bodyPr>
          <a:lstStyle/>
          <a:p>
            <a:pPr lvl="0" algn="ctr"/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【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基础知识题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】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学生分享自己的答案；这四个空都是在段落的开始，可以根</a:t>
            </a:r>
          </a:p>
          <a:p>
            <a:pPr lvl="0" algn="ctr"/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据整段的内容，以及故事情节的发展过程来填</a:t>
            </a:r>
          </a:p>
        </p:txBody>
      </p:sp>
      <p:sp>
        <p:nvSpPr>
          <p:cNvPr id="18" name="íṧ1iďé">
            <a:extLst>
              <a:ext uri="{FF2B5EF4-FFF2-40B4-BE49-F238E27FC236}">
                <a16:creationId xmlns="" xmlns:a16="http://schemas.microsoft.com/office/drawing/2014/main" id="{5A20DCCB-389D-46EC-B256-D5738116F1B3}"/>
              </a:ext>
            </a:extLst>
          </p:cNvPr>
          <p:cNvSpPr>
            <a:spLocks/>
          </p:cNvSpPr>
          <p:nvPr/>
        </p:nvSpPr>
        <p:spPr bwMode="auto">
          <a:xfrm>
            <a:off x="5381850" y="4914332"/>
            <a:ext cx="1308046" cy="2405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marL="0" indent="0">
              <a:buSzTx/>
              <a:buFontTx/>
              <a:buNone/>
            </a:pPr>
            <a:r>
              <a:rPr lang="zh-CN" altLang="en-US" sz="1600" b="1" dirty="0">
                <a:solidFill>
                  <a:srgbClr val="53585F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9" name="îśļiḍé">
            <a:extLst>
              <a:ext uri="{FF2B5EF4-FFF2-40B4-BE49-F238E27FC236}">
                <a16:creationId xmlns="" xmlns:a16="http://schemas.microsoft.com/office/drawing/2014/main" id="{CEFB7C93-C18F-429D-833E-0E8D8E30C605}"/>
              </a:ext>
            </a:extLst>
          </p:cNvPr>
          <p:cNvSpPr>
            <a:spLocks/>
          </p:cNvSpPr>
          <p:nvPr/>
        </p:nvSpPr>
        <p:spPr bwMode="auto">
          <a:xfrm>
            <a:off x="4931079" y="2014202"/>
            <a:ext cx="2242049" cy="2259017"/>
          </a:xfrm>
          <a:custGeom>
            <a:avLst/>
            <a:gdLst>
              <a:gd name="T0" fmla="+- 0 10739 398"/>
              <a:gd name="T1" fmla="*/ T0 w 20682"/>
              <a:gd name="T2" fmla="*/ 10648 h 21297"/>
              <a:gd name="T3" fmla="+- 0 10739 398"/>
              <a:gd name="T4" fmla="*/ T3 w 20682"/>
              <a:gd name="T5" fmla="*/ 10648 h 21297"/>
              <a:gd name="T6" fmla="+- 0 10739 398"/>
              <a:gd name="T7" fmla="*/ T6 w 20682"/>
              <a:gd name="T8" fmla="*/ 10648 h 21297"/>
              <a:gd name="T9" fmla="+- 0 10739 398"/>
              <a:gd name="T10" fmla="*/ T9 w 20682"/>
              <a:gd name="T11" fmla="*/ 10648 h 21297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682" h="21297">
                <a:moveTo>
                  <a:pt x="10215" y="0"/>
                </a:moveTo>
                <a:cubicBezTo>
                  <a:pt x="7681" y="0"/>
                  <a:pt x="5539" y="1714"/>
                  <a:pt x="4836" y="4067"/>
                </a:cubicBezTo>
                <a:cubicBezTo>
                  <a:pt x="2637" y="4387"/>
                  <a:pt x="740" y="6025"/>
                  <a:pt x="168" y="8362"/>
                </a:cubicBezTo>
                <a:cubicBezTo>
                  <a:pt x="-398" y="10678"/>
                  <a:pt x="501" y="13016"/>
                  <a:pt x="2264" y="14360"/>
                </a:cubicBezTo>
                <a:cubicBezTo>
                  <a:pt x="1787" y="16656"/>
                  <a:pt x="2719" y="19112"/>
                  <a:pt x="4781" y="20426"/>
                </a:cubicBezTo>
                <a:cubicBezTo>
                  <a:pt x="6529" y="21541"/>
                  <a:pt x="8640" y="21549"/>
                  <a:pt x="10346" y="20647"/>
                </a:cubicBezTo>
                <a:cubicBezTo>
                  <a:pt x="12143" y="21599"/>
                  <a:pt x="14382" y="21530"/>
                  <a:pt x="16157" y="20265"/>
                </a:cubicBezTo>
                <a:cubicBezTo>
                  <a:pt x="18071" y="18900"/>
                  <a:pt x="18898" y="16539"/>
                  <a:pt x="18438" y="14346"/>
                </a:cubicBezTo>
                <a:cubicBezTo>
                  <a:pt x="20356" y="12873"/>
                  <a:pt x="21202" y="10246"/>
                  <a:pt x="20350" y="7817"/>
                </a:cubicBezTo>
                <a:cubicBezTo>
                  <a:pt x="19591" y="5651"/>
                  <a:pt x="17688" y="4245"/>
                  <a:pt x="15585" y="4040"/>
                </a:cubicBezTo>
                <a:cubicBezTo>
                  <a:pt x="14874" y="1700"/>
                  <a:pt x="12739" y="0"/>
                  <a:pt x="10215" y="0"/>
                </a:cubicBezTo>
                <a:close/>
              </a:path>
            </a:pathLst>
          </a:custGeom>
          <a:solidFill>
            <a:srgbClr val="FFFFFF">
              <a:alpha val="185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62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76624D63-5DBD-468E-BA31-00C0ED86B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223311C8-03F0-4F73-A360-7CD3042C409D}"/>
              </a:ext>
            </a:extLst>
          </p:cNvPr>
          <p:cNvSpPr/>
          <p:nvPr/>
        </p:nvSpPr>
        <p:spPr>
          <a:xfrm>
            <a:off x="964781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17d373f0-680a-4d5a-9dc5-ab78fe333a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0BAEC5E6-8490-427A-ACB8-7E4EA05D160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514292" y="1498934"/>
            <a:ext cx="9165497" cy="3644692"/>
            <a:chOff x="558619" y="2636912"/>
            <a:chExt cx="9165497" cy="3644692"/>
          </a:xfrm>
        </p:grpSpPr>
        <p:sp>
          <p:nvSpPr>
            <p:cNvPr id="4" name="ïṣļíḓê">
              <a:extLst>
                <a:ext uri="{FF2B5EF4-FFF2-40B4-BE49-F238E27FC236}">
                  <a16:creationId xmlns="" xmlns:a16="http://schemas.microsoft.com/office/drawing/2014/main" id="{75E87F7E-4DAF-4EC8-BAE7-E4E186A618C4}"/>
                </a:ext>
              </a:extLst>
            </p:cNvPr>
            <p:cNvSpPr/>
            <p:nvPr/>
          </p:nvSpPr>
          <p:spPr bwMode="auto">
            <a:xfrm rot="18900000">
              <a:off x="912958" y="2636912"/>
              <a:ext cx="1323185" cy="1323184"/>
            </a:xfrm>
            <a:custGeom>
              <a:avLst/>
              <a:gdLst>
                <a:gd name="connsiteX0" fmla="*/ 1129410 w 1323185"/>
                <a:gd name="connsiteY0" fmla="*/ 193774 h 1323184"/>
                <a:gd name="connsiteX1" fmla="*/ 1162336 w 1323185"/>
                <a:gd name="connsiteY1" fmla="*/ 273265 h 1323184"/>
                <a:gd name="connsiteX2" fmla="*/ 1162336 w 1323185"/>
                <a:gd name="connsiteY2" fmla="*/ 454178 h 1323184"/>
                <a:gd name="connsiteX3" fmla="*/ 1290259 w 1323185"/>
                <a:gd name="connsiteY3" fmla="*/ 582101 h 1323184"/>
                <a:gd name="connsiteX4" fmla="*/ 1290259 w 1323185"/>
                <a:gd name="connsiteY4" fmla="*/ 741083 h 1323184"/>
                <a:gd name="connsiteX5" fmla="*/ 1162336 w 1323185"/>
                <a:gd name="connsiteY5" fmla="*/ 869006 h 1323184"/>
                <a:gd name="connsiteX6" fmla="*/ 1162336 w 1323185"/>
                <a:gd name="connsiteY6" fmla="*/ 1049917 h 1323184"/>
                <a:gd name="connsiteX7" fmla="*/ 1049919 w 1323185"/>
                <a:gd name="connsiteY7" fmla="*/ 1162334 h 1323184"/>
                <a:gd name="connsiteX8" fmla="*/ 869008 w 1323185"/>
                <a:gd name="connsiteY8" fmla="*/ 1162334 h 1323184"/>
                <a:gd name="connsiteX9" fmla="*/ 741083 w 1323185"/>
                <a:gd name="connsiteY9" fmla="*/ 1290258 h 1323184"/>
                <a:gd name="connsiteX10" fmla="*/ 582101 w 1323185"/>
                <a:gd name="connsiteY10" fmla="*/ 1290258 h 1323184"/>
                <a:gd name="connsiteX11" fmla="*/ 454177 w 1323185"/>
                <a:gd name="connsiteY11" fmla="*/ 1162334 h 1323184"/>
                <a:gd name="connsiteX12" fmla="*/ 273267 w 1323185"/>
                <a:gd name="connsiteY12" fmla="*/ 1162334 h 1323184"/>
                <a:gd name="connsiteX13" fmla="*/ 160850 w 1323185"/>
                <a:gd name="connsiteY13" fmla="*/ 1049917 h 1323184"/>
                <a:gd name="connsiteX14" fmla="*/ 160850 w 1323185"/>
                <a:gd name="connsiteY14" fmla="*/ 869007 h 1323184"/>
                <a:gd name="connsiteX15" fmla="*/ 32926 w 1323185"/>
                <a:gd name="connsiteY15" fmla="*/ 741083 h 1323184"/>
                <a:gd name="connsiteX16" fmla="*/ 32926 w 1323185"/>
                <a:gd name="connsiteY16" fmla="*/ 582101 h 1323184"/>
                <a:gd name="connsiteX17" fmla="*/ 160850 w 1323185"/>
                <a:gd name="connsiteY17" fmla="*/ 454176 h 1323184"/>
                <a:gd name="connsiteX18" fmla="*/ 160850 w 1323185"/>
                <a:gd name="connsiteY18" fmla="*/ 273265 h 1323184"/>
                <a:gd name="connsiteX19" fmla="*/ 273267 w 1323185"/>
                <a:gd name="connsiteY19" fmla="*/ 160848 h 1323184"/>
                <a:gd name="connsiteX20" fmla="*/ 454178 w 1323185"/>
                <a:gd name="connsiteY20" fmla="*/ 160848 h 1323184"/>
                <a:gd name="connsiteX21" fmla="*/ 582101 w 1323185"/>
                <a:gd name="connsiteY21" fmla="*/ 32925 h 1323184"/>
                <a:gd name="connsiteX22" fmla="*/ 741083 w 1323185"/>
                <a:gd name="connsiteY22" fmla="*/ 32925 h 1323184"/>
                <a:gd name="connsiteX23" fmla="*/ 869006 w 1323185"/>
                <a:gd name="connsiteY23" fmla="*/ 160848 h 1323184"/>
                <a:gd name="connsiteX24" fmla="*/ 1049919 w 1323185"/>
                <a:gd name="connsiteY24" fmla="*/ 160848 h 1323184"/>
                <a:gd name="connsiteX25" fmla="*/ 1129410 w 1323185"/>
                <a:gd name="connsiteY25" fmla="*/ 193774 h 132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23185" h="1323184">
                  <a:moveTo>
                    <a:pt x="1129410" y="193774"/>
                  </a:moveTo>
                  <a:cubicBezTo>
                    <a:pt x="1149753" y="214118"/>
                    <a:pt x="1162336" y="242222"/>
                    <a:pt x="1162336" y="273265"/>
                  </a:cubicBezTo>
                  <a:lnTo>
                    <a:pt x="1162336" y="454178"/>
                  </a:lnTo>
                  <a:lnTo>
                    <a:pt x="1290259" y="582101"/>
                  </a:lnTo>
                  <a:cubicBezTo>
                    <a:pt x="1334161" y="626002"/>
                    <a:pt x="1334161" y="697181"/>
                    <a:pt x="1290259" y="741083"/>
                  </a:cubicBezTo>
                  <a:lnTo>
                    <a:pt x="1162336" y="869006"/>
                  </a:lnTo>
                  <a:lnTo>
                    <a:pt x="1162336" y="1049917"/>
                  </a:lnTo>
                  <a:cubicBezTo>
                    <a:pt x="1162336" y="1112003"/>
                    <a:pt x="1112005" y="1162334"/>
                    <a:pt x="1049919" y="1162334"/>
                  </a:cubicBezTo>
                  <a:lnTo>
                    <a:pt x="869008" y="1162334"/>
                  </a:lnTo>
                  <a:lnTo>
                    <a:pt x="741083" y="1290258"/>
                  </a:lnTo>
                  <a:cubicBezTo>
                    <a:pt x="697182" y="1334160"/>
                    <a:pt x="626003" y="1334160"/>
                    <a:pt x="582101" y="1290258"/>
                  </a:cubicBezTo>
                  <a:lnTo>
                    <a:pt x="454177" y="1162334"/>
                  </a:lnTo>
                  <a:lnTo>
                    <a:pt x="273267" y="1162334"/>
                  </a:lnTo>
                  <a:cubicBezTo>
                    <a:pt x="211181" y="1162334"/>
                    <a:pt x="160850" y="1112003"/>
                    <a:pt x="160850" y="1049917"/>
                  </a:cubicBezTo>
                  <a:lnTo>
                    <a:pt x="160850" y="869007"/>
                  </a:lnTo>
                  <a:lnTo>
                    <a:pt x="32926" y="741083"/>
                  </a:lnTo>
                  <a:cubicBezTo>
                    <a:pt x="-10976" y="697181"/>
                    <a:pt x="-10976" y="626002"/>
                    <a:pt x="32926" y="582101"/>
                  </a:cubicBezTo>
                  <a:lnTo>
                    <a:pt x="160850" y="454176"/>
                  </a:lnTo>
                  <a:lnTo>
                    <a:pt x="160850" y="273265"/>
                  </a:lnTo>
                  <a:cubicBezTo>
                    <a:pt x="160850" y="211179"/>
                    <a:pt x="211181" y="160848"/>
                    <a:pt x="273267" y="160848"/>
                  </a:cubicBezTo>
                  <a:lnTo>
                    <a:pt x="454178" y="160848"/>
                  </a:lnTo>
                  <a:lnTo>
                    <a:pt x="582101" y="32925"/>
                  </a:lnTo>
                  <a:cubicBezTo>
                    <a:pt x="626003" y="-10976"/>
                    <a:pt x="697182" y="-10976"/>
                    <a:pt x="741083" y="32925"/>
                  </a:cubicBezTo>
                  <a:lnTo>
                    <a:pt x="869006" y="160848"/>
                  </a:lnTo>
                  <a:lnTo>
                    <a:pt x="1049919" y="160848"/>
                  </a:lnTo>
                  <a:cubicBezTo>
                    <a:pt x="1080962" y="160848"/>
                    <a:pt x="1109066" y="173431"/>
                    <a:pt x="1129410" y="193774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5" name="î$ľíḑe">
              <a:extLst>
                <a:ext uri="{FF2B5EF4-FFF2-40B4-BE49-F238E27FC236}">
                  <a16:creationId xmlns="" xmlns:a16="http://schemas.microsoft.com/office/drawing/2014/main" id="{11185DB1-FFC9-443E-8AD6-4E5B367EE5E8}"/>
                </a:ext>
              </a:extLst>
            </p:cNvPr>
            <p:cNvGrpSpPr/>
            <p:nvPr/>
          </p:nvGrpSpPr>
          <p:grpSpPr>
            <a:xfrm>
              <a:off x="558619" y="4243833"/>
              <a:ext cx="2027315" cy="2037771"/>
              <a:chOff x="514688" y="4243833"/>
              <a:chExt cx="2027315" cy="2037771"/>
            </a:xfrm>
          </p:grpSpPr>
          <p:sp>
            <p:nvSpPr>
              <p:cNvPr id="27" name="îšḻïdê">
                <a:extLst>
                  <a:ext uri="{FF2B5EF4-FFF2-40B4-BE49-F238E27FC236}">
                    <a16:creationId xmlns="" xmlns:a16="http://schemas.microsoft.com/office/drawing/2014/main" id="{0193587C-BC1D-4D9A-A958-A098413095E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4688" y="4243833"/>
                <a:ext cx="2027315" cy="599371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 latinLnBrk="0"/>
                <a:r>
                  <a:rPr lang="zh-CN" altLang="en-US" b="1" dirty="0">
                    <a:solidFill>
                      <a:schemeClr val="accent1"/>
                    </a:solidFill>
                    <a:effectLst/>
                    <a:cs typeface="+mn-ea"/>
                    <a:sym typeface="+mn-lt"/>
                  </a:rPr>
                  <a:t>通读全文，</a:t>
                </a:r>
                <a:endParaRPr lang="en-US" altLang="zh-CN" b="1" dirty="0">
                  <a:solidFill>
                    <a:schemeClr val="accent1"/>
                  </a:solidFill>
                  <a:effectLst/>
                  <a:cs typeface="+mn-ea"/>
                  <a:sym typeface="+mn-lt"/>
                </a:endParaRPr>
              </a:p>
              <a:p>
                <a:pPr algn="ctr" latinLnBrk="0"/>
                <a:r>
                  <a:rPr lang="zh-CN" altLang="en-US" b="1" dirty="0">
                    <a:solidFill>
                      <a:schemeClr val="accent1"/>
                    </a:solidFill>
                    <a:effectLst/>
                    <a:cs typeface="+mn-ea"/>
                    <a:sym typeface="+mn-lt"/>
                  </a:rPr>
                  <a:t>标自然段序号</a:t>
                </a:r>
              </a:p>
            </p:txBody>
          </p:sp>
          <p:sp>
            <p:nvSpPr>
              <p:cNvPr id="28" name="îṡḷiḓè">
                <a:extLst>
                  <a:ext uri="{FF2B5EF4-FFF2-40B4-BE49-F238E27FC236}">
                    <a16:creationId xmlns="" xmlns:a16="http://schemas.microsoft.com/office/drawing/2014/main" id="{5538572A-FEEC-4581-BAD1-5A7E105D70A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4688" y="4973822"/>
                <a:ext cx="2027315" cy="1307782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0" bIns="0" anchor="t" anchorCtr="1">
                <a:normAutofit/>
              </a:bodyPr>
              <a:lstStyle/>
              <a:p>
                <a:pPr lvl="0"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把文章讲了一件什么事，以及要表达的中心思想仔细讲解一遍；扩充一下题目中涉及到的描写手法的理论知识</a:t>
                </a:r>
              </a:p>
            </p:txBody>
          </p:sp>
        </p:grpSp>
        <p:sp>
          <p:nvSpPr>
            <p:cNvPr id="6" name="îṩļiḑé">
              <a:extLst>
                <a:ext uri="{FF2B5EF4-FFF2-40B4-BE49-F238E27FC236}">
                  <a16:creationId xmlns="" xmlns:a16="http://schemas.microsoft.com/office/drawing/2014/main" id="{999FC36C-0D54-499A-BC1E-964CB0E0A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1" y="2981902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iṩḷíḋê">
              <a:extLst>
                <a:ext uri="{FF2B5EF4-FFF2-40B4-BE49-F238E27FC236}">
                  <a16:creationId xmlns="" xmlns:a16="http://schemas.microsoft.com/office/drawing/2014/main" id="{490CF016-DA57-4202-B294-97CB4251B6DB}"/>
                </a:ext>
              </a:extLst>
            </p:cNvPr>
            <p:cNvSpPr/>
            <p:nvPr/>
          </p:nvSpPr>
          <p:spPr bwMode="auto">
            <a:xfrm rot="18900000">
              <a:off x="3357299" y="2636913"/>
              <a:ext cx="1323185" cy="1323184"/>
            </a:xfrm>
            <a:custGeom>
              <a:avLst/>
              <a:gdLst>
                <a:gd name="connsiteX0" fmla="*/ 1129410 w 1323185"/>
                <a:gd name="connsiteY0" fmla="*/ 193774 h 1323184"/>
                <a:gd name="connsiteX1" fmla="*/ 1162336 w 1323185"/>
                <a:gd name="connsiteY1" fmla="*/ 273265 h 1323184"/>
                <a:gd name="connsiteX2" fmla="*/ 1162336 w 1323185"/>
                <a:gd name="connsiteY2" fmla="*/ 454178 h 1323184"/>
                <a:gd name="connsiteX3" fmla="*/ 1290259 w 1323185"/>
                <a:gd name="connsiteY3" fmla="*/ 582101 h 1323184"/>
                <a:gd name="connsiteX4" fmla="*/ 1290259 w 1323185"/>
                <a:gd name="connsiteY4" fmla="*/ 741083 h 1323184"/>
                <a:gd name="connsiteX5" fmla="*/ 1162336 w 1323185"/>
                <a:gd name="connsiteY5" fmla="*/ 869006 h 1323184"/>
                <a:gd name="connsiteX6" fmla="*/ 1162336 w 1323185"/>
                <a:gd name="connsiteY6" fmla="*/ 1049917 h 1323184"/>
                <a:gd name="connsiteX7" fmla="*/ 1049919 w 1323185"/>
                <a:gd name="connsiteY7" fmla="*/ 1162334 h 1323184"/>
                <a:gd name="connsiteX8" fmla="*/ 869008 w 1323185"/>
                <a:gd name="connsiteY8" fmla="*/ 1162334 h 1323184"/>
                <a:gd name="connsiteX9" fmla="*/ 741083 w 1323185"/>
                <a:gd name="connsiteY9" fmla="*/ 1290258 h 1323184"/>
                <a:gd name="connsiteX10" fmla="*/ 582101 w 1323185"/>
                <a:gd name="connsiteY10" fmla="*/ 1290258 h 1323184"/>
                <a:gd name="connsiteX11" fmla="*/ 454177 w 1323185"/>
                <a:gd name="connsiteY11" fmla="*/ 1162334 h 1323184"/>
                <a:gd name="connsiteX12" fmla="*/ 273267 w 1323185"/>
                <a:gd name="connsiteY12" fmla="*/ 1162334 h 1323184"/>
                <a:gd name="connsiteX13" fmla="*/ 160850 w 1323185"/>
                <a:gd name="connsiteY13" fmla="*/ 1049917 h 1323184"/>
                <a:gd name="connsiteX14" fmla="*/ 160850 w 1323185"/>
                <a:gd name="connsiteY14" fmla="*/ 869007 h 1323184"/>
                <a:gd name="connsiteX15" fmla="*/ 32926 w 1323185"/>
                <a:gd name="connsiteY15" fmla="*/ 741083 h 1323184"/>
                <a:gd name="connsiteX16" fmla="*/ 32926 w 1323185"/>
                <a:gd name="connsiteY16" fmla="*/ 582101 h 1323184"/>
                <a:gd name="connsiteX17" fmla="*/ 160850 w 1323185"/>
                <a:gd name="connsiteY17" fmla="*/ 454176 h 1323184"/>
                <a:gd name="connsiteX18" fmla="*/ 160850 w 1323185"/>
                <a:gd name="connsiteY18" fmla="*/ 273265 h 1323184"/>
                <a:gd name="connsiteX19" fmla="*/ 273267 w 1323185"/>
                <a:gd name="connsiteY19" fmla="*/ 160848 h 1323184"/>
                <a:gd name="connsiteX20" fmla="*/ 454178 w 1323185"/>
                <a:gd name="connsiteY20" fmla="*/ 160848 h 1323184"/>
                <a:gd name="connsiteX21" fmla="*/ 582101 w 1323185"/>
                <a:gd name="connsiteY21" fmla="*/ 32925 h 1323184"/>
                <a:gd name="connsiteX22" fmla="*/ 741083 w 1323185"/>
                <a:gd name="connsiteY22" fmla="*/ 32925 h 1323184"/>
                <a:gd name="connsiteX23" fmla="*/ 869006 w 1323185"/>
                <a:gd name="connsiteY23" fmla="*/ 160848 h 1323184"/>
                <a:gd name="connsiteX24" fmla="*/ 1049919 w 1323185"/>
                <a:gd name="connsiteY24" fmla="*/ 160848 h 1323184"/>
                <a:gd name="connsiteX25" fmla="*/ 1129410 w 1323185"/>
                <a:gd name="connsiteY25" fmla="*/ 193774 h 132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23185" h="1323184">
                  <a:moveTo>
                    <a:pt x="1129410" y="193774"/>
                  </a:moveTo>
                  <a:cubicBezTo>
                    <a:pt x="1149753" y="214118"/>
                    <a:pt x="1162336" y="242222"/>
                    <a:pt x="1162336" y="273265"/>
                  </a:cubicBezTo>
                  <a:lnTo>
                    <a:pt x="1162336" y="454178"/>
                  </a:lnTo>
                  <a:lnTo>
                    <a:pt x="1290259" y="582101"/>
                  </a:lnTo>
                  <a:cubicBezTo>
                    <a:pt x="1334161" y="626002"/>
                    <a:pt x="1334161" y="697181"/>
                    <a:pt x="1290259" y="741083"/>
                  </a:cubicBezTo>
                  <a:lnTo>
                    <a:pt x="1162336" y="869006"/>
                  </a:lnTo>
                  <a:lnTo>
                    <a:pt x="1162336" y="1049917"/>
                  </a:lnTo>
                  <a:cubicBezTo>
                    <a:pt x="1162336" y="1112003"/>
                    <a:pt x="1112005" y="1162334"/>
                    <a:pt x="1049919" y="1162334"/>
                  </a:cubicBezTo>
                  <a:lnTo>
                    <a:pt x="869008" y="1162334"/>
                  </a:lnTo>
                  <a:lnTo>
                    <a:pt x="741083" y="1290258"/>
                  </a:lnTo>
                  <a:cubicBezTo>
                    <a:pt x="697182" y="1334160"/>
                    <a:pt x="626003" y="1334160"/>
                    <a:pt x="582101" y="1290258"/>
                  </a:cubicBezTo>
                  <a:lnTo>
                    <a:pt x="454177" y="1162334"/>
                  </a:lnTo>
                  <a:lnTo>
                    <a:pt x="273267" y="1162334"/>
                  </a:lnTo>
                  <a:cubicBezTo>
                    <a:pt x="211181" y="1162334"/>
                    <a:pt x="160850" y="1112003"/>
                    <a:pt x="160850" y="1049917"/>
                  </a:cubicBezTo>
                  <a:lnTo>
                    <a:pt x="160850" y="869007"/>
                  </a:lnTo>
                  <a:lnTo>
                    <a:pt x="32926" y="741083"/>
                  </a:lnTo>
                  <a:cubicBezTo>
                    <a:pt x="-10976" y="697181"/>
                    <a:pt x="-10976" y="626002"/>
                    <a:pt x="32926" y="582101"/>
                  </a:cubicBezTo>
                  <a:lnTo>
                    <a:pt x="160850" y="454176"/>
                  </a:lnTo>
                  <a:lnTo>
                    <a:pt x="160850" y="273265"/>
                  </a:lnTo>
                  <a:cubicBezTo>
                    <a:pt x="160850" y="211179"/>
                    <a:pt x="211181" y="160848"/>
                    <a:pt x="273267" y="160848"/>
                  </a:cubicBezTo>
                  <a:lnTo>
                    <a:pt x="454178" y="160848"/>
                  </a:lnTo>
                  <a:lnTo>
                    <a:pt x="582101" y="32925"/>
                  </a:lnTo>
                  <a:cubicBezTo>
                    <a:pt x="626003" y="-10976"/>
                    <a:pt x="697182" y="-10976"/>
                    <a:pt x="741083" y="32925"/>
                  </a:cubicBezTo>
                  <a:lnTo>
                    <a:pt x="869006" y="160848"/>
                  </a:lnTo>
                  <a:lnTo>
                    <a:pt x="1049919" y="160848"/>
                  </a:lnTo>
                  <a:cubicBezTo>
                    <a:pt x="1080962" y="160848"/>
                    <a:pt x="1109066" y="173431"/>
                    <a:pt x="1129410" y="193774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ïşlîdé">
              <a:extLst>
                <a:ext uri="{FF2B5EF4-FFF2-40B4-BE49-F238E27FC236}">
                  <a16:creationId xmlns="" xmlns:a16="http://schemas.microsoft.com/office/drawing/2014/main" id="{426CF84F-3954-4817-8C85-67F7C99B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1222" y="2985654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9" name="îşḻîďè">
              <a:extLst>
                <a:ext uri="{FF2B5EF4-FFF2-40B4-BE49-F238E27FC236}">
                  <a16:creationId xmlns="" xmlns:a16="http://schemas.microsoft.com/office/drawing/2014/main" id="{77A5B6D5-CB97-437D-8C6F-2738A9F6E98B}"/>
                </a:ext>
              </a:extLst>
            </p:cNvPr>
            <p:cNvGrpSpPr/>
            <p:nvPr/>
          </p:nvGrpSpPr>
          <p:grpSpPr>
            <a:xfrm>
              <a:off x="3046912" y="4234206"/>
              <a:ext cx="2027315" cy="1485932"/>
              <a:chOff x="3017858" y="4234206"/>
              <a:chExt cx="2027315" cy="1485932"/>
            </a:xfrm>
          </p:grpSpPr>
          <p:sp>
            <p:nvSpPr>
              <p:cNvPr id="25" name="isḷîdé">
                <a:extLst>
                  <a:ext uri="{FF2B5EF4-FFF2-40B4-BE49-F238E27FC236}">
                    <a16:creationId xmlns="" xmlns:a16="http://schemas.microsoft.com/office/drawing/2014/main" id="{65E6254E-0FCF-47DF-ADF4-2CE507D31E6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58167" y="4234206"/>
                <a:ext cx="1661205" cy="599371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vl="0" algn="ctr"/>
                <a:r>
                  <a:rPr lang="zh-CN" altLang="en-US" b="1" dirty="0">
                    <a:solidFill>
                      <a:srgbClr val="009DA0"/>
                    </a:solidFill>
                    <a:latin typeface="+mn-ea"/>
                    <a:cs typeface="+mn-ea"/>
                    <a:sym typeface="+mn-lt"/>
                  </a:rPr>
                  <a:t>通读全文，</a:t>
                </a:r>
                <a:endParaRPr lang="en-US" altLang="zh-CN" b="1" dirty="0">
                  <a:solidFill>
                    <a:srgbClr val="009DA0"/>
                  </a:solidFill>
                  <a:latin typeface="+mn-ea"/>
                  <a:cs typeface="+mn-ea"/>
                  <a:sym typeface="+mn-lt"/>
                </a:endParaRPr>
              </a:p>
              <a:p>
                <a:pPr lvl="0" algn="ctr"/>
                <a:r>
                  <a:rPr lang="zh-CN" altLang="en-US" b="1" dirty="0">
                    <a:solidFill>
                      <a:srgbClr val="009DA0"/>
                    </a:solidFill>
                    <a:latin typeface="+mn-ea"/>
                    <a:cs typeface="+mn-ea"/>
                    <a:sym typeface="+mn-lt"/>
                  </a:rPr>
                  <a:t>标自然段序号</a:t>
                </a:r>
              </a:p>
            </p:txBody>
          </p:sp>
          <p:sp>
            <p:nvSpPr>
              <p:cNvPr id="26" name="ïṩliḓê">
                <a:extLst>
                  <a:ext uri="{FF2B5EF4-FFF2-40B4-BE49-F238E27FC236}">
                    <a16:creationId xmlns="" xmlns:a16="http://schemas.microsoft.com/office/drawing/2014/main" id="{340E41B9-5775-4CA1-9A75-AC01ED3837A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017858" y="4973822"/>
                <a:ext cx="2027315" cy="746316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0" bIns="0" anchor="t" anchorCtr="1">
                <a:normAutofit/>
              </a:bodyPr>
              <a:lstStyle/>
              <a:p>
                <a:pPr lvl="0"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找文章中的好词好句进行摘抄，并记忆</a:t>
                </a:r>
              </a:p>
            </p:txBody>
          </p:sp>
        </p:grpSp>
        <p:sp>
          <p:nvSpPr>
            <p:cNvPr id="10" name="îṩľïḑê">
              <a:extLst>
                <a:ext uri="{FF2B5EF4-FFF2-40B4-BE49-F238E27FC236}">
                  <a16:creationId xmlns="" xmlns:a16="http://schemas.microsoft.com/office/drawing/2014/main" id="{52DB4389-7733-433F-A47F-11DB75FB1591}"/>
                </a:ext>
              </a:extLst>
            </p:cNvPr>
            <p:cNvSpPr/>
            <p:nvPr/>
          </p:nvSpPr>
          <p:spPr bwMode="auto">
            <a:xfrm rot="18900000">
              <a:off x="5537427" y="2636913"/>
              <a:ext cx="1323185" cy="1323184"/>
            </a:xfrm>
            <a:custGeom>
              <a:avLst/>
              <a:gdLst>
                <a:gd name="connsiteX0" fmla="*/ 1129410 w 1323185"/>
                <a:gd name="connsiteY0" fmla="*/ 193774 h 1323184"/>
                <a:gd name="connsiteX1" fmla="*/ 1162336 w 1323185"/>
                <a:gd name="connsiteY1" fmla="*/ 273265 h 1323184"/>
                <a:gd name="connsiteX2" fmla="*/ 1162336 w 1323185"/>
                <a:gd name="connsiteY2" fmla="*/ 454178 h 1323184"/>
                <a:gd name="connsiteX3" fmla="*/ 1290259 w 1323185"/>
                <a:gd name="connsiteY3" fmla="*/ 582101 h 1323184"/>
                <a:gd name="connsiteX4" fmla="*/ 1290259 w 1323185"/>
                <a:gd name="connsiteY4" fmla="*/ 741083 h 1323184"/>
                <a:gd name="connsiteX5" fmla="*/ 1162336 w 1323185"/>
                <a:gd name="connsiteY5" fmla="*/ 869006 h 1323184"/>
                <a:gd name="connsiteX6" fmla="*/ 1162336 w 1323185"/>
                <a:gd name="connsiteY6" fmla="*/ 1049917 h 1323184"/>
                <a:gd name="connsiteX7" fmla="*/ 1049919 w 1323185"/>
                <a:gd name="connsiteY7" fmla="*/ 1162334 h 1323184"/>
                <a:gd name="connsiteX8" fmla="*/ 869008 w 1323185"/>
                <a:gd name="connsiteY8" fmla="*/ 1162334 h 1323184"/>
                <a:gd name="connsiteX9" fmla="*/ 741083 w 1323185"/>
                <a:gd name="connsiteY9" fmla="*/ 1290258 h 1323184"/>
                <a:gd name="connsiteX10" fmla="*/ 582101 w 1323185"/>
                <a:gd name="connsiteY10" fmla="*/ 1290258 h 1323184"/>
                <a:gd name="connsiteX11" fmla="*/ 454177 w 1323185"/>
                <a:gd name="connsiteY11" fmla="*/ 1162334 h 1323184"/>
                <a:gd name="connsiteX12" fmla="*/ 273267 w 1323185"/>
                <a:gd name="connsiteY12" fmla="*/ 1162334 h 1323184"/>
                <a:gd name="connsiteX13" fmla="*/ 160850 w 1323185"/>
                <a:gd name="connsiteY13" fmla="*/ 1049917 h 1323184"/>
                <a:gd name="connsiteX14" fmla="*/ 160850 w 1323185"/>
                <a:gd name="connsiteY14" fmla="*/ 869007 h 1323184"/>
                <a:gd name="connsiteX15" fmla="*/ 32926 w 1323185"/>
                <a:gd name="connsiteY15" fmla="*/ 741083 h 1323184"/>
                <a:gd name="connsiteX16" fmla="*/ 32926 w 1323185"/>
                <a:gd name="connsiteY16" fmla="*/ 582101 h 1323184"/>
                <a:gd name="connsiteX17" fmla="*/ 160850 w 1323185"/>
                <a:gd name="connsiteY17" fmla="*/ 454176 h 1323184"/>
                <a:gd name="connsiteX18" fmla="*/ 160850 w 1323185"/>
                <a:gd name="connsiteY18" fmla="*/ 273265 h 1323184"/>
                <a:gd name="connsiteX19" fmla="*/ 273267 w 1323185"/>
                <a:gd name="connsiteY19" fmla="*/ 160848 h 1323184"/>
                <a:gd name="connsiteX20" fmla="*/ 454178 w 1323185"/>
                <a:gd name="connsiteY20" fmla="*/ 160848 h 1323184"/>
                <a:gd name="connsiteX21" fmla="*/ 582101 w 1323185"/>
                <a:gd name="connsiteY21" fmla="*/ 32925 h 1323184"/>
                <a:gd name="connsiteX22" fmla="*/ 741083 w 1323185"/>
                <a:gd name="connsiteY22" fmla="*/ 32925 h 1323184"/>
                <a:gd name="connsiteX23" fmla="*/ 869006 w 1323185"/>
                <a:gd name="connsiteY23" fmla="*/ 160848 h 1323184"/>
                <a:gd name="connsiteX24" fmla="*/ 1049919 w 1323185"/>
                <a:gd name="connsiteY24" fmla="*/ 160848 h 1323184"/>
                <a:gd name="connsiteX25" fmla="*/ 1129410 w 1323185"/>
                <a:gd name="connsiteY25" fmla="*/ 193774 h 132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23185" h="1323184">
                  <a:moveTo>
                    <a:pt x="1129410" y="193774"/>
                  </a:moveTo>
                  <a:cubicBezTo>
                    <a:pt x="1149753" y="214118"/>
                    <a:pt x="1162336" y="242222"/>
                    <a:pt x="1162336" y="273265"/>
                  </a:cubicBezTo>
                  <a:lnTo>
                    <a:pt x="1162336" y="454178"/>
                  </a:lnTo>
                  <a:lnTo>
                    <a:pt x="1290259" y="582101"/>
                  </a:lnTo>
                  <a:cubicBezTo>
                    <a:pt x="1334161" y="626002"/>
                    <a:pt x="1334161" y="697181"/>
                    <a:pt x="1290259" y="741083"/>
                  </a:cubicBezTo>
                  <a:lnTo>
                    <a:pt x="1162336" y="869006"/>
                  </a:lnTo>
                  <a:lnTo>
                    <a:pt x="1162336" y="1049917"/>
                  </a:lnTo>
                  <a:cubicBezTo>
                    <a:pt x="1162336" y="1112003"/>
                    <a:pt x="1112005" y="1162334"/>
                    <a:pt x="1049919" y="1162334"/>
                  </a:cubicBezTo>
                  <a:lnTo>
                    <a:pt x="869008" y="1162334"/>
                  </a:lnTo>
                  <a:lnTo>
                    <a:pt x="741083" y="1290258"/>
                  </a:lnTo>
                  <a:cubicBezTo>
                    <a:pt x="697182" y="1334160"/>
                    <a:pt x="626003" y="1334160"/>
                    <a:pt x="582101" y="1290258"/>
                  </a:cubicBezTo>
                  <a:lnTo>
                    <a:pt x="454177" y="1162334"/>
                  </a:lnTo>
                  <a:lnTo>
                    <a:pt x="273267" y="1162334"/>
                  </a:lnTo>
                  <a:cubicBezTo>
                    <a:pt x="211181" y="1162334"/>
                    <a:pt x="160850" y="1112003"/>
                    <a:pt x="160850" y="1049917"/>
                  </a:cubicBezTo>
                  <a:lnTo>
                    <a:pt x="160850" y="869007"/>
                  </a:lnTo>
                  <a:lnTo>
                    <a:pt x="32926" y="741083"/>
                  </a:lnTo>
                  <a:cubicBezTo>
                    <a:pt x="-10976" y="697181"/>
                    <a:pt x="-10976" y="626002"/>
                    <a:pt x="32926" y="582101"/>
                  </a:cubicBezTo>
                  <a:lnTo>
                    <a:pt x="160850" y="454176"/>
                  </a:lnTo>
                  <a:lnTo>
                    <a:pt x="160850" y="273265"/>
                  </a:lnTo>
                  <a:cubicBezTo>
                    <a:pt x="160850" y="211179"/>
                    <a:pt x="211181" y="160848"/>
                    <a:pt x="273267" y="160848"/>
                  </a:cubicBezTo>
                  <a:lnTo>
                    <a:pt x="454178" y="160848"/>
                  </a:lnTo>
                  <a:lnTo>
                    <a:pt x="582101" y="32925"/>
                  </a:lnTo>
                  <a:cubicBezTo>
                    <a:pt x="626003" y="-10976"/>
                    <a:pt x="697182" y="-10976"/>
                    <a:pt x="741083" y="32925"/>
                  </a:cubicBezTo>
                  <a:lnTo>
                    <a:pt x="869006" y="160848"/>
                  </a:lnTo>
                  <a:lnTo>
                    <a:pt x="1049919" y="160848"/>
                  </a:lnTo>
                  <a:cubicBezTo>
                    <a:pt x="1080962" y="160848"/>
                    <a:pt x="1109066" y="173431"/>
                    <a:pt x="1129410" y="193774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ïš1iḋè">
              <a:extLst>
                <a:ext uri="{FF2B5EF4-FFF2-40B4-BE49-F238E27FC236}">
                  <a16:creationId xmlns="" xmlns:a16="http://schemas.microsoft.com/office/drawing/2014/main" id="{B63C065D-B275-4924-BE2E-3DB7A2FB8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3325" y="2985654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î$ḷiḑé">
              <a:extLst>
                <a:ext uri="{FF2B5EF4-FFF2-40B4-BE49-F238E27FC236}">
                  <a16:creationId xmlns="" xmlns:a16="http://schemas.microsoft.com/office/drawing/2014/main" id="{6B64179E-1853-4164-A9AD-AFB8747B7100}"/>
                </a:ext>
              </a:extLst>
            </p:cNvPr>
            <p:cNvGrpSpPr/>
            <p:nvPr/>
          </p:nvGrpSpPr>
          <p:grpSpPr>
            <a:xfrm>
              <a:off x="5175932" y="4241640"/>
              <a:ext cx="2097183" cy="2025168"/>
              <a:chOff x="5161755" y="4241640"/>
              <a:chExt cx="2097183" cy="2025168"/>
            </a:xfrm>
          </p:grpSpPr>
          <p:sp>
            <p:nvSpPr>
              <p:cNvPr id="23" name="i$ļide">
                <a:extLst>
                  <a:ext uri="{FF2B5EF4-FFF2-40B4-BE49-F238E27FC236}">
                    <a16:creationId xmlns="" xmlns:a16="http://schemas.microsoft.com/office/drawing/2014/main" id="{01C05532-0AEA-433D-A4C1-17B8B4FDFC1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61755" y="4241640"/>
                <a:ext cx="2027315" cy="599370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 latinLnBrk="0"/>
                <a:r>
                  <a:rPr lang="zh-CN" altLang="en-US" b="1" dirty="0">
                    <a:solidFill>
                      <a:schemeClr val="accent3"/>
                    </a:solidFill>
                    <a:effectLst/>
                    <a:cs typeface="+mn-ea"/>
                    <a:sym typeface="+mn-lt"/>
                  </a:rPr>
                  <a:t>通读全文，</a:t>
                </a:r>
                <a:endParaRPr lang="en-US" altLang="zh-CN" b="1" dirty="0">
                  <a:solidFill>
                    <a:schemeClr val="accent3"/>
                  </a:solidFill>
                  <a:effectLst/>
                  <a:cs typeface="+mn-ea"/>
                  <a:sym typeface="+mn-lt"/>
                </a:endParaRPr>
              </a:p>
              <a:p>
                <a:pPr algn="ctr" latinLnBrk="0"/>
                <a:r>
                  <a:rPr lang="zh-CN" altLang="en-US" b="1" dirty="0">
                    <a:solidFill>
                      <a:schemeClr val="accent3"/>
                    </a:solidFill>
                    <a:effectLst/>
                    <a:cs typeface="+mn-ea"/>
                    <a:sym typeface="+mn-lt"/>
                  </a:rPr>
                  <a:t>标自然段序号</a:t>
                </a:r>
                <a:endParaRPr lang="zh-CN" altLang="en-US" sz="1600" b="1" dirty="0">
                  <a:solidFill>
                    <a:schemeClr val="accent3"/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24" name="îSľidé">
                <a:extLst>
                  <a:ext uri="{FF2B5EF4-FFF2-40B4-BE49-F238E27FC236}">
                    <a16:creationId xmlns="" xmlns:a16="http://schemas.microsoft.com/office/drawing/2014/main" id="{AF292FE7-ADD1-4873-822C-D7F01F630B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31623" y="4959026"/>
                <a:ext cx="2027315" cy="1307782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0" bIns="0" anchor="t" anchorCtr="1">
                <a:normAutofit/>
              </a:bodyPr>
              <a:lstStyle/>
              <a:p>
                <a:pPr lvl="0" algn="ctr"/>
                <a:r>
                  <a:rPr lang="zh-CN" altLang="en-US" sz="1400" dirty="0">
                    <a:solidFill>
                      <a:prstClr val="black"/>
                    </a:solidFill>
                    <a:cs typeface="+mn-ea"/>
                    <a:sym typeface="+mn-lt"/>
                  </a:rPr>
                  <a:t>通读全文，标自然段序号（能快速定位，节省做题时间）</a:t>
                </a:r>
              </a:p>
            </p:txBody>
          </p:sp>
        </p:grpSp>
        <p:sp>
          <p:nvSpPr>
            <p:cNvPr id="13" name="ísľïde">
              <a:extLst>
                <a:ext uri="{FF2B5EF4-FFF2-40B4-BE49-F238E27FC236}">
                  <a16:creationId xmlns="" xmlns:a16="http://schemas.microsoft.com/office/drawing/2014/main" id="{35099E48-21E3-4FAD-8BCC-29A7D0FA1845}"/>
                </a:ext>
              </a:extLst>
            </p:cNvPr>
            <p:cNvSpPr/>
            <p:nvPr/>
          </p:nvSpPr>
          <p:spPr bwMode="auto">
            <a:xfrm rot="18900000">
              <a:off x="8121051" y="2636913"/>
              <a:ext cx="1323185" cy="1323184"/>
            </a:xfrm>
            <a:custGeom>
              <a:avLst/>
              <a:gdLst>
                <a:gd name="connsiteX0" fmla="*/ 1129410 w 1323185"/>
                <a:gd name="connsiteY0" fmla="*/ 193774 h 1323184"/>
                <a:gd name="connsiteX1" fmla="*/ 1162336 w 1323185"/>
                <a:gd name="connsiteY1" fmla="*/ 273265 h 1323184"/>
                <a:gd name="connsiteX2" fmla="*/ 1162336 w 1323185"/>
                <a:gd name="connsiteY2" fmla="*/ 454178 h 1323184"/>
                <a:gd name="connsiteX3" fmla="*/ 1290259 w 1323185"/>
                <a:gd name="connsiteY3" fmla="*/ 582101 h 1323184"/>
                <a:gd name="connsiteX4" fmla="*/ 1290259 w 1323185"/>
                <a:gd name="connsiteY4" fmla="*/ 741083 h 1323184"/>
                <a:gd name="connsiteX5" fmla="*/ 1162336 w 1323185"/>
                <a:gd name="connsiteY5" fmla="*/ 869006 h 1323184"/>
                <a:gd name="connsiteX6" fmla="*/ 1162336 w 1323185"/>
                <a:gd name="connsiteY6" fmla="*/ 1049917 h 1323184"/>
                <a:gd name="connsiteX7" fmla="*/ 1049919 w 1323185"/>
                <a:gd name="connsiteY7" fmla="*/ 1162334 h 1323184"/>
                <a:gd name="connsiteX8" fmla="*/ 869008 w 1323185"/>
                <a:gd name="connsiteY8" fmla="*/ 1162334 h 1323184"/>
                <a:gd name="connsiteX9" fmla="*/ 741083 w 1323185"/>
                <a:gd name="connsiteY9" fmla="*/ 1290258 h 1323184"/>
                <a:gd name="connsiteX10" fmla="*/ 582101 w 1323185"/>
                <a:gd name="connsiteY10" fmla="*/ 1290258 h 1323184"/>
                <a:gd name="connsiteX11" fmla="*/ 454177 w 1323185"/>
                <a:gd name="connsiteY11" fmla="*/ 1162334 h 1323184"/>
                <a:gd name="connsiteX12" fmla="*/ 273267 w 1323185"/>
                <a:gd name="connsiteY12" fmla="*/ 1162334 h 1323184"/>
                <a:gd name="connsiteX13" fmla="*/ 160850 w 1323185"/>
                <a:gd name="connsiteY13" fmla="*/ 1049917 h 1323184"/>
                <a:gd name="connsiteX14" fmla="*/ 160850 w 1323185"/>
                <a:gd name="connsiteY14" fmla="*/ 869007 h 1323184"/>
                <a:gd name="connsiteX15" fmla="*/ 32926 w 1323185"/>
                <a:gd name="connsiteY15" fmla="*/ 741083 h 1323184"/>
                <a:gd name="connsiteX16" fmla="*/ 32926 w 1323185"/>
                <a:gd name="connsiteY16" fmla="*/ 582101 h 1323184"/>
                <a:gd name="connsiteX17" fmla="*/ 160850 w 1323185"/>
                <a:gd name="connsiteY17" fmla="*/ 454176 h 1323184"/>
                <a:gd name="connsiteX18" fmla="*/ 160850 w 1323185"/>
                <a:gd name="connsiteY18" fmla="*/ 273265 h 1323184"/>
                <a:gd name="connsiteX19" fmla="*/ 273267 w 1323185"/>
                <a:gd name="connsiteY19" fmla="*/ 160848 h 1323184"/>
                <a:gd name="connsiteX20" fmla="*/ 454178 w 1323185"/>
                <a:gd name="connsiteY20" fmla="*/ 160848 h 1323184"/>
                <a:gd name="connsiteX21" fmla="*/ 582101 w 1323185"/>
                <a:gd name="connsiteY21" fmla="*/ 32925 h 1323184"/>
                <a:gd name="connsiteX22" fmla="*/ 741083 w 1323185"/>
                <a:gd name="connsiteY22" fmla="*/ 32925 h 1323184"/>
                <a:gd name="connsiteX23" fmla="*/ 869006 w 1323185"/>
                <a:gd name="connsiteY23" fmla="*/ 160848 h 1323184"/>
                <a:gd name="connsiteX24" fmla="*/ 1049919 w 1323185"/>
                <a:gd name="connsiteY24" fmla="*/ 160848 h 1323184"/>
                <a:gd name="connsiteX25" fmla="*/ 1129410 w 1323185"/>
                <a:gd name="connsiteY25" fmla="*/ 193774 h 132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23185" h="1323184">
                  <a:moveTo>
                    <a:pt x="1129410" y="193774"/>
                  </a:moveTo>
                  <a:cubicBezTo>
                    <a:pt x="1149753" y="214118"/>
                    <a:pt x="1162336" y="242222"/>
                    <a:pt x="1162336" y="273265"/>
                  </a:cubicBezTo>
                  <a:lnTo>
                    <a:pt x="1162336" y="454178"/>
                  </a:lnTo>
                  <a:lnTo>
                    <a:pt x="1290259" y="582101"/>
                  </a:lnTo>
                  <a:cubicBezTo>
                    <a:pt x="1334161" y="626002"/>
                    <a:pt x="1334161" y="697181"/>
                    <a:pt x="1290259" y="741083"/>
                  </a:cubicBezTo>
                  <a:lnTo>
                    <a:pt x="1162336" y="869006"/>
                  </a:lnTo>
                  <a:lnTo>
                    <a:pt x="1162336" y="1049917"/>
                  </a:lnTo>
                  <a:cubicBezTo>
                    <a:pt x="1162336" y="1112003"/>
                    <a:pt x="1112005" y="1162334"/>
                    <a:pt x="1049919" y="1162334"/>
                  </a:cubicBezTo>
                  <a:lnTo>
                    <a:pt x="869008" y="1162334"/>
                  </a:lnTo>
                  <a:lnTo>
                    <a:pt x="741083" y="1290258"/>
                  </a:lnTo>
                  <a:cubicBezTo>
                    <a:pt x="697182" y="1334160"/>
                    <a:pt x="626003" y="1334160"/>
                    <a:pt x="582101" y="1290258"/>
                  </a:cubicBezTo>
                  <a:lnTo>
                    <a:pt x="454177" y="1162334"/>
                  </a:lnTo>
                  <a:lnTo>
                    <a:pt x="273267" y="1162334"/>
                  </a:lnTo>
                  <a:cubicBezTo>
                    <a:pt x="211181" y="1162334"/>
                    <a:pt x="160850" y="1112003"/>
                    <a:pt x="160850" y="1049917"/>
                  </a:cubicBezTo>
                  <a:lnTo>
                    <a:pt x="160850" y="869007"/>
                  </a:lnTo>
                  <a:lnTo>
                    <a:pt x="32926" y="741083"/>
                  </a:lnTo>
                  <a:cubicBezTo>
                    <a:pt x="-10976" y="697181"/>
                    <a:pt x="-10976" y="626002"/>
                    <a:pt x="32926" y="582101"/>
                  </a:cubicBezTo>
                  <a:lnTo>
                    <a:pt x="160850" y="454176"/>
                  </a:lnTo>
                  <a:lnTo>
                    <a:pt x="160850" y="273265"/>
                  </a:lnTo>
                  <a:cubicBezTo>
                    <a:pt x="160850" y="211179"/>
                    <a:pt x="211181" y="160848"/>
                    <a:pt x="273267" y="160848"/>
                  </a:cubicBezTo>
                  <a:lnTo>
                    <a:pt x="454178" y="160848"/>
                  </a:lnTo>
                  <a:lnTo>
                    <a:pt x="582101" y="32925"/>
                  </a:lnTo>
                  <a:cubicBezTo>
                    <a:pt x="626003" y="-10976"/>
                    <a:pt x="697182" y="-10976"/>
                    <a:pt x="741083" y="32925"/>
                  </a:cubicBezTo>
                  <a:lnTo>
                    <a:pt x="869006" y="160848"/>
                  </a:lnTo>
                  <a:lnTo>
                    <a:pt x="1049919" y="160848"/>
                  </a:lnTo>
                  <a:cubicBezTo>
                    <a:pt x="1080962" y="160848"/>
                    <a:pt x="1109066" y="173431"/>
                    <a:pt x="1129410" y="193774"/>
                  </a:cubicBezTo>
                  <a:close/>
                </a:path>
              </a:pathLst>
            </a:custGeom>
            <a:solidFill>
              <a:srgbClr val="90BDB5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ísḷïďê">
              <a:extLst>
                <a:ext uri="{FF2B5EF4-FFF2-40B4-BE49-F238E27FC236}">
                  <a16:creationId xmlns="" xmlns:a16="http://schemas.microsoft.com/office/drawing/2014/main" id="{9AD2FC0D-0787-4A8F-BFC8-A923D0804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4867" y="3008335"/>
              <a:ext cx="633204" cy="633204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íṣḻidé">
              <a:extLst>
                <a:ext uri="{FF2B5EF4-FFF2-40B4-BE49-F238E27FC236}">
                  <a16:creationId xmlns="" xmlns:a16="http://schemas.microsoft.com/office/drawing/2014/main" id="{E2DE9B60-2D04-4AC9-9E5F-7BFA0DC38A11}"/>
                </a:ext>
              </a:extLst>
            </p:cNvPr>
            <p:cNvGrpSpPr/>
            <p:nvPr/>
          </p:nvGrpSpPr>
          <p:grpSpPr>
            <a:xfrm>
              <a:off x="7685638" y="3979319"/>
              <a:ext cx="2038478" cy="2287489"/>
              <a:chOff x="7686338" y="3979319"/>
              <a:chExt cx="2038478" cy="2287489"/>
            </a:xfrm>
          </p:grpSpPr>
          <p:sp>
            <p:nvSpPr>
              <p:cNvPr id="21" name="í$ľíḑe">
                <a:extLst>
                  <a:ext uri="{FF2B5EF4-FFF2-40B4-BE49-F238E27FC236}">
                    <a16:creationId xmlns="" xmlns:a16="http://schemas.microsoft.com/office/drawing/2014/main" id="{7F285E19-378A-4535-8C29-DD524CC70EB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97501" y="3979319"/>
                <a:ext cx="2027315" cy="8542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 latinLnBrk="0"/>
                <a:r>
                  <a:rPr lang="zh-CN" altLang="en-US" b="1" dirty="0">
                    <a:solidFill>
                      <a:srgbClr val="90BDB5"/>
                    </a:solidFill>
                    <a:effectLst/>
                    <a:cs typeface="+mn-ea"/>
                    <a:sym typeface="+mn-lt"/>
                  </a:rPr>
                  <a:t>通读全文，</a:t>
                </a:r>
                <a:endParaRPr lang="en-US" altLang="zh-CN" b="1" dirty="0">
                  <a:solidFill>
                    <a:srgbClr val="90BDB5"/>
                  </a:solidFill>
                  <a:effectLst/>
                  <a:cs typeface="+mn-ea"/>
                  <a:sym typeface="+mn-lt"/>
                </a:endParaRPr>
              </a:p>
              <a:p>
                <a:pPr algn="ctr" latinLnBrk="0"/>
                <a:r>
                  <a:rPr lang="zh-CN" altLang="en-US" b="1" dirty="0">
                    <a:solidFill>
                      <a:srgbClr val="90BDB5"/>
                    </a:solidFill>
                    <a:effectLst/>
                    <a:cs typeface="+mn-ea"/>
                    <a:sym typeface="+mn-lt"/>
                  </a:rPr>
                  <a:t>标自然段序号</a:t>
                </a:r>
              </a:p>
            </p:txBody>
          </p:sp>
          <p:sp>
            <p:nvSpPr>
              <p:cNvPr id="22" name="îSḻîḋê">
                <a:extLst>
                  <a:ext uri="{FF2B5EF4-FFF2-40B4-BE49-F238E27FC236}">
                    <a16:creationId xmlns="" xmlns:a16="http://schemas.microsoft.com/office/drawing/2014/main" id="{61725006-6092-4D00-9CC8-2D76CCD69C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86338" y="4959026"/>
                <a:ext cx="2027315" cy="1307782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0" bIns="0" anchor="t" anchorCtr="1">
                <a:normAutofit/>
              </a:bodyPr>
              <a:lstStyle/>
              <a:p>
                <a:pPr lvl="0" algn="ctr"/>
                <a:r>
                  <a:rPr lang="zh-CN" altLang="en-US" sz="1400" dirty="0">
                    <a:solidFill>
                      <a:prstClr val="black"/>
                    </a:solidFill>
                    <a:cs typeface="+mn-ea"/>
                    <a:sym typeface="+mn-lt"/>
                  </a:rPr>
                  <a:t>读题目时找到关键词，快速定位关键词所在的自然段，从关键词的上下找答案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21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BE19E732-0367-44C9-AC7B-7A7208FDE2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CF939AB5-4522-4F1A-8FBF-92E1B15FE17B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íṣļîďè">
            <a:extLst>
              <a:ext uri="{FF2B5EF4-FFF2-40B4-BE49-F238E27FC236}">
                <a16:creationId xmlns="" xmlns:a16="http://schemas.microsoft.com/office/drawing/2014/main" id="{CCF479E9-0A6C-41CC-BD0C-1FF0E693BE7F}"/>
              </a:ext>
            </a:extLst>
          </p:cNvPr>
          <p:cNvSpPr/>
          <p:nvPr/>
        </p:nvSpPr>
        <p:spPr>
          <a:xfrm>
            <a:off x="2818116" y="2818963"/>
            <a:ext cx="1300400" cy="1330409"/>
          </a:xfrm>
          <a:prstGeom prst="triangle">
            <a:avLst/>
          </a:prstGeom>
          <a:solidFill>
            <a:schemeClr val="accent1">
              <a:alpha val="66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íŝ1îďê">
            <a:extLst>
              <a:ext uri="{FF2B5EF4-FFF2-40B4-BE49-F238E27FC236}">
                <a16:creationId xmlns="" xmlns:a16="http://schemas.microsoft.com/office/drawing/2014/main" id="{E3CED6DC-FE47-4ABE-A7C3-96D92C090BB0}"/>
              </a:ext>
            </a:extLst>
          </p:cNvPr>
          <p:cNvSpPr/>
          <p:nvPr/>
        </p:nvSpPr>
        <p:spPr>
          <a:xfrm>
            <a:off x="5969919" y="2240868"/>
            <a:ext cx="1300400" cy="1908502"/>
          </a:xfrm>
          <a:prstGeom prst="triangle">
            <a:avLst/>
          </a:prstGeom>
          <a:solidFill>
            <a:schemeClr val="accent2">
              <a:alpha val="66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işļíḑe">
            <a:extLst>
              <a:ext uri="{FF2B5EF4-FFF2-40B4-BE49-F238E27FC236}">
                <a16:creationId xmlns="" xmlns:a16="http://schemas.microsoft.com/office/drawing/2014/main" id="{673454FA-7403-42E6-8DEF-7CB48DC53D83}"/>
              </a:ext>
            </a:extLst>
          </p:cNvPr>
          <p:cNvSpPr/>
          <p:nvPr/>
        </p:nvSpPr>
        <p:spPr>
          <a:xfrm>
            <a:off x="9121721" y="2993182"/>
            <a:ext cx="1300400" cy="1156189"/>
          </a:xfrm>
          <a:prstGeom prst="triangle">
            <a:avLst/>
          </a:prstGeom>
          <a:solidFill>
            <a:schemeClr val="accent3">
              <a:alpha val="66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îŝľïḍé">
            <a:extLst>
              <a:ext uri="{FF2B5EF4-FFF2-40B4-BE49-F238E27FC236}">
                <a16:creationId xmlns="" xmlns:a16="http://schemas.microsoft.com/office/drawing/2014/main" id="{50E471EB-A337-4010-AAE9-47649BC0F0C7}"/>
              </a:ext>
            </a:extLst>
          </p:cNvPr>
          <p:cNvSpPr/>
          <p:nvPr/>
        </p:nvSpPr>
        <p:spPr>
          <a:xfrm>
            <a:off x="2198370" y="2818962"/>
            <a:ext cx="1300401" cy="1330409"/>
          </a:xfrm>
          <a:prstGeom prst="triangl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ïṧľiḋè">
            <a:extLst>
              <a:ext uri="{FF2B5EF4-FFF2-40B4-BE49-F238E27FC236}">
                <a16:creationId xmlns="" xmlns:a16="http://schemas.microsoft.com/office/drawing/2014/main" id="{DFDB0DF0-7852-4AFE-910D-A4DE2A8C8A80}"/>
              </a:ext>
            </a:extLst>
          </p:cNvPr>
          <p:cNvSpPr/>
          <p:nvPr/>
        </p:nvSpPr>
        <p:spPr>
          <a:xfrm>
            <a:off x="1786048" y="3305697"/>
            <a:ext cx="824645" cy="843674"/>
          </a:xfrm>
          <a:prstGeom prst="triangle">
            <a:avLst/>
          </a:prstGeom>
          <a:solidFill>
            <a:srgbClr val="90BDB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9" name="ïś1idè">
            <a:extLst>
              <a:ext uri="{FF2B5EF4-FFF2-40B4-BE49-F238E27FC236}">
                <a16:creationId xmlns="" xmlns:a16="http://schemas.microsoft.com/office/drawing/2014/main" id="{1FC9CD13-2E50-40DB-A386-03E524BBE74C}"/>
              </a:ext>
            </a:extLst>
          </p:cNvPr>
          <p:cNvSpPr/>
          <p:nvPr/>
        </p:nvSpPr>
        <p:spPr>
          <a:xfrm>
            <a:off x="5350172" y="2240868"/>
            <a:ext cx="1300401" cy="1908503"/>
          </a:xfrm>
          <a:prstGeom prst="triangl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iṩlíḑe">
            <a:extLst>
              <a:ext uri="{FF2B5EF4-FFF2-40B4-BE49-F238E27FC236}">
                <a16:creationId xmlns="" xmlns:a16="http://schemas.microsoft.com/office/drawing/2014/main" id="{695371CE-B3BF-4EA9-B90A-6C2E77EA4535}"/>
              </a:ext>
            </a:extLst>
          </p:cNvPr>
          <p:cNvSpPr/>
          <p:nvPr/>
        </p:nvSpPr>
        <p:spPr>
          <a:xfrm>
            <a:off x="4937850" y="3305697"/>
            <a:ext cx="824645" cy="84367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/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1" name="íşľiďè">
            <a:extLst>
              <a:ext uri="{FF2B5EF4-FFF2-40B4-BE49-F238E27FC236}">
                <a16:creationId xmlns="" xmlns:a16="http://schemas.microsoft.com/office/drawing/2014/main" id="{22454110-4546-4B46-9584-A68DD44D9733}"/>
              </a:ext>
            </a:extLst>
          </p:cNvPr>
          <p:cNvSpPr/>
          <p:nvPr/>
        </p:nvSpPr>
        <p:spPr>
          <a:xfrm>
            <a:off x="8501975" y="2993182"/>
            <a:ext cx="1300401" cy="1156189"/>
          </a:xfrm>
          <a:prstGeom prst="triangl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íŝḻîďê">
            <a:extLst>
              <a:ext uri="{FF2B5EF4-FFF2-40B4-BE49-F238E27FC236}">
                <a16:creationId xmlns="" xmlns:a16="http://schemas.microsoft.com/office/drawing/2014/main" id="{6D6C972B-0E49-48E0-AF6C-0B483A55F4AA}"/>
              </a:ext>
            </a:extLst>
          </p:cNvPr>
          <p:cNvSpPr/>
          <p:nvPr/>
        </p:nvSpPr>
        <p:spPr>
          <a:xfrm>
            <a:off x="8089653" y="3305697"/>
            <a:ext cx="824645" cy="843674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/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3</a:t>
            </a:r>
          </a:p>
        </p:txBody>
      </p:sp>
      <p:grpSp>
        <p:nvGrpSpPr>
          <p:cNvPr id="13" name="ïş1îḑê">
            <a:extLst>
              <a:ext uri="{FF2B5EF4-FFF2-40B4-BE49-F238E27FC236}">
                <a16:creationId xmlns="" xmlns:a16="http://schemas.microsoft.com/office/drawing/2014/main" id="{B8982A58-4DDA-461B-9657-BDA066ADBAC2}"/>
              </a:ext>
            </a:extLst>
          </p:cNvPr>
          <p:cNvGrpSpPr/>
          <p:nvPr/>
        </p:nvGrpSpPr>
        <p:grpSpPr>
          <a:xfrm>
            <a:off x="2074682" y="4386932"/>
            <a:ext cx="1715251" cy="1333148"/>
            <a:chOff x="5481155" y="525814"/>
            <a:chExt cx="2020980" cy="1570770"/>
          </a:xfrm>
        </p:grpSpPr>
        <p:sp>
          <p:nvSpPr>
            <p:cNvPr id="23" name="íṥ1ïḑe">
              <a:extLst>
                <a:ext uri="{FF2B5EF4-FFF2-40B4-BE49-F238E27FC236}">
                  <a16:creationId xmlns="" xmlns:a16="http://schemas.microsoft.com/office/drawing/2014/main" id="{14DE606E-9923-4293-9A29-6AD19F0A4210}"/>
                </a:ext>
              </a:extLst>
            </p:cNvPr>
            <p:cNvSpPr txBox="1"/>
            <p:nvPr/>
          </p:nvSpPr>
          <p:spPr>
            <a:xfrm>
              <a:off x="5481156" y="826908"/>
              <a:ext cx="2020979" cy="126967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lvl="0"/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结合上下文，在倒数第二自然段的横线上补上司机一句恰当的话语。</a:t>
              </a:r>
            </a:p>
          </p:txBody>
        </p:sp>
        <p:sp>
          <p:nvSpPr>
            <p:cNvPr id="24" name="ïsļïḓé">
              <a:extLst>
                <a:ext uri="{FF2B5EF4-FFF2-40B4-BE49-F238E27FC236}">
                  <a16:creationId xmlns="" xmlns:a16="http://schemas.microsoft.com/office/drawing/2014/main" id="{124D304D-0F3A-45B7-9E07-C15AD58E435F}"/>
                </a:ext>
              </a:extLst>
            </p:cNvPr>
            <p:cNvSpPr/>
            <p:nvPr/>
          </p:nvSpPr>
          <p:spPr>
            <a:xfrm>
              <a:off x="5481155" y="525814"/>
              <a:ext cx="2020974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理论知识题</a:t>
              </a:r>
            </a:p>
          </p:txBody>
        </p:sp>
      </p:grpSp>
      <p:grpSp>
        <p:nvGrpSpPr>
          <p:cNvPr id="14" name="íṧľiḍé">
            <a:extLst>
              <a:ext uri="{FF2B5EF4-FFF2-40B4-BE49-F238E27FC236}">
                <a16:creationId xmlns="" xmlns:a16="http://schemas.microsoft.com/office/drawing/2014/main" id="{4B8E548D-6F7F-490A-9D11-D43F11735957}"/>
              </a:ext>
            </a:extLst>
          </p:cNvPr>
          <p:cNvGrpSpPr/>
          <p:nvPr/>
        </p:nvGrpSpPr>
        <p:grpSpPr>
          <a:xfrm>
            <a:off x="5238376" y="4386932"/>
            <a:ext cx="1715248" cy="1369355"/>
            <a:chOff x="5447797" y="525814"/>
            <a:chExt cx="2020976" cy="1613431"/>
          </a:xfrm>
        </p:grpSpPr>
        <p:sp>
          <p:nvSpPr>
            <p:cNvPr id="21" name="ïSḻíde">
              <a:extLst>
                <a:ext uri="{FF2B5EF4-FFF2-40B4-BE49-F238E27FC236}">
                  <a16:creationId xmlns="" xmlns:a16="http://schemas.microsoft.com/office/drawing/2014/main" id="{68C8847C-8593-48CE-97A0-C045AFAC8343}"/>
                </a:ext>
              </a:extLst>
            </p:cNvPr>
            <p:cNvSpPr txBox="1"/>
            <p:nvPr/>
          </p:nvSpPr>
          <p:spPr>
            <a:xfrm>
              <a:off x="5447798" y="826908"/>
              <a:ext cx="2020975" cy="1312337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lvl="0"/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学生分享自己的答案；需要对全文有非常准确的把握后才能填写</a:t>
              </a:r>
            </a:p>
          </p:txBody>
        </p:sp>
        <p:sp>
          <p:nvSpPr>
            <p:cNvPr id="22" name="ïs1íḍé">
              <a:extLst>
                <a:ext uri="{FF2B5EF4-FFF2-40B4-BE49-F238E27FC236}">
                  <a16:creationId xmlns="" xmlns:a16="http://schemas.microsoft.com/office/drawing/2014/main" id="{706410E0-C534-425D-8550-C333D12BBBCD}"/>
                </a:ext>
              </a:extLst>
            </p:cNvPr>
            <p:cNvSpPr/>
            <p:nvPr/>
          </p:nvSpPr>
          <p:spPr>
            <a:xfrm>
              <a:off x="5447797" y="525814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2"/>
                  </a:solidFill>
                  <a:cs typeface="+mn-ea"/>
                  <a:sym typeface="+mn-lt"/>
                </a:rPr>
                <a:t>基础知识题</a:t>
              </a:r>
            </a:p>
          </p:txBody>
        </p:sp>
      </p:grpSp>
      <p:grpSp>
        <p:nvGrpSpPr>
          <p:cNvPr id="15" name="iŝlîdê">
            <a:extLst>
              <a:ext uri="{FF2B5EF4-FFF2-40B4-BE49-F238E27FC236}">
                <a16:creationId xmlns="" xmlns:a16="http://schemas.microsoft.com/office/drawing/2014/main" id="{D1D9844B-24CE-48E9-9C93-E4AB775CDEEC}"/>
              </a:ext>
            </a:extLst>
          </p:cNvPr>
          <p:cNvGrpSpPr/>
          <p:nvPr/>
        </p:nvGrpSpPr>
        <p:grpSpPr>
          <a:xfrm>
            <a:off x="8351315" y="4386932"/>
            <a:ext cx="1715250" cy="1231548"/>
            <a:chOff x="5469184" y="525814"/>
            <a:chExt cx="2020979" cy="1451061"/>
          </a:xfrm>
        </p:grpSpPr>
        <p:sp>
          <p:nvSpPr>
            <p:cNvPr id="19" name="išḻiḓé">
              <a:extLst>
                <a:ext uri="{FF2B5EF4-FFF2-40B4-BE49-F238E27FC236}">
                  <a16:creationId xmlns="" xmlns:a16="http://schemas.microsoft.com/office/drawing/2014/main" id="{BECAA58C-98E2-4149-AB7A-2C9DCC762D7B}"/>
                </a:ext>
              </a:extLst>
            </p:cNvPr>
            <p:cNvSpPr txBox="1"/>
            <p:nvPr/>
          </p:nvSpPr>
          <p:spPr>
            <a:xfrm>
              <a:off x="5469188" y="826908"/>
              <a:ext cx="2020975" cy="1149967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lvl="0"/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需要对全文有非常准确的把握后才能填写</a:t>
              </a:r>
            </a:p>
          </p:txBody>
        </p:sp>
        <p:sp>
          <p:nvSpPr>
            <p:cNvPr id="20" name="íśľiḓè">
              <a:extLst>
                <a:ext uri="{FF2B5EF4-FFF2-40B4-BE49-F238E27FC236}">
                  <a16:creationId xmlns="" xmlns:a16="http://schemas.microsoft.com/office/drawing/2014/main" id="{0760F027-BE8C-4932-96ED-525D5C96D530}"/>
                </a:ext>
              </a:extLst>
            </p:cNvPr>
            <p:cNvSpPr/>
            <p:nvPr/>
          </p:nvSpPr>
          <p:spPr>
            <a:xfrm>
              <a:off x="5469184" y="525814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6"/>
                  </a:solidFill>
                  <a:cs typeface="+mn-ea"/>
                  <a:sym typeface="+mn-lt"/>
                </a:rPr>
                <a:t>发散思维题</a:t>
              </a:r>
            </a:p>
          </p:txBody>
        </p:sp>
      </p:grpSp>
      <p:sp>
        <p:nvSpPr>
          <p:cNvPr id="16" name="iśḷiḑè" title="wr6E73WmjL">
            <a:extLst>
              <a:ext uri="{FF2B5EF4-FFF2-40B4-BE49-F238E27FC236}">
                <a16:creationId xmlns="" xmlns:a16="http://schemas.microsoft.com/office/drawing/2014/main" id="{93F6140D-9976-4674-8990-A8E78F484D94}"/>
              </a:ext>
            </a:extLst>
          </p:cNvPr>
          <p:cNvSpPr>
            <a:spLocks/>
          </p:cNvSpPr>
          <p:nvPr/>
        </p:nvSpPr>
        <p:spPr bwMode="auto">
          <a:xfrm>
            <a:off x="2668377" y="3443154"/>
            <a:ext cx="360388" cy="459883"/>
          </a:xfrm>
          <a:custGeom>
            <a:avLst/>
            <a:gdLst>
              <a:gd name="connsiteX0" fmla="*/ 43815 w 258763"/>
              <a:gd name="connsiteY0" fmla="*/ 130175 h 330201"/>
              <a:gd name="connsiteX1" fmla="*/ 28575 w 258763"/>
              <a:gd name="connsiteY1" fmla="*/ 147060 h 330201"/>
              <a:gd name="connsiteX2" fmla="*/ 28575 w 258763"/>
              <a:gd name="connsiteY2" fmla="*/ 227590 h 330201"/>
              <a:gd name="connsiteX3" fmla="*/ 43815 w 258763"/>
              <a:gd name="connsiteY3" fmla="*/ 244475 h 330201"/>
              <a:gd name="connsiteX4" fmla="*/ 60325 w 258763"/>
              <a:gd name="connsiteY4" fmla="*/ 227590 h 330201"/>
              <a:gd name="connsiteX5" fmla="*/ 60325 w 258763"/>
              <a:gd name="connsiteY5" fmla="*/ 147060 h 330201"/>
              <a:gd name="connsiteX6" fmla="*/ 43815 w 258763"/>
              <a:gd name="connsiteY6" fmla="*/ 130175 h 330201"/>
              <a:gd name="connsiteX7" fmla="*/ 221457 w 258763"/>
              <a:gd name="connsiteY7" fmla="*/ 98425 h 330201"/>
              <a:gd name="connsiteX8" fmla="*/ 211138 w 258763"/>
              <a:gd name="connsiteY8" fmla="*/ 110021 h 330201"/>
              <a:gd name="connsiteX9" fmla="*/ 211138 w 258763"/>
              <a:gd name="connsiteY9" fmla="*/ 265918 h 330201"/>
              <a:gd name="connsiteX10" fmla="*/ 221457 w 258763"/>
              <a:gd name="connsiteY10" fmla="*/ 276225 h 330201"/>
              <a:gd name="connsiteX11" fmla="*/ 231776 w 258763"/>
              <a:gd name="connsiteY11" fmla="*/ 265918 h 330201"/>
              <a:gd name="connsiteX12" fmla="*/ 231776 w 258763"/>
              <a:gd name="connsiteY12" fmla="*/ 110021 h 330201"/>
              <a:gd name="connsiteX13" fmla="*/ 221457 w 258763"/>
              <a:gd name="connsiteY13" fmla="*/ 98425 h 330201"/>
              <a:gd name="connsiteX14" fmla="*/ 80216 w 258763"/>
              <a:gd name="connsiteY14" fmla="*/ 71438 h 330201"/>
              <a:gd name="connsiteX15" fmla="*/ 236768 w 258763"/>
              <a:gd name="connsiteY15" fmla="*/ 71438 h 330201"/>
              <a:gd name="connsiteX16" fmla="*/ 258763 w 258763"/>
              <a:gd name="connsiteY16" fmla="*/ 93324 h 330201"/>
              <a:gd name="connsiteX17" fmla="*/ 258763 w 258763"/>
              <a:gd name="connsiteY17" fmla="*/ 274844 h 330201"/>
              <a:gd name="connsiteX18" fmla="*/ 204423 w 258763"/>
              <a:gd name="connsiteY18" fmla="*/ 330201 h 330201"/>
              <a:gd name="connsiteX19" fmla="*/ 113856 w 258763"/>
              <a:gd name="connsiteY19" fmla="*/ 330201 h 330201"/>
              <a:gd name="connsiteX20" fmla="*/ 59515 w 258763"/>
              <a:gd name="connsiteY20" fmla="*/ 274844 h 330201"/>
              <a:gd name="connsiteX21" fmla="*/ 59515 w 258763"/>
              <a:gd name="connsiteY21" fmla="*/ 267120 h 330201"/>
              <a:gd name="connsiteX22" fmla="*/ 42696 w 258763"/>
              <a:gd name="connsiteY22" fmla="*/ 270982 h 330201"/>
              <a:gd name="connsiteX23" fmla="*/ 0 w 258763"/>
              <a:gd name="connsiteY23" fmla="*/ 227211 h 330201"/>
              <a:gd name="connsiteX24" fmla="*/ 0 w 258763"/>
              <a:gd name="connsiteY24" fmla="*/ 147394 h 330201"/>
              <a:gd name="connsiteX25" fmla="*/ 42696 w 258763"/>
              <a:gd name="connsiteY25" fmla="*/ 103623 h 330201"/>
              <a:gd name="connsiteX26" fmla="*/ 59515 w 258763"/>
              <a:gd name="connsiteY26" fmla="*/ 107485 h 330201"/>
              <a:gd name="connsiteX27" fmla="*/ 59515 w 258763"/>
              <a:gd name="connsiteY27" fmla="*/ 93324 h 330201"/>
              <a:gd name="connsiteX28" fmla="*/ 80216 w 258763"/>
              <a:gd name="connsiteY28" fmla="*/ 71438 h 330201"/>
              <a:gd name="connsiteX29" fmla="*/ 107950 w 258763"/>
              <a:gd name="connsiteY29" fmla="*/ 0 h 330201"/>
              <a:gd name="connsiteX30" fmla="*/ 109247 w 258763"/>
              <a:gd name="connsiteY30" fmla="*/ 1290 h 330201"/>
              <a:gd name="connsiteX31" fmla="*/ 113139 w 258763"/>
              <a:gd name="connsiteY31" fmla="*/ 2580 h 330201"/>
              <a:gd name="connsiteX32" fmla="*/ 119624 w 258763"/>
              <a:gd name="connsiteY32" fmla="*/ 5160 h 330201"/>
              <a:gd name="connsiteX33" fmla="*/ 126110 w 258763"/>
              <a:gd name="connsiteY33" fmla="*/ 7739 h 330201"/>
              <a:gd name="connsiteX34" fmla="*/ 144269 w 258763"/>
              <a:gd name="connsiteY34" fmla="*/ 12899 h 330201"/>
              <a:gd name="connsiteX35" fmla="*/ 145566 w 258763"/>
              <a:gd name="connsiteY35" fmla="*/ 12899 h 330201"/>
              <a:gd name="connsiteX36" fmla="*/ 146863 w 258763"/>
              <a:gd name="connsiteY36" fmla="*/ 14189 h 330201"/>
              <a:gd name="connsiteX37" fmla="*/ 148161 w 258763"/>
              <a:gd name="connsiteY37" fmla="*/ 14189 h 330201"/>
              <a:gd name="connsiteX38" fmla="*/ 149458 w 258763"/>
              <a:gd name="connsiteY38" fmla="*/ 14189 h 330201"/>
              <a:gd name="connsiteX39" fmla="*/ 152052 w 258763"/>
              <a:gd name="connsiteY39" fmla="*/ 14189 h 330201"/>
              <a:gd name="connsiteX40" fmla="*/ 154646 w 258763"/>
              <a:gd name="connsiteY40" fmla="*/ 15478 h 330201"/>
              <a:gd name="connsiteX41" fmla="*/ 155943 w 258763"/>
              <a:gd name="connsiteY41" fmla="*/ 15478 h 330201"/>
              <a:gd name="connsiteX42" fmla="*/ 157240 w 258763"/>
              <a:gd name="connsiteY42" fmla="*/ 15478 h 330201"/>
              <a:gd name="connsiteX43" fmla="*/ 158537 w 258763"/>
              <a:gd name="connsiteY43" fmla="*/ 16768 h 330201"/>
              <a:gd name="connsiteX44" fmla="*/ 159835 w 258763"/>
              <a:gd name="connsiteY44" fmla="*/ 16768 h 330201"/>
              <a:gd name="connsiteX45" fmla="*/ 162429 w 258763"/>
              <a:gd name="connsiteY45" fmla="*/ 16768 h 330201"/>
              <a:gd name="connsiteX46" fmla="*/ 165023 w 258763"/>
              <a:gd name="connsiteY46" fmla="*/ 18058 h 330201"/>
              <a:gd name="connsiteX47" fmla="*/ 166320 w 258763"/>
              <a:gd name="connsiteY47" fmla="*/ 18058 h 330201"/>
              <a:gd name="connsiteX48" fmla="*/ 167617 w 258763"/>
              <a:gd name="connsiteY48" fmla="*/ 18058 h 330201"/>
              <a:gd name="connsiteX49" fmla="*/ 168914 w 258763"/>
              <a:gd name="connsiteY49" fmla="*/ 18058 h 330201"/>
              <a:gd name="connsiteX50" fmla="*/ 170211 w 258763"/>
              <a:gd name="connsiteY50" fmla="*/ 18058 h 330201"/>
              <a:gd name="connsiteX51" fmla="*/ 176697 w 258763"/>
              <a:gd name="connsiteY51" fmla="*/ 20638 h 330201"/>
              <a:gd name="connsiteX52" fmla="*/ 188371 w 258763"/>
              <a:gd name="connsiteY52" fmla="*/ 24507 h 330201"/>
              <a:gd name="connsiteX53" fmla="*/ 193559 w 258763"/>
              <a:gd name="connsiteY53" fmla="*/ 27087 h 330201"/>
              <a:gd name="connsiteX54" fmla="*/ 194856 w 258763"/>
              <a:gd name="connsiteY54" fmla="*/ 28377 h 330201"/>
              <a:gd name="connsiteX55" fmla="*/ 196154 w 258763"/>
              <a:gd name="connsiteY55" fmla="*/ 29667 h 330201"/>
              <a:gd name="connsiteX56" fmla="*/ 197451 w 258763"/>
              <a:gd name="connsiteY56" fmla="*/ 29667 h 330201"/>
              <a:gd name="connsiteX57" fmla="*/ 198748 w 258763"/>
              <a:gd name="connsiteY57" fmla="*/ 30957 h 330201"/>
              <a:gd name="connsiteX58" fmla="*/ 207828 w 258763"/>
              <a:gd name="connsiteY58" fmla="*/ 38696 h 330201"/>
              <a:gd name="connsiteX59" fmla="*/ 213016 w 258763"/>
              <a:gd name="connsiteY59" fmla="*/ 47725 h 330201"/>
              <a:gd name="connsiteX60" fmla="*/ 214313 w 258763"/>
              <a:gd name="connsiteY60" fmla="*/ 55464 h 330201"/>
              <a:gd name="connsiteX61" fmla="*/ 214313 w 258763"/>
              <a:gd name="connsiteY61" fmla="*/ 58044 h 330201"/>
              <a:gd name="connsiteX62" fmla="*/ 213016 w 258763"/>
              <a:gd name="connsiteY62" fmla="*/ 59334 h 330201"/>
              <a:gd name="connsiteX63" fmla="*/ 213016 w 258763"/>
              <a:gd name="connsiteY63" fmla="*/ 60623 h 330201"/>
              <a:gd name="connsiteX64" fmla="*/ 213016 w 258763"/>
              <a:gd name="connsiteY64" fmla="*/ 61913 h 330201"/>
              <a:gd name="connsiteX65" fmla="*/ 211719 w 258763"/>
              <a:gd name="connsiteY65" fmla="*/ 60623 h 330201"/>
              <a:gd name="connsiteX66" fmla="*/ 210422 w 258763"/>
              <a:gd name="connsiteY66" fmla="*/ 59334 h 330201"/>
              <a:gd name="connsiteX67" fmla="*/ 209125 w 258763"/>
              <a:gd name="connsiteY67" fmla="*/ 58044 h 330201"/>
              <a:gd name="connsiteX68" fmla="*/ 203936 w 258763"/>
              <a:gd name="connsiteY68" fmla="*/ 54174 h 330201"/>
              <a:gd name="connsiteX69" fmla="*/ 197451 w 258763"/>
              <a:gd name="connsiteY69" fmla="*/ 51594 h 330201"/>
              <a:gd name="connsiteX70" fmla="*/ 189668 w 258763"/>
              <a:gd name="connsiteY70" fmla="*/ 50305 h 330201"/>
              <a:gd name="connsiteX71" fmla="*/ 187074 w 258763"/>
              <a:gd name="connsiteY71" fmla="*/ 50305 h 330201"/>
              <a:gd name="connsiteX72" fmla="*/ 184480 w 258763"/>
              <a:gd name="connsiteY72" fmla="*/ 49015 h 330201"/>
              <a:gd name="connsiteX73" fmla="*/ 180588 w 258763"/>
              <a:gd name="connsiteY73" fmla="*/ 47725 h 330201"/>
              <a:gd name="connsiteX74" fmla="*/ 170211 w 258763"/>
              <a:gd name="connsiteY74" fmla="*/ 46435 h 330201"/>
              <a:gd name="connsiteX75" fmla="*/ 165023 w 258763"/>
              <a:gd name="connsiteY75" fmla="*/ 45145 h 330201"/>
              <a:gd name="connsiteX76" fmla="*/ 163726 w 258763"/>
              <a:gd name="connsiteY76" fmla="*/ 45145 h 330201"/>
              <a:gd name="connsiteX77" fmla="*/ 162429 w 258763"/>
              <a:gd name="connsiteY77" fmla="*/ 45145 h 330201"/>
              <a:gd name="connsiteX78" fmla="*/ 159835 w 258763"/>
              <a:gd name="connsiteY78" fmla="*/ 43855 h 330201"/>
              <a:gd name="connsiteX79" fmla="*/ 158537 w 258763"/>
              <a:gd name="connsiteY79" fmla="*/ 43855 h 330201"/>
              <a:gd name="connsiteX80" fmla="*/ 155943 w 258763"/>
              <a:gd name="connsiteY80" fmla="*/ 42565 h 330201"/>
              <a:gd name="connsiteX81" fmla="*/ 152052 w 258763"/>
              <a:gd name="connsiteY81" fmla="*/ 42565 h 330201"/>
              <a:gd name="connsiteX82" fmla="*/ 149458 w 258763"/>
              <a:gd name="connsiteY82" fmla="*/ 41276 h 330201"/>
              <a:gd name="connsiteX83" fmla="*/ 146863 w 258763"/>
              <a:gd name="connsiteY83" fmla="*/ 39986 h 330201"/>
              <a:gd name="connsiteX84" fmla="*/ 135189 w 258763"/>
              <a:gd name="connsiteY84" fmla="*/ 34826 h 330201"/>
              <a:gd name="connsiteX85" fmla="*/ 124813 w 258763"/>
              <a:gd name="connsiteY85" fmla="*/ 27087 h 330201"/>
              <a:gd name="connsiteX86" fmla="*/ 117030 w 258763"/>
              <a:gd name="connsiteY86" fmla="*/ 19348 h 330201"/>
              <a:gd name="connsiteX87" fmla="*/ 111841 w 258763"/>
              <a:gd name="connsiteY87" fmla="*/ 12899 h 330201"/>
              <a:gd name="connsiteX88" fmla="*/ 109247 w 258763"/>
              <a:gd name="connsiteY88" fmla="*/ 6450 h 330201"/>
              <a:gd name="connsiteX89" fmla="*/ 107950 w 258763"/>
              <a:gd name="connsiteY89" fmla="*/ 1290 h 330201"/>
              <a:gd name="connsiteX90" fmla="*/ 107950 w 258763"/>
              <a:gd name="connsiteY90" fmla="*/ 0 h 330201"/>
              <a:gd name="connsiteX91" fmla="*/ 9525 w 258763"/>
              <a:gd name="connsiteY91" fmla="*/ 0 h 330201"/>
              <a:gd name="connsiteX92" fmla="*/ 10822 w 258763"/>
              <a:gd name="connsiteY92" fmla="*/ 1290 h 330201"/>
              <a:gd name="connsiteX93" fmla="*/ 14713 w 258763"/>
              <a:gd name="connsiteY93" fmla="*/ 2580 h 330201"/>
              <a:gd name="connsiteX94" fmla="*/ 19902 w 258763"/>
              <a:gd name="connsiteY94" fmla="*/ 5160 h 330201"/>
              <a:gd name="connsiteX95" fmla="*/ 27684 w 258763"/>
              <a:gd name="connsiteY95" fmla="*/ 7739 h 330201"/>
              <a:gd name="connsiteX96" fmla="*/ 45844 w 258763"/>
              <a:gd name="connsiteY96" fmla="*/ 12899 h 330201"/>
              <a:gd name="connsiteX97" fmla="*/ 47141 w 258763"/>
              <a:gd name="connsiteY97" fmla="*/ 12899 h 330201"/>
              <a:gd name="connsiteX98" fmla="*/ 48438 w 258763"/>
              <a:gd name="connsiteY98" fmla="*/ 12899 h 330201"/>
              <a:gd name="connsiteX99" fmla="*/ 48438 w 258763"/>
              <a:gd name="connsiteY99" fmla="*/ 14189 h 330201"/>
              <a:gd name="connsiteX100" fmla="*/ 49735 w 258763"/>
              <a:gd name="connsiteY100" fmla="*/ 14189 h 330201"/>
              <a:gd name="connsiteX101" fmla="*/ 52329 w 258763"/>
              <a:gd name="connsiteY101" fmla="*/ 14189 h 330201"/>
              <a:gd name="connsiteX102" fmla="*/ 54924 w 258763"/>
              <a:gd name="connsiteY102" fmla="*/ 15478 h 330201"/>
              <a:gd name="connsiteX103" fmla="*/ 56221 w 258763"/>
              <a:gd name="connsiteY103" fmla="*/ 15478 h 330201"/>
              <a:gd name="connsiteX104" fmla="*/ 57518 w 258763"/>
              <a:gd name="connsiteY104" fmla="*/ 15478 h 330201"/>
              <a:gd name="connsiteX105" fmla="*/ 58815 w 258763"/>
              <a:gd name="connsiteY105" fmla="*/ 15478 h 330201"/>
              <a:gd name="connsiteX106" fmla="*/ 60112 w 258763"/>
              <a:gd name="connsiteY106" fmla="*/ 16768 h 330201"/>
              <a:gd name="connsiteX107" fmla="*/ 62706 w 258763"/>
              <a:gd name="connsiteY107" fmla="*/ 16768 h 330201"/>
              <a:gd name="connsiteX108" fmla="*/ 65301 w 258763"/>
              <a:gd name="connsiteY108" fmla="*/ 18058 h 330201"/>
              <a:gd name="connsiteX109" fmla="*/ 66598 w 258763"/>
              <a:gd name="connsiteY109" fmla="*/ 18058 h 330201"/>
              <a:gd name="connsiteX110" fmla="*/ 69192 w 258763"/>
              <a:gd name="connsiteY110" fmla="*/ 18058 h 330201"/>
              <a:gd name="connsiteX111" fmla="*/ 70489 w 258763"/>
              <a:gd name="connsiteY111" fmla="*/ 18058 h 330201"/>
              <a:gd name="connsiteX112" fmla="*/ 71786 w 258763"/>
              <a:gd name="connsiteY112" fmla="*/ 18058 h 330201"/>
              <a:gd name="connsiteX113" fmla="*/ 76975 w 258763"/>
              <a:gd name="connsiteY113" fmla="*/ 20638 h 330201"/>
              <a:gd name="connsiteX114" fmla="*/ 89946 w 258763"/>
              <a:gd name="connsiteY114" fmla="*/ 24507 h 330201"/>
              <a:gd name="connsiteX115" fmla="*/ 95134 w 258763"/>
              <a:gd name="connsiteY115" fmla="*/ 27087 h 330201"/>
              <a:gd name="connsiteX116" fmla="*/ 96431 w 258763"/>
              <a:gd name="connsiteY116" fmla="*/ 28377 h 330201"/>
              <a:gd name="connsiteX117" fmla="*/ 97728 w 258763"/>
              <a:gd name="connsiteY117" fmla="*/ 28377 h 330201"/>
              <a:gd name="connsiteX118" fmla="*/ 99025 w 258763"/>
              <a:gd name="connsiteY118" fmla="*/ 29667 h 330201"/>
              <a:gd name="connsiteX119" fmla="*/ 100323 w 258763"/>
              <a:gd name="connsiteY119" fmla="*/ 30957 h 330201"/>
              <a:gd name="connsiteX120" fmla="*/ 108105 w 258763"/>
              <a:gd name="connsiteY120" fmla="*/ 38696 h 330201"/>
              <a:gd name="connsiteX121" fmla="*/ 113294 w 258763"/>
              <a:gd name="connsiteY121" fmla="*/ 47725 h 330201"/>
              <a:gd name="connsiteX122" fmla="*/ 114591 w 258763"/>
              <a:gd name="connsiteY122" fmla="*/ 55464 h 330201"/>
              <a:gd name="connsiteX123" fmla="*/ 114591 w 258763"/>
              <a:gd name="connsiteY123" fmla="*/ 58044 h 330201"/>
              <a:gd name="connsiteX124" fmla="*/ 114591 w 258763"/>
              <a:gd name="connsiteY124" fmla="*/ 59334 h 330201"/>
              <a:gd name="connsiteX125" fmla="*/ 114591 w 258763"/>
              <a:gd name="connsiteY125" fmla="*/ 60623 h 330201"/>
              <a:gd name="connsiteX126" fmla="*/ 113294 w 258763"/>
              <a:gd name="connsiteY126" fmla="*/ 61913 h 330201"/>
              <a:gd name="connsiteX127" fmla="*/ 111997 w 258763"/>
              <a:gd name="connsiteY127" fmla="*/ 60623 h 330201"/>
              <a:gd name="connsiteX128" fmla="*/ 111997 w 258763"/>
              <a:gd name="connsiteY128" fmla="*/ 59334 h 330201"/>
              <a:gd name="connsiteX129" fmla="*/ 110700 w 258763"/>
              <a:gd name="connsiteY129" fmla="*/ 58044 h 330201"/>
              <a:gd name="connsiteX130" fmla="*/ 109403 w 258763"/>
              <a:gd name="connsiteY130" fmla="*/ 58044 h 330201"/>
              <a:gd name="connsiteX131" fmla="*/ 104214 w 258763"/>
              <a:gd name="connsiteY131" fmla="*/ 54174 h 330201"/>
              <a:gd name="connsiteX132" fmla="*/ 97728 w 258763"/>
              <a:gd name="connsiteY132" fmla="*/ 51594 h 330201"/>
              <a:gd name="connsiteX133" fmla="*/ 89946 w 258763"/>
              <a:gd name="connsiteY133" fmla="*/ 50305 h 330201"/>
              <a:gd name="connsiteX134" fmla="*/ 88649 w 258763"/>
              <a:gd name="connsiteY134" fmla="*/ 50305 h 330201"/>
              <a:gd name="connsiteX135" fmla="*/ 86054 w 258763"/>
              <a:gd name="connsiteY135" fmla="*/ 49015 h 330201"/>
              <a:gd name="connsiteX136" fmla="*/ 80866 w 258763"/>
              <a:gd name="connsiteY136" fmla="*/ 47725 h 330201"/>
              <a:gd name="connsiteX137" fmla="*/ 71786 w 258763"/>
              <a:gd name="connsiteY137" fmla="*/ 46435 h 330201"/>
              <a:gd name="connsiteX138" fmla="*/ 66598 w 258763"/>
              <a:gd name="connsiteY138" fmla="*/ 45145 h 330201"/>
              <a:gd name="connsiteX139" fmla="*/ 65301 w 258763"/>
              <a:gd name="connsiteY139" fmla="*/ 45145 h 330201"/>
              <a:gd name="connsiteX140" fmla="*/ 64003 w 258763"/>
              <a:gd name="connsiteY140" fmla="*/ 45145 h 330201"/>
              <a:gd name="connsiteX141" fmla="*/ 62706 w 258763"/>
              <a:gd name="connsiteY141" fmla="*/ 45145 h 330201"/>
              <a:gd name="connsiteX142" fmla="*/ 61409 w 258763"/>
              <a:gd name="connsiteY142" fmla="*/ 43855 h 330201"/>
              <a:gd name="connsiteX143" fmla="*/ 60112 w 258763"/>
              <a:gd name="connsiteY143" fmla="*/ 43855 h 330201"/>
              <a:gd name="connsiteX144" fmla="*/ 56221 w 258763"/>
              <a:gd name="connsiteY144" fmla="*/ 42565 h 330201"/>
              <a:gd name="connsiteX145" fmla="*/ 53627 w 258763"/>
              <a:gd name="connsiteY145" fmla="*/ 42565 h 330201"/>
              <a:gd name="connsiteX146" fmla="*/ 51032 w 258763"/>
              <a:gd name="connsiteY146" fmla="*/ 41276 h 330201"/>
              <a:gd name="connsiteX147" fmla="*/ 47141 w 258763"/>
              <a:gd name="connsiteY147" fmla="*/ 39986 h 330201"/>
              <a:gd name="connsiteX148" fmla="*/ 36764 w 258763"/>
              <a:gd name="connsiteY148" fmla="*/ 34826 h 330201"/>
              <a:gd name="connsiteX149" fmla="*/ 26387 w 258763"/>
              <a:gd name="connsiteY149" fmla="*/ 27087 h 330201"/>
              <a:gd name="connsiteX150" fmla="*/ 18605 w 258763"/>
              <a:gd name="connsiteY150" fmla="*/ 19348 h 330201"/>
              <a:gd name="connsiteX151" fmla="*/ 13416 w 258763"/>
              <a:gd name="connsiteY151" fmla="*/ 12899 h 330201"/>
              <a:gd name="connsiteX152" fmla="*/ 10822 w 258763"/>
              <a:gd name="connsiteY152" fmla="*/ 6450 h 330201"/>
              <a:gd name="connsiteX153" fmla="*/ 9525 w 258763"/>
              <a:gd name="connsiteY153" fmla="*/ 1290 h 330201"/>
              <a:gd name="connsiteX154" fmla="*/ 9525 w 258763"/>
              <a:gd name="connsiteY154" fmla="*/ 0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258763" h="330201">
                <a:moveTo>
                  <a:pt x="43815" y="130175"/>
                </a:moveTo>
                <a:cubicBezTo>
                  <a:pt x="34925" y="130175"/>
                  <a:pt x="28575" y="137968"/>
                  <a:pt x="28575" y="147060"/>
                </a:cubicBezTo>
                <a:cubicBezTo>
                  <a:pt x="28575" y="147060"/>
                  <a:pt x="28575" y="147060"/>
                  <a:pt x="28575" y="227590"/>
                </a:cubicBezTo>
                <a:cubicBezTo>
                  <a:pt x="28575" y="236682"/>
                  <a:pt x="34925" y="244475"/>
                  <a:pt x="43815" y="244475"/>
                </a:cubicBezTo>
                <a:cubicBezTo>
                  <a:pt x="52705" y="244475"/>
                  <a:pt x="60325" y="236682"/>
                  <a:pt x="60325" y="227590"/>
                </a:cubicBezTo>
                <a:cubicBezTo>
                  <a:pt x="60325" y="227590"/>
                  <a:pt x="60325" y="227590"/>
                  <a:pt x="60325" y="147060"/>
                </a:cubicBezTo>
                <a:cubicBezTo>
                  <a:pt x="60325" y="137968"/>
                  <a:pt x="52705" y="130175"/>
                  <a:pt x="43815" y="130175"/>
                </a:cubicBezTo>
                <a:close/>
                <a:moveTo>
                  <a:pt x="221457" y="98425"/>
                </a:moveTo>
                <a:cubicBezTo>
                  <a:pt x="215008" y="98425"/>
                  <a:pt x="211138" y="103579"/>
                  <a:pt x="211138" y="110021"/>
                </a:cubicBezTo>
                <a:lnTo>
                  <a:pt x="211138" y="265918"/>
                </a:lnTo>
                <a:cubicBezTo>
                  <a:pt x="211138" y="271072"/>
                  <a:pt x="215008" y="276225"/>
                  <a:pt x="221457" y="276225"/>
                </a:cubicBezTo>
                <a:cubicBezTo>
                  <a:pt x="227907" y="276225"/>
                  <a:pt x="231776" y="271072"/>
                  <a:pt x="231776" y="265918"/>
                </a:cubicBezTo>
                <a:cubicBezTo>
                  <a:pt x="231776" y="265918"/>
                  <a:pt x="231776" y="265918"/>
                  <a:pt x="231776" y="110021"/>
                </a:cubicBezTo>
                <a:cubicBezTo>
                  <a:pt x="231776" y="103579"/>
                  <a:pt x="227907" y="98425"/>
                  <a:pt x="221457" y="98425"/>
                </a:cubicBezTo>
                <a:close/>
                <a:moveTo>
                  <a:pt x="80216" y="71438"/>
                </a:moveTo>
                <a:cubicBezTo>
                  <a:pt x="80216" y="71438"/>
                  <a:pt x="80216" y="71438"/>
                  <a:pt x="236768" y="71438"/>
                </a:cubicBezTo>
                <a:cubicBezTo>
                  <a:pt x="258763" y="71438"/>
                  <a:pt x="258763" y="71438"/>
                  <a:pt x="258763" y="93324"/>
                </a:cubicBezTo>
                <a:cubicBezTo>
                  <a:pt x="258763" y="93324"/>
                  <a:pt x="258763" y="93324"/>
                  <a:pt x="258763" y="274844"/>
                </a:cubicBezTo>
                <a:cubicBezTo>
                  <a:pt x="258763" y="330201"/>
                  <a:pt x="258763" y="330201"/>
                  <a:pt x="204423" y="330201"/>
                </a:cubicBezTo>
                <a:cubicBezTo>
                  <a:pt x="204423" y="330201"/>
                  <a:pt x="204423" y="330201"/>
                  <a:pt x="113856" y="330201"/>
                </a:cubicBezTo>
                <a:cubicBezTo>
                  <a:pt x="59515" y="330201"/>
                  <a:pt x="59515" y="330201"/>
                  <a:pt x="59515" y="274844"/>
                </a:cubicBezTo>
                <a:cubicBezTo>
                  <a:pt x="59515" y="274844"/>
                  <a:pt x="59515" y="274844"/>
                  <a:pt x="59515" y="267120"/>
                </a:cubicBezTo>
                <a:cubicBezTo>
                  <a:pt x="54340" y="269694"/>
                  <a:pt x="49165" y="270982"/>
                  <a:pt x="42696" y="270982"/>
                </a:cubicBezTo>
                <a:cubicBezTo>
                  <a:pt x="19407" y="270982"/>
                  <a:pt x="0" y="251671"/>
                  <a:pt x="0" y="227211"/>
                </a:cubicBezTo>
                <a:cubicBezTo>
                  <a:pt x="0" y="227211"/>
                  <a:pt x="0" y="227211"/>
                  <a:pt x="0" y="147394"/>
                </a:cubicBezTo>
                <a:cubicBezTo>
                  <a:pt x="0" y="122933"/>
                  <a:pt x="19407" y="103623"/>
                  <a:pt x="42696" y="103623"/>
                </a:cubicBezTo>
                <a:cubicBezTo>
                  <a:pt x="49165" y="103623"/>
                  <a:pt x="54340" y="104910"/>
                  <a:pt x="59515" y="107485"/>
                </a:cubicBezTo>
                <a:cubicBezTo>
                  <a:pt x="59515" y="107485"/>
                  <a:pt x="59515" y="107485"/>
                  <a:pt x="59515" y="93324"/>
                </a:cubicBezTo>
                <a:cubicBezTo>
                  <a:pt x="59515" y="71438"/>
                  <a:pt x="59515" y="71438"/>
                  <a:pt x="80216" y="71438"/>
                </a:cubicBezTo>
                <a:close/>
                <a:moveTo>
                  <a:pt x="107950" y="0"/>
                </a:moveTo>
                <a:cubicBezTo>
                  <a:pt x="107950" y="0"/>
                  <a:pt x="107950" y="0"/>
                  <a:pt x="109247" y="1290"/>
                </a:cubicBezTo>
                <a:cubicBezTo>
                  <a:pt x="110544" y="1290"/>
                  <a:pt x="111841" y="2580"/>
                  <a:pt x="113139" y="2580"/>
                </a:cubicBezTo>
                <a:cubicBezTo>
                  <a:pt x="114436" y="3870"/>
                  <a:pt x="117030" y="3870"/>
                  <a:pt x="119624" y="5160"/>
                </a:cubicBezTo>
                <a:cubicBezTo>
                  <a:pt x="120921" y="6450"/>
                  <a:pt x="123515" y="6450"/>
                  <a:pt x="126110" y="7739"/>
                </a:cubicBezTo>
                <a:cubicBezTo>
                  <a:pt x="131298" y="10319"/>
                  <a:pt x="137784" y="11609"/>
                  <a:pt x="144269" y="12899"/>
                </a:cubicBezTo>
                <a:cubicBezTo>
                  <a:pt x="144269" y="12899"/>
                  <a:pt x="144269" y="12899"/>
                  <a:pt x="145566" y="12899"/>
                </a:cubicBezTo>
                <a:cubicBezTo>
                  <a:pt x="145566" y="12899"/>
                  <a:pt x="146863" y="12899"/>
                  <a:pt x="146863" y="14189"/>
                </a:cubicBezTo>
                <a:cubicBezTo>
                  <a:pt x="146863" y="14189"/>
                  <a:pt x="146863" y="14189"/>
                  <a:pt x="148161" y="14189"/>
                </a:cubicBezTo>
                <a:cubicBezTo>
                  <a:pt x="148161" y="14189"/>
                  <a:pt x="149458" y="14189"/>
                  <a:pt x="149458" y="14189"/>
                </a:cubicBezTo>
                <a:cubicBezTo>
                  <a:pt x="149458" y="14189"/>
                  <a:pt x="150755" y="14189"/>
                  <a:pt x="152052" y="14189"/>
                </a:cubicBezTo>
                <a:cubicBezTo>
                  <a:pt x="152052" y="15478"/>
                  <a:pt x="153349" y="15478"/>
                  <a:pt x="154646" y="15478"/>
                </a:cubicBezTo>
                <a:cubicBezTo>
                  <a:pt x="154646" y="15478"/>
                  <a:pt x="154646" y="15478"/>
                  <a:pt x="155943" y="15478"/>
                </a:cubicBezTo>
                <a:cubicBezTo>
                  <a:pt x="155943" y="15478"/>
                  <a:pt x="155943" y="15478"/>
                  <a:pt x="157240" y="15478"/>
                </a:cubicBezTo>
                <a:cubicBezTo>
                  <a:pt x="157240" y="15478"/>
                  <a:pt x="157240" y="15478"/>
                  <a:pt x="158537" y="16768"/>
                </a:cubicBezTo>
                <a:cubicBezTo>
                  <a:pt x="158537" y="16768"/>
                  <a:pt x="158537" y="16768"/>
                  <a:pt x="159835" y="16768"/>
                </a:cubicBezTo>
                <a:cubicBezTo>
                  <a:pt x="161132" y="16768"/>
                  <a:pt x="161132" y="16768"/>
                  <a:pt x="162429" y="16768"/>
                </a:cubicBezTo>
                <a:cubicBezTo>
                  <a:pt x="163726" y="16768"/>
                  <a:pt x="163726" y="16768"/>
                  <a:pt x="165023" y="18058"/>
                </a:cubicBezTo>
                <a:cubicBezTo>
                  <a:pt x="165023" y="18058"/>
                  <a:pt x="165023" y="18058"/>
                  <a:pt x="166320" y="18058"/>
                </a:cubicBezTo>
                <a:cubicBezTo>
                  <a:pt x="166320" y="18058"/>
                  <a:pt x="166320" y="18058"/>
                  <a:pt x="167617" y="18058"/>
                </a:cubicBezTo>
                <a:cubicBezTo>
                  <a:pt x="167617" y="18058"/>
                  <a:pt x="167617" y="18058"/>
                  <a:pt x="168914" y="18058"/>
                </a:cubicBezTo>
                <a:cubicBezTo>
                  <a:pt x="168914" y="18058"/>
                  <a:pt x="168914" y="18058"/>
                  <a:pt x="170211" y="18058"/>
                </a:cubicBezTo>
                <a:cubicBezTo>
                  <a:pt x="172806" y="19348"/>
                  <a:pt x="174103" y="19348"/>
                  <a:pt x="176697" y="20638"/>
                </a:cubicBezTo>
                <a:cubicBezTo>
                  <a:pt x="180588" y="21928"/>
                  <a:pt x="184480" y="23218"/>
                  <a:pt x="188371" y="24507"/>
                </a:cubicBezTo>
                <a:cubicBezTo>
                  <a:pt x="190965" y="25797"/>
                  <a:pt x="192262" y="25797"/>
                  <a:pt x="193559" y="27087"/>
                </a:cubicBezTo>
                <a:cubicBezTo>
                  <a:pt x="194856" y="28377"/>
                  <a:pt x="194856" y="28377"/>
                  <a:pt x="194856" y="28377"/>
                </a:cubicBezTo>
                <a:cubicBezTo>
                  <a:pt x="196154" y="28377"/>
                  <a:pt x="196154" y="28377"/>
                  <a:pt x="196154" y="29667"/>
                </a:cubicBezTo>
                <a:cubicBezTo>
                  <a:pt x="197451" y="29667"/>
                  <a:pt x="197451" y="29667"/>
                  <a:pt x="197451" y="29667"/>
                </a:cubicBezTo>
                <a:cubicBezTo>
                  <a:pt x="198748" y="29667"/>
                  <a:pt x="198748" y="30957"/>
                  <a:pt x="198748" y="30957"/>
                </a:cubicBezTo>
                <a:cubicBezTo>
                  <a:pt x="202639" y="33536"/>
                  <a:pt x="205233" y="36116"/>
                  <a:pt x="207828" y="38696"/>
                </a:cubicBezTo>
                <a:cubicBezTo>
                  <a:pt x="210422" y="41276"/>
                  <a:pt x="211719" y="45145"/>
                  <a:pt x="213016" y="47725"/>
                </a:cubicBezTo>
                <a:cubicBezTo>
                  <a:pt x="214313" y="50305"/>
                  <a:pt x="214313" y="52884"/>
                  <a:pt x="214313" y="55464"/>
                </a:cubicBezTo>
                <a:cubicBezTo>
                  <a:pt x="214313" y="56754"/>
                  <a:pt x="214313" y="56754"/>
                  <a:pt x="214313" y="58044"/>
                </a:cubicBezTo>
                <a:cubicBezTo>
                  <a:pt x="214313" y="58044"/>
                  <a:pt x="214313" y="59334"/>
                  <a:pt x="213016" y="59334"/>
                </a:cubicBezTo>
                <a:cubicBezTo>
                  <a:pt x="213016" y="59334"/>
                  <a:pt x="213016" y="59334"/>
                  <a:pt x="213016" y="60623"/>
                </a:cubicBezTo>
                <a:cubicBezTo>
                  <a:pt x="213016" y="61913"/>
                  <a:pt x="213016" y="61913"/>
                  <a:pt x="213016" y="61913"/>
                </a:cubicBezTo>
                <a:cubicBezTo>
                  <a:pt x="213016" y="61913"/>
                  <a:pt x="213016" y="61913"/>
                  <a:pt x="211719" y="60623"/>
                </a:cubicBezTo>
                <a:cubicBezTo>
                  <a:pt x="211719" y="60623"/>
                  <a:pt x="211719" y="59334"/>
                  <a:pt x="210422" y="59334"/>
                </a:cubicBezTo>
                <a:cubicBezTo>
                  <a:pt x="210422" y="59334"/>
                  <a:pt x="210422" y="58044"/>
                  <a:pt x="209125" y="58044"/>
                </a:cubicBezTo>
                <a:cubicBezTo>
                  <a:pt x="207828" y="56754"/>
                  <a:pt x="205233" y="55464"/>
                  <a:pt x="203936" y="54174"/>
                </a:cubicBezTo>
                <a:cubicBezTo>
                  <a:pt x="201342" y="54174"/>
                  <a:pt x="200045" y="52884"/>
                  <a:pt x="197451" y="51594"/>
                </a:cubicBezTo>
                <a:cubicBezTo>
                  <a:pt x="194856" y="51594"/>
                  <a:pt x="192262" y="50305"/>
                  <a:pt x="189668" y="50305"/>
                </a:cubicBezTo>
                <a:cubicBezTo>
                  <a:pt x="188371" y="50305"/>
                  <a:pt x="188371" y="50305"/>
                  <a:pt x="187074" y="50305"/>
                </a:cubicBezTo>
                <a:cubicBezTo>
                  <a:pt x="187074" y="49015"/>
                  <a:pt x="185777" y="49015"/>
                  <a:pt x="184480" y="49015"/>
                </a:cubicBezTo>
                <a:cubicBezTo>
                  <a:pt x="183182" y="49015"/>
                  <a:pt x="181885" y="49015"/>
                  <a:pt x="180588" y="47725"/>
                </a:cubicBezTo>
                <a:cubicBezTo>
                  <a:pt x="176697" y="47725"/>
                  <a:pt x="174103" y="47725"/>
                  <a:pt x="170211" y="46435"/>
                </a:cubicBezTo>
                <a:cubicBezTo>
                  <a:pt x="168914" y="46435"/>
                  <a:pt x="166320" y="45145"/>
                  <a:pt x="165023" y="45145"/>
                </a:cubicBezTo>
                <a:cubicBezTo>
                  <a:pt x="165023" y="45145"/>
                  <a:pt x="165023" y="45145"/>
                  <a:pt x="163726" y="45145"/>
                </a:cubicBezTo>
                <a:cubicBezTo>
                  <a:pt x="163726" y="45145"/>
                  <a:pt x="163726" y="45145"/>
                  <a:pt x="162429" y="45145"/>
                </a:cubicBezTo>
                <a:cubicBezTo>
                  <a:pt x="162429" y="45145"/>
                  <a:pt x="162429" y="45145"/>
                  <a:pt x="159835" y="43855"/>
                </a:cubicBezTo>
                <a:cubicBezTo>
                  <a:pt x="159835" y="43855"/>
                  <a:pt x="159835" y="43855"/>
                  <a:pt x="158537" y="43855"/>
                </a:cubicBezTo>
                <a:cubicBezTo>
                  <a:pt x="157240" y="43855"/>
                  <a:pt x="157240" y="43855"/>
                  <a:pt x="155943" y="42565"/>
                </a:cubicBezTo>
                <a:cubicBezTo>
                  <a:pt x="154646" y="42565"/>
                  <a:pt x="153349" y="42565"/>
                  <a:pt x="152052" y="42565"/>
                </a:cubicBezTo>
                <a:cubicBezTo>
                  <a:pt x="152052" y="41276"/>
                  <a:pt x="150755" y="41276"/>
                  <a:pt x="149458" y="41276"/>
                </a:cubicBezTo>
                <a:cubicBezTo>
                  <a:pt x="148161" y="41276"/>
                  <a:pt x="146863" y="39986"/>
                  <a:pt x="146863" y="39986"/>
                </a:cubicBezTo>
                <a:cubicBezTo>
                  <a:pt x="142972" y="38696"/>
                  <a:pt x="139081" y="36116"/>
                  <a:pt x="135189" y="34826"/>
                </a:cubicBezTo>
                <a:cubicBezTo>
                  <a:pt x="131298" y="32247"/>
                  <a:pt x="128704" y="29667"/>
                  <a:pt x="124813" y="27087"/>
                </a:cubicBezTo>
                <a:cubicBezTo>
                  <a:pt x="122218" y="24507"/>
                  <a:pt x="119624" y="21928"/>
                  <a:pt x="117030" y="19348"/>
                </a:cubicBezTo>
                <a:cubicBezTo>
                  <a:pt x="115733" y="16768"/>
                  <a:pt x="113139" y="15478"/>
                  <a:pt x="111841" y="12899"/>
                </a:cubicBezTo>
                <a:cubicBezTo>
                  <a:pt x="110544" y="10319"/>
                  <a:pt x="110544" y="7739"/>
                  <a:pt x="109247" y="6450"/>
                </a:cubicBezTo>
                <a:cubicBezTo>
                  <a:pt x="109247" y="3870"/>
                  <a:pt x="107950" y="2580"/>
                  <a:pt x="107950" y="1290"/>
                </a:cubicBezTo>
                <a:cubicBezTo>
                  <a:pt x="107950" y="1290"/>
                  <a:pt x="107950" y="0"/>
                  <a:pt x="107950" y="0"/>
                </a:cubicBezTo>
                <a:close/>
                <a:moveTo>
                  <a:pt x="9525" y="0"/>
                </a:moveTo>
                <a:cubicBezTo>
                  <a:pt x="9525" y="0"/>
                  <a:pt x="9525" y="0"/>
                  <a:pt x="10822" y="1290"/>
                </a:cubicBezTo>
                <a:cubicBezTo>
                  <a:pt x="12119" y="1290"/>
                  <a:pt x="12119" y="2580"/>
                  <a:pt x="14713" y="2580"/>
                </a:cubicBezTo>
                <a:cubicBezTo>
                  <a:pt x="16010" y="3870"/>
                  <a:pt x="17308" y="3870"/>
                  <a:pt x="19902" y="5160"/>
                </a:cubicBezTo>
                <a:cubicBezTo>
                  <a:pt x="22496" y="6450"/>
                  <a:pt x="25090" y="6450"/>
                  <a:pt x="27684" y="7739"/>
                </a:cubicBezTo>
                <a:cubicBezTo>
                  <a:pt x="32873" y="9029"/>
                  <a:pt x="39358" y="11609"/>
                  <a:pt x="45844" y="12899"/>
                </a:cubicBezTo>
                <a:cubicBezTo>
                  <a:pt x="45844" y="12899"/>
                  <a:pt x="45844" y="12899"/>
                  <a:pt x="47141" y="12899"/>
                </a:cubicBezTo>
                <a:cubicBezTo>
                  <a:pt x="47141" y="12899"/>
                  <a:pt x="47141" y="12899"/>
                  <a:pt x="48438" y="12899"/>
                </a:cubicBezTo>
                <a:cubicBezTo>
                  <a:pt x="48438" y="12899"/>
                  <a:pt x="48438" y="12899"/>
                  <a:pt x="48438" y="14189"/>
                </a:cubicBezTo>
                <a:cubicBezTo>
                  <a:pt x="49735" y="14189"/>
                  <a:pt x="49735" y="14189"/>
                  <a:pt x="49735" y="14189"/>
                </a:cubicBezTo>
                <a:cubicBezTo>
                  <a:pt x="51032" y="14189"/>
                  <a:pt x="52329" y="14189"/>
                  <a:pt x="52329" y="14189"/>
                </a:cubicBezTo>
                <a:cubicBezTo>
                  <a:pt x="53627" y="15478"/>
                  <a:pt x="54924" y="15478"/>
                  <a:pt x="54924" y="15478"/>
                </a:cubicBezTo>
                <a:cubicBezTo>
                  <a:pt x="56221" y="15478"/>
                  <a:pt x="56221" y="15478"/>
                  <a:pt x="56221" y="15478"/>
                </a:cubicBezTo>
                <a:cubicBezTo>
                  <a:pt x="57518" y="15478"/>
                  <a:pt x="57518" y="15478"/>
                  <a:pt x="57518" y="15478"/>
                </a:cubicBezTo>
                <a:cubicBezTo>
                  <a:pt x="58815" y="15478"/>
                  <a:pt x="58815" y="15478"/>
                  <a:pt x="58815" y="15478"/>
                </a:cubicBezTo>
                <a:cubicBezTo>
                  <a:pt x="60112" y="16768"/>
                  <a:pt x="60112" y="16768"/>
                  <a:pt x="60112" y="16768"/>
                </a:cubicBezTo>
                <a:cubicBezTo>
                  <a:pt x="61409" y="16768"/>
                  <a:pt x="62706" y="16768"/>
                  <a:pt x="62706" y="16768"/>
                </a:cubicBezTo>
                <a:cubicBezTo>
                  <a:pt x="64003" y="16768"/>
                  <a:pt x="65301" y="16768"/>
                  <a:pt x="65301" y="18058"/>
                </a:cubicBezTo>
                <a:cubicBezTo>
                  <a:pt x="65301" y="18058"/>
                  <a:pt x="65301" y="18058"/>
                  <a:pt x="66598" y="18058"/>
                </a:cubicBezTo>
                <a:cubicBezTo>
                  <a:pt x="66598" y="18058"/>
                  <a:pt x="66598" y="18058"/>
                  <a:pt x="69192" y="18058"/>
                </a:cubicBezTo>
                <a:cubicBezTo>
                  <a:pt x="69192" y="18058"/>
                  <a:pt x="69192" y="18058"/>
                  <a:pt x="70489" y="18058"/>
                </a:cubicBezTo>
                <a:cubicBezTo>
                  <a:pt x="70489" y="18058"/>
                  <a:pt x="70489" y="18058"/>
                  <a:pt x="71786" y="18058"/>
                </a:cubicBezTo>
                <a:cubicBezTo>
                  <a:pt x="73083" y="19348"/>
                  <a:pt x="75677" y="19348"/>
                  <a:pt x="76975" y="20638"/>
                </a:cubicBezTo>
                <a:cubicBezTo>
                  <a:pt x="82163" y="20638"/>
                  <a:pt x="86054" y="23218"/>
                  <a:pt x="89946" y="24507"/>
                </a:cubicBezTo>
                <a:cubicBezTo>
                  <a:pt x="91243" y="25797"/>
                  <a:pt x="93837" y="25797"/>
                  <a:pt x="95134" y="27087"/>
                </a:cubicBezTo>
                <a:cubicBezTo>
                  <a:pt x="95134" y="27087"/>
                  <a:pt x="96431" y="28377"/>
                  <a:pt x="96431" y="28377"/>
                </a:cubicBezTo>
                <a:cubicBezTo>
                  <a:pt x="96431" y="28377"/>
                  <a:pt x="97728" y="28377"/>
                  <a:pt x="97728" y="28377"/>
                </a:cubicBezTo>
                <a:cubicBezTo>
                  <a:pt x="97728" y="29667"/>
                  <a:pt x="99025" y="29667"/>
                  <a:pt x="99025" y="29667"/>
                </a:cubicBezTo>
                <a:cubicBezTo>
                  <a:pt x="99025" y="29667"/>
                  <a:pt x="100323" y="30957"/>
                  <a:pt x="100323" y="30957"/>
                </a:cubicBezTo>
                <a:cubicBezTo>
                  <a:pt x="102917" y="33536"/>
                  <a:pt x="106808" y="36116"/>
                  <a:pt x="108105" y="38696"/>
                </a:cubicBezTo>
                <a:cubicBezTo>
                  <a:pt x="110700" y="41276"/>
                  <a:pt x="111997" y="45145"/>
                  <a:pt x="113294" y="47725"/>
                </a:cubicBezTo>
                <a:cubicBezTo>
                  <a:pt x="114591" y="50305"/>
                  <a:pt x="115888" y="52884"/>
                  <a:pt x="114591" y="55464"/>
                </a:cubicBezTo>
                <a:cubicBezTo>
                  <a:pt x="114591" y="56754"/>
                  <a:pt x="114591" y="56754"/>
                  <a:pt x="114591" y="58044"/>
                </a:cubicBezTo>
                <a:cubicBezTo>
                  <a:pt x="114591" y="58044"/>
                  <a:pt x="114591" y="59334"/>
                  <a:pt x="114591" y="59334"/>
                </a:cubicBezTo>
                <a:cubicBezTo>
                  <a:pt x="114591" y="59334"/>
                  <a:pt x="114591" y="59334"/>
                  <a:pt x="114591" y="60623"/>
                </a:cubicBezTo>
                <a:cubicBezTo>
                  <a:pt x="114591" y="60623"/>
                  <a:pt x="113294" y="60623"/>
                  <a:pt x="113294" y="61913"/>
                </a:cubicBezTo>
                <a:cubicBezTo>
                  <a:pt x="113294" y="60623"/>
                  <a:pt x="113294" y="60623"/>
                  <a:pt x="111997" y="60623"/>
                </a:cubicBezTo>
                <a:cubicBezTo>
                  <a:pt x="111997" y="60623"/>
                  <a:pt x="111997" y="59334"/>
                  <a:pt x="111997" y="59334"/>
                </a:cubicBezTo>
                <a:cubicBezTo>
                  <a:pt x="110700" y="59334"/>
                  <a:pt x="110700" y="58044"/>
                  <a:pt x="110700" y="58044"/>
                </a:cubicBezTo>
                <a:cubicBezTo>
                  <a:pt x="110700" y="58044"/>
                  <a:pt x="110700" y="58044"/>
                  <a:pt x="109403" y="58044"/>
                </a:cubicBezTo>
                <a:cubicBezTo>
                  <a:pt x="108105" y="56754"/>
                  <a:pt x="106808" y="55464"/>
                  <a:pt x="104214" y="54174"/>
                </a:cubicBezTo>
                <a:cubicBezTo>
                  <a:pt x="102917" y="54174"/>
                  <a:pt x="100323" y="52884"/>
                  <a:pt x="97728" y="51594"/>
                </a:cubicBezTo>
                <a:cubicBezTo>
                  <a:pt x="96431" y="51594"/>
                  <a:pt x="93837" y="50305"/>
                  <a:pt x="89946" y="50305"/>
                </a:cubicBezTo>
                <a:cubicBezTo>
                  <a:pt x="89946" y="50305"/>
                  <a:pt x="88649" y="50305"/>
                  <a:pt x="88649" y="50305"/>
                </a:cubicBezTo>
                <a:cubicBezTo>
                  <a:pt x="87351" y="49015"/>
                  <a:pt x="87351" y="49015"/>
                  <a:pt x="86054" y="49015"/>
                </a:cubicBezTo>
                <a:cubicBezTo>
                  <a:pt x="84757" y="49015"/>
                  <a:pt x="83460" y="49015"/>
                  <a:pt x="80866" y="47725"/>
                </a:cubicBezTo>
                <a:cubicBezTo>
                  <a:pt x="78272" y="47725"/>
                  <a:pt x="74380" y="47725"/>
                  <a:pt x="71786" y="46435"/>
                </a:cubicBezTo>
                <a:cubicBezTo>
                  <a:pt x="69192" y="46435"/>
                  <a:pt x="67895" y="45145"/>
                  <a:pt x="66598" y="45145"/>
                </a:cubicBezTo>
                <a:cubicBezTo>
                  <a:pt x="66598" y="45145"/>
                  <a:pt x="66598" y="45145"/>
                  <a:pt x="65301" y="45145"/>
                </a:cubicBezTo>
                <a:cubicBezTo>
                  <a:pt x="65301" y="45145"/>
                  <a:pt x="65301" y="45145"/>
                  <a:pt x="64003" y="45145"/>
                </a:cubicBezTo>
                <a:cubicBezTo>
                  <a:pt x="64003" y="45145"/>
                  <a:pt x="64003" y="45145"/>
                  <a:pt x="62706" y="45145"/>
                </a:cubicBezTo>
                <a:cubicBezTo>
                  <a:pt x="62706" y="45145"/>
                  <a:pt x="62706" y="45145"/>
                  <a:pt x="61409" y="43855"/>
                </a:cubicBezTo>
                <a:cubicBezTo>
                  <a:pt x="61409" y="43855"/>
                  <a:pt x="61409" y="43855"/>
                  <a:pt x="60112" y="43855"/>
                </a:cubicBezTo>
                <a:cubicBezTo>
                  <a:pt x="58815" y="43855"/>
                  <a:pt x="57518" y="43855"/>
                  <a:pt x="56221" y="42565"/>
                </a:cubicBezTo>
                <a:cubicBezTo>
                  <a:pt x="56221" y="42565"/>
                  <a:pt x="54924" y="42565"/>
                  <a:pt x="53627" y="42565"/>
                </a:cubicBezTo>
                <a:cubicBezTo>
                  <a:pt x="52329" y="41276"/>
                  <a:pt x="51032" y="41276"/>
                  <a:pt x="51032" y="41276"/>
                </a:cubicBezTo>
                <a:cubicBezTo>
                  <a:pt x="49735" y="41276"/>
                  <a:pt x="48438" y="39986"/>
                  <a:pt x="47141" y="39986"/>
                </a:cubicBezTo>
                <a:cubicBezTo>
                  <a:pt x="43250" y="38696"/>
                  <a:pt x="39358" y="36116"/>
                  <a:pt x="36764" y="34826"/>
                </a:cubicBezTo>
                <a:cubicBezTo>
                  <a:pt x="32873" y="32247"/>
                  <a:pt x="28982" y="29667"/>
                  <a:pt x="26387" y="27087"/>
                </a:cubicBezTo>
                <a:cubicBezTo>
                  <a:pt x="23793" y="24507"/>
                  <a:pt x="21199" y="21928"/>
                  <a:pt x="18605" y="19348"/>
                </a:cubicBezTo>
                <a:cubicBezTo>
                  <a:pt x="16010" y="18058"/>
                  <a:pt x="14713" y="15478"/>
                  <a:pt x="13416" y="12899"/>
                </a:cubicBezTo>
                <a:cubicBezTo>
                  <a:pt x="12119" y="10319"/>
                  <a:pt x="10822" y="7739"/>
                  <a:pt x="10822" y="6450"/>
                </a:cubicBezTo>
                <a:cubicBezTo>
                  <a:pt x="9525" y="3870"/>
                  <a:pt x="9525" y="2580"/>
                  <a:pt x="9525" y="1290"/>
                </a:cubicBezTo>
                <a:cubicBezTo>
                  <a:pt x="9525" y="0"/>
                  <a:pt x="9525" y="0"/>
                  <a:pt x="9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íṣlïḋê" title="PVbvzsHBvL">
            <a:extLst>
              <a:ext uri="{FF2B5EF4-FFF2-40B4-BE49-F238E27FC236}">
                <a16:creationId xmlns="" xmlns:a16="http://schemas.microsoft.com/office/drawing/2014/main" id="{4A4889F6-32C4-4747-B6A0-916003FCC64E}"/>
              </a:ext>
            </a:extLst>
          </p:cNvPr>
          <p:cNvSpPr>
            <a:spLocks noChangeAspect="1"/>
          </p:cNvSpPr>
          <p:nvPr/>
        </p:nvSpPr>
        <p:spPr bwMode="auto">
          <a:xfrm>
            <a:off x="5827422" y="3426358"/>
            <a:ext cx="345902" cy="435959"/>
          </a:xfrm>
          <a:custGeom>
            <a:avLst/>
            <a:gdLst>
              <a:gd name="connsiteX0" fmla="*/ 179388 w 268288"/>
              <a:gd name="connsiteY0" fmla="*/ 166688 h 338138"/>
              <a:gd name="connsiteX1" fmla="*/ 203200 w 268288"/>
              <a:gd name="connsiteY1" fmla="*/ 190443 h 338138"/>
              <a:gd name="connsiteX2" fmla="*/ 203200 w 268288"/>
              <a:gd name="connsiteY2" fmla="*/ 252471 h 338138"/>
              <a:gd name="connsiteX3" fmla="*/ 179388 w 268288"/>
              <a:gd name="connsiteY3" fmla="*/ 276226 h 338138"/>
              <a:gd name="connsiteX4" fmla="*/ 155575 w 268288"/>
              <a:gd name="connsiteY4" fmla="*/ 252471 h 338138"/>
              <a:gd name="connsiteX5" fmla="*/ 155575 w 268288"/>
              <a:gd name="connsiteY5" fmla="*/ 190443 h 338138"/>
              <a:gd name="connsiteX6" fmla="*/ 179388 w 268288"/>
              <a:gd name="connsiteY6" fmla="*/ 166688 h 338138"/>
              <a:gd name="connsiteX7" fmla="*/ 179388 w 268288"/>
              <a:gd name="connsiteY7" fmla="*/ 150813 h 338138"/>
              <a:gd name="connsiteX8" fmla="*/ 139700 w 268288"/>
              <a:gd name="connsiteY8" fmla="*/ 190427 h 338138"/>
              <a:gd name="connsiteX9" fmla="*/ 139700 w 268288"/>
              <a:gd name="connsiteY9" fmla="*/ 252488 h 338138"/>
              <a:gd name="connsiteX10" fmla="*/ 179388 w 268288"/>
              <a:gd name="connsiteY10" fmla="*/ 292101 h 338138"/>
              <a:gd name="connsiteX11" fmla="*/ 219075 w 268288"/>
              <a:gd name="connsiteY11" fmla="*/ 252488 h 338138"/>
              <a:gd name="connsiteX12" fmla="*/ 219075 w 268288"/>
              <a:gd name="connsiteY12" fmla="*/ 190427 h 338138"/>
              <a:gd name="connsiteX13" fmla="*/ 179388 w 268288"/>
              <a:gd name="connsiteY13" fmla="*/ 150813 h 338138"/>
              <a:gd name="connsiteX14" fmla="*/ 57120 w 268288"/>
              <a:gd name="connsiteY14" fmla="*/ 150813 h 338138"/>
              <a:gd name="connsiteX15" fmla="*/ 49212 w 268288"/>
              <a:gd name="connsiteY15" fmla="*/ 158705 h 338138"/>
              <a:gd name="connsiteX16" fmla="*/ 57120 w 268288"/>
              <a:gd name="connsiteY16" fmla="*/ 166597 h 338138"/>
              <a:gd name="connsiteX17" fmla="*/ 80842 w 268288"/>
              <a:gd name="connsiteY17" fmla="*/ 166597 h 338138"/>
              <a:gd name="connsiteX18" fmla="*/ 103247 w 268288"/>
              <a:gd name="connsiteY18" fmla="*/ 188959 h 338138"/>
              <a:gd name="connsiteX19" fmla="*/ 103247 w 268288"/>
              <a:gd name="connsiteY19" fmla="*/ 190274 h 338138"/>
              <a:gd name="connsiteX20" fmla="*/ 80842 w 268288"/>
              <a:gd name="connsiteY20" fmla="*/ 212635 h 338138"/>
              <a:gd name="connsiteX21" fmla="*/ 57120 w 268288"/>
              <a:gd name="connsiteY21" fmla="*/ 212635 h 338138"/>
              <a:gd name="connsiteX22" fmla="*/ 49212 w 268288"/>
              <a:gd name="connsiteY22" fmla="*/ 220527 h 338138"/>
              <a:gd name="connsiteX23" fmla="*/ 57120 w 268288"/>
              <a:gd name="connsiteY23" fmla="*/ 228419 h 338138"/>
              <a:gd name="connsiteX24" fmla="*/ 80842 w 268288"/>
              <a:gd name="connsiteY24" fmla="*/ 228419 h 338138"/>
              <a:gd name="connsiteX25" fmla="*/ 103247 w 268288"/>
              <a:gd name="connsiteY25" fmla="*/ 250781 h 338138"/>
              <a:gd name="connsiteX26" fmla="*/ 80842 w 268288"/>
              <a:gd name="connsiteY26" fmla="*/ 273142 h 338138"/>
              <a:gd name="connsiteX27" fmla="*/ 57120 w 268288"/>
              <a:gd name="connsiteY27" fmla="*/ 273142 h 338138"/>
              <a:gd name="connsiteX28" fmla="*/ 49212 w 268288"/>
              <a:gd name="connsiteY28" fmla="*/ 281034 h 338138"/>
              <a:gd name="connsiteX29" fmla="*/ 57120 w 268288"/>
              <a:gd name="connsiteY29" fmla="*/ 288926 h 338138"/>
              <a:gd name="connsiteX30" fmla="*/ 80842 w 268288"/>
              <a:gd name="connsiteY30" fmla="*/ 288926 h 338138"/>
              <a:gd name="connsiteX31" fmla="*/ 119062 w 268288"/>
              <a:gd name="connsiteY31" fmla="*/ 250781 h 338138"/>
              <a:gd name="connsiteX32" fmla="*/ 103247 w 268288"/>
              <a:gd name="connsiteY32" fmla="*/ 220527 h 338138"/>
              <a:gd name="connsiteX33" fmla="*/ 119062 w 268288"/>
              <a:gd name="connsiteY33" fmla="*/ 190274 h 338138"/>
              <a:gd name="connsiteX34" fmla="*/ 119062 w 268288"/>
              <a:gd name="connsiteY34" fmla="*/ 188959 h 338138"/>
              <a:gd name="connsiteX35" fmla="*/ 80842 w 268288"/>
              <a:gd name="connsiteY35" fmla="*/ 150813 h 338138"/>
              <a:gd name="connsiteX36" fmla="*/ 57120 w 268288"/>
              <a:gd name="connsiteY36" fmla="*/ 150813 h 338138"/>
              <a:gd name="connsiteX37" fmla="*/ 46099 w 268288"/>
              <a:gd name="connsiteY37" fmla="*/ 47625 h 338138"/>
              <a:gd name="connsiteX38" fmla="*/ 15875 w 268288"/>
              <a:gd name="connsiteY38" fmla="*/ 79629 h 338138"/>
              <a:gd name="connsiteX39" fmla="*/ 15875 w 268288"/>
              <a:gd name="connsiteY39" fmla="*/ 114300 h 338138"/>
              <a:gd name="connsiteX40" fmla="*/ 252413 w 268288"/>
              <a:gd name="connsiteY40" fmla="*/ 114300 h 338138"/>
              <a:gd name="connsiteX41" fmla="*/ 252413 w 268288"/>
              <a:gd name="connsiteY41" fmla="*/ 79629 h 338138"/>
              <a:gd name="connsiteX42" fmla="*/ 222189 w 268288"/>
              <a:gd name="connsiteY42" fmla="*/ 47625 h 338138"/>
              <a:gd name="connsiteX43" fmla="*/ 210362 w 268288"/>
              <a:gd name="connsiteY43" fmla="*/ 47625 h 338138"/>
              <a:gd name="connsiteX44" fmla="*/ 210362 w 268288"/>
              <a:gd name="connsiteY44" fmla="*/ 71628 h 338138"/>
              <a:gd name="connsiteX45" fmla="*/ 202477 w 268288"/>
              <a:gd name="connsiteY45" fmla="*/ 79629 h 338138"/>
              <a:gd name="connsiteX46" fmla="*/ 194593 w 268288"/>
              <a:gd name="connsiteY46" fmla="*/ 71628 h 338138"/>
              <a:gd name="connsiteX47" fmla="*/ 194593 w 268288"/>
              <a:gd name="connsiteY47" fmla="*/ 47625 h 338138"/>
              <a:gd name="connsiteX48" fmla="*/ 73696 w 268288"/>
              <a:gd name="connsiteY48" fmla="*/ 47625 h 338138"/>
              <a:gd name="connsiteX49" fmla="*/ 73696 w 268288"/>
              <a:gd name="connsiteY49" fmla="*/ 71628 h 338138"/>
              <a:gd name="connsiteX50" fmla="*/ 65811 w 268288"/>
              <a:gd name="connsiteY50" fmla="*/ 79629 h 338138"/>
              <a:gd name="connsiteX51" fmla="*/ 57926 w 268288"/>
              <a:gd name="connsiteY51" fmla="*/ 71628 h 338138"/>
              <a:gd name="connsiteX52" fmla="*/ 57926 w 268288"/>
              <a:gd name="connsiteY52" fmla="*/ 47625 h 338138"/>
              <a:gd name="connsiteX53" fmla="*/ 46099 w 268288"/>
              <a:gd name="connsiteY53" fmla="*/ 47625 h 338138"/>
              <a:gd name="connsiteX54" fmla="*/ 65757 w 268288"/>
              <a:gd name="connsiteY54" fmla="*/ 0 h 338138"/>
              <a:gd name="connsiteX55" fmla="*/ 73648 w 268288"/>
              <a:gd name="connsiteY55" fmla="*/ 7925 h 338138"/>
              <a:gd name="connsiteX56" fmla="*/ 73648 w 268288"/>
              <a:gd name="connsiteY56" fmla="*/ 31700 h 338138"/>
              <a:gd name="connsiteX57" fmla="*/ 194640 w 268288"/>
              <a:gd name="connsiteY57" fmla="*/ 31700 h 338138"/>
              <a:gd name="connsiteX58" fmla="*/ 194640 w 268288"/>
              <a:gd name="connsiteY58" fmla="*/ 7925 h 338138"/>
              <a:gd name="connsiteX59" fmla="*/ 202531 w 268288"/>
              <a:gd name="connsiteY59" fmla="*/ 0 h 338138"/>
              <a:gd name="connsiteX60" fmla="*/ 210422 w 268288"/>
              <a:gd name="connsiteY60" fmla="*/ 7925 h 338138"/>
              <a:gd name="connsiteX61" fmla="*/ 210422 w 268288"/>
              <a:gd name="connsiteY61" fmla="*/ 31700 h 338138"/>
              <a:gd name="connsiteX62" fmla="*/ 222258 w 268288"/>
              <a:gd name="connsiteY62" fmla="*/ 31700 h 338138"/>
              <a:gd name="connsiteX63" fmla="*/ 268288 w 268288"/>
              <a:gd name="connsiteY63" fmla="*/ 79251 h 338138"/>
              <a:gd name="connsiteX64" fmla="*/ 268288 w 268288"/>
              <a:gd name="connsiteY64" fmla="*/ 290587 h 338138"/>
              <a:gd name="connsiteX65" fmla="*/ 222258 w 268288"/>
              <a:gd name="connsiteY65" fmla="*/ 338138 h 338138"/>
              <a:gd name="connsiteX66" fmla="*/ 46030 w 268288"/>
              <a:gd name="connsiteY66" fmla="*/ 338138 h 338138"/>
              <a:gd name="connsiteX67" fmla="*/ 0 w 268288"/>
              <a:gd name="connsiteY67" fmla="*/ 290587 h 338138"/>
              <a:gd name="connsiteX68" fmla="*/ 0 w 268288"/>
              <a:gd name="connsiteY68" fmla="*/ 79251 h 338138"/>
              <a:gd name="connsiteX69" fmla="*/ 46030 w 268288"/>
              <a:gd name="connsiteY69" fmla="*/ 31700 h 338138"/>
              <a:gd name="connsiteX70" fmla="*/ 57866 w 268288"/>
              <a:gd name="connsiteY70" fmla="*/ 31700 h 338138"/>
              <a:gd name="connsiteX71" fmla="*/ 57866 w 268288"/>
              <a:gd name="connsiteY71" fmla="*/ 7925 h 338138"/>
              <a:gd name="connsiteX72" fmla="*/ 65757 w 268288"/>
              <a:gd name="connsiteY72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8288" h="338138">
                <a:moveTo>
                  <a:pt x="179388" y="166688"/>
                </a:moveTo>
                <a:cubicBezTo>
                  <a:pt x="192617" y="166688"/>
                  <a:pt x="203200" y="177246"/>
                  <a:pt x="203200" y="190443"/>
                </a:cubicBezTo>
                <a:cubicBezTo>
                  <a:pt x="203200" y="252471"/>
                  <a:pt x="203200" y="252471"/>
                  <a:pt x="203200" y="252471"/>
                </a:cubicBezTo>
                <a:cubicBezTo>
                  <a:pt x="203200" y="265668"/>
                  <a:pt x="192617" y="276226"/>
                  <a:pt x="179388" y="276226"/>
                </a:cubicBezTo>
                <a:cubicBezTo>
                  <a:pt x="166158" y="276226"/>
                  <a:pt x="155575" y="265668"/>
                  <a:pt x="155575" y="252471"/>
                </a:cubicBezTo>
                <a:cubicBezTo>
                  <a:pt x="155575" y="190443"/>
                  <a:pt x="155575" y="190443"/>
                  <a:pt x="155575" y="190443"/>
                </a:cubicBezTo>
                <a:cubicBezTo>
                  <a:pt x="155575" y="177246"/>
                  <a:pt x="166158" y="166688"/>
                  <a:pt x="179388" y="166688"/>
                </a:cubicBezTo>
                <a:close/>
                <a:moveTo>
                  <a:pt x="179388" y="150813"/>
                </a:moveTo>
                <a:cubicBezTo>
                  <a:pt x="158221" y="150813"/>
                  <a:pt x="139700" y="169299"/>
                  <a:pt x="139700" y="190427"/>
                </a:cubicBezTo>
                <a:cubicBezTo>
                  <a:pt x="139700" y="252488"/>
                  <a:pt x="139700" y="252488"/>
                  <a:pt x="139700" y="252488"/>
                </a:cubicBezTo>
                <a:cubicBezTo>
                  <a:pt x="139700" y="273615"/>
                  <a:pt x="158221" y="292101"/>
                  <a:pt x="179388" y="292101"/>
                </a:cubicBezTo>
                <a:cubicBezTo>
                  <a:pt x="201877" y="292101"/>
                  <a:pt x="219075" y="273615"/>
                  <a:pt x="219075" y="252488"/>
                </a:cubicBezTo>
                <a:lnTo>
                  <a:pt x="219075" y="190427"/>
                </a:lnTo>
                <a:cubicBezTo>
                  <a:pt x="219075" y="169299"/>
                  <a:pt x="201877" y="150813"/>
                  <a:pt x="179388" y="150813"/>
                </a:cubicBezTo>
                <a:close/>
                <a:moveTo>
                  <a:pt x="57120" y="150813"/>
                </a:moveTo>
                <a:cubicBezTo>
                  <a:pt x="51848" y="150813"/>
                  <a:pt x="49212" y="154759"/>
                  <a:pt x="49212" y="158705"/>
                </a:cubicBezTo>
                <a:cubicBezTo>
                  <a:pt x="49212" y="163967"/>
                  <a:pt x="51848" y="166597"/>
                  <a:pt x="57120" y="166597"/>
                </a:cubicBezTo>
                <a:cubicBezTo>
                  <a:pt x="80842" y="166597"/>
                  <a:pt x="80842" y="166597"/>
                  <a:pt x="80842" y="166597"/>
                </a:cubicBezTo>
                <a:cubicBezTo>
                  <a:pt x="92704" y="166597"/>
                  <a:pt x="103247" y="177120"/>
                  <a:pt x="103247" y="188959"/>
                </a:cubicBezTo>
                <a:cubicBezTo>
                  <a:pt x="103247" y="190274"/>
                  <a:pt x="103247" y="190274"/>
                  <a:pt x="103247" y="190274"/>
                </a:cubicBezTo>
                <a:cubicBezTo>
                  <a:pt x="103247" y="202112"/>
                  <a:pt x="92704" y="212635"/>
                  <a:pt x="80842" y="212635"/>
                </a:cubicBezTo>
                <a:cubicBezTo>
                  <a:pt x="57120" y="212635"/>
                  <a:pt x="57120" y="212635"/>
                  <a:pt x="57120" y="212635"/>
                </a:cubicBezTo>
                <a:cubicBezTo>
                  <a:pt x="51848" y="212635"/>
                  <a:pt x="49212" y="215266"/>
                  <a:pt x="49212" y="220527"/>
                </a:cubicBezTo>
                <a:cubicBezTo>
                  <a:pt x="49212" y="224473"/>
                  <a:pt x="51848" y="228419"/>
                  <a:pt x="57120" y="228419"/>
                </a:cubicBezTo>
                <a:cubicBezTo>
                  <a:pt x="80842" y="228419"/>
                  <a:pt x="80842" y="228419"/>
                  <a:pt x="80842" y="228419"/>
                </a:cubicBezTo>
                <a:cubicBezTo>
                  <a:pt x="92704" y="228419"/>
                  <a:pt x="103247" y="237627"/>
                  <a:pt x="103247" y="250781"/>
                </a:cubicBezTo>
                <a:cubicBezTo>
                  <a:pt x="103247" y="263934"/>
                  <a:pt x="92704" y="273142"/>
                  <a:pt x="80842" y="273142"/>
                </a:cubicBezTo>
                <a:cubicBezTo>
                  <a:pt x="57120" y="273142"/>
                  <a:pt x="57120" y="273142"/>
                  <a:pt x="57120" y="273142"/>
                </a:cubicBezTo>
                <a:cubicBezTo>
                  <a:pt x="51848" y="273142"/>
                  <a:pt x="49212" y="277088"/>
                  <a:pt x="49212" y="281034"/>
                </a:cubicBezTo>
                <a:cubicBezTo>
                  <a:pt x="49212" y="284980"/>
                  <a:pt x="51848" y="288926"/>
                  <a:pt x="57120" y="288926"/>
                </a:cubicBezTo>
                <a:cubicBezTo>
                  <a:pt x="80842" y="288926"/>
                  <a:pt x="80842" y="288926"/>
                  <a:pt x="80842" y="288926"/>
                </a:cubicBezTo>
                <a:cubicBezTo>
                  <a:pt x="101929" y="288926"/>
                  <a:pt x="119062" y="271826"/>
                  <a:pt x="119062" y="250781"/>
                </a:cubicBezTo>
                <a:cubicBezTo>
                  <a:pt x="119062" y="237627"/>
                  <a:pt x="112473" y="227104"/>
                  <a:pt x="103247" y="220527"/>
                </a:cubicBezTo>
                <a:cubicBezTo>
                  <a:pt x="112473" y="212635"/>
                  <a:pt x="119062" y="202112"/>
                  <a:pt x="119062" y="190274"/>
                </a:cubicBezTo>
                <a:lnTo>
                  <a:pt x="119062" y="188959"/>
                </a:lnTo>
                <a:cubicBezTo>
                  <a:pt x="119062" y="167913"/>
                  <a:pt x="101929" y="150813"/>
                  <a:pt x="80842" y="150813"/>
                </a:cubicBezTo>
                <a:cubicBezTo>
                  <a:pt x="57120" y="150813"/>
                  <a:pt x="57120" y="150813"/>
                  <a:pt x="57120" y="150813"/>
                </a:cubicBezTo>
                <a:close/>
                <a:moveTo>
                  <a:pt x="46099" y="47625"/>
                </a:moveTo>
                <a:cubicBezTo>
                  <a:pt x="29016" y="47625"/>
                  <a:pt x="15875" y="62294"/>
                  <a:pt x="15875" y="79629"/>
                </a:cubicBezTo>
                <a:cubicBezTo>
                  <a:pt x="15875" y="114300"/>
                  <a:pt x="15875" y="114300"/>
                  <a:pt x="15875" y="114300"/>
                </a:cubicBezTo>
                <a:cubicBezTo>
                  <a:pt x="252413" y="114300"/>
                  <a:pt x="252413" y="114300"/>
                  <a:pt x="252413" y="114300"/>
                </a:cubicBezTo>
                <a:lnTo>
                  <a:pt x="252413" y="79629"/>
                </a:lnTo>
                <a:cubicBezTo>
                  <a:pt x="252413" y="62294"/>
                  <a:pt x="239272" y="47625"/>
                  <a:pt x="222189" y="47625"/>
                </a:cubicBezTo>
                <a:cubicBezTo>
                  <a:pt x="210362" y="47625"/>
                  <a:pt x="210362" y="47625"/>
                  <a:pt x="210362" y="47625"/>
                </a:cubicBezTo>
                <a:cubicBezTo>
                  <a:pt x="210362" y="71628"/>
                  <a:pt x="210362" y="71628"/>
                  <a:pt x="210362" y="71628"/>
                </a:cubicBezTo>
                <a:cubicBezTo>
                  <a:pt x="210362" y="75629"/>
                  <a:pt x="206420" y="79629"/>
                  <a:pt x="202477" y="79629"/>
                </a:cubicBezTo>
                <a:cubicBezTo>
                  <a:pt x="197221" y="79629"/>
                  <a:pt x="194593" y="75629"/>
                  <a:pt x="194593" y="71628"/>
                </a:cubicBezTo>
                <a:cubicBezTo>
                  <a:pt x="194593" y="47625"/>
                  <a:pt x="194593" y="47625"/>
                  <a:pt x="194593" y="47625"/>
                </a:cubicBezTo>
                <a:cubicBezTo>
                  <a:pt x="73696" y="47625"/>
                  <a:pt x="73696" y="47625"/>
                  <a:pt x="73696" y="47625"/>
                </a:cubicBezTo>
                <a:cubicBezTo>
                  <a:pt x="73696" y="71628"/>
                  <a:pt x="73696" y="71628"/>
                  <a:pt x="73696" y="71628"/>
                </a:cubicBezTo>
                <a:cubicBezTo>
                  <a:pt x="73696" y="75629"/>
                  <a:pt x="71067" y="79629"/>
                  <a:pt x="65811" y="79629"/>
                </a:cubicBezTo>
                <a:cubicBezTo>
                  <a:pt x="61869" y="79629"/>
                  <a:pt x="57926" y="75629"/>
                  <a:pt x="57926" y="71628"/>
                </a:cubicBezTo>
                <a:cubicBezTo>
                  <a:pt x="57926" y="47625"/>
                  <a:pt x="57926" y="47625"/>
                  <a:pt x="57926" y="47625"/>
                </a:cubicBezTo>
                <a:cubicBezTo>
                  <a:pt x="46099" y="47625"/>
                  <a:pt x="46099" y="47625"/>
                  <a:pt x="46099" y="47625"/>
                </a:cubicBezTo>
                <a:close/>
                <a:moveTo>
                  <a:pt x="65757" y="0"/>
                </a:moveTo>
                <a:cubicBezTo>
                  <a:pt x="71018" y="0"/>
                  <a:pt x="73648" y="3962"/>
                  <a:pt x="73648" y="7925"/>
                </a:cubicBezTo>
                <a:cubicBezTo>
                  <a:pt x="73648" y="31700"/>
                  <a:pt x="73648" y="31700"/>
                  <a:pt x="73648" y="31700"/>
                </a:cubicBezTo>
                <a:cubicBezTo>
                  <a:pt x="194640" y="31700"/>
                  <a:pt x="194640" y="31700"/>
                  <a:pt x="194640" y="31700"/>
                </a:cubicBezTo>
                <a:cubicBezTo>
                  <a:pt x="194640" y="7925"/>
                  <a:pt x="194640" y="7925"/>
                  <a:pt x="194640" y="7925"/>
                </a:cubicBezTo>
                <a:cubicBezTo>
                  <a:pt x="194640" y="3962"/>
                  <a:pt x="197271" y="0"/>
                  <a:pt x="202531" y="0"/>
                </a:cubicBezTo>
                <a:cubicBezTo>
                  <a:pt x="206477" y="0"/>
                  <a:pt x="210422" y="3962"/>
                  <a:pt x="210422" y="7925"/>
                </a:cubicBezTo>
                <a:cubicBezTo>
                  <a:pt x="210422" y="31700"/>
                  <a:pt x="210422" y="31700"/>
                  <a:pt x="210422" y="31700"/>
                </a:cubicBezTo>
                <a:cubicBezTo>
                  <a:pt x="222258" y="31700"/>
                  <a:pt x="222258" y="31700"/>
                  <a:pt x="222258" y="31700"/>
                </a:cubicBezTo>
                <a:cubicBezTo>
                  <a:pt x="247246" y="31700"/>
                  <a:pt x="268288" y="52834"/>
                  <a:pt x="268288" y="79251"/>
                </a:cubicBezTo>
                <a:cubicBezTo>
                  <a:pt x="268288" y="290587"/>
                  <a:pt x="268288" y="290587"/>
                  <a:pt x="268288" y="290587"/>
                </a:cubicBezTo>
                <a:cubicBezTo>
                  <a:pt x="268288" y="317005"/>
                  <a:pt x="247246" y="338138"/>
                  <a:pt x="222258" y="338138"/>
                </a:cubicBezTo>
                <a:cubicBezTo>
                  <a:pt x="46030" y="338138"/>
                  <a:pt x="46030" y="338138"/>
                  <a:pt x="46030" y="338138"/>
                </a:cubicBezTo>
                <a:cubicBezTo>
                  <a:pt x="21042" y="338138"/>
                  <a:pt x="0" y="317005"/>
                  <a:pt x="0" y="290587"/>
                </a:cubicBezTo>
                <a:cubicBezTo>
                  <a:pt x="0" y="79251"/>
                  <a:pt x="0" y="79251"/>
                  <a:pt x="0" y="79251"/>
                </a:cubicBezTo>
                <a:cubicBezTo>
                  <a:pt x="0" y="52834"/>
                  <a:pt x="21042" y="31700"/>
                  <a:pt x="46030" y="31700"/>
                </a:cubicBezTo>
                <a:cubicBezTo>
                  <a:pt x="57866" y="31700"/>
                  <a:pt x="57866" y="31700"/>
                  <a:pt x="57866" y="31700"/>
                </a:cubicBezTo>
                <a:cubicBezTo>
                  <a:pt x="57866" y="7925"/>
                  <a:pt x="57866" y="7925"/>
                  <a:pt x="57866" y="7925"/>
                </a:cubicBezTo>
                <a:cubicBezTo>
                  <a:pt x="57866" y="3962"/>
                  <a:pt x="61812" y="0"/>
                  <a:pt x="657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" name="íSļîḓé" title="zumY2Jory7koa69K2WYW">
            <a:extLst>
              <a:ext uri="{FF2B5EF4-FFF2-40B4-BE49-F238E27FC236}">
                <a16:creationId xmlns="" xmlns:a16="http://schemas.microsoft.com/office/drawing/2014/main" id="{CF7AA997-C8C3-4B0A-9EA7-3B73FB356CC1}"/>
              </a:ext>
            </a:extLst>
          </p:cNvPr>
          <p:cNvSpPr>
            <a:spLocks/>
          </p:cNvSpPr>
          <p:nvPr/>
        </p:nvSpPr>
        <p:spPr bwMode="auto">
          <a:xfrm>
            <a:off x="8980517" y="3532538"/>
            <a:ext cx="343317" cy="343502"/>
          </a:xfrm>
          <a:custGeom>
            <a:avLst/>
            <a:gdLst>
              <a:gd name="connsiteX0" fmla="*/ 94638 w 328437"/>
              <a:gd name="connsiteY0" fmla="*/ 163513 h 328613"/>
              <a:gd name="connsiteX1" fmla="*/ 95937 w 328437"/>
              <a:gd name="connsiteY1" fmla="*/ 163513 h 328613"/>
              <a:gd name="connsiteX2" fmla="*/ 134903 w 328437"/>
              <a:gd name="connsiteY2" fmla="*/ 169971 h 328613"/>
              <a:gd name="connsiteX3" fmla="*/ 136202 w 328437"/>
              <a:gd name="connsiteY3" fmla="*/ 171262 h 328613"/>
              <a:gd name="connsiteX4" fmla="*/ 136202 w 328437"/>
              <a:gd name="connsiteY4" fmla="*/ 238422 h 328613"/>
              <a:gd name="connsiteX5" fmla="*/ 136202 w 328437"/>
              <a:gd name="connsiteY5" fmla="*/ 239713 h 328613"/>
              <a:gd name="connsiteX6" fmla="*/ 134903 w 328437"/>
              <a:gd name="connsiteY6" fmla="*/ 239713 h 328613"/>
              <a:gd name="connsiteX7" fmla="*/ 133604 w 328437"/>
              <a:gd name="connsiteY7" fmla="*/ 239713 h 328613"/>
              <a:gd name="connsiteX8" fmla="*/ 94638 w 328437"/>
              <a:gd name="connsiteY8" fmla="*/ 226798 h 328613"/>
              <a:gd name="connsiteX9" fmla="*/ 93339 w 328437"/>
              <a:gd name="connsiteY9" fmla="*/ 225506 h 328613"/>
              <a:gd name="connsiteX10" fmla="*/ 93339 w 328437"/>
              <a:gd name="connsiteY10" fmla="*/ 166096 h 328613"/>
              <a:gd name="connsiteX11" fmla="*/ 94638 w 328437"/>
              <a:gd name="connsiteY11" fmla="*/ 163513 h 328613"/>
              <a:gd name="connsiteX12" fmla="*/ 45714 w 328437"/>
              <a:gd name="connsiteY12" fmla="*/ 157163 h 328613"/>
              <a:gd name="connsiteX13" fmla="*/ 48227 w 328437"/>
              <a:gd name="connsiteY13" fmla="*/ 157163 h 328613"/>
              <a:gd name="connsiteX14" fmla="*/ 74620 w 328437"/>
              <a:gd name="connsiteY14" fmla="*/ 161051 h 328613"/>
              <a:gd name="connsiteX15" fmla="*/ 75877 w 328437"/>
              <a:gd name="connsiteY15" fmla="*/ 162347 h 328613"/>
              <a:gd name="connsiteX16" fmla="*/ 75877 w 328437"/>
              <a:gd name="connsiteY16" fmla="*/ 218071 h 328613"/>
              <a:gd name="connsiteX17" fmla="*/ 74620 w 328437"/>
              <a:gd name="connsiteY17" fmla="*/ 219367 h 328613"/>
              <a:gd name="connsiteX18" fmla="*/ 73363 w 328437"/>
              <a:gd name="connsiteY18" fmla="*/ 220663 h 328613"/>
              <a:gd name="connsiteX19" fmla="*/ 46971 w 328437"/>
              <a:gd name="connsiteY19" fmla="*/ 211592 h 328613"/>
              <a:gd name="connsiteX20" fmla="*/ 45714 w 328437"/>
              <a:gd name="connsiteY20" fmla="*/ 209000 h 328613"/>
              <a:gd name="connsiteX21" fmla="*/ 45714 w 328437"/>
              <a:gd name="connsiteY21" fmla="*/ 158459 h 328613"/>
              <a:gd name="connsiteX22" fmla="*/ 45714 w 328437"/>
              <a:gd name="connsiteY22" fmla="*/ 157163 h 328613"/>
              <a:gd name="connsiteX23" fmla="*/ 34601 w 328437"/>
              <a:gd name="connsiteY23" fmla="*/ 131763 h 328613"/>
              <a:gd name="connsiteX24" fmla="*/ 34601 w 328437"/>
              <a:gd name="connsiteY24" fmla="*/ 246063 h 328613"/>
              <a:gd name="connsiteX25" fmla="*/ 161601 w 328437"/>
              <a:gd name="connsiteY25" fmla="*/ 311151 h 328613"/>
              <a:gd name="connsiteX26" fmla="*/ 161601 w 328437"/>
              <a:gd name="connsiteY26" fmla="*/ 133351 h 328613"/>
              <a:gd name="connsiteX27" fmla="*/ 134613 w 328437"/>
              <a:gd name="connsiteY27" fmla="*/ 133351 h 328613"/>
              <a:gd name="connsiteX28" fmla="*/ 235241 w 328437"/>
              <a:gd name="connsiteY28" fmla="*/ 15875 h 328613"/>
              <a:gd name="connsiteX29" fmla="*/ 147314 w 328437"/>
              <a:gd name="connsiteY29" fmla="*/ 120775 h 328613"/>
              <a:gd name="connsiteX30" fmla="*/ 165417 w 328437"/>
              <a:gd name="connsiteY30" fmla="*/ 120775 h 328613"/>
              <a:gd name="connsiteX31" fmla="*/ 171882 w 328437"/>
              <a:gd name="connsiteY31" fmla="*/ 127251 h 328613"/>
              <a:gd name="connsiteX32" fmla="*/ 171882 w 328437"/>
              <a:gd name="connsiteY32" fmla="*/ 311150 h 328613"/>
              <a:gd name="connsiteX33" fmla="*/ 222311 w 328437"/>
              <a:gd name="connsiteY33" fmla="*/ 285249 h 328613"/>
              <a:gd name="connsiteX34" fmla="*/ 222311 w 328437"/>
              <a:gd name="connsiteY34" fmla="*/ 157037 h 328613"/>
              <a:gd name="connsiteX35" fmla="*/ 223604 w 328437"/>
              <a:gd name="connsiteY35" fmla="*/ 154447 h 328613"/>
              <a:gd name="connsiteX36" fmla="*/ 257223 w 328437"/>
              <a:gd name="connsiteY36" fmla="*/ 151857 h 328613"/>
              <a:gd name="connsiteX37" fmla="*/ 258516 w 328437"/>
              <a:gd name="connsiteY37" fmla="*/ 151857 h 328613"/>
              <a:gd name="connsiteX38" fmla="*/ 259809 w 328437"/>
              <a:gd name="connsiteY38" fmla="*/ 153152 h 328613"/>
              <a:gd name="connsiteX39" fmla="*/ 259809 w 328437"/>
              <a:gd name="connsiteY39" fmla="*/ 265823 h 328613"/>
              <a:gd name="connsiteX40" fmla="*/ 293429 w 328437"/>
              <a:gd name="connsiteY40" fmla="*/ 247692 h 328613"/>
              <a:gd name="connsiteX41" fmla="*/ 294722 w 328437"/>
              <a:gd name="connsiteY41" fmla="*/ 118185 h 328613"/>
              <a:gd name="connsiteX42" fmla="*/ 296015 w 328437"/>
              <a:gd name="connsiteY42" fmla="*/ 114300 h 328613"/>
              <a:gd name="connsiteX43" fmla="*/ 301187 w 328437"/>
              <a:gd name="connsiteY43" fmla="*/ 111710 h 328613"/>
              <a:gd name="connsiteX44" fmla="*/ 307652 w 328437"/>
              <a:gd name="connsiteY44" fmla="*/ 113005 h 328613"/>
              <a:gd name="connsiteX45" fmla="*/ 235241 w 328437"/>
              <a:gd name="connsiteY45" fmla="*/ 15875 h 328613"/>
              <a:gd name="connsiteX46" fmla="*/ 235348 w 328437"/>
              <a:gd name="connsiteY46" fmla="*/ 0 h 328613"/>
              <a:gd name="connsiteX47" fmla="*/ 239233 w 328437"/>
              <a:gd name="connsiteY47" fmla="*/ 0 h 328613"/>
              <a:gd name="connsiteX48" fmla="*/ 241823 w 328437"/>
              <a:gd name="connsiteY48" fmla="*/ 2598 h 328613"/>
              <a:gd name="connsiteX49" fmla="*/ 327286 w 328437"/>
              <a:gd name="connsiteY49" fmla="*/ 115599 h 328613"/>
              <a:gd name="connsiteX50" fmla="*/ 327286 w 328437"/>
              <a:gd name="connsiteY50" fmla="*/ 123392 h 328613"/>
              <a:gd name="connsiteX51" fmla="*/ 322107 w 328437"/>
              <a:gd name="connsiteY51" fmla="*/ 125990 h 328613"/>
              <a:gd name="connsiteX52" fmla="*/ 307863 w 328437"/>
              <a:gd name="connsiteY52" fmla="*/ 124691 h 328613"/>
              <a:gd name="connsiteX53" fmla="*/ 307863 w 328437"/>
              <a:gd name="connsiteY53" fmla="*/ 251980 h 328613"/>
              <a:gd name="connsiteX54" fmla="*/ 303978 w 328437"/>
              <a:gd name="connsiteY54" fmla="*/ 257175 h 328613"/>
              <a:gd name="connsiteX55" fmla="*/ 169308 w 328437"/>
              <a:gd name="connsiteY55" fmla="*/ 327314 h 328613"/>
              <a:gd name="connsiteX56" fmla="*/ 166718 w 328437"/>
              <a:gd name="connsiteY56" fmla="*/ 328613 h 328613"/>
              <a:gd name="connsiteX57" fmla="*/ 164129 w 328437"/>
              <a:gd name="connsiteY57" fmla="*/ 327314 h 328613"/>
              <a:gd name="connsiteX58" fmla="*/ 25574 w 328437"/>
              <a:gd name="connsiteY58" fmla="*/ 254578 h 328613"/>
              <a:gd name="connsiteX59" fmla="*/ 21689 w 328437"/>
              <a:gd name="connsiteY59" fmla="*/ 249382 h 328613"/>
              <a:gd name="connsiteX60" fmla="*/ 21689 w 328437"/>
              <a:gd name="connsiteY60" fmla="*/ 129887 h 328613"/>
              <a:gd name="connsiteX61" fmla="*/ 6150 w 328437"/>
              <a:gd name="connsiteY61" fmla="*/ 129887 h 328613"/>
              <a:gd name="connsiteX62" fmla="*/ 971 w 328437"/>
              <a:gd name="connsiteY62" fmla="*/ 127289 h 328613"/>
              <a:gd name="connsiteX63" fmla="*/ 971 w 328437"/>
              <a:gd name="connsiteY63" fmla="*/ 120795 h 328613"/>
              <a:gd name="connsiteX64" fmla="*/ 34638 w 328437"/>
              <a:gd name="connsiteY64" fmla="*/ 54552 h 328613"/>
              <a:gd name="connsiteX65" fmla="*/ 38523 w 328437"/>
              <a:gd name="connsiteY65" fmla="*/ 50656 h 328613"/>
              <a:gd name="connsiteX66" fmla="*/ 59241 w 328437"/>
              <a:gd name="connsiteY66" fmla="*/ 45460 h 328613"/>
              <a:gd name="connsiteX67" fmla="*/ 59241 w 328437"/>
              <a:gd name="connsiteY67" fmla="*/ 27276 h 328613"/>
              <a:gd name="connsiteX68" fmla="*/ 63126 w 328437"/>
              <a:gd name="connsiteY68" fmla="*/ 20782 h 328613"/>
              <a:gd name="connsiteX69" fmla="*/ 83844 w 328437"/>
              <a:gd name="connsiteY69" fmla="*/ 14287 h 328613"/>
              <a:gd name="connsiteX70" fmla="*/ 85139 w 328437"/>
              <a:gd name="connsiteY70" fmla="*/ 14287 h 328613"/>
              <a:gd name="connsiteX71" fmla="*/ 86434 w 328437"/>
              <a:gd name="connsiteY71" fmla="*/ 14287 h 328613"/>
              <a:gd name="connsiteX72" fmla="*/ 98088 w 328437"/>
              <a:gd name="connsiteY72" fmla="*/ 16885 h 328613"/>
              <a:gd name="connsiteX73" fmla="*/ 103268 w 328437"/>
              <a:gd name="connsiteY73" fmla="*/ 22081 h 328613"/>
              <a:gd name="connsiteX74" fmla="*/ 103268 w 328437"/>
              <a:gd name="connsiteY74" fmla="*/ 33771 h 328613"/>
              <a:gd name="connsiteX75" fmla="*/ 235348 w 328437"/>
              <a:gd name="connsiteY75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8437" h="328613">
                <a:moveTo>
                  <a:pt x="94638" y="163513"/>
                </a:moveTo>
                <a:cubicBezTo>
                  <a:pt x="94638" y="163513"/>
                  <a:pt x="95937" y="163513"/>
                  <a:pt x="95937" y="163513"/>
                </a:cubicBezTo>
                <a:cubicBezTo>
                  <a:pt x="95937" y="163513"/>
                  <a:pt x="95937" y="163513"/>
                  <a:pt x="134903" y="169971"/>
                </a:cubicBezTo>
                <a:cubicBezTo>
                  <a:pt x="136202" y="169971"/>
                  <a:pt x="136202" y="169971"/>
                  <a:pt x="136202" y="171262"/>
                </a:cubicBezTo>
                <a:cubicBezTo>
                  <a:pt x="136202" y="171262"/>
                  <a:pt x="136202" y="171262"/>
                  <a:pt x="136202" y="238422"/>
                </a:cubicBezTo>
                <a:cubicBezTo>
                  <a:pt x="136202" y="238422"/>
                  <a:pt x="136202" y="239713"/>
                  <a:pt x="136202" y="239713"/>
                </a:cubicBezTo>
                <a:cubicBezTo>
                  <a:pt x="134903" y="239713"/>
                  <a:pt x="134903" y="239713"/>
                  <a:pt x="134903" y="239713"/>
                </a:cubicBezTo>
                <a:cubicBezTo>
                  <a:pt x="134903" y="239713"/>
                  <a:pt x="134903" y="239713"/>
                  <a:pt x="133604" y="239713"/>
                </a:cubicBezTo>
                <a:cubicBezTo>
                  <a:pt x="133604" y="239713"/>
                  <a:pt x="133604" y="239713"/>
                  <a:pt x="94638" y="226798"/>
                </a:cubicBezTo>
                <a:cubicBezTo>
                  <a:pt x="94638" y="226798"/>
                  <a:pt x="93339" y="225506"/>
                  <a:pt x="93339" y="225506"/>
                </a:cubicBezTo>
                <a:cubicBezTo>
                  <a:pt x="93339" y="225506"/>
                  <a:pt x="93339" y="225506"/>
                  <a:pt x="93339" y="166096"/>
                </a:cubicBezTo>
                <a:cubicBezTo>
                  <a:pt x="93339" y="164805"/>
                  <a:pt x="94638" y="164805"/>
                  <a:pt x="94638" y="163513"/>
                </a:cubicBezTo>
                <a:close/>
                <a:moveTo>
                  <a:pt x="45714" y="157163"/>
                </a:moveTo>
                <a:cubicBezTo>
                  <a:pt x="46971" y="157163"/>
                  <a:pt x="46971" y="157163"/>
                  <a:pt x="48227" y="157163"/>
                </a:cubicBezTo>
                <a:cubicBezTo>
                  <a:pt x="48227" y="157163"/>
                  <a:pt x="48227" y="157163"/>
                  <a:pt x="74620" y="161051"/>
                </a:cubicBezTo>
                <a:cubicBezTo>
                  <a:pt x="74620" y="161051"/>
                  <a:pt x="75877" y="161051"/>
                  <a:pt x="75877" y="162347"/>
                </a:cubicBezTo>
                <a:cubicBezTo>
                  <a:pt x="75877" y="162347"/>
                  <a:pt x="75877" y="162347"/>
                  <a:pt x="75877" y="218071"/>
                </a:cubicBezTo>
                <a:cubicBezTo>
                  <a:pt x="75877" y="219367"/>
                  <a:pt x="75877" y="219367"/>
                  <a:pt x="74620" y="219367"/>
                </a:cubicBezTo>
                <a:cubicBezTo>
                  <a:pt x="74620" y="220663"/>
                  <a:pt x="74620" y="220663"/>
                  <a:pt x="73363" y="220663"/>
                </a:cubicBezTo>
                <a:cubicBezTo>
                  <a:pt x="73363" y="220663"/>
                  <a:pt x="73363" y="220663"/>
                  <a:pt x="46971" y="211592"/>
                </a:cubicBezTo>
                <a:cubicBezTo>
                  <a:pt x="45714" y="210296"/>
                  <a:pt x="45714" y="210296"/>
                  <a:pt x="45714" y="209000"/>
                </a:cubicBezTo>
                <a:cubicBezTo>
                  <a:pt x="45714" y="209000"/>
                  <a:pt x="45714" y="209000"/>
                  <a:pt x="45714" y="158459"/>
                </a:cubicBezTo>
                <a:cubicBezTo>
                  <a:pt x="45714" y="158459"/>
                  <a:pt x="45714" y="157163"/>
                  <a:pt x="45714" y="157163"/>
                </a:cubicBezTo>
                <a:close/>
                <a:moveTo>
                  <a:pt x="34601" y="131763"/>
                </a:moveTo>
                <a:lnTo>
                  <a:pt x="34601" y="246063"/>
                </a:lnTo>
                <a:lnTo>
                  <a:pt x="161601" y="311151"/>
                </a:lnTo>
                <a:lnTo>
                  <a:pt x="161601" y="133351"/>
                </a:lnTo>
                <a:lnTo>
                  <a:pt x="134613" y="133351"/>
                </a:lnTo>
                <a:close/>
                <a:moveTo>
                  <a:pt x="235241" y="15875"/>
                </a:moveTo>
                <a:cubicBezTo>
                  <a:pt x="235241" y="15875"/>
                  <a:pt x="235241" y="15875"/>
                  <a:pt x="147314" y="120775"/>
                </a:cubicBezTo>
                <a:cubicBezTo>
                  <a:pt x="147314" y="120775"/>
                  <a:pt x="147314" y="120775"/>
                  <a:pt x="165417" y="120775"/>
                </a:cubicBezTo>
                <a:cubicBezTo>
                  <a:pt x="169296" y="120775"/>
                  <a:pt x="171882" y="123365"/>
                  <a:pt x="171882" y="127251"/>
                </a:cubicBezTo>
                <a:cubicBezTo>
                  <a:pt x="171882" y="127251"/>
                  <a:pt x="171882" y="127251"/>
                  <a:pt x="171882" y="311150"/>
                </a:cubicBezTo>
                <a:cubicBezTo>
                  <a:pt x="171882" y="311150"/>
                  <a:pt x="171882" y="311150"/>
                  <a:pt x="222311" y="285249"/>
                </a:cubicBezTo>
                <a:cubicBezTo>
                  <a:pt x="222311" y="285249"/>
                  <a:pt x="222311" y="285249"/>
                  <a:pt x="222311" y="157037"/>
                </a:cubicBezTo>
                <a:cubicBezTo>
                  <a:pt x="222311" y="155742"/>
                  <a:pt x="222311" y="154447"/>
                  <a:pt x="223604" y="154447"/>
                </a:cubicBezTo>
                <a:cubicBezTo>
                  <a:pt x="223604" y="154447"/>
                  <a:pt x="223604" y="154447"/>
                  <a:pt x="257223" y="151857"/>
                </a:cubicBezTo>
                <a:cubicBezTo>
                  <a:pt x="257223" y="151857"/>
                  <a:pt x="258516" y="151857"/>
                  <a:pt x="258516" y="151857"/>
                </a:cubicBezTo>
                <a:cubicBezTo>
                  <a:pt x="258516" y="153152"/>
                  <a:pt x="259809" y="153152"/>
                  <a:pt x="259809" y="153152"/>
                </a:cubicBezTo>
                <a:cubicBezTo>
                  <a:pt x="259809" y="153152"/>
                  <a:pt x="259809" y="153152"/>
                  <a:pt x="259809" y="265823"/>
                </a:cubicBezTo>
                <a:cubicBezTo>
                  <a:pt x="259809" y="265823"/>
                  <a:pt x="259809" y="265823"/>
                  <a:pt x="293429" y="247692"/>
                </a:cubicBezTo>
                <a:cubicBezTo>
                  <a:pt x="293429" y="247692"/>
                  <a:pt x="293429" y="247692"/>
                  <a:pt x="294722" y="118185"/>
                </a:cubicBezTo>
                <a:cubicBezTo>
                  <a:pt x="294722" y="116890"/>
                  <a:pt x="294722" y="115595"/>
                  <a:pt x="296015" y="114300"/>
                </a:cubicBezTo>
                <a:cubicBezTo>
                  <a:pt x="297308" y="113005"/>
                  <a:pt x="298601" y="111710"/>
                  <a:pt x="301187" y="111710"/>
                </a:cubicBezTo>
                <a:lnTo>
                  <a:pt x="307652" y="113005"/>
                </a:lnTo>
                <a:cubicBezTo>
                  <a:pt x="307652" y="113005"/>
                  <a:pt x="307652" y="113005"/>
                  <a:pt x="235241" y="15875"/>
                </a:cubicBezTo>
                <a:close/>
                <a:moveTo>
                  <a:pt x="235348" y="0"/>
                </a:moveTo>
                <a:cubicBezTo>
                  <a:pt x="235348" y="0"/>
                  <a:pt x="237938" y="0"/>
                  <a:pt x="239233" y="0"/>
                </a:cubicBezTo>
                <a:cubicBezTo>
                  <a:pt x="241823" y="1299"/>
                  <a:pt x="241823" y="2598"/>
                  <a:pt x="241823" y="2598"/>
                </a:cubicBezTo>
                <a:cubicBezTo>
                  <a:pt x="241823" y="2598"/>
                  <a:pt x="241823" y="2598"/>
                  <a:pt x="327286" y="115599"/>
                </a:cubicBezTo>
                <a:cubicBezTo>
                  <a:pt x="327286" y="115599"/>
                  <a:pt x="329876" y="119496"/>
                  <a:pt x="327286" y="123392"/>
                </a:cubicBezTo>
                <a:cubicBezTo>
                  <a:pt x="324697" y="125990"/>
                  <a:pt x="322107" y="125990"/>
                  <a:pt x="322107" y="125990"/>
                </a:cubicBezTo>
                <a:cubicBezTo>
                  <a:pt x="322107" y="125990"/>
                  <a:pt x="322107" y="125990"/>
                  <a:pt x="307863" y="124691"/>
                </a:cubicBezTo>
                <a:cubicBezTo>
                  <a:pt x="307863" y="124691"/>
                  <a:pt x="307863" y="124691"/>
                  <a:pt x="307863" y="251980"/>
                </a:cubicBezTo>
                <a:cubicBezTo>
                  <a:pt x="307863" y="254578"/>
                  <a:pt x="306568" y="255877"/>
                  <a:pt x="303978" y="257175"/>
                </a:cubicBezTo>
                <a:cubicBezTo>
                  <a:pt x="303978" y="257175"/>
                  <a:pt x="303978" y="257175"/>
                  <a:pt x="169308" y="327314"/>
                </a:cubicBezTo>
                <a:cubicBezTo>
                  <a:pt x="169308" y="327314"/>
                  <a:pt x="168013" y="328613"/>
                  <a:pt x="166718" y="328613"/>
                </a:cubicBezTo>
                <a:cubicBezTo>
                  <a:pt x="165424" y="328613"/>
                  <a:pt x="164129" y="327314"/>
                  <a:pt x="164129" y="327314"/>
                </a:cubicBezTo>
                <a:cubicBezTo>
                  <a:pt x="164129" y="327314"/>
                  <a:pt x="164129" y="327314"/>
                  <a:pt x="25574" y="254578"/>
                </a:cubicBezTo>
                <a:cubicBezTo>
                  <a:pt x="22984" y="254578"/>
                  <a:pt x="21689" y="251980"/>
                  <a:pt x="21689" y="249382"/>
                </a:cubicBezTo>
                <a:cubicBezTo>
                  <a:pt x="21689" y="249382"/>
                  <a:pt x="21689" y="249382"/>
                  <a:pt x="21689" y="129887"/>
                </a:cubicBezTo>
                <a:cubicBezTo>
                  <a:pt x="21689" y="129887"/>
                  <a:pt x="21689" y="129887"/>
                  <a:pt x="6150" y="129887"/>
                </a:cubicBezTo>
                <a:cubicBezTo>
                  <a:pt x="3561" y="129887"/>
                  <a:pt x="2266" y="128588"/>
                  <a:pt x="971" y="127289"/>
                </a:cubicBezTo>
                <a:cubicBezTo>
                  <a:pt x="-324" y="125990"/>
                  <a:pt x="-324" y="123392"/>
                  <a:pt x="971" y="120795"/>
                </a:cubicBezTo>
                <a:cubicBezTo>
                  <a:pt x="971" y="120795"/>
                  <a:pt x="971" y="120795"/>
                  <a:pt x="34638" y="54552"/>
                </a:cubicBezTo>
                <a:cubicBezTo>
                  <a:pt x="35933" y="51955"/>
                  <a:pt x="37228" y="51955"/>
                  <a:pt x="38523" y="50656"/>
                </a:cubicBezTo>
                <a:cubicBezTo>
                  <a:pt x="38523" y="50656"/>
                  <a:pt x="38523" y="50656"/>
                  <a:pt x="59241" y="45460"/>
                </a:cubicBezTo>
                <a:cubicBezTo>
                  <a:pt x="59241" y="45460"/>
                  <a:pt x="59241" y="45460"/>
                  <a:pt x="59241" y="27276"/>
                </a:cubicBezTo>
                <a:cubicBezTo>
                  <a:pt x="59241" y="24678"/>
                  <a:pt x="60536" y="22081"/>
                  <a:pt x="63126" y="20782"/>
                </a:cubicBezTo>
                <a:cubicBezTo>
                  <a:pt x="63126" y="20782"/>
                  <a:pt x="63126" y="20782"/>
                  <a:pt x="83844" y="14287"/>
                </a:cubicBezTo>
                <a:cubicBezTo>
                  <a:pt x="83844" y="14287"/>
                  <a:pt x="83844" y="14287"/>
                  <a:pt x="85139" y="14287"/>
                </a:cubicBezTo>
                <a:cubicBezTo>
                  <a:pt x="86434" y="14287"/>
                  <a:pt x="86434" y="14287"/>
                  <a:pt x="86434" y="14287"/>
                </a:cubicBezTo>
                <a:cubicBezTo>
                  <a:pt x="86434" y="14287"/>
                  <a:pt x="86434" y="14287"/>
                  <a:pt x="98088" y="16885"/>
                </a:cubicBezTo>
                <a:cubicBezTo>
                  <a:pt x="100678" y="16885"/>
                  <a:pt x="103268" y="19483"/>
                  <a:pt x="103268" y="22081"/>
                </a:cubicBezTo>
                <a:cubicBezTo>
                  <a:pt x="103268" y="22081"/>
                  <a:pt x="103268" y="22081"/>
                  <a:pt x="103268" y="33771"/>
                </a:cubicBezTo>
                <a:cubicBezTo>
                  <a:pt x="103268" y="33771"/>
                  <a:pt x="103268" y="33771"/>
                  <a:pt x="2353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99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A3784BF4-936C-477C-98B4-B24280D1FA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112578E7-DE1E-427C-BB3F-BF43C2149536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ïSlíďé">
            <a:extLst>
              <a:ext uri="{FF2B5EF4-FFF2-40B4-BE49-F238E27FC236}">
                <a16:creationId xmlns="" xmlns:a16="http://schemas.microsoft.com/office/drawing/2014/main" id="{DB13B481-2122-46E9-B898-961494C6A0B8}"/>
              </a:ext>
            </a:extLst>
          </p:cNvPr>
          <p:cNvGrpSpPr/>
          <p:nvPr/>
        </p:nvGrpSpPr>
        <p:grpSpPr>
          <a:xfrm>
            <a:off x="2762052" y="2024844"/>
            <a:ext cx="3145231" cy="3154087"/>
            <a:chOff x="1600200" y="1175013"/>
            <a:chExt cx="4495317" cy="4507975"/>
          </a:xfrm>
        </p:grpSpPr>
        <p:sp>
          <p:nvSpPr>
            <p:cNvPr id="18" name="íṧļïďê">
              <a:extLst>
                <a:ext uri="{FF2B5EF4-FFF2-40B4-BE49-F238E27FC236}">
                  <a16:creationId xmlns="" xmlns:a16="http://schemas.microsoft.com/office/drawing/2014/main" id="{330CFCCE-3604-4118-A85F-92F9E32987B8}"/>
                </a:ext>
              </a:extLst>
            </p:cNvPr>
            <p:cNvSpPr/>
            <p:nvPr/>
          </p:nvSpPr>
          <p:spPr>
            <a:xfrm>
              <a:off x="1600200" y="1175016"/>
              <a:ext cx="4495317" cy="4507972"/>
            </a:xfrm>
            <a:custGeom>
              <a:avLst/>
              <a:gdLst>
                <a:gd name="connsiteX0" fmla="*/ 278 w 3903784"/>
                <a:gd name="connsiteY0" fmla="*/ 0 h 3914774"/>
                <a:gd name="connsiteX1" fmla="*/ 968133 w 3903784"/>
                <a:gd name="connsiteY1" fmla="*/ 0 h 3914774"/>
                <a:gd name="connsiteX2" fmla="*/ 3603633 w 3903784"/>
                <a:gd name="connsiteY2" fmla="*/ 2920497 h 3914774"/>
                <a:gd name="connsiteX3" fmla="*/ 3903784 w 3903784"/>
                <a:gd name="connsiteY3" fmla="*/ 2935654 h 3914774"/>
                <a:gd name="connsiteX4" fmla="*/ 3903784 w 3903784"/>
                <a:gd name="connsiteY4" fmla="*/ 3914774 h 3914774"/>
                <a:gd name="connsiteX5" fmla="*/ 0 w 3903784"/>
                <a:gd name="connsiteY5" fmla="*/ 10990 h 391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3784" h="3914774">
                  <a:moveTo>
                    <a:pt x="278" y="0"/>
                  </a:moveTo>
                  <a:lnTo>
                    <a:pt x="968133" y="0"/>
                  </a:lnTo>
                  <a:cubicBezTo>
                    <a:pt x="968133" y="1519985"/>
                    <a:pt x="2123310" y="2770164"/>
                    <a:pt x="3603633" y="2920497"/>
                  </a:cubicBezTo>
                  <a:lnTo>
                    <a:pt x="3903784" y="2935654"/>
                  </a:lnTo>
                  <a:lnTo>
                    <a:pt x="3903784" y="3914774"/>
                  </a:lnTo>
                  <a:cubicBezTo>
                    <a:pt x="1747784" y="3914774"/>
                    <a:pt x="0" y="2166990"/>
                    <a:pt x="0" y="10990"/>
                  </a:cubicBezTo>
                  <a:close/>
                </a:path>
              </a:pathLst>
            </a:custGeom>
            <a:solidFill>
              <a:srgbClr val="90BDB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9" name="íśļiḓê">
              <a:extLst>
                <a:ext uri="{FF2B5EF4-FFF2-40B4-BE49-F238E27FC236}">
                  <a16:creationId xmlns="" xmlns:a16="http://schemas.microsoft.com/office/drawing/2014/main" id="{08780B7B-DD66-4960-AE3F-D9435BBF6762}"/>
                </a:ext>
              </a:extLst>
            </p:cNvPr>
            <p:cNvSpPr/>
            <p:nvPr/>
          </p:nvSpPr>
          <p:spPr>
            <a:xfrm rot="10800000">
              <a:off x="2936645" y="1175016"/>
              <a:ext cx="3158872" cy="3158870"/>
            </a:xfrm>
            <a:custGeom>
              <a:avLst/>
              <a:gdLst>
                <a:gd name="connsiteX0" fmla="*/ 0 w 1698172"/>
                <a:gd name="connsiteY0" fmla="*/ 0 h 1698171"/>
                <a:gd name="connsiteX1" fmla="*/ 1689405 w 1698172"/>
                <a:gd name="connsiteY1" fmla="*/ 1524544 h 1698171"/>
                <a:gd name="connsiteX2" fmla="*/ 1698172 w 1698172"/>
                <a:gd name="connsiteY2" fmla="*/ 1698171 h 1698171"/>
                <a:gd name="connsiteX3" fmla="*/ 1088118 w 1698172"/>
                <a:gd name="connsiteY3" fmla="*/ 1698171 h 1698171"/>
                <a:gd name="connsiteX4" fmla="*/ 111253 w 1698172"/>
                <a:gd name="connsiteY4" fmla="*/ 615670 h 1698171"/>
                <a:gd name="connsiteX5" fmla="*/ 0 w 1698172"/>
                <a:gd name="connsiteY5" fmla="*/ 610052 h 1698171"/>
                <a:gd name="connsiteX6" fmla="*/ 0 w 1698172"/>
                <a:gd name="connsiteY6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8172" h="1698171">
                  <a:moveTo>
                    <a:pt x="0" y="0"/>
                  </a:moveTo>
                  <a:cubicBezTo>
                    <a:pt x="879257" y="0"/>
                    <a:pt x="1602441" y="668231"/>
                    <a:pt x="1689405" y="1524544"/>
                  </a:cubicBezTo>
                  <a:lnTo>
                    <a:pt x="1698172" y="1698171"/>
                  </a:lnTo>
                  <a:lnTo>
                    <a:pt x="1088118" y="1698171"/>
                  </a:lnTo>
                  <a:cubicBezTo>
                    <a:pt x="1088118" y="1134779"/>
                    <a:pt x="659944" y="671392"/>
                    <a:pt x="111253" y="615670"/>
                  </a:cubicBezTo>
                  <a:lnTo>
                    <a:pt x="0" y="610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ïṧļîḋê">
              <a:extLst>
                <a:ext uri="{FF2B5EF4-FFF2-40B4-BE49-F238E27FC236}">
                  <a16:creationId xmlns="" xmlns:a16="http://schemas.microsoft.com/office/drawing/2014/main" id="{158E2A61-86D6-4208-8FE5-1CF04D3B9A22}"/>
                </a:ext>
              </a:extLst>
            </p:cNvPr>
            <p:cNvSpPr/>
            <p:nvPr/>
          </p:nvSpPr>
          <p:spPr>
            <a:xfrm>
              <a:off x="4386019" y="1175013"/>
              <a:ext cx="1709497" cy="1799649"/>
            </a:xfrm>
            <a:custGeom>
              <a:avLst/>
              <a:gdLst>
                <a:gd name="connsiteX0" fmla="*/ 4607 w 1484547"/>
                <a:gd name="connsiteY0" fmla="*/ 0 h 1562836"/>
                <a:gd name="connsiteX1" fmla="*/ 1484547 w 1484547"/>
                <a:gd name="connsiteY1" fmla="*/ 0 h 1562836"/>
                <a:gd name="connsiteX2" fmla="*/ 1484547 w 1484547"/>
                <a:gd name="connsiteY2" fmla="*/ 1562183 h 1562836"/>
                <a:gd name="connsiteX3" fmla="*/ 1471613 w 1484547"/>
                <a:gd name="connsiteY3" fmla="*/ 1562836 h 1562836"/>
                <a:gd name="connsiteX4" fmla="*/ 0 w 1484547"/>
                <a:gd name="connsiteY4" fmla="*/ 91223 h 1562836"/>
                <a:gd name="connsiteX5" fmla="*/ 4607 w 1484547"/>
                <a:gd name="connsiteY5" fmla="*/ 0 h 156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4547" h="1562836">
                  <a:moveTo>
                    <a:pt x="4607" y="0"/>
                  </a:moveTo>
                  <a:lnTo>
                    <a:pt x="1484547" y="0"/>
                  </a:lnTo>
                  <a:lnTo>
                    <a:pt x="1484547" y="1562183"/>
                  </a:lnTo>
                  <a:lnTo>
                    <a:pt x="1471613" y="1562836"/>
                  </a:lnTo>
                  <a:cubicBezTo>
                    <a:pt x="658864" y="1562836"/>
                    <a:pt x="0" y="903972"/>
                    <a:pt x="0" y="91223"/>
                  </a:cubicBezTo>
                  <a:lnTo>
                    <a:pt x="4607" y="0"/>
                  </a:ln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íṥḷiḓê">
              <a:extLst>
                <a:ext uri="{FF2B5EF4-FFF2-40B4-BE49-F238E27FC236}">
                  <a16:creationId xmlns="" xmlns:a16="http://schemas.microsoft.com/office/drawing/2014/main" id="{A8A13A19-803E-4C6B-B86B-01A91AF03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464" y="3322987"/>
              <a:ext cx="653664" cy="652450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iṩlîḓé">
              <a:extLst>
                <a:ext uri="{FF2B5EF4-FFF2-40B4-BE49-F238E27FC236}">
                  <a16:creationId xmlns="" xmlns:a16="http://schemas.microsoft.com/office/drawing/2014/main" id="{386B68B3-348B-4570-AA2C-714A2E844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060" y="1625576"/>
              <a:ext cx="550472" cy="702445"/>
            </a:xfrm>
            <a:custGeom>
              <a:avLst/>
              <a:gdLst>
                <a:gd name="connsiteX0" fmla="*/ 43815 w 258763"/>
                <a:gd name="connsiteY0" fmla="*/ 130175 h 330201"/>
                <a:gd name="connsiteX1" fmla="*/ 28575 w 258763"/>
                <a:gd name="connsiteY1" fmla="*/ 147060 h 330201"/>
                <a:gd name="connsiteX2" fmla="*/ 28575 w 258763"/>
                <a:gd name="connsiteY2" fmla="*/ 227590 h 330201"/>
                <a:gd name="connsiteX3" fmla="*/ 43815 w 258763"/>
                <a:gd name="connsiteY3" fmla="*/ 244475 h 330201"/>
                <a:gd name="connsiteX4" fmla="*/ 60325 w 258763"/>
                <a:gd name="connsiteY4" fmla="*/ 227590 h 330201"/>
                <a:gd name="connsiteX5" fmla="*/ 60325 w 258763"/>
                <a:gd name="connsiteY5" fmla="*/ 147060 h 330201"/>
                <a:gd name="connsiteX6" fmla="*/ 43815 w 258763"/>
                <a:gd name="connsiteY6" fmla="*/ 130175 h 330201"/>
                <a:gd name="connsiteX7" fmla="*/ 221457 w 258763"/>
                <a:gd name="connsiteY7" fmla="*/ 98425 h 330201"/>
                <a:gd name="connsiteX8" fmla="*/ 211138 w 258763"/>
                <a:gd name="connsiteY8" fmla="*/ 110021 h 330201"/>
                <a:gd name="connsiteX9" fmla="*/ 211138 w 258763"/>
                <a:gd name="connsiteY9" fmla="*/ 265918 h 330201"/>
                <a:gd name="connsiteX10" fmla="*/ 221457 w 258763"/>
                <a:gd name="connsiteY10" fmla="*/ 276225 h 330201"/>
                <a:gd name="connsiteX11" fmla="*/ 231776 w 258763"/>
                <a:gd name="connsiteY11" fmla="*/ 265918 h 330201"/>
                <a:gd name="connsiteX12" fmla="*/ 231776 w 258763"/>
                <a:gd name="connsiteY12" fmla="*/ 110021 h 330201"/>
                <a:gd name="connsiteX13" fmla="*/ 221457 w 258763"/>
                <a:gd name="connsiteY13" fmla="*/ 98425 h 330201"/>
                <a:gd name="connsiteX14" fmla="*/ 80216 w 258763"/>
                <a:gd name="connsiteY14" fmla="*/ 71438 h 330201"/>
                <a:gd name="connsiteX15" fmla="*/ 236768 w 258763"/>
                <a:gd name="connsiteY15" fmla="*/ 71438 h 330201"/>
                <a:gd name="connsiteX16" fmla="*/ 258763 w 258763"/>
                <a:gd name="connsiteY16" fmla="*/ 93324 h 330201"/>
                <a:gd name="connsiteX17" fmla="*/ 258763 w 258763"/>
                <a:gd name="connsiteY17" fmla="*/ 274844 h 330201"/>
                <a:gd name="connsiteX18" fmla="*/ 204423 w 258763"/>
                <a:gd name="connsiteY18" fmla="*/ 330201 h 330201"/>
                <a:gd name="connsiteX19" fmla="*/ 113856 w 258763"/>
                <a:gd name="connsiteY19" fmla="*/ 330201 h 330201"/>
                <a:gd name="connsiteX20" fmla="*/ 59515 w 258763"/>
                <a:gd name="connsiteY20" fmla="*/ 274844 h 330201"/>
                <a:gd name="connsiteX21" fmla="*/ 59515 w 258763"/>
                <a:gd name="connsiteY21" fmla="*/ 267120 h 330201"/>
                <a:gd name="connsiteX22" fmla="*/ 42696 w 258763"/>
                <a:gd name="connsiteY22" fmla="*/ 270982 h 330201"/>
                <a:gd name="connsiteX23" fmla="*/ 0 w 258763"/>
                <a:gd name="connsiteY23" fmla="*/ 227211 h 330201"/>
                <a:gd name="connsiteX24" fmla="*/ 0 w 258763"/>
                <a:gd name="connsiteY24" fmla="*/ 147394 h 330201"/>
                <a:gd name="connsiteX25" fmla="*/ 42696 w 258763"/>
                <a:gd name="connsiteY25" fmla="*/ 103623 h 330201"/>
                <a:gd name="connsiteX26" fmla="*/ 59515 w 258763"/>
                <a:gd name="connsiteY26" fmla="*/ 107485 h 330201"/>
                <a:gd name="connsiteX27" fmla="*/ 59515 w 258763"/>
                <a:gd name="connsiteY27" fmla="*/ 93324 h 330201"/>
                <a:gd name="connsiteX28" fmla="*/ 80216 w 258763"/>
                <a:gd name="connsiteY28" fmla="*/ 71438 h 330201"/>
                <a:gd name="connsiteX29" fmla="*/ 107950 w 258763"/>
                <a:gd name="connsiteY29" fmla="*/ 0 h 330201"/>
                <a:gd name="connsiteX30" fmla="*/ 109247 w 258763"/>
                <a:gd name="connsiteY30" fmla="*/ 1290 h 330201"/>
                <a:gd name="connsiteX31" fmla="*/ 113139 w 258763"/>
                <a:gd name="connsiteY31" fmla="*/ 2580 h 330201"/>
                <a:gd name="connsiteX32" fmla="*/ 119624 w 258763"/>
                <a:gd name="connsiteY32" fmla="*/ 5160 h 330201"/>
                <a:gd name="connsiteX33" fmla="*/ 126110 w 258763"/>
                <a:gd name="connsiteY33" fmla="*/ 7739 h 330201"/>
                <a:gd name="connsiteX34" fmla="*/ 144269 w 258763"/>
                <a:gd name="connsiteY34" fmla="*/ 12899 h 330201"/>
                <a:gd name="connsiteX35" fmla="*/ 145566 w 258763"/>
                <a:gd name="connsiteY35" fmla="*/ 12899 h 330201"/>
                <a:gd name="connsiteX36" fmla="*/ 146863 w 258763"/>
                <a:gd name="connsiteY36" fmla="*/ 14189 h 330201"/>
                <a:gd name="connsiteX37" fmla="*/ 148161 w 258763"/>
                <a:gd name="connsiteY37" fmla="*/ 14189 h 330201"/>
                <a:gd name="connsiteX38" fmla="*/ 149458 w 258763"/>
                <a:gd name="connsiteY38" fmla="*/ 14189 h 330201"/>
                <a:gd name="connsiteX39" fmla="*/ 152052 w 258763"/>
                <a:gd name="connsiteY39" fmla="*/ 14189 h 330201"/>
                <a:gd name="connsiteX40" fmla="*/ 154646 w 258763"/>
                <a:gd name="connsiteY40" fmla="*/ 15478 h 330201"/>
                <a:gd name="connsiteX41" fmla="*/ 155943 w 258763"/>
                <a:gd name="connsiteY41" fmla="*/ 15478 h 330201"/>
                <a:gd name="connsiteX42" fmla="*/ 157240 w 258763"/>
                <a:gd name="connsiteY42" fmla="*/ 15478 h 330201"/>
                <a:gd name="connsiteX43" fmla="*/ 158537 w 258763"/>
                <a:gd name="connsiteY43" fmla="*/ 16768 h 330201"/>
                <a:gd name="connsiteX44" fmla="*/ 159835 w 258763"/>
                <a:gd name="connsiteY44" fmla="*/ 16768 h 330201"/>
                <a:gd name="connsiteX45" fmla="*/ 162429 w 258763"/>
                <a:gd name="connsiteY45" fmla="*/ 16768 h 330201"/>
                <a:gd name="connsiteX46" fmla="*/ 165023 w 258763"/>
                <a:gd name="connsiteY46" fmla="*/ 18058 h 330201"/>
                <a:gd name="connsiteX47" fmla="*/ 166320 w 258763"/>
                <a:gd name="connsiteY47" fmla="*/ 18058 h 330201"/>
                <a:gd name="connsiteX48" fmla="*/ 167617 w 258763"/>
                <a:gd name="connsiteY48" fmla="*/ 18058 h 330201"/>
                <a:gd name="connsiteX49" fmla="*/ 168914 w 258763"/>
                <a:gd name="connsiteY49" fmla="*/ 18058 h 330201"/>
                <a:gd name="connsiteX50" fmla="*/ 170211 w 258763"/>
                <a:gd name="connsiteY50" fmla="*/ 18058 h 330201"/>
                <a:gd name="connsiteX51" fmla="*/ 176697 w 258763"/>
                <a:gd name="connsiteY51" fmla="*/ 20638 h 330201"/>
                <a:gd name="connsiteX52" fmla="*/ 188371 w 258763"/>
                <a:gd name="connsiteY52" fmla="*/ 24507 h 330201"/>
                <a:gd name="connsiteX53" fmla="*/ 193559 w 258763"/>
                <a:gd name="connsiteY53" fmla="*/ 27087 h 330201"/>
                <a:gd name="connsiteX54" fmla="*/ 194856 w 258763"/>
                <a:gd name="connsiteY54" fmla="*/ 28377 h 330201"/>
                <a:gd name="connsiteX55" fmla="*/ 196154 w 258763"/>
                <a:gd name="connsiteY55" fmla="*/ 29667 h 330201"/>
                <a:gd name="connsiteX56" fmla="*/ 197451 w 258763"/>
                <a:gd name="connsiteY56" fmla="*/ 29667 h 330201"/>
                <a:gd name="connsiteX57" fmla="*/ 198748 w 258763"/>
                <a:gd name="connsiteY57" fmla="*/ 30957 h 330201"/>
                <a:gd name="connsiteX58" fmla="*/ 207828 w 258763"/>
                <a:gd name="connsiteY58" fmla="*/ 38696 h 330201"/>
                <a:gd name="connsiteX59" fmla="*/ 213016 w 258763"/>
                <a:gd name="connsiteY59" fmla="*/ 47725 h 330201"/>
                <a:gd name="connsiteX60" fmla="*/ 214313 w 258763"/>
                <a:gd name="connsiteY60" fmla="*/ 55464 h 330201"/>
                <a:gd name="connsiteX61" fmla="*/ 214313 w 258763"/>
                <a:gd name="connsiteY61" fmla="*/ 58044 h 330201"/>
                <a:gd name="connsiteX62" fmla="*/ 213016 w 258763"/>
                <a:gd name="connsiteY62" fmla="*/ 59334 h 330201"/>
                <a:gd name="connsiteX63" fmla="*/ 213016 w 258763"/>
                <a:gd name="connsiteY63" fmla="*/ 60623 h 330201"/>
                <a:gd name="connsiteX64" fmla="*/ 213016 w 258763"/>
                <a:gd name="connsiteY64" fmla="*/ 61913 h 330201"/>
                <a:gd name="connsiteX65" fmla="*/ 211719 w 258763"/>
                <a:gd name="connsiteY65" fmla="*/ 60623 h 330201"/>
                <a:gd name="connsiteX66" fmla="*/ 210422 w 258763"/>
                <a:gd name="connsiteY66" fmla="*/ 59334 h 330201"/>
                <a:gd name="connsiteX67" fmla="*/ 209125 w 258763"/>
                <a:gd name="connsiteY67" fmla="*/ 58044 h 330201"/>
                <a:gd name="connsiteX68" fmla="*/ 203936 w 258763"/>
                <a:gd name="connsiteY68" fmla="*/ 54174 h 330201"/>
                <a:gd name="connsiteX69" fmla="*/ 197451 w 258763"/>
                <a:gd name="connsiteY69" fmla="*/ 51594 h 330201"/>
                <a:gd name="connsiteX70" fmla="*/ 189668 w 258763"/>
                <a:gd name="connsiteY70" fmla="*/ 50305 h 330201"/>
                <a:gd name="connsiteX71" fmla="*/ 187074 w 258763"/>
                <a:gd name="connsiteY71" fmla="*/ 50305 h 330201"/>
                <a:gd name="connsiteX72" fmla="*/ 184480 w 258763"/>
                <a:gd name="connsiteY72" fmla="*/ 49015 h 330201"/>
                <a:gd name="connsiteX73" fmla="*/ 180588 w 258763"/>
                <a:gd name="connsiteY73" fmla="*/ 47725 h 330201"/>
                <a:gd name="connsiteX74" fmla="*/ 170211 w 258763"/>
                <a:gd name="connsiteY74" fmla="*/ 46435 h 330201"/>
                <a:gd name="connsiteX75" fmla="*/ 165023 w 258763"/>
                <a:gd name="connsiteY75" fmla="*/ 45145 h 330201"/>
                <a:gd name="connsiteX76" fmla="*/ 163726 w 258763"/>
                <a:gd name="connsiteY76" fmla="*/ 45145 h 330201"/>
                <a:gd name="connsiteX77" fmla="*/ 162429 w 258763"/>
                <a:gd name="connsiteY77" fmla="*/ 45145 h 330201"/>
                <a:gd name="connsiteX78" fmla="*/ 159835 w 258763"/>
                <a:gd name="connsiteY78" fmla="*/ 43855 h 330201"/>
                <a:gd name="connsiteX79" fmla="*/ 158537 w 258763"/>
                <a:gd name="connsiteY79" fmla="*/ 43855 h 330201"/>
                <a:gd name="connsiteX80" fmla="*/ 155943 w 258763"/>
                <a:gd name="connsiteY80" fmla="*/ 42565 h 330201"/>
                <a:gd name="connsiteX81" fmla="*/ 152052 w 258763"/>
                <a:gd name="connsiteY81" fmla="*/ 42565 h 330201"/>
                <a:gd name="connsiteX82" fmla="*/ 149458 w 258763"/>
                <a:gd name="connsiteY82" fmla="*/ 41276 h 330201"/>
                <a:gd name="connsiteX83" fmla="*/ 146863 w 258763"/>
                <a:gd name="connsiteY83" fmla="*/ 39986 h 330201"/>
                <a:gd name="connsiteX84" fmla="*/ 135189 w 258763"/>
                <a:gd name="connsiteY84" fmla="*/ 34826 h 330201"/>
                <a:gd name="connsiteX85" fmla="*/ 124813 w 258763"/>
                <a:gd name="connsiteY85" fmla="*/ 27087 h 330201"/>
                <a:gd name="connsiteX86" fmla="*/ 117030 w 258763"/>
                <a:gd name="connsiteY86" fmla="*/ 19348 h 330201"/>
                <a:gd name="connsiteX87" fmla="*/ 111841 w 258763"/>
                <a:gd name="connsiteY87" fmla="*/ 12899 h 330201"/>
                <a:gd name="connsiteX88" fmla="*/ 109247 w 258763"/>
                <a:gd name="connsiteY88" fmla="*/ 6450 h 330201"/>
                <a:gd name="connsiteX89" fmla="*/ 107950 w 258763"/>
                <a:gd name="connsiteY89" fmla="*/ 1290 h 330201"/>
                <a:gd name="connsiteX90" fmla="*/ 107950 w 258763"/>
                <a:gd name="connsiteY90" fmla="*/ 0 h 330201"/>
                <a:gd name="connsiteX91" fmla="*/ 9525 w 258763"/>
                <a:gd name="connsiteY91" fmla="*/ 0 h 330201"/>
                <a:gd name="connsiteX92" fmla="*/ 10822 w 258763"/>
                <a:gd name="connsiteY92" fmla="*/ 1290 h 330201"/>
                <a:gd name="connsiteX93" fmla="*/ 14713 w 258763"/>
                <a:gd name="connsiteY93" fmla="*/ 2580 h 330201"/>
                <a:gd name="connsiteX94" fmla="*/ 19902 w 258763"/>
                <a:gd name="connsiteY94" fmla="*/ 5160 h 330201"/>
                <a:gd name="connsiteX95" fmla="*/ 27684 w 258763"/>
                <a:gd name="connsiteY95" fmla="*/ 7739 h 330201"/>
                <a:gd name="connsiteX96" fmla="*/ 45844 w 258763"/>
                <a:gd name="connsiteY96" fmla="*/ 12899 h 330201"/>
                <a:gd name="connsiteX97" fmla="*/ 47141 w 258763"/>
                <a:gd name="connsiteY97" fmla="*/ 12899 h 330201"/>
                <a:gd name="connsiteX98" fmla="*/ 48438 w 258763"/>
                <a:gd name="connsiteY98" fmla="*/ 12899 h 330201"/>
                <a:gd name="connsiteX99" fmla="*/ 48438 w 258763"/>
                <a:gd name="connsiteY99" fmla="*/ 14189 h 330201"/>
                <a:gd name="connsiteX100" fmla="*/ 49735 w 258763"/>
                <a:gd name="connsiteY100" fmla="*/ 14189 h 330201"/>
                <a:gd name="connsiteX101" fmla="*/ 52329 w 258763"/>
                <a:gd name="connsiteY101" fmla="*/ 14189 h 330201"/>
                <a:gd name="connsiteX102" fmla="*/ 54924 w 258763"/>
                <a:gd name="connsiteY102" fmla="*/ 15478 h 330201"/>
                <a:gd name="connsiteX103" fmla="*/ 56221 w 258763"/>
                <a:gd name="connsiteY103" fmla="*/ 15478 h 330201"/>
                <a:gd name="connsiteX104" fmla="*/ 57518 w 258763"/>
                <a:gd name="connsiteY104" fmla="*/ 15478 h 330201"/>
                <a:gd name="connsiteX105" fmla="*/ 58815 w 258763"/>
                <a:gd name="connsiteY105" fmla="*/ 15478 h 330201"/>
                <a:gd name="connsiteX106" fmla="*/ 60112 w 258763"/>
                <a:gd name="connsiteY106" fmla="*/ 16768 h 330201"/>
                <a:gd name="connsiteX107" fmla="*/ 62706 w 258763"/>
                <a:gd name="connsiteY107" fmla="*/ 16768 h 330201"/>
                <a:gd name="connsiteX108" fmla="*/ 65301 w 258763"/>
                <a:gd name="connsiteY108" fmla="*/ 18058 h 330201"/>
                <a:gd name="connsiteX109" fmla="*/ 66598 w 258763"/>
                <a:gd name="connsiteY109" fmla="*/ 18058 h 330201"/>
                <a:gd name="connsiteX110" fmla="*/ 69192 w 258763"/>
                <a:gd name="connsiteY110" fmla="*/ 18058 h 330201"/>
                <a:gd name="connsiteX111" fmla="*/ 70489 w 258763"/>
                <a:gd name="connsiteY111" fmla="*/ 18058 h 330201"/>
                <a:gd name="connsiteX112" fmla="*/ 71786 w 258763"/>
                <a:gd name="connsiteY112" fmla="*/ 18058 h 330201"/>
                <a:gd name="connsiteX113" fmla="*/ 76975 w 258763"/>
                <a:gd name="connsiteY113" fmla="*/ 20638 h 330201"/>
                <a:gd name="connsiteX114" fmla="*/ 89946 w 258763"/>
                <a:gd name="connsiteY114" fmla="*/ 24507 h 330201"/>
                <a:gd name="connsiteX115" fmla="*/ 95134 w 258763"/>
                <a:gd name="connsiteY115" fmla="*/ 27087 h 330201"/>
                <a:gd name="connsiteX116" fmla="*/ 96431 w 258763"/>
                <a:gd name="connsiteY116" fmla="*/ 28377 h 330201"/>
                <a:gd name="connsiteX117" fmla="*/ 97728 w 258763"/>
                <a:gd name="connsiteY117" fmla="*/ 28377 h 330201"/>
                <a:gd name="connsiteX118" fmla="*/ 99025 w 258763"/>
                <a:gd name="connsiteY118" fmla="*/ 29667 h 330201"/>
                <a:gd name="connsiteX119" fmla="*/ 100323 w 258763"/>
                <a:gd name="connsiteY119" fmla="*/ 30957 h 330201"/>
                <a:gd name="connsiteX120" fmla="*/ 108105 w 258763"/>
                <a:gd name="connsiteY120" fmla="*/ 38696 h 330201"/>
                <a:gd name="connsiteX121" fmla="*/ 113294 w 258763"/>
                <a:gd name="connsiteY121" fmla="*/ 47725 h 330201"/>
                <a:gd name="connsiteX122" fmla="*/ 114591 w 258763"/>
                <a:gd name="connsiteY122" fmla="*/ 55464 h 330201"/>
                <a:gd name="connsiteX123" fmla="*/ 114591 w 258763"/>
                <a:gd name="connsiteY123" fmla="*/ 58044 h 330201"/>
                <a:gd name="connsiteX124" fmla="*/ 114591 w 258763"/>
                <a:gd name="connsiteY124" fmla="*/ 59334 h 330201"/>
                <a:gd name="connsiteX125" fmla="*/ 114591 w 258763"/>
                <a:gd name="connsiteY125" fmla="*/ 60623 h 330201"/>
                <a:gd name="connsiteX126" fmla="*/ 113294 w 258763"/>
                <a:gd name="connsiteY126" fmla="*/ 61913 h 330201"/>
                <a:gd name="connsiteX127" fmla="*/ 111997 w 258763"/>
                <a:gd name="connsiteY127" fmla="*/ 60623 h 330201"/>
                <a:gd name="connsiteX128" fmla="*/ 111997 w 258763"/>
                <a:gd name="connsiteY128" fmla="*/ 59334 h 330201"/>
                <a:gd name="connsiteX129" fmla="*/ 110700 w 258763"/>
                <a:gd name="connsiteY129" fmla="*/ 58044 h 330201"/>
                <a:gd name="connsiteX130" fmla="*/ 109403 w 258763"/>
                <a:gd name="connsiteY130" fmla="*/ 58044 h 330201"/>
                <a:gd name="connsiteX131" fmla="*/ 104214 w 258763"/>
                <a:gd name="connsiteY131" fmla="*/ 54174 h 330201"/>
                <a:gd name="connsiteX132" fmla="*/ 97728 w 258763"/>
                <a:gd name="connsiteY132" fmla="*/ 51594 h 330201"/>
                <a:gd name="connsiteX133" fmla="*/ 89946 w 258763"/>
                <a:gd name="connsiteY133" fmla="*/ 50305 h 330201"/>
                <a:gd name="connsiteX134" fmla="*/ 88649 w 258763"/>
                <a:gd name="connsiteY134" fmla="*/ 50305 h 330201"/>
                <a:gd name="connsiteX135" fmla="*/ 86054 w 258763"/>
                <a:gd name="connsiteY135" fmla="*/ 49015 h 330201"/>
                <a:gd name="connsiteX136" fmla="*/ 80866 w 258763"/>
                <a:gd name="connsiteY136" fmla="*/ 47725 h 330201"/>
                <a:gd name="connsiteX137" fmla="*/ 71786 w 258763"/>
                <a:gd name="connsiteY137" fmla="*/ 46435 h 330201"/>
                <a:gd name="connsiteX138" fmla="*/ 66598 w 258763"/>
                <a:gd name="connsiteY138" fmla="*/ 45145 h 330201"/>
                <a:gd name="connsiteX139" fmla="*/ 65301 w 258763"/>
                <a:gd name="connsiteY139" fmla="*/ 45145 h 330201"/>
                <a:gd name="connsiteX140" fmla="*/ 64003 w 258763"/>
                <a:gd name="connsiteY140" fmla="*/ 45145 h 330201"/>
                <a:gd name="connsiteX141" fmla="*/ 62706 w 258763"/>
                <a:gd name="connsiteY141" fmla="*/ 45145 h 330201"/>
                <a:gd name="connsiteX142" fmla="*/ 61409 w 258763"/>
                <a:gd name="connsiteY142" fmla="*/ 43855 h 330201"/>
                <a:gd name="connsiteX143" fmla="*/ 60112 w 258763"/>
                <a:gd name="connsiteY143" fmla="*/ 43855 h 330201"/>
                <a:gd name="connsiteX144" fmla="*/ 56221 w 258763"/>
                <a:gd name="connsiteY144" fmla="*/ 42565 h 330201"/>
                <a:gd name="connsiteX145" fmla="*/ 53627 w 258763"/>
                <a:gd name="connsiteY145" fmla="*/ 42565 h 330201"/>
                <a:gd name="connsiteX146" fmla="*/ 51032 w 258763"/>
                <a:gd name="connsiteY146" fmla="*/ 41276 h 330201"/>
                <a:gd name="connsiteX147" fmla="*/ 47141 w 258763"/>
                <a:gd name="connsiteY147" fmla="*/ 39986 h 330201"/>
                <a:gd name="connsiteX148" fmla="*/ 36764 w 258763"/>
                <a:gd name="connsiteY148" fmla="*/ 34826 h 330201"/>
                <a:gd name="connsiteX149" fmla="*/ 26387 w 258763"/>
                <a:gd name="connsiteY149" fmla="*/ 27087 h 330201"/>
                <a:gd name="connsiteX150" fmla="*/ 18605 w 258763"/>
                <a:gd name="connsiteY150" fmla="*/ 19348 h 330201"/>
                <a:gd name="connsiteX151" fmla="*/ 13416 w 258763"/>
                <a:gd name="connsiteY151" fmla="*/ 12899 h 330201"/>
                <a:gd name="connsiteX152" fmla="*/ 10822 w 258763"/>
                <a:gd name="connsiteY152" fmla="*/ 6450 h 330201"/>
                <a:gd name="connsiteX153" fmla="*/ 9525 w 258763"/>
                <a:gd name="connsiteY153" fmla="*/ 1290 h 330201"/>
                <a:gd name="connsiteX154" fmla="*/ 9525 w 258763"/>
                <a:gd name="connsiteY154" fmla="*/ 0 h 33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58763" h="330201">
                  <a:moveTo>
                    <a:pt x="43815" y="130175"/>
                  </a:moveTo>
                  <a:cubicBezTo>
                    <a:pt x="34925" y="130175"/>
                    <a:pt x="28575" y="137968"/>
                    <a:pt x="28575" y="147060"/>
                  </a:cubicBezTo>
                  <a:cubicBezTo>
                    <a:pt x="28575" y="147060"/>
                    <a:pt x="28575" y="147060"/>
                    <a:pt x="28575" y="227590"/>
                  </a:cubicBezTo>
                  <a:cubicBezTo>
                    <a:pt x="28575" y="236682"/>
                    <a:pt x="34925" y="244475"/>
                    <a:pt x="43815" y="244475"/>
                  </a:cubicBezTo>
                  <a:cubicBezTo>
                    <a:pt x="52705" y="244475"/>
                    <a:pt x="60325" y="236682"/>
                    <a:pt x="60325" y="227590"/>
                  </a:cubicBezTo>
                  <a:cubicBezTo>
                    <a:pt x="60325" y="227590"/>
                    <a:pt x="60325" y="227590"/>
                    <a:pt x="60325" y="147060"/>
                  </a:cubicBezTo>
                  <a:cubicBezTo>
                    <a:pt x="60325" y="137968"/>
                    <a:pt x="52705" y="130175"/>
                    <a:pt x="43815" y="130175"/>
                  </a:cubicBezTo>
                  <a:close/>
                  <a:moveTo>
                    <a:pt x="221457" y="98425"/>
                  </a:moveTo>
                  <a:cubicBezTo>
                    <a:pt x="215008" y="98425"/>
                    <a:pt x="211138" y="103579"/>
                    <a:pt x="211138" y="110021"/>
                  </a:cubicBezTo>
                  <a:lnTo>
                    <a:pt x="211138" y="265918"/>
                  </a:lnTo>
                  <a:cubicBezTo>
                    <a:pt x="211138" y="271072"/>
                    <a:pt x="215008" y="276225"/>
                    <a:pt x="221457" y="276225"/>
                  </a:cubicBezTo>
                  <a:cubicBezTo>
                    <a:pt x="227907" y="276225"/>
                    <a:pt x="231776" y="271072"/>
                    <a:pt x="231776" y="265918"/>
                  </a:cubicBezTo>
                  <a:cubicBezTo>
                    <a:pt x="231776" y="265918"/>
                    <a:pt x="231776" y="265918"/>
                    <a:pt x="231776" y="110021"/>
                  </a:cubicBezTo>
                  <a:cubicBezTo>
                    <a:pt x="231776" y="103579"/>
                    <a:pt x="227907" y="98425"/>
                    <a:pt x="221457" y="98425"/>
                  </a:cubicBezTo>
                  <a:close/>
                  <a:moveTo>
                    <a:pt x="80216" y="71438"/>
                  </a:moveTo>
                  <a:cubicBezTo>
                    <a:pt x="80216" y="71438"/>
                    <a:pt x="80216" y="71438"/>
                    <a:pt x="236768" y="71438"/>
                  </a:cubicBezTo>
                  <a:cubicBezTo>
                    <a:pt x="258763" y="71438"/>
                    <a:pt x="258763" y="71438"/>
                    <a:pt x="258763" y="93324"/>
                  </a:cubicBezTo>
                  <a:cubicBezTo>
                    <a:pt x="258763" y="93324"/>
                    <a:pt x="258763" y="93324"/>
                    <a:pt x="258763" y="274844"/>
                  </a:cubicBezTo>
                  <a:cubicBezTo>
                    <a:pt x="258763" y="330201"/>
                    <a:pt x="258763" y="330201"/>
                    <a:pt x="204423" y="330201"/>
                  </a:cubicBezTo>
                  <a:cubicBezTo>
                    <a:pt x="204423" y="330201"/>
                    <a:pt x="204423" y="330201"/>
                    <a:pt x="113856" y="330201"/>
                  </a:cubicBezTo>
                  <a:cubicBezTo>
                    <a:pt x="59515" y="330201"/>
                    <a:pt x="59515" y="330201"/>
                    <a:pt x="59515" y="274844"/>
                  </a:cubicBezTo>
                  <a:cubicBezTo>
                    <a:pt x="59515" y="274844"/>
                    <a:pt x="59515" y="274844"/>
                    <a:pt x="59515" y="267120"/>
                  </a:cubicBezTo>
                  <a:cubicBezTo>
                    <a:pt x="54340" y="269694"/>
                    <a:pt x="49165" y="270982"/>
                    <a:pt x="42696" y="270982"/>
                  </a:cubicBezTo>
                  <a:cubicBezTo>
                    <a:pt x="19407" y="270982"/>
                    <a:pt x="0" y="251671"/>
                    <a:pt x="0" y="227211"/>
                  </a:cubicBezTo>
                  <a:cubicBezTo>
                    <a:pt x="0" y="227211"/>
                    <a:pt x="0" y="227211"/>
                    <a:pt x="0" y="147394"/>
                  </a:cubicBezTo>
                  <a:cubicBezTo>
                    <a:pt x="0" y="122933"/>
                    <a:pt x="19407" y="103623"/>
                    <a:pt x="42696" y="103623"/>
                  </a:cubicBezTo>
                  <a:cubicBezTo>
                    <a:pt x="49165" y="103623"/>
                    <a:pt x="54340" y="104910"/>
                    <a:pt x="59515" y="107485"/>
                  </a:cubicBezTo>
                  <a:cubicBezTo>
                    <a:pt x="59515" y="107485"/>
                    <a:pt x="59515" y="107485"/>
                    <a:pt x="59515" y="93324"/>
                  </a:cubicBezTo>
                  <a:cubicBezTo>
                    <a:pt x="59515" y="71438"/>
                    <a:pt x="59515" y="71438"/>
                    <a:pt x="80216" y="71438"/>
                  </a:cubicBezTo>
                  <a:close/>
                  <a:moveTo>
                    <a:pt x="107950" y="0"/>
                  </a:moveTo>
                  <a:cubicBezTo>
                    <a:pt x="107950" y="0"/>
                    <a:pt x="107950" y="0"/>
                    <a:pt x="109247" y="1290"/>
                  </a:cubicBezTo>
                  <a:cubicBezTo>
                    <a:pt x="110544" y="1290"/>
                    <a:pt x="111841" y="2580"/>
                    <a:pt x="113139" y="2580"/>
                  </a:cubicBezTo>
                  <a:cubicBezTo>
                    <a:pt x="114436" y="3870"/>
                    <a:pt x="117030" y="3870"/>
                    <a:pt x="119624" y="5160"/>
                  </a:cubicBezTo>
                  <a:cubicBezTo>
                    <a:pt x="120921" y="6450"/>
                    <a:pt x="123515" y="6450"/>
                    <a:pt x="126110" y="7739"/>
                  </a:cubicBezTo>
                  <a:cubicBezTo>
                    <a:pt x="131298" y="10319"/>
                    <a:pt x="137784" y="11609"/>
                    <a:pt x="144269" y="12899"/>
                  </a:cubicBezTo>
                  <a:cubicBezTo>
                    <a:pt x="144269" y="12899"/>
                    <a:pt x="144269" y="12899"/>
                    <a:pt x="145566" y="12899"/>
                  </a:cubicBezTo>
                  <a:cubicBezTo>
                    <a:pt x="145566" y="12899"/>
                    <a:pt x="146863" y="12899"/>
                    <a:pt x="146863" y="14189"/>
                  </a:cubicBezTo>
                  <a:cubicBezTo>
                    <a:pt x="146863" y="14189"/>
                    <a:pt x="146863" y="14189"/>
                    <a:pt x="148161" y="14189"/>
                  </a:cubicBezTo>
                  <a:cubicBezTo>
                    <a:pt x="148161" y="14189"/>
                    <a:pt x="149458" y="14189"/>
                    <a:pt x="149458" y="14189"/>
                  </a:cubicBezTo>
                  <a:cubicBezTo>
                    <a:pt x="149458" y="14189"/>
                    <a:pt x="150755" y="14189"/>
                    <a:pt x="152052" y="14189"/>
                  </a:cubicBezTo>
                  <a:cubicBezTo>
                    <a:pt x="152052" y="15478"/>
                    <a:pt x="153349" y="15478"/>
                    <a:pt x="154646" y="15478"/>
                  </a:cubicBezTo>
                  <a:cubicBezTo>
                    <a:pt x="154646" y="15478"/>
                    <a:pt x="154646" y="15478"/>
                    <a:pt x="155943" y="15478"/>
                  </a:cubicBezTo>
                  <a:cubicBezTo>
                    <a:pt x="155943" y="15478"/>
                    <a:pt x="155943" y="15478"/>
                    <a:pt x="157240" y="15478"/>
                  </a:cubicBezTo>
                  <a:cubicBezTo>
                    <a:pt x="157240" y="15478"/>
                    <a:pt x="157240" y="15478"/>
                    <a:pt x="158537" y="16768"/>
                  </a:cubicBezTo>
                  <a:cubicBezTo>
                    <a:pt x="158537" y="16768"/>
                    <a:pt x="158537" y="16768"/>
                    <a:pt x="159835" y="16768"/>
                  </a:cubicBezTo>
                  <a:cubicBezTo>
                    <a:pt x="161132" y="16768"/>
                    <a:pt x="161132" y="16768"/>
                    <a:pt x="162429" y="16768"/>
                  </a:cubicBezTo>
                  <a:cubicBezTo>
                    <a:pt x="163726" y="16768"/>
                    <a:pt x="163726" y="16768"/>
                    <a:pt x="165023" y="18058"/>
                  </a:cubicBezTo>
                  <a:cubicBezTo>
                    <a:pt x="165023" y="18058"/>
                    <a:pt x="165023" y="18058"/>
                    <a:pt x="166320" y="18058"/>
                  </a:cubicBezTo>
                  <a:cubicBezTo>
                    <a:pt x="166320" y="18058"/>
                    <a:pt x="166320" y="18058"/>
                    <a:pt x="167617" y="18058"/>
                  </a:cubicBezTo>
                  <a:cubicBezTo>
                    <a:pt x="167617" y="18058"/>
                    <a:pt x="167617" y="18058"/>
                    <a:pt x="168914" y="18058"/>
                  </a:cubicBezTo>
                  <a:cubicBezTo>
                    <a:pt x="168914" y="18058"/>
                    <a:pt x="168914" y="18058"/>
                    <a:pt x="170211" y="18058"/>
                  </a:cubicBezTo>
                  <a:cubicBezTo>
                    <a:pt x="172806" y="19348"/>
                    <a:pt x="174103" y="19348"/>
                    <a:pt x="176697" y="20638"/>
                  </a:cubicBezTo>
                  <a:cubicBezTo>
                    <a:pt x="180588" y="21928"/>
                    <a:pt x="184480" y="23218"/>
                    <a:pt x="188371" y="24507"/>
                  </a:cubicBezTo>
                  <a:cubicBezTo>
                    <a:pt x="190965" y="25797"/>
                    <a:pt x="192262" y="25797"/>
                    <a:pt x="193559" y="27087"/>
                  </a:cubicBezTo>
                  <a:cubicBezTo>
                    <a:pt x="194856" y="28377"/>
                    <a:pt x="194856" y="28377"/>
                    <a:pt x="194856" y="28377"/>
                  </a:cubicBezTo>
                  <a:cubicBezTo>
                    <a:pt x="196154" y="28377"/>
                    <a:pt x="196154" y="28377"/>
                    <a:pt x="196154" y="29667"/>
                  </a:cubicBezTo>
                  <a:cubicBezTo>
                    <a:pt x="197451" y="29667"/>
                    <a:pt x="197451" y="29667"/>
                    <a:pt x="197451" y="29667"/>
                  </a:cubicBezTo>
                  <a:cubicBezTo>
                    <a:pt x="198748" y="29667"/>
                    <a:pt x="198748" y="30957"/>
                    <a:pt x="198748" y="30957"/>
                  </a:cubicBezTo>
                  <a:cubicBezTo>
                    <a:pt x="202639" y="33536"/>
                    <a:pt x="205233" y="36116"/>
                    <a:pt x="207828" y="38696"/>
                  </a:cubicBezTo>
                  <a:cubicBezTo>
                    <a:pt x="210422" y="41276"/>
                    <a:pt x="211719" y="45145"/>
                    <a:pt x="213016" y="47725"/>
                  </a:cubicBezTo>
                  <a:cubicBezTo>
                    <a:pt x="214313" y="50305"/>
                    <a:pt x="214313" y="52884"/>
                    <a:pt x="214313" y="55464"/>
                  </a:cubicBezTo>
                  <a:cubicBezTo>
                    <a:pt x="214313" y="56754"/>
                    <a:pt x="214313" y="56754"/>
                    <a:pt x="214313" y="58044"/>
                  </a:cubicBezTo>
                  <a:cubicBezTo>
                    <a:pt x="214313" y="58044"/>
                    <a:pt x="214313" y="59334"/>
                    <a:pt x="213016" y="59334"/>
                  </a:cubicBezTo>
                  <a:cubicBezTo>
                    <a:pt x="213016" y="59334"/>
                    <a:pt x="213016" y="59334"/>
                    <a:pt x="213016" y="60623"/>
                  </a:cubicBezTo>
                  <a:cubicBezTo>
                    <a:pt x="213016" y="61913"/>
                    <a:pt x="213016" y="61913"/>
                    <a:pt x="213016" y="61913"/>
                  </a:cubicBezTo>
                  <a:cubicBezTo>
                    <a:pt x="213016" y="61913"/>
                    <a:pt x="213016" y="61913"/>
                    <a:pt x="211719" y="60623"/>
                  </a:cubicBezTo>
                  <a:cubicBezTo>
                    <a:pt x="211719" y="60623"/>
                    <a:pt x="211719" y="59334"/>
                    <a:pt x="210422" y="59334"/>
                  </a:cubicBezTo>
                  <a:cubicBezTo>
                    <a:pt x="210422" y="59334"/>
                    <a:pt x="210422" y="58044"/>
                    <a:pt x="209125" y="58044"/>
                  </a:cubicBezTo>
                  <a:cubicBezTo>
                    <a:pt x="207828" y="56754"/>
                    <a:pt x="205233" y="55464"/>
                    <a:pt x="203936" y="54174"/>
                  </a:cubicBezTo>
                  <a:cubicBezTo>
                    <a:pt x="201342" y="54174"/>
                    <a:pt x="200045" y="52884"/>
                    <a:pt x="197451" y="51594"/>
                  </a:cubicBezTo>
                  <a:cubicBezTo>
                    <a:pt x="194856" y="51594"/>
                    <a:pt x="192262" y="50305"/>
                    <a:pt x="189668" y="50305"/>
                  </a:cubicBezTo>
                  <a:cubicBezTo>
                    <a:pt x="188371" y="50305"/>
                    <a:pt x="188371" y="50305"/>
                    <a:pt x="187074" y="50305"/>
                  </a:cubicBezTo>
                  <a:cubicBezTo>
                    <a:pt x="187074" y="49015"/>
                    <a:pt x="185777" y="49015"/>
                    <a:pt x="184480" y="49015"/>
                  </a:cubicBezTo>
                  <a:cubicBezTo>
                    <a:pt x="183182" y="49015"/>
                    <a:pt x="181885" y="49015"/>
                    <a:pt x="180588" y="47725"/>
                  </a:cubicBezTo>
                  <a:cubicBezTo>
                    <a:pt x="176697" y="47725"/>
                    <a:pt x="174103" y="47725"/>
                    <a:pt x="170211" y="46435"/>
                  </a:cubicBezTo>
                  <a:cubicBezTo>
                    <a:pt x="168914" y="46435"/>
                    <a:pt x="166320" y="45145"/>
                    <a:pt x="165023" y="45145"/>
                  </a:cubicBezTo>
                  <a:cubicBezTo>
                    <a:pt x="165023" y="45145"/>
                    <a:pt x="165023" y="45145"/>
                    <a:pt x="163726" y="45145"/>
                  </a:cubicBezTo>
                  <a:cubicBezTo>
                    <a:pt x="163726" y="45145"/>
                    <a:pt x="163726" y="45145"/>
                    <a:pt x="162429" y="45145"/>
                  </a:cubicBezTo>
                  <a:cubicBezTo>
                    <a:pt x="162429" y="45145"/>
                    <a:pt x="162429" y="45145"/>
                    <a:pt x="159835" y="43855"/>
                  </a:cubicBezTo>
                  <a:cubicBezTo>
                    <a:pt x="159835" y="43855"/>
                    <a:pt x="159835" y="43855"/>
                    <a:pt x="158537" y="43855"/>
                  </a:cubicBezTo>
                  <a:cubicBezTo>
                    <a:pt x="157240" y="43855"/>
                    <a:pt x="157240" y="43855"/>
                    <a:pt x="155943" y="42565"/>
                  </a:cubicBezTo>
                  <a:cubicBezTo>
                    <a:pt x="154646" y="42565"/>
                    <a:pt x="153349" y="42565"/>
                    <a:pt x="152052" y="42565"/>
                  </a:cubicBezTo>
                  <a:cubicBezTo>
                    <a:pt x="152052" y="41276"/>
                    <a:pt x="150755" y="41276"/>
                    <a:pt x="149458" y="41276"/>
                  </a:cubicBezTo>
                  <a:cubicBezTo>
                    <a:pt x="148161" y="41276"/>
                    <a:pt x="146863" y="39986"/>
                    <a:pt x="146863" y="39986"/>
                  </a:cubicBezTo>
                  <a:cubicBezTo>
                    <a:pt x="142972" y="38696"/>
                    <a:pt x="139081" y="36116"/>
                    <a:pt x="135189" y="34826"/>
                  </a:cubicBezTo>
                  <a:cubicBezTo>
                    <a:pt x="131298" y="32247"/>
                    <a:pt x="128704" y="29667"/>
                    <a:pt x="124813" y="27087"/>
                  </a:cubicBezTo>
                  <a:cubicBezTo>
                    <a:pt x="122218" y="24507"/>
                    <a:pt x="119624" y="21928"/>
                    <a:pt x="117030" y="19348"/>
                  </a:cubicBezTo>
                  <a:cubicBezTo>
                    <a:pt x="115733" y="16768"/>
                    <a:pt x="113139" y="15478"/>
                    <a:pt x="111841" y="12899"/>
                  </a:cubicBezTo>
                  <a:cubicBezTo>
                    <a:pt x="110544" y="10319"/>
                    <a:pt x="110544" y="7739"/>
                    <a:pt x="109247" y="6450"/>
                  </a:cubicBezTo>
                  <a:cubicBezTo>
                    <a:pt x="109247" y="3870"/>
                    <a:pt x="107950" y="2580"/>
                    <a:pt x="107950" y="1290"/>
                  </a:cubicBezTo>
                  <a:cubicBezTo>
                    <a:pt x="107950" y="1290"/>
                    <a:pt x="107950" y="0"/>
                    <a:pt x="107950" y="0"/>
                  </a:cubicBezTo>
                  <a:close/>
                  <a:moveTo>
                    <a:pt x="9525" y="0"/>
                  </a:moveTo>
                  <a:cubicBezTo>
                    <a:pt x="9525" y="0"/>
                    <a:pt x="9525" y="0"/>
                    <a:pt x="10822" y="1290"/>
                  </a:cubicBezTo>
                  <a:cubicBezTo>
                    <a:pt x="12119" y="1290"/>
                    <a:pt x="12119" y="2580"/>
                    <a:pt x="14713" y="2580"/>
                  </a:cubicBezTo>
                  <a:cubicBezTo>
                    <a:pt x="16010" y="3870"/>
                    <a:pt x="17308" y="3870"/>
                    <a:pt x="19902" y="5160"/>
                  </a:cubicBezTo>
                  <a:cubicBezTo>
                    <a:pt x="22496" y="6450"/>
                    <a:pt x="25090" y="6450"/>
                    <a:pt x="27684" y="7739"/>
                  </a:cubicBezTo>
                  <a:cubicBezTo>
                    <a:pt x="32873" y="9029"/>
                    <a:pt x="39358" y="11609"/>
                    <a:pt x="45844" y="12899"/>
                  </a:cubicBezTo>
                  <a:cubicBezTo>
                    <a:pt x="45844" y="12899"/>
                    <a:pt x="45844" y="12899"/>
                    <a:pt x="47141" y="12899"/>
                  </a:cubicBezTo>
                  <a:cubicBezTo>
                    <a:pt x="47141" y="12899"/>
                    <a:pt x="47141" y="12899"/>
                    <a:pt x="48438" y="12899"/>
                  </a:cubicBezTo>
                  <a:cubicBezTo>
                    <a:pt x="48438" y="12899"/>
                    <a:pt x="48438" y="12899"/>
                    <a:pt x="48438" y="14189"/>
                  </a:cubicBezTo>
                  <a:cubicBezTo>
                    <a:pt x="49735" y="14189"/>
                    <a:pt x="49735" y="14189"/>
                    <a:pt x="49735" y="14189"/>
                  </a:cubicBezTo>
                  <a:cubicBezTo>
                    <a:pt x="51032" y="14189"/>
                    <a:pt x="52329" y="14189"/>
                    <a:pt x="52329" y="14189"/>
                  </a:cubicBezTo>
                  <a:cubicBezTo>
                    <a:pt x="53627" y="15478"/>
                    <a:pt x="54924" y="15478"/>
                    <a:pt x="54924" y="15478"/>
                  </a:cubicBezTo>
                  <a:cubicBezTo>
                    <a:pt x="56221" y="15478"/>
                    <a:pt x="56221" y="15478"/>
                    <a:pt x="56221" y="15478"/>
                  </a:cubicBezTo>
                  <a:cubicBezTo>
                    <a:pt x="57518" y="15478"/>
                    <a:pt x="57518" y="15478"/>
                    <a:pt x="57518" y="15478"/>
                  </a:cubicBezTo>
                  <a:cubicBezTo>
                    <a:pt x="58815" y="15478"/>
                    <a:pt x="58815" y="15478"/>
                    <a:pt x="58815" y="15478"/>
                  </a:cubicBezTo>
                  <a:cubicBezTo>
                    <a:pt x="60112" y="16768"/>
                    <a:pt x="60112" y="16768"/>
                    <a:pt x="60112" y="16768"/>
                  </a:cubicBezTo>
                  <a:cubicBezTo>
                    <a:pt x="61409" y="16768"/>
                    <a:pt x="62706" y="16768"/>
                    <a:pt x="62706" y="16768"/>
                  </a:cubicBezTo>
                  <a:cubicBezTo>
                    <a:pt x="64003" y="16768"/>
                    <a:pt x="65301" y="16768"/>
                    <a:pt x="65301" y="18058"/>
                  </a:cubicBezTo>
                  <a:cubicBezTo>
                    <a:pt x="65301" y="18058"/>
                    <a:pt x="65301" y="18058"/>
                    <a:pt x="66598" y="18058"/>
                  </a:cubicBezTo>
                  <a:cubicBezTo>
                    <a:pt x="66598" y="18058"/>
                    <a:pt x="66598" y="18058"/>
                    <a:pt x="69192" y="18058"/>
                  </a:cubicBezTo>
                  <a:cubicBezTo>
                    <a:pt x="69192" y="18058"/>
                    <a:pt x="69192" y="18058"/>
                    <a:pt x="70489" y="18058"/>
                  </a:cubicBezTo>
                  <a:cubicBezTo>
                    <a:pt x="70489" y="18058"/>
                    <a:pt x="70489" y="18058"/>
                    <a:pt x="71786" y="18058"/>
                  </a:cubicBezTo>
                  <a:cubicBezTo>
                    <a:pt x="73083" y="19348"/>
                    <a:pt x="75677" y="19348"/>
                    <a:pt x="76975" y="20638"/>
                  </a:cubicBezTo>
                  <a:cubicBezTo>
                    <a:pt x="82163" y="20638"/>
                    <a:pt x="86054" y="23218"/>
                    <a:pt x="89946" y="24507"/>
                  </a:cubicBezTo>
                  <a:cubicBezTo>
                    <a:pt x="91243" y="25797"/>
                    <a:pt x="93837" y="25797"/>
                    <a:pt x="95134" y="27087"/>
                  </a:cubicBezTo>
                  <a:cubicBezTo>
                    <a:pt x="95134" y="27087"/>
                    <a:pt x="96431" y="28377"/>
                    <a:pt x="96431" y="28377"/>
                  </a:cubicBezTo>
                  <a:cubicBezTo>
                    <a:pt x="96431" y="28377"/>
                    <a:pt x="97728" y="28377"/>
                    <a:pt x="97728" y="28377"/>
                  </a:cubicBezTo>
                  <a:cubicBezTo>
                    <a:pt x="97728" y="29667"/>
                    <a:pt x="99025" y="29667"/>
                    <a:pt x="99025" y="29667"/>
                  </a:cubicBezTo>
                  <a:cubicBezTo>
                    <a:pt x="99025" y="29667"/>
                    <a:pt x="100323" y="30957"/>
                    <a:pt x="100323" y="30957"/>
                  </a:cubicBezTo>
                  <a:cubicBezTo>
                    <a:pt x="102917" y="33536"/>
                    <a:pt x="106808" y="36116"/>
                    <a:pt x="108105" y="38696"/>
                  </a:cubicBezTo>
                  <a:cubicBezTo>
                    <a:pt x="110700" y="41276"/>
                    <a:pt x="111997" y="45145"/>
                    <a:pt x="113294" y="47725"/>
                  </a:cubicBezTo>
                  <a:cubicBezTo>
                    <a:pt x="114591" y="50305"/>
                    <a:pt x="115888" y="52884"/>
                    <a:pt x="114591" y="55464"/>
                  </a:cubicBezTo>
                  <a:cubicBezTo>
                    <a:pt x="114591" y="56754"/>
                    <a:pt x="114591" y="56754"/>
                    <a:pt x="114591" y="58044"/>
                  </a:cubicBezTo>
                  <a:cubicBezTo>
                    <a:pt x="114591" y="58044"/>
                    <a:pt x="114591" y="59334"/>
                    <a:pt x="114591" y="59334"/>
                  </a:cubicBezTo>
                  <a:cubicBezTo>
                    <a:pt x="114591" y="59334"/>
                    <a:pt x="114591" y="59334"/>
                    <a:pt x="114591" y="60623"/>
                  </a:cubicBezTo>
                  <a:cubicBezTo>
                    <a:pt x="114591" y="60623"/>
                    <a:pt x="113294" y="60623"/>
                    <a:pt x="113294" y="61913"/>
                  </a:cubicBezTo>
                  <a:cubicBezTo>
                    <a:pt x="113294" y="60623"/>
                    <a:pt x="113294" y="60623"/>
                    <a:pt x="111997" y="60623"/>
                  </a:cubicBezTo>
                  <a:cubicBezTo>
                    <a:pt x="111997" y="60623"/>
                    <a:pt x="111997" y="59334"/>
                    <a:pt x="111997" y="59334"/>
                  </a:cubicBezTo>
                  <a:cubicBezTo>
                    <a:pt x="110700" y="59334"/>
                    <a:pt x="110700" y="58044"/>
                    <a:pt x="110700" y="58044"/>
                  </a:cubicBezTo>
                  <a:cubicBezTo>
                    <a:pt x="110700" y="58044"/>
                    <a:pt x="110700" y="58044"/>
                    <a:pt x="109403" y="58044"/>
                  </a:cubicBezTo>
                  <a:cubicBezTo>
                    <a:pt x="108105" y="56754"/>
                    <a:pt x="106808" y="55464"/>
                    <a:pt x="104214" y="54174"/>
                  </a:cubicBezTo>
                  <a:cubicBezTo>
                    <a:pt x="102917" y="54174"/>
                    <a:pt x="100323" y="52884"/>
                    <a:pt x="97728" y="51594"/>
                  </a:cubicBezTo>
                  <a:cubicBezTo>
                    <a:pt x="96431" y="51594"/>
                    <a:pt x="93837" y="50305"/>
                    <a:pt x="89946" y="50305"/>
                  </a:cubicBezTo>
                  <a:cubicBezTo>
                    <a:pt x="89946" y="50305"/>
                    <a:pt x="88649" y="50305"/>
                    <a:pt x="88649" y="50305"/>
                  </a:cubicBezTo>
                  <a:cubicBezTo>
                    <a:pt x="87351" y="49015"/>
                    <a:pt x="87351" y="49015"/>
                    <a:pt x="86054" y="49015"/>
                  </a:cubicBezTo>
                  <a:cubicBezTo>
                    <a:pt x="84757" y="49015"/>
                    <a:pt x="83460" y="49015"/>
                    <a:pt x="80866" y="47725"/>
                  </a:cubicBezTo>
                  <a:cubicBezTo>
                    <a:pt x="78272" y="47725"/>
                    <a:pt x="74380" y="47725"/>
                    <a:pt x="71786" y="46435"/>
                  </a:cubicBezTo>
                  <a:cubicBezTo>
                    <a:pt x="69192" y="46435"/>
                    <a:pt x="67895" y="45145"/>
                    <a:pt x="66598" y="45145"/>
                  </a:cubicBezTo>
                  <a:cubicBezTo>
                    <a:pt x="66598" y="45145"/>
                    <a:pt x="66598" y="45145"/>
                    <a:pt x="65301" y="45145"/>
                  </a:cubicBezTo>
                  <a:cubicBezTo>
                    <a:pt x="65301" y="45145"/>
                    <a:pt x="65301" y="45145"/>
                    <a:pt x="64003" y="45145"/>
                  </a:cubicBezTo>
                  <a:cubicBezTo>
                    <a:pt x="64003" y="45145"/>
                    <a:pt x="64003" y="45145"/>
                    <a:pt x="62706" y="45145"/>
                  </a:cubicBezTo>
                  <a:cubicBezTo>
                    <a:pt x="62706" y="45145"/>
                    <a:pt x="62706" y="45145"/>
                    <a:pt x="61409" y="43855"/>
                  </a:cubicBezTo>
                  <a:cubicBezTo>
                    <a:pt x="61409" y="43855"/>
                    <a:pt x="61409" y="43855"/>
                    <a:pt x="60112" y="43855"/>
                  </a:cubicBezTo>
                  <a:cubicBezTo>
                    <a:pt x="58815" y="43855"/>
                    <a:pt x="57518" y="43855"/>
                    <a:pt x="56221" y="42565"/>
                  </a:cubicBezTo>
                  <a:cubicBezTo>
                    <a:pt x="56221" y="42565"/>
                    <a:pt x="54924" y="42565"/>
                    <a:pt x="53627" y="42565"/>
                  </a:cubicBezTo>
                  <a:cubicBezTo>
                    <a:pt x="52329" y="41276"/>
                    <a:pt x="51032" y="41276"/>
                    <a:pt x="51032" y="41276"/>
                  </a:cubicBezTo>
                  <a:cubicBezTo>
                    <a:pt x="49735" y="41276"/>
                    <a:pt x="48438" y="39986"/>
                    <a:pt x="47141" y="39986"/>
                  </a:cubicBezTo>
                  <a:cubicBezTo>
                    <a:pt x="43250" y="38696"/>
                    <a:pt x="39358" y="36116"/>
                    <a:pt x="36764" y="34826"/>
                  </a:cubicBezTo>
                  <a:cubicBezTo>
                    <a:pt x="32873" y="32247"/>
                    <a:pt x="28982" y="29667"/>
                    <a:pt x="26387" y="27087"/>
                  </a:cubicBezTo>
                  <a:cubicBezTo>
                    <a:pt x="23793" y="24507"/>
                    <a:pt x="21199" y="21928"/>
                    <a:pt x="18605" y="19348"/>
                  </a:cubicBezTo>
                  <a:cubicBezTo>
                    <a:pt x="16010" y="18058"/>
                    <a:pt x="14713" y="15478"/>
                    <a:pt x="13416" y="12899"/>
                  </a:cubicBezTo>
                  <a:cubicBezTo>
                    <a:pt x="12119" y="10319"/>
                    <a:pt x="10822" y="7739"/>
                    <a:pt x="10822" y="6450"/>
                  </a:cubicBezTo>
                  <a:cubicBezTo>
                    <a:pt x="9525" y="3870"/>
                    <a:pt x="9525" y="2580"/>
                    <a:pt x="9525" y="1290"/>
                  </a:cubicBezTo>
                  <a:cubicBezTo>
                    <a:pt x="9525" y="0"/>
                    <a:pt x="9525" y="0"/>
                    <a:pt x="95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îṧḻïḋê">
              <a:extLst>
                <a:ext uri="{FF2B5EF4-FFF2-40B4-BE49-F238E27FC236}">
                  <a16:creationId xmlns="" xmlns:a16="http://schemas.microsoft.com/office/drawing/2014/main" id="{6D8B83E6-654B-459F-81EE-E34289EC8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005" y="4803559"/>
              <a:ext cx="686582" cy="545323"/>
            </a:xfrm>
            <a:custGeom>
              <a:avLst/>
              <a:gdLst>
                <a:gd name="connsiteX0" fmla="*/ 0 w 331788"/>
                <a:gd name="connsiteY0" fmla="*/ 53975 h 263525"/>
                <a:gd name="connsiteX1" fmla="*/ 41473 w 331788"/>
                <a:gd name="connsiteY1" fmla="*/ 82258 h 263525"/>
                <a:gd name="connsiteX2" fmla="*/ 149046 w 331788"/>
                <a:gd name="connsiteY2" fmla="*/ 105398 h 263525"/>
                <a:gd name="connsiteX3" fmla="*/ 149046 w 331788"/>
                <a:gd name="connsiteY3" fmla="*/ 114397 h 263525"/>
                <a:gd name="connsiteX4" fmla="*/ 159414 w 331788"/>
                <a:gd name="connsiteY4" fmla="*/ 124682 h 263525"/>
                <a:gd name="connsiteX5" fmla="*/ 172374 w 331788"/>
                <a:gd name="connsiteY5" fmla="*/ 124682 h 263525"/>
                <a:gd name="connsiteX6" fmla="*/ 182743 w 331788"/>
                <a:gd name="connsiteY6" fmla="*/ 114397 h 263525"/>
                <a:gd name="connsiteX7" fmla="*/ 182743 w 331788"/>
                <a:gd name="connsiteY7" fmla="*/ 105398 h 263525"/>
                <a:gd name="connsiteX8" fmla="*/ 290315 w 331788"/>
                <a:gd name="connsiteY8" fmla="*/ 82258 h 263525"/>
                <a:gd name="connsiteX9" fmla="*/ 331788 w 331788"/>
                <a:gd name="connsiteY9" fmla="*/ 53975 h 263525"/>
                <a:gd name="connsiteX10" fmla="*/ 331788 w 331788"/>
                <a:gd name="connsiteY10" fmla="*/ 253240 h 263525"/>
                <a:gd name="connsiteX11" fmla="*/ 321420 w 331788"/>
                <a:gd name="connsiteY11" fmla="*/ 263525 h 263525"/>
                <a:gd name="connsiteX12" fmla="*/ 10368 w 331788"/>
                <a:gd name="connsiteY12" fmla="*/ 263525 h 263525"/>
                <a:gd name="connsiteX13" fmla="*/ 0 w 331788"/>
                <a:gd name="connsiteY13" fmla="*/ 253240 h 263525"/>
                <a:gd name="connsiteX14" fmla="*/ 0 w 331788"/>
                <a:gd name="connsiteY14" fmla="*/ 53975 h 263525"/>
                <a:gd name="connsiteX15" fmla="*/ 124619 w 331788"/>
                <a:gd name="connsiteY15" fmla="*/ 19050 h 263525"/>
                <a:gd name="connsiteX16" fmla="*/ 114300 w 331788"/>
                <a:gd name="connsiteY16" fmla="*/ 29509 h 263525"/>
                <a:gd name="connsiteX17" fmla="*/ 114300 w 331788"/>
                <a:gd name="connsiteY17" fmla="*/ 41275 h 263525"/>
                <a:gd name="connsiteX18" fmla="*/ 217488 w 331788"/>
                <a:gd name="connsiteY18" fmla="*/ 41275 h 263525"/>
                <a:gd name="connsiteX19" fmla="*/ 217488 w 331788"/>
                <a:gd name="connsiteY19" fmla="*/ 29509 h 263525"/>
                <a:gd name="connsiteX20" fmla="*/ 207169 w 331788"/>
                <a:gd name="connsiteY20" fmla="*/ 19050 h 263525"/>
                <a:gd name="connsiteX21" fmla="*/ 124619 w 331788"/>
                <a:gd name="connsiteY21" fmla="*/ 19050 h 263525"/>
                <a:gd name="connsiteX22" fmla="*/ 124387 w 331788"/>
                <a:gd name="connsiteY22" fmla="*/ 0 h 263525"/>
                <a:gd name="connsiteX23" fmla="*/ 207402 w 331788"/>
                <a:gd name="connsiteY23" fmla="*/ 0 h 263525"/>
                <a:gd name="connsiteX24" fmla="*/ 237235 w 331788"/>
                <a:gd name="connsiteY24" fmla="*/ 29920 h 263525"/>
                <a:gd name="connsiteX25" fmla="*/ 237235 w 331788"/>
                <a:gd name="connsiteY25" fmla="*/ 41628 h 263525"/>
                <a:gd name="connsiteX26" fmla="*/ 325438 w 331788"/>
                <a:gd name="connsiteY26" fmla="*/ 41628 h 263525"/>
                <a:gd name="connsiteX27" fmla="*/ 321547 w 331788"/>
                <a:gd name="connsiteY27" fmla="*/ 48132 h 263525"/>
                <a:gd name="connsiteX28" fmla="*/ 285228 w 331788"/>
                <a:gd name="connsiteY28" fmla="*/ 71548 h 263525"/>
                <a:gd name="connsiteX29" fmla="*/ 165894 w 331788"/>
                <a:gd name="connsiteY29" fmla="*/ 93663 h 263525"/>
                <a:gd name="connsiteX30" fmla="*/ 46560 w 331788"/>
                <a:gd name="connsiteY30" fmla="*/ 71548 h 263525"/>
                <a:gd name="connsiteX31" fmla="*/ 10241 w 331788"/>
                <a:gd name="connsiteY31" fmla="*/ 48132 h 263525"/>
                <a:gd name="connsiteX32" fmla="*/ 6350 w 331788"/>
                <a:gd name="connsiteY32" fmla="*/ 41628 h 263525"/>
                <a:gd name="connsiteX33" fmla="*/ 94553 w 331788"/>
                <a:gd name="connsiteY33" fmla="*/ 41628 h 263525"/>
                <a:gd name="connsiteX34" fmla="*/ 94553 w 331788"/>
                <a:gd name="connsiteY34" fmla="*/ 29920 h 263525"/>
                <a:gd name="connsiteX35" fmla="*/ 124387 w 331788"/>
                <a:gd name="connsiteY35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1788" h="263525">
                  <a:moveTo>
                    <a:pt x="0" y="53975"/>
                  </a:moveTo>
                  <a:cubicBezTo>
                    <a:pt x="9072" y="64260"/>
                    <a:pt x="23329" y="74544"/>
                    <a:pt x="41473" y="82258"/>
                  </a:cubicBezTo>
                  <a:cubicBezTo>
                    <a:pt x="71282" y="95114"/>
                    <a:pt x="108868" y="102827"/>
                    <a:pt x="149046" y="105398"/>
                  </a:cubicBezTo>
                  <a:cubicBezTo>
                    <a:pt x="149046" y="105398"/>
                    <a:pt x="149046" y="105398"/>
                    <a:pt x="149046" y="114397"/>
                  </a:cubicBezTo>
                  <a:cubicBezTo>
                    <a:pt x="149046" y="119540"/>
                    <a:pt x="154230" y="124682"/>
                    <a:pt x="159414" y="124682"/>
                  </a:cubicBezTo>
                  <a:cubicBezTo>
                    <a:pt x="159414" y="124682"/>
                    <a:pt x="159414" y="124682"/>
                    <a:pt x="172374" y="124682"/>
                  </a:cubicBezTo>
                  <a:cubicBezTo>
                    <a:pt x="177559" y="124682"/>
                    <a:pt x="182743" y="119540"/>
                    <a:pt x="182743" y="114397"/>
                  </a:cubicBezTo>
                  <a:cubicBezTo>
                    <a:pt x="182743" y="114397"/>
                    <a:pt x="182743" y="114397"/>
                    <a:pt x="182743" y="105398"/>
                  </a:cubicBezTo>
                  <a:cubicBezTo>
                    <a:pt x="222920" y="102827"/>
                    <a:pt x="260506" y="95114"/>
                    <a:pt x="290315" y="82258"/>
                  </a:cubicBezTo>
                  <a:cubicBezTo>
                    <a:pt x="308459" y="74544"/>
                    <a:pt x="322716" y="64260"/>
                    <a:pt x="331788" y="53975"/>
                  </a:cubicBezTo>
                  <a:cubicBezTo>
                    <a:pt x="331788" y="53975"/>
                    <a:pt x="331788" y="53975"/>
                    <a:pt x="331788" y="253240"/>
                  </a:cubicBezTo>
                  <a:cubicBezTo>
                    <a:pt x="331788" y="259668"/>
                    <a:pt x="327900" y="263525"/>
                    <a:pt x="321420" y="263525"/>
                  </a:cubicBezTo>
                  <a:cubicBezTo>
                    <a:pt x="321420" y="263525"/>
                    <a:pt x="321420" y="263525"/>
                    <a:pt x="10368" y="263525"/>
                  </a:cubicBezTo>
                  <a:cubicBezTo>
                    <a:pt x="3888" y="263525"/>
                    <a:pt x="0" y="259668"/>
                    <a:pt x="0" y="253240"/>
                  </a:cubicBezTo>
                  <a:cubicBezTo>
                    <a:pt x="0" y="253240"/>
                    <a:pt x="0" y="253240"/>
                    <a:pt x="0" y="53975"/>
                  </a:cubicBezTo>
                  <a:close/>
                  <a:moveTo>
                    <a:pt x="124619" y="19050"/>
                  </a:moveTo>
                  <a:cubicBezTo>
                    <a:pt x="119460" y="19050"/>
                    <a:pt x="114300" y="24279"/>
                    <a:pt x="114300" y="29509"/>
                  </a:cubicBezTo>
                  <a:cubicBezTo>
                    <a:pt x="114300" y="29509"/>
                    <a:pt x="114300" y="29509"/>
                    <a:pt x="114300" y="41275"/>
                  </a:cubicBezTo>
                  <a:lnTo>
                    <a:pt x="217488" y="41275"/>
                  </a:lnTo>
                  <a:cubicBezTo>
                    <a:pt x="217488" y="41275"/>
                    <a:pt x="217488" y="41275"/>
                    <a:pt x="217488" y="29509"/>
                  </a:cubicBezTo>
                  <a:cubicBezTo>
                    <a:pt x="217488" y="24279"/>
                    <a:pt x="212329" y="19050"/>
                    <a:pt x="207169" y="19050"/>
                  </a:cubicBezTo>
                  <a:cubicBezTo>
                    <a:pt x="207169" y="19050"/>
                    <a:pt x="207169" y="19050"/>
                    <a:pt x="124619" y="19050"/>
                  </a:cubicBezTo>
                  <a:close/>
                  <a:moveTo>
                    <a:pt x="124387" y="0"/>
                  </a:moveTo>
                  <a:cubicBezTo>
                    <a:pt x="124387" y="0"/>
                    <a:pt x="124387" y="0"/>
                    <a:pt x="207402" y="0"/>
                  </a:cubicBezTo>
                  <a:cubicBezTo>
                    <a:pt x="224264" y="0"/>
                    <a:pt x="237235" y="13009"/>
                    <a:pt x="237235" y="29920"/>
                  </a:cubicBezTo>
                  <a:cubicBezTo>
                    <a:pt x="237235" y="29920"/>
                    <a:pt x="237235" y="29920"/>
                    <a:pt x="237235" y="41628"/>
                  </a:cubicBezTo>
                  <a:cubicBezTo>
                    <a:pt x="237235" y="41628"/>
                    <a:pt x="237235" y="41628"/>
                    <a:pt x="325438" y="41628"/>
                  </a:cubicBezTo>
                  <a:cubicBezTo>
                    <a:pt x="324141" y="44230"/>
                    <a:pt x="322844" y="45531"/>
                    <a:pt x="321547" y="48132"/>
                  </a:cubicBezTo>
                  <a:cubicBezTo>
                    <a:pt x="312467" y="55938"/>
                    <a:pt x="300793" y="63743"/>
                    <a:pt x="285228" y="71548"/>
                  </a:cubicBezTo>
                  <a:cubicBezTo>
                    <a:pt x="254097" y="85858"/>
                    <a:pt x="211293" y="93663"/>
                    <a:pt x="165894" y="93663"/>
                  </a:cubicBezTo>
                  <a:cubicBezTo>
                    <a:pt x="120495" y="93663"/>
                    <a:pt x="77691" y="85858"/>
                    <a:pt x="46560" y="71548"/>
                  </a:cubicBezTo>
                  <a:cubicBezTo>
                    <a:pt x="30995" y="63743"/>
                    <a:pt x="19321" y="55938"/>
                    <a:pt x="10241" y="48132"/>
                  </a:cubicBezTo>
                  <a:cubicBezTo>
                    <a:pt x="8944" y="45531"/>
                    <a:pt x="7647" y="44230"/>
                    <a:pt x="6350" y="41628"/>
                  </a:cubicBezTo>
                  <a:cubicBezTo>
                    <a:pt x="6350" y="41628"/>
                    <a:pt x="6350" y="41628"/>
                    <a:pt x="94553" y="41628"/>
                  </a:cubicBezTo>
                  <a:cubicBezTo>
                    <a:pt x="94553" y="41628"/>
                    <a:pt x="94553" y="41628"/>
                    <a:pt x="94553" y="29920"/>
                  </a:cubicBezTo>
                  <a:cubicBezTo>
                    <a:pt x="94553" y="13009"/>
                    <a:pt x="107524" y="0"/>
                    <a:pt x="1243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ïṥľîḓè">
            <a:extLst>
              <a:ext uri="{FF2B5EF4-FFF2-40B4-BE49-F238E27FC236}">
                <a16:creationId xmlns="" xmlns:a16="http://schemas.microsoft.com/office/drawing/2014/main" id="{0B40FBE4-1F41-4AE3-B1CD-FBFE91B461EA}"/>
              </a:ext>
            </a:extLst>
          </p:cNvPr>
          <p:cNvGrpSpPr/>
          <p:nvPr/>
        </p:nvGrpSpPr>
        <p:grpSpPr>
          <a:xfrm>
            <a:off x="6680227" y="1870176"/>
            <a:ext cx="2749722" cy="3463424"/>
            <a:chOff x="8170814" y="1912116"/>
            <a:chExt cx="2749722" cy="3463424"/>
          </a:xfrm>
        </p:grpSpPr>
        <p:grpSp>
          <p:nvGrpSpPr>
            <p:cNvPr id="6" name="i$ļíḓê">
              <a:extLst>
                <a:ext uri="{FF2B5EF4-FFF2-40B4-BE49-F238E27FC236}">
                  <a16:creationId xmlns="" xmlns:a16="http://schemas.microsoft.com/office/drawing/2014/main" id="{D57A80CC-284D-4C7F-832C-767D699E9AF4}"/>
                </a:ext>
              </a:extLst>
            </p:cNvPr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9" name="ïṡľîḓé">
                <a:extLst>
                  <a:ext uri="{FF2B5EF4-FFF2-40B4-BE49-F238E27FC236}">
                    <a16:creationId xmlns="" xmlns:a16="http://schemas.microsoft.com/office/drawing/2014/main" id="{7C740E1B-D583-4C7B-BB73-16A6713A6706}"/>
                  </a:ext>
                </a:extLst>
              </p:cNvPr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is1íḋè">
                  <a:extLst>
                    <a:ext uri="{FF2B5EF4-FFF2-40B4-BE49-F238E27FC236}">
                      <a16:creationId xmlns="" xmlns:a16="http://schemas.microsoft.com/office/drawing/2014/main" id="{29FEBFEF-B49F-47BE-A35A-B075FD2832F2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200" dirty="0">
                      <a:cs typeface="+mn-ea"/>
                      <a:sym typeface="+mn-lt"/>
                    </a:rPr>
                  </a:br>
                  <a:r>
                    <a:rPr lang="zh-CN" altLang="en-US" sz="1200" dirty="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7" name="i$ḻîdé">
                  <a:extLst>
                    <a:ext uri="{FF2B5EF4-FFF2-40B4-BE49-F238E27FC236}">
                      <a16:creationId xmlns="" xmlns:a16="http://schemas.microsoft.com/office/drawing/2014/main" id="{2CF16AED-5DA9-42D7-8471-E58AAA24CBF3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grpSp>
            <p:nvGrpSpPr>
              <p:cNvPr id="10" name="ï$ḷïḑê">
                <a:extLst>
                  <a:ext uri="{FF2B5EF4-FFF2-40B4-BE49-F238E27FC236}">
                    <a16:creationId xmlns="" xmlns:a16="http://schemas.microsoft.com/office/drawing/2014/main" id="{7E0050F2-4661-476D-990E-1A3C28AE9B39}"/>
                  </a:ext>
                </a:extLst>
              </p:cNvPr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ïṡľídé">
                  <a:extLst>
                    <a:ext uri="{FF2B5EF4-FFF2-40B4-BE49-F238E27FC236}">
                      <a16:creationId xmlns="" xmlns:a16="http://schemas.microsoft.com/office/drawing/2014/main" id="{F6F3E244-9628-451F-9240-0C4078F9447D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200" dirty="0">
                      <a:cs typeface="+mn-ea"/>
                      <a:sym typeface="+mn-lt"/>
                    </a:rPr>
                  </a:br>
                  <a:r>
                    <a:rPr lang="zh-CN" altLang="en-US" sz="1200" dirty="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5" name="iṡ1ïḓè">
                  <a:extLst>
                    <a:ext uri="{FF2B5EF4-FFF2-40B4-BE49-F238E27FC236}">
                      <a16:creationId xmlns="" xmlns:a16="http://schemas.microsoft.com/office/drawing/2014/main" id="{5518BFF9-725C-4659-A278-7FA247563648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grpSp>
            <p:nvGrpSpPr>
              <p:cNvPr id="11" name="i$ḷíḑe">
                <a:extLst>
                  <a:ext uri="{FF2B5EF4-FFF2-40B4-BE49-F238E27FC236}">
                    <a16:creationId xmlns="" xmlns:a16="http://schemas.microsoft.com/office/drawing/2014/main" id="{FC8DF241-A098-4237-AA8F-28F7C791C219}"/>
                  </a:ext>
                </a:extLst>
              </p:cNvPr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2" name="îŝľïḍê">
                  <a:extLst>
                    <a:ext uri="{FF2B5EF4-FFF2-40B4-BE49-F238E27FC236}">
                      <a16:creationId xmlns="" xmlns:a16="http://schemas.microsoft.com/office/drawing/2014/main" id="{BBFD4961-219D-490A-B36A-8BCA2F9E60DB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200" dirty="0">
                      <a:cs typeface="+mn-ea"/>
                      <a:sym typeface="+mn-lt"/>
                    </a:rPr>
                  </a:br>
                  <a:r>
                    <a:rPr lang="zh-CN" altLang="en-US" sz="1200" dirty="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3" name="ï$ľîḑe">
                  <a:extLst>
                    <a:ext uri="{FF2B5EF4-FFF2-40B4-BE49-F238E27FC236}">
                      <a16:creationId xmlns="" xmlns:a16="http://schemas.microsoft.com/office/drawing/2014/main" id="{86C12523-7F38-404B-84A8-8C3FE92A5603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b="1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</p:grpSp>
        <p:cxnSp>
          <p:nvCxnSpPr>
            <p:cNvPr id="7" name="Straight Connector 41">
              <a:extLst>
                <a:ext uri="{FF2B5EF4-FFF2-40B4-BE49-F238E27FC236}">
                  <a16:creationId xmlns="" xmlns:a16="http://schemas.microsoft.com/office/drawing/2014/main" id="{D9186D43-6DE1-4F3A-8642-6FE8C033F11B}"/>
                </a:ext>
              </a:extLst>
            </p:cNvPr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42">
              <a:extLst>
                <a:ext uri="{FF2B5EF4-FFF2-40B4-BE49-F238E27FC236}">
                  <a16:creationId xmlns="" xmlns:a16="http://schemas.microsoft.com/office/drawing/2014/main" id="{97ED4F1A-0777-43F7-92B1-FFC233961355}"/>
                </a:ext>
              </a:extLst>
            </p:cNvPr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33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E89F366-5309-4C8B-93E4-DA7E93BACE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326" r="34033"/>
          <a:stretch/>
        </p:blipFill>
        <p:spPr>
          <a:xfrm rot="16200000">
            <a:off x="2667000" y="-2667001"/>
            <a:ext cx="6858002" cy="1219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56A7F2D-123B-4B67-8391-C42080107121}"/>
              </a:ext>
            </a:extLst>
          </p:cNvPr>
          <p:cNvSpPr/>
          <p:nvPr/>
        </p:nvSpPr>
        <p:spPr>
          <a:xfrm>
            <a:off x="2799761" y="1319458"/>
            <a:ext cx="6608190" cy="3846136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E718126-9D98-4C4A-B9E0-B9708D7109E1}"/>
              </a:ext>
            </a:extLst>
          </p:cNvPr>
          <p:cNvSpPr txBox="1"/>
          <p:nvPr/>
        </p:nvSpPr>
        <p:spPr>
          <a:xfrm>
            <a:off x="3110354" y="1881333"/>
            <a:ext cx="5986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cs typeface="+mn-ea"/>
                <a:sym typeface="+mn-lt"/>
              </a:rPr>
              <a:t>201X</a:t>
            </a:r>
            <a:endParaRPr lang="en-US" altLang="zh-CN" sz="4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感谢您的聆听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8F1A6F6C-C258-460C-BBD9-2D3F43FCBB3A}"/>
              </a:ext>
            </a:extLst>
          </p:cNvPr>
          <p:cNvCxnSpPr>
            <a:cxnSpLocks/>
          </p:cNvCxnSpPr>
          <p:nvPr/>
        </p:nvCxnSpPr>
        <p:spPr>
          <a:xfrm>
            <a:off x="5242874" y="3643263"/>
            <a:ext cx="170625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D444FD3-4AA2-4DC1-9392-0363693B43FC}"/>
              </a:ext>
            </a:extLst>
          </p:cNvPr>
          <p:cNvSpPr/>
          <p:nvPr/>
        </p:nvSpPr>
        <p:spPr>
          <a:xfrm>
            <a:off x="3055856" y="3725280"/>
            <a:ext cx="6096000" cy="10237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I love you more than I've ever loved any woman. And I've waited longer for you than I've waited for any woman.I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37367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添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加标题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3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5C3FC84D-5A5C-4A67-998D-7CF55371CE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51DDE6EF-6387-44C5-B176-22C1358DF431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îşľïḓe">
            <a:extLst>
              <a:ext uri="{FF2B5EF4-FFF2-40B4-BE49-F238E27FC236}">
                <a16:creationId xmlns="" xmlns:a16="http://schemas.microsoft.com/office/drawing/2014/main" id="{5EF002BC-1504-4704-82FE-87BA7B1EADE4}"/>
              </a:ext>
            </a:extLst>
          </p:cNvPr>
          <p:cNvGrpSpPr/>
          <p:nvPr/>
        </p:nvGrpSpPr>
        <p:grpSpPr>
          <a:xfrm>
            <a:off x="4198454" y="1444921"/>
            <a:ext cx="3371399" cy="3637180"/>
            <a:chOff x="4410301" y="1773505"/>
            <a:chExt cx="3371399" cy="3637180"/>
          </a:xfrm>
        </p:grpSpPr>
        <p:sp>
          <p:nvSpPr>
            <p:cNvPr id="23" name="is1ïḓê">
              <a:extLst>
                <a:ext uri="{FF2B5EF4-FFF2-40B4-BE49-F238E27FC236}">
                  <a16:creationId xmlns="" xmlns:a16="http://schemas.microsoft.com/office/drawing/2014/main" id="{348CF01A-B056-4695-92C0-69B1D3D0D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6287" y="3757753"/>
              <a:ext cx="1125015" cy="1652932"/>
            </a:xfrm>
            <a:custGeom>
              <a:avLst/>
              <a:gdLst/>
              <a:ahLst/>
              <a:cxnLst>
                <a:cxn ang="0">
                  <a:pos x="200" y="557"/>
                </a:cxn>
                <a:cxn ang="0">
                  <a:pos x="178" y="556"/>
                </a:cxn>
                <a:cxn ang="0">
                  <a:pos x="177" y="556"/>
                </a:cxn>
                <a:cxn ang="0">
                  <a:pos x="177" y="556"/>
                </a:cxn>
                <a:cxn ang="0">
                  <a:pos x="144" y="551"/>
                </a:cxn>
                <a:cxn ang="0">
                  <a:pos x="113" y="539"/>
                </a:cxn>
                <a:cxn ang="0">
                  <a:pos x="35" y="471"/>
                </a:cxn>
                <a:cxn ang="0">
                  <a:pos x="32" y="467"/>
                </a:cxn>
                <a:cxn ang="0">
                  <a:pos x="9" y="419"/>
                </a:cxn>
                <a:cxn ang="0">
                  <a:pos x="2" y="383"/>
                </a:cxn>
                <a:cxn ang="0">
                  <a:pos x="2" y="382"/>
                </a:cxn>
                <a:cxn ang="0">
                  <a:pos x="0" y="350"/>
                </a:cxn>
                <a:cxn ang="0">
                  <a:pos x="7" y="305"/>
                </a:cxn>
                <a:cxn ang="0">
                  <a:pos x="19" y="268"/>
                </a:cxn>
                <a:cxn ang="0">
                  <a:pos x="31" y="241"/>
                </a:cxn>
                <a:cxn ang="0">
                  <a:pos x="69" y="176"/>
                </a:cxn>
                <a:cxn ang="0">
                  <a:pos x="87" y="150"/>
                </a:cxn>
                <a:cxn ang="0">
                  <a:pos x="93" y="140"/>
                </a:cxn>
                <a:cxn ang="0">
                  <a:pos x="114" y="105"/>
                </a:cxn>
                <a:cxn ang="0">
                  <a:pos x="128" y="80"/>
                </a:cxn>
                <a:cxn ang="0">
                  <a:pos x="128" y="80"/>
                </a:cxn>
                <a:cxn ang="0">
                  <a:pos x="130" y="75"/>
                </a:cxn>
                <a:cxn ang="0">
                  <a:pos x="162" y="0"/>
                </a:cxn>
                <a:cxn ang="0">
                  <a:pos x="167" y="19"/>
                </a:cxn>
                <a:cxn ang="0">
                  <a:pos x="178" y="50"/>
                </a:cxn>
                <a:cxn ang="0">
                  <a:pos x="178" y="50"/>
                </a:cxn>
                <a:cxn ang="0">
                  <a:pos x="184" y="63"/>
                </a:cxn>
                <a:cxn ang="0">
                  <a:pos x="199" y="89"/>
                </a:cxn>
                <a:cxn ang="0">
                  <a:pos x="256" y="159"/>
                </a:cxn>
                <a:cxn ang="0">
                  <a:pos x="271" y="175"/>
                </a:cxn>
                <a:cxn ang="0">
                  <a:pos x="272" y="176"/>
                </a:cxn>
                <a:cxn ang="0">
                  <a:pos x="288" y="193"/>
                </a:cxn>
                <a:cxn ang="0">
                  <a:pos x="306" y="213"/>
                </a:cxn>
                <a:cxn ang="0">
                  <a:pos x="317" y="226"/>
                </a:cxn>
                <a:cxn ang="0">
                  <a:pos x="338" y="255"/>
                </a:cxn>
                <a:cxn ang="0">
                  <a:pos x="358" y="288"/>
                </a:cxn>
                <a:cxn ang="0">
                  <a:pos x="379" y="363"/>
                </a:cxn>
                <a:cxn ang="0">
                  <a:pos x="379" y="378"/>
                </a:cxn>
                <a:cxn ang="0">
                  <a:pos x="374" y="411"/>
                </a:cxn>
                <a:cxn ang="0">
                  <a:pos x="374" y="411"/>
                </a:cxn>
                <a:cxn ang="0">
                  <a:pos x="374" y="412"/>
                </a:cxn>
                <a:cxn ang="0">
                  <a:pos x="331" y="496"/>
                </a:cxn>
                <a:cxn ang="0">
                  <a:pos x="330" y="497"/>
                </a:cxn>
                <a:cxn ang="0">
                  <a:pos x="294" y="528"/>
                </a:cxn>
                <a:cxn ang="0">
                  <a:pos x="240" y="552"/>
                </a:cxn>
                <a:cxn ang="0">
                  <a:pos x="226" y="555"/>
                </a:cxn>
                <a:cxn ang="0">
                  <a:pos x="200" y="557"/>
                </a:cxn>
              </a:cxnLst>
              <a:rect l="0" t="0" r="r" b="b"/>
              <a:pathLst>
                <a:path w="379" h="557">
                  <a:moveTo>
                    <a:pt x="200" y="557"/>
                  </a:moveTo>
                  <a:cubicBezTo>
                    <a:pt x="193" y="557"/>
                    <a:pt x="185" y="557"/>
                    <a:pt x="178" y="556"/>
                  </a:cubicBezTo>
                  <a:cubicBezTo>
                    <a:pt x="177" y="556"/>
                    <a:pt x="177" y="556"/>
                    <a:pt x="177" y="556"/>
                  </a:cubicBezTo>
                  <a:cubicBezTo>
                    <a:pt x="177" y="556"/>
                    <a:pt x="177" y="556"/>
                    <a:pt x="177" y="556"/>
                  </a:cubicBezTo>
                  <a:cubicBezTo>
                    <a:pt x="166" y="555"/>
                    <a:pt x="155" y="554"/>
                    <a:pt x="144" y="551"/>
                  </a:cubicBezTo>
                  <a:cubicBezTo>
                    <a:pt x="134" y="548"/>
                    <a:pt x="123" y="544"/>
                    <a:pt x="113" y="539"/>
                  </a:cubicBezTo>
                  <a:cubicBezTo>
                    <a:pt x="83" y="524"/>
                    <a:pt x="56" y="500"/>
                    <a:pt x="35" y="471"/>
                  </a:cubicBezTo>
                  <a:cubicBezTo>
                    <a:pt x="34" y="469"/>
                    <a:pt x="33" y="468"/>
                    <a:pt x="32" y="467"/>
                  </a:cubicBezTo>
                  <a:cubicBezTo>
                    <a:pt x="23" y="452"/>
                    <a:pt x="15" y="436"/>
                    <a:pt x="9" y="419"/>
                  </a:cubicBezTo>
                  <a:cubicBezTo>
                    <a:pt x="5" y="407"/>
                    <a:pt x="3" y="395"/>
                    <a:pt x="2" y="383"/>
                  </a:cubicBezTo>
                  <a:cubicBezTo>
                    <a:pt x="2" y="382"/>
                    <a:pt x="2" y="382"/>
                    <a:pt x="2" y="382"/>
                  </a:cubicBezTo>
                  <a:cubicBezTo>
                    <a:pt x="0" y="372"/>
                    <a:pt x="0" y="361"/>
                    <a:pt x="0" y="350"/>
                  </a:cubicBezTo>
                  <a:cubicBezTo>
                    <a:pt x="1" y="336"/>
                    <a:pt x="3" y="320"/>
                    <a:pt x="7" y="305"/>
                  </a:cubicBezTo>
                  <a:cubicBezTo>
                    <a:pt x="10" y="293"/>
                    <a:pt x="14" y="281"/>
                    <a:pt x="19" y="268"/>
                  </a:cubicBezTo>
                  <a:cubicBezTo>
                    <a:pt x="23" y="259"/>
                    <a:pt x="27" y="250"/>
                    <a:pt x="31" y="241"/>
                  </a:cubicBezTo>
                  <a:cubicBezTo>
                    <a:pt x="41" y="220"/>
                    <a:pt x="54" y="199"/>
                    <a:pt x="69" y="176"/>
                  </a:cubicBezTo>
                  <a:cubicBezTo>
                    <a:pt x="75" y="167"/>
                    <a:pt x="81" y="159"/>
                    <a:pt x="87" y="150"/>
                  </a:cubicBezTo>
                  <a:cubicBezTo>
                    <a:pt x="89" y="147"/>
                    <a:pt x="91" y="144"/>
                    <a:pt x="93" y="140"/>
                  </a:cubicBezTo>
                  <a:cubicBezTo>
                    <a:pt x="101" y="128"/>
                    <a:pt x="108" y="116"/>
                    <a:pt x="114" y="105"/>
                  </a:cubicBezTo>
                  <a:cubicBezTo>
                    <a:pt x="119" y="97"/>
                    <a:pt x="124" y="88"/>
                    <a:pt x="128" y="80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53"/>
                    <a:pt x="152" y="28"/>
                    <a:pt x="162" y="0"/>
                  </a:cubicBezTo>
                  <a:cubicBezTo>
                    <a:pt x="163" y="6"/>
                    <a:pt x="165" y="12"/>
                    <a:pt x="167" y="19"/>
                  </a:cubicBezTo>
                  <a:cubicBezTo>
                    <a:pt x="170" y="29"/>
                    <a:pt x="173" y="39"/>
                    <a:pt x="17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80" y="54"/>
                    <a:pt x="182" y="58"/>
                    <a:pt x="184" y="63"/>
                  </a:cubicBezTo>
                  <a:cubicBezTo>
                    <a:pt x="189" y="71"/>
                    <a:pt x="193" y="80"/>
                    <a:pt x="199" y="89"/>
                  </a:cubicBezTo>
                  <a:cubicBezTo>
                    <a:pt x="215" y="117"/>
                    <a:pt x="236" y="138"/>
                    <a:pt x="256" y="159"/>
                  </a:cubicBezTo>
                  <a:cubicBezTo>
                    <a:pt x="261" y="164"/>
                    <a:pt x="266" y="169"/>
                    <a:pt x="271" y="175"/>
                  </a:cubicBezTo>
                  <a:cubicBezTo>
                    <a:pt x="272" y="176"/>
                    <a:pt x="272" y="176"/>
                    <a:pt x="272" y="176"/>
                  </a:cubicBezTo>
                  <a:cubicBezTo>
                    <a:pt x="278" y="182"/>
                    <a:pt x="283" y="187"/>
                    <a:pt x="288" y="193"/>
                  </a:cubicBezTo>
                  <a:cubicBezTo>
                    <a:pt x="295" y="200"/>
                    <a:pt x="301" y="207"/>
                    <a:pt x="306" y="213"/>
                  </a:cubicBezTo>
                  <a:cubicBezTo>
                    <a:pt x="310" y="218"/>
                    <a:pt x="314" y="222"/>
                    <a:pt x="317" y="226"/>
                  </a:cubicBezTo>
                  <a:cubicBezTo>
                    <a:pt x="325" y="236"/>
                    <a:pt x="332" y="245"/>
                    <a:pt x="338" y="255"/>
                  </a:cubicBezTo>
                  <a:cubicBezTo>
                    <a:pt x="346" y="266"/>
                    <a:pt x="352" y="277"/>
                    <a:pt x="358" y="288"/>
                  </a:cubicBezTo>
                  <a:cubicBezTo>
                    <a:pt x="370" y="314"/>
                    <a:pt x="377" y="339"/>
                    <a:pt x="379" y="363"/>
                  </a:cubicBezTo>
                  <a:cubicBezTo>
                    <a:pt x="379" y="368"/>
                    <a:pt x="379" y="373"/>
                    <a:pt x="379" y="378"/>
                  </a:cubicBezTo>
                  <a:cubicBezTo>
                    <a:pt x="378" y="390"/>
                    <a:pt x="377" y="401"/>
                    <a:pt x="374" y="411"/>
                  </a:cubicBezTo>
                  <a:cubicBezTo>
                    <a:pt x="374" y="411"/>
                    <a:pt x="374" y="411"/>
                    <a:pt x="374" y="411"/>
                  </a:cubicBezTo>
                  <a:cubicBezTo>
                    <a:pt x="374" y="412"/>
                    <a:pt x="374" y="412"/>
                    <a:pt x="374" y="412"/>
                  </a:cubicBezTo>
                  <a:cubicBezTo>
                    <a:pt x="368" y="441"/>
                    <a:pt x="352" y="471"/>
                    <a:pt x="331" y="496"/>
                  </a:cubicBezTo>
                  <a:cubicBezTo>
                    <a:pt x="330" y="496"/>
                    <a:pt x="330" y="496"/>
                    <a:pt x="330" y="497"/>
                  </a:cubicBezTo>
                  <a:cubicBezTo>
                    <a:pt x="319" y="509"/>
                    <a:pt x="307" y="519"/>
                    <a:pt x="294" y="528"/>
                  </a:cubicBezTo>
                  <a:cubicBezTo>
                    <a:pt x="277" y="539"/>
                    <a:pt x="259" y="547"/>
                    <a:pt x="240" y="552"/>
                  </a:cubicBezTo>
                  <a:cubicBezTo>
                    <a:pt x="236" y="553"/>
                    <a:pt x="231" y="554"/>
                    <a:pt x="226" y="555"/>
                  </a:cubicBezTo>
                  <a:cubicBezTo>
                    <a:pt x="218" y="557"/>
                    <a:pt x="209" y="557"/>
                    <a:pt x="200" y="557"/>
                  </a:cubicBezTo>
                  <a:close/>
                </a:path>
              </a:pathLst>
            </a:custGeom>
            <a:solidFill>
              <a:srgbClr val="90BDB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4" name="ïsḻiḓè">
              <a:extLst>
                <a:ext uri="{FF2B5EF4-FFF2-40B4-BE49-F238E27FC236}">
                  <a16:creationId xmlns="" xmlns:a16="http://schemas.microsoft.com/office/drawing/2014/main" id="{580588AB-F195-4684-ADCA-B4D4B59D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429" y="3623042"/>
              <a:ext cx="1558271" cy="1103169"/>
            </a:xfrm>
            <a:custGeom>
              <a:avLst/>
              <a:gdLst/>
              <a:ahLst/>
              <a:cxnLst>
                <a:cxn ang="0">
                  <a:pos x="502" y="272"/>
                </a:cxn>
                <a:cxn ang="0">
                  <a:pos x="490" y="290"/>
                </a:cxn>
                <a:cxn ang="0">
                  <a:pos x="489" y="291"/>
                </a:cxn>
                <a:cxn ang="0">
                  <a:pos x="489" y="291"/>
                </a:cxn>
                <a:cxn ang="0">
                  <a:pos x="469" y="317"/>
                </a:cxn>
                <a:cxn ang="0">
                  <a:pos x="442" y="338"/>
                </a:cxn>
                <a:cxn ang="0">
                  <a:pos x="344" y="372"/>
                </a:cxn>
                <a:cxn ang="0">
                  <a:pos x="339" y="372"/>
                </a:cxn>
                <a:cxn ang="0">
                  <a:pos x="287" y="368"/>
                </a:cxn>
                <a:cxn ang="0">
                  <a:pos x="251" y="356"/>
                </a:cxn>
                <a:cxn ang="0">
                  <a:pos x="251" y="356"/>
                </a:cxn>
                <a:cxn ang="0">
                  <a:pos x="223" y="342"/>
                </a:cxn>
                <a:cxn ang="0">
                  <a:pos x="187" y="313"/>
                </a:cxn>
                <a:cxn ang="0">
                  <a:pos x="161" y="285"/>
                </a:cxn>
                <a:cxn ang="0">
                  <a:pos x="143" y="260"/>
                </a:cxn>
                <a:cxn ang="0">
                  <a:pos x="106" y="195"/>
                </a:cxn>
                <a:cxn ang="0">
                  <a:pos x="93" y="167"/>
                </a:cxn>
                <a:cxn ang="0">
                  <a:pos x="87" y="156"/>
                </a:cxn>
                <a:cxn ang="0">
                  <a:pos x="67" y="120"/>
                </a:cxn>
                <a:cxn ang="0">
                  <a:pos x="53" y="96"/>
                </a:cxn>
                <a:cxn ang="0">
                  <a:pos x="53" y="96"/>
                </a:cxn>
                <a:cxn ang="0">
                  <a:pos x="50" y="92"/>
                </a:cxn>
                <a:cxn ang="0">
                  <a:pos x="0" y="26"/>
                </a:cxn>
                <a:cxn ang="0">
                  <a:pos x="19" y="32"/>
                </a:cxn>
                <a:cxn ang="0">
                  <a:pos x="52" y="37"/>
                </a:cxn>
                <a:cxn ang="0">
                  <a:pos x="52" y="37"/>
                </a:cxn>
                <a:cxn ang="0">
                  <a:pos x="66" y="38"/>
                </a:cxn>
                <a:cxn ang="0">
                  <a:pos x="96" y="39"/>
                </a:cxn>
                <a:cxn ang="0">
                  <a:pos x="185" y="25"/>
                </a:cxn>
                <a:cxn ang="0">
                  <a:pos x="206" y="19"/>
                </a:cxn>
                <a:cxn ang="0">
                  <a:pos x="208" y="19"/>
                </a:cxn>
                <a:cxn ang="0">
                  <a:pos x="231" y="13"/>
                </a:cxn>
                <a:cxn ang="0">
                  <a:pos x="257" y="8"/>
                </a:cxn>
                <a:cxn ang="0">
                  <a:pos x="274" y="5"/>
                </a:cxn>
                <a:cxn ang="0">
                  <a:pos x="309" y="1"/>
                </a:cxn>
                <a:cxn ang="0">
                  <a:pos x="347" y="1"/>
                </a:cxn>
                <a:cxn ang="0">
                  <a:pos x="423" y="20"/>
                </a:cxn>
                <a:cxn ang="0">
                  <a:pos x="436" y="28"/>
                </a:cxn>
                <a:cxn ang="0">
                  <a:pos x="462" y="49"/>
                </a:cxn>
                <a:cxn ang="0">
                  <a:pos x="463" y="49"/>
                </a:cxn>
                <a:cxn ang="0">
                  <a:pos x="463" y="49"/>
                </a:cxn>
                <a:cxn ang="0">
                  <a:pos x="514" y="128"/>
                </a:cxn>
                <a:cxn ang="0">
                  <a:pos x="514" y="129"/>
                </a:cxn>
                <a:cxn ang="0">
                  <a:pos x="523" y="176"/>
                </a:cxn>
                <a:cxn ang="0">
                  <a:pos x="518" y="235"/>
                </a:cxn>
                <a:cxn ang="0">
                  <a:pos x="513" y="248"/>
                </a:cxn>
                <a:cxn ang="0">
                  <a:pos x="502" y="272"/>
                </a:cxn>
              </a:cxnLst>
              <a:rect l="0" t="0" r="r" b="b"/>
              <a:pathLst>
                <a:path w="525" h="373">
                  <a:moveTo>
                    <a:pt x="502" y="272"/>
                  </a:moveTo>
                  <a:cubicBezTo>
                    <a:pt x="498" y="278"/>
                    <a:pt x="494" y="285"/>
                    <a:pt x="490" y="290"/>
                  </a:cubicBezTo>
                  <a:cubicBezTo>
                    <a:pt x="489" y="291"/>
                    <a:pt x="489" y="291"/>
                    <a:pt x="489" y="291"/>
                  </a:cubicBezTo>
                  <a:cubicBezTo>
                    <a:pt x="489" y="291"/>
                    <a:pt x="489" y="291"/>
                    <a:pt x="489" y="291"/>
                  </a:cubicBezTo>
                  <a:cubicBezTo>
                    <a:pt x="483" y="300"/>
                    <a:pt x="477" y="309"/>
                    <a:pt x="469" y="317"/>
                  </a:cubicBezTo>
                  <a:cubicBezTo>
                    <a:pt x="461" y="325"/>
                    <a:pt x="452" y="332"/>
                    <a:pt x="442" y="338"/>
                  </a:cubicBezTo>
                  <a:cubicBezTo>
                    <a:pt x="415" y="356"/>
                    <a:pt x="380" y="368"/>
                    <a:pt x="344" y="372"/>
                  </a:cubicBezTo>
                  <a:cubicBezTo>
                    <a:pt x="343" y="372"/>
                    <a:pt x="341" y="372"/>
                    <a:pt x="339" y="372"/>
                  </a:cubicBezTo>
                  <a:cubicBezTo>
                    <a:pt x="322" y="373"/>
                    <a:pt x="304" y="372"/>
                    <a:pt x="287" y="368"/>
                  </a:cubicBezTo>
                  <a:cubicBezTo>
                    <a:pt x="275" y="365"/>
                    <a:pt x="263" y="362"/>
                    <a:pt x="251" y="356"/>
                  </a:cubicBezTo>
                  <a:cubicBezTo>
                    <a:pt x="251" y="356"/>
                    <a:pt x="251" y="356"/>
                    <a:pt x="251" y="356"/>
                  </a:cubicBezTo>
                  <a:cubicBezTo>
                    <a:pt x="241" y="352"/>
                    <a:pt x="232" y="347"/>
                    <a:pt x="223" y="342"/>
                  </a:cubicBezTo>
                  <a:cubicBezTo>
                    <a:pt x="210" y="334"/>
                    <a:pt x="198" y="324"/>
                    <a:pt x="187" y="313"/>
                  </a:cubicBezTo>
                  <a:cubicBezTo>
                    <a:pt x="178" y="305"/>
                    <a:pt x="169" y="295"/>
                    <a:pt x="161" y="285"/>
                  </a:cubicBezTo>
                  <a:cubicBezTo>
                    <a:pt x="155" y="277"/>
                    <a:pt x="149" y="269"/>
                    <a:pt x="143" y="260"/>
                  </a:cubicBezTo>
                  <a:cubicBezTo>
                    <a:pt x="131" y="241"/>
                    <a:pt x="118" y="220"/>
                    <a:pt x="106" y="195"/>
                  </a:cubicBezTo>
                  <a:cubicBezTo>
                    <a:pt x="102" y="185"/>
                    <a:pt x="97" y="176"/>
                    <a:pt x="93" y="167"/>
                  </a:cubicBezTo>
                  <a:cubicBezTo>
                    <a:pt x="91" y="163"/>
                    <a:pt x="89" y="160"/>
                    <a:pt x="87" y="156"/>
                  </a:cubicBezTo>
                  <a:cubicBezTo>
                    <a:pt x="81" y="144"/>
                    <a:pt x="74" y="132"/>
                    <a:pt x="67" y="120"/>
                  </a:cubicBezTo>
                  <a:cubicBezTo>
                    <a:pt x="63" y="112"/>
                    <a:pt x="58" y="104"/>
                    <a:pt x="53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36" y="72"/>
                    <a:pt x="20" y="49"/>
                    <a:pt x="0" y="26"/>
                  </a:cubicBezTo>
                  <a:cubicBezTo>
                    <a:pt x="6" y="28"/>
                    <a:pt x="13" y="30"/>
                    <a:pt x="19" y="32"/>
                  </a:cubicBezTo>
                  <a:cubicBezTo>
                    <a:pt x="29" y="34"/>
                    <a:pt x="40" y="36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6" y="38"/>
                    <a:pt x="61" y="38"/>
                    <a:pt x="66" y="38"/>
                  </a:cubicBezTo>
                  <a:cubicBezTo>
                    <a:pt x="75" y="39"/>
                    <a:pt x="85" y="39"/>
                    <a:pt x="96" y="39"/>
                  </a:cubicBezTo>
                  <a:cubicBezTo>
                    <a:pt x="128" y="39"/>
                    <a:pt x="157" y="32"/>
                    <a:pt x="185" y="25"/>
                  </a:cubicBezTo>
                  <a:cubicBezTo>
                    <a:pt x="192" y="23"/>
                    <a:pt x="199" y="21"/>
                    <a:pt x="206" y="19"/>
                  </a:cubicBezTo>
                  <a:cubicBezTo>
                    <a:pt x="208" y="19"/>
                    <a:pt x="208" y="19"/>
                    <a:pt x="208" y="19"/>
                  </a:cubicBezTo>
                  <a:cubicBezTo>
                    <a:pt x="216" y="17"/>
                    <a:pt x="223" y="15"/>
                    <a:pt x="231" y="13"/>
                  </a:cubicBezTo>
                  <a:cubicBezTo>
                    <a:pt x="240" y="11"/>
                    <a:pt x="249" y="10"/>
                    <a:pt x="257" y="8"/>
                  </a:cubicBezTo>
                  <a:cubicBezTo>
                    <a:pt x="263" y="7"/>
                    <a:pt x="269" y="6"/>
                    <a:pt x="274" y="5"/>
                  </a:cubicBezTo>
                  <a:cubicBezTo>
                    <a:pt x="286" y="3"/>
                    <a:pt x="298" y="2"/>
                    <a:pt x="309" y="1"/>
                  </a:cubicBezTo>
                  <a:cubicBezTo>
                    <a:pt x="323" y="0"/>
                    <a:pt x="335" y="0"/>
                    <a:pt x="347" y="1"/>
                  </a:cubicBezTo>
                  <a:cubicBezTo>
                    <a:pt x="376" y="3"/>
                    <a:pt x="402" y="9"/>
                    <a:pt x="423" y="20"/>
                  </a:cubicBezTo>
                  <a:cubicBezTo>
                    <a:pt x="428" y="23"/>
                    <a:pt x="432" y="25"/>
                    <a:pt x="436" y="28"/>
                  </a:cubicBezTo>
                  <a:cubicBezTo>
                    <a:pt x="446" y="34"/>
                    <a:pt x="454" y="41"/>
                    <a:pt x="462" y="49"/>
                  </a:cubicBezTo>
                  <a:cubicBezTo>
                    <a:pt x="463" y="49"/>
                    <a:pt x="463" y="49"/>
                    <a:pt x="463" y="49"/>
                  </a:cubicBezTo>
                  <a:cubicBezTo>
                    <a:pt x="463" y="49"/>
                    <a:pt x="463" y="49"/>
                    <a:pt x="463" y="49"/>
                  </a:cubicBezTo>
                  <a:cubicBezTo>
                    <a:pt x="485" y="69"/>
                    <a:pt x="503" y="97"/>
                    <a:pt x="514" y="128"/>
                  </a:cubicBezTo>
                  <a:cubicBezTo>
                    <a:pt x="514" y="129"/>
                    <a:pt x="514" y="129"/>
                    <a:pt x="514" y="129"/>
                  </a:cubicBezTo>
                  <a:cubicBezTo>
                    <a:pt x="519" y="145"/>
                    <a:pt x="522" y="160"/>
                    <a:pt x="523" y="176"/>
                  </a:cubicBezTo>
                  <a:cubicBezTo>
                    <a:pt x="525" y="196"/>
                    <a:pt x="523" y="216"/>
                    <a:pt x="518" y="235"/>
                  </a:cubicBezTo>
                  <a:cubicBezTo>
                    <a:pt x="516" y="239"/>
                    <a:pt x="515" y="244"/>
                    <a:pt x="513" y="248"/>
                  </a:cubicBezTo>
                  <a:cubicBezTo>
                    <a:pt x="510" y="256"/>
                    <a:pt x="506" y="264"/>
                    <a:pt x="502" y="27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ïś1ïḍê">
              <a:extLst>
                <a:ext uri="{FF2B5EF4-FFF2-40B4-BE49-F238E27FC236}">
                  <a16:creationId xmlns="" xmlns:a16="http://schemas.microsoft.com/office/drawing/2014/main" id="{7588812A-9E0B-4D86-8E05-5CDA088C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555" y="2345115"/>
              <a:ext cx="1463610" cy="1186907"/>
            </a:xfrm>
            <a:custGeom>
              <a:avLst/>
              <a:gdLst/>
              <a:ahLst/>
              <a:cxnLst>
                <a:cxn ang="0">
                  <a:pos x="464" y="89"/>
                </a:cxn>
                <a:cxn ang="0">
                  <a:pos x="473" y="109"/>
                </a:cxn>
                <a:cxn ang="0">
                  <a:pos x="474" y="109"/>
                </a:cxn>
                <a:cxn ang="0">
                  <a:pos x="474" y="110"/>
                </a:cxn>
                <a:cxn ang="0">
                  <a:pos x="486" y="140"/>
                </a:cxn>
                <a:cxn ang="0">
                  <a:pos x="491" y="174"/>
                </a:cxn>
                <a:cxn ang="0">
                  <a:pos x="471" y="275"/>
                </a:cxn>
                <a:cxn ang="0">
                  <a:pos x="469" y="280"/>
                </a:cxn>
                <a:cxn ang="0">
                  <a:pos x="439" y="323"/>
                </a:cxn>
                <a:cxn ang="0">
                  <a:pos x="411" y="348"/>
                </a:cxn>
                <a:cxn ang="0">
                  <a:pos x="411" y="348"/>
                </a:cxn>
                <a:cxn ang="0">
                  <a:pos x="384" y="365"/>
                </a:cxn>
                <a:cxn ang="0">
                  <a:pos x="342" y="382"/>
                </a:cxn>
                <a:cxn ang="0">
                  <a:pos x="304" y="390"/>
                </a:cxn>
                <a:cxn ang="0">
                  <a:pos x="274" y="393"/>
                </a:cxn>
                <a:cxn ang="0">
                  <a:pos x="199" y="393"/>
                </a:cxn>
                <a:cxn ang="0">
                  <a:pos x="168" y="391"/>
                </a:cxn>
                <a:cxn ang="0">
                  <a:pos x="156" y="390"/>
                </a:cxn>
                <a:cxn ang="0">
                  <a:pos x="115" y="389"/>
                </a:cxn>
                <a:cxn ang="0">
                  <a:pos x="87" y="390"/>
                </a:cxn>
                <a:cxn ang="0">
                  <a:pos x="86" y="390"/>
                </a:cxn>
                <a:cxn ang="0">
                  <a:pos x="81" y="390"/>
                </a:cxn>
                <a:cxn ang="0">
                  <a:pos x="0" y="400"/>
                </a:cxn>
                <a:cxn ang="0">
                  <a:pos x="14" y="387"/>
                </a:cxn>
                <a:cxn ang="0">
                  <a:pos x="35" y="361"/>
                </a:cxn>
                <a:cxn ang="0">
                  <a:pos x="35" y="361"/>
                </a:cxn>
                <a:cxn ang="0">
                  <a:pos x="43" y="350"/>
                </a:cxn>
                <a:cxn ang="0">
                  <a:pos x="58" y="324"/>
                </a:cxn>
                <a:cxn ang="0">
                  <a:pos x="91" y="239"/>
                </a:cxn>
                <a:cxn ang="0">
                  <a:pos x="97" y="219"/>
                </a:cxn>
                <a:cxn ang="0">
                  <a:pos x="97" y="217"/>
                </a:cxn>
                <a:cxn ang="0">
                  <a:pos x="104" y="194"/>
                </a:cxn>
                <a:cxn ang="0">
                  <a:pos x="113" y="169"/>
                </a:cxn>
                <a:cxn ang="0">
                  <a:pos x="119" y="153"/>
                </a:cxn>
                <a:cxn ang="0">
                  <a:pos x="133" y="120"/>
                </a:cxn>
                <a:cxn ang="0">
                  <a:pos x="151" y="87"/>
                </a:cxn>
                <a:cxn ang="0">
                  <a:pos x="206" y="31"/>
                </a:cxn>
                <a:cxn ang="0">
                  <a:pos x="219" y="23"/>
                </a:cxn>
                <a:cxn ang="0">
                  <a:pos x="250" y="11"/>
                </a:cxn>
                <a:cxn ang="0">
                  <a:pos x="251" y="11"/>
                </a:cxn>
                <a:cxn ang="0">
                  <a:pos x="251" y="11"/>
                </a:cxn>
                <a:cxn ang="0">
                  <a:pos x="345" y="7"/>
                </a:cxn>
                <a:cxn ang="0">
                  <a:pos x="346" y="7"/>
                </a:cxn>
                <a:cxn ang="0">
                  <a:pos x="391" y="22"/>
                </a:cxn>
                <a:cxn ang="0">
                  <a:pos x="439" y="57"/>
                </a:cxn>
                <a:cxn ang="0">
                  <a:pos x="449" y="67"/>
                </a:cxn>
                <a:cxn ang="0">
                  <a:pos x="464" y="89"/>
                </a:cxn>
              </a:cxnLst>
              <a:rect l="0" t="0" r="r" b="b"/>
              <a:pathLst>
                <a:path w="493" h="400">
                  <a:moveTo>
                    <a:pt x="464" y="89"/>
                  </a:moveTo>
                  <a:cubicBezTo>
                    <a:pt x="467" y="95"/>
                    <a:pt x="471" y="102"/>
                    <a:pt x="473" y="109"/>
                  </a:cubicBezTo>
                  <a:cubicBezTo>
                    <a:pt x="474" y="109"/>
                    <a:pt x="474" y="109"/>
                    <a:pt x="474" y="109"/>
                  </a:cubicBezTo>
                  <a:cubicBezTo>
                    <a:pt x="474" y="110"/>
                    <a:pt x="474" y="110"/>
                    <a:pt x="474" y="110"/>
                  </a:cubicBezTo>
                  <a:cubicBezTo>
                    <a:pt x="479" y="119"/>
                    <a:pt x="483" y="129"/>
                    <a:pt x="486" y="140"/>
                  </a:cubicBezTo>
                  <a:cubicBezTo>
                    <a:pt x="489" y="151"/>
                    <a:pt x="490" y="162"/>
                    <a:pt x="491" y="174"/>
                  </a:cubicBezTo>
                  <a:cubicBezTo>
                    <a:pt x="493" y="207"/>
                    <a:pt x="486" y="243"/>
                    <a:pt x="471" y="275"/>
                  </a:cubicBezTo>
                  <a:cubicBezTo>
                    <a:pt x="470" y="277"/>
                    <a:pt x="470" y="278"/>
                    <a:pt x="469" y="280"/>
                  </a:cubicBezTo>
                  <a:cubicBezTo>
                    <a:pt x="461" y="295"/>
                    <a:pt x="451" y="310"/>
                    <a:pt x="439" y="323"/>
                  </a:cubicBezTo>
                  <a:cubicBezTo>
                    <a:pt x="431" y="333"/>
                    <a:pt x="421" y="341"/>
                    <a:pt x="411" y="348"/>
                  </a:cubicBezTo>
                  <a:cubicBezTo>
                    <a:pt x="411" y="348"/>
                    <a:pt x="411" y="348"/>
                    <a:pt x="411" y="348"/>
                  </a:cubicBezTo>
                  <a:cubicBezTo>
                    <a:pt x="403" y="355"/>
                    <a:pt x="394" y="360"/>
                    <a:pt x="384" y="365"/>
                  </a:cubicBezTo>
                  <a:cubicBezTo>
                    <a:pt x="371" y="372"/>
                    <a:pt x="357" y="378"/>
                    <a:pt x="342" y="382"/>
                  </a:cubicBezTo>
                  <a:cubicBezTo>
                    <a:pt x="330" y="386"/>
                    <a:pt x="317" y="388"/>
                    <a:pt x="304" y="390"/>
                  </a:cubicBezTo>
                  <a:cubicBezTo>
                    <a:pt x="294" y="392"/>
                    <a:pt x="284" y="393"/>
                    <a:pt x="274" y="393"/>
                  </a:cubicBezTo>
                  <a:cubicBezTo>
                    <a:pt x="251" y="395"/>
                    <a:pt x="226" y="395"/>
                    <a:pt x="199" y="393"/>
                  </a:cubicBezTo>
                  <a:cubicBezTo>
                    <a:pt x="188" y="392"/>
                    <a:pt x="178" y="391"/>
                    <a:pt x="168" y="391"/>
                  </a:cubicBezTo>
                  <a:cubicBezTo>
                    <a:pt x="164" y="390"/>
                    <a:pt x="160" y="390"/>
                    <a:pt x="156" y="390"/>
                  </a:cubicBezTo>
                  <a:cubicBezTo>
                    <a:pt x="142" y="389"/>
                    <a:pt x="128" y="389"/>
                    <a:pt x="115" y="389"/>
                  </a:cubicBezTo>
                  <a:cubicBezTo>
                    <a:pt x="105" y="389"/>
                    <a:pt x="96" y="389"/>
                    <a:pt x="87" y="390"/>
                  </a:cubicBezTo>
                  <a:cubicBezTo>
                    <a:pt x="86" y="390"/>
                    <a:pt x="86" y="390"/>
                    <a:pt x="86" y="390"/>
                  </a:cubicBezTo>
                  <a:cubicBezTo>
                    <a:pt x="81" y="390"/>
                    <a:pt x="81" y="390"/>
                    <a:pt x="81" y="390"/>
                  </a:cubicBezTo>
                  <a:cubicBezTo>
                    <a:pt x="57" y="392"/>
                    <a:pt x="29" y="395"/>
                    <a:pt x="0" y="400"/>
                  </a:cubicBezTo>
                  <a:cubicBezTo>
                    <a:pt x="5" y="396"/>
                    <a:pt x="9" y="392"/>
                    <a:pt x="14" y="387"/>
                  </a:cubicBezTo>
                  <a:cubicBezTo>
                    <a:pt x="21" y="380"/>
                    <a:pt x="28" y="371"/>
                    <a:pt x="35" y="361"/>
                  </a:cubicBezTo>
                  <a:cubicBezTo>
                    <a:pt x="35" y="361"/>
                    <a:pt x="35" y="361"/>
                    <a:pt x="35" y="361"/>
                  </a:cubicBezTo>
                  <a:cubicBezTo>
                    <a:pt x="38" y="358"/>
                    <a:pt x="41" y="354"/>
                    <a:pt x="43" y="350"/>
                  </a:cubicBezTo>
                  <a:cubicBezTo>
                    <a:pt x="48" y="342"/>
                    <a:pt x="53" y="333"/>
                    <a:pt x="58" y="324"/>
                  </a:cubicBezTo>
                  <a:cubicBezTo>
                    <a:pt x="75" y="296"/>
                    <a:pt x="83" y="267"/>
                    <a:pt x="91" y="239"/>
                  </a:cubicBezTo>
                  <a:cubicBezTo>
                    <a:pt x="93" y="233"/>
                    <a:pt x="95" y="226"/>
                    <a:pt x="97" y="219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99" y="209"/>
                    <a:pt x="102" y="202"/>
                    <a:pt x="104" y="194"/>
                  </a:cubicBezTo>
                  <a:cubicBezTo>
                    <a:pt x="107" y="186"/>
                    <a:pt x="110" y="177"/>
                    <a:pt x="113" y="169"/>
                  </a:cubicBezTo>
                  <a:cubicBezTo>
                    <a:pt x="115" y="163"/>
                    <a:pt x="117" y="158"/>
                    <a:pt x="119" y="153"/>
                  </a:cubicBezTo>
                  <a:cubicBezTo>
                    <a:pt x="123" y="141"/>
                    <a:pt x="128" y="130"/>
                    <a:pt x="133" y="120"/>
                  </a:cubicBezTo>
                  <a:cubicBezTo>
                    <a:pt x="138" y="108"/>
                    <a:pt x="145" y="97"/>
                    <a:pt x="151" y="87"/>
                  </a:cubicBezTo>
                  <a:cubicBezTo>
                    <a:pt x="168" y="63"/>
                    <a:pt x="186" y="44"/>
                    <a:pt x="206" y="31"/>
                  </a:cubicBezTo>
                  <a:cubicBezTo>
                    <a:pt x="211" y="28"/>
                    <a:pt x="215" y="26"/>
                    <a:pt x="219" y="23"/>
                  </a:cubicBezTo>
                  <a:cubicBezTo>
                    <a:pt x="229" y="18"/>
                    <a:pt x="240" y="14"/>
                    <a:pt x="250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79" y="2"/>
                    <a:pt x="313" y="0"/>
                    <a:pt x="345" y="7"/>
                  </a:cubicBezTo>
                  <a:cubicBezTo>
                    <a:pt x="345" y="7"/>
                    <a:pt x="346" y="7"/>
                    <a:pt x="346" y="7"/>
                  </a:cubicBezTo>
                  <a:cubicBezTo>
                    <a:pt x="362" y="10"/>
                    <a:pt x="377" y="15"/>
                    <a:pt x="391" y="22"/>
                  </a:cubicBezTo>
                  <a:cubicBezTo>
                    <a:pt x="409" y="31"/>
                    <a:pt x="426" y="43"/>
                    <a:pt x="439" y="57"/>
                  </a:cubicBezTo>
                  <a:cubicBezTo>
                    <a:pt x="443" y="60"/>
                    <a:pt x="446" y="64"/>
                    <a:pt x="449" y="67"/>
                  </a:cubicBezTo>
                  <a:cubicBezTo>
                    <a:pt x="454" y="74"/>
                    <a:pt x="459" y="81"/>
                    <a:pt x="464" y="8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iṥliḓê">
              <a:extLst>
                <a:ext uri="{FF2B5EF4-FFF2-40B4-BE49-F238E27FC236}">
                  <a16:creationId xmlns="" xmlns:a16="http://schemas.microsoft.com/office/drawing/2014/main" id="{9F85C2E9-E6CB-43EA-A47E-F24DBE27C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701" y="1773505"/>
              <a:ext cx="1125015" cy="1652932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201" y="1"/>
                </a:cxn>
                <a:cxn ang="0">
                  <a:pos x="202" y="1"/>
                </a:cxn>
                <a:cxn ang="0">
                  <a:pos x="203" y="1"/>
                </a:cxn>
                <a:cxn ang="0">
                  <a:pos x="235" y="6"/>
                </a:cxn>
                <a:cxn ang="0">
                  <a:pos x="267" y="18"/>
                </a:cxn>
                <a:cxn ang="0">
                  <a:pos x="344" y="86"/>
                </a:cxn>
                <a:cxn ang="0">
                  <a:pos x="347" y="91"/>
                </a:cxn>
                <a:cxn ang="0">
                  <a:pos x="370" y="138"/>
                </a:cxn>
                <a:cxn ang="0">
                  <a:pos x="378" y="174"/>
                </a:cxn>
                <a:cxn ang="0">
                  <a:pos x="378" y="175"/>
                </a:cxn>
                <a:cxn ang="0">
                  <a:pos x="379" y="207"/>
                </a:cxn>
                <a:cxn ang="0">
                  <a:pos x="373" y="252"/>
                </a:cxn>
                <a:cxn ang="0">
                  <a:pos x="361" y="289"/>
                </a:cxn>
                <a:cxn ang="0">
                  <a:pos x="348" y="316"/>
                </a:cxn>
                <a:cxn ang="0">
                  <a:pos x="310" y="381"/>
                </a:cxn>
                <a:cxn ang="0">
                  <a:pos x="293" y="407"/>
                </a:cxn>
                <a:cxn ang="0">
                  <a:pos x="287" y="417"/>
                </a:cxn>
                <a:cxn ang="0">
                  <a:pos x="265" y="452"/>
                </a:cxn>
                <a:cxn ang="0">
                  <a:pos x="252" y="477"/>
                </a:cxn>
                <a:cxn ang="0">
                  <a:pos x="251" y="477"/>
                </a:cxn>
                <a:cxn ang="0">
                  <a:pos x="249" y="482"/>
                </a:cxn>
                <a:cxn ang="0">
                  <a:pos x="217" y="557"/>
                </a:cxn>
                <a:cxn ang="0">
                  <a:pos x="213" y="538"/>
                </a:cxn>
                <a:cxn ang="0">
                  <a:pos x="201" y="507"/>
                </a:cxn>
                <a:cxn ang="0">
                  <a:pos x="201" y="507"/>
                </a:cxn>
                <a:cxn ang="0">
                  <a:pos x="195" y="494"/>
                </a:cxn>
                <a:cxn ang="0">
                  <a:pos x="181" y="468"/>
                </a:cxn>
                <a:cxn ang="0">
                  <a:pos x="123" y="398"/>
                </a:cxn>
                <a:cxn ang="0">
                  <a:pos x="109" y="382"/>
                </a:cxn>
                <a:cxn ang="0">
                  <a:pos x="107" y="381"/>
                </a:cxn>
                <a:cxn ang="0">
                  <a:pos x="91" y="364"/>
                </a:cxn>
                <a:cxn ang="0">
                  <a:pos x="73" y="344"/>
                </a:cxn>
                <a:cxn ang="0">
                  <a:pos x="62" y="331"/>
                </a:cxn>
                <a:cxn ang="0">
                  <a:pos x="41" y="302"/>
                </a:cxn>
                <a:cxn ang="0">
                  <a:pos x="22" y="269"/>
                </a:cxn>
                <a:cxn ang="0">
                  <a:pos x="1" y="194"/>
                </a:cxn>
                <a:cxn ang="0">
                  <a:pos x="1" y="179"/>
                </a:cxn>
                <a:cxn ang="0">
                  <a:pos x="6" y="146"/>
                </a:cxn>
                <a:cxn ang="0">
                  <a:pos x="6" y="146"/>
                </a:cxn>
                <a:cxn ang="0">
                  <a:pos x="6" y="145"/>
                </a:cxn>
                <a:cxn ang="0">
                  <a:pos x="49" y="61"/>
                </a:cxn>
                <a:cxn ang="0">
                  <a:pos x="50" y="60"/>
                </a:cxn>
                <a:cxn ang="0">
                  <a:pos x="85" y="29"/>
                </a:cxn>
                <a:cxn ang="0">
                  <a:pos x="139" y="5"/>
                </a:cxn>
                <a:cxn ang="0">
                  <a:pos x="153" y="2"/>
                </a:cxn>
                <a:cxn ang="0">
                  <a:pos x="179" y="0"/>
                </a:cxn>
              </a:cxnLst>
              <a:rect l="0" t="0" r="r" b="b"/>
              <a:pathLst>
                <a:path w="380" h="557">
                  <a:moveTo>
                    <a:pt x="179" y="0"/>
                  </a:moveTo>
                  <a:cubicBezTo>
                    <a:pt x="187" y="0"/>
                    <a:pt x="194" y="0"/>
                    <a:pt x="201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13" y="2"/>
                    <a:pt x="224" y="3"/>
                    <a:pt x="235" y="6"/>
                  </a:cubicBezTo>
                  <a:cubicBezTo>
                    <a:pt x="246" y="9"/>
                    <a:pt x="256" y="13"/>
                    <a:pt x="267" y="18"/>
                  </a:cubicBezTo>
                  <a:cubicBezTo>
                    <a:pt x="296" y="33"/>
                    <a:pt x="324" y="57"/>
                    <a:pt x="344" y="86"/>
                  </a:cubicBezTo>
                  <a:cubicBezTo>
                    <a:pt x="345" y="88"/>
                    <a:pt x="346" y="89"/>
                    <a:pt x="347" y="91"/>
                  </a:cubicBezTo>
                  <a:cubicBezTo>
                    <a:pt x="357" y="105"/>
                    <a:pt x="365" y="121"/>
                    <a:pt x="370" y="138"/>
                  </a:cubicBezTo>
                  <a:cubicBezTo>
                    <a:pt x="374" y="150"/>
                    <a:pt x="377" y="162"/>
                    <a:pt x="378" y="174"/>
                  </a:cubicBezTo>
                  <a:cubicBezTo>
                    <a:pt x="378" y="175"/>
                    <a:pt x="378" y="175"/>
                    <a:pt x="378" y="175"/>
                  </a:cubicBezTo>
                  <a:cubicBezTo>
                    <a:pt x="379" y="185"/>
                    <a:pt x="380" y="196"/>
                    <a:pt x="379" y="207"/>
                  </a:cubicBezTo>
                  <a:cubicBezTo>
                    <a:pt x="379" y="221"/>
                    <a:pt x="376" y="237"/>
                    <a:pt x="373" y="252"/>
                  </a:cubicBezTo>
                  <a:cubicBezTo>
                    <a:pt x="370" y="264"/>
                    <a:pt x="366" y="276"/>
                    <a:pt x="361" y="289"/>
                  </a:cubicBezTo>
                  <a:cubicBezTo>
                    <a:pt x="357" y="298"/>
                    <a:pt x="353" y="307"/>
                    <a:pt x="348" y="316"/>
                  </a:cubicBezTo>
                  <a:cubicBezTo>
                    <a:pt x="338" y="337"/>
                    <a:pt x="326" y="358"/>
                    <a:pt x="310" y="381"/>
                  </a:cubicBezTo>
                  <a:cubicBezTo>
                    <a:pt x="304" y="390"/>
                    <a:pt x="298" y="398"/>
                    <a:pt x="293" y="407"/>
                  </a:cubicBezTo>
                  <a:cubicBezTo>
                    <a:pt x="291" y="410"/>
                    <a:pt x="289" y="413"/>
                    <a:pt x="287" y="417"/>
                  </a:cubicBezTo>
                  <a:cubicBezTo>
                    <a:pt x="279" y="429"/>
                    <a:pt x="272" y="441"/>
                    <a:pt x="265" y="452"/>
                  </a:cubicBezTo>
                  <a:cubicBezTo>
                    <a:pt x="260" y="460"/>
                    <a:pt x="256" y="469"/>
                    <a:pt x="252" y="477"/>
                  </a:cubicBezTo>
                  <a:cubicBezTo>
                    <a:pt x="251" y="477"/>
                    <a:pt x="251" y="477"/>
                    <a:pt x="251" y="477"/>
                  </a:cubicBezTo>
                  <a:cubicBezTo>
                    <a:pt x="249" y="482"/>
                    <a:pt x="249" y="482"/>
                    <a:pt x="249" y="482"/>
                  </a:cubicBezTo>
                  <a:cubicBezTo>
                    <a:pt x="239" y="504"/>
                    <a:pt x="227" y="529"/>
                    <a:pt x="217" y="557"/>
                  </a:cubicBezTo>
                  <a:cubicBezTo>
                    <a:pt x="216" y="551"/>
                    <a:pt x="214" y="545"/>
                    <a:pt x="213" y="538"/>
                  </a:cubicBezTo>
                  <a:cubicBezTo>
                    <a:pt x="210" y="528"/>
                    <a:pt x="206" y="518"/>
                    <a:pt x="201" y="507"/>
                  </a:cubicBezTo>
                  <a:cubicBezTo>
                    <a:pt x="201" y="507"/>
                    <a:pt x="201" y="507"/>
                    <a:pt x="201" y="507"/>
                  </a:cubicBezTo>
                  <a:cubicBezTo>
                    <a:pt x="199" y="503"/>
                    <a:pt x="197" y="499"/>
                    <a:pt x="195" y="494"/>
                  </a:cubicBezTo>
                  <a:cubicBezTo>
                    <a:pt x="191" y="486"/>
                    <a:pt x="186" y="477"/>
                    <a:pt x="181" y="468"/>
                  </a:cubicBezTo>
                  <a:cubicBezTo>
                    <a:pt x="165" y="440"/>
                    <a:pt x="144" y="419"/>
                    <a:pt x="123" y="398"/>
                  </a:cubicBezTo>
                  <a:cubicBezTo>
                    <a:pt x="119" y="393"/>
                    <a:pt x="113" y="388"/>
                    <a:pt x="109" y="382"/>
                  </a:cubicBezTo>
                  <a:cubicBezTo>
                    <a:pt x="107" y="381"/>
                    <a:pt x="107" y="381"/>
                    <a:pt x="107" y="381"/>
                  </a:cubicBezTo>
                  <a:cubicBezTo>
                    <a:pt x="102" y="375"/>
                    <a:pt x="96" y="370"/>
                    <a:pt x="91" y="364"/>
                  </a:cubicBezTo>
                  <a:cubicBezTo>
                    <a:pt x="85" y="357"/>
                    <a:pt x="79" y="350"/>
                    <a:pt x="73" y="344"/>
                  </a:cubicBezTo>
                  <a:cubicBezTo>
                    <a:pt x="69" y="339"/>
                    <a:pt x="66" y="335"/>
                    <a:pt x="62" y="331"/>
                  </a:cubicBezTo>
                  <a:cubicBezTo>
                    <a:pt x="54" y="321"/>
                    <a:pt x="47" y="312"/>
                    <a:pt x="41" y="302"/>
                  </a:cubicBezTo>
                  <a:cubicBezTo>
                    <a:pt x="34" y="291"/>
                    <a:pt x="27" y="280"/>
                    <a:pt x="22" y="269"/>
                  </a:cubicBezTo>
                  <a:cubicBezTo>
                    <a:pt x="9" y="243"/>
                    <a:pt x="2" y="218"/>
                    <a:pt x="1" y="194"/>
                  </a:cubicBezTo>
                  <a:cubicBezTo>
                    <a:pt x="0" y="189"/>
                    <a:pt x="0" y="184"/>
                    <a:pt x="1" y="179"/>
                  </a:cubicBezTo>
                  <a:cubicBezTo>
                    <a:pt x="1" y="168"/>
                    <a:pt x="3" y="156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12" y="116"/>
                    <a:pt x="27" y="86"/>
                    <a:pt x="49" y="61"/>
                  </a:cubicBezTo>
                  <a:cubicBezTo>
                    <a:pt x="49" y="61"/>
                    <a:pt x="49" y="61"/>
                    <a:pt x="50" y="60"/>
                  </a:cubicBezTo>
                  <a:cubicBezTo>
                    <a:pt x="60" y="49"/>
                    <a:pt x="72" y="38"/>
                    <a:pt x="85" y="29"/>
                  </a:cubicBezTo>
                  <a:cubicBezTo>
                    <a:pt x="102" y="18"/>
                    <a:pt x="120" y="10"/>
                    <a:pt x="139" y="5"/>
                  </a:cubicBezTo>
                  <a:cubicBezTo>
                    <a:pt x="144" y="4"/>
                    <a:pt x="148" y="3"/>
                    <a:pt x="153" y="2"/>
                  </a:cubicBezTo>
                  <a:cubicBezTo>
                    <a:pt x="162" y="1"/>
                    <a:pt x="170" y="0"/>
                    <a:pt x="179" y="0"/>
                  </a:cubicBezTo>
                  <a:close/>
                </a:path>
              </a:pathLst>
            </a:custGeom>
            <a:solidFill>
              <a:srgbClr val="90BDB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ï$1iďé">
              <a:extLst>
                <a:ext uri="{FF2B5EF4-FFF2-40B4-BE49-F238E27FC236}">
                  <a16:creationId xmlns="" xmlns:a16="http://schemas.microsoft.com/office/drawing/2014/main" id="{8BBABF5D-0951-4845-A2E9-F37C6FB25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301" y="2457980"/>
              <a:ext cx="1554631" cy="1103168"/>
            </a:xfrm>
            <a:custGeom>
              <a:avLst/>
              <a:gdLst/>
              <a:ahLst/>
              <a:cxnLst>
                <a:cxn ang="0">
                  <a:pos x="23" y="101"/>
                </a:cxn>
                <a:cxn ang="0">
                  <a:pos x="36" y="83"/>
                </a:cxn>
                <a:cxn ang="0">
                  <a:pos x="36" y="82"/>
                </a:cxn>
                <a:cxn ang="0">
                  <a:pos x="36" y="82"/>
                </a:cxn>
                <a:cxn ang="0">
                  <a:pos x="57" y="56"/>
                </a:cxn>
                <a:cxn ang="0">
                  <a:pos x="83" y="35"/>
                </a:cxn>
                <a:cxn ang="0">
                  <a:pos x="181" y="1"/>
                </a:cxn>
                <a:cxn ang="0">
                  <a:pos x="186" y="1"/>
                </a:cxn>
                <a:cxn ang="0">
                  <a:pos x="238" y="5"/>
                </a:cxn>
                <a:cxn ang="0">
                  <a:pos x="274" y="17"/>
                </a:cxn>
                <a:cxn ang="0">
                  <a:pos x="274" y="17"/>
                </a:cxn>
                <a:cxn ang="0">
                  <a:pos x="302" y="31"/>
                </a:cxn>
                <a:cxn ang="0">
                  <a:pos x="338" y="60"/>
                </a:cxn>
                <a:cxn ang="0">
                  <a:pos x="364" y="88"/>
                </a:cxn>
                <a:cxn ang="0">
                  <a:pos x="382" y="113"/>
                </a:cxn>
                <a:cxn ang="0">
                  <a:pos x="419" y="179"/>
                </a:cxn>
                <a:cxn ang="0">
                  <a:pos x="433" y="206"/>
                </a:cxn>
                <a:cxn ang="0">
                  <a:pos x="438" y="217"/>
                </a:cxn>
                <a:cxn ang="0">
                  <a:pos x="458" y="253"/>
                </a:cxn>
                <a:cxn ang="0">
                  <a:pos x="473" y="277"/>
                </a:cxn>
                <a:cxn ang="0">
                  <a:pos x="473" y="277"/>
                </a:cxn>
                <a:cxn ang="0">
                  <a:pos x="476" y="281"/>
                </a:cxn>
                <a:cxn ang="0">
                  <a:pos x="525" y="347"/>
                </a:cxn>
                <a:cxn ang="0">
                  <a:pos x="507" y="341"/>
                </a:cxn>
                <a:cxn ang="0">
                  <a:pos x="474" y="336"/>
                </a:cxn>
                <a:cxn ang="0">
                  <a:pos x="474" y="336"/>
                </a:cxn>
                <a:cxn ang="0">
                  <a:pos x="460" y="335"/>
                </a:cxn>
                <a:cxn ang="0">
                  <a:pos x="430" y="334"/>
                </a:cxn>
                <a:cxn ang="0">
                  <a:pos x="340" y="348"/>
                </a:cxn>
                <a:cxn ang="0">
                  <a:pos x="319" y="354"/>
                </a:cxn>
                <a:cxn ang="0">
                  <a:pos x="318" y="354"/>
                </a:cxn>
                <a:cxn ang="0">
                  <a:pos x="295" y="360"/>
                </a:cxn>
                <a:cxn ang="0">
                  <a:pos x="268" y="365"/>
                </a:cxn>
                <a:cxn ang="0">
                  <a:pos x="251" y="368"/>
                </a:cxn>
                <a:cxn ang="0">
                  <a:pos x="216" y="372"/>
                </a:cxn>
                <a:cxn ang="0">
                  <a:pos x="178" y="372"/>
                </a:cxn>
                <a:cxn ang="0">
                  <a:pos x="102" y="353"/>
                </a:cxn>
                <a:cxn ang="0">
                  <a:pos x="89" y="345"/>
                </a:cxn>
                <a:cxn ang="0">
                  <a:pos x="63" y="324"/>
                </a:cxn>
                <a:cxn ang="0">
                  <a:pos x="63" y="324"/>
                </a:cxn>
                <a:cxn ang="0">
                  <a:pos x="63" y="324"/>
                </a:cxn>
                <a:cxn ang="0">
                  <a:pos x="12" y="245"/>
                </a:cxn>
                <a:cxn ang="0">
                  <a:pos x="11" y="244"/>
                </a:cxn>
                <a:cxn ang="0">
                  <a:pos x="2" y="197"/>
                </a:cxn>
                <a:cxn ang="0">
                  <a:pos x="8" y="138"/>
                </a:cxn>
                <a:cxn ang="0">
                  <a:pos x="12" y="125"/>
                </a:cxn>
                <a:cxn ang="0">
                  <a:pos x="23" y="101"/>
                </a:cxn>
                <a:cxn ang="0">
                  <a:pos x="23" y="101"/>
                </a:cxn>
              </a:cxnLst>
              <a:rect l="0" t="0" r="r" b="b"/>
              <a:pathLst>
                <a:path w="525" h="373">
                  <a:moveTo>
                    <a:pt x="23" y="101"/>
                  </a:moveTo>
                  <a:cubicBezTo>
                    <a:pt x="27" y="95"/>
                    <a:pt x="31" y="88"/>
                    <a:pt x="36" y="83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42" y="73"/>
                    <a:pt x="49" y="64"/>
                    <a:pt x="57" y="56"/>
                  </a:cubicBezTo>
                  <a:cubicBezTo>
                    <a:pt x="65" y="48"/>
                    <a:pt x="73" y="41"/>
                    <a:pt x="83" y="35"/>
                  </a:cubicBezTo>
                  <a:cubicBezTo>
                    <a:pt x="111" y="17"/>
                    <a:pt x="146" y="5"/>
                    <a:pt x="181" y="1"/>
                  </a:cubicBezTo>
                  <a:cubicBezTo>
                    <a:pt x="183" y="1"/>
                    <a:pt x="184" y="1"/>
                    <a:pt x="186" y="1"/>
                  </a:cubicBezTo>
                  <a:cubicBezTo>
                    <a:pt x="203" y="0"/>
                    <a:pt x="221" y="1"/>
                    <a:pt x="238" y="5"/>
                  </a:cubicBezTo>
                  <a:cubicBezTo>
                    <a:pt x="251" y="8"/>
                    <a:pt x="263" y="11"/>
                    <a:pt x="274" y="17"/>
                  </a:cubicBezTo>
                  <a:cubicBezTo>
                    <a:pt x="274" y="17"/>
                    <a:pt x="274" y="17"/>
                    <a:pt x="274" y="17"/>
                  </a:cubicBezTo>
                  <a:cubicBezTo>
                    <a:pt x="284" y="21"/>
                    <a:pt x="293" y="26"/>
                    <a:pt x="302" y="31"/>
                  </a:cubicBezTo>
                  <a:cubicBezTo>
                    <a:pt x="315" y="39"/>
                    <a:pt x="327" y="49"/>
                    <a:pt x="338" y="60"/>
                  </a:cubicBezTo>
                  <a:cubicBezTo>
                    <a:pt x="347" y="68"/>
                    <a:pt x="356" y="78"/>
                    <a:pt x="364" y="88"/>
                  </a:cubicBezTo>
                  <a:cubicBezTo>
                    <a:pt x="370" y="96"/>
                    <a:pt x="376" y="104"/>
                    <a:pt x="382" y="113"/>
                  </a:cubicBezTo>
                  <a:cubicBezTo>
                    <a:pt x="395" y="132"/>
                    <a:pt x="407" y="153"/>
                    <a:pt x="419" y="179"/>
                  </a:cubicBezTo>
                  <a:cubicBezTo>
                    <a:pt x="424" y="188"/>
                    <a:pt x="428" y="197"/>
                    <a:pt x="433" y="206"/>
                  </a:cubicBezTo>
                  <a:cubicBezTo>
                    <a:pt x="434" y="210"/>
                    <a:pt x="436" y="213"/>
                    <a:pt x="438" y="217"/>
                  </a:cubicBezTo>
                  <a:cubicBezTo>
                    <a:pt x="445" y="229"/>
                    <a:pt x="451" y="241"/>
                    <a:pt x="458" y="253"/>
                  </a:cubicBezTo>
                  <a:cubicBezTo>
                    <a:pt x="463" y="261"/>
                    <a:pt x="468" y="269"/>
                    <a:pt x="473" y="277"/>
                  </a:cubicBezTo>
                  <a:cubicBezTo>
                    <a:pt x="473" y="277"/>
                    <a:pt x="473" y="277"/>
                    <a:pt x="473" y="277"/>
                  </a:cubicBezTo>
                  <a:cubicBezTo>
                    <a:pt x="476" y="281"/>
                    <a:pt x="476" y="281"/>
                    <a:pt x="476" y="281"/>
                  </a:cubicBezTo>
                  <a:cubicBezTo>
                    <a:pt x="490" y="301"/>
                    <a:pt x="506" y="324"/>
                    <a:pt x="525" y="347"/>
                  </a:cubicBezTo>
                  <a:cubicBezTo>
                    <a:pt x="519" y="345"/>
                    <a:pt x="513" y="343"/>
                    <a:pt x="507" y="341"/>
                  </a:cubicBezTo>
                  <a:cubicBezTo>
                    <a:pt x="496" y="339"/>
                    <a:pt x="485" y="337"/>
                    <a:pt x="474" y="336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69" y="335"/>
                    <a:pt x="464" y="335"/>
                    <a:pt x="460" y="335"/>
                  </a:cubicBezTo>
                  <a:cubicBezTo>
                    <a:pt x="450" y="334"/>
                    <a:pt x="440" y="334"/>
                    <a:pt x="430" y="334"/>
                  </a:cubicBezTo>
                  <a:cubicBezTo>
                    <a:pt x="398" y="334"/>
                    <a:pt x="368" y="341"/>
                    <a:pt x="340" y="348"/>
                  </a:cubicBezTo>
                  <a:cubicBezTo>
                    <a:pt x="333" y="350"/>
                    <a:pt x="326" y="352"/>
                    <a:pt x="319" y="354"/>
                  </a:cubicBezTo>
                  <a:cubicBezTo>
                    <a:pt x="318" y="354"/>
                    <a:pt x="318" y="354"/>
                    <a:pt x="318" y="354"/>
                  </a:cubicBezTo>
                  <a:cubicBezTo>
                    <a:pt x="310" y="356"/>
                    <a:pt x="302" y="358"/>
                    <a:pt x="295" y="360"/>
                  </a:cubicBezTo>
                  <a:cubicBezTo>
                    <a:pt x="286" y="362"/>
                    <a:pt x="277" y="363"/>
                    <a:pt x="268" y="365"/>
                  </a:cubicBezTo>
                  <a:cubicBezTo>
                    <a:pt x="262" y="366"/>
                    <a:pt x="257" y="367"/>
                    <a:pt x="251" y="368"/>
                  </a:cubicBezTo>
                  <a:cubicBezTo>
                    <a:pt x="239" y="370"/>
                    <a:pt x="227" y="371"/>
                    <a:pt x="216" y="372"/>
                  </a:cubicBezTo>
                  <a:cubicBezTo>
                    <a:pt x="203" y="373"/>
                    <a:pt x="190" y="373"/>
                    <a:pt x="178" y="372"/>
                  </a:cubicBezTo>
                  <a:cubicBezTo>
                    <a:pt x="149" y="370"/>
                    <a:pt x="124" y="364"/>
                    <a:pt x="102" y="353"/>
                  </a:cubicBezTo>
                  <a:cubicBezTo>
                    <a:pt x="98" y="350"/>
                    <a:pt x="93" y="348"/>
                    <a:pt x="89" y="345"/>
                  </a:cubicBezTo>
                  <a:cubicBezTo>
                    <a:pt x="80" y="339"/>
                    <a:pt x="71" y="332"/>
                    <a:pt x="63" y="324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40" y="304"/>
                    <a:pt x="22" y="276"/>
                    <a:pt x="12" y="245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6" y="228"/>
                    <a:pt x="3" y="213"/>
                    <a:pt x="2" y="197"/>
                  </a:cubicBezTo>
                  <a:cubicBezTo>
                    <a:pt x="0" y="177"/>
                    <a:pt x="2" y="157"/>
                    <a:pt x="8" y="138"/>
                  </a:cubicBezTo>
                  <a:cubicBezTo>
                    <a:pt x="9" y="134"/>
                    <a:pt x="11" y="129"/>
                    <a:pt x="12" y="125"/>
                  </a:cubicBezTo>
                  <a:cubicBezTo>
                    <a:pt x="15" y="117"/>
                    <a:pt x="19" y="109"/>
                    <a:pt x="23" y="101"/>
                  </a:cubicBezTo>
                  <a:cubicBezTo>
                    <a:pt x="23" y="101"/>
                    <a:pt x="23" y="101"/>
                    <a:pt x="23" y="101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ïṥļíḑê">
              <a:extLst>
                <a:ext uri="{FF2B5EF4-FFF2-40B4-BE49-F238E27FC236}">
                  <a16:creationId xmlns="" xmlns:a16="http://schemas.microsoft.com/office/drawing/2014/main" id="{F39E5116-CC42-4FFB-B8BF-ED9F6CEC0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835" y="3652168"/>
              <a:ext cx="1459970" cy="1186906"/>
            </a:xfrm>
            <a:custGeom>
              <a:avLst/>
              <a:gdLst/>
              <a:ahLst/>
              <a:cxnLst>
                <a:cxn ang="0">
                  <a:pos x="30" y="311"/>
                </a:cxn>
                <a:cxn ang="0">
                  <a:pos x="20" y="291"/>
                </a:cxn>
                <a:cxn ang="0">
                  <a:pos x="20" y="291"/>
                </a:cxn>
                <a:cxn ang="0">
                  <a:pos x="20" y="290"/>
                </a:cxn>
                <a:cxn ang="0">
                  <a:pos x="7" y="260"/>
                </a:cxn>
                <a:cxn ang="0">
                  <a:pos x="2" y="226"/>
                </a:cxn>
                <a:cxn ang="0">
                  <a:pos x="22" y="125"/>
                </a:cxn>
                <a:cxn ang="0">
                  <a:pos x="24" y="120"/>
                </a:cxn>
                <a:cxn ang="0">
                  <a:pos x="54" y="77"/>
                </a:cxn>
                <a:cxn ang="0">
                  <a:pos x="82" y="52"/>
                </a:cxn>
                <a:cxn ang="0">
                  <a:pos x="82" y="52"/>
                </a:cxn>
                <a:cxn ang="0">
                  <a:pos x="109" y="35"/>
                </a:cxn>
                <a:cxn ang="0">
                  <a:pos x="152" y="18"/>
                </a:cxn>
                <a:cxn ang="0">
                  <a:pos x="189" y="10"/>
                </a:cxn>
                <a:cxn ang="0">
                  <a:pos x="220" y="7"/>
                </a:cxn>
                <a:cxn ang="0">
                  <a:pos x="295" y="7"/>
                </a:cxn>
                <a:cxn ang="0">
                  <a:pos x="326" y="9"/>
                </a:cxn>
                <a:cxn ang="0">
                  <a:pos x="337" y="10"/>
                </a:cxn>
                <a:cxn ang="0">
                  <a:pos x="379" y="11"/>
                </a:cxn>
                <a:cxn ang="0">
                  <a:pos x="407" y="10"/>
                </a:cxn>
                <a:cxn ang="0">
                  <a:pos x="407" y="10"/>
                </a:cxn>
                <a:cxn ang="0">
                  <a:pos x="412" y="10"/>
                </a:cxn>
                <a:cxn ang="0">
                  <a:pos x="493" y="0"/>
                </a:cxn>
                <a:cxn ang="0">
                  <a:pos x="480" y="13"/>
                </a:cxn>
                <a:cxn ang="0">
                  <a:pos x="458" y="39"/>
                </a:cxn>
                <a:cxn ang="0">
                  <a:pos x="458" y="39"/>
                </a:cxn>
                <a:cxn ang="0">
                  <a:pos x="450" y="50"/>
                </a:cxn>
                <a:cxn ang="0">
                  <a:pos x="435" y="76"/>
                </a:cxn>
                <a:cxn ang="0">
                  <a:pos x="403" y="161"/>
                </a:cxn>
                <a:cxn ang="0">
                  <a:pos x="397" y="181"/>
                </a:cxn>
                <a:cxn ang="0">
                  <a:pos x="396" y="183"/>
                </a:cxn>
                <a:cxn ang="0">
                  <a:pos x="389" y="206"/>
                </a:cxn>
                <a:cxn ang="0">
                  <a:pos x="381" y="231"/>
                </a:cxn>
                <a:cxn ang="0">
                  <a:pos x="375" y="247"/>
                </a:cxn>
                <a:cxn ang="0">
                  <a:pos x="361" y="280"/>
                </a:cxn>
                <a:cxn ang="0">
                  <a:pos x="342" y="313"/>
                </a:cxn>
                <a:cxn ang="0">
                  <a:pos x="287" y="369"/>
                </a:cxn>
                <a:cxn ang="0">
                  <a:pos x="274" y="377"/>
                </a:cxn>
                <a:cxn ang="0">
                  <a:pos x="243" y="389"/>
                </a:cxn>
                <a:cxn ang="0">
                  <a:pos x="243" y="389"/>
                </a:cxn>
                <a:cxn ang="0">
                  <a:pos x="243" y="389"/>
                </a:cxn>
                <a:cxn ang="0">
                  <a:pos x="149" y="393"/>
                </a:cxn>
                <a:cxn ang="0">
                  <a:pos x="147" y="393"/>
                </a:cxn>
                <a:cxn ang="0">
                  <a:pos x="103" y="378"/>
                </a:cxn>
                <a:cxn ang="0">
                  <a:pos x="54" y="343"/>
                </a:cxn>
                <a:cxn ang="0">
                  <a:pos x="45" y="333"/>
                </a:cxn>
                <a:cxn ang="0">
                  <a:pos x="30" y="311"/>
                </a:cxn>
                <a:cxn ang="0">
                  <a:pos x="30" y="311"/>
                </a:cxn>
              </a:cxnLst>
              <a:rect l="0" t="0" r="r" b="b"/>
              <a:pathLst>
                <a:path w="493" h="400">
                  <a:moveTo>
                    <a:pt x="30" y="311"/>
                  </a:moveTo>
                  <a:cubicBezTo>
                    <a:pt x="26" y="305"/>
                    <a:pt x="23" y="298"/>
                    <a:pt x="20" y="291"/>
                  </a:cubicBezTo>
                  <a:cubicBezTo>
                    <a:pt x="20" y="291"/>
                    <a:pt x="20" y="291"/>
                    <a:pt x="20" y="291"/>
                  </a:cubicBezTo>
                  <a:cubicBezTo>
                    <a:pt x="20" y="290"/>
                    <a:pt x="20" y="290"/>
                    <a:pt x="20" y="290"/>
                  </a:cubicBezTo>
                  <a:cubicBezTo>
                    <a:pt x="14" y="281"/>
                    <a:pt x="10" y="271"/>
                    <a:pt x="7" y="260"/>
                  </a:cubicBezTo>
                  <a:cubicBezTo>
                    <a:pt x="5" y="249"/>
                    <a:pt x="3" y="238"/>
                    <a:pt x="2" y="226"/>
                  </a:cubicBezTo>
                  <a:cubicBezTo>
                    <a:pt x="0" y="193"/>
                    <a:pt x="8" y="157"/>
                    <a:pt x="22" y="125"/>
                  </a:cubicBezTo>
                  <a:cubicBezTo>
                    <a:pt x="23" y="123"/>
                    <a:pt x="24" y="122"/>
                    <a:pt x="24" y="120"/>
                  </a:cubicBezTo>
                  <a:cubicBezTo>
                    <a:pt x="32" y="105"/>
                    <a:pt x="42" y="90"/>
                    <a:pt x="54" y="77"/>
                  </a:cubicBezTo>
                  <a:cubicBezTo>
                    <a:pt x="63" y="68"/>
                    <a:pt x="72" y="59"/>
                    <a:pt x="82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91" y="45"/>
                    <a:pt x="100" y="40"/>
                    <a:pt x="109" y="35"/>
                  </a:cubicBezTo>
                  <a:cubicBezTo>
                    <a:pt x="122" y="28"/>
                    <a:pt x="136" y="22"/>
                    <a:pt x="152" y="18"/>
                  </a:cubicBezTo>
                  <a:cubicBezTo>
                    <a:pt x="163" y="14"/>
                    <a:pt x="176" y="12"/>
                    <a:pt x="189" y="10"/>
                  </a:cubicBezTo>
                  <a:cubicBezTo>
                    <a:pt x="199" y="9"/>
                    <a:pt x="209" y="7"/>
                    <a:pt x="220" y="7"/>
                  </a:cubicBezTo>
                  <a:cubicBezTo>
                    <a:pt x="242" y="5"/>
                    <a:pt x="267" y="5"/>
                    <a:pt x="295" y="7"/>
                  </a:cubicBezTo>
                  <a:cubicBezTo>
                    <a:pt x="305" y="8"/>
                    <a:pt x="315" y="9"/>
                    <a:pt x="326" y="9"/>
                  </a:cubicBezTo>
                  <a:cubicBezTo>
                    <a:pt x="330" y="10"/>
                    <a:pt x="333" y="10"/>
                    <a:pt x="337" y="10"/>
                  </a:cubicBezTo>
                  <a:cubicBezTo>
                    <a:pt x="351" y="11"/>
                    <a:pt x="365" y="11"/>
                    <a:pt x="379" y="11"/>
                  </a:cubicBezTo>
                  <a:cubicBezTo>
                    <a:pt x="388" y="11"/>
                    <a:pt x="398" y="11"/>
                    <a:pt x="407" y="10"/>
                  </a:cubicBezTo>
                  <a:cubicBezTo>
                    <a:pt x="407" y="10"/>
                    <a:pt x="407" y="10"/>
                    <a:pt x="407" y="10"/>
                  </a:cubicBezTo>
                  <a:cubicBezTo>
                    <a:pt x="412" y="10"/>
                    <a:pt x="412" y="10"/>
                    <a:pt x="412" y="10"/>
                  </a:cubicBezTo>
                  <a:cubicBezTo>
                    <a:pt x="436" y="8"/>
                    <a:pt x="465" y="5"/>
                    <a:pt x="493" y="0"/>
                  </a:cubicBezTo>
                  <a:cubicBezTo>
                    <a:pt x="489" y="4"/>
                    <a:pt x="484" y="8"/>
                    <a:pt x="480" y="13"/>
                  </a:cubicBezTo>
                  <a:cubicBezTo>
                    <a:pt x="472" y="21"/>
                    <a:pt x="465" y="29"/>
                    <a:pt x="458" y="39"/>
                  </a:cubicBezTo>
                  <a:cubicBezTo>
                    <a:pt x="458" y="39"/>
                    <a:pt x="458" y="39"/>
                    <a:pt x="458" y="39"/>
                  </a:cubicBezTo>
                  <a:cubicBezTo>
                    <a:pt x="455" y="42"/>
                    <a:pt x="453" y="46"/>
                    <a:pt x="450" y="50"/>
                  </a:cubicBezTo>
                  <a:cubicBezTo>
                    <a:pt x="445" y="58"/>
                    <a:pt x="440" y="67"/>
                    <a:pt x="435" y="76"/>
                  </a:cubicBezTo>
                  <a:cubicBezTo>
                    <a:pt x="419" y="104"/>
                    <a:pt x="411" y="133"/>
                    <a:pt x="403" y="161"/>
                  </a:cubicBezTo>
                  <a:cubicBezTo>
                    <a:pt x="401" y="167"/>
                    <a:pt x="399" y="174"/>
                    <a:pt x="397" y="181"/>
                  </a:cubicBezTo>
                  <a:cubicBezTo>
                    <a:pt x="396" y="183"/>
                    <a:pt x="396" y="183"/>
                    <a:pt x="396" y="183"/>
                  </a:cubicBezTo>
                  <a:cubicBezTo>
                    <a:pt x="394" y="191"/>
                    <a:pt x="392" y="198"/>
                    <a:pt x="389" y="206"/>
                  </a:cubicBezTo>
                  <a:cubicBezTo>
                    <a:pt x="387" y="214"/>
                    <a:pt x="384" y="223"/>
                    <a:pt x="381" y="231"/>
                  </a:cubicBezTo>
                  <a:cubicBezTo>
                    <a:pt x="379" y="237"/>
                    <a:pt x="377" y="242"/>
                    <a:pt x="375" y="247"/>
                  </a:cubicBezTo>
                  <a:cubicBezTo>
                    <a:pt x="370" y="259"/>
                    <a:pt x="366" y="270"/>
                    <a:pt x="361" y="280"/>
                  </a:cubicBezTo>
                  <a:cubicBezTo>
                    <a:pt x="355" y="292"/>
                    <a:pt x="349" y="303"/>
                    <a:pt x="342" y="313"/>
                  </a:cubicBezTo>
                  <a:cubicBezTo>
                    <a:pt x="326" y="337"/>
                    <a:pt x="307" y="356"/>
                    <a:pt x="287" y="369"/>
                  </a:cubicBezTo>
                  <a:cubicBezTo>
                    <a:pt x="283" y="372"/>
                    <a:pt x="278" y="374"/>
                    <a:pt x="274" y="377"/>
                  </a:cubicBezTo>
                  <a:cubicBezTo>
                    <a:pt x="264" y="382"/>
                    <a:pt x="254" y="386"/>
                    <a:pt x="243" y="389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14" y="398"/>
                    <a:pt x="181" y="400"/>
                    <a:pt x="149" y="393"/>
                  </a:cubicBezTo>
                  <a:cubicBezTo>
                    <a:pt x="148" y="393"/>
                    <a:pt x="148" y="393"/>
                    <a:pt x="147" y="393"/>
                  </a:cubicBezTo>
                  <a:cubicBezTo>
                    <a:pt x="132" y="390"/>
                    <a:pt x="117" y="385"/>
                    <a:pt x="103" y="378"/>
                  </a:cubicBezTo>
                  <a:cubicBezTo>
                    <a:pt x="84" y="369"/>
                    <a:pt x="68" y="357"/>
                    <a:pt x="54" y="343"/>
                  </a:cubicBezTo>
                  <a:cubicBezTo>
                    <a:pt x="51" y="340"/>
                    <a:pt x="48" y="336"/>
                    <a:pt x="45" y="333"/>
                  </a:cubicBezTo>
                  <a:cubicBezTo>
                    <a:pt x="39" y="326"/>
                    <a:pt x="34" y="319"/>
                    <a:pt x="30" y="311"/>
                  </a:cubicBezTo>
                  <a:cubicBezTo>
                    <a:pt x="30" y="311"/>
                    <a:pt x="30" y="311"/>
                    <a:pt x="30" y="31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ṣ1ïḑê">
              <a:extLst>
                <a:ext uri="{FF2B5EF4-FFF2-40B4-BE49-F238E27FC236}">
                  <a16:creationId xmlns="" xmlns:a16="http://schemas.microsoft.com/office/drawing/2014/main" id="{1618B10E-9C0F-4BFF-AD65-2D725F0F8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113" y="2182438"/>
              <a:ext cx="407644" cy="307932"/>
            </a:xfrm>
            <a:custGeom>
              <a:avLst/>
              <a:gdLst/>
              <a:ahLst/>
              <a:cxnLst>
                <a:cxn ang="0">
                  <a:pos x="61" y="9"/>
                </a:cxn>
                <a:cxn ang="0">
                  <a:pos x="53" y="0"/>
                </a:cxn>
                <a:cxn ang="0">
                  <a:pos x="25" y="8"/>
                </a:cxn>
                <a:cxn ang="0">
                  <a:pos x="9" y="9"/>
                </a:cxn>
                <a:cxn ang="0">
                  <a:pos x="0" y="57"/>
                </a:cxn>
                <a:cxn ang="0">
                  <a:pos x="78" y="65"/>
                </a:cxn>
                <a:cxn ang="0">
                  <a:pos x="86" y="17"/>
                </a:cxn>
                <a:cxn ang="0">
                  <a:pos x="31" y="8"/>
                </a:cxn>
                <a:cxn ang="0">
                  <a:pos x="53" y="5"/>
                </a:cxn>
                <a:cxn ang="0">
                  <a:pos x="56" y="9"/>
                </a:cxn>
                <a:cxn ang="0">
                  <a:pos x="31" y="8"/>
                </a:cxn>
                <a:cxn ang="0">
                  <a:pos x="78" y="14"/>
                </a:cxn>
                <a:cxn ang="0">
                  <a:pos x="81" y="23"/>
                </a:cxn>
                <a:cxn ang="0">
                  <a:pos x="77" y="28"/>
                </a:cxn>
                <a:cxn ang="0">
                  <a:pos x="50" y="28"/>
                </a:cxn>
                <a:cxn ang="0">
                  <a:pos x="31" y="33"/>
                </a:cxn>
                <a:cxn ang="0">
                  <a:pos x="6" y="24"/>
                </a:cxn>
                <a:cxn ang="0">
                  <a:pos x="9" y="14"/>
                </a:cxn>
                <a:cxn ang="0">
                  <a:pos x="52" y="37"/>
                </a:cxn>
                <a:cxn ang="0">
                  <a:pos x="36" y="39"/>
                </a:cxn>
                <a:cxn ang="0">
                  <a:pos x="34" y="34"/>
                </a:cxn>
                <a:cxn ang="0">
                  <a:pos x="50" y="32"/>
                </a:cxn>
                <a:cxn ang="0">
                  <a:pos x="78" y="60"/>
                </a:cxn>
                <a:cxn ang="0">
                  <a:pos x="6" y="57"/>
                </a:cxn>
                <a:cxn ang="0">
                  <a:pos x="9" y="57"/>
                </a:cxn>
                <a:cxn ang="0">
                  <a:pos x="62" y="56"/>
                </a:cxn>
                <a:cxn ang="0">
                  <a:pos x="9" y="54"/>
                </a:cxn>
                <a:cxn ang="0">
                  <a:pos x="6" y="30"/>
                </a:cxn>
                <a:cxn ang="0">
                  <a:pos x="9" y="31"/>
                </a:cxn>
                <a:cxn ang="0">
                  <a:pos x="31" y="37"/>
                </a:cxn>
                <a:cxn ang="0">
                  <a:pos x="50" y="43"/>
                </a:cxn>
                <a:cxn ang="0">
                  <a:pos x="56" y="37"/>
                </a:cxn>
                <a:cxn ang="0">
                  <a:pos x="78" y="31"/>
                </a:cxn>
                <a:cxn ang="0">
                  <a:pos x="81" y="51"/>
                </a:cxn>
                <a:cxn ang="0">
                  <a:pos x="68" y="54"/>
                </a:cxn>
                <a:cxn ang="0">
                  <a:pos x="68" y="57"/>
                </a:cxn>
                <a:cxn ang="0">
                  <a:pos x="81" y="56"/>
                </a:cxn>
                <a:cxn ang="0">
                  <a:pos x="78" y="60"/>
                </a:cxn>
              </a:cxnLst>
              <a:rect l="0" t="0" r="r" b="b"/>
              <a:pathLst>
                <a:path w="86" h="65">
                  <a:moveTo>
                    <a:pt x="78" y="9"/>
                  </a:moveTo>
                  <a:cubicBezTo>
                    <a:pt x="61" y="9"/>
                    <a:pt x="61" y="9"/>
                    <a:pt x="61" y="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4"/>
                    <a:pt x="57" y="0"/>
                    <a:pt x="5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5" y="4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4" y="65"/>
                    <a:pt x="9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2"/>
                    <a:pt x="86" y="5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3"/>
                    <a:pt x="82" y="9"/>
                    <a:pt x="78" y="9"/>
                  </a:cubicBezTo>
                  <a:close/>
                  <a:moveTo>
                    <a:pt x="31" y="8"/>
                  </a:moveTo>
                  <a:cubicBezTo>
                    <a:pt x="31" y="7"/>
                    <a:pt x="32" y="5"/>
                    <a:pt x="34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6" y="7"/>
                    <a:pt x="56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31" y="9"/>
                    <a:pt x="31" y="9"/>
                    <a:pt x="31" y="9"/>
                  </a:cubicBezTo>
                  <a:lnTo>
                    <a:pt x="31" y="8"/>
                  </a:lnTo>
                  <a:close/>
                  <a:moveTo>
                    <a:pt x="9" y="14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81" y="16"/>
                    <a:pt x="81" y="17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5"/>
                    <a:pt x="80" y="27"/>
                    <a:pt x="77" y="28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1"/>
                    <a:pt x="53" y="28"/>
                    <a:pt x="50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3" y="28"/>
                    <a:pt x="31" y="31"/>
                    <a:pt x="31" y="33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7" y="27"/>
                    <a:pt x="6" y="25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4"/>
                    <a:pt x="9" y="14"/>
                  </a:cubicBezTo>
                  <a:close/>
                  <a:moveTo>
                    <a:pt x="52" y="3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52" y="38"/>
                    <a:pt x="51" y="39"/>
                    <a:pt x="50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5" y="39"/>
                    <a:pt x="34" y="38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3"/>
                    <a:pt x="35" y="32"/>
                    <a:pt x="36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32"/>
                    <a:pt x="52" y="33"/>
                    <a:pt x="52" y="34"/>
                  </a:cubicBezTo>
                  <a:close/>
                  <a:moveTo>
                    <a:pt x="78" y="60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7" y="60"/>
                    <a:pt x="6" y="59"/>
                    <a:pt x="6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8" y="57"/>
                    <a:pt x="9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7"/>
                    <a:pt x="62" y="57"/>
                    <a:pt x="62" y="56"/>
                  </a:cubicBezTo>
                  <a:cubicBezTo>
                    <a:pt x="62" y="55"/>
                    <a:pt x="61" y="54"/>
                    <a:pt x="60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4"/>
                    <a:pt x="6" y="53"/>
                    <a:pt x="6" y="5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1"/>
                    <a:pt x="8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40"/>
                    <a:pt x="33" y="43"/>
                    <a:pt x="36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3" y="43"/>
                    <a:pt x="56" y="40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31"/>
                    <a:pt x="80" y="31"/>
                    <a:pt x="81" y="30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0" y="53"/>
                    <a:pt x="79" y="54"/>
                    <a:pt x="77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7" y="54"/>
                    <a:pt x="67" y="55"/>
                    <a:pt x="67" y="56"/>
                  </a:cubicBezTo>
                  <a:cubicBezTo>
                    <a:pt x="67" y="57"/>
                    <a:pt x="67" y="57"/>
                    <a:pt x="68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8" y="57"/>
                    <a:pt x="80" y="57"/>
                    <a:pt x="81" y="56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9"/>
                    <a:pt x="79" y="60"/>
                    <a:pt x="78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íSľïḑe">
              <a:extLst>
                <a:ext uri="{FF2B5EF4-FFF2-40B4-BE49-F238E27FC236}">
                  <a16:creationId xmlns="" xmlns:a16="http://schemas.microsoft.com/office/drawing/2014/main" id="{FBE47ACA-1E9C-433B-A422-46B4249F9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835" y="2788578"/>
              <a:ext cx="407644" cy="272739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9" y="0"/>
                </a:cxn>
                <a:cxn ang="0">
                  <a:pos x="0" y="8"/>
                </a:cxn>
                <a:cxn ang="0">
                  <a:pos x="0" y="50"/>
                </a:cxn>
                <a:cxn ang="0">
                  <a:pos x="9" y="58"/>
                </a:cxn>
                <a:cxn ang="0">
                  <a:pos x="78" y="58"/>
                </a:cxn>
                <a:cxn ang="0">
                  <a:pos x="86" y="50"/>
                </a:cxn>
                <a:cxn ang="0">
                  <a:pos x="86" y="8"/>
                </a:cxn>
                <a:cxn ang="0">
                  <a:pos x="78" y="0"/>
                </a:cxn>
                <a:cxn ang="0">
                  <a:pos x="78" y="5"/>
                </a:cxn>
                <a:cxn ang="0">
                  <a:pos x="79" y="5"/>
                </a:cxn>
                <a:cxn ang="0">
                  <a:pos x="44" y="33"/>
                </a:cxn>
                <a:cxn ang="0">
                  <a:pos x="9" y="5"/>
                </a:cxn>
                <a:cxn ang="0">
                  <a:pos x="78" y="5"/>
                </a:cxn>
                <a:cxn ang="0">
                  <a:pos x="10" y="53"/>
                </a:cxn>
                <a:cxn ang="0">
                  <a:pos x="33" y="37"/>
                </a:cxn>
                <a:cxn ang="0">
                  <a:pos x="34" y="34"/>
                </a:cxn>
                <a:cxn ang="0">
                  <a:pos x="31" y="34"/>
                </a:cxn>
                <a:cxn ang="0">
                  <a:pos x="6" y="51"/>
                </a:cxn>
                <a:cxn ang="0">
                  <a:pos x="6" y="50"/>
                </a:cxn>
                <a:cxn ang="0">
                  <a:pos x="6" y="8"/>
                </a:cxn>
                <a:cxn ang="0">
                  <a:pos x="6" y="7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6" y="35"/>
                </a:cxn>
                <a:cxn ang="0">
                  <a:pos x="81" y="9"/>
                </a:cxn>
                <a:cxn ang="0">
                  <a:pos x="81" y="50"/>
                </a:cxn>
                <a:cxn ang="0">
                  <a:pos x="81" y="50"/>
                </a:cxn>
                <a:cxn ang="0">
                  <a:pos x="57" y="34"/>
                </a:cxn>
                <a:cxn ang="0">
                  <a:pos x="55" y="34"/>
                </a:cxn>
                <a:cxn ang="0">
                  <a:pos x="55" y="37"/>
                </a:cxn>
                <a:cxn ang="0">
                  <a:pos x="78" y="53"/>
                </a:cxn>
                <a:cxn ang="0">
                  <a:pos x="78" y="53"/>
                </a:cxn>
                <a:cxn ang="0">
                  <a:pos x="10" y="53"/>
                </a:cxn>
              </a:cxnLst>
              <a:rect l="0" t="0" r="r" b="b"/>
              <a:pathLst>
                <a:path w="86" h="58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5"/>
                    <a:pt x="4" y="58"/>
                    <a:pt x="9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82" y="58"/>
                    <a:pt x="86" y="55"/>
                    <a:pt x="86" y="50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2" y="0"/>
                    <a:pt x="78" y="0"/>
                  </a:cubicBezTo>
                  <a:close/>
                  <a:moveTo>
                    <a:pt x="78" y="5"/>
                  </a:moveTo>
                  <a:cubicBezTo>
                    <a:pt x="78" y="5"/>
                    <a:pt x="78" y="5"/>
                    <a:pt x="79" y="5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78" y="5"/>
                  </a:lnTo>
                  <a:close/>
                  <a:moveTo>
                    <a:pt x="10" y="53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3" y="33"/>
                    <a:pt x="32" y="33"/>
                    <a:pt x="31" y="34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1"/>
                    <a:pt x="6" y="50"/>
                    <a:pt x="6" y="5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6"/>
                    <a:pt x="43" y="36"/>
                    <a:pt x="44" y="36"/>
                  </a:cubicBezTo>
                  <a:cubicBezTo>
                    <a:pt x="45" y="36"/>
                    <a:pt x="46" y="36"/>
                    <a:pt x="46" y="35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6" y="33"/>
                    <a:pt x="55" y="33"/>
                    <a:pt x="55" y="34"/>
                  </a:cubicBezTo>
                  <a:cubicBezTo>
                    <a:pt x="54" y="35"/>
                    <a:pt x="54" y="36"/>
                    <a:pt x="55" y="37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10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1" name="ïsļíḋè">
              <a:extLst>
                <a:ext uri="{FF2B5EF4-FFF2-40B4-BE49-F238E27FC236}">
                  <a16:creationId xmlns="" xmlns:a16="http://schemas.microsoft.com/office/drawing/2014/main" id="{590CF37D-0CC3-44ED-80EF-03C4C17E4204}"/>
                </a:ext>
              </a:extLst>
            </p:cNvPr>
            <p:cNvGrpSpPr/>
            <p:nvPr/>
          </p:nvGrpSpPr>
          <p:grpSpPr>
            <a:xfrm>
              <a:off x="7013299" y="3954229"/>
              <a:ext cx="413508" cy="431105"/>
              <a:chOff x="5938838" y="1739900"/>
              <a:chExt cx="223837" cy="233363"/>
            </a:xfrm>
            <a:solidFill>
              <a:schemeClr val="bg1"/>
            </a:solidFill>
          </p:grpSpPr>
          <p:sp>
            <p:nvSpPr>
              <p:cNvPr id="44" name="ïSľíḋè">
                <a:extLst>
                  <a:ext uri="{FF2B5EF4-FFF2-40B4-BE49-F238E27FC236}">
                    <a16:creationId xmlns="" xmlns:a16="http://schemas.microsoft.com/office/drawing/2014/main" id="{8C591793-5719-4CF5-B6CD-DB783C280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2650" y="1819275"/>
                <a:ext cx="200025" cy="153988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70" y="1"/>
                  </a:cxn>
                  <a:cxn ang="0">
                    <a:pos x="69" y="4"/>
                  </a:cxn>
                  <a:cxn ang="0">
                    <a:pos x="68" y="33"/>
                  </a:cxn>
                  <a:cxn ang="0">
                    <a:pos x="47" y="52"/>
                  </a:cxn>
                  <a:cxn ang="0">
                    <a:pos x="19" y="51"/>
                  </a:cxn>
                  <a:cxn ang="0">
                    <a:pos x="10" y="46"/>
                  </a:cxn>
                  <a:cxn ang="0">
                    <a:pos x="17" y="45"/>
                  </a:cxn>
                  <a:cxn ang="0">
                    <a:pos x="19" y="42"/>
                  </a:cxn>
                  <a:cxn ang="0">
                    <a:pos x="16" y="40"/>
                  </a:cxn>
                  <a:cxn ang="0">
                    <a:pos x="4" y="39"/>
                  </a:cxn>
                  <a:cxn ang="0">
                    <a:pos x="1" y="40"/>
                  </a:cxn>
                  <a:cxn ang="0">
                    <a:pos x="1" y="41"/>
                  </a:cxn>
                  <a:cxn ang="0">
                    <a:pos x="1" y="41"/>
                  </a:cxn>
                  <a:cxn ang="0">
                    <a:pos x="0" y="41"/>
                  </a:cxn>
                  <a:cxn ang="0">
                    <a:pos x="0" y="43"/>
                  </a:cxn>
                  <a:cxn ang="0">
                    <a:pos x="2" y="55"/>
                  </a:cxn>
                  <a:cxn ang="0">
                    <a:pos x="4" y="59"/>
                  </a:cxn>
                  <a:cxn ang="0">
                    <a:pos x="5" y="59"/>
                  </a:cxn>
                  <a:cxn ang="0">
                    <a:pos x="7" y="56"/>
                  </a:cxn>
                  <a:cxn ang="0">
                    <a:pos x="7" y="50"/>
                  </a:cxn>
                  <a:cxn ang="0">
                    <a:pos x="17" y="56"/>
                  </a:cxn>
                  <a:cxn ang="0">
                    <a:pos x="34" y="60"/>
                  </a:cxn>
                  <a:cxn ang="0">
                    <a:pos x="49" y="57"/>
                  </a:cxn>
                  <a:cxn ang="0">
                    <a:pos x="73" y="35"/>
                  </a:cxn>
                  <a:cxn ang="0">
                    <a:pos x="74" y="2"/>
                  </a:cxn>
                </a:cxnLst>
                <a:rect l="0" t="0" r="r" b="b"/>
                <a:pathLst>
                  <a:path w="78" h="60">
                    <a:moveTo>
                      <a:pt x="74" y="2"/>
                    </a:moveTo>
                    <a:cubicBezTo>
                      <a:pt x="73" y="1"/>
                      <a:pt x="72" y="0"/>
                      <a:pt x="70" y="1"/>
                    </a:cubicBezTo>
                    <a:cubicBezTo>
                      <a:pt x="69" y="1"/>
                      <a:pt x="68" y="3"/>
                      <a:pt x="69" y="4"/>
                    </a:cubicBezTo>
                    <a:cubicBezTo>
                      <a:pt x="72" y="14"/>
                      <a:pt x="72" y="24"/>
                      <a:pt x="68" y="33"/>
                    </a:cubicBezTo>
                    <a:cubicBezTo>
                      <a:pt x="64" y="42"/>
                      <a:pt x="57" y="49"/>
                      <a:pt x="47" y="52"/>
                    </a:cubicBezTo>
                    <a:cubicBezTo>
                      <a:pt x="38" y="56"/>
                      <a:pt x="28" y="55"/>
                      <a:pt x="19" y="51"/>
                    </a:cubicBezTo>
                    <a:cubicBezTo>
                      <a:pt x="16" y="50"/>
                      <a:pt x="13" y="48"/>
                      <a:pt x="10" y="46"/>
                    </a:cubicBezTo>
                    <a:cubicBezTo>
                      <a:pt x="12" y="46"/>
                      <a:pt x="15" y="45"/>
                      <a:pt x="17" y="45"/>
                    </a:cubicBezTo>
                    <a:cubicBezTo>
                      <a:pt x="18" y="45"/>
                      <a:pt x="19" y="43"/>
                      <a:pt x="19" y="42"/>
                    </a:cubicBezTo>
                    <a:cubicBezTo>
                      <a:pt x="19" y="41"/>
                      <a:pt x="18" y="40"/>
                      <a:pt x="16" y="40"/>
                    </a:cubicBezTo>
                    <a:cubicBezTo>
                      <a:pt x="11" y="41"/>
                      <a:pt x="7" y="40"/>
                      <a:pt x="4" y="39"/>
                    </a:cubicBezTo>
                    <a:cubicBezTo>
                      <a:pt x="3" y="39"/>
                      <a:pt x="2" y="39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3"/>
                    </a:cubicBezTo>
                    <a:cubicBezTo>
                      <a:pt x="1" y="45"/>
                      <a:pt x="3" y="51"/>
                      <a:pt x="2" y="55"/>
                    </a:cubicBezTo>
                    <a:cubicBezTo>
                      <a:pt x="2" y="57"/>
                      <a:pt x="3" y="58"/>
                      <a:pt x="4" y="59"/>
                    </a:cubicBezTo>
                    <a:cubicBezTo>
                      <a:pt x="4" y="59"/>
                      <a:pt x="5" y="59"/>
                      <a:pt x="5" y="59"/>
                    </a:cubicBezTo>
                    <a:cubicBezTo>
                      <a:pt x="6" y="59"/>
                      <a:pt x="7" y="58"/>
                      <a:pt x="7" y="56"/>
                    </a:cubicBezTo>
                    <a:cubicBezTo>
                      <a:pt x="8" y="54"/>
                      <a:pt x="8" y="52"/>
                      <a:pt x="7" y="50"/>
                    </a:cubicBezTo>
                    <a:cubicBezTo>
                      <a:pt x="10" y="52"/>
                      <a:pt x="13" y="54"/>
                      <a:pt x="17" y="56"/>
                    </a:cubicBezTo>
                    <a:cubicBezTo>
                      <a:pt x="22" y="58"/>
                      <a:pt x="28" y="60"/>
                      <a:pt x="34" y="60"/>
                    </a:cubicBezTo>
                    <a:cubicBezTo>
                      <a:pt x="39" y="60"/>
                      <a:pt x="44" y="59"/>
                      <a:pt x="49" y="57"/>
                    </a:cubicBezTo>
                    <a:cubicBezTo>
                      <a:pt x="60" y="53"/>
                      <a:pt x="68" y="45"/>
                      <a:pt x="73" y="35"/>
                    </a:cubicBezTo>
                    <a:cubicBezTo>
                      <a:pt x="78" y="25"/>
                      <a:pt x="78" y="13"/>
                      <a:pt x="74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işlídé">
                <a:extLst>
                  <a:ext uri="{FF2B5EF4-FFF2-40B4-BE49-F238E27FC236}">
                    <a16:creationId xmlns="" xmlns:a16="http://schemas.microsoft.com/office/drawing/2014/main" id="{8CFBF715-0502-46CB-B797-7973875D8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838" y="1739900"/>
                <a:ext cx="198438" cy="166688"/>
              </a:xfrm>
              <a:custGeom>
                <a:avLst/>
                <a:gdLst/>
                <a:ahLst/>
                <a:cxnLst>
                  <a:cxn ang="0">
                    <a:pos x="10" y="33"/>
                  </a:cxn>
                  <a:cxn ang="0">
                    <a:pos x="59" y="15"/>
                  </a:cxn>
                  <a:cxn ang="0">
                    <a:pos x="67" y="20"/>
                  </a:cxn>
                  <a:cxn ang="0">
                    <a:pos x="60" y="20"/>
                  </a:cxn>
                  <a:cxn ang="0">
                    <a:pos x="58" y="23"/>
                  </a:cxn>
                  <a:cxn ang="0">
                    <a:pos x="61" y="26"/>
                  </a:cxn>
                  <a:cxn ang="0">
                    <a:pos x="74" y="26"/>
                  </a:cxn>
                  <a:cxn ang="0">
                    <a:pos x="74" y="26"/>
                  </a:cxn>
                  <a:cxn ang="0">
                    <a:pos x="74" y="26"/>
                  </a:cxn>
                  <a:cxn ang="0">
                    <a:pos x="74" y="26"/>
                  </a:cxn>
                  <a:cxn ang="0">
                    <a:pos x="74" y="26"/>
                  </a:cxn>
                  <a:cxn ang="0">
                    <a:pos x="75" y="26"/>
                  </a:cxn>
                  <a:cxn ang="0">
                    <a:pos x="75" y="26"/>
                  </a:cxn>
                  <a:cxn ang="0">
                    <a:pos x="75" y="26"/>
                  </a:cxn>
                  <a:cxn ang="0">
                    <a:pos x="75" y="26"/>
                  </a:cxn>
                  <a:cxn ang="0">
                    <a:pos x="76" y="26"/>
                  </a:cxn>
                  <a:cxn ang="0">
                    <a:pos x="76" y="26"/>
                  </a:cxn>
                  <a:cxn ang="0">
                    <a:pos x="76" y="26"/>
                  </a:cxn>
                  <a:cxn ang="0">
                    <a:pos x="76" y="25"/>
                  </a:cxn>
                  <a:cxn ang="0">
                    <a:pos x="76" y="25"/>
                  </a:cxn>
                  <a:cxn ang="0">
                    <a:pos x="76" y="25"/>
                  </a:cxn>
                  <a:cxn ang="0">
                    <a:pos x="77" y="25"/>
                  </a:cxn>
                  <a:cxn ang="0">
                    <a:pos x="77" y="25"/>
                  </a:cxn>
                  <a:cxn ang="0">
                    <a:pos x="77" y="24"/>
                  </a:cxn>
                  <a:cxn ang="0">
                    <a:pos x="77" y="24"/>
                  </a:cxn>
                  <a:cxn ang="0">
                    <a:pos x="77" y="24"/>
                  </a:cxn>
                  <a:cxn ang="0">
                    <a:pos x="77" y="23"/>
                  </a:cxn>
                  <a:cxn ang="0">
                    <a:pos x="77" y="23"/>
                  </a:cxn>
                  <a:cxn ang="0">
                    <a:pos x="77" y="23"/>
                  </a:cxn>
                  <a:cxn ang="0">
                    <a:pos x="75" y="10"/>
                  </a:cxn>
                  <a:cxn ang="0">
                    <a:pos x="73" y="7"/>
                  </a:cxn>
                  <a:cxn ang="0">
                    <a:pos x="70" y="9"/>
                  </a:cxn>
                  <a:cxn ang="0">
                    <a:pos x="70" y="15"/>
                  </a:cxn>
                  <a:cxn ang="0">
                    <a:pos x="61" y="10"/>
                  </a:cxn>
                  <a:cxn ang="0">
                    <a:pos x="5" y="31"/>
                  </a:cxn>
                  <a:cxn ang="0">
                    <a:pos x="4" y="63"/>
                  </a:cxn>
                  <a:cxn ang="0">
                    <a:pos x="6" y="65"/>
                  </a:cxn>
                  <a:cxn ang="0">
                    <a:pos x="7" y="65"/>
                  </a:cxn>
                  <a:cxn ang="0">
                    <a:pos x="9" y="61"/>
                  </a:cxn>
                  <a:cxn ang="0">
                    <a:pos x="10" y="33"/>
                  </a:cxn>
                </a:cxnLst>
                <a:rect l="0" t="0" r="r" b="b"/>
                <a:pathLst>
                  <a:path w="77" h="65">
                    <a:moveTo>
                      <a:pt x="10" y="33"/>
                    </a:moveTo>
                    <a:cubicBezTo>
                      <a:pt x="18" y="14"/>
                      <a:pt x="40" y="6"/>
                      <a:pt x="59" y="15"/>
                    </a:cubicBezTo>
                    <a:cubicBezTo>
                      <a:pt x="62" y="16"/>
                      <a:pt x="64" y="18"/>
                      <a:pt x="67" y="20"/>
                    </a:cubicBezTo>
                    <a:cubicBezTo>
                      <a:pt x="65" y="20"/>
                      <a:pt x="63" y="20"/>
                      <a:pt x="60" y="20"/>
                    </a:cubicBezTo>
                    <a:cubicBezTo>
                      <a:pt x="59" y="21"/>
                      <a:pt x="58" y="22"/>
                      <a:pt x="58" y="23"/>
                    </a:cubicBezTo>
                    <a:cubicBezTo>
                      <a:pt x="58" y="25"/>
                      <a:pt x="60" y="26"/>
                      <a:pt x="61" y="26"/>
                    </a:cubicBezTo>
                    <a:cubicBezTo>
                      <a:pt x="66" y="25"/>
                      <a:pt x="71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5"/>
                      <a:pt x="76" y="25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6" y="21"/>
                      <a:pt x="75" y="14"/>
                      <a:pt x="75" y="10"/>
                    </a:cubicBezTo>
                    <a:cubicBezTo>
                      <a:pt x="75" y="9"/>
                      <a:pt x="74" y="7"/>
                      <a:pt x="73" y="7"/>
                    </a:cubicBezTo>
                    <a:cubicBezTo>
                      <a:pt x="72" y="7"/>
                      <a:pt x="70" y="8"/>
                      <a:pt x="70" y="9"/>
                    </a:cubicBezTo>
                    <a:cubicBezTo>
                      <a:pt x="70" y="11"/>
                      <a:pt x="70" y="13"/>
                      <a:pt x="70" y="15"/>
                    </a:cubicBezTo>
                    <a:cubicBezTo>
                      <a:pt x="67" y="13"/>
                      <a:pt x="64" y="11"/>
                      <a:pt x="61" y="10"/>
                    </a:cubicBezTo>
                    <a:cubicBezTo>
                      <a:pt x="39" y="0"/>
                      <a:pt x="14" y="10"/>
                      <a:pt x="5" y="31"/>
                    </a:cubicBezTo>
                    <a:cubicBezTo>
                      <a:pt x="0" y="41"/>
                      <a:pt x="0" y="53"/>
                      <a:pt x="4" y="63"/>
                    </a:cubicBezTo>
                    <a:cubicBezTo>
                      <a:pt x="4" y="64"/>
                      <a:pt x="5" y="65"/>
                      <a:pt x="6" y="65"/>
                    </a:cubicBezTo>
                    <a:cubicBezTo>
                      <a:pt x="6" y="65"/>
                      <a:pt x="7" y="65"/>
                      <a:pt x="7" y="65"/>
                    </a:cubicBezTo>
                    <a:cubicBezTo>
                      <a:pt x="8" y="64"/>
                      <a:pt x="9" y="63"/>
                      <a:pt x="9" y="61"/>
                    </a:cubicBezTo>
                    <a:cubicBezTo>
                      <a:pt x="5" y="52"/>
                      <a:pt x="5" y="42"/>
                      <a:pt x="10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ïṣlíḋè">
                <a:extLst>
                  <a:ext uri="{FF2B5EF4-FFF2-40B4-BE49-F238E27FC236}">
                    <a16:creationId xmlns="" xmlns:a16="http://schemas.microsoft.com/office/drawing/2014/main" id="{6B91F2F8-E4D0-4D9D-8B9E-D74BDFA3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563" y="1831975"/>
                <a:ext cx="109538" cy="114300"/>
              </a:xfrm>
              <a:custGeom>
                <a:avLst/>
                <a:gdLst/>
                <a:ahLst/>
                <a:cxnLst>
                  <a:cxn ang="0">
                    <a:pos x="1" y="43"/>
                  </a:cxn>
                  <a:cxn ang="0">
                    <a:pos x="10" y="44"/>
                  </a:cxn>
                  <a:cxn ang="0">
                    <a:pos x="39" y="26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37" y="2"/>
                  </a:cxn>
                  <a:cxn ang="0">
                    <a:pos x="36" y="24"/>
                  </a:cxn>
                  <a:cxn ang="0">
                    <a:pos x="2" y="40"/>
                  </a:cxn>
                  <a:cxn ang="0">
                    <a:pos x="0" y="41"/>
                  </a:cxn>
                  <a:cxn ang="0">
                    <a:pos x="1" y="43"/>
                  </a:cxn>
                </a:cxnLst>
                <a:rect l="0" t="0" r="r" b="b"/>
                <a:pathLst>
                  <a:path w="43" h="44">
                    <a:moveTo>
                      <a:pt x="1" y="43"/>
                    </a:moveTo>
                    <a:cubicBezTo>
                      <a:pt x="4" y="44"/>
                      <a:pt x="7" y="44"/>
                      <a:pt x="10" y="44"/>
                    </a:cubicBezTo>
                    <a:cubicBezTo>
                      <a:pt x="22" y="44"/>
                      <a:pt x="34" y="37"/>
                      <a:pt x="39" y="26"/>
                    </a:cubicBezTo>
                    <a:cubicBezTo>
                      <a:pt x="43" y="18"/>
                      <a:pt x="43" y="9"/>
                      <a:pt x="40" y="1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7" y="0"/>
                      <a:pt x="37" y="1"/>
                      <a:pt x="37" y="2"/>
                    </a:cubicBezTo>
                    <a:cubicBezTo>
                      <a:pt x="40" y="9"/>
                      <a:pt x="39" y="17"/>
                      <a:pt x="36" y="24"/>
                    </a:cubicBezTo>
                    <a:cubicBezTo>
                      <a:pt x="30" y="37"/>
                      <a:pt x="16" y="44"/>
                      <a:pt x="2" y="40"/>
                    </a:cubicBezTo>
                    <a:cubicBezTo>
                      <a:pt x="1" y="39"/>
                      <a:pt x="0" y="40"/>
                      <a:pt x="0" y="41"/>
                    </a:cubicBezTo>
                    <a:cubicBezTo>
                      <a:pt x="0" y="42"/>
                      <a:pt x="0" y="43"/>
                      <a:pt x="1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ïṩḷíďê">
                <a:extLst>
                  <a:ext uri="{FF2B5EF4-FFF2-40B4-BE49-F238E27FC236}">
                    <a16:creationId xmlns="" xmlns:a16="http://schemas.microsoft.com/office/drawing/2014/main" id="{0F5C3606-F7F9-4067-BA23-0B9E9B8B5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5825" y="1773238"/>
                <a:ext cx="109538" cy="123825"/>
              </a:xfrm>
              <a:custGeom>
                <a:avLst/>
                <a:gdLst/>
                <a:ahLst/>
                <a:cxnLst>
                  <a:cxn ang="0">
                    <a:pos x="41" y="8"/>
                  </a:cxn>
                  <a:cxn ang="0">
                    <a:pos x="43" y="7"/>
                  </a:cxn>
                  <a:cxn ang="0">
                    <a:pos x="42" y="5"/>
                  </a:cxn>
                  <a:cxn ang="0">
                    <a:pos x="4" y="22"/>
                  </a:cxn>
                  <a:cxn ang="0">
                    <a:pos x="3" y="47"/>
                  </a:cxn>
                  <a:cxn ang="0">
                    <a:pos x="5" y="48"/>
                  </a:cxn>
                  <a:cxn ang="0">
                    <a:pos x="6" y="48"/>
                  </a:cxn>
                  <a:cxn ang="0">
                    <a:pos x="7" y="45"/>
                  </a:cxn>
                  <a:cxn ang="0">
                    <a:pos x="7" y="24"/>
                  </a:cxn>
                  <a:cxn ang="0">
                    <a:pos x="41" y="8"/>
                  </a:cxn>
                </a:cxnLst>
                <a:rect l="0" t="0" r="r" b="b"/>
                <a:pathLst>
                  <a:path w="43" h="48">
                    <a:moveTo>
                      <a:pt x="41" y="8"/>
                    </a:moveTo>
                    <a:cubicBezTo>
                      <a:pt x="42" y="8"/>
                      <a:pt x="43" y="8"/>
                      <a:pt x="43" y="7"/>
                    </a:cubicBezTo>
                    <a:cubicBezTo>
                      <a:pt x="43" y="6"/>
                      <a:pt x="43" y="5"/>
                      <a:pt x="42" y="5"/>
                    </a:cubicBezTo>
                    <a:cubicBezTo>
                      <a:pt x="26" y="0"/>
                      <a:pt x="11" y="8"/>
                      <a:pt x="4" y="22"/>
                    </a:cubicBezTo>
                    <a:cubicBezTo>
                      <a:pt x="1" y="30"/>
                      <a:pt x="0" y="39"/>
                      <a:pt x="3" y="47"/>
                    </a:cubicBezTo>
                    <a:cubicBezTo>
                      <a:pt x="4" y="47"/>
                      <a:pt x="4" y="48"/>
                      <a:pt x="5" y="48"/>
                    </a:cubicBezTo>
                    <a:cubicBezTo>
                      <a:pt x="5" y="48"/>
                      <a:pt x="5" y="48"/>
                      <a:pt x="6" y="48"/>
                    </a:cubicBezTo>
                    <a:cubicBezTo>
                      <a:pt x="7" y="47"/>
                      <a:pt x="7" y="46"/>
                      <a:pt x="7" y="45"/>
                    </a:cubicBezTo>
                    <a:cubicBezTo>
                      <a:pt x="4" y="38"/>
                      <a:pt x="4" y="31"/>
                      <a:pt x="7" y="24"/>
                    </a:cubicBezTo>
                    <a:cubicBezTo>
                      <a:pt x="13" y="11"/>
                      <a:pt x="27" y="4"/>
                      <a:pt x="41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isḷïdè">
              <a:extLst>
                <a:ext uri="{FF2B5EF4-FFF2-40B4-BE49-F238E27FC236}">
                  <a16:creationId xmlns="" xmlns:a16="http://schemas.microsoft.com/office/drawing/2014/main" id="{A2A77C60-28A0-4452-A829-7A3C06C3BECB}"/>
                </a:ext>
              </a:extLst>
            </p:cNvPr>
            <p:cNvGrpSpPr/>
            <p:nvPr/>
          </p:nvGrpSpPr>
          <p:grpSpPr>
            <a:xfrm>
              <a:off x="5925642" y="4655754"/>
              <a:ext cx="404709" cy="395912"/>
              <a:chOff x="6516688" y="1757363"/>
              <a:chExt cx="219075" cy="214313"/>
            </a:xfrm>
            <a:solidFill>
              <a:schemeClr val="bg1"/>
            </a:solidFill>
          </p:grpSpPr>
          <p:sp>
            <p:nvSpPr>
              <p:cNvPr id="40" name="î$ḻíḓê">
                <a:extLst>
                  <a:ext uri="{FF2B5EF4-FFF2-40B4-BE49-F238E27FC236}">
                    <a16:creationId xmlns="" xmlns:a16="http://schemas.microsoft.com/office/drawing/2014/main" id="{0BC2B474-C298-4409-8712-AA1D78E1A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3363" y="1822450"/>
                <a:ext cx="87313" cy="87313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7" y="34"/>
                  </a:cxn>
                  <a:cxn ang="0">
                    <a:pos x="34" y="17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29" y="17"/>
                  </a:cxn>
                  <a:cxn ang="0">
                    <a:pos x="17" y="29"/>
                  </a:cxn>
                  <a:cxn ang="0">
                    <a:pos x="5" y="17"/>
                  </a:cxn>
                  <a:cxn ang="0">
                    <a:pos x="17" y="6"/>
                  </a:cxn>
                  <a:cxn ang="0">
                    <a:pos x="29" y="17"/>
                  </a:cxn>
                </a:cxnLst>
                <a:rect l="0" t="0" r="r" b="b"/>
                <a:pathLst>
                  <a:path w="34" h="34">
                    <a:moveTo>
                      <a:pt x="0" y="17"/>
                    </a:moveTo>
                    <a:cubicBezTo>
                      <a:pt x="0" y="27"/>
                      <a:pt x="7" y="34"/>
                      <a:pt x="17" y="34"/>
                    </a:cubicBezTo>
                    <a:cubicBezTo>
                      <a:pt x="26" y="34"/>
                      <a:pt x="34" y="2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lose/>
                    <a:moveTo>
                      <a:pt x="29" y="17"/>
                    </a:moveTo>
                    <a:cubicBezTo>
                      <a:pt x="29" y="24"/>
                      <a:pt x="23" y="29"/>
                      <a:pt x="17" y="29"/>
                    </a:cubicBezTo>
                    <a:cubicBezTo>
                      <a:pt x="10" y="29"/>
                      <a:pt x="5" y="24"/>
                      <a:pt x="5" y="17"/>
                    </a:cubicBezTo>
                    <a:cubicBezTo>
                      <a:pt x="5" y="11"/>
                      <a:pt x="10" y="6"/>
                      <a:pt x="17" y="6"/>
                    </a:cubicBezTo>
                    <a:cubicBezTo>
                      <a:pt x="23" y="6"/>
                      <a:pt x="29" y="11"/>
                      <a:pt x="29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íṧļïḍê">
                <a:extLst>
                  <a:ext uri="{FF2B5EF4-FFF2-40B4-BE49-F238E27FC236}">
                    <a16:creationId xmlns="" xmlns:a16="http://schemas.microsoft.com/office/drawing/2014/main" id="{FA6BE2A0-9006-494E-9EC0-588C928C2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88" y="1757363"/>
                <a:ext cx="219075" cy="214313"/>
              </a:xfrm>
              <a:custGeom>
                <a:avLst/>
                <a:gdLst/>
                <a:ahLst/>
                <a:cxnLst>
                  <a:cxn ang="0">
                    <a:pos x="77" y="39"/>
                  </a:cxn>
                  <a:cxn ang="0">
                    <a:pos x="79" y="27"/>
                  </a:cxn>
                  <a:cxn ang="0">
                    <a:pos x="73" y="12"/>
                  </a:cxn>
                  <a:cxn ang="0">
                    <a:pos x="67" y="11"/>
                  </a:cxn>
                  <a:cxn ang="0">
                    <a:pos x="54" y="1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2" y="10"/>
                  </a:cxn>
                  <a:cxn ang="0">
                    <a:pos x="18" y="11"/>
                  </a:cxn>
                  <a:cxn ang="0">
                    <a:pos x="12" y="12"/>
                  </a:cxn>
                  <a:cxn ang="0">
                    <a:pos x="6" y="27"/>
                  </a:cxn>
                  <a:cxn ang="0">
                    <a:pos x="8" y="39"/>
                  </a:cxn>
                  <a:cxn ang="0">
                    <a:pos x="0" y="47"/>
                  </a:cxn>
                  <a:cxn ang="0">
                    <a:pos x="8" y="61"/>
                  </a:cxn>
                  <a:cxn ang="0">
                    <a:pos x="19" y="67"/>
                  </a:cxn>
                  <a:cxn ang="0">
                    <a:pos x="20" y="78"/>
                  </a:cxn>
                  <a:cxn ang="0">
                    <a:pos x="31" y="83"/>
                  </a:cxn>
                  <a:cxn ang="0">
                    <a:pos x="39" y="77"/>
                  </a:cxn>
                  <a:cxn ang="0">
                    <a:pos x="46" y="77"/>
                  </a:cxn>
                  <a:cxn ang="0">
                    <a:pos x="54" y="83"/>
                  </a:cxn>
                  <a:cxn ang="0">
                    <a:pos x="66" y="78"/>
                  </a:cxn>
                  <a:cxn ang="0">
                    <a:pos x="67" y="67"/>
                  </a:cxn>
                  <a:cxn ang="0">
                    <a:pos x="78" y="61"/>
                  </a:cxn>
                  <a:cxn ang="0">
                    <a:pos x="85" y="47"/>
                  </a:cxn>
                  <a:cxn ang="0">
                    <a:pos x="61" y="20"/>
                  </a:cxn>
                  <a:cxn ang="0">
                    <a:pos x="75" y="23"/>
                  </a:cxn>
                  <a:cxn ang="0">
                    <a:pos x="71" y="26"/>
                  </a:cxn>
                  <a:cxn ang="0">
                    <a:pos x="68" y="27"/>
                  </a:cxn>
                  <a:cxn ang="0">
                    <a:pos x="46" y="71"/>
                  </a:cxn>
                  <a:cxn ang="0">
                    <a:pos x="14" y="46"/>
                  </a:cxn>
                  <a:cxn ang="0">
                    <a:pos x="25" y="19"/>
                  </a:cxn>
                  <a:cxn ang="0">
                    <a:pos x="26" y="19"/>
                  </a:cxn>
                  <a:cxn ang="0">
                    <a:pos x="36" y="14"/>
                  </a:cxn>
                  <a:cxn ang="0">
                    <a:pos x="49" y="14"/>
                  </a:cxn>
                  <a:cxn ang="0">
                    <a:pos x="61" y="20"/>
                  </a:cxn>
                  <a:cxn ang="0">
                    <a:pos x="43" y="5"/>
                  </a:cxn>
                  <a:cxn ang="0">
                    <a:pos x="48" y="10"/>
                  </a:cxn>
                  <a:cxn ang="0">
                    <a:pos x="37" y="10"/>
                  </a:cxn>
                  <a:cxn ang="0">
                    <a:pos x="16" y="16"/>
                  </a:cxn>
                  <a:cxn ang="0">
                    <a:pos x="17" y="22"/>
                  </a:cxn>
                  <a:cxn ang="0">
                    <a:pos x="11" y="23"/>
                  </a:cxn>
                  <a:cxn ang="0">
                    <a:pos x="6" y="47"/>
                  </a:cxn>
                  <a:cxn ang="0">
                    <a:pos x="11" y="46"/>
                  </a:cxn>
                  <a:cxn ang="0">
                    <a:pos x="8" y="56"/>
                  </a:cxn>
                  <a:cxn ang="0">
                    <a:pos x="23" y="74"/>
                  </a:cxn>
                  <a:cxn ang="0">
                    <a:pos x="35" y="74"/>
                  </a:cxn>
                  <a:cxn ang="0">
                    <a:pos x="23" y="74"/>
                  </a:cxn>
                  <a:cxn ang="0">
                    <a:pos x="51" y="74"/>
                  </a:cxn>
                  <a:cxn ang="0">
                    <a:pos x="63" y="74"/>
                  </a:cxn>
                  <a:cxn ang="0">
                    <a:pos x="78" y="56"/>
                  </a:cxn>
                  <a:cxn ang="0">
                    <a:pos x="75" y="44"/>
                  </a:cxn>
                  <a:cxn ang="0">
                    <a:pos x="78" y="56"/>
                  </a:cxn>
                </a:cxnLst>
                <a:rect l="0" t="0" r="r" b="b"/>
                <a:pathLst>
                  <a:path w="85" h="83">
                    <a:moveTo>
                      <a:pt x="82" y="42"/>
                    </a:move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37"/>
                      <a:pt x="76" y="34"/>
                      <a:pt x="75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81" y="25"/>
                      <a:pt x="81" y="23"/>
                      <a:pt x="80" y="21"/>
                    </a:cubicBezTo>
                    <a:cubicBezTo>
                      <a:pt x="78" y="18"/>
                      <a:pt x="76" y="15"/>
                      <a:pt x="73" y="12"/>
                    </a:cubicBezTo>
                    <a:cubicBezTo>
                      <a:pt x="72" y="11"/>
                      <a:pt x="71" y="11"/>
                      <a:pt x="70" y="11"/>
                    </a:cubicBezTo>
                    <a:cubicBezTo>
                      <a:pt x="69" y="11"/>
                      <a:pt x="68" y="11"/>
                      <a:pt x="67" y="11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9" y="12"/>
                      <a:pt x="57" y="11"/>
                      <a:pt x="54" y="10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6" y="0"/>
                      <a:pt x="44" y="0"/>
                      <a:pt x="43" y="0"/>
                    </a:cubicBezTo>
                    <a:cubicBezTo>
                      <a:pt x="41" y="0"/>
                      <a:pt x="40" y="0"/>
                      <a:pt x="38" y="0"/>
                    </a:cubicBezTo>
                    <a:cubicBezTo>
                      <a:pt x="36" y="0"/>
                      <a:pt x="34" y="2"/>
                      <a:pt x="33" y="4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29" y="11"/>
                      <a:pt x="26" y="12"/>
                      <a:pt x="24" y="14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1"/>
                      <a:pt x="16" y="11"/>
                    </a:cubicBezTo>
                    <a:cubicBezTo>
                      <a:pt x="15" y="11"/>
                      <a:pt x="13" y="11"/>
                      <a:pt x="12" y="12"/>
                    </a:cubicBezTo>
                    <a:cubicBezTo>
                      <a:pt x="10" y="15"/>
                      <a:pt x="8" y="18"/>
                      <a:pt x="6" y="21"/>
                    </a:cubicBezTo>
                    <a:cubicBezTo>
                      <a:pt x="5" y="23"/>
                      <a:pt x="5" y="25"/>
                      <a:pt x="6" y="2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4"/>
                      <a:pt x="9" y="37"/>
                      <a:pt x="8" y="39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3"/>
                      <a:pt x="0" y="45"/>
                      <a:pt x="0" y="47"/>
                    </a:cubicBezTo>
                    <a:cubicBezTo>
                      <a:pt x="1" y="51"/>
                      <a:pt x="2" y="54"/>
                      <a:pt x="3" y="58"/>
                    </a:cubicBezTo>
                    <a:cubicBezTo>
                      <a:pt x="4" y="60"/>
                      <a:pt x="6" y="61"/>
                      <a:pt x="8" y="61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5" y="63"/>
                      <a:pt x="17" y="65"/>
                      <a:pt x="19" y="67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5"/>
                      <a:pt x="18" y="77"/>
                      <a:pt x="20" y="78"/>
                    </a:cubicBezTo>
                    <a:cubicBezTo>
                      <a:pt x="23" y="80"/>
                      <a:pt x="26" y="82"/>
                      <a:pt x="30" y="83"/>
                    </a:cubicBezTo>
                    <a:cubicBezTo>
                      <a:pt x="30" y="83"/>
                      <a:pt x="31" y="83"/>
                      <a:pt x="31" y="83"/>
                    </a:cubicBezTo>
                    <a:cubicBezTo>
                      <a:pt x="33" y="83"/>
                      <a:pt x="34" y="82"/>
                      <a:pt x="35" y="81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41" y="77"/>
                      <a:pt x="42" y="77"/>
                      <a:pt x="43" y="77"/>
                    </a:cubicBezTo>
                    <a:cubicBezTo>
                      <a:pt x="44" y="77"/>
                      <a:pt x="45" y="77"/>
                      <a:pt x="46" y="77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51" y="82"/>
                      <a:pt x="53" y="83"/>
                      <a:pt x="54" y="83"/>
                    </a:cubicBezTo>
                    <a:cubicBezTo>
                      <a:pt x="55" y="83"/>
                      <a:pt x="55" y="83"/>
                      <a:pt x="56" y="83"/>
                    </a:cubicBezTo>
                    <a:cubicBezTo>
                      <a:pt x="59" y="82"/>
                      <a:pt x="63" y="80"/>
                      <a:pt x="66" y="78"/>
                    </a:cubicBezTo>
                    <a:cubicBezTo>
                      <a:pt x="68" y="77"/>
                      <a:pt x="69" y="75"/>
                      <a:pt x="68" y="73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9" y="65"/>
                      <a:pt x="70" y="63"/>
                      <a:pt x="72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0" y="61"/>
                      <a:pt x="82" y="60"/>
                      <a:pt x="83" y="58"/>
                    </a:cubicBezTo>
                    <a:cubicBezTo>
                      <a:pt x="84" y="54"/>
                      <a:pt x="85" y="51"/>
                      <a:pt x="85" y="47"/>
                    </a:cubicBezTo>
                    <a:cubicBezTo>
                      <a:pt x="85" y="45"/>
                      <a:pt x="84" y="43"/>
                      <a:pt x="82" y="42"/>
                    </a:cubicBezTo>
                    <a:close/>
                    <a:moveTo>
                      <a:pt x="61" y="20"/>
                    </a:moveTo>
                    <a:cubicBezTo>
                      <a:pt x="70" y="16"/>
                      <a:pt x="70" y="16"/>
                      <a:pt x="70" y="16"/>
                    </a:cubicBezTo>
                    <a:cubicBezTo>
                      <a:pt x="72" y="18"/>
                      <a:pt x="73" y="21"/>
                      <a:pt x="75" y="23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7"/>
                      <a:pt x="71" y="26"/>
                      <a:pt x="71" y="26"/>
                    </a:cubicBezTo>
                    <a:cubicBezTo>
                      <a:pt x="70" y="25"/>
                      <a:pt x="69" y="24"/>
                      <a:pt x="68" y="25"/>
                    </a:cubicBezTo>
                    <a:cubicBezTo>
                      <a:pt x="67" y="25"/>
                      <a:pt x="67" y="27"/>
                      <a:pt x="68" y="27"/>
                    </a:cubicBezTo>
                    <a:cubicBezTo>
                      <a:pt x="70" y="31"/>
                      <a:pt x="71" y="35"/>
                      <a:pt x="72" y="39"/>
                    </a:cubicBezTo>
                    <a:cubicBezTo>
                      <a:pt x="73" y="55"/>
                      <a:pt x="62" y="69"/>
                      <a:pt x="46" y="71"/>
                    </a:cubicBezTo>
                    <a:cubicBezTo>
                      <a:pt x="38" y="72"/>
                      <a:pt x="31" y="70"/>
                      <a:pt x="25" y="65"/>
                    </a:cubicBezTo>
                    <a:cubicBezTo>
                      <a:pt x="19" y="60"/>
                      <a:pt x="15" y="53"/>
                      <a:pt x="14" y="46"/>
                    </a:cubicBezTo>
                    <a:cubicBezTo>
                      <a:pt x="13" y="38"/>
                      <a:pt x="15" y="30"/>
                      <a:pt x="20" y="24"/>
                    </a:cubicBezTo>
                    <a:cubicBezTo>
                      <a:pt x="22" y="22"/>
                      <a:pt x="23" y="21"/>
                      <a:pt x="25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9" y="17"/>
                      <a:pt x="32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4"/>
                      <a:pt x="40" y="14"/>
                    </a:cubicBezTo>
                    <a:cubicBezTo>
                      <a:pt x="43" y="13"/>
                      <a:pt x="46" y="13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4" y="15"/>
                      <a:pt x="58" y="17"/>
                      <a:pt x="61" y="20"/>
                    </a:cubicBezTo>
                    <a:close/>
                    <a:moveTo>
                      <a:pt x="38" y="5"/>
                    </a:moveTo>
                    <a:cubicBezTo>
                      <a:pt x="40" y="5"/>
                      <a:pt x="41" y="5"/>
                      <a:pt x="43" y="5"/>
                    </a:cubicBezTo>
                    <a:cubicBezTo>
                      <a:pt x="44" y="5"/>
                      <a:pt x="46" y="5"/>
                      <a:pt x="47" y="5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5" y="10"/>
                      <a:pt x="42" y="10"/>
                      <a:pt x="39" y="10"/>
                    </a:cubicBezTo>
                    <a:cubicBezTo>
                      <a:pt x="39" y="10"/>
                      <a:pt x="38" y="10"/>
                      <a:pt x="37" y="10"/>
                    </a:cubicBezTo>
                    <a:lnTo>
                      <a:pt x="38" y="5"/>
                    </a:lnTo>
                    <a:close/>
                    <a:moveTo>
                      <a:pt x="16" y="16"/>
                    </a:move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19"/>
                      <a:pt x="18" y="21"/>
                      <a:pt x="17" y="22"/>
                    </a:cubicBezTo>
                    <a:cubicBezTo>
                      <a:pt x="16" y="24"/>
                      <a:pt x="15" y="26"/>
                      <a:pt x="14" y="2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4" y="18"/>
                      <a:pt x="16" y="16"/>
                    </a:cubicBezTo>
                    <a:close/>
                    <a:moveTo>
                      <a:pt x="6" y="47"/>
                    </a:move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5"/>
                      <a:pt x="11" y="45"/>
                      <a:pt x="11" y="46"/>
                    </a:cubicBezTo>
                    <a:cubicBezTo>
                      <a:pt x="11" y="49"/>
                      <a:pt x="12" y="53"/>
                      <a:pt x="13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7" y="53"/>
                      <a:pt x="6" y="50"/>
                      <a:pt x="6" y="47"/>
                    </a:cubicBezTo>
                    <a:close/>
                    <a:moveTo>
                      <a:pt x="23" y="74"/>
                    </a:moveTo>
                    <a:cubicBezTo>
                      <a:pt x="24" y="69"/>
                      <a:pt x="24" y="69"/>
                      <a:pt x="24" y="69"/>
                    </a:cubicBezTo>
                    <a:cubicBezTo>
                      <a:pt x="27" y="71"/>
                      <a:pt x="31" y="73"/>
                      <a:pt x="35" y="74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28" y="77"/>
                      <a:pt x="25" y="75"/>
                      <a:pt x="23" y="74"/>
                    </a:cubicBezTo>
                    <a:close/>
                    <a:moveTo>
                      <a:pt x="54" y="78"/>
                    </a:moveTo>
                    <a:cubicBezTo>
                      <a:pt x="51" y="74"/>
                      <a:pt x="51" y="74"/>
                      <a:pt x="51" y="74"/>
                    </a:cubicBezTo>
                    <a:cubicBezTo>
                      <a:pt x="55" y="73"/>
                      <a:pt x="59" y="71"/>
                      <a:pt x="62" y="69"/>
                    </a:cubicBezTo>
                    <a:cubicBezTo>
                      <a:pt x="63" y="74"/>
                      <a:pt x="63" y="74"/>
                      <a:pt x="63" y="74"/>
                    </a:cubicBezTo>
                    <a:cubicBezTo>
                      <a:pt x="60" y="75"/>
                      <a:pt x="57" y="77"/>
                      <a:pt x="54" y="78"/>
                    </a:cubicBezTo>
                    <a:close/>
                    <a:moveTo>
                      <a:pt x="78" y="56"/>
                    </a:moveTo>
                    <a:cubicBezTo>
                      <a:pt x="72" y="56"/>
                      <a:pt x="72" y="56"/>
                      <a:pt x="72" y="56"/>
                    </a:cubicBezTo>
                    <a:cubicBezTo>
                      <a:pt x="74" y="52"/>
                      <a:pt x="75" y="48"/>
                      <a:pt x="75" y="44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50"/>
                      <a:pt x="79" y="53"/>
                      <a:pt x="78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iṩliḋé">
                <a:extLst>
                  <a:ext uri="{FF2B5EF4-FFF2-40B4-BE49-F238E27FC236}">
                    <a16:creationId xmlns="" xmlns:a16="http://schemas.microsoft.com/office/drawing/2014/main" id="{96A1831C-5DAC-471A-95FD-7ED723E77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2725" y="1804988"/>
                <a:ext cx="87313" cy="1016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5" y="40"/>
                  </a:cxn>
                  <a:cxn ang="0">
                    <a:pos x="7" y="40"/>
                  </a:cxn>
                  <a:cxn ang="0">
                    <a:pos x="8" y="40"/>
                  </a:cxn>
                  <a:cxn ang="0">
                    <a:pos x="8" y="37"/>
                  </a:cxn>
                  <a:cxn ang="0">
                    <a:pos x="4" y="24"/>
                  </a:cxn>
                  <a:cxn ang="0">
                    <a:pos x="25" y="3"/>
                  </a:cxn>
                  <a:cxn ang="0">
                    <a:pos x="31" y="4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25" y="0"/>
                  </a:cxn>
                  <a:cxn ang="0">
                    <a:pos x="0" y="24"/>
                  </a:cxn>
                </a:cxnLst>
                <a:rect l="0" t="0" r="r" b="b"/>
                <a:pathLst>
                  <a:path w="34" h="40">
                    <a:moveTo>
                      <a:pt x="0" y="24"/>
                    </a:moveTo>
                    <a:cubicBezTo>
                      <a:pt x="0" y="30"/>
                      <a:pt x="2" y="35"/>
                      <a:pt x="5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9" y="39"/>
                      <a:pt x="9" y="38"/>
                      <a:pt x="8" y="37"/>
                    </a:cubicBezTo>
                    <a:cubicBezTo>
                      <a:pt x="5" y="34"/>
                      <a:pt x="4" y="29"/>
                      <a:pt x="4" y="24"/>
                    </a:cubicBezTo>
                    <a:cubicBezTo>
                      <a:pt x="4" y="13"/>
                      <a:pt x="13" y="3"/>
                      <a:pt x="25" y="3"/>
                    </a:cubicBezTo>
                    <a:cubicBezTo>
                      <a:pt x="27" y="3"/>
                      <a:pt x="29" y="3"/>
                      <a:pt x="31" y="4"/>
                    </a:cubicBezTo>
                    <a:cubicBezTo>
                      <a:pt x="32" y="4"/>
                      <a:pt x="33" y="4"/>
                      <a:pt x="34" y="3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0" y="0"/>
                      <a:pt x="27" y="0"/>
                      <a:pt x="25" y="0"/>
                    </a:cubicBezTo>
                    <a:cubicBezTo>
                      <a:pt x="11" y="0"/>
                      <a:pt x="0" y="11"/>
                      <a:pt x="0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íṣļîdê">
                <a:extLst>
                  <a:ext uri="{FF2B5EF4-FFF2-40B4-BE49-F238E27FC236}">
                    <a16:creationId xmlns="" xmlns:a16="http://schemas.microsoft.com/office/drawing/2014/main" id="{6A3CED6D-04F5-4D2A-B128-90F05AB96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4475" y="1822450"/>
                <a:ext cx="96838" cy="107950"/>
              </a:xfrm>
              <a:custGeom>
                <a:avLst/>
                <a:gdLst/>
                <a:ahLst/>
                <a:cxnLst>
                  <a:cxn ang="0">
                    <a:pos x="34" y="17"/>
                  </a:cxn>
                  <a:cxn ang="0">
                    <a:pos x="13" y="38"/>
                  </a:cxn>
                  <a:cxn ang="0">
                    <a:pos x="3" y="36"/>
                  </a:cxn>
                  <a:cxn ang="0">
                    <a:pos x="1" y="37"/>
                  </a:cxn>
                  <a:cxn ang="0">
                    <a:pos x="2" y="39"/>
                  </a:cxn>
                  <a:cxn ang="0">
                    <a:pos x="13" y="42"/>
                  </a:cxn>
                  <a:cxn ang="0">
                    <a:pos x="38" y="17"/>
                  </a:cxn>
                  <a:cxn ang="0">
                    <a:pos x="31" y="1"/>
                  </a:cxn>
                  <a:cxn ang="0">
                    <a:pos x="29" y="1"/>
                  </a:cxn>
                  <a:cxn ang="0">
                    <a:pos x="29" y="3"/>
                  </a:cxn>
                  <a:cxn ang="0">
                    <a:pos x="34" y="17"/>
                  </a:cxn>
                </a:cxnLst>
                <a:rect l="0" t="0" r="r" b="b"/>
                <a:pathLst>
                  <a:path w="38" h="42">
                    <a:moveTo>
                      <a:pt x="34" y="17"/>
                    </a:moveTo>
                    <a:cubicBezTo>
                      <a:pt x="34" y="29"/>
                      <a:pt x="25" y="38"/>
                      <a:pt x="13" y="38"/>
                    </a:cubicBezTo>
                    <a:cubicBezTo>
                      <a:pt x="9" y="38"/>
                      <a:pt x="6" y="38"/>
                      <a:pt x="3" y="36"/>
                    </a:cubicBezTo>
                    <a:cubicBezTo>
                      <a:pt x="2" y="36"/>
                      <a:pt x="1" y="36"/>
                      <a:pt x="1" y="37"/>
                    </a:cubicBezTo>
                    <a:cubicBezTo>
                      <a:pt x="0" y="38"/>
                      <a:pt x="1" y="39"/>
                      <a:pt x="2" y="39"/>
                    </a:cubicBezTo>
                    <a:cubicBezTo>
                      <a:pt x="5" y="41"/>
                      <a:pt x="9" y="42"/>
                      <a:pt x="13" y="42"/>
                    </a:cubicBezTo>
                    <a:cubicBezTo>
                      <a:pt x="26" y="42"/>
                      <a:pt x="38" y="31"/>
                      <a:pt x="38" y="17"/>
                    </a:cubicBezTo>
                    <a:cubicBezTo>
                      <a:pt x="38" y="11"/>
                      <a:pt x="35" y="5"/>
                      <a:pt x="31" y="1"/>
                    </a:cubicBezTo>
                    <a:cubicBezTo>
                      <a:pt x="31" y="0"/>
                      <a:pt x="30" y="0"/>
                      <a:pt x="29" y="1"/>
                    </a:cubicBezTo>
                    <a:cubicBezTo>
                      <a:pt x="28" y="1"/>
                      <a:pt x="28" y="3"/>
                      <a:pt x="29" y="3"/>
                    </a:cubicBezTo>
                    <a:cubicBezTo>
                      <a:pt x="32" y="7"/>
                      <a:pt x="34" y="12"/>
                      <a:pt x="34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ïSliḓé">
              <a:extLst>
                <a:ext uri="{FF2B5EF4-FFF2-40B4-BE49-F238E27FC236}">
                  <a16:creationId xmlns="" xmlns:a16="http://schemas.microsoft.com/office/drawing/2014/main" id="{4FCA4655-3368-45DE-9651-4CE0F39AD6D7}"/>
                </a:ext>
              </a:extLst>
            </p:cNvPr>
            <p:cNvGrpSpPr/>
            <p:nvPr/>
          </p:nvGrpSpPr>
          <p:grpSpPr>
            <a:xfrm>
              <a:off x="4818064" y="2858277"/>
              <a:ext cx="293268" cy="398845"/>
              <a:chOff x="6548438" y="2333625"/>
              <a:chExt cx="158750" cy="215900"/>
            </a:xfrm>
            <a:solidFill>
              <a:schemeClr val="bg1"/>
            </a:solidFill>
          </p:grpSpPr>
          <p:sp>
            <p:nvSpPr>
              <p:cNvPr id="38" name="îsḷide">
                <a:extLst>
                  <a:ext uri="{FF2B5EF4-FFF2-40B4-BE49-F238E27FC236}">
                    <a16:creationId xmlns="" xmlns:a16="http://schemas.microsoft.com/office/drawing/2014/main" id="{9AA93219-CDD3-4480-BEFE-5B7C54412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333625"/>
                <a:ext cx="158750" cy="21590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19" y="37"/>
                  </a:cxn>
                  <a:cxn ang="0">
                    <a:pos x="6" y="59"/>
                  </a:cxn>
                  <a:cxn ang="0">
                    <a:pos x="31" y="84"/>
                  </a:cxn>
                  <a:cxn ang="0">
                    <a:pos x="56" y="59"/>
                  </a:cxn>
                  <a:cxn ang="0">
                    <a:pos x="43" y="37"/>
                  </a:cxn>
                  <a:cxn ang="0">
                    <a:pos x="59" y="26"/>
                  </a:cxn>
                  <a:cxn ang="0">
                    <a:pos x="62" y="22"/>
                  </a:cxn>
                  <a:cxn ang="0">
                    <a:pos x="62" y="5"/>
                  </a:cxn>
                  <a:cxn ang="0">
                    <a:pos x="57" y="0"/>
                  </a:cxn>
                  <a:cxn ang="0">
                    <a:pos x="50" y="59"/>
                  </a:cxn>
                  <a:cxn ang="0">
                    <a:pos x="31" y="79"/>
                  </a:cxn>
                  <a:cxn ang="0">
                    <a:pos x="11" y="59"/>
                  </a:cxn>
                  <a:cxn ang="0">
                    <a:pos x="31" y="40"/>
                  </a:cxn>
                  <a:cxn ang="0">
                    <a:pos x="50" y="59"/>
                  </a:cxn>
                  <a:cxn ang="0">
                    <a:pos x="57" y="22"/>
                  </a:cxn>
                  <a:cxn ang="0">
                    <a:pos x="46" y="29"/>
                  </a:cxn>
                  <a:cxn ang="0">
                    <a:pos x="46" y="19"/>
                  </a:cxn>
                  <a:cxn ang="0">
                    <a:pos x="45" y="17"/>
                  </a:cxn>
                  <a:cxn ang="0">
                    <a:pos x="43" y="19"/>
                  </a:cxn>
                  <a:cxn ang="0">
                    <a:pos x="43" y="31"/>
                  </a:cxn>
                  <a:cxn ang="0">
                    <a:pos x="37" y="35"/>
                  </a:cxn>
                  <a:cxn ang="0">
                    <a:pos x="31" y="35"/>
                  </a:cxn>
                  <a:cxn ang="0">
                    <a:pos x="25" y="35"/>
                  </a:cxn>
                  <a:cxn ang="0">
                    <a:pos x="19" y="31"/>
                  </a:cxn>
                  <a:cxn ang="0">
                    <a:pos x="19" y="19"/>
                  </a:cxn>
                  <a:cxn ang="0">
                    <a:pos x="17" y="17"/>
                  </a:cxn>
                  <a:cxn ang="0">
                    <a:pos x="15" y="19"/>
                  </a:cxn>
                  <a:cxn ang="0">
                    <a:pos x="15" y="29"/>
                  </a:cxn>
                  <a:cxn ang="0">
                    <a:pos x="5" y="22"/>
                  </a:cxn>
                  <a:cxn ang="0">
                    <a:pos x="5" y="5"/>
                  </a:cxn>
                  <a:cxn ang="0">
                    <a:pos x="15" y="5"/>
                  </a:cxn>
                  <a:cxn ang="0">
                    <a:pos x="15" y="10"/>
                  </a:cxn>
                  <a:cxn ang="0">
                    <a:pos x="17" y="11"/>
                  </a:cxn>
                  <a:cxn ang="0">
                    <a:pos x="19" y="10"/>
                  </a:cxn>
                  <a:cxn ang="0">
                    <a:pos x="19" y="5"/>
                  </a:cxn>
                  <a:cxn ang="0">
                    <a:pos x="43" y="5"/>
                  </a:cxn>
                  <a:cxn ang="0">
                    <a:pos x="43" y="10"/>
                  </a:cxn>
                  <a:cxn ang="0">
                    <a:pos x="45" y="11"/>
                  </a:cxn>
                  <a:cxn ang="0">
                    <a:pos x="46" y="10"/>
                  </a:cxn>
                  <a:cxn ang="0">
                    <a:pos x="46" y="5"/>
                  </a:cxn>
                  <a:cxn ang="0">
                    <a:pos x="57" y="5"/>
                  </a:cxn>
                  <a:cxn ang="0">
                    <a:pos x="57" y="22"/>
                  </a:cxn>
                </a:cxnLst>
                <a:rect l="0" t="0" r="r" b="b"/>
                <a:pathLst>
                  <a:path w="62" h="84">
                    <a:moveTo>
                      <a:pt x="5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1" y="25"/>
                      <a:pt x="2" y="26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1" y="42"/>
                      <a:pt x="6" y="50"/>
                      <a:pt x="6" y="59"/>
                    </a:cubicBezTo>
                    <a:cubicBezTo>
                      <a:pt x="6" y="73"/>
                      <a:pt x="17" y="84"/>
                      <a:pt x="31" y="84"/>
                    </a:cubicBezTo>
                    <a:cubicBezTo>
                      <a:pt x="45" y="84"/>
                      <a:pt x="56" y="73"/>
                      <a:pt x="56" y="59"/>
                    </a:cubicBezTo>
                    <a:cubicBezTo>
                      <a:pt x="56" y="50"/>
                      <a:pt x="50" y="42"/>
                      <a:pt x="43" y="37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1" y="25"/>
                      <a:pt x="62" y="24"/>
                      <a:pt x="62" y="2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2"/>
                      <a:pt x="59" y="0"/>
                      <a:pt x="57" y="0"/>
                    </a:cubicBezTo>
                    <a:close/>
                    <a:moveTo>
                      <a:pt x="50" y="59"/>
                    </a:moveTo>
                    <a:cubicBezTo>
                      <a:pt x="50" y="70"/>
                      <a:pt x="42" y="79"/>
                      <a:pt x="31" y="79"/>
                    </a:cubicBezTo>
                    <a:cubicBezTo>
                      <a:pt x="20" y="79"/>
                      <a:pt x="11" y="70"/>
                      <a:pt x="11" y="59"/>
                    </a:cubicBezTo>
                    <a:cubicBezTo>
                      <a:pt x="11" y="49"/>
                      <a:pt x="20" y="40"/>
                      <a:pt x="31" y="40"/>
                    </a:cubicBezTo>
                    <a:cubicBezTo>
                      <a:pt x="42" y="40"/>
                      <a:pt x="50" y="49"/>
                      <a:pt x="50" y="59"/>
                    </a:cubicBezTo>
                    <a:close/>
                    <a:moveTo>
                      <a:pt x="57" y="22"/>
                    </a:move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18"/>
                      <a:pt x="46" y="17"/>
                      <a:pt x="45" y="17"/>
                    </a:cubicBezTo>
                    <a:cubicBezTo>
                      <a:pt x="44" y="17"/>
                      <a:pt x="43" y="18"/>
                      <a:pt x="43" y="19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5" y="35"/>
                      <a:pt x="33" y="35"/>
                      <a:pt x="31" y="35"/>
                    </a:cubicBezTo>
                    <a:cubicBezTo>
                      <a:pt x="29" y="35"/>
                      <a:pt x="27" y="35"/>
                      <a:pt x="25" y="35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8"/>
                      <a:pt x="18" y="17"/>
                      <a:pt x="17" y="17"/>
                    </a:cubicBezTo>
                    <a:cubicBezTo>
                      <a:pt x="16" y="17"/>
                      <a:pt x="15" y="18"/>
                      <a:pt x="15" y="1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6" y="11"/>
                      <a:pt x="17" y="11"/>
                    </a:cubicBezTo>
                    <a:cubicBezTo>
                      <a:pt x="18" y="11"/>
                      <a:pt x="19" y="11"/>
                      <a:pt x="19" y="1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1"/>
                      <a:pt x="44" y="11"/>
                      <a:pt x="45" y="11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7" y="5"/>
                      <a:pt x="57" y="5"/>
                      <a:pt x="57" y="5"/>
                    </a:cubicBezTo>
                    <a:lnTo>
                      <a:pt x="57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íṥ1îḓê">
                <a:extLst>
                  <a:ext uri="{FF2B5EF4-FFF2-40B4-BE49-F238E27FC236}">
                    <a16:creationId xmlns="" xmlns:a16="http://schemas.microsoft.com/office/drawing/2014/main" id="{614CFD6D-FC75-4CF3-94A3-48175196D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538" y="2446338"/>
                <a:ext cx="82550" cy="762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0" y="8"/>
                  </a:cxn>
                  <a:cxn ang="0">
                    <a:pos x="3" y="9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6" y="19"/>
                  </a:cxn>
                  <a:cxn ang="0">
                    <a:pos x="5" y="26"/>
                  </a:cxn>
                  <a:cxn ang="0">
                    <a:pos x="6" y="29"/>
                  </a:cxn>
                  <a:cxn ang="0">
                    <a:pos x="8" y="30"/>
                  </a:cxn>
                  <a:cxn ang="0">
                    <a:pos x="10" y="29"/>
                  </a:cxn>
                  <a:cxn ang="0">
                    <a:pos x="16" y="26"/>
                  </a:cxn>
                  <a:cxn ang="0">
                    <a:pos x="22" y="29"/>
                  </a:cxn>
                  <a:cxn ang="0">
                    <a:pos x="23" y="30"/>
                  </a:cxn>
                  <a:cxn ang="0">
                    <a:pos x="25" y="29"/>
                  </a:cxn>
                  <a:cxn ang="0">
                    <a:pos x="27" y="26"/>
                  </a:cxn>
                  <a:cxn ang="0">
                    <a:pos x="26" y="19"/>
                  </a:cxn>
                  <a:cxn ang="0">
                    <a:pos x="30" y="14"/>
                  </a:cxn>
                  <a:cxn ang="0">
                    <a:pos x="31" y="11"/>
                  </a:cxn>
                  <a:cxn ang="0">
                    <a:pos x="28" y="9"/>
                  </a:cxn>
                  <a:cxn ang="0">
                    <a:pos x="22" y="8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3" y="2"/>
                  </a:cxn>
                  <a:cxn ang="0">
                    <a:pos x="20" y="11"/>
                  </a:cxn>
                  <a:cxn ang="0">
                    <a:pos x="28" y="12"/>
                  </a:cxn>
                  <a:cxn ang="0">
                    <a:pos x="22" y="18"/>
                  </a:cxn>
                  <a:cxn ang="0">
                    <a:pos x="23" y="26"/>
                  </a:cxn>
                  <a:cxn ang="0">
                    <a:pos x="16" y="22"/>
                  </a:cxn>
                  <a:cxn ang="0">
                    <a:pos x="8" y="26"/>
                  </a:cxn>
                  <a:cxn ang="0">
                    <a:pos x="10" y="18"/>
                  </a:cxn>
                  <a:cxn ang="0">
                    <a:pos x="4" y="12"/>
                  </a:cxn>
                  <a:cxn ang="0">
                    <a:pos x="12" y="11"/>
                  </a:cxn>
                  <a:cxn ang="0">
                    <a:pos x="16" y="3"/>
                  </a:cxn>
                  <a:cxn ang="0">
                    <a:pos x="20" y="11"/>
                  </a:cxn>
                </a:cxnLst>
                <a:rect l="0" t="0" r="r" b="b"/>
                <a:pathLst>
                  <a:path w="32" h="30">
                    <a:moveTo>
                      <a:pt x="13" y="2"/>
                    </a:moveTo>
                    <a:cubicBezTo>
                      <a:pt x="10" y="8"/>
                      <a:pt x="10" y="8"/>
                      <a:pt x="10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10"/>
                      <a:pt x="0" y="11"/>
                    </a:cubicBezTo>
                    <a:cubicBezTo>
                      <a:pt x="0" y="12"/>
                      <a:pt x="0" y="14"/>
                      <a:pt x="1" y="15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7"/>
                      <a:pt x="5" y="28"/>
                      <a:pt x="6" y="29"/>
                    </a:cubicBezTo>
                    <a:cubicBezTo>
                      <a:pt x="7" y="30"/>
                      <a:pt x="8" y="30"/>
                      <a:pt x="8" y="30"/>
                    </a:cubicBezTo>
                    <a:cubicBezTo>
                      <a:pt x="9" y="30"/>
                      <a:pt x="9" y="30"/>
                      <a:pt x="10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5" y="30"/>
                      <a:pt x="25" y="29"/>
                    </a:cubicBezTo>
                    <a:cubicBezTo>
                      <a:pt x="26" y="28"/>
                      <a:pt x="27" y="27"/>
                      <a:pt x="27" y="26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4"/>
                      <a:pt x="32" y="12"/>
                      <a:pt x="31" y="11"/>
                    </a:cubicBezTo>
                    <a:cubicBezTo>
                      <a:pt x="31" y="10"/>
                      <a:pt x="30" y="9"/>
                      <a:pt x="28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4" y="0"/>
                      <a:pt x="13" y="0"/>
                      <a:pt x="13" y="2"/>
                    </a:cubicBezTo>
                    <a:close/>
                    <a:moveTo>
                      <a:pt x="20" y="11"/>
                    </a:moveTo>
                    <a:cubicBezTo>
                      <a:pt x="28" y="12"/>
                      <a:pt x="28" y="12"/>
                      <a:pt x="28" y="12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6" y="3"/>
                      <a:pt x="16" y="3"/>
                      <a:pt x="16" y="3"/>
                    </a:cubicBezTo>
                    <a:lnTo>
                      <a:pt x="2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î$ḷiḍé">
              <a:extLst>
                <a:ext uri="{FF2B5EF4-FFF2-40B4-BE49-F238E27FC236}">
                  <a16:creationId xmlns="" xmlns:a16="http://schemas.microsoft.com/office/drawing/2014/main" id="{92C89FF3-51C4-4637-97C0-2DFE9C818233}"/>
                </a:ext>
              </a:extLst>
            </p:cNvPr>
            <p:cNvGrpSpPr/>
            <p:nvPr/>
          </p:nvGrpSpPr>
          <p:grpSpPr>
            <a:xfrm>
              <a:off x="4819015" y="4056284"/>
              <a:ext cx="401779" cy="398845"/>
              <a:chOff x="5942013" y="2333625"/>
              <a:chExt cx="217488" cy="215900"/>
            </a:xfrm>
            <a:solidFill>
              <a:schemeClr val="bg1"/>
            </a:solidFill>
          </p:grpSpPr>
          <p:sp>
            <p:nvSpPr>
              <p:cNvPr id="35" name="îŝlîďe">
                <a:extLst>
                  <a:ext uri="{FF2B5EF4-FFF2-40B4-BE49-F238E27FC236}">
                    <a16:creationId xmlns="" xmlns:a16="http://schemas.microsoft.com/office/drawing/2014/main" id="{8F743C84-B1DE-4864-82E0-54DD36173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013" y="2333625"/>
                <a:ext cx="217488" cy="215900"/>
              </a:xfrm>
              <a:custGeom>
                <a:avLst/>
                <a:gdLst/>
                <a:ahLst/>
                <a:cxnLst>
                  <a:cxn ang="0">
                    <a:pos x="83" y="61"/>
                  </a:cxn>
                  <a:cxn ang="0">
                    <a:pos x="83" y="61"/>
                  </a:cxn>
                  <a:cxn ang="0">
                    <a:pos x="79" y="59"/>
                  </a:cxn>
                  <a:cxn ang="0">
                    <a:pos x="79" y="59"/>
                  </a:cxn>
                  <a:cxn ang="0">
                    <a:pos x="78" y="59"/>
                  </a:cxn>
                  <a:cxn ang="0">
                    <a:pos x="78" y="58"/>
                  </a:cxn>
                  <a:cxn ang="0">
                    <a:pos x="73" y="53"/>
                  </a:cxn>
                  <a:cxn ang="0">
                    <a:pos x="71" y="53"/>
                  </a:cxn>
                  <a:cxn ang="0">
                    <a:pos x="71" y="52"/>
                  </a:cxn>
                  <a:cxn ang="0">
                    <a:pos x="70" y="48"/>
                  </a:cxn>
                  <a:cxn ang="0">
                    <a:pos x="62" y="40"/>
                  </a:cxn>
                  <a:cxn ang="0">
                    <a:pos x="54" y="9"/>
                  </a:cxn>
                  <a:cxn ang="0">
                    <a:pos x="31" y="0"/>
                  </a:cxn>
                  <a:cxn ang="0">
                    <a:pos x="9" y="9"/>
                  </a:cxn>
                  <a:cxn ang="0">
                    <a:pos x="0" y="31"/>
                  </a:cxn>
                  <a:cxn ang="0">
                    <a:pos x="9" y="53"/>
                  </a:cxn>
                  <a:cxn ang="0">
                    <a:pos x="31" y="63"/>
                  </a:cxn>
                  <a:cxn ang="0">
                    <a:pos x="40" y="61"/>
                  </a:cxn>
                  <a:cxn ang="0">
                    <a:pos x="61" y="83"/>
                  </a:cxn>
                  <a:cxn ang="0">
                    <a:pos x="65" y="84"/>
                  </a:cxn>
                  <a:cxn ang="0">
                    <a:pos x="65" y="84"/>
                  </a:cxn>
                  <a:cxn ang="0">
                    <a:pos x="79" y="84"/>
                  </a:cxn>
                  <a:cxn ang="0">
                    <a:pos x="84" y="79"/>
                  </a:cxn>
                  <a:cxn ang="0">
                    <a:pos x="85" y="65"/>
                  </a:cxn>
                  <a:cxn ang="0">
                    <a:pos x="83" y="61"/>
                  </a:cxn>
                  <a:cxn ang="0">
                    <a:pos x="79" y="78"/>
                  </a:cxn>
                  <a:cxn ang="0">
                    <a:pos x="65" y="79"/>
                  </a:cxn>
                  <a:cxn ang="0">
                    <a:pos x="41" y="55"/>
                  </a:cxn>
                  <a:cxn ang="0">
                    <a:pos x="31" y="57"/>
                  </a:cxn>
                  <a:cxn ang="0">
                    <a:pos x="13" y="50"/>
                  </a:cxn>
                  <a:cxn ang="0">
                    <a:pos x="13" y="13"/>
                  </a:cxn>
                  <a:cxn ang="0">
                    <a:pos x="31" y="5"/>
                  </a:cxn>
                  <a:cxn ang="0">
                    <a:pos x="50" y="13"/>
                  </a:cxn>
                  <a:cxn ang="0">
                    <a:pos x="56" y="41"/>
                  </a:cxn>
                  <a:cxn ang="0">
                    <a:pos x="66" y="52"/>
                  </a:cxn>
                  <a:cxn ang="0">
                    <a:pos x="66" y="58"/>
                  </a:cxn>
                  <a:cxn ang="0">
                    <a:pos x="73" y="58"/>
                  </a:cxn>
                  <a:cxn ang="0">
                    <a:pos x="73" y="65"/>
                  </a:cxn>
                  <a:cxn ang="0">
                    <a:pos x="79" y="65"/>
                  </a:cxn>
                  <a:cxn ang="0">
                    <a:pos x="79" y="65"/>
                  </a:cxn>
                  <a:cxn ang="0">
                    <a:pos x="79" y="78"/>
                  </a:cxn>
                </a:cxnLst>
                <a:rect l="0" t="0" r="r" b="b"/>
                <a:pathLst>
                  <a:path w="85" h="84">
                    <a:moveTo>
                      <a:pt x="83" y="61"/>
                    </a:moveTo>
                    <a:cubicBezTo>
                      <a:pt x="83" y="61"/>
                      <a:pt x="83" y="61"/>
                      <a:pt x="83" y="61"/>
                    </a:cubicBezTo>
                    <a:cubicBezTo>
                      <a:pt x="82" y="60"/>
                      <a:pt x="81" y="59"/>
                      <a:pt x="79" y="59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5"/>
                      <a:pt x="76" y="53"/>
                      <a:pt x="73" y="53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1" y="50"/>
                      <a:pt x="71" y="49"/>
                      <a:pt x="70" y="48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5" y="29"/>
                      <a:pt x="62" y="17"/>
                      <a:pt x="54" y="9"/>
                    </a:cubicBezTo>
                    <a:cubicBezTo>
                      <a:pt x="48" y="3"/>
                      <a:pt x="40" y="0"/>
                      <a:pt x="31" y="0"/>
                    </a:cubicBezTo>
                    <a:cubicBezTo>
                      <a:pt x="23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1"/>
                    </a:cubicBezTo>
                    <a:cubicBezTo>
                      <a:pt x="0" y="39"/>
                      <a:pt x="3" y="47"/>
                      <a:pt x="9" y="53"/>
                    </a:cubicBezTo>
                    <a:cubicBezTo>
                      <a:pt x="15" y="59"/>
                      <a:pt x="23" y="63"/>
                      <a:pt x="31" y="63"/>
                    </a:cubicBezTo>
                    <a:cubicBezTo>
                      <a:pt x="34" y="63"/>
                      <a:pt x="37" y="62"/>
                      <a:pt x="40" y="61"/>
                    </a:cubicBezTo>
                    <a:cubicBezTo>
                      <a:pt x="61" y="83"/>
                      <a:pt x="61" y="83"/>
                      <a:pt x="61" y="83"/>
                    </a:cubicBezTo>
                    <a:cubicBezTo>
                      <a:pt x="62" y="84"/>
                      <a:pt x="64" y="84"/>
                      <a:pt x="65" y="84"/>
                    </a:cubicBezTo>
                    <a:cubicBezTo>
                      <a:pt x="65" y="84"/>
                      <a:pt x="65" y="84"/>
                      <a:pt x="65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2" y="83"/>
                      <a:pt x="84" y="81"/>
                      <a:pt x="84" y="79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5" y="64"/>
                      <a:pt x="84" y="62"/>
                      <a:pt x="83" y="61"/>
                    </a:cubicBezTo>
                    <a:close/>
                    <a:moveTo>
                      <a:pt x="79" y="78"/>
                    </a:moveTo>
                    <a:cubicBezTo>
                      <a:pt x="65" y="79"/>
                      <a:pt x="65" y="79"/>
                      <a:pt x="65" y="79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38" y="57"/>
                      <a:pt x="35" y="57"/>
                      <a:pt x="31" y="57"/>
                    </a:cubicBezTo>
                    <a:cubicBezTo>
                      <a:pt x="25" y="57"/>
                      <a:pt x="18" y="55"/>
                      <a:pt x="13" y="50"/>
                    </a:cubicBezTo>
                    <a:cubicBezTo>
                      <a:pt x="3" y="39"/>
                      <a:pt x="3" y="23"/>
                      <a:pt x="13" y="13"/>
                    </a:cubicBezTo>
                    <a:cubicBezTo>
                      <a:pt x="18" y="7"/>
                      <a:pt x="25" y="5"/>
                      <a:pt x="31" y="5"/>
                    </a:cubicBezTo>
                    <a:cubicBezTo>
                      <a:pt x="38" y="5"/>
                      <a:pt x="45" y="7"/>
                      <a:pt x="50" y="13"/>
                    </a:cubicBezTo>
                    <a:cubicBezTo>
                      <a:pt x="58" y="20"/>
                      <a:pt x="60" y="32"/>
                      <a:pt x="56" y="41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5"/>
                      <a:pt x="79" y="65"/>
                      <a:pt x="79" y="65"/>
                    </a:cubicBezTo>
                    <a:lnTo>
                      <a:pt x="79" y="7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išlídé">
                <a:extLst>
                  <a:ext uri="{FF2B5EF4-FFF2-40B4-BE49-F238E27FC236}">
                    <a16:creationId xmlns="" xmlns:a16="http://schemas.microsoft.com/office/drawing/2014/main" id="{C7CD7894-9453-4B0B-96FC-DC86EF2D7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368550"/>
                <a:ext cx="50800" cy="49213"/>
              </a:xfrm>
              <a:custGeom>
                <a:avLst/>
                <a:gdLst/>
                <a:ahLst/>
                <a:cxnLst>
                  <a:cxn ang="0">
                    <a:pos x="11" y="19"/>
                  </a:cxn>
                  <a:cxn ang="0">
                    <a:pos x="17" y="16"/>
                  </a:cxn>
                  <a:cxn ang="0">
                    <a:pos x="20" y="9"/>
                  </a:cxn>
                  <a:cxn ang="0">
                    <a:pos x="17" y="3"/>
                  </a:cxn>
                  <a:cxn ang="0">
                    <a:pos x="11" y="0"/>
                  </a:cxn>
                  <a:cxn ang="0">
                    <a:pos x="4" y="3"/>
                  </a:cxn>
                  <a:cxn ang="0">
                    <a:pos x="4" y="16"/>
                  </a:cxn>
                  <a:cxn ang="0">
                    <a:pos x="11" y="19"/>
                  </a:cxn>
                  <a:cxn ang="0">
                    <a:pos x="6" y="5"/>
                  </a:cxn>
                  <a:cxn ang="0">
                    <a:pos x="11" y="3"/>
                  </a:cxn>
                  <a:cxn ang="0">
                    <a:pos x="15" y="5"/>
                  </a:cxn>
                  <a:cxn ang="0">
                    <a:pos x="17" y="9"/>
                  </a:cxn>
                  <a:cxn ang="0">
                    <a:pos x="15" y="14"/>
                  </a:cxn>
                  <a:cxn ang="0">
                    <a:pos x="11" y="15"/>
                  </a:cxn>
                  <a:cxn ang="0">
                    <a:pos x="6" y="14"/>
                  </a:cxn>
                  <a:cxn ang="0">
                    <a:pos x="6" y="5"/>
                  </a:cxn>
                </a:cxnLst>
                <a:rect l="0" t="0" r="r" b="b"/>
                <a:pathLst>
                  <a:path w="20" h="19">
                    <a:moveTo>
                      <a:pt x="11" y="19"/>
                    </a:moveTo>
                    <a:cubicBezTo>
                      <a:pt x="13" y="19"/>
                      <a:pt x="16" y="18"/>
                      <a:pt x="17" y="16"/>
                    </a:cubicBezTo>
                    <a:cubicBezTo>
                      <a:pt x="19" y="14"/>
                      <a:pt x="20" y="12"/>
                      <a:pt x="20" y="9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6" y="1"/>
                      <a:pt x="13" y="0"/>
                      <a:pt x="11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6" y="18"/>
                      <a:pt x="8" y="19"/>
                      <a:pt x="11" y="19"/>
                    </a:cubicBezTo>
                    <a:close/>
                    <a:moveTo>
                      <a:pt x="6" y="5"/>
                    </a:moveTo>
                    <a:cubicBezTo>
                      <a:pt x="7" y="4"/>
                      <a:pt x="9" y="3"/>
                      <a:pt x="11" y="3"/>
                    </a:cubicBezTo>
                    <a:cubicBezTo>
                      <a:pt x="12" y="3"/>
                      <a:pt x="14" y="4"/>
                      <a:pt x="15" y="5"/>
                    </a:cubicBezTo>
                    <a:cubicBezTo>
                      <a:pt x="16" y="6"/>
                      <a:pt x="17" y="8"/>
                      <a:pt x="17" y="9"/>
                    </a:cubicBezTo>
                    <a:cubicBezTo>
                      <a:pt x="17" y="11"/>
                      <a:pt x="16" y="12"/>
                      <a:pt x="15" y="14"/>
                    </a:cubicBezTo>
                    <a:cubicBezTo>
                      <a:pt x="14" y="15"/>
                      <a:pt x="12" y="15"/>
                      <a:pt x="11" y="15"/>
                    </a:cubicBezTo>
                    <a:cubicBezTo>
                      <a:pt x="9" y="15"/>
                      <a:pt x="7" y="15"/>
                      <a:pt x="6" y="14"/>
                    </a:cubicBezTo>
                    <a:cubicBezTo>
                      <a:pt x="4" y="11"/>
                      <a:pt x="4" y="7"/>
                      <a:pt x="6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iṧliḓè">
                <a:extLst>
                  <a:ext uri="{FF2B5EF4-FFF2-40B4-BE49-F238E27FC236}">
                    <a16:creationId xmlns="" xmlns:a16="http://schemas.microsoft.com/office/drawing/2014/main" id="{AD730F36-545E-4AE5-B2A5-00F1EFAA5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7413" y="2359025"/>
                <a:ext cx="161925" cy="158750"/>
              </a:xfrm>
              <a:custGeom>
                <a:avLst/>
                <a:gdLst/>
                <a:ahLst/>
                <a:cxnLst>
                  <a:cxn ang="0">
                    <a:pos x="38" y="35"/>
                  </a:cxn>
                  <a:cxn ang="0">
                    <a:pos x="37" y="6"/>
                  </a:cxn>
                  <a:cxn ang="0">
                    <a:pos x="25" y="0"/>
                  </a:cxn>
                  <a:cxn ang="0">
                    <a:pos x="23" y="1"/>
                  </a:cxn>
                  <a:cxn ang="0">
                    <a:pos x="25" y="3"/>
                  </a:cxn>
                  <a:cxn ang="0">
                    <a:pos x="34" y="8"/>
                  </a:cxn>
                  <a:cxn ang="0">
                    <a:pos x="34" y="34"/>
                  </a:cxn>
                  <a:cxn ang="0">
                    <a:pos x="21" y="39"/>
                  </a:cxn>
                  <a:cxn ang="0">
                    <a:pos x="9" y="34"/>
                  </a:cxn>
                  <a:cxn ang="0">
                    <a:pos x="4" y="24"/>
                  </a:cxn>
                  <a:cxn ang="0">
                    <a:pos x="1" y="23"/>
                  </a:cxn>
                  <a:cxn ang="0">
                    <a:pos x="0" y="25"/>
                  </a:cxn>
                  <a:cxn ang="0">
                    <a:pos x="6" y="36"/>
                  </a:cxn>
                  <a:cxn ang="0">
                    <a:pos x="21" y="43"/>
                  </a:cxn>
                  <a:cxn ang="0">
                    <a:pos x="35" y="37"/>
                  </a:cxn>
                  <a:cxn ang="0">
                    <a:pos x="60" y="62"/>
                  </a:cxn>
                  <a:cxn ang="0">
                    <a:pos x="61" y="62"/>
                  </a:cxn>
                  <a:cxn ang="0">
                    <a:pos x="62" y="62"/>
                  </a:cxn>
                  <a:cxn ang="0">
                    <a:pos x="62" y="59"/>
                  </a:cxn>
                  <a:cxn ang="0">
                    <a:pos x="38" y="35"/>
                  </a:cxn>
                </a:cxnLst>
                <a:rect l="0" t="0" r="r" b="b"/>
                <a:pathLst>
                  <a:path w="63" h="62">
                    <a:moveTo>
                      <a:pt x="38" y="35"/>
                    </a:moveTo>
                    <a:cubicBezTo>
                      <a:pt x="45" y="27"/>
                      <a:pt x="45" y="14"/>
                      <a:pt x="37" y="6"/>
                    </a:cubicBezTo>
                    <a:cubicBezTo>
                      <a:pt x="34" y="3"/>
                      <a:pt x="30" y="1"/>
                      <a:pt x="25" y="0"/>
                    </a:cubicBezTo>
                    <a:cubicBezTo>
                      <a:pt x="24" y="0"/>
                      <a:pt x="24" y="0"/>
                      <a:pt x="23" y="1"/>
                    </a:cubicBezTo>
                    <a:cubicBezTo>
                      <a:pt x="23" y="2"/>
                      <a:pt x="24" y="3"/>
                      <a:pt x="25" y="3"/>
                    </a:cubicBezTo>
                    <a:cubicBezTo>
                      <a:pt x="28" y="4"/>
                      <a:pt x="32" y="6"/>
                      <a:pt x="34" y="8"/>
                    </a:cubicBezTo>
                    <a:cubicBezTo>
                      <a:pt x="41" y="15"/>
                      <a:pt x="41" y="27"/>
                      <a:pt x="34" y="34"/>
                    </a:cubicBezTo>
                    <a:cubicBezTo>
                      <a:pt x="31" y="37"/>
                      <a:pt x="26" y="39"/>
                      <a:pt x="21" y="39"/>
                    </a:cubicBezTo>
                    <a:cubicBezTo>
                      <a:pt x="16" y="39"/>
                      <a:pt x="12" y="37"/>
                      <a:pt x="9" y="34"/>
                    </a:cubicBezTo>
                    <a:cubicBezTo>
                      <a:pt x="6" y="31"/>
                      <a:pt x="4" y="28"/>
                      <a:pt x="4" y="24"/>
                    </a:cubicBezTo>
                    <a:cubicBezTo>
                      <a:pt x="3" y="23"/>
                      <a:pt x="2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1" y="29"/>
                      <a:pt x="3" y="33"/>
                      <a:pt x="6" y="36"/>
                    </a:cubicBezTo>
                    <a:cubicBezTo>
                      <a:pt x="10" y="40"/>
                      <a:pt x="16" y="43"/>
                      <a:pt x="21" y="43"/>
                    </a:cubicBezTo>
                    <a:cubicBezTo>
                      <a:pt x="27" y="43"/>
                      <a:pt x="31" y="41"/>
                      <a:pt x="35" y="37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1" y="62"/>
                    </a:cubicBezTo>
                    <a:cubicBezTo>
                      <a:pt x="61" y="62"/>
                      <a:pt x="62" y="62"/>
                      <a:pt x="62" y="62"/>
                    </a:cubicBezTo>
                    <a:cubicBezTo>
                      <a:pt x="63" y="61"/>
                      <a:pt x="63" y="60"/>
                      <a:pt x="62" y="59"/>
                    </a:cubicBezTo>
                    <a:lnTo>
                      <a:pt x="38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iśļîḋé">
            <a:extLst>
              <a:ext uri="{FF2B5EF4-FFF2-40B4-BE49-F238E27FC236}">
                <a16:creationId xmlns="" xmlns:a16="http://schemas.microsoft.com/office/drawing/2014/main" id="{D3C76929-3ECF-491D-B53B-326FF1F05245}"/>
              </a:ext>
            </a:extLst>
          </p:cNvPr>
          <p:cNvGrpSpPr/>
          <p:nvPr/>
        </p:nvGrpSpPr>
        <p:grpSpPr>
          <a:xfrm>
            <a:off x="7569853" y="1972946"/>
            <a:ext cx="2732266" cy="856637"/>
            <a:chOff x="1415480" y="1651350"/>
            <a:chExt cx="2913191" cy="856637"/>
          </a:xfrm>
        </p:grpSpPr>
        <p:sp>
          <p:nvSpPr>
            <p:cNvPr id="17" name="îsḻidè">
              <a:extLst>
                <a:ext uri="{FF2B5EF4-FFF2-40B4-BE49-F238E27FC236}">
                  <a16:creationId xmlns="" xmlns:a16="http://schemas.microsoft.com/office/drawing/2014/main" id="{F92D67B3-767E-4B0D-9296-CD77C58EE1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教学目的</a:t>
              </a:r>
            </a:p>
          </p:txBody>
        </p:sp>
        <p:sp>
          <p:nvSpPr>
            <p:cNvPr id="18" name="ïṡḷîḋé">
              <a:extLst>
                <a:ext uri="{FF2B5EF4-FFF2-40B4-BE49-F238E27FC236}">
                  <a16:creationId xmlns="" xmlns:a16="http://schemas.microsoft.com/office/drawing/2014/main" id="{32BC1448-8416-40F4-B86A-B2C5044D8E0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/>
            </a:bodyPr>
            <a:lstStyle/>
            <a:p>
              <a:pPr lvl="0" defTabSz="457200">
                <a:lnSpc>
                  <a:spcPct val="120000"/>
                </a:lnSpc>
                <a:spcBef>
                  <a:spcPct val="0"/>
                </a:spcBef>
                <a:buClr>
                  <a:srgbClr val="009DA0">
                    <a:lumMod val="75000"/>
                  </a:srgbClr>
                </a:buClr>
                <a:buSzPct val="145000"/>
              </a:pP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学习文章里的好词好句</a:t>
              </a:r>
            </a:p>
          </p:txBody>
        </p:sp>
      </p:grpSp>
      <p:grpSp>
        <p:nvGrpSpPr>
          <p:cNvPr id="8" name="íś1ïḋè">
            <a:extLst>
              <a:ext uri="{FF2B5EF4-FFF2-40B4-BE49-F238E27FC236}">
                <a16:creationId xmlns="" xmlns:a16="http://schemas.microsoft.com/office/drawing/2014/main" id="{02E3DBA2-05D2-493E-9D6B-4238ECF7632A}"/>
              </a:ext>
            </a:extLst>
          </p:cNvPr>
          <p:cNvGrpSpPr/>
          <p:nvPr/>
        </p:nvGrpSpPr>
        <p:grpSpPr>
          <a:xfrm>
            <a:off x="1899214" y="3990214"/>
            <a:ext cx="2299240" cy="866137"/>
            <a:chOff x="793990" y="1227225"/>
            <a:chExt cx="2299240" cy="866137"/>
          </a:xfrm>
        </p:grpSpPr>
        <p:sp>
          <p:nvSpPr>
            <p:cNvPr id="15" name="ïṣḻîḑê">
              <a:extLst>
                <a:ext uri="{FF2B5EF4-FFF2-40B4-BE49-F238E27FC236}">
                  <a16:creationId xmlns="" xmlns:a16="http://schemas.microsoft.com/office/drawing/2014/main" id="{C903BCE3-6548-40C8-9708-631512BE8E5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教学目的</a:t>
              </a:r>
            </a:p>
          </p:txBody>
        </p:sp>
        <p:sp>
          <p:nvSpPr>
            <p:cNvPr id="16" name="îṩľíḑé">
              <a:extLst>
                <a:ext uri="{FF2B5EF4-FFF2-40B4-BE49-F238E27FC236}">
                  <a16:creationId xmlns="" xmlns:a16="http://schemas.microsoft.com/office/drawing/2014/main" id="{356ABCF2-4B91-4E5A-B2DC-925E21D5BE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/>
            </a:bodyPr>
            <a:lstStyle/>
            <a:p>
              <a:pPr lvl="0" algn="r" defTabSz="457200">
                <a:lnSpc>
                  <a:spcPct val="120000"/>
                </a:lnSpc>
                <a:spcBef>
                  <a:spcPct val="0"/>
                </a:spcBef>
                <a:buClr>
                  <a:srgbClr val="009DA0">
                    <a:lumMod val="75000"/>
                  </a:srgbClr>
                </a:buClr>
                <a:buSzPct val="145000"/>
              </a:pP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掌握做阅读的方法</a:t>
              </a:r>
            </a:p>
          </p:txBody>
        </p:sp>
      </p:grpSp>
      <p:grpSp>
        <p:nvGrpSpPr>
          <p:cNvPr id="9" name="îṡ1îdé">
            <a:extLst>
              <a:ext uri="{FF2B5EF4-FFF2-40B4-BE49-F238E27FC236}">
                <a16:creationId xmlns="" xmlns:a16="http://schemas.microsoft.com/office/drawing/2014/main" id="{F981E481-316B-45CF-8838-705BE53E94AA}"/>
              </a:ext>
            </a:extLst>
          </p:cNvPr>
          <p:cNvGrpSpPr/>
          <p:nvPr/>
        </p:nvGrpSpPr>
        <p:grpSpPr>
          <a:xfrm>
            <a:off x="1899214" y="1972946"/>
            <a:ext cx="2299240" cy="866137"/>
            <a:chOff x="793990" y="1227225"/>
            <a:chExt cx="2299240" cy="866137"/>
          </a:xfrm>
        </p:grpSpPr>
        <p:sp>
          <p:nvSpPr>
            <p:cNvPr id="13" name="ïŝlîḑê">
              <a:extLst>
                <a:ext uri="{FF2B5EF4-FFF2-40B4-BE49-F238E27FC236}">
                  <a16:creationId xmlns="" xmlns:a16="http://schemas.microsoft.com/office/drawing/2014/main" id="{A9F5720E-83E7-4F0F-9187-622AAFF06C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  <a:extLst/>
          </p:spPr>
          <p:txBody>
            <a:bodyPr wrap="none" lIns="0" tIns="0" rIns="432000" bIns="0" anchor="ctr" anchorCtr="0">
              <a:normAutofit/>
            </a:bodyPr>
            <a:lstStyle/>
            <a:p>
              <a:pPr algn="r" latinLnBrk="0"/>
              <a:r>
                <a:rPr lang="zh-CN" altLang="en-US" sz="1600" b="1" dirty="0">
                  <a:solidFill>
                    <a:schemeClr val="accent6">
                      <a:lumMod val="100000"/>
                    </a:schemeClr>
                  </a:solidFill>
                  <a:cs typeface="+mn-ea"/>
                  <a:sym typeface="+mn-lt"/>
                </a:rPr>
                <a:t>教学目的</a:t>
              </a:r>
              <a:endParaRPr lang="zh-CN" altLang="en-US" sz="1600" b="1" dirty="0">
                <a:solidFill>
                  <a:schemeClr val="accent6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4" name="îšļïḋé">
              <a:extLst>
                <a:ext uri="{FF2B5EF4-FFF2-40B4-BE49-F238E27FC236}">
                  <a16:creationId xmlns="" xmlns:a16="http://schemas.microsoft.com/office/drawing/2014/main" id="{303DC21A-9177-402F-BA99-3178BC451E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  <a:extLst/>
          </p:spPr>
          <p:txBody>
            <a:bodyPr wrap="square" lIns="0" tIns="0" rIns="432000" bIns="0" anchor="ctr" anchorCtr="0">
              <a:normAutofit/>
            </a:bodyPr>
            <a:lstStyle/>
            <a:p>
              <a:pPr lvl="0" algn="r" defTabSz="457200">
                <a:lnSpc>
                  <a:spcPct val="120000"/>
                </a:lnSpc>
                <a:spcBef>
                  <a:spcPct val="0"/>
                </a:spcBef>
                <a:buClr>
                  <a:srgbClr val="009DA0">
                    <a:lumMod val="75000"/>
                  </a:srgbClr>
                </a:buClr>
                <a:buSzPct val="145000"/>
              </a:pP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文章生字词等基础知识</a:t>
              </a:r>
            </a:p>
          </p:txBody>
        </p:sp>
      </p:grpSp>
      <p:grpSp>
        <p:nvGrpSpPr>
          <p:cNvPr id="10" name="iŝḷïḋè">
            <a:extLst>
              <a:ext uri="{FF2B5EF4-FFF2-40B4-BE49-F238E27FC236}">
                <a16:creationId xmlns="" xmlns:a16="http://schemas.microsoft.com/office/drawing/2014/main" id="{2D0788CA-005F-407D-BCCB-6BF1E1F9735F}"/>
              </a:ext>
            </a:extLst>
          </p:cNvPr>
          <p:cNvGrpSpPr/>
          <p:nvPr/>
        </p:nvGrpSpPr>
        <p:grpSpPr>
          <a:xfrm>
            <a:off x="7569853" y="3999714"/>
            <a:ext cx="2732266" cy="856637"/>
            <a:chOff x="1415480" y="1651350"/>
            <a:chExt cx="2913191" cy="856637"/>
          </a:xfrm>
        </p:grpSpPr>
        <p:sp>
          <p:nvSpPr>
            <p:cNvPr id="11" name="îṧ1íḓe">
              <a:extLst>
                <a:ext uri="{FF2B5EF4-FFF2-40B4-BE49-F238E27FC236}">
                  <a16:creationId xmlns="" xmlns:a16="http://schemas.microsoft.com/office/drawing/2014/main" id="{C2960CF1-B6F3-4ED1-93E3-A45D12DB2E3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教学目的</a:t>
              </a:r>
            </a:p>
          </p:txBody>
        </p:sp>
        <p:sp>
          <p:nvSpPr>
            <p:cNvPr id="12" name="iSliḍê">
              <a:extLst>
                <a:ext uri="{FF2B5EF4-FFF2-40B4-BE49-F238E27FC236}">
                  <a16:creationId xmlns="" xmlns:a16="http://schemas.microsoft.com/office/drawing/2014/main" id="{FC7F8E80-947A-4995-B1E1-BBAAE049C3C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000000"/>
                  </a:solidFill>
                  <a:cs typeface="+mn-ea"/>
                  <a:sym typeface="+mn-lt"/>
                </a:rPr>
                <a:t>加强的孩子的阅读试卷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3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65EAAD3D-4444-42D0-AD6B-EAF8763CA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8350DDA1-5BD9-4549-BACB-3A576D35D8D1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8F297998-4B3C-4595-A5F6-3CDBE4186659}"/>
              </a:ext>
            </a:extLst>
          </p:cNvPr>
          <p:cNvGrpSpPr/>
          <p:nvPr/>
        </p:nvGrpSpPr>
        <p:grpSpPr>
          <a:xfrm>
            <a:off x="1739403" y="2031403"/>
            <a:ext cx="4132968" cy="2824002"/>
            <a:chOff x="884982" y="1762416"/>
            <a:chExt cx="4132968" cy="2824002"/>
          </a:xfrm>
        </p:grpSpPr>
        <p:sp>
          <p:nvSpPr>
            <p:cNvPr id="18" name="íṧľíḋé">
              <a:extLst>
                <a:ext uri="{FF2B5EF4-FFF2-40B4-BE49-F238E27FC236}">
                  <a16:creationId xmlns="" xmlns:a16="http://schemas.microsoft.com/office/drawing/2014/main" id="{2A1D619D-4B4F-4BF2-9DD4-0A8B42C6BA9A}"/>
                </a:ext>
              </a:extLst>
            </p:cNvPr>
            <p:cNvSpPr/>
            <p:nvPr/>
          </p:nvSpPr>
          <p:spPr>
            <a:xfrm>
              <a:off x="884982" y="2169979"/>
              <a:ext cx="2416442" cy="24164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90BDB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ïṡ1iḑè">
              <a:extLst>
                <a:ext uri="{FF2B5EF4-FFF2-40B4-BE49-F238E27FC236}">
                  <a16:creationId xmlns="" xmlns:a16="http://schemas.microsoft.com/office/drawing/2014/main" id="{E285D464-D239-466F-9553-CC75BD52A309}"/>
                </a:ext>
              </a:extLst>
            </p:cNvPr>
            <p:cNvSpPr/>
            <p:nvPr/>
          </p:nvSpPr>
          <p:spPr>
            <a:xfrm rot="20156592">
              <a:off x="3021867" y="1762416"/>
              <a:ext cx="1996083" cy="1996076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ACD5C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0" name="íśľiḋé">
              <a:extLst>
                <a:ext uri="{FF2B5EF4-FFF2-40B4-BE49-F238E27FC236}">
                  <a16:creationId xmlns="" xmlns:a16="http://schemas.microsoft.com/office/drawing/2014/main" id="{88BBCE4C-5E72-4CFA-AF8C-C97C89F4F183}"/>
                </a:ext>
              </a:extLst>
            </p:cNvPr>
            <p:cNvSpPr/>
            <p:nvPr/>
          </p:nvSpPr>
          <p:spPr>
            <a:xfrm>
              <a:off x="3606283" y="2346829"/>
              <a:ext cx="827250" cy="8272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21" name="iSḻïḍé">
              <a:extLst>
                <a:ext uri="{FF2B5EF4-FFF2-40B4-BE49-F238E27FC236}">
                  <a16:creationId xmlns="" xmlns:a16="http://schemas.microsoft.com/office/drawing/2014/main" id="{7ECE3EFB-E280-4B24-B8D0-1FE80D92D296}"/>
                </a:ext>
              </a:extLst>
            </p:cNvPr>
            <p:cNvSpPr/>
            <p:nvPr/>
          </p:nvSpPr>
          <p:spPr>
            <a:xfrm>
              <a:off x="1462144" y="2747139"/>
              <a:ext cx="1262118" cy="126211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ysClr val="windowText" lastClr="000000"/>
                  </a:solidFill>
                  <a:cs typeface="+mn-ea"/>
                  <a:sym typeface="+mn-lt"/>
                </a:rPr>
                <a:t>关键词</a:t>
              </a: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DC302FF8-86AE-4A03-85DE-5492BF7A3C97}"/>
              </a:ext>
            </a:extLst>
          </p:cNvPr>
          <p:cNvSpPr/>
          <p:nvPr/>
        </p:nvSpPr>
        <p:spPr>
          <a:xfrm>
            <a:off x="6319630" y="2143163"/>
            <a:ext cx="500230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/>
            </a:r>
            <a:br>
              <a:rPr lang="zh-CN" altLang="en-US" sz="2800" dirty="0">
                <a:cs typeface="+mn-ea"/>
                <a:sym typeface="+mn-lt"/>
              </a:rPr>
            </a:br>
            <a:r>
              <a:rPr lang="en-US" altLang="zh-CN" sz="2400" dirty="0">
                <a:cs typeface="+mn-ea"/>
                <a:sym typeface="+mn-lt"/>
              </a:rPr>
              <a:t>【</a:t>
            </a:r>
            <a:r>
              <a:rPr lang="zh-CN" altLang="en-US" sz="2400" dirty="0">
                <a:cs typeface="+mn-ea"/>
                <a:sym typeface="+mn-lt"/>
              </a:rPr>
              <a:t>基础知识题</a:t>
            </a:r>
            <a:r>
              <a:rPr lang="en-US" altLang="zh-CN" sz="2400" dirty="0">
                <a:cs typeface="+mn-ea"/>
                <a:sym typeface="+mn-lt"/>
              </a:rPr>
              <a:t>】</a:t>
            </a:r>
            <a:r>
              <a:rPr lang="zh-CN" altLang="en-US" sz="2400" dirty="0">
                <a:cs typeface="+mn-ea"/>
                <a:sym typeface="+mn-lt"/>
              </a:rPr>
              <a:t>学生分享自己的答案；这四个空都是在段落的开始，可以根据整段的内容，以及故事情节的发展过程来填</a:t>
            </a:r>
          </a:p>
          <a:p>
            <a:r>
              <a:rPr lang="zh-CN" altLang="en-US" sz="2400" dirty="0">
                <a:cs typeface="+mn-ea"/>
                <a:sym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259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="" xmlns:a16="http://schemas.microsoft.com/office/drawing/2014/main" id="{FC291E9F-0C53-4075-9F7F-CA04A4245B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4028AE0A-F626-4FF9-BF1E-7563A16D2DA5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îş1ïḑè">
            <a:extLst>
              <a:ext uri="{FF2B5EF4-FFF2-40B4-BE49-F238E27FC236}">
                <a16:creationId xmlns="" xmlns:a16="http://schemas.microsoft.com/office/drawing/2014/main" id="{6AC53D08-F6B1-46E1-A886-F4D293C511FE}"/>
              </a:ext>
            </a:extLst>
          </p:cNvPr>
          <p:cNvGrpSpPr/>
          <p:nvPr/>
        </p:nvGrpSpPr>
        <p:grpSpPr>
          <a:xfrm>
            <a:off x="8096914" y="1497442"/>
            <a:ext cx="2207344" cy="915266"/>
            <a:chOff x="8141333" y="1043932"/>
            <a:chExt cx="2563179" cy="1062811"/>
          </a:xfrm>
        </p:grpSpPr>
        <p:sp>
          <p:nvSpPr>
            <p:cNvPr id="51" name="iṩ1iďe">
              <a:extLst>
                <a:ext uri="{FF2B5EF4-FFF2-40B4-BE49-F238E27FC236}">
                  <a16:creationId xmlns="" xmlns:a16="http://schemas.microsoft.com/office/drawing/2014/main" id="{1C48371E-87D4-4DC6-9154-F93BA8B23725}"/>
                </a:ext>
              </a:extLst>
            </p:cNvPr>
            <p:cNvSpPr txBox="1"/>
            <p:nvPr/>
          </p:nvSpPr>
          <p:spPr>
            <a:xfrm>
              <a:off x="8141333" y="1043932"/>
              <a:ext cx="2563179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2" name="ïṩļîḍê">
              <a:extLst>
                <a:ext uri="{FF2B5EF4-FFF2-40B4-BE49-F238E27FC236}">
                  <a16:creationId xmlns="" xmlns:a16="http://schemas.microsoft.com/office/drawing/2014/main" id="{E6C12B54-A18C-498B-92A6-9075C2F9DB8D}"/>
                </a:ext>
              </a:extLst>
            </p:cNvPr>
            <p:cNvSpPr txBox="1"/>
            <p:nvPr/>
          </p:nvSpPr>
          <p:spPr>
            <a:xfrm>
              <a:off x="8141333" y="1384477"/>
              <a:ext cx="2563179" cy="722266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 lnSpcReduction="10000"/>
            </a:bodyPr>
            <a:lstStyle/>
            <a:p>
              <a:pPr lvl="0">
                <a:spcBef>
                  <a:spcPct val="0"/>
                </a:spcBef>
              </a:pPr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待会找同学说一下这篇文章讲了一个什么样的故事</a:t>
              </a:r>
              <a:endParaRPr lang="zh-CN" altLang="en-US" sz="1400" dirty="0">
                <a:solidFill>
                  <a:srgbClr val="29292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iṥliďè">
            <a:extLst>
              <a:ext uri="{FF2B5EF4-FFF2-40B4-BE49-F238E27FC236}">
                <a16:creationId xmlns="" xmlns:a16="http://schemas.microsoft.com/office/drawing/2014/main" id="{FE0022A0-23A5-4C39-A15E-B667D86AE94E}"/>
              </a:ext>
            </a:extLst>
          </p:cNvPr>
          <p:cNvGrpSpPr/>
          <p:nvPr/>
        </p:nvGrpSpPr>
        <p:grpSpPr>
          <a:xfrm>
            <a:off x="8647373" y="3299337"/>
            <a:ext cx="2207344" cy="915266"/>
            <a:chOff x="8141333" y="1043932"/>
            <a:chExt cx="2563179" cy="1062811"/>
          </a:xfrm>
        </p:grpSpPr>
        <p:sp>
          <p:nvSpPr>
            <p:cNvPr id="49" name="îṩľïde">
              <a:extLst>
                <a:ext uri="{FF2B5EF4-FFF2-40B4-BE49-F238E27FC236}">
                  <a16:creationId xmlns="" xmlns:a16="http://schemas.microsoft.com/office/drawing/2014/main" id="{37C9C340-AEE1-486F-90F7-9D17217F1C5E}"/>
                </a:ext>
              </a:extLst>
            </p:cNvPr>
            <p:cNvSpPr txBox="1"/>
            <p:nvPr/>
          </p:nvSpPr>
          <p:spPr>
            <a:xfrm>
              <a:off x="8141333" y="1043932"/>
              <a:ext cx="2563179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0" name="ísḻîde">
              <a:extLst>
                <a:ext uri="{FF2B5EF4-FFF2-40B4-BE49-F238E27FC236}">
                  <a16:creationId xmlns="" xmlns:a16="http://schemas.microsoft.com/office/drawing/2014/main" id="{EE11227A-747F-41DD-A0B0-4B50DFEEA7FB}"/>
                </a:ext>
              </a:extLst>
            </p:cNvPr>
            <p:cNvSpPr txBox="1"/>
            <p:nvPr/>
          </p:nvSpPr>
          <p:spPr>
            <a:xfrm>
              <a:off x="8141333" y="1384477"/>
              <a:ext cx="2563179" cy="722266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lvl="0"/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文章讲析开始，找</a:t>
              </a:r>
              <a:r>
                <a:rPr lang="en-US" altLang="zh-CN" sz="1400" dirty="0">
                  <a:solidFill>
                    <a:prstClr val="black"/>
                  </a:solidFill>
                  <a:cs typeface="+mn-ea"/>
                  <a:sym typeface="+mn-lt"/>
                </a:rPr>
                <a:t>2-3</a:t>
              </a:r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个同学起来读一下文章</a:t>
              </a:r>
            </a:p>
          </p:txBody>
        </p:sp>
      </p:grpSp>
      <p:grpSp>
        <p:nvGrpSpPr>
          <p:cNvPr id="31" name="ïṧḻïdê">
            <a:extLst>
              <a:ext uri="{FF2B5EF4-FFF2-40B4-BE49-F238E27FC236}">
                <a16:creationId xmlns="" xmlns:a16="http://schemas.microsoft.com/office/drawing/2014/main" id="{656B1761-1156-44CB-93BC-18E667F663FD}"/>
              </a:ext>
            </a:extLst>
          </p:cNvPr>
          <p:cNvGrpSpPr/>
          <p:nvPr/>
        </p:nvGrpSpPr>
        <p:grpSpPr>
          <a:xfrm>
            <a:off x="8141403" y="4993974"/>
            <a:ext cx="2207344" cy="1295066"/>
            <a:chOff x="8141333" y="1043932"/>
            <a:chExt cx="2563179" cy="1503836"/>
          </a:xfrm>
        </p:grpSpPr>
        <p:sp>
          <p:nvSpPr>
            <p:cNvPr id="47" name="îṣ1ïde">
              <a:extLst>
                <a:ext uri="{FF2B5EF4-FFF2-40B4-BE49-F238E27FC236}">
                  <a16:creationId xmlns="" xmlns:a16="http://schemas.microsoft.com/office/drawing/2014/main" id="{6C794C11-381F-4674-9CE2-4E41DFFDBC3D}"/>
                </a:ext>
              </a:extLst>
            </p:cNvPr>
            <p:cNvSpPr txBox="1"/>
            <p:nvPr/>
          </p:nvSpPr>
          <p:spPr>
            <a:xfrm>
              <a:off x="8141333" y="1043932"/>
              <a:ext cx="2563179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8" name="ï$ļîďè">
              <a:extLst>
                <a:ext uri="{FF2B5EF4-FFF2-40B4-BE49-F238E27FC236}">
                  <a16:creationId xmlns="" xmlns:a16="http://schemas.microsoft.com/office/drawing/2014/main" id="{08667096-CFDA-4E67-8F81-E588E38270C5}"/>
                </a:ext>
              </a:extLst>
            </p:cNvPr>
            <p:cNvSpPr txBox="1"/>
            <p:nvPr/>
          </p:nvSpPr>
          <p:spPr>
            <a:xfrm>
              <a:off x="8141333" y="1384477"/>
              <a:ext cx="2563179" cy="1163291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 fontScale="77500" lnSpcReduction="20000"/>
            </a:bodyPr>
            <a:lstStyle/>
            <a:p>
              <a:pPr lvl="0"/>
              <a:r>
                <a:rPr lang="zh-CN" altLang="en-US" sz="1600" dirty="0">
                  <a:solidFill>
                    <a:prstClr val="black"/>
                  </a:solidFill>
                  <a:cs typeface="+mn-ea"/>
                  <a:sym typeface="+mn-lt"/>
                </a:rPr>
                <a:t>学生分享自己的答案；读句子一般都能知道是外貌描写，作用是暗示人物身份点明误解的原因，也为下文揭示其诚实的心灵做铺垫</a:t>
              </a:r>
            </a:p>
          </p:txBody>
        </p:sp>
      </p:grpSp>
      <p:grpSp>
        <p:nvGrpSpPr>
          <p:cNvPr id="32" name="iṥḷíḑè">
            <a:extLst>
              <a:ext uri="{FF2B5EF4-FFF2-40B4-BE49-F238E27FC236}">
                <a16:creationId xmlns="" xmlns:a16="http://schemas.microsoft.com/office/drawing/2014/main" id="{BB90D4DD-79DB-41FB-BE70-30FAFDC6996B}"/>
              </a:ext>
            </a:extLst>
          </p:cNvPr>
          <p:cNvGrpSpPr/>
          <p:nvPr/>
        </p:nvGrpSpPr>
        <p:grpSpPr>
          <a:xfrm>
            <a:off x="1337283" y="3192080"/>
            <a:ext cx="2207344" cy="1022524"/>
            <a:chOff x="8141333" y="919384"/>
            <a:chExt cx="2563179" cy="1187359"/>
          </a:xfrm>
        </p:grpSpPr>
        <p:sp>
          <p:nvSpPr>
            <p:cNvPr id="45" name="ïṧľíḍè">
              <a:extLst>
                <a:ext uri="{FF2B5EF4-FFF2-40B4-BE49-F238E27FC236}">
                  <a16:creationId xmlns="" xmlns:a16="http://schemas.microsoft.com/office/drawing/2014/main" id="{ED925ADC-60EA-435E-B5B6-AC96A37F6487}"/>
                </a:ext>
              </a:extLst>
            </p:cNvPr>
            <p:cNvSpPr txBox="1"/>
            <p:nvPr/>
          </p:nvSpPr>
          <p:spPr>
            <a:xfrm>
              <a:off x="8141333" y="919384"/>
              <a:ext cx="2563179" cy="401548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90BDB5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6" name="íṣḷîḍè">
              <a:extLst>
                <a:ext uri="{FF2B5EF4-FFF2-40B4-BE49-F238E27FC236}">
                  <a16:creationId xmlns="" xmlns:a16="http://schemas.microsoft.com/office/drawing/2014/main" id="{95075250-5E3F-4461-8724-8E1ADDE0B1FF}"/>
                </a:ext>
              </a:extLst>
            </p:cNvPr>
            <p:cNvSpPr txBox="1"/>
            <p:nvPr/>
          </p:nvSpPr>
          <p:spPr>
            <a:xfrm>
              <a:off x="8141333" y="1384477"/>
              <a:ext cx="2563179" cy="722266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 lnSpcReduction="10000"/>
            </a:bodyPr>
            <a:lstStyle/>
            <a:p>
              <a:pPr lvl="0" algn="r"/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大体浏览文章后面的题目，带着题目认真阅读文章一遍</a:t>
              </a:r>
            </a:p>
          </p:txBody>
        </p:sp>
      </p:grpSp>
      <p:grpSp>
        <p:nvGrpSpPr>
          <p:cNvPr id="33" name="îšļîḑê">
            <a:extLst>
              <a:ext uri="{FF2B5EF4-FFF2-40B4-BE49-F238E27FC236}">
                <a16:creationId xmlns="" xmlns:a16="http://schemas.microsoft.com/office/drawing/2014/main" id="{5B623394-4EB3-4663-87BD-B5998F988FB5}"/>
              </a:ext>
            </a:extLst>
          </p:cNvPr>
          <p:cNvGrpSpPr/>
          <p:nvPr/>
        </p:nvGrpSpPr>
        <p:grpSpPr>
          <a:xfrm>
            <a:off x="1902689" y="1312204"/>
            <a:ext cx="2207344" cy="1100504"/>
            <a:chOff x="8141333" y="828833"/>
            <a:chExt cx="2563179" cy="1277910"/>
          </a:xfrm>
        </p:grpSpPr>
        <p:sp>
          <p:nvSpPr>
            <p:cNvPr id="43" name="iŝľíḓè">
              <a:extLst>
                <a:ext uri="{FF2B5EF4-FFF2-40B4-BE49-F238E27FC236}">
                  <a16:creationId xmlns="" xmlns:a16="http://schemas.microsoft.com/office/drawing/2014/main" id="{527612F0-539D-4C9E-ABC0-4B8C28D1C3B9}"/>
                </a:ext>
              </a:extLst>
            </p:cNvPr>
            <p:cNvSpPr txBox="1"/>
            <p:nvPr/>
          </p:nvSpPr>
          <p:spPr>
            <a:xfrm>
              <a:off x="8141333" y="828833"/>
              <a:ext cx="2563179" cy="492100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90BDB5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4" name="îṩlïḑè">
              <a:extLst>
                <a:ext uri="{FF2B5EF4-FFF2-40B4-BE49-F238E27FC236}">
                  <a16:creationId xmlns="" xmlns:a16="http://schemas.microsoft.com/office/drawing/2014/main" id="{ED7BD2D1-1185-4596-B78E-50B894FB4817}"/>
                </a:ext>
              </a:extLst>
            </p:cNvPr>
            <p:cNvSpPr txBox="1"/>
            <p:nvPr/>
          </p:nvSpPr>
          <p:spPr>
            <a:xfrm>
              <a:off x="8141333" y="1384477"/>
              <a:ext cx="2563179" cy="722266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lvl="0" algn="r">
                <a:spcBef>
                  <a:spcPct val="0"/>
                </a:spcBef>
              </a:pPr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粗读文章一遍，标好自然段序号</a:t>
              </a:r>
              <a:endParaRPr lang="zh-CN" altLang="en-US" sz="400" dirty="0">
                <a:solidFill>
                  <a:srgbClr val="29292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íŝļîďe">
            <a:extLst>
              <a:ext uri="{FF2B5EF4-FFF2-40B4-BE49-F238E27FC236}">
                <a16:creationId xmlns="" xmlns:a16="http://schemas.microsoft.com/office/drawing/2014/main" id="{DC2F82D9-7B43-4163-92CE-731EF3DE34A0}"/>
              </a:ext>
            </a:extLst>
          </p:cNvPr>
          <p:cNvGrpSpPr/>
          <p:nvPr/>
        </p:nvGrpSpPr>
        <p:grpSpPr>
          <a:xfrm>
            <a:off x="1902689" y="4993974"/>
            <a:ext cx="2207344" cy="1125174"/>
            <a:chOff x="8141333" y="1043932"/>
            <a:chExt cx="2563179" cy="1306557"/>
          </a:xfrm>
        </p:grpSpPr>
        <p:sp>
          <p:nvSpPr>
            <p:cNvPr id="41" name="iSľîḓe">
              <a:extLst>
                <a:ext uri="{FF2B5EF4-FFF2-40B4-BE49-F238E27FC236}">
                  <a16:creationId xmlns="" xmlns:a16="http://schemas.microsoft.com/office/drawing/2014/main" id="{2AC3FC47-081B-48FD-93D2-EACDF4DF383F}"/>
                </a:ext>
              </a:extLst>
            </p:cNvPr>
            <p:cNvSpPr txBox="1"/>
            <p:nvPr/>
          </p:nvSpPr>
          <p:spPr>
            <a:xfrm>
              <a:off x="8141333" y="1043932"/>
              <a:ext cx="2563179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 lnSpcReduction="1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2" name="iSľiďè">
              <a:extLst>
                <a:ext uri="{FF2B5EF4-FFF2-40B4-BE49-F238E27FC236}">
                  <a16:creationId xmlns="" xmlns:a16="http://schemas.microsoft.com/office/drawing/2014/main" id="{EA445722-5E7C-4387-998D-4BC568665529}"/>
                </a:ext>
              </a:extLst>
            </p:cNvPr>
            <p:cNvSpPr txBox="1"/>
            <p:nvPr/>
          </p:nvSpPr>
          <p:spPr>
            <a:xfrm>
              <a:off x="8141333" y="1384477"/>
              <a:ext cx="2563179" cy="966012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 fontScale="77500" lnSpcReduction="20000"/>
            </a:bodyPr>
            <a:lstStyle/>
            <a:p>
              <a:pPr lvl="0" algn="r"/>
              <a:r>
                <a:rPr lang="zh-CN" altLang="en-US" sz="1600" dirty="0">
                  <a:solidFill>
                    <a:prstClr val="black"/>
                  </a:solidFill>
                  <a:cs typeface="+mn-ea"/>
                  <a:sym typeface="+mn-lt"/>
                </a:rPr>
                <a:t>学生分享自己的答案；这四个空都是在段落的开始，可以根据整段的内容，以及故事情节的发展过程来填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DA3F80F7-5281-48A3-AB57-29D374B662A0}"/>
              </a:ext>
            </a:extLst>
          </p:cNvPr>
          <p:cNvGrpSpPr/>
          <p:nvPr/>
        </p:nvGrpSpPr>
        <p:grpSpPr>
          <a:xfrm>
            <a:off x="3584536" y="1376770"/>
            <a:ext cx="5022928" cy="4349263"/>
            <a:chOff x="3584536" y="1376770"/>
            <a:chExt cx="5022928" cy="4349263"/>
          </a:xfrm>
        </p:grpSpPr>
        <p:sp>
          <p:nvSpPr>
            <p:cNvPr id="4" name="îṥľïḋé">
              <a:extLst>
                <a:ext uri="{FF2B5EF4-FFF2-40B4-BE49-F238E27FC236}">
                  <a16:creationId xmlns="" xmlns:a16="http://schemas.microsoft.com/office/drawing/2014/main" id="{3892B5DB-A047-4A09-9AD9-13C0A3E33E13}"/>
                </a:ext>
              </a:extLst>
            </p:cNvPr>
            <p:cNvSpPr/>
            <p:nvPr/>
          </p:nvSpPr>
          <p:spPr>
            <a:xfrm rot="5400000">
              <a:off x="5999774" y="4128590"/>
              <a:ext cx="1708773" cy="1486114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îşḻiḓê">
              <a:extLst>
                <a:ext uri="{FF2B5EF4-FFF2-40B4-BE49-F238E27FC236}">
                  <a16:creationId xmlns="" xmlns:a16="http://schemas.microsoft.com/office/drawing/2014/main" id="{CC59C277-3020-480A-8CCA-868DB43A9F9B}"/>
                </a:ext>
              </a:extLst>
            </p:cNvPr>
            <p:cNvSpPr/>
            <p:nvPr/>
          </p:nvSpPr>
          <p:spPr>
            <a:xfrm rot="19800000">
              <a:off x="6013927" y="4226074"/>
              <a:ext cx="1008377" cy="131981"/>
            </a:xfrm>
            <a:prstGeom prst="trapezoid">
              <a:avLst>
                <a:gd name="adj" fmla="val 58035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ïṣľiḍè">
              <a:extLst>
                <a:ext uri="{FF2B5EF4-FFF2-40B4-BE49-F238E27FC236}">
                  <a16:creationId xmlns="" xmlns:a16="http://schemas.microsoft.com/office/drawing/2014/main" id="{3527B5F3-087D-4225-B0FC-97372EE590A3}"/>
                </a:ext>
              </a:extLst>
            </p:cNvPr>
            <p:cNvSpPr/>
            <p:nvPr/>
          </p:nvSpPr>
          <p:spPr>
            <a:xfrm rot="5400000">
              <a:off x="4483880" y="4128590"/>
              <a:ext cx="1708773" cy="1486114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sļîde">
              <a:extLst>
                <a:ext uri="{FF2B5EF4-FFF2-40B4-BE49-F238E27FC236}">
                  <a16:creationId xmlns="" xmlns:a16="http://schemas.microsoft.com/office/drawing/2014/main" id="{B8CDE7F3-8D1E-43A5-832F-E34159BEBB08}"/>
                </a:ext>
              </a:extLst>
            </p:cNvPr>
            <p:cNvSpPr/>
            <p:nvPr/>
          </p:nvSpPr>
          <p:spPr>
            <a:xfrm rot="1800000">
              <a:off x="5171042" y="4224561"/>
              <a:ext cx="1008377" cy="131981"/>
            </a:xfrm>
            <a:prstGeom prst="trapezoid">
              <a:avLst>
                <a:gd name="adj" fmla="val 5803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ïṩ1îḓê">
              <a:extLst>
                <a:ext uri="{FF2B5EF4-FFF2-40B4-BE49-F238E27FC236}">
                  <a16:creationId xmlns="" xmlns:a16="http://schemas.microsoft.com/office/drawing/2014/main" id="{6D51E55C-9663-4F7F-83D8-5A0007477520}"/>
                </a:ext>
              </a:extLst>
            </p:cNvPr>
            <p:cNvSpPr/>
            <p:nvPr/>
          </p:nvSpPr>
          <p:spPr>
            <a:xfrm rot="5400000">
              <a:off x="5999774" y="1488100"/>
              <a:ext cx="1708773" cy="1486114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ïSliḑe">
              <a:extLst>
                <a:ext uri="{FF2B5EF4-FFF2-40B4-BE49-F238E27FC236}">
                  <a16:creationId xmlns="" xmlns:a16="http://schemas.microsoft.com/office/drawing/2014/main" id="{32A44761-84F2-46A0-964B-4D87282287E4}"/>
                </a:ext>
              </a:extLst>
            </p:cNvPr>
            <p:cNvSpPr/>
            <p:nvPr/>
          </p:nvSpPr>
          <p:spPr>
            <a:xfrm rot="12600000" flipH="1">
              <a:off x="6013927" y="2753185"/>
              <a:ext cx="1008377" cy="131981"/>
            </a:xfrm>
            <a:prstGeom prst="trapezoid">
              <a:avLst>
                <a:gd name="adj" fmla="val 5803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ïṩļïde">
              <a:extLst>
                <a:ext uri="{FF2B5EF4-FFF2-40B4-BE49-F238E27FC236}">
                  <a16:creationId xmlns="" xmlns:a16="http://schemas.microsoft.com/office/drawing/2014/main" id="{6C6D2ED0-9582-4CDB-B9EE-B3C64CD72DF6}"/>
                </a:ext>
              </a:extLst>
            </p:cNvPr>
            <p:cNvSpPr/>
            <p:nvPr/>
          </p:nvSpPr>
          <p:spPr>
            <a:xfrm rot="5400000">
              <a:off x="4483880" y="1488100"/>
              <a:ext cx="1708773" cy="1486114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ŝľïde">
              <a:extLst>
                <a:ext uri="{FF2B5EF4-FFF2-40B4-BE49-F238E27FC236}">
                  <a16:creationId xmlns="" xmlns:a16="http://schemas.microsoft.com/office/drawing/2014/main" id="{8F7A395E-B7C6-4091-A1F2-B3D9D3388E3D}"/>
                </a:ext>
              </a:extLst>
            </p:cNvPr>
            <p:cNvSpPr/>
            <p:nvPr/>
          </p:nvSpPr>
          <p:spPr>
            <a:xfrm rot="9000000" flipH="1">
              <a:off x="5171042" y="2751671"/>
              <a:ext cx="1008377" cy="131981"/>
            </a:xfrm>
            <a:prstGeom prst="trapezoid">
              <a:avLst>
                <a:gd name="adj" fmla="val 58035"/>
              </a:avLst>
            </a:prstGeom>
            <a:solidFill>
              <a:srgbClr val="90BD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íṧḷîdé">
              <a:extLst>
                <a:ext uri="{FF2B5EF4-FFF2-40B4-BE49-F238E27FC236}">
                  <a16:creationId xmlns="" xmlns:a16="http://schemas.microsoft.com/office/drawing/2014/main" id="{A7D62E2E-6F1B-48C8-B928-81C62658C1C9}"/>
                </a:ext>
              </a:extLst>
            </p:cNvPr>
            <p:cNvSpPr/>
            <p:nvPr/>
          </p:nvSpPr>
          <p:spPr>
            <a:xfrm rot="5400000">
              <a:off x="6746047" y="2805145"/>
              <a:ext cx="1708773" cy="1486114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îsľidê">
              <a:extLst>
                <a:ext uri="{FF2B5EF4-FFF2-40B4-BE49-F238E27FC236}">
                  <a16:creationId xmlns="" xmlns:a16="http://schemas.microsoft.com/office/drawing/2014/main" id="{1B2DD588-47F0-4F2E-9A2A-A27077249AB6}"/>
                </a:ext>
              </a:extLst>
            </p:cNvPr>
            <p:cNvSpPr/>
            <p:nvPr/>
          </p:nvSpPr>
          <p:spPr>
            <a:xfrm rot="16200000" flipH="1">
              <a:off x="6422059" y="3485411"/>
              <a:ext cx="1008377" cy="131981"/>
            </a:xfrm>
            <a:prstGeom prst="trapezoid">
              <a:avLst>
                <a:gd name="adj" fmla="val 58035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Sliḍé">
              <a:extLst>
                <a:ext uri="{FF2B5EF4-FFF2-40B4-BE49-F238E27FC236}">
                  <a16:creationId xmlns="" xmlns:a16="http://schemas.microsoft.com/office/drawing/2014/main" id="{4B9B15CC-1D5F-4770-B381-36A7E5122940}"/>
                </a:ext>
              </a:extLst>
            </p:cNvPr>
            <p:cNvSpPr/>
            <p:nvPr/>
          </p:nvSpPr>
          <p:spPr>
            <a:xfrm rot="5400000">
              <a:off x="3736685" y="2808345"/>
              <a:ext cx="1708773" cy="1486114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ṧ1idê">
              <a:extLst>
                <a:ext uri="{FF2B5EF4-FFF2-40B4-BE49-F238E27FC236}">
                  <a16:creationId xmlns="" xmlns:a16="http://schemas.microsoft.com/office/drawing/2014/main" id="{0A8A6BA9-6212-497C-BF3C-C6BCA8A25A44}"/>
                </a:ext>
              </a:extLst>
            </p:cNvPr>
            <p:cNvSpPr/>
            <p:nvPr/>
          </p:nvSpPr>
          <p:spPr>
            <a:xfrm rot="5400000" flipH="1">
              <a:off x="4763951" y="3485411"/>
              <a:ext cx="1008377" cy="131981"/>
            </a:xfrm>
            <a:prstGeom prst="trapezoid">
              <a:avLst>
                <a:gd name="adj" fmla="val 58035"/>
              </a:avLst>
            </a:prstGeom>
            <a:solidFill>
              <a:srgbClr val="ACD5C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ïś1îḋè">
              <a:extLst>
                <a:ext uri="{FF2B5EF4-FFF2-40B4-BE49-F238E27FC236}">
                  <a16:creationId xmlns="" xmlns:a16="http://schemas.microsoft.com/office/drawing/2014/main" id="{FDF99058-EAC6-45A5-A5DD-7B86A8027837}"/>
                </a:ext>
              </a:extLst>
            </p:cNvPr>
            <p:cNvSpPr/>
            <p:nvPr/>
          </p:nvSpPr>
          <p:spPr>
            <a:xfrm rot="5400000">
              <a:off x="4291584" y="1540569"/>
              <a:ext cx="612549" cy="532732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rgbClr val="90BDB5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none" lIns="0" tIns="0" rIns="0" bIns="0" anchor="ctr" anchorCtr="0">
              <a:normAutofit/>
            </a:bodyPr>
            <a:lstStyle/>
            <a:p>
              <a:pPr algn="ctr" defTabSz="888978">
                <a:spcBef>
                  <a:spcPct val="0"/>
                </a:spcBef>
                <a:spcAft>
                  <a:spcPct val="0"/>
                </a:spcAft>
              </a:pPr>
              <a:r>
                <a:rPr lang="en-US" sz="2667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ïşľïḋê">
              <a:extLst>
                <a:ext uri="{FF2B5EF4-FFF2-40B4-BE49-F238E27FC236}">
                  <a16:creationId xmlns="" xmlns:a16="http://schemas.microsoft.com/office/drawing/2014/main" id="{931B88D9-0E1C-4014-8B6A-E852E05E6977}"/>
                </a:ext>
              </a:extLst>
            </p:cNvPr>
            <p:cNvSpPr/>
            <p:nvPr/>
          </p:nvSpPr>
          <p:spPr>
            <a:xfrm rot="5400000">
              <a:off x="7284748" y="1537350"/>
              <a:ext cx="612549" cy="532732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none" lIns="0" tIns="0" rIns="0" bIns="0" anchor="ctr" anchorCtr="0">
              <a:normAutofit/>
            </a:bodyPr>
            <a:lstStyle/>
            <a:p>
              <a:pPr algn="ctr" defTabSz="888978">
                <a:spcBef>
                  <a:spcPct val="0"/>
                </a:spcBef>
                <a:spcAft>
                  <a:spcPct val="0"/>
                </a:spcAft>
              </a:pPr>
              <a:r>
                <a:rPr lang="en-US" sz="2667" dirty="0">
                  <a:solidFill>
                    <a:srgbClr val="FFFFFF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8" name="ïśḻîḑè">
              <a:extLst>
                <a:ext uri="{FF2B5EF4-FFF2-40B4-BE49-F238E27FC236}">
                  <a16:creationId xmlns="" xmlns:a16="http://schemas.microsoft.com/office/drawing/2014/main" id="{B835B91A-A578-4824-8C14-30926AC10A74}"/>
                </a:ext>
              </a:extLst>
            </p:cNvPr>
            <p:cNvSpPr/>
            <p:nvPr/>
          </p:nvSpPr>
          <p:spPr>
            <a:xfrm rot="5400000">
              <a:off x="8034823" y="2854542"/>
              <a:ext cx="612549" cy="532732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none" lIns="0" tIns="0" rIns="0" bIns="0" anchor="ctr" anchorCtr="0">
              <a:normAutofit/>
            </a:bodyPr>
            <a:lstStyle/>
            <a:p>
              <a:pPr algn="ctr" defTabSz="888978">
                <a:spcBef>
                  <a:spcPct val="0"/>
                </a:spcBef>
                <a:spcAft>
                  <a:spcPct val="0"/>
                </a:spcAft>
              </a:pPr>
              <a:r>
                <a:rPr lang="en-US" sz="2667" dirty="0">
                  <a:solidFill>
                    <a:srgbClr val="FFFFFF"/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19" name="îṧľïḋê">
              <a:extLst>
                <a:ext uri="{FF2B5EF4-FFF2-40B4-BE49-F238E27FC236}">
                  <a16:creationId xmlns="" xmlns:a16="http://schemas.microsoft.com/office/drawing/2014/main" id="{B25DE254-F241-4710-AF7A-F70E90DEC48B}"/>
                </a:ext>
              </a:extLst>
            </p:cNvPr>
            <p:cNvSpPr/>
            <p:nvPr/>
          </p:nvSpPr>
          <p:spPr>
            <a:xfrm rot="5400000">
              <a:off x="7289328" y="5033883"/>
              <a:ext cx="612549" cy="532732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none" lIns="0" tIns="0" rIns="0" bIns="0" anchor="ctr" anchorCtr="0">
              <a:normAutofit/>
            </a:bodyPr>
            <a:lstStyle/>
            <a:p>
              <a:pPr algn="ctr" defTabSz="888978">
                <a:spcBef>
                  <a:spcPct val="0"/>
                </a:spcBef>
                <a:spcAft>
                  <a:spcPct val="0"/>
                </a:spcAft>
              </a:pPr>
              <a:r>
                <a:rPr lang="en-US" sz="2667" dirty="0">
                  <a:solidFill>
                    <a:srgbClr val="FFFFFF"/>
                  </a:soli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20" name="ï$ľîḋe">
              <a:extLst>
                <a:ext uri="{FF2B5EF4-FFF2-40B4-BE49-F238E27FC236}">
                  <a16:creationId xmlns="" xmlns:a16="http://schemas.microsoft.com/office/drawing/2014/main" id="{B47A5E7E-EF5C-4371-9FAE-3F10DB6C85F7}"/>
                </a:ext>
              </a:extLst>
            </p:cNvPr>
            <p:cNvSpPr/>
            <p:nvPr/>
          </p:nvSpPr>
          <p:spPr>
            <a:xfrm rot="5400000">
              <a:off x="4291584" y="5033883"/>
              <a:ext cx="612549" cy="532732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none" lIns="0" tIns="0" rIns="0" bIns="0" anchor="ctr" anchorCtr="0">
              <a:normAutofit/>
            </a:bodyPr>
            <a:lstStyle/>
            <a:p>
              <a:pPr algn="ctr" defTabSz="888978">
                <a:spcBef>
                  <a:spcPct val="0"/>
                </a:spcBef>
                <a:spcAft>
                  <a:spcPct val="0"/>
                </a:spcAft>
              </a:pPr>
              <a:r>
                <a:rPr lang="en-US" sz="2667" dirty="0">
                  <a:solidFill>
                    <a:srgbClr val="FFFFFF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i$ḷïďê">
              <a:extLst>
                <a:ext uri="{FF2B5EF4-FFF2-40B4-BE49-F238E27FC236}">
                  <a16:creationId xmlns="" xmlns:a16="http://schemas.microsoft.com/office/drawing/2014/main" id="{A463D577-141A-41B1-9EFE-8E455EB13FEE}"/>
                </a:ext>
              </a:extLst>
            </p:cNvPr>
            <p:cNvSpPr/>
            <p:nvPr/>
          </p:nvSpPr>
          <p:spPr>
            <a:xfrm rot="5400000">
              <a:off x="3544627" y="2854544"/>
              <a:ext cx="612549" cy="532732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rgbClr val="ACD5CE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none" lIns="0" tIns="0" rIns="0" bIns="0" anchor="ctr" anchorCtr="0">
              <a:normAutofit/>
            </a:bodyPr>
            <a:lstStyle/>
            <a:p>
              <a:pPr algn="ctr" defTabSz="888978">
                <a:spcBef>
                  <a:spcPct val="0"/>
                </a:spcBef>
                <a:spcAft>
                  <a:spcPct val="0"/>
                </a:spcAft>
              </a:pPr>
              <a:r>
                <a:rPr lang="en-US" sz="2667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2" name="îsḻiḋe">
              <a:extLst>
                <a:ext uri="{FF2B5EF4-FFF2-40B4-BE49-F238E27FC236}">
                  <a16:creationId xmlns="" xmlns:a16="http://schemas.microsoft.com/office/drawing/2014/main" id="{C3386384-28BD-4B6D-968C-96F1C146A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867" y="2988857"/>
              <a:ext cx="298409" cy="376935"/>
            </a:xfrm>
            <a:custGeom>
              <a:avLst/>
              <a:gdLst>
                <a:gd name="T0" fmla="*/ 484 w 800"/>
                <a:gd name="T1" fmla="*/ 0 h 1011"/>
                <a:gd name="T2" fmla="*/ 463 w 800"/>
                <a:gd name="T3" fmla="*/ 990 h 1011"/>
                <a:gd name="T4" fmla="*/ 779 w 800"/>
                <a:gd name="T5" fmla="*/ 1011 h 1011"/>
                <a:gd name="T6" fmla="*/ 800 w 800"/>
                <a:gd name="T7" fmla="*/ 21 h 1011"/>
                <a:gd name="T8" fmla="*/ 758 w 800"/>
                <a:gd name="T9" fmla="*/ 969 h 1011"/>
                <a:gd name="T10" fmla="*/ 505 w 800"/>
                <a:gd name="T11" fmla="*/ 843 h 1011"/>
                <a:gd name="T12" fmla="*/ 589 w 800"/>
                <a:gd name="T13" fmla="*/ 800 h 1011"/>
                <a:gd name="T14" fmla="*/ 505 w 800"/>
                <a:gd name="T15" fmla="*/ 716 h 1011"/>
                <a:gd name="T16" fmla="*/ 589 w 800"/>
                <a:gd name="T17" fmla="*/ 674 h 1011"/>
                <a:gd name="T18" fmla="*/ 505 w 800"/>
                <a:gd name="T19" fmla="*/ 590 h 1011"/>
                <a:gd name="T20" fmla="*/ 589 w 800"/>
                <a:gd name="T21" fmla="*/ 548 h 1011"/>
                <a:gd name="T22" fmla="*/ 505 w 800"/>
                <a:gd name="T23" fmla="*/ 464 h 1011"/>
                <a:gd name="T24" fmla="*/ 589 w 800"/>
                <a:gd name="T25" fmla="*/ 421 h 1011"/>
                <a:gd name="T26" fmla="*/ 505 w 800"/>
                <a:gd name="T27" fmla="*/ 337 h 1011"/>
                <a:gd name="T28" fmla="*/ 589 w 800"/>
                <a:gd name="T29" fmla="*/ 295 h 1011"/>
                <a:gd name="T30" fmla="*/ 505 w 800"/>
                <a:gd name="T31" fmla="*/ 211 h 1011"/>
                <a:gd name="T32" fmla="*/ 589 w 800"/>
                <a:gd name="T33" fmla="*/ 169 h 1011"/>
                <a:gd name="T34" fmla="*/ 505 w 800"/>
                <a:gd name="T35" fmla="*/ 43 h 1011"/>
                <a:gd name="T36" fmla="*/ 758 w 800"/>
                <a:gd name="T37" fmla="*/ 969 h 1011"/>
                <a:gd name="T38" fmla="*/ 130 w 800"/>
                <a:gd name="T39" fmla="*/ 52 h 1011"/>
                <a:gd name="T40" fmla="*/ 0 w 800"/>
                <a:gd name="T41" fmla="*/ 253 h 1011"/>
                <a:gd name="T42" fmla="*/ 105 w 800"/>
                <a:gd name="T43" fmla="*/ 969 h 1011"/>
                <a:gd name="T44" fmla="*/ 295 w 800"/>
                <a:gd name="T45" fmla="*/ 864 h 1011"/>
                <a:gd name="T46" fmla="*/ 291 w 800"/>
                <a:gd name="T47" fmla="*/ 241 h 1011"/>
                <a:gd name="T48" fmla="*/ 147 w 800"/>
                <a:gd name="T49" fmla="*/ 102 h 1011"/>
                <a:gd name="T50" fmla="*/ 117 w 800"/>
                <a:gd name="T51" fmla="*/ 148 h 1011"/>
                <a:gd name="T52" fmla="*/ 42 w 800"/>
                <a:gd name="T53" fmla="*/ 347 h 1011"/>
                <a:gd name="T54" fmla="*/ 84 w 800"/>
                <a:gd name="T55" fmla="*/ 716 h 1011"/>
                <a:gd name="T56" fmla="*/ 42 w 800"/>
                <a:gd name="T57" fmla="*/ 347 h 1011"/>
                <a:gd name="T58" fmla="*/ 189 w 800"/>
                <a:gd name="T59" fmla="*/ 927 h 1011"/>
                <a:gd name="T60" fmla="*/ 42 w 800"/>
                <a:gd name="T61" fmla="*/ 864 h 1011"/>
                <a:gd name="T62" fmla="*/ 253 w 800"/>
                <a:gd name="T63" fmla="*/ 843 h 1011"/>
                <a:gd name="T64" fmla="*/ 253 w 800"/>
                <a:gd name="T65" fmla="*/ 800 h 1011"/>
                <a:gd name="T66" fmla="*/ 42 w 800"/>
                <a:gd name="T67" fmla="*/ 758 h 1011"/>
                <a:gd name="T68" fmla="*/ 253 w 800"/>
                <a:gd name="T69" fmla="*/ 800 h 1011"/>
                <a:gd name="T70" fmla="*/ 126 w 800"/>
                <a:gd name="T71" fmla="*/ 347 h 1011"/>
                <a:gd name="T72" fmla="*/ 168 w 800"/>
                <a:gd name="T73" fmla="*/ 347 h 1011"/>
                <a:gd name="T74" fmla="*/ 126 w 800"/>
                <a:gd name="T75" fmla="*/ 716 h 1011"/>
                <a:gd name="T76" fmla="*/ 211 w 800"/>
                <a:gd name="T77" fmla="*/ 716 h 1011"/>
                <a:gd name="T78" fmla="*/ 253 w 800"/>
                <a:gd name="T79" fmla="*/ 347 h 1011"/>
                <a:gd name="T80" fmla="*/ 253 w 800"/>
                <a:gd name="T81" fmla="*/ 274 h 1011"/>
                <a:gd name="T82" fmla="*/ 168 w 800"/>
                <a:gd name="T83" fmla="*/ 274 h 1011"/>
                <a:gd name="T84" fmla="*/ 126 w 800"/>
                <a:gd name="T85" fmla="*/ 274 h 1011"/>
                <a:gd name="T86" fmla="*/ 42 w 800"/>
                <a:gd name="T87" fmla="*/ 274 h 1011"/>
                <a:gd name="T88" fmla="*/ 88 w 800"/>
                <a:gd name="T89" fmla="*/ 190 h 1011"/>
                <a:gd name="T90" fmla="*/ 253 w 800"/>
                <a:gd name="T91" fmla="*/ 25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0" h="1011">
                  <a:moveTo>
                    <a:pt x="779" y="0"/>
                  </a:moveTo>
                  <a:cubicBezTo>
                    <a:pt x="484" y="0"/>
                    <a:pt x="484" y="0"/>
                    <a:pt x="484" y="0"/>
                  </a:cubicBezTo>
                  <a:cubicBezTo>
                    <a:pt x="473" y="0"/>
                    <a:pt x="463" y="10"/>
                    <a:pt x="463" y="21"/>
                  </a:cubicBezTo>
                  <a:cubicBezTo>
                    <a:pt x="463" y="990"/>
                    <a:pt x="463" y="990"/>
                    <a:pt x="463" y="990"/>
                  </a:cubicBezTo>
                  <a:cubicBezTo>
                    <a:pt x="463" y="1001"/>
                    <a:pt x="473" y="1011"/>
                    <a:pt x="484" y="1011"/>
                  </a:cubicBezTo>
                  <a:cubicBezTo>
                    <a:pt x="779" y="1011"/>
                    <a:pt x="779" y="1011"/>
                    <a:pt x="779" y="1011"/>
                  </a:cubicBezTo>
                  <a:cubicBezTo>
                    <a:pt x="791" y="1011"/>
                    <a:pt x="800" y="1001"/>
                    <a:pt x="800" y="990"/>
                  </a:cubicBezTo>
                  <a:cubicBezTo>
                    <a:pt x="800" y="21"/>
                    <a:pt x="800" y="21"/>
                    <a:pt x="800" y="21"/>
                  </a:cubicBezTo>
                  <a:cubicBezTo>
                    <a:pt x="800" y="10"/>
                    <a:pt x="791" y="0"/>
                    <a:pt x="779" y="0"/>
                  </a:cubicBezTo>
                  <a:close/>
                  <a:moveTo>
                    <a:pt x="758" y="969"/>
                  </a:moveTo>
                  <a:cubicBezTo>
                    <a:pt x="505" y="969"/>
                    <a:pt x="505" y="969"/>
                    <a:pt x="505" y="969"/>
                  </a:cubicBezTo>
                  <a:cubicBezTo>
                    <a:pt x="505" y="843"/>
                    <a:pt x="505" y="843"/>
                    <a:pt x="505" y="843"/>
                  </a:cubicBezTo>
                  <a:cubicBezTo>
                    <a:pt x="589" y="843"/>
                    <a:pt x="589" y="843"/>
                    <a:pt x="589" y="843"/>
                  </a:cubicBezTo>
                  <a:cubicBezTo>
                    <a:pt x="589" y="800"/>
                    <a:pt x="589" y="800"/>
                    <a:pt x="589" y="800"/>
                  </a:cubicBezTo>
                  <a:cubicBezTo>
                    <a:pt x="505" y="800"/>
                    <a:pt x="505" y="800"/>
                    <a:pt x="505" y="800"/>
                  </a:cubicBezTo>
                  <a:cubicBezTo>
                    <a:pt x="505" y="716"/>
                    <a:pt x="505" y="716"/>
                    <a:pt x="505" y="716"/>
                  </a:cubicBezTo>
                  <a:cubicBezTo>
                    <a:pt x="589" y="716"/>
                    <a:pt x="589" y="716"/>
                    <a:pt x="589" y="716"/>
                  </a:cubicBezTo>
                  <a:cubicBezTo>
                    <a:pt x="589" y="674"/>
                    <a:pt x="589" y="674"/>
                    <a:pt x="589" y="674"/>
                  </a:cubicBezTo>
                  <a:cubicBezTo>
                    <a:pt x="505" y="674"/>
                    <a:pt x="505" y="674"/>
                    <a:pt x="505" y="674"/>
                  </a:cubicBezTo>
                  <a:cubicBezTo>
                    <a:pt x="505" y="590"/>
                    <a:pt x="505" y="590"/>
                    <a:pt x="505" y="590"/>
                  </a:cubicBezTo>
                  <a:cubicBezTo>
                    <a:pt x="589" y="590"/>
                    <a:pt x="589" y="590"/>
                    <a:pt x="589" y="590"/>
                  </a:cubicBezTo>
                  <a:cubicBezTo>
                    <a:pt x="589" y="548"/>
                    <a:pt x="589" y="548"/>
                    <a:pt x="589" y="548"/>
                  </a:cubicBezTo>
                  <a:cubicBezTo>
                    <a:pt x="505" y="548"/>
                    <a:pt x="505" y="548"/>
                    <a:pt x="505" y="548"/>
                  </a:cubicBezTo>
                  <a:cubicBezTo>
                    <a:pt x="505" y="464"/>
                    <a:pt x="505" y="464"/>
                    <a:pt x="505" y="464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89" y="421"/>
                    <a:pt x="589" y="421"/>
                    <a:pt x="589" y="421"/>
                  </a:cubicBezTo>
                  <a:cubicBezTo>
                    <a:pt x="505" y="421"/>
                    <a:pt x="505" y="421"/>
                    <a:pt x="505" y="421"/>
                  </a:cubicBezTo>
                  <a:cubicBezTo>
                    <a:pt x="505" y="337"/>
                    <a:pt x="505" y="337"/>
                    <a:pt x="505" y="337"/>
                  </a:cubicBezTo>
                  <a:cubicBezTo>
                    <a:pt x="589" y="337"/>
                    <a:pt x="589" y="337"/>
                    <a:pt x="589" y="337"/>
                  </a:cubicBezTo>
                  <a:cubicBezTo>
                    <a:pt x="589" y="295"/>
                    <a:pt x="589" y="295"/>
                    <a:pt x="589" y="295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5" y="211"/>
                    <a:pt x="505" y="211"/>
                    <a:pt x="505" y="211"/>
                  </a:cubicBezTo>
                  <a:cubicBezTo>
                    <a:pt x="589" y="211"/>
                    <a:pt x="589" y="211"/>
                    <a:pt x="589" y="211"/>
                  </a:cubicBezTo>
                  <a:cubicBezTo>
                    <a:pt x="589" y="169"/>
                    <a:pt x="589" y="169"/>
                    <a:pt x="589" y="169"/>
                  </a:cubicBezTo>
                  <a:cubicBezTo>
                    <a:pt x="505" y="169"/>
                    <a:pt x="505" y="169"/>
                    <a:pt x="505" y="169"/>
                  </a:cubicBezTo>
                  <a:cubicBezTo>
                    <a:pt x="505" y="43"/>
                    <a:pt x="505" y="43"/>
                    <a:pt x="505" y="43"/>
                  </a:cubicBezTo>
                  <a:cubicBezTo>
                    <a:pt x="758" y="43"/>
                    <a:pt x="758" y="43"/>
                    <a:pt x="758" y="43"/>
                  </a:cubicBezTo>
                  <a:lnTo>
                    <a:pt x="758" y="969"/>
                  </a:lnTo>
                  <a:close/>
                  <a:moveTo>
                    <a:pt x="165" y="52"/>
                  </a:moveTo>
                  <a:cubicBezTo>
                    <a:pt x="157" y="40"/>
                    <a:pt x="138" y="40"/>
                    <a:pt x="130" y="5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1" y="245"/>
                    <a:pt x="0" y="249"/>
                    <a:pt x="0" y="253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922"/>
                    <a:pt x="47" y="969"/>
                    <a:pt x="105" y="969"/>
                  </a:cubicBezTo>
                  <a:cubicBezTo>
                    <a:pt x="189" y="969"/>
                    <a:pt x="189" y="969"/>
                    <a:pt x="189" y="969"/>
                  </a:cubicBezTo>
                  <a:cubicBezTo>
                    <a:pt x="248" y="969"/>
                    <a:pt x="295" y="922"/>
                    <a:pt x="295" y="86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5" y="249"/>
                    <a:pt x="293" y="245"/>
                    <a:pt x="291" y="241"/>
                  </a:cubicBezTo>
                  <a:lnTo>
                    <a:pt x="165" y="52"/>
                  </a:lnTo>
                  <a:close/>
                  <a:moveTo>
                    <a:pt x="147" y="102"/>
                  </a:moveTo>
                  <a:cubicBezTo>
                    <a:pt x="178" y="148"/>
                    <a:pt x="178" y="148"/>
                    <a:pt x="178" y="148"/>
                  </a:cubicBezTo>
                  <a:cubicBezTo>
                    <a:pt x="117" y="148"/>
                    <a:pt x="117" y="148"/>
                    <a:pt x="117" y="148"/>
                  </a:cubicBezTo>
                  <a:lnTo>
                    <a:pt x="147" y="102"/>
                  </a:lnTo>
                  <a:close/>
                  <a:moveTo>
                    <a:pt x="42" y="347"/>
                  </a:moveTo>
                  <a:cubicBezTo>
                    <a:pt x="55" y="354"/>
                    <a:pt x="69" y="358"/>
                    <a:pt x="84" y="358"/>
                  </a:cubicBezTo>
                  <a:cubicBezTo>
                    <a:pt x="84" y="716"/>
                    <a:pt x="84" y="716"/>
                    <a:pt x="84" y="716"/>
                  </a:cubicBezTo>
                  <a:cubicBezTo>
                    <a:pt x="42" y="716"/>
                    <a:pt x="42" y="716"/>
                    <a:pt x="42" y="716"/>
                  </a:cubicBezTo>
                  <a:lnTo>
                    <a:pt x="42" y="347"/>
                  </a:lnTo>
                  <a:close/>
                  <a:moveTo>
                    <a:pt x="253" y="864"/>
                  </a:moveTo>
                  <a:cubicBezTo>
                    <a:pt x="253" y="898"/>
                    <a:pt x="224" y="927"/>
                    <a:pt x="189" y="927"/>
                  </a:cubicBezTo>
                  <a:cubicBezTo>
                    <a:pt x="105" y="927"/>
                    <a:pt x="105" y="927"/>
                    <a:pt x="105" y="927"/>
                  </a:cubicBezTo>
                  <a:cubicBezTo>
                    <a:pt x="70" y="927"/>
                    <a:pt x="42" y="898"/>
                    <a:pt x="42" y="864"/>
                  </a:cubicBezTo>
                  <a:cubicBezTo>
                    <a:pt x="42" y="843"/>
                    <a:pt x="42" y="843"/>
                    <a:pt x="42" y="843"/>
                  </a:cubicBezTo>
                  <a:cubicBezTo>
                    <a:pt x="253" y="843"/>
                    <a:pt x="253" y="843"/>
                    <a:pt x="253" y="843"/>
                  </a:cubicBezTo>
                  <a:lnTo>
                    <a:pt x="253" y="864"/>
                  </a:lnTo>
                  <a:close/>
                  <a:moveTo>
                    <a:pt x="253" y="800"/>
                  </a:moveTo>
                  <a:cubicBezTo>
                    <a:pt x="42" y="800"/>
                    <a:pt x="42" y="800"/>
                    <a:pt x="42" y="800"/>
                  </a:cubicBezTo>
                  <a:cubicBezTo>
                    <a:pt x="42" y="758"/>
                    <a:pt x="42" y="758"/>
                    <a:pt x="42" y="758"/>
                  </a:cubicBezTo>
                  <a:cubicBezTo>
                    <a:pt x="253" y="758"/>
                    <a:pt x="253" y="758"/>
                    <a:pt x="253" y="758"/>
                  </a:cubicBezTo>
                  <a:lnTo>
                    <a:pt x="253" y="800"/>
                  </a:lnTo>
                  <a:close/>
                  <a:moveTo>
                    <a:pt x="126" y="716"/>
                  </a:moveTo>
                  <a:cubicBezTo>
                    <a:pt x="126" y="347"/>
                    <a:pt x="126" y="347"/>
                    <a:pt x="126" y="347"/>
                  </a:cubicBezTo>
                  <a:cubicBezTo>
                    <a:pt x="134" y="342"/>
                    <a:pt x="141" y="337"/>
                    <a:pt x="147" y="330"/>
                  </a:cubicBezTo>
                  <a:cubicBezTo>
                    <a:pt x="153" y="337"/>
                    <a:pt x="160" y="342"/>
                    <a:pt x="168" y="347"/>
                  </a:cubicBezTo>
                  <a:cubicBezTo>
                    <a:pt x="168" y="716"/>
                    <a:pt x="168" y="716"/>
                    <a:pt x="168" y="716"/>
                  </a:cubicBezTo>
                  <a:lnTo>
                    <a:pt x="126" y="716"/>
                  </a:lnTo>
                  <a:close/>
                  <a:moveTo>
                    <a:pt x="253" y="716"/>
                  </a:moveTo>
                  <a:cubicBezTo>
                    <a:pt x="211" y="716"/>
                    <a:pt x="211" y="716"/>
                    <a:pt x="211" y="716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26" y="358"/>
                    <a:pt x="240" y="354"/>
                    <a:pt x="253" y="347"/>
                  </a:cubicBezTo>
                  <a:lnTo>
                    <a:pt x="253" y="716"/>
                  </a:lnTo>
                  <a:close/>
                  <a:moveTo>
                    <a:pt x="253" y="274"/>
                  </a:moveTo>
                  <a:cubicBezTo>
                    <a:pt x="253" y="297"/>
                    <a:pt x="234" y="316"/>
                    <a:pt x="211" y="316"/>
                  </a:cubicBezTo>
                  <a:cubicBezTo>
                    <a:pt x="187" y="316"/>
                    <a:pt x="168" y="297"/>
                    <a:pt x="168" y="274"/>
                  </a:cubicBezTo>
                  <a:cubicBezTo>
                    <a:pt x="168" y="262"/>
                    <a:pt x="159" y="253"/>
                    <a:pt x="147" y="253"/>
                  </a:cubicBezTo>
                  <a:cubicBezTo>
                    <a:pt x="136" y="253"/>
                    <a:pt x="126" y="262"/>
                    <a:pt x="126" y="274"/>
                  </a:cubicBezTo>
                  <a:cubicBezTo>
                    <a:pt x="126" y="297"/>
                    <a:pt x="107" y="316"/>
                    <a:pt x="84" y="316"/>
                  </a:cubicBezTo>
                  <a:cubicBezTo>
                    <a:pt x="61" y="316"/>
                    <a:pt x="42" y="297"/>
                    <a:pt x="42" y="274"/>
                  </a:cubicBezTo>
                  <a:cubicBezTo>
                    <a:pt x="42" y="259"/>
                    <a:pt x="42" y="259"/>
                    <a:pt x="42" y="259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206" y="190"/>
                    <a:pt x="206" y="190"/>
                    <a:pt x="206" y="190"/>
                  </a:cubicBezTo>
                  <a:cubicBezTo>
                    <a:pt x="253" y="259"/>
                    <a:pt x="253" y="259"/>
                    <a:pt x="253" y="259"/>
                  </a:cubicBezTo>
                  <a:lnTo>
                    <a:pt x="253" y="274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íṧḷíḋe">
              <a:extLst>
                <a:ext uri="{FF2B5EF4-FFF2-40B4-BE49-F238E27FC236}">
                  <a16:creationId xmlns="" xmlns:a16="http://schemas.microsoft.com/office/drawing/2014/main" id="{FC99225E-2880-4823-A7F0-EDD015D24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158" y="4339730"/>
              <a:ext cx="282216" cy="341991"/>
            </a:xfrm>
            <a:custGeom>
              <a:avLst/>
              <a:gdLst>
                <a:gd name="T0" fmla="*/ 487 w 800"/>
                <a:gd name="T1" fmla="*/ 761 h 969"/>
                <a:gd name="T2" fmla="*/ 487 w 800"/>
                <a:gd name="T3" fmla="*/ 605 h 969"/>
                <a:gd name="T4" fmla="*/ 136 w 800"/>
                <a:gd name="T5" fmla="*/ 254 h 969"/>
                <a:gd name="T6" fmla="*/ 275 w 800"/>
                <a:gd name="T7" fmla="*/ 254 h 969"/>
                <a:gd name="T8" fmla="*/ 275 w 800"/>
                <a:gd name="T9" fmla="*/ 211 h 969"/>
                <a:gd name="T10" fmla="*/ 64 w 800"/>
                <a:gd name="T11" fmla="*/ 211 h 969"/>
                <a:gd name="T12" fmla="*/ 64 w 800"/>
                <a:gd name="T13" fmla="*/ 423 h 969"/>
                <a:gd name="T14" fmla="*/ 106 w 800"/>
                <a:gd name="T15" fmla="*/ 423 h 969"/>
                <a:gd name="T16" fmla="*/ 106 w 800"/>
                <a:gd name="T17" fmla="*/ 283 h 969"/>
                <a:gd name="T18" fmla="*/ 445 w 800"/>
                <a:gd name="T19" fmla="*/ 622 h 969"/>
                <a:gd name="T20" fmla="*/ 445 w 800"/>
                <a:gd name="T21" fmla="*/ 761 h 969"/>
                <a:gd name="T22" fmla="*/ 360 w 800"/>
                <a:gd name="T23" fmla="*/ 863 h 969"/>
                <a:gd name="T24" fmla="*/ 466 w 800"/>
                <a:gd name="T25" fmla="*/ 969 h 969"/>
                <a:gd name="T26" fmla="*/ 572 w 800"/>
                <a:gd name="T27" fmla="*/ 863 h 969"/>
                <a:gd name="T28" fmla="*/ 487 w 800"/>
                <a:gd name="T29" fmla="*/ 761 h 969"/>
                <a:gd name="T30" fmla="*/ 466 w 800"/>
                <a:gd name="T31" fmla="*/ 931 h 969"/>
                <a:gd name="T32" fmla="*/ 403 w 800"/>
                <a:gd name="T33" fmla="*/ 867 h 969"/>
                <a:gd name="T34" fmla="*/ 466 w 800"/>
                <a:gd name="T35" fmla="*/ 804 h 969"/>
                <a:gd name="T36" fmla="*/ 529 w 800"/>
                <a:gd name="T37" fmla="*/ 867 h 969"/>
                <a:gd name="T38" fmla="*/ 466 w 800"/>
                <a:gd name="T39" fmla="*/ 931 h 969"/>
                <a:gd name="T40" fmla="*/ 178 w 800"/>
                <a:gd name="T41" fmla="*/ 592 h 969"/>
                <a:gd name="T42" fmla="*/ 106 w 800"/>
                <a:gd name="T43" fmla="*/ 668 h 969"/>
                <a:gd name="T44" fmla="*/ 30 w 800"/>
                <a:gd name="T45" fmla="*/ 592 h 969"/>
                <a:gd name="T46" fmla="*/ 0 w 800"/>
                <a:gd name="T47" fmla="*/ 622 h 969"/>
                <a:gd name="T48" fmla="*/ 77 w 800"/>
                <a:gd name="T49" fmla="*/ 698 h 969"/>
                <a:gd name="T50" fmla="*/ 0 w 800"/>
                <a:gd name="T51" fmla="*/ 770 h 969"/>
                <a:gd name="T52" fmla="*/ 30 w 800"/>
                <a:gd name="T53" fmla="*/ 800 h 969"/>
                <a:gd name="T54" fmla="*/ 106 w 800"/>
                <a:gd name="T55" fmla="*/ 728 h 969"/>
                <a:gd name="T56" fmla="*/ 178 w 800"/>
                <a:gd name="T57" fmla="*/ 800 h 969"/>
                <a:gd name="T58" fmla="*/ 208 w 800"/>
                <a:gd name="T59" fmla="*/ 770 h 969"/>
                <a:gd name="T60" fmla="*/ 136 w 800"/>
                <a:gd name="T61" fmla="*/ 698 h 969"/>
                <a:gd name="T62" fmla="*/ 208 w 800"/>
                <a:gd name="T63" fmla="*/ 622 h 969"/>
                <a:gd name="T64" fmla="*/ 178 w 800"/>
                <a:gd name="T65" fmla="*/ 592 h 969"/>
                <a:gd name="T66" fmla="*/ 800 w 800"/>
                <a:gd name="T67" fmla="*/ 325 h 969"/>
                <a:gd name="T68" fmla="*/ 771 w 800"/>
                <a:gd name="T69" fmla="*/ 296 h 969"/>
                <a:gd name="T70" fmla="*/ 699 w 800"/>
                <a:gd name="T71" fmla="*/ 372 h 969"/>
                <a:gd name="T72" fmla="*/ 623 w 800"/>
                <a:gd name="T73" fmla="*/ 296 h 969"/>
                <a:gd name="T74" fmla="*/ 593 w 800"/>
                <a:gd name="T75" fmla="*/ 325 h 969"/>
                <a:gd name="T76" fmla="*/ 669 w 800"/>
                <a:gd name="T77" fmla="*/ 402 h 969"/>
                <a:gd name="T78" fmla="*/ 593 w 800"/>
                <a:gd name="T79" fmla="*/ 474 h 969"/>
                <a:gd name="T80" fmla="*/ 623 w 800"/>
                <a:gd name="T81" fmla="*/ 503 h 969"/>
                <a:gd name="T82" fmla="*/ 699 w 800"/>
                <a:gd name="T83" fmla="*/ 431 h 969"/>
                <a:gd name="T84" fmla="*/ 771 w 800"/>
                <a:gd name="T85" fmla="*/ 503 h 969"/>
                <a:gd name="T86" fmla="*/ 800 w 800"/>
                <a:gd name="T87" fmla="*/ 474 h 969"/>
                <a:gd name="T88" fmla="*/ 729 w 800"/>
                <a:gd name="T89" fmla="*/ 402 h 969"/>
                <a:gd name="T90" fmla="*/ 800 w 800"/>
                <a:gd name="T91" fmla="*/ 325 h 969"/>
                <a:gd name="T92" fmla="*/ 559 w 800"/>
                <a:gd name="T93" fmla="*/ 0 h 969"/>
                <a:gd name="T94" fmla="*/ 487 w 800"/>
                <a:gd name="T95" fmla="*/ 76 h 969"/>
                <a:gd name="T96" fmla="*/ 411 w 800"/>
                <a:gd name="T97" fmla="*/ 0 h 969"/>
                <a:gd name="T98" fmla="*/ 381 w 800"/>
                <a:gd name="T99" fmla="*/ 29 h 969"/>
                <a:gd name="T100" fmla="*/ 458 w 800"/>
                <a:gd name="T101" fmla="*/ 105 h 969"/>
                <a:gd name="T102" fmla="*/ 381 w 800"/>
                <a:gd name="T103" fmla="*/ 177 h 969"/>
                <a:gd name="T104" fmla="*/ 411 w 800"/>
                <a:gd name="T105" fmla="*/ 207 h 969"/>
                <a:gd name="T106" fmla="*/ 487 w 800"/>
                <a:gd name="T107" fmla="*/ 135 h 969"/>
                <a:gd name="T108" fmla="*/ 559 w 800"/>
                <a:gd name="T109" fmla="*/ 207 h 969"/>
                <a:gd name="T110" fmla="*/ 589 w 800"/>
                <a:gd name="T111" fmla="*/ 177 h 969"/>
                <a:gd name="T112" fmla="*/ 517 w 800"/>
                <a:gd name="T113" fmla="*/ 105 h 969"/>
                <a:gd name="T114" fmla="*/ 589 w 800"/>
                <a:gd name="T115" fmla="*/ 29 h 969"/>
                <a:gd name="T116" fmla="*/ 559 w 800"/>
                <a:gd name="T117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0" h="969">
                  <a:moveTo>
                    <a:pt x="487" y="761"/>
                  </a:moveTo>
                  <a:cubicBezTo>
                    <a:pt x="487" y="605"/>
                    <a:pt x="487" y="605"/>
                    <a:pt x="487" y="605"/>
                  </a:cubicBezTo>
                  <a:cubicBezTo>
                    <a:pt x="136" y="254"/>
                    <a:pt x="136" y="254"/>
                    <a:pt x="136" y="254"/>
                  </a:cubicBezTo>
                  <a:cubicBezTo>
                    <a:pt x="275" y="254"/>
                    <a:pt x="275" y="254"/>
                    <a:pt x="275" y="254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106" y="423"/>
                    <a:pt x="106" y="423"/>
                    <a:pt x="106" y="423"/>
                  </a:cubicBezTo>
                  <a:cubicBezTo>
                    <a:pt x="106" y="283"/>
                    <a:pt x="106" y="283"/>
                    <a:pt x="106" y="283"/>
                  </a:cubicBezTo>
                  <a:cubicBezTo>
                    <a:pt x="445" y="622"/>
                    <a:pt x="445" y="622"/>
                    <a:pt x="445" y="622"/>
                  </a:cubicBezTo>
                  <a:cubicBezTo>
                    <a:pt x="445" y="761"/>
                    <a:pt x="445" y="761"/>
                    <a:pt x="445" y="761"/>
                  </a:cubicBezTo>
                  <a:cubicBezTo>
                    <a:pt x="398" y="770"/>
                    <a:pt x="360" y="812"/>
                    <a:pt x="360" y="863"/>
                  </a:cubicBezTo>
                  <a:cubicBezTo>
                    <a:pt x="360" y="922"/>
                    <a:pt x="407" y="969"/>
                    <a:pt x="466" y="969"/>
                  </a:cubicBezTo>
                  <a:cubicBezTo>
                    <a:pt x="525" y="969"/>
                    <a:pt x="572" y="922"/>
                    <a:pt x="572" y="863"/>
                  </a:cubicBezTo>
                  <a:cubicBezTo>
                    <a:pt x="572" y="817"/>
                    <a:pt x="534" y="774"/>
                    <a:pt x="487" y="761"/>
                  </a:cubicBezTo>
                  <a:close/>
                  <a:moveTo>
                    <a:pt x="466" y="931"/>
                  </a:moveTo>
                  <a:cubicBezTo>
                    <a:pt x="432" y="931"/>
                    <a:pt x="403" y="901"/>
                    <a:pt x="403" y="867"/>
                  </a:cubicBezTo>
                  <a:cubicBezTo>
                    <a:pt x="403" y="834"/>
                    <a:pt x="428" y="804"/>
                    <a:pt x="466" y="804"/>
                  </a:cubicBezTo>
                  <a:cubicBezTo>
                    <a:pt x="504" y="804"/>
                    <a:pt x="529" y="834"/>
                    <a:pt x="529" y="867"/>
                  </a:cubicBezTo>
                  <a:cubicBezTo>
                    <a:pt x="529" y="901"/>
                    <a:pt x="500" y="931"/>
                    <a:pt x="466" y="931"/>
                  </a:cubicBezTo>
                  <a:close/>
                  <a:moveTo>
                    <a:pt x="178" y="592"/>
                  </a:moveTo>
                  <a:cubicBezTo>
                    <a:pt x="106" y="668"/>
                    <a:pt x="106" y="668"/>
                    <a:pt x="106" y="668"/>
                  </a:cubicBezTo>
                  <a:cubicBezTo>
                    <a:pt x="30" y="592"/>
                    <a:pt x="30" y="592"/>
                    <a:pt x="30" y="592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77" y="698"/>
                    <a:pt x="77" y="698"/>
                    <a:pt x="77" y="698"/>
                  </a:cubicBezTo>
                  <a:cubicBezTo>
                    <a:pt x="0" y="770"/>
                    <a:pt x="0" y="770"/>
                    <a:pt x="0" y="770"/>
                  </a:cubicBezTo>
                  <a:cubicBezTo>
                    <a:pt x="30" y="800"/>
                    <a:pt x="30" y="800"/>
                    <a:pt x="30" y="800"/>
                  </a:cubicBezTo>
                  <a:cubicBezTo>
                    <a:pt x="106" y="728"/>
                    <a:pt x="106" y="728"/>
                    <a:pt x="106" y="728"/>
                  </a:cubicBezTo>
                  <a:cubicBezTo>
                    <a:pt x="178" y="800"/>
                    <a:pt x="178" y="800"/>
                    <a:pt x="178" y="800"/>
                  </a:cubicBezTo>
                  <a:cubicBezTo>
                    <a:pt x="208" y="770"/>
                    <a:pt x="208" y="770"/>
                    <a:pt x="208" y="770"/>
                  </a:cubicBezTo>
                  <a:cubicBezTo>
                    <a:pt x="136" y="698"/>
                    <a:pt x="136" y="698"/>
                    <a:pt x="136" y="698"/>
                  </a:cubicBezTo>
                  <a:cubicBezTo>
                    <a:pt x="208" y="622"/>
                    <a:pt x="208" y="622"/>
                    <a:pt x="208" y="622"/>
                  </a:cubicBezTo>
                  <a:lnTo>
                    <a:pt x="178" y="592"/>
                  </a:lnTo>
                  <a:close/>
                  <a:moveTo>
                    <a:pt x="800" y="325"/>
                  </a:moveTo>
                  <a:cubicBezTo>
                    <a:pt x="771" y="296"/>
                    <a:pt x="771" y="296"/>
                    <a:pt x="771" y="296"/>
                  </a:cubicBezTo>
                  <a:cubicBezTo>
                    <a:pt x="699" y="372"/>
                    <a:pt x="699" y="372"/>
                    <a:pt x="699" y="372"/>
                  </a:cubicBezTo>
                  <a:cubicBezTo>
                    <a:pt x="623" y="296"/>
                    <a:pt x="623" y="296"/>
                    <a:pt x="623" y="296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669" y="402"/>
                    <a:pt x="669" y="402"/>
                    <a:pt x="669" y="402"/>
                  </a:cubicBezTo>
                  <a:cubicBezTo>
                    <a:pt x="593" y="474"/>
                    <a:pt x="593" y="474"/>
                    <a:pt x="593" y="474"/>
                  </a:cubicBezTo>
                  <a:cubicBezTo>
                    <a:pt x="623" y="503"/>
                    <a:pt x="623" y="503"/>
                    <a:pt x="623" y="503"/>
                  </a:cubicBezTo>
                  <a:cubicBezTo>
                    <a:pt x="699" y="431"/>
                    <a:pt x="699" y="431"/>
                    <a:pt x="699" y="431"/>
                  </a:cubicBezTo>
                  <a:cubicBezTo>
                    <a:pt x="771" y="503"/>
                    <a:pt x="771" y="503"/>
                    <a:pt x="771" y="503"/>
                  </a:cubicBezTo>
                  <a:cubicBezTo>
                    <a:pt x="800" y="474"/>
                    <a:pt x="800" y="474"/>
                    <a:pt x="800" y="474"/>
                  </a:cubicBezTo>
                  <a:cubicBezTo>
                    <a:pt x="729" y="402"/>
                    <a:pt x="729" y="402"/>
                    <a:pt x="729" y="402"/>
                  </a:cubicBezTo>
                  <a:lnTo>
                    <a:pt x="800" y="325"/>
                  </a:lnTo>
                  <a:close/>
                  <a:moveTo>
                    <a:pt x="559" y="0"/>
                  </a:moveTo>
                  <a:cubicBezTo>
                    <a:pt x="487" y="76"/>
                    <a:pt x="487" y="76"/>
                    <a:pt x="487" y="76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458" y="105"/>
                    <a:pt x="458" y="105"/>
                    <a:pt x="458" y="105"/>
                  </a:cubicBezTo>
                  <a:cubicBezTo>
                    <a:pt x="381" y="177"/>
                    <a:pt x="381" y="177"/>
                    <a:pt x="381" y="177"/>
                  </a:cubicBezTo>
                  <a:cubicBezTo>
                    <a:pt x="411" y="207"/>
                    <a:pt x="411" y="207"/>
                    <a:pt x="411" y="207"/>
                  </a:cubicBezTo>
                  <a:cubicBezTo>
                    <a:pt x="487" y="135"/>
                    <a:pt x="487" y="135"/>
                    <a:pt x="487" y="135"/>
                  </a:cubicBezTo>
                  <a:cubicBezTo>
                    <a:pt x="559" y="207"/>
                    <a:pt x="559" y="207"/>
                    <a:pt x="559" y="207"/>
                  </a:cubicBezTo>
                  <a:cubicBezTo>
                    <a:pt x="589" y="177"/>
                    <a:pt x="589" y="177"/>
                    <a:pt x="589" y="177"/>
                  </a:cubicBezTo>
                  <a:cubicBezTo>
                    <a:pt x="517" y="105"/>
                    <a:pt x="517" y="105"/>
                    <a:pt x="517" y="105"/>
                  </a:cubicBezTo>
                  <a:cubicBezTo>
                    <a:pt x="589" y="29"/>
                    <a:pt x="589" y="29"/>
                    <a:pt x="589" y="29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ïSlîḑè">
              <a:extLst>
                <a:ext uri="{FF2B5EF4-FFF2-40B4-BE49-F238E27FC236}">
                  <a16:creationId xmlns="" xmlns:a16="http://schemas.microsoft.com/office/drawing/2014/main" id="{3B634593-85A2-41FF-A73C-C4883320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521" y="1654514"/>
              <a:ext cx="361490" cy="353960"/>
            </a:xfrm>
            <a:custGeom>
              <a:avLst/>
              <a:gdLst>
                <a:gd name="T0" fmla="*/ 260 w 800"/>
                <a:gd name="T1" fmla="*/ 392 h 784"/>
                <a:gd name="T2" fmla="*/ 539 w 800"/>
                <a:gd name="T3" fmla="*/ 392 h 784"/>
                <a:gd name="T4" fmla="*/ 400 w 800"/>
                <a:gd name="T5" fmla="*/ 495 h 784"/>
                <a:gd name="T6" fmla="*/ 400 w 800"/>
                <a:gd name="T7" fmla="*/ 289 h 784"/>
                <a:gd name="T8" fmla="*/ 400 w 800"/>
                <a:gd name="T9" fmla="*/ 495 h 784"/>
                <a:gd name="T10" fmla="*/ 676 w 800"/>
                <a:gd name="T11" fmla="*/ 260 h 784"/>
                <a:gd name="T12" fmla="*/ 651 w 800"/>
                <a:gd name="T13" fmla="*/ 84 h 784"/>
                <a:gd name="T14" fmla="*/ 638 w 800"/>
                <a:gd name="T15" fmla="*/ 79 h 784"/>
                <a:gd name="T16" fmla="*/ 500 w 800"/>
                <a:gd name="T17" fmla="*/ 107 h 784"/>
                <a:gd name="T18" fmla="*/ 356 w 800"/>
                <a:gd name="T19" fmla="*/ 0 h 784"/>
                <a:gd name="T20" fmla="*/ 265 w 800"/>
                <a:gd name="T21" fmla="*/ 121 h 784"/>
                <a:gd name="T22" fmla="*/ 150 w 800"/>
                <a:gd name="T23" fmla="*/ 82 h 784"/>
                <a:gd name="T24" fmla="*/ 122 w 800"/>
                <a:gd name="T25" fmla="*/ 261 h 784"/>
                <a:gd name="T26" fmla="*/ 0 w 800"/>
                <a:gd name="T27" fmla="*/ 353 h 784"/>
                <a:gd name="T28" fmla="*/ 109 w 800"/>
                <a:gd name="T29" fmla="*/ 492 h 784"/>
                <a:gd name="T30" fmla="*/ 88 w 800"/>
                <a:gd name="T31" fmla="*/ 642 h 784"/>
                <a:gd name="T32" fmla="*/ 154 w 800"/>
                <a:gd name="T33" fmla="*/ 705 h 784"/>
                <a:gd name="T34" fmla="*/ 266 w 800"/>
                <a:gd name="T35" fmla="*/ 664 h 784"/>
                <a:gd name="T36" fmla="*/ 359 w 800"/>
                <a:gd name="T37" fmla="*/ 784 h 784"/>
                <a:gd name="T38" fmla="*/ 501 w 800"/>
                <a:gd name="T39" fmla="*/ 677 h 784"/>
                <a:gd name="T40" fmla="*/ 641 w 800"/>
                <a:gd name="T41" fmla="*/ 703 h 784"/>
                <a:gd name="T42" fmla="*/ 714 w 800"/>
                <a:gd name="T43" fmla="*/ 639 h 784"/>
                <a:gd name="T44" fmla="*/ 690 w 800"/>
                <a:gd name="T45" fmla="*/ 491 h 784"/>
                <a:gd name="T46" fmla="*/ 800 w 800"/>
                <a:gd name="T47" fmla="*/ 349 h 784"/>
                <a:gd name="T48" fmla="*/ 766 w 800"/>
                <a:gd name="T49" fmla="*/ 423 h 784"/>
                <a:gd name="T50" fmla="*/ 665 w 800"/>
                <a:gd name="T51" fmla="*/ 464 h 784"/>
                <a:gd name="T52" fmla="*/ 643 w 800"/>
                <a:gd name="T53" fmla="*/ 531 h 784"/>
                <a:gd name="T54" fmla="*/ 636 w 800"/>
                <a:gd name="T55" fmla="*/ 667 h 784"/>
                <a:gd name="T56" fmla="*/ 535 w 800"/>
                <a:gd name="T57" fmla="*/ 627 h 784"/>
                <a:gd name="T58" fmla="*/ 472 w 800"/>
                <a:gd name="T59" fmla="*/ 658 h 784"/>
                <a:gd name="T60" fmla="*/ 368 w 800"/>
                <a:gd name="T61" fmla="*/ 750 h 784"/>
                <a:gd name="T62" fmla="*/ 325 w 800"/>
                <a:gd name="T63" fmla="*/ 651 h 784"/>
                <a:gd name="T64" fmla="*/ 258 w 800"/>
                <a:gd name="T65" fmla="*/ 630 h 784"/>
                <a:gd name="T66" fmla="*/ 119 w 800"/>
                <a:gd name="T67" fmla="*/ 624 h 784"/>
                <a:gd name="T68" fmla="*/ 160 w 800"/>
                <a:gd name="T69" fmla="*/ 524 h 784"/>
                <a:gd name="T70" fmla="*/ 128 w 800"/>
                <a:gd name="T71" fmla="*/ 462 h 784"/>
                <a:gd name="T72" fmla="*/ 34 w 800"/>
                <a:gd name="T73" fmla="*/ 362 h 784"/>
                <a:gd name="T74" fmla="*/ 135 w 800"/>
                <a:gd name="T75" fmla="*/ 320 h 784"/>
                <a:gd name="T76" fmla="*/ 156 w 800"/>
                <a:gd name="T77" fmla="*/ 254 h 784"/>
                <a:gd name="T78" fmla="*/ 163 w 800"/>
                <a:gd name="T79" fmla="*/ 118 h 784"/>
                <a:gd name="T80" fmla="*/ 265 w 800"/>
                <a:gd name="T81" fmla="*/ 158 h 784"/>
                <a:gd name="T82" fmla="*/ 328 w 800"/>
                <a:gd name="T83" fmla="*/ 126 h 784"/>
                <a:gd name="T84" fmla="*/ 431 w 800"/>
                <a:gd name="T85" fmla="*/ 34 h 784"/>
                <a:gd name="T86" fmla="*/ 474 w 800"/>
                <a:gd name="T87" fmla="*/ 133 h 784"/>
                <a:gd name="T88" fmla="*/ 541 w 800"/>
                <a:gd name="T89" fmla="*/ 155 h 784"/>
                <a:gd name="T90" fmla="*/ 681 w 800"/>
                <a:gd name="T91" fmla="*/ 161 h 784"/>
                <a:gd name="T92" fmla="*/ 639 w 800"/>
                <a:gd name="T93" fmla="*/ 260 h 784"/>
                <a:gd name="T94" fmla="*/ 672 w 800"/>
                <a:gd name="T95" fmla="*/ 322 h 784"/>
                <a:gd name="T96" fmla="*/ 766 w 800"/>
                <a:gd name="T97" fmla="*/ 42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0" h="784">
                  <a:moveTo>
                    <a:pt x="400" y="255"/>
                  </a:moveTo>
                  <a:cubicBezTo>
                    <a:pt x="323" y="255"/>
                    <a:pt x="260" y="317"/>
                    <a:pt x="260" y="392"/>
                  </a:cubicBezTo>
                  <a:cubicBezTo>
                    <a:pt x="260" y="468"/>
                    <a:pt x="323" y="529"/>
                    <a:pt x="400" y="529"/>
                  </a:cubicBezTo>
                  <a:cubicBezTo>
                    <a:pt x="477" y="529"/>
                    <a:pt x="539" y="468"/>
                    <a:pt x="539" y="392"/>
                  </a:cubicBezTo>
                  <a:cubicBezTo>
                    <a:pt x="539" y="317"/>
                    <a:pt x="477" y="255"/>
                    <a:pt x="400" y="255"/>
                  </a:cubicBezTo>
                  <a:close/>
                  <a:moveTo>
                    <a:pt x="400" y="495"/>
                  </a:moveTo>
                  <a:cubicBezTo>
                    <a:pt x="341" y="495"/>
                    <a:pt x="294" y="449"/>
                    <a:pt x="294" y="392"/>
                  </a:cubicBezTo>
                  <a:cubicBezTo>
                    <a:pt x="294" y="335"/>
                    <a:pt x="341" y="289"/>
                    <a:pt x="400" y="289"/>
                  </a:cubicBezTo>
                  <a:cubicBezTo>
                    <a:pt x="458" y="289"/>
                    <a:pt x="505" y="335"/>
                    <a:pt x="505" y="392"/>
                  </a:cubicBezTo>
                  <a:cubicBezTo>
                    <a:pt x="505" y="449"/>
                    <a:pt x="458" y="495"/>
                    <a:pt x="400" y="495"/>
                  </a:cubicBezTo>
                  <a:close/>
                  <a:moveTo>
                    <a:pt x="690" y="293"/>
                  </a:moveTo>
                  <a:cubicBezTo>
                    <a:pt x="676" y="260"/>
                    <a:pt x="676" y="260"/>
                    <a:pt x="676" y="260"/>
                  </a:cubicBezTo>
                  <a:cubicBezTo>
                    <a:pt x="723" y="155"/>
                    <a:pt x="720" y="152"/>
                    <a:pt x="711" y="143"/>
                  </a:cubicBezTo>
                  <a:cubicBezTo>
                    <a:pt x="651" y="84"/>
                    <a:pt x="651" y="84"/>
                    <a:pt x="651" y="84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38" y="79"/>
                    <a:pt x="638" y="79"/>
                    <a:pt x="638" y="79"/>
                  </a:cubicBezTo>
                  <a:cubicBezTo>
                    <a:pt x="635" y="79"/>
                    <a:pt x="624" y="79"/>
                    <a:pt x="533" y="121"/>
                  </a:cubicBezTo>
                  <a:cubicBezTo>
                    <a:pt x="500" y="107"/>
                    <a:pt x="500" y="107"/>
                    <a:pt x="500" y="107"/>
                  </a:cubicBezTo>
                  <a:cubicBezTo>
                    <a:pt x="457" y="0"/>
                    <a:pt x="452" y="0"/>
                    <a:pt x="440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43" y="0"/>
                    <a:pt x="338" y="0"/>
                    <a:pt x="298" y="108"/>
                  </a:cubicBezTo>
                  <a:cubicBezTo>
                    <a:pt x="265" y="121"/>
                    <a:pt x="265" y="121"/>
                    <a:pt x="265" y="121"/>
                  </a:cubicBezTo>
                  <a:cubicBezTo>
                    <a:pt x="204" y="95"/>
                    <a:pt x="168" y="82"/>
                    <a:pt x="158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76" y="154"/>
                    <a:pt x="73" y="158"/>
                    <a:pt x="122" y="261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0" y="336"/>
                    <a:pt x="0" y="340"/>
                    <a:pt x="0" y="353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48"/>
                    <a:pt x="0" y="453"/>
                    <a:pt x="109" y="492"/>
                  </a:cubicBezTo>
                  <a:cubicBezTo>
                    <a:pt x="123" y="524"/>
                    <a:pt x="123" y="524"/>
                    <a:pt x="123" y="524"/>
                  </a:cubicBezTo>
                  <a:cubicBezTo>
                    <a:pt x="76" y="629"/>
                    <a:pt x="79" y="633"/>
                    <a:pt x="88" y="642"/>
                  </a:cubicBezTo>
                  <a:cubicBezTo>
                    <a:pt x="148" y="700"/>
                    <a:pt x="148" y="700"/>
                    <a:pt x="148" y="700"/>
                  </a:cubicBezTo>
                  <a:cubicBezTo>
                    <a:pt x="154" y="705"/>
                    <a:pt x="154" y="705"/>
                    <a:pt x="154" y="705"/>
                  </a:cubicBezTo>
                  <a:cubicBezTo>
                    <a:pt x="161" y="705"/>
                    <a:pt x="161" y="705"/>
                    <a:pt x="161" y="705"/>
                  </a:cubicBezTo>
                  <a:cubicBezTo>
                    <a:pt x="164" y="705"/>
                    <a:pt x="175" y="705"/>
                    <a:pt x="266" y="664"/>
                  </a:cubicBezTo>
                  <a:cubicBezTo>
                    <a:pt x="299" y="677"/>
                    <a:pt x="299" y="677"/>
                    <a:pt x="299" y="677"/>
                  </a:cubicBezTo>
                  <a:cubicBezTo>
                    <a:pt x="342" y="784"/>
                    <a:pt x="347" y="784"/>
                    <a:pt x="359" y="784"/>
                  </a:cubicBezTo>
                  <a:cubicBezTo>
                    <a:pt x="443" y="784"/>
                    <a:pt x="443" y="784"/>
                    <a:pt x="443" y="784"/>
                  </a:cubicBezTo>
                  <a:cubicBezTo>
                    <a:pt x="456" y="784"/>
                    <a:pt x="461" y="784"/>
                    <a:pt x="501" y="677"/>
                  </a:cubicBezTo>
                  <a:cubicBezTo>
                    <a:pt x="534" y="664"/>
                    <a:pt x="534" y="664"/>
                    <a:pt x="534" y="664"/>
                  </a:cubicBezTo>
                  <a:cubicBezTo>
                    <a:pt x="595" y="689"/>
                    <a:pt x="631" y="703"/>
                    <a:pt x="641" y="703"/>
                  </a:cubicBezTo>
                  <a:cubicBezTo>
                    <a:pt x="649" y="702"/>
                    <a:pt x="649" y="702"/>
                    <a:pt x="649" y="702"/>
                  </a:cubicBezTo>
                  <a:cubicBezTo>
                    <a:pt x="714" y="639"/>
                    <a:pt x="714" y="639"/>
                    <a:pt x="714" y="639"/>
                  </a:cubicBezTo>
                  <a:cubicBezTo>
                    <a:pt x="723" y="630"/>
                    <a:pt x="726" y="627"/>
                    <a:pt x="677" y="523"/>
                  </a:cubicBezTo>
                  <a:cubicBezTo>
                    <a:pt x="690" y="491"/>
                    <a:pt x="690" y="491"/>
                    <a:pt x="690" y="491"/>
                  </a:cubicBezTo>
                  <a:cubicBezTo>
                    <a:pt x="800" y="449"/>
                    <a:pt x="800" y="444"/>
                    <a:pt x="800" y="432"/>
                  </a:cubicBezTo>
                  <a:cubicBezTo>
                    <a:pt x="800" y="349"/>
                    <a:pt x="800" y="349"/>
                    <a:pt x="800" y="349"/>
                  </a:cubicBezTo>
                  <a:cubicBezTo>
                    <a:pt x="800" y="336"/>
                    <a:pt x="800" y="332"/>
                    <a:pt x="690" y="293"/>
                  </a:cubicBezTo>
                  <a:close/>
                  <a:moveTo>
                    <a:pt x="766" y="423"/>
                  </a:moveTo>
                  <a:cubicBezTo>
                    <a:pt x="750" y="431"/>
                    <a:pt x="708" y="448"/>
                    <a:pt x="671" y="462"/>
                  </a:cubicBezTo>
                  <a:cubicBezTo>
                    <a:pt x="665" y="464"/>
                    <a:pt x="665" y="464"/>
                    <a:pt x="665" y="464"/>
                  </a:cubicBezTo>
                  <a:cubicBezTo>
                    <a:pt x="640" y="524"/>
                    <a:pt x="640" y="524"/>
                    <a:pt x="640" y="524"/>
                  </a:cubicBezTo>
                  <a:cubicBezTo>
                    <a:pt x="643" y="531"/>
                    <a:pt x="643" y="531"/>
                    <a:pt x="643" y="531"/>
                  </a:cubicBezTo>
                  <a:cubicBezTo>
                    <a:pt x="659" y="565"/>
                    <a:pt x="677" y="605"/>
                    <a:pt x="683" y="621"/>
                  </a:cubicBezTo>
                  <a:cubicBezTo>
                    <a:pt x="636" y="667"/>
                    <a:pt x="636" y="667"/>
                    <a:pt x="636" y="667"/>
                  </a:cubicBezTo>
                  <a:cubicBezTo>
                    <a:pt x="620" y="662"/>
                    <a:pt x="577" y="645"/>
                    <a:pt x="541" y="629"/>
                  </a:cubicBezTo>
                  <a:cubicBezTo>
                    <a:pt x="535" y="627"/>
                    <a:pt x="535" y="627"/>
                    <a:pt x="535" y="627"/>
                  </a:cubicBezTo>
                  <a:cubicBezTo>
                    <a:pt x="474" y="651"/>
                    <a:pt x="474" y="651"/>
                    <a:pt x="474" y="651"/>
                  </a:cubicBezTo>
                  <a:cubicBezTo>
                    <a:pt x="472" y="658"/>
                    <a:pt x="472" y="658"/>
                    <a:pt x="472" y="658"/>
                  </a:cubicBezTo>
                  <a:cubicBezTo>
                    <a:pt x="458" y="694"/>
                    <a:pt x="442" y="735"/>
                    <a:pt x="434" y="750"/>
                  </a:cubicBezTo>
                  <a:cubicBezTo>
                    <a:pt x="368" y="750"/>
                    <a:pt x="368" y="750"/>
                    <a:pt x="368" y="750"/>
                  </a:cubicBezTo>
                  <a:cubicBezTo>
                    <a:pt x="360" y="735"/>
                    <a:pt x="342" y="694"/>
                    <a:pt x="328" y="658"/>
                  </a:cubicBezTo>
                  <a:cubicBezTo>
                    <a:pt x="325" y="651"/>
                    <a:pt x="325" y="651"/>
                    <a:pt x="325" y="651"/>
                  </a:cubicBezTo>
                  <a:cubicBezTo>
                    <a:pt x="265" y="627"/>
                    <a:pt x="265" y="627"/>
                    <a:pt x="265" y="627"/>
                  </a:cubicBezTo>
                  <a:cubicBezTo>
                    <a:pt x="258" y="630"/>
                    <a:pt x="258" y="630"/>
                    <a:pt x="258" y="630"/>
                  </a:cubicBezTo>
                  <a:cubicBezTo>
                    <a:pt x="223" y="646"/>
                    <a:pt x="181" y="664"/>
                    <a:pt x="166" y="670"/>
                  </a:cubicBezTo>
                  <a:cubicBezTo>
                    <a:pt x="119" y="624"/>
                    <a:pt x="119" y="624"/>
                    <a:pt x="119" y="624"/>
                  </a:cubicBezTo>
                  <a:cubicBezTo>
                    <a:pt x="124" y="607"/>
                    <a:pt x="141" y="566"/>
                    <a:pt x="157" y="531"/>
                  </a:cubicBezTo>
                  <a:cubicBezTo>
                    <a:pt x="160" y="524"/>
                    <a:pt x="160" y="524"/>
                    <a:pt x="160" y="524"/>
                  </a:cubicBezTo>
                  <a:cubicBezTo>
                    <a:pt x="135" y="465"/>
                    <a:pt x="135" y="465"/>
                    <a:pt x="135" y="465"/>
                  </a:cubicBezTo>
                  <a:cubicBezTo>
                    <a:pt x="128" y="462"/>
                    <a:pt x="128" y="462"/>
                    <a:pt x="128" y="462"/>
                  </a:cubicBezTo>
                  <a:cubicBezTo>
                    <a:pt x="92" y="449"/>
                    <a:pt x="50" y="433"/>
                    <a:pt x="34" y="426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9" y="354"/>
                    <a:pt x="92" y="337"/>
                    <a:pt x="128" y="323"/>
                  </a:cubicBezTo>
                  <a:cubicBezTo>
                    <a:pt x="135" y="320"/>
                    <a:pt x="135" y="320"/>
                    <a:pt x="135" y="320"/>
                  </a:cubicBezTo>
                  <a:cubicBezTo>
                    <a:pt x="160" y="260"/>
                    <a:pt x="160" y="260"/>
                    <a:pt x="160" y="260"/>
                  </a:cubicBezTo>
                  <a:cubicBezTo>
                    <a:pt x="156" y="254"/>
                    <a:pt x="156" y="254"/>
                    <a:pt x="156" y="254"/>
                  </a:cubicBezTo>
                  <a:cubicBezTo>
                    <a:pt x="140" y="220"/>
                    <a:pt x="122" y="180"/>
                    <a:pt x="116" y="163"/>
                  </a:cubicBezTo>
                  <a:cubicBezTo>
                    <a:pt x="163" y="118"/>
                    <a:pt x="163" y="118"/>
                    <a:pt x="163" y="118"/>
                  </a:cubicBezTo>
                  <a:cubicBezTo>
                    <a:pt x="180" y="123"/>
                    <a:pt x="222" y="140"/>
                    <a:pt x="258" y="155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28" y="126"/>
                    <a:pt x="328" y="126"/>
                    <a:pt x="328" y="126"/>
                  </a:cubicBezTo>
                  <a:cubicBezTo>
                    <a:pt x="341" y="91"/>
                    <a:pt x="357" y="50"/>
                    <a:pt x="365" y="34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9" y="50"/>
                    <a:pt x="457" y="91"/>
                    <a:pt x="471" y="127"/>
                  </a:cubicBezTo>
                  <a:cubicBezTo>
                    <a:pt x="474" y="133"/>
                    <a:pt x="474" y="133"/>
                    <a:pt x="474" y="133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76" y="138"/>
                    <a:pt x="619" y="120"/>
                    <a:pt x="634" y="115"/>
                  </a:cubicBezTo>
                  <a:cubicBezTo>
                    <a:pt x="681" y="161"/>
                    <a:pt x="681" y="161"/>
                    <a:pt x="681" y="161"/>
                  </a:cubicBezTo>
                  <a:cubicBezTo>
                    <a:pt x="675" y="177"/>
                    <a:pt x="658" y="218"/>
                    <a:pt x="642" y="253"/>
                  </a:cubicBezTo>
                  <a:cubicBezTo>
                    <a:pt x="639" y="260"/>
                    <a:pt x="639" y="260"/>
                    <a:pt x="639" y="260"/>
                  </a:cubicBezTo>
                  <a:cubicBezTo>
                    <a:pt x="664" y="320"/>
                    <a:pt x="664" y="320"/>
                    <a:pt x="664" y="320"/>
                  </a:cubicBezTo>
                  <a:cubicBezTo>
                    <a:pt x="672" y="322"/>
                    <a:pt x="672" y="322"/>
                    <a:pt x="672" y="322"/>
                  </a:cubicBezTo>
                  <a:cubicBezTo>
                    <a:pt x="708" y="335"/>
                    <a:pt x="750" y="351"/>
                    <a:pt x="766" y="359"/>
                  </a:cubicBezTo>
                  <a:lnTo>
                    <a:pt x="766" y="423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îS1iḓe">
              <a:extLst>
                <a:ext uri="{FF2B5EF4-FFF2-40B4-BE49-F238E27FC236}">
                  <a16:creationId xmlns="" xmlns:a16="http://schemas.microsoft.com/office/drawing/2014/main" id="{2B39FF93-C455-4395-9375-BD4B9EF9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650" y="3094238"/>
              <a:ext cx="886781" cy="944929"/>
            </a:xfrm>
            <a:custGeom>
              <a:avLst/>
              <a:gdLst>
                <a:gd name="T0" fmla="*/ 352 w 847"/>
                <a:gd name="T1" fmla="*/ 452 h 903"/>
                <a:gd name="T2" fmla="*/ 495 w 847"/>
                <a:gd name="T3" fmla="*/ 452 h 903"/>
                <a:gd name="T4" fmla="*/ 423 w 847"/>
                <a:gd name="T5" fmla="*/ 495 h 903"/>
                <a:gd name="T6" fmla="*/ 423 w 847"/>
                <a:gd name="T7" fmla="*/ 409 h 903"/>
                <a:gd name="T8" fmla="*/ 423 w 847"/>
                <a:gd name="T9" fmla="*/ 495 h 903"/>
                <a:gd name="T10" fmla="*/ 814 w 847"/>
                <a:gd name="T11" fmla="*/ 226 h 903"/>
                <a:gd name="T12" fmla="*/ 559 w 847"/>
                <a:gd name="T13" fmla="*/ 217 h 903"/>
                <a:gd name="T14" fmla="*/ 288 w 847"/>
                <a:gd name="T15" fmla="*/ 217 h 903"/>
                <a:gd name="T16" fmla="*/ 33 w 847"/>
                <a:gd name="T17" fmla="*/ 226 h 903"/>
                <a:gd name="T18" fmla="*/ 94 w 847"/>
                <a:gd name="T19" fmla="*/ 509 h 903"/>
                <a:gd name="T20" fmla="*/ 129 w 847"/>
                <a:gd name="T21" fmla="*/ 717 h 903"/>
                <a:gd name="T22" fmla="*/ 423 w 847"/>
                <a:gd name="T23" fmla="*/ 903 h 903"/>
                <a:gd name="T24" fmla="*/ 717 w 847"/>
                <a:gd name="T25" fmla="*/ 717 h 903"/>
                <a:gd name="T26" fmla="*/ 814 w 847"/>
                <a:gd name="T27" fmla="*/ 677 h 903"/>
                <a:gd name="T28" fmla="*/ 129 w 847"/>
                <a:gd name="T29" fmla="*/ 689 h 903"/>
                <a:gd name="T30" fmla="*/ 57 w 847"/>
                <a:gd name="T31" fmla="*/ 663 h 903"/>
                <a:gd name="T32" fmla="*/ 174 w 847"/>
                <a:gd name="T33" fmla="*/ 471 h 903"/>
                <a:gd name="T34" fmla="*/ 283 w 847"/>
                <a:gd name="T35" fmla="*/ 658 h 903"/>
                <a:gd name="T36" fmla="*/ 267 w 847"/>
                <a:gd name="T37" fmla="*/ 505 h 903"/>
                <a:gd name="T38" fmla="*/ 267 w 847"/>
                <a:gd name="T39" fmla="*/ 399 h 903"/>
                <a:gd name="T40" fmla="*/ 267 w 847"/>
                <a:gd name="T41" fmla="*/ 505 h 903"/>
                <a:gd name="T42" fmla="*/ 175 w 847"/>
                <a:gd name="T43" fmla="*/ 433 h 903"/>
                <a:gd name="T44" fmla="*/ 129 w 847"/>
                <a:gd name="T45" fmla="*/ 215 h 903"/>
                <a:gd name="T46" fmla="*/ 269 w 847"/>
                <a:gd name="T47" fmla="*/ 362 h 903"/>
                <a:gd name="T48" fmla="*/ 502 w 847"/>
                <a:gd name="T49" fmla="*/ 315 h 903"/>
                <a:gd name="T50" fmla="*/ 537 w 847"/>
                <a:gd name="T51" fmla="*/ 255 h 903"/>
                <a:gd name="T52" fmla="*/ 423 w 847"/>
                <a:gd name="T53" fmla="*/ 29 h 903"/>
                <a:gd name="T54" fmla="*/ 423 w 847"/>
                <a:gd name="T55" fmla="*/ 273 h 903"/>
                <a:gd name="T56" fmla="*/ 423 w 847"/>
                <a:gd name="T57" fmla="*/ 29 h 903"/>
                <a:gd name="T58" fmla="*/ 391 w 847"/>
                <a:gd name="T59" fmla="*/ 290 h 903"/>
                <a:gd name="T60" fmla="*/ 299 w 847"/>
                <a:gd name="T61" fmla="*/ 343 h 903"/>
                <a:gd name="T62" fmla="*/ 299 w 847"/>
                <a:gd name="T63" fmla="*/ 561 h 903"/>
                <a:gd name="T64" fmla="*/ 391 w 847"/>
                <a:gd name="T65" fmla="*/ 614 h 903"/>
                <a:gd name="T66" fmla="*/ 299 w 847"/>
                <a:gd name="T67" fmla="*/ 561 h 903"/>
                <a:gd name="T68" fmla="*/ 315 w 847"/>
                <a:gd name="T69" fmla="*/ 677 h 903"/>
                <a:gd name="T70" fmla="*/ 532 w 847"/>
                <a:gd name="T71" fmla="*/ 677 h 903"/>
                <a:gd name="T72" fmla="*/ 537 w 847"/>
                <a:gd name="T73" fmla="*/ 648 h 903"/>
                <a:gd name="T74" fmla="*/ 502 w 847"/>
                <a:gd name="T75" fmla="*/ 588 h 903"/>
                <a:gd name="T76" fmla="*/ 537 w 847"/>
                <a:gd name="T77" fmla="*/ 648 h 903"/>
                <a:gd name="T78" fmla="*/ 488 w 847"/>
                <a:gd name="T79" fmla="*/ 563 h 903"/>
                <a:gd name="T80" fmla="*/ 359 w 847"/>
                <a:gd name="T81" fmla="*/ 563 h 903"/>
                <a:gd name="T82" fmla="*/ 294 w 847"/>
                <a:gd name="T83" fmla="*/ 452 h 903"/>
                <a:gd name="T84" fmla="*/ 359 w 847"/>
                <a:gd name="T85" fmla="*/ 340 h 903"/>
                <a:gd name="T86" fmla="*/ 488 w 847"/>
                <a:gd name="T87" fmla="*/ 340 h 903"/>
                <a:gd name="T88" fmla="*/ 552 w 847"/>
                <a:gd name="T89" fmla="*/ 452 h 903"/>
                <a:gd name="T90" fmla="*/ 717 w 847"/>
                <a:gd name="T91" fmla="*/ 215 h 903"/>
                <a:gd name="T92" fmla="*/ 672 w 847"/>
                <a:gd name="T93" fmla="*/ 433 h 903"/>
                <a:gd name="T94" fmla="*/ 564 w 847"/>
                <a:gd name="T95" fmla="*/ 245 h 903"/>
                <a:gd name="T96" fmla="*/ 580 w 847"/>
                <a:gd name="T97" fmla="*/ 399 h 903"/>
                <a:gd name="T98" fmla="*/ 580 w 847"/>
                <a:gd name="T99" fmla="*/ 505 h 903"/>
                <a:gd name="T100" fmla="*/ 580 w 847"/>
                <a:gd name="T101" fmla="*/ 399 h 903"/>
                <a:gd name="T102" fmla="*/ 717 w 847"/>
                <a:gd name="T103" fmla="*/ 689 h 903"/>
                <a:gd name="T104" fmla="*/ 564 w 847"/>
                <a:gd name="T105" fmla="*/ 658 h 903"/>
                <a:gd name="T106" fmla="*/ 672 w 847"/>
                <a:gd name="T107" fmla="*/ 47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7" h="903">
                  <a:moveTo>
                    <a:pt x="423" y="380"/>
                  </a:moveTo>
                  <a:cubicBezTo>
                    <a:pt x="384" y="380"/>
                    <a:pt x="352" y="412"/>
                    <a:pt x="352" y="452"/>
                  </a:cubicBezTo>
                  <a:cubicBezTo>
                    <a:pt x="352" y="491"/>
                    <a:pt x="384" y="523"/>
                    <a:pt x="423" y="523"/>
                  </a:cubicBezTo>
                  <a:cubicBezTo>
                    <a:pt x="463" y="523"/>
                    <a:pt x="495" y="491"/>
                    <a:pt x="495" y="452"/>
                  </a:cubicBezTo>
                  <a:cubicBezTo>
                    <a:pt x="495" y="412"/>
                    <a:pt x="463" y="380"/>
                    <a:pt x="423" y="380"/>
                  </a:cubicBezTo>
                  <a:close/>
                  <a:moveTo>
                    <a:pt x="423" y="495"/>
                  </a:moveTo>
                  <a:cubicBezTo>
                    <a:pt x="400" y="495"/>
                    <a:pt x="380" y="475"/>
                    <a:pt x="380" y="452"/>
                  </a:cubicBezTo>
                  <a:cubicBezTo>
                    <a:pt x="380" y="428"/>
                    <a:pt x="400" y="409"/>
                    <a:pt x="423" y="409"/>
                  </a:cubicBezTo>
                  <a:cubicBezTo>
                    <a:pt x="447" y="409"/>
                    <a:pt x="466" y="428"/>
                    <a:pt x="466" y="452"/>
                  </a:cubicBezTo>
                  <a:cubicBezTo>
                    <a:pt x="466" y="475"/>
                    <a:pt x="447" y="495"/>
                    <a:pt x="423" y="495"/>
                  </a:cubicBezTo>
                  <a:close/>
                  <a:moveTo>
                    <a:pt x="695" y="452"/>
                  </a:moveTo>
                  <a:cubicBezTo>
                    <a:pt x="789" y="368"/>
                    <a:pt x="847" y="282"/>
                    <a:pt x="814" y="226"/>
                  </a:cubicBezTo>
                  <a:cubicBezTo>
                    <a:pt x="804" y="208"/>
                    <a:pt x="778" y="186"/>
                    <a:pt x="717" y="186"/>
                  </a:cubicBezTo>
                  <a:cubicBezTo>
                    <a:pt x="674" y="186"/>
                    <a:pt x="619" y="197"/>
                    <a:pt x="559" y="217"/>
                  </a:cubicBezTo>
                  <a:cubicBezTo>
                    <a:pt x="534" y="93"/>
                    <a:pt x="488" y="0"/>
                    <a:pt x="423" y="0"/>
                  </a:cubicBezTo>
                  <a:cubicBezTo>
                    <a:pt x="359" y="0"/>
                    <a:pt x="313" y="93"/>
                    <a:pt x="288" y="217"/>
                  </a:cubicBezTo>
                  <a:cubicBezTo>
                    <a:pt x="228" y="197"/>
                    <a:pt x="173" y="186"/>
                    <a:pt x="129" y="186"/>
                  </a:cubicBezTo>
                  <a:cubicBezTo>
                    <a:pt x="68" y="186"/>
                    <a:pt x="43" y="208"/>
                    <a:pt x="33" y="226"/>
                  </a:cubicBezTo>
                  <a:cubicBezTo>
                    <a:pt x="0" y="282"/>
                    <a:pt x="58" y="368"/>
                    <a:pt x="152" y="452"/>
                  </a:cubicBezTo>
                  <a:cubicBezTo>
                    <a:pt x="131" y="471"/>
                    <a:pt x="111" y="490"/>
                    <a:pt x="94" y="509"/>
                  </a:cubicBezTo>
                  <a:cubicBezTo>
                    <a:pt x="31" y="580"/>
                    <a:pt x="10" y="638"/>
                    <a:pt x="32" y="677"/>
                  </a:cubicBezTo>
                  <a:cubicBezTo>
                    <a:pt x="43" y="696"/>
                    <a:pt x="68" y="717"/>
                    <a:pt x="129" y="717"/>
                  </a:cubicBezTo>
                  <a:cubicBezTo>
                    <a:pt x="173" y="717"/>
                    <a:pt x="228" y="706"/>
                    <a:pt x="288" y="686"/>
                  </a:cubicBezTo>
                  <a:cubicBezTo>
                    <a:pt x="313" y="810"/>
                    <a:pt x="359" y="903"/>
                    <a:pt x="423" y="903"/>
                  </a:cubicBezTo>
                  <a:cubicBezTo>
                    <a:pt x="488" y="903"/>
                    <a:pt x="534" y="810"/>
                    <a:pt x="559" y="686"/>
                  </a:cubicBezTo>
                  <a:cubicBezTo>
                    <a:pt x="619" y="706"/>
                    <a:pt x="674" y="717"/>
                    <a:pt x="717" y="717"/>
                  </a:cubicBezTo>
                  <a:cubicBezTo>
                    <a:pt x="717" y="717"/>
                    <a:pt x="717" y="717"/>
                    <a:pt x="717" y="717"/>
                  </a:cubicBezTo>
                  <a:cubicBezTo>
                    <a:pt x="778" y="717"/>
                    <a:pt x="804" y="696"/>
                    <a:pt x="814" y="677"/>
                  </a:cubicBezTo>
                  <a:cubicBezTo>
                    <a:pt x="847" y="621"/>
                    <a:pt x="789" y="535"/>
                    <a:pt x="695" y="452"/>
                  </a:cubicBezTo>
                  <a:close/>
                  <a:moveTo>
                    <a:pt x="129" y="689"/>
                  </a:moveTo>
                  <a:cubicBezTo>
                    <a:pt x="129" y="689"/>
                    <a:pt x="129" y="689"/>
                    <a:pt x="129" y="689"/>
                  </a:cubicBezTo>
                  <a:cubicBezTo>
                    <a:pt x="103" y="689"/>
                    <a:pt x="70" y="684"/>
                    <a:pt x="57" y="663"/>
                  </a:cubicBezTo>
                  <a:cubicBezTo>
                    <a:pt x="42" y="636"/>
                    <a:pt x="64" y="586"/>
                    <a:pt x="116" y="528"/>
                  </a:cubicBezTo>
                  <a:cubicBezTo>
                    <a:pt x="133" y="509"/>
                    <a:pt x="153" y="490"/>
                    <a:pt x="174" y="471"/>
                  </a:cubicBezTo>
                  <a:cubicBezTo>
                    <a:pt x="204" y="495"/>
                    <a:pt x="235" y="518"/>
                    <a:pt x="269" y="541"/>
                  </a:cubicBezTo>
                  <a:cubicBezTo>
                    <a:pt x="272" y="581"/>
                    <a:pt x="276" y="621"/>
                    <a:pt x="283" y="658"/>
                  </a:cubicBezTo>
                  <a:cubicBezTo>
                    <a:pt x="224" y="678"/>
                    <a:pt x="171" y="689"/>
                    <a:pt x="129" y="689"/>
                  </a:cubicBezTo>
                  <a:close/>
                  <a:moveTo>
                    <a:pt x="267" y="505"/>
                  </a:moveTo>
                  <a:cubicBezTo>
                    <a:pt x="241" y="487"/>
                    <a:pt x="218" y="469"/>
                    <a:pt x="197" y="452"/>
                  </a:cubicBezTo>
                  <a:cubicBezTo>
                    <a:pt x="218" y="434"/>
                    <a:pt x="242" y="416"/>
                    <a:pt x="267" y="399"/>
                  </a:cubicBezTo>
                  <a:cubicBezTo>
                    <a:pt x="266" y="416"/>
                    <a:pt x="266" y="434"/>
                    <a:pt x="266" y="452"/>
                  </a:cubicBezTo>
                  <a:cubicBezTo>
                    <a:pt x="266" y="469"/>
                    <a:pt x="266" y="487"/>
                    <a:pt x="267" y="505"/>
                  </a:cubicBezTo>
                  <a:close/>
                  <a:moveTo>
                    <a:pt x="269" y="362"/>
                  </a:moveTo>
                  <a:cubicBezTo>
                    <a:pt x="235" y="385"/>
                    <a:pt x="203" y="409"/>
                    <a:pt x="175" y="433"/>
                  </a:cubicBezTo>
                  <a:cubicBezTo>
                    <a:pt x="81" y="350"/>
                    <a:pt x="37" y="275"/>
                    <a:pt x="57" y="240"/>
                  </a:cubicBezTo>
                  <a:cubicBezTo>
                    <a:pt x="70" y="219"/>
                    <a:pt x="103" y="215"/>
                    <a:pt x="129" y="215"/>
                  </a:cubicBezTo>
                  <a:cubicBezTo>
                    <a:pt x="171" y="215"/>
                    <a:pt x="224" y="226"/>
                    <a:pt x="283" y="245"/>
                  </a:cubicBezTo>
                  <a:cubicBezTo>
                    <a:pt x="276" y="283"/>
                    <a:pt x="272" y="322"/>
                    <a:pt x="269" y="362"/>
                  </a:cubicBezTo>
                  <a:close/>
                  <a:moveTo>
                    <a:pt x="548" y="343"/>
                  </a:moveTo>
                  <a:cubicBezTo>
                    <a:pt x="533" y="333"/>
                    <a:pt x="518" y="324"/>
                    <a:pt x="502" y="315"/>
                  </a:cubicBezTo>
                  <a:cubicBezTo>
                    <a:pt x="487" y="306"/>
                    <a:pt x="471" y="298"/>
                    <a:pt x="456" y="290"/>
                  </a:cubicBezTo>
                  <a:cubicBezTo>
                    <a:pt x="483" y="277"/>
                    <a:pt x="510" y="265"/>
                    <a:pt x="537" y="255"/>
                  </a:cubicBezTo>
                  <a:cubicBezTo>
                    <a:pt x="541" y="283"/>
                    <a:pt x="545" y="312"/>
                    <a:pt x="548" y="343"/>
                  </a:cubicBezTo>
                  <a:close/>
                  <a:moveTo>
                    <a:pt x="423" y="29"/>
                  </a:moveTo>
                  <a:cubicBezTo>
                    <a:pt x="464" y="29"/>
                    <a:pt x="507" y="104"/>
                    <a:pt x="532" y="227"/>
                  </a:cubicBezTo>
                  <a:cubicBezTo>
                    <a:pt x="497" y="240"/>
                    <a:pt x="460" y="255"/>
                    <a:pt x="423" y="273"/>
                  </a:cubicBezTo>
                  <a:cubicBezTo>
                    <a:pt x="387" y="255"/>
                    <a:pt x="350" y="240"/>
                    <a:pt x="315" y="227"/>
                  </a:cubicBezTo>
                  <a:cubicBezTo>
                    <a:pt x="340" y="104"/>
                    <a:pt x="383" y="29"/>
                    <a:pt x="423" y="29"/>
                  </a:cubicBezTo>
                  <a:close/>
                  <a:moveTo>
                    <a:pt x="310" y="255"/>
                  </a:moveTo>
                  <a:cubicBezTo>
                    <a:pt x="336" y="265"/>
                    <a:pt x="364" y="277"/>
                    <a:pt x="391" y="290"/>
                  </a:cubicBezTo>
                  <a:cubicBezTo>
                    <a:pt x="376" y="298"/>
                    <a:pt x="360" y="306"/>
                    <a:pt x="345" y="315"/>
                  </a:cubicBezTo>
                  <a:cubicBezTo>
                    <a:pt x="329" y="324"/>
                    <a:pt x="314" y="333"/>
                    <a:pt x="299" y="343"/>
                  </a:cubicBezTo>
                  <a:cubicBezTo>
                    <a:pt x="302" y="312"/>
                    <a:pt x="305" y="283"/>
                    <a:pt x="310" y="255"/>
                  </a:cubicBezTo>
                  <a:close/>
                  <a:moveTo>
                    <a:pt x="299" y="561"/>
                  </a:moveTo>
                  <a:cubicBezTo>
                    <a:pt x="314" y="570"/>
                    <a:pt x="329" y="579"/>
                    <a:pt x="345" y="588"/>
                  </a:cubicBezTo>
                  <a:cubicBezTo>
                    <a:pt x="360" y="597"/>
                    <a:pt x="376" y="606"/>
                    <a:pt x="391" y="614"/>
                  </a:cubicBezTo>
                  <a:cubicBezTo>
                    <a:pt x="364" y="627"/>
                    <a:pt x="336" y="638"/>
                    <a:pt x="310" y="648"/>
                  </a:cubicBezTo>
                  <a:cubicBezTo>
                    <a:pt x="305" y="621"/>
                    <a:pt x="302" y="592"/>
                    <a:pt x="299" y="561"/>
                  </a:cubicBezTo>
                  <a:close/>
                  <a:moveTo>
                    <a:pt x="423" y="874"/>
                  </a:moveTo>
                  <a:cubicBezTo>
                    <a:pt x="383" y="874"/>
                    <a:pt x="340" y="799"/>
                    <a:pt x="315" y="677"/>
                  </a:cubicBezTo>
                  <a:cubicBezTo>
                    <a:pt x="350" y="664"/>
                    <a:pt x="387" y="648"/>
                    <a:pt x="423" y="630"/>
                  </a:cubicBezTo>
                  <a:cubicBezTo>
                    <a:pt x="460" y="648"/>
                    <a:pt x="497" y="664"/>
                    <a:pt x="532" y="677"/>
                  </a:cubicBezTo>
                  <a:cubicBezTo>
                    <a:pt x="507" y="799"/>
                    <a:pt x="464" y="874"/>
                    <a:pt x="423" y="874"/>
                  </a:cubicBezTo>
                  <a:close/>
                  <a:moveTo>
                    <a:pt x="537" y="648"/>
                  </a:moveTo>
                  <a:cubicBezTo>
                    <a:pt x="510" y="638"/>
                    <a:pt x="483" y="627"/>
                    <a:pt x="456" y="614"/>
                  </a:cubicBezTo>
                  <a:cubicBezTo>
                    <a:pt x="471" y="606"/>
                    <a:pt x="487" y="597"/>
                    <a:pt x="502" y="588"/>
                  </a:cubicBezTo>
                  <a:cubicBezTo>
                    <a:pt x="518" y="579"/>
                    <a:pt x="533" y="570"/>
                    <a:pt x="548" y="561"/>
                  </a:cubicBezTo>
                  <a:cubicBezTo>
                    <a:pt x="545" y="592"/>
                    <a:pt x="541" y="621"/>
                    <a:pt x="537" y="648"/>
                  </a:cubicBezTo>
                  <a:close/>
                  <a:moveTo>
                    <a:pt x="550" y="525"/>
                  </a:moveTo>
                  <a:cubicBezTo>
                    <a:pt x="531" y="538"/>
                    <a:pt x="510" y="551"/>
                    <a:pt x="488" y="563"/>
                  </a:cubicBezTo>
                  <a:cubicBezTo>
                    <a:pt x="466" y="576"/>
                    <a:pt x="445" y="587"/>
                    <a:pt x="423" y="598"/>
                  </a:cubicBezTo>
                  <a:cubicBezTo>
                    <a:pt x="402" y="587"/>
                    <a:pt x="380" y="576"/>
                    <a:pt x="359" y="563"/>
                  </a:cubicBezTo>
                  <a:cubicBezTo>
                    <a:pt x="337" y="551"/>
                    <a:pt x="316" y="538"/>
                    <a:pt x="296" y="525"/>
                  </a:cubicBezTo>
                  <a:cubicBezTo>
                    <a:pt x="295" y="501"/>
                    <a:pt x="294" y="477"/>
                    <a:pt x="294" y="452"/>
                  </a:cubicBezTo>
                  <a:cubicBezTo>
                    <a:pt x="294" y="426"/>
                    <a:pt x="295" y="402"/>
                    <a:pt x="296" y="379"/>
                  </a:cubicBezTo>
                  <a:cubicBezTo>
                    <a:pt x="317" y="365"/>
                    <a:pt x="337" y="352"/>
                    <a:pt x="359" y="340"/>
                  </a:cubicBezTo>
                  <a:cubicBezTo>
                    <a:pt x="380" y="328"/>
                    <a:pt x="402" y="316"/>
                    <a:pt x="423" y="305"/>
                  </a:cubicBezTo>
                  <a:cubicBezTo>
                    <a:pt x="445" y="316"/>
                    <a:pt x="466" y="328"/>
                    <a:pt x="488" y="340"/>
                  </a:cubicBezTo>
                  <a:cubicBezTo>
                    <a:pt x="510" y="353"/>
                    <a:pt x="531" y="366"/>
                    <a:pt x="550" y="379"/>
                  </a:cubicBezTo>
                  <a:cubicBezTo>
                    <a:pt x="552" y="402"/>
                    <a:pt x="552" y="426"/>
                    <a:pt x="552" y="452"/>
                  </a:cubicBezTo>
                  <a:cubicBezTo>
                    <a:pt x="552" y="477"/>
                    <a:pt x="552" y="501"/>
                    <a:pt x="550" y="525"/>
                  </a:cubicBezTo>
                  <a:close/>
                  <a:moveTo>
                    <a:pt x="717" y="215"/>
                  </a:moveTo>
                  <a:cubicBezTo>
                    <a:pt x="744" y="215"/>
                    <a:pt x="777" y="219"/>
                    <a:pt x="790" y="240"/>
                  </a:cubicBezTo>
                  <a:cubicBezTo>
                    <a:pt x="810" y="275"/>
                    <a:pt x="766" y="350"/>
                    <a:pt x="672" y="433"/>
                  </a:cubicBezTo>
                  <a:cubicBezTo>
                    <a:pt x="643" y="409"/>
                    <a:pt x="611" y="385"/>
                    <a:pt x="578" y="362"/>
                  </a:cubicBezTo>
                  <a:cubicBezTo>
                    <a:pt x="575" y="322"/>
                    <a:pt x="571" y="283"/>
                    <a:pt x="564" y="245"/>
                  </a:cubicBezTo>
                  <a:cubicBezTo>
                    <a:pt x="623" y="226"/>
                    <a:pt x="676" y="215"/>
                    <a:pt x="717" y="215"/>
                  </a:cubicBezTo>
                  <a:close/>
                  <a:moveTo>
                    <a:pt x="580" y="399"/>
                  </a:moveTo>
                  <a:cubicBezTo>
                    <a:pt x="605" y="416"/>
                    <a:pt x="629" y="434"/>
                    <a:pt x="650" y="452"/>
                  </a:cubicBezTo>
                  <a:cubicBezTo>
                    <a:pt x="629" y="469"/>
                    <a:pt x="605" y="487"/>
                    <a:pt x="580" y="505"/>
                  </a:cubicBezTo>
                  <a:cubicBezTo>
                    <a:pt x="581" y="487"/>
                    <a:pt x="581" y="469"/>
                    <a:pt x="581" y="452"/>
                  </a:cubicBezTo>
                  <a:cubicBezTo>
                    <a:pt x="581" y="434"/>
                    <a:pt x="581" y="416"/>
                    <a:pt x="580" y="399"/>
                  </a:cubicBezTo>
                  <a:close/>
                  <a:moveTo>
                    <a:pt x="790" y="663"/>
                  </a:moveTo>
                  <a:cubicBezTo>
                    <a:pt x="777" y="684"/>
                    <a:pt x="744" y="689"/>
                    <a:pt x="717" y="689"/>
                  </a:cubicBezTo>
                  <a:cubicBezTo>
                    <a:pt x="717" y="689"/>
                    <a:pt x="717" y="689"/>
                    <a:pt x="717" y="689"/>
                  </a:cubicBezTo>
                  <a:cubicBezTo>
                    <a:pt x="676" y="689"/>
                    <a:pt x="623" y="678"/>
                    <a:pt x="564" y="658"/>
                  </a:cubicBezTo>
                  <a:cubicBezTo>
                    <a:pt x="571" y="621"/>
                    <a:pt x="575" y="581"/>
                    <a:pt x="578" y="541"/>
                  </a:cubicBezTo>
                  <a:cubicBezTo>
                    <a:pt x="611" y="519"/>
                    <a:pt x="643" y="495"/>
                    <a:pt x="672" y="471"/>
                  </a:cubicBezTo>
                  <a:cubicBezTo>
                    <a:pt x="766" y="553"/>
                    <a:pt x="810" y="628"/>
                    <a:pt x="790" y="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śļiḓe">
              <a:extLst>
                <a:ext uri="{FF2B5EF4-FFF2-40B4-BE49-F238E27FC236}">
                  <a16:creationId xmlns="" xmlns:a16="http://schemas.microsoft.com/office/drawing/2014/main" id="{FE73F27A-6861-42B7-BFB3-D70961FEE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807" y="4320990"/>
              <a:ext cx="362704" cy="362704"/>
            </a:xfrm>
            <a:custGeom>
              <a:avLst/>
              <a:gdLst>
                <a:gd name="T0" fmla="*/ 400 w 800"/>
                <a:gd name="T1" fmla="*/ 0 h 800"/>
                <a:gd name="T2" fmla="*/ 0 w 800"/>
                <a:gd name="T3" fmla="*/ 400 h 800"/>
                <a:gd name="T4" fmla="*/ 400 w 800"/>
                <a:gd name="T5" fmla="*/ 800 h 800"/>
                <a:gd name="T6" fmla="*/ 800 w 800"/>
                <a:gd name="T7" fmla="*/ 400 h 800"/>
                <a:gd name="T8" fmla="*/ 400 w 800"/>
                <a:gd name="T9" fmla="*/ 0 h 800"/>
                <a:gd name="T10" fmla="*/ 400 w 800"/>
                <a:gd name="T11" fmla="*/ 747 h 800"/>
                <a:gd name="T12" fmla="*/ 52 w 800"/>
                <a:gd name="T13" fmla="*/ 400 h 800"/>
                <a:gd name="T14" fmla="*/ 400 w 800"/>
                <a:gd name="T15" fmla="*/ 52 h 800"/>
                <a:gd name="T16" fmla="*/ 747 w 800"/>
                <a:gd name="T17" fmla="*/ 400 h 800"/>
                <a:gd name="T18" fmla="*/ 400 w 800"/>
                <a:gd name="T19" fmla="*/ 747 h 800"/>
                <a:gd name="T20" fmla="*/ 400 w 800"/>
                <a:gd name="T21" fmla="*/ 547 h 800"/>
                <a:gd name="T22" fmla="*/ 367 w 800"/>
                <a:gd name="T23" fmla="*/ 580 h 800"/>
                <a:gd name="T24" fmla="*/ 400 w 800"/>
                <a:gd name="T25" fmla="*/ 613 h 800"/>
                <a:gd name="T26" fmla="*/ 433 w 800"/>
                <a:gd name="T27" fmla="*/ 580 h 800"/>
                <a:gd name="T28" fmla="*/ 400 w 800"/>
                <a:gd name="T29" fmla="*/ 547 h 800"/>
                <a:gd name="T30" fmla="*/ 400 w 800"/>
                <a:gd name="T31" fmla="*/ 182 h 800"/>
                <a:gd name="T32" fmla="*/ 272 w 800"/>
                <a:gd name="T33" fmla="*/ 310 h 800"/>
                <a:gd name="T34" fmla="*/ 298 w 800"/>
                <a:gd name="T35" fmla="*/ 336 h 800"/>
                <a:gd name="T36" fmla="*/ 325 w 800"/>
                <a:gd name="T37" fmla="*/ 310 h 800"/>
                <a:gd name="T38" fmla="*/ 400 w 800"/>
                <a:gd name="T39" fmla="*/ 235 h 800"/>
                <a:gd name="T40" fmla="*/ 475 w 800"/>
                <a:gd name="T41" fmla="*/ 310 h 800"/>
                <a:gd name="T42" fmla="*/ 400 w 800"/>
                <a:gd name="T43" fmla="*/ 385 h 800"/>
                <a:gd name="T44" fmla="*/ 373 w 800"/>
                <a:gd name="T45" fmla="*/ 411 h 800"/>
                <a:gd name="T46" fmla="*/ 373 w 800"/>
                <a:gd name="T47" fmla="*/ 503 h 800"/>
                <a:gd name="T48" fmla="*/ 400 w 800"/>
                <a:gd name="T49" fmla="*/ 529 h 800"/>
                <a:gd name="T50" fmla="*/ 426 w 800"/>
                <a:gd name="T51" fmla="*/ 503 h 800"/>
                <a:gd name="T52" fmla="*/ 426 w 800"/>
                <a:gd name="T53" fmla="*/ 435 h 800"/>
                <a:gd name="T54" fmla="*/ 527 w 800"/>
                <a:gd name="T55" fmla="*/ 310 h 800"/>
                <a:gd name="T56" fmla="*/ 400 w 800"/>
                <a:gd name="T57" fmla="*/ 182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0" h="800">
                  <a:moveTo>
                    <a:pt x="400" y="0"/>
                  </a:moveTo>
                  <a:cubicBezTo>
                    <a:pt x="179" y="0"/>
                    <a:pt x="0" y="179"/>
                    <a:pt x="0" y="400"/>
                  </a:cubicBezTo>
                  <a:cubicBezTo>
                    <a:pt x="0" y="620"/>
                    <a:pt x="179" y="800"/>
                    <a:pt x="400" y="800"/>
                  </a:cubicBezTo>
                  <a:cubicBezTo>
                    <a:pt x="620" y="800"/>
                    <a:pt x="800" y="620"/>
                    <a:pt x="800" y="400"/>
                  </a:cubicBezTo>
                  <a:cubicBezTo>
                    <a:pt x="800" y="179"/>
                    <a:pt x="620" y="0"/>
                    <a:pt x="400" y="0"/>
                  </a:cubicBezTo>
                  <a:close/>
                  <a:moveTo>
                    <a:pt x="400" y="747"/>
                  </a:moveTo>
                  <a:cubicBezTo>
                    <a:pt x="208" y="747"/>
                    <a:pt x="52" y="591"/>
                    <a:pt x="52" y="400"/>
                  </a:cubicBezTo>
                  <a:cubicBezTo>
                    <a:pt x="52" y="208"/>
                    <a:pt x="208" y="52"/>
                    <a:pt x="400" y="52"/>
                  </a:cubicBezTo>
                  <a:cubicBezTo>
                    <a:pt x="591" y="52"/>
                    <a:pt x="747" y="208"/>
                    <a:pt x="747" y="400"/>
                  </a:cubicBezTo>
                  <a:cubicBezTo>
                    <a:pt x="747" y="591"/>
                    <a:pt x="591" y="747"/>
                    <a:pt x="400" y="747"/>
                  </a:cubicBezTo>
                  <a:close/>
                  <a:moveTo>
                    <a:pt x="400" y="547"/>
                  </a:moveTo>
                  <a:cubicBezTo>
                    <a:pt x="382" y="547"/>
                    <a:pt x="367" y="562"/>
                    <a:pt x="367" y="580"/>
                  </a:cubicBezTo>
                  <a:cubicBezTo>
                    <a:pt x="367" y="598"/>
                    <a:pt x="382" y="613"/>
                    <a:pt x="400" y="613"/>
                  </a:cubicBezTo>
                  <a:cubicBezTo>
                    <a:pt x="418" y="613"/>
                    <a:pt x="433" y="598"/>
                    <a:pt x="433" y="580"/>
                  </a:cubicBezTo>
                  <a:cubicBezTo>
                    <a:pt x="433" y="562"/>
                    <a:pt x="418" y="547"/>
                    <a:pt x="400" y="547"/>
                  </a:cubicBezTo>
                  <a:close/>
                  <a:moveTo>
                    <a:pt x="400" y="182"/>
                  </a:moveTo>
                  <a:cubicBezTo>
                    <a:pt x="329" y="182"/>
                    <a:pt x="272" y="240"/>
                    <a:pt x="272" y="310"/>
                  </a:cubicBezTo>
                  <a:cubicBezTo>
                    <a:pt x="272" y="325"/>
                    <a:pt x="284" y="336"/>
                    <a:pt x="298" y="336"/>
                  </a:cubicBezTo>
                  <a:cubicBezTo>
                    <a:pt x="313" y="336"/>
                    <a:pt x="325" y="325"/>
                    <a:pt x="325" y="310"/>
                  </a:cubicBezTo>
                  <a:cubicBezTo>
                    <a:pt x="325" y="269"/>
                    <a:pt x="358" y="235"/>
                    <a:pt x="400" y="235"/>
                  </a:cubicBezTo>
                  <a:cubicBezTo>
                    <a:pt x="441" y="235"/>
                    <a:pt x="475" y="269"/>
                    <a:pt x="475" y="310"/>
                  </a:cubicBezTo>
                  <a:cubicBezTo>
                    <a:pt x="475" y="351"/>
                    <a:pt x="441" y="385"/>
                    <a:pt x="400" y="385"/>
                  </a:cubicBezTo>
                  <a:cubicBezTo>
                    <a:pt x="385" y="385"/>
                    <a:pt x="373" y="397"/>
                    <a:pt x="373" y="411"/>
                  </a:cubicBezTo>
                  <a:cubicBezTo>
                    <a:pt x="373" y="503"/>
                    <a:pt x="373" y="503"/>
                    <a:pt x="373" y="503"/>
                  </a:cubicBezTo>
                  <a:cubicBezTo>
                    <a:pt x="373" y="517"/>
                    <a:pt x="385" y="529"/>
                    <a:pt x="400" y="529"/>
                  </a:cubicBezTo>
                  <a:cubicBezTo>
                    <a:pt x="414" y="529"/>
                    <a:pt x="426" y="517"/>
                    <a:pt x="426" y="503"/>
                  </a:cubicBezTo>
                  <a:cubicBezTo>
                    <a:pt x="426" y="435"/>
                    <a:pt x="426" y="435"/>
                    <a:pt x="426" y="435"/>
                  </a:cubicBezTo>
                  <a:cubicBezTo>
                    <a:pt x="484" y="423"/>
                    <a:pt x="527" y="371"/>
                    <a:pt x="527" y="310"/>
                  </a:cubicBezTo>
                  <a:cubicBezTo>
                    <a:pt x="527" y="240"/>
                    <a:pt x="470" y="182"/>
                    <a:pt x="400" y="182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iSľiďè">
              <a:extLst>
                <a:ext uri="{FF2B5EF4-FFF2-40B4-BE49-F238E27FC236}">
                  <a16:creationId xmlns="" xmlns:a16="http://schemas.microsoft.com/office/drawing/2014/main" id="{8E1FE690-1B96-44CD-B1F0-9559DE192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393" y="2991692"/>
              <a:ext cx="428080" cy="354172"/>
            </a:xfrm>
            <a:custGeom>
              <a:avLst/>
              <a:gdLst>
                <a:gd name="T0" fmla="*/ 446 w 813"/>
                <a:gd name="T1" fmla="*/ 0 h 672"/>
                <a:gd name="T2" fmla="*/ 20 w 813"/>
                <a:gd name="T3" fmla="*/ 282 h 672"/>
                <a:gd name="T4" fmla="*/ 123 w 813"/>
                <a:gd name="T5" fmla="*/ 469 h 672"/>
                <a:gd name="T6" fmla="*/ 324 w 813"/>
                <a:gd name="T7" fmla="*/ 440 h 672"/>
                <a:gd name="T8" fmla="*/ 321 w 813"/>
                <a:gd name="T9" fmla="*/ 465 h 672"/>
                <a:gd name="T10" fmla="*/ 327 w 813"/>
                <a:gd name="T11" fmla="*/ 666 h 672"/>
                <a:gd name="T12" fmla="*/ 396 w 813"/>
                <a:gd name="T13" fmla="*/ 672 h 672"/>
                <a:gd name="T14" fmla="*/ 716 w 813"/>
                <a:gd name="T15" fmla="*/ 112 h 672"/>
                <a:gd name="T16" fmla="*/ 396 w 813"/>
                <a:gd name="T17" fmla="*/ 651 h 672"/>
                <a:gd name="T18" fmla="*/ 312 w 813"/>
                <a:gd name="T19" fmla="*/ 632 h 672"/>
                <a:gd name="T20" fmla="*/ 347 w 813"/>
                <a:gd name="T21" fmla="*/ 431 h 672"/>
                <a:gd name="T22" fmla="*/ 299 w 813"/>
                <a:gd name="T23" fmla="*/ 424 h 672"/>
                <a:gd name="T24" fmla="*/ 123 w 813"/>
                <a:gd name="T25" fmla="*/ 448 h 672"/>
                <a:gd name="T26" fmla="*/ 40 w 813"/>
                <a:gd name="T27" fmla="*/ 288 h 672"/>
                <a:gd name="T28" fmla="*/ 446 w 813"/>
                <a:gd name="T29" fmla="*/ 21 h 672"/>
                <a:gd name="T30" fmla="*/ 789 w 813"/>
                <a:gd name="T31" fmla="*/ 342 h 672"/>
                <a:gd name="T32" fmla="*/ 115 w 813"/>
                <a:gd name="T33" fmla="*/ 245 h 672"/>
                <a:gd name="T34" fmla="*/ 249 w 813"/>
                <a:gd name="T35" fmla="*/ 245 h 672"/>
                <a:gd name="T36" fmla="*/ 182 w 813"/>
                <a:gd name="T37" fmla="*/ 291 h 672"/>
                <a:gd name="T38" fmla="*/ 182 w 813"/>
                <a:gd name="T39" fmla="*/ 198 h 672"/>
                <a:gd name="T40" fmla="*/ 182 w 813"/>
                <a:gd name="T41" fmla="*/ 291 h 672"/>
                <a:gd name="T42" fmla="*/ 326 w 813"/>
                <a:gd name="T43" fmla="*/ 77 h 672"/>
                <a:gd name="T44" fmla="*/ 326 w 813"/>
                <a:gd name="T45" fmla="*/ 211 h 672"/>
                <a:gd name="T46" fmla="*/ 326 w 813"/>
                <a:gd name="T47" fmla="*/ 190 h 672"/>
                <a:gd name="T48" fmla="*/ 326 w 813"/>
                <a:gd name="T49" fmla="*/ 98 h 672"/>
                <a:gd name="T50" fmla="*/ 326 w 813"/>
                <a:gd name="T51" fmla="*/ 190 h 672"/>
                <a:gd name="T52" fmla="*/ 619 w 813"/>
                <a:gd name="T53" fmla="*/ 156 h 672"/>
                <a:gd name="T54" fmla="*/ 619 w 813"/>
                <a:gd name="T55" fmla="*/ 291 h 672"/>
                <a:gd name="T56" fmla="*/ 573 w 813"/>
                <a:gd name="T57" fmla="*/ 223 h 672"/>
                <a:gd name="T58" fmla="*/ 666 w 813"/>
                <a:gd name="T59" fmla="*/ 223 h 672"/>
                <a:gd name="T60" fmla="*/ 573 w 813"/>
                <a:gd name="T61" fmla="*/ 223 h 672"/>
                <a:gd name="T62" fmla="*/ 415 w 813"/>
                <a:gd name="T63" fmla="*/ 144 h 672"/>
                <a:gd name="T64" fmla="*/ 550 w 813"/>
                <a:gd name="T65" fmla="*/ 144 h 672"/>
                <a:gd name="T66" fmla="*/ 482 w 813"/>
                <a:gd name="T67" fmla="*/ 190 h 672"/>
                <a:gd name="T68" fmla="*/ 482 w 813"/>
                <a:gd name="T69" fmla="*/ 98 h 672"/>
                <a:gd name="T70" fmla="*/ 482 w 813"/>
                <a:gd name="T71" fmla="*/ 190 h 672"/>
                <a:gd name="T72" fmla="*/ 372 w 813"/>
                <a:gd name="T73" fmla="*/ 545 h 672"/>
                <a:gd name="T74" fmla="*/ 507 w 813"/>
                <a:gd name="T75" fmla="*/ 545 h 672"/>
                <a:gd name="T76" fmla="*/ 440 w 813"/>
                <a:gd name="T77" fmla="*/ 591 h 672"/>
                <a:gd name="T78" fmla="*/ 440 w 813"/>
                <a:gd name="T79" fmla="*/ 499 h 672"/>
                <a:gd name="T80" fmla="*/ 440 w 813"/>
                <a:gd name="T81" fmla="*/ 591 h 672"/>
                <a:gd name="T82" fmla="*/ 669 w 813"/>
                <a:gd name="T83" fmla="*/ 460 h 672"/>
                <a:gd name="T84" fmla="*/ 669 w 813"/>
                <a:gd name="T85" fmla="*/ 325 h 672"/>
                <a:gd name="T86" fmla="*/ 715 w 813"/>
                <a:gd name="T87" fmla="*/ 393 h 672"/>
                <a:gd name="T88" fmla="*/ 622 w 813"/>
                <a:gd name="T89" fmla="*/ 393 h 672"/>
                <a:gd name="T90" fmla="*/ 715 w 813"/>
                <a:gd name="T91" fmla="*/ 393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3" h="672">
                  <a:moveTo>
                    <a:pt x="716" y="112"/>
                  </a:moveTo>
                  <a:cubicBezTo>
                    <a:pt x="647" y="40"/>
                    <a:pt x="551" y="0"/>
                    <a:pt x="446" y="0"/>
                  </a:cubicBezTo>
                  <a:cubicBezTo>
                    <a:pt x="399" y="0"/>
                    <a:pt x="349" y="8"/>
                    <a:pt x="299" y="24"/>
                  </a:cubicBezTo>
                  <a:cubicBezTo>
                    <a:pt x="100" y="87"/>
                    <a:pt x="39" y="213"/>
                    <a:pt x="20" y="282"/>
                  </a:cubicBezTo>
                  <a:cubicBezTo>
                    <a:pt x="0" y="356"/>
                    <a:pt x="12" y="421"/>
                    <a:pt x="34" y="445"/>
                  </a:cubicBezTo>
                  <a:cubicBezTo>
                    <a:pt x="49" y="461"/>
                    <a:pt x="78" y="469"/>
                    <a:pt x="123" y="469"/>
                  </a:cubicBezTo>
                  <a:cubicBezTo>
                    <a:pt x="203" y="469"/>
                    <a:pt x="304" y="444"/>
                    <a:pt x="305" y="444"/>
                  </a:cubicBezTo>
                  <a:cubicBezTo>
                    <a:pt x="305" y="444"/>
                    <a:pt x="316" y="440"/>
                    <a:pt x="324" y="440"/>
                  </a:cubicBezTo>
                  <a:cubicBezTo>
                    <a:pt x="327" y="440"/>
                    <a:pt x="328" y="440"/>
                    <a:pt x="328" y="440"/>
                  </a:cubicBezTo>
                  <a:cubicBezTo>
                    <a:pt x="330" y="445"/>
                    <a:pt x="326" y="456"/>
                    <a:pt x="321" y="465"/>
                  </a:cubicBezTo>
                  <a:cubicBezTo>
                    <a:pt x="318" y="470"/>
                    <a:pt x="265" y="591"/>
                    <a:pt x="294" y="642"/>
                  </a:cubicBezTo>
                  <a:cubicBezTo>
                    <a:pt x="301" y="656"/>
                    <a:pt x="312" y="664"/>
                    <a:pt x="327" y="666"/>
                  </a:cubicBezTo>
                  <a:cubicBezTo>
                    <a:pt x="350" y="670"/>
                    <a:pt x="373" y="672"/>
                    <a:pt x="396" y="672"/>
                  </a:cubicBezTo>
                  <a:cubicBezTo>
                    <a:pt x="396" y="672"/>
                    <a:pt x="396" y="672"/>
                    <a:pt x="396" y="672"/>
                  </a:cubicBezTo>
                  <a:cubicBezTo>
                    <a:pt x="610" y="672"/>
                    <a:pt x="803" y="518"/>
                    <a:pt x="810" y="342"/>
                  </a:cubicBezTo>
                  <a:cubicBezTo>
                    <a:pt x="813" y="262"/>
                    <a:pt x="778" y="176"/>
                    <a:pt x="716" y="112"/>
                  </a:cubicBezTo>
                  <a:close/>
                  <a:moveTo>
                    <a:pt x="789" y="342"/>
                  </a:moveTo>
                  <a:cubicBezTo>
                    <a:pt x="782" y="503"/>
                    <a:pt x="595" y="651"/>
                    <a:pt x="396" y="651"/>
                  </a:cubicBezTo>
                  <a:cubicBezTo>
                    <a:pt x="374" y="651"/>
                    <a:pt x="352" y="649"/>
                    <a:pt x="331" y="645"/>
                  </a:cubicBezTo>
                  <a:cubicBezTo>
                    <a:pt x="322" y="644"/>
                    <a:pt x="316" y="640"/>
                    <a:pt x="312" y="632"/>
                  </a:cubicBezTo>
                  <a:cubicBezTo>
                    <a:pt x="293" y="597"/>
                    <a:pt x="325" y="506"/>
                    <a:pt x="339" y="474"/>
                  </a:cubicBezTo>
                  <a:cubicBezTo>
                    <a:pt x="341" y="472"/>
                    <a:pt x="356" y="448"/>
                    <a:pt x="347" y="431"/>
                  </a:cubicBezTo>
                  <a:cubicBezTo>
                    <a:pt x="344" y="425"/>
                    <a:pt x="338" y="419"/>
                    <a:pt x="324" y="419"/>
                  </a:cubicBezTo>
                  <a:cubicBezTo>
                    <a:pt x="320" y="419"/>
                    <a:pt x="304" y="421"/>
                    <a:pt x="299" y="424"/>
                  </a:cubicBezTo>
                  <a:cubicBezTo>
                    <a:pt x="299" y="424"/>
                    <a:pt x="299" y="424"/>
                    <a:pt x="299" y="424"/>
                  </a:cubicBezTo>
                  <a:cubicBezTo>
                    <a:pt x="295" y="425"/>
                    <a:pt x="198" y="448"/>
                    <a:pt x="123" y="448"/>
                  </a:cubicBezTo>
                  <a:cubicBezTo>
                    <a:pt x="75" y="448"/>
                    <a:pt x="57" y="439"/>
                    <a:pt x="49" y="431"/>
                  </a:cubicBezTo>
                  <a:cubicBezTo>
                    <a:pt x="34" y="414"/>
                    <a:pt x="21" y="358"/>
                    <a:pt x="40" y="288"/>
                  </a:cubicBezTo>
                  <a:cubicBezTo>
                    <a:pt x="58" y="222"/>
                    <a:pt x="116" y="104"/>
                    <a:pt x="305" y="44"/>
                  </a:cubicBezTo>
                  <a:cubicBezTo>
                    <a:pt x="353" y="29"/>
                    <a:pt x="401" y="21"/>
                    <a:pt x="446" y="21"/>
                  </a:cubicBezTo>
                  <a:cubicBezTo>
                    <a:pt x="545" y="21"/>
                    <a:pt x="636" y="58"/>
                    <a:pt x="701" y="126"/>
                  </a:cubicBezTo>
                  <a:cubicBezTo>
                    <a:pt x="759" y="187"/>
                    <a:pt x="792" y="267"/>
                    <a:pt x="789" y="342"/>
                  </a:cubicBezTo>
                  <a:close/>
                  <a:moveTo>
                    <a:pt x="182" y="177"/>
                  </a:moveTo>
                  <a:cubicBezTo>
                    <a:pt x="145" y="177"/>
                    <a:pt x="115" y="208"/>
                    <a:pt x="115" y="245"/>
                  </a:cubicBezTo>
                  <a:cubicBezTo>
                    <a:pt x="115" y="282"/>
                    <a:pt x="145" y="312"/>
                    <a:pt x="182" y="312"/>
                  </a:cubicBezTo>
                  <a:cubicBezTo>
                    <a:pt x="219" y="312"/>
                    <a:pt x="249" y="282"/>
                    <a:pt x="249" y="245"/>
                  </a:cubicBezTo>
                  <a:cubicBezTo>
                    <a:pt x="249" y="207"/>
                    <a:pt x="219" y="177"/>
                    <a:pt x="182" y="177"/>
                  </a:cubicBezTo>
                  <a:close/>
                  <a:moveTo>
                    <a:pt x="182" y="291"/>
                  </a:moveTo>
                  <a:cubicBezTo>
                    <a:pt x="156" y="291"/>
                    <a:pt x="136" y="270"/>
                    <a:pt x="136" y="245"/>
                  </a:cubicBezTo>
                  <a:cubicBezTo>
                    <a:pt x="135" y="219"/>
                    <a:pt x="156" y="198"/>
                    <a:pt x="182" y="198"/>
                  </a:cubicBezTo>
                  <a:cubicBezTo>
                    <a:pt x="208" y="198"/>
                    <a:pt x="228" y="219"/>
                    <a:pt x="228" y="245"/>
                  </a:cubicBezTo>
                  <a:cubicBezTo>
                    <a:pt x="228" y="270"/>
                    <a:pt x="208" y="291"/>
                    <a:pt x="182" y="291"/>
                  </a:cubicBezTo>
                  <a:close/>
                  <a:moveTo>
                    <a:pt x="393" y="144"/>
                  </a:moveTo>
                  <a:cubicBezTo>
                    <a:pt x="393" y="107"/>
                    <a:pt x="363" y="77"/>
                    <a:pt x="326" y="77"/>
                  </a:cubicBezTo>
                  <a:cubicBezTo>
                    <a:pt x="288" y="77"/>
                    <a:pt x="258" y="107"/>
                    <a:pt x="258" y="144"/>
                  </a:cubicBezTo>
                  <a:cubicBezTo>
                    <a:pt x="258" y="181"/>
                    <a:pt x="288" y="211"/>
                    <a:pt x="326" y="211"/>
                  </a:cubicBezTo>
                  <a:cubicBezTo>
                    <a:pt x="363" y="211"/>
                    <a:pt x="393" y="181"/>
                    <a:pt x="393" y="144"/>
                  </a:cubicBezTo>
                  <a:close/>
                  <a:moveTo>
                    <a:pt x="326" y="190"/>
                  </a:moveTo>
                  <a:cubicBezTo>
                    <a:pt x="300" y="190"/>
                    <a:pt x="279" y="170"/>
                    <a:pt x="279" y="144"/>
                  </a:cubicBezTo>
                  <a:cubicBezTo>
                    <a:pt x="279" y="118"/>
                    <a:pt x="300" y="98"/>
                    <a:pt x="326" y="98"/>
                  </a:cubicBezTo>
                  <a:cubicBezTo>
                    <a:pt x="351" y="98"/>
                    <a:pt x="372" y="118"/>
                    <a:pt x="372" y="144"/>
                  </a:cubicBezTo>
                  <a:cubicBezTo>
                    <a:pt x="372" y="170"/>
                    <a:pt x="351" y="190"/>
                    <a:pt x="326" y="190"/>
                  </a:cubicBezTo>
                  <a:close/>
                  <a:moveTo>
                    <a:pt x="687" y="223"/>
                  </a:moveTo>
                  <a:cubicBezTo>
                    <a:pt x="687" y="186"/>
                    <a:pt x="657" y="156"/>
                    <a:pt x="619" y="156"/>
                  </a:cubicBezTo>
                  <a:cubicBezTo>
                    <a:pt x="582" y="156"/>
                    <a:pt x="552" y="186"/>
                    <a:pt x="552" y="223"/>
                  </a:cubicBezTo>
                  <a:cubicBezTo>
                    <a:pt x="552" y="260"/>
                    <a:pt x="582" y="291"/>
                    <a:pt x="619" y="291"/>
                  </a:cubicBezTo>
                  <a:cubicBezTo>
                    <a:pt x="657" y="291"/>
                    <a:pt x="687" y="260"/>
                    <a:pt x="687" y="223"/>
                  </a:cubicBezTo>
                  <a:close/>
                  <a:moveTo>
                    <a:pt x="573" y="223"/>
                  </a:moveTo>
                  <a:cubicBezTo>
                    <a:pt x="573" y="198"/>
                    <a:pt x="594" y="177"/>
                    <a:pt x="619" y="177"/>
                  </a:cubicBezTo>
                  <a:cubicBezTo>
                    <a:pt x="645" y="177"/>
                    <a:pt x="666" y="198"/>
                    <a:pt x="666" y="223"/>
                  </a:cubicBezTo>
                  <a:cubicBezTo>
                    <a:pt x="666" y="249"/>
                    <a:pt x="645" y="270"/>
                    <a:pt x="619" y="270"/>
                  </a:cubicBezTo>
                  <a:cubicBezTo>
                    <a:pt x="594" y="270"/>
                    <a:pt x="573" y="249"/>
                    <a:pt x="573" y="223"/>
                  </a:cubicBezTo>
                  <a:close/>
                  <a:moveTo>
                    <a:pt x="482" y="77"/>
                  </a:moveTo>
                  <a:cubicBezTo>
                    <a:pt x="445" y="77"/>
                    <a:pt x="415" y="107"/>
                    <a:pt x="415" y="144"/>
                  </a:cubicBezTo>
                  <a:cubicBezTo>
                    <a:pt x="415" y="181"/>
                    <a:pt x="445" y="211"/>
                    <a:pt x="482" y="211"/>
                  </a:cubicBezTo>
                  <a:cubicBezTo>
                    <a:pt x="520" y="211"/>
                    <a:pt x="550" y="181"/>
                    <a:pt x="550" y="144"/>
                  </a:cubicBezTo>
                  <a:cubicBezTo>
                    <a:pt x="550" y="107"/>
                    <a:pt x="520" y="77"/>
                    <a:pt x="482" y="77"/>
                  </a:cubicBezTo>
                  <a:close/>
                  <a:moveTo>
                    <a:pt x="482" y="190"/>
                  </a:moveTo>
                  <a:cubicBezTo>
                    <a:pt x="457" y="190"/>
                    <a:pt x="436" y="170"/>
                    <a:pt x="436" y="144"/>
                  </a:cubicBezTo>
                  <a:cubicBezTo>
                    <a:pt x="436" y="118"/>
                    <a:pt x="457" y="98"/>
                    <a:pt x="482" y="98"/>
                  </a:cubicBezTo>
                  <a:cubicBezTo>
                    <a:pt x="508" y="98"/>
                    <a:pt x="529" y="118"/>
                    <a:pt x="529" y="144"/>
                  </a:cubicBezTo>
                  <a:cubicBezTo>
                    <a:pt x="529" y="170"/>
                    <a:pt x="508" y="190"/>
                    <a:pt x="482" y="190"/>
                  </a:cubicBezTo>
                  <a:close/>
                  <a:moveTo>
                    <a:pt x="440" y="478"/>
                  </a:moveTo>
                  <a:cubicBezTo>
                    <a:pt x="402" y="478"/>
                    <a:pt x="372" y="508"/>
                    <a:pt x="372" y="545"/>
                  </a:cubicBezTo>
                  <a:cubicBezTo>
                    <a:pt x="372" y="582"/>
                    <a:pt x="402" y="612"/>
                    <a:pt x="440" y="612"/>
                  </a:cubicBezTo>
                  <a:cubicBezTo>
                    <a:pt x="477" y="612"/>
                    <a:pt x="507" y="582"/>
                    <a:pt x="507" y="545"/>
                  </a:cubicBezTo>
                  <a:cubicBezTo>
                    <a:pt x="507" y="508"/>
                    <a:pt x="477" y="478"/>
                    <a:pt x="440" y="478"/>
                  </a:cubicBezTo>
                  <a:close/>
                  <a:moveTo>
                    <a:pt x="440" y="591"/>
                  </a:moveTo>
                  <a:cubicBezTo>
                    <a:pt x="414" y="591"/>
                    <a:pt x="393" y="571"/>
                    <a:pt x="393" y="545"/>
                  </a:cubicBezTo>
                  <a:cubicBezTo>
                    <a:pt x="393" y="519"/>
                    <a:pt x="414" y="499"/>
                    <a:pt x="440" y="499"/>
                  </a:cubicBezTo>
                  <a:cubicBezTo>
                    <a:pt x="465" y="499"/>
                    <a:pt x="486" y="519"/>
                    <a:pt x="486" y="545"/>
                  </a:cubicBezTo>
                  <a:cubicBezTo>
                    <a:pt x="486" y="571"/>
                    <a:pt x="465" y="591"/>
                    <a:pt x="440" y="591"/>
                  </a:cubicBezTo>
                  <a:close/>
                  <a:moveTo>
                    <a:pt x="602" y="393"/>
                  </a:moveTo>
                  <a:cubicBezTo>
                    <a:pt x="602" y="430"/>
                    <a:pt x="632" y="460"/>
                    <a:pt x="669" y="460"/>
                  </a:cubicBezTo>
                  <a:cubicBezTo>
                    <a:pt x="706" y="460"/>
                    <a:pt x="736" y="430"/>
                    <a:pt x="736" y="393"/>
                  </a:cubicBezTo>
                  <a:cubicBezTo>
                    <a:pt x="736" y="356"/>
                    <a:pt x="706" y="325"/>
                    <a:pt x="669" y="325"/>
                  </a:cubicBezTo>
                  <a:cubicBezTo>
                    <a:pt x="632" y="325"/>
                    <a:pt x="602" y="356"/>
                    <a:pt x="602" y="393"/>
                  </a:cubicBezTo>
                  <a:close/>
                  <a:moveTo>
                    <a:pt x="715" y="393"/>
                  </a:moveTo>
                  <a:cubicBezTo>
                    <a:pt x="715" y="418"/>
                    <a:pt x="695" y="439"/>
                    <a:pt x="669" y="439"/>
                  </a:cubicBezTo>
                  <a:cubicBezTo>
                    <a:pt x="643" y="439"/>
                    <a:pt x="622" y="418"/>
                    <a:pt x="622" y="393"/>
                  </a:cubicBezTo>
                  <a:cubicBezTo>
                    <a:pt x="622" y="367"/>
                    <a:pt x="643" y="346"/>
                    <a:pt x="669" y="346"/>
                  </a:cubicBezTo>
                  <a:cubicBezTo>
                    <a:pt x="695" y="346"/>
                    <a:pt x="715" y="367"/>
                    <a:pt x="715" y="393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îṥľíḍè">
              <a:extLst>
                <a:ext uri="{FF2B5EF4-FFF2-40B4-BE49-F238E27FC236}">
                  <a16:creationId xmlns="" xmlns:a16="http://schemas.microsoft.com/office/drawing/2014/main" id="{F5E8614A-6A72-44C6-863A-878A2FD23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958" y="1672811"/>
              <a:ext cx="332401" cy="325473"/>
            </a:xfrm>
            <a:custGeom>
              <a:avLst/>
              <a:gdLst>
                <a:gd name="T0" fmla="*/ 492 w 800"/>
                <a:gd name="T1" fmla="*/ 141 h 784"/>
                <a:gd name="T2" fmla="*/ 442 w 800"/>
                <a:gd name="T3" fmla="*/ 733 h 784"/>
                <a:gd name="T4" fmla="*/ 523 w 800"/>
                <a:gd name="T5" fmla="*/ 784 h 784"/>
                <a:gd name="T6" fmla="*/ 574 w 800"/>
                <a:gd name="T7" fmla="*/ 192 h 784"/>
                <a:gd name="T8" fmla="*/ 542 w 800"/>
                <a:gd name="T9" fmla="*/ 733 h 784"/>
                <a:gd name="T10" fmla="*/ 492 w 800"/>
                <a:gd name="T11" fmla="*/ 752 h 784"/>
                <a:gd name="T12" fmla="*/ 474 w 800"/>
                <a:gd name="T13" fmla="*/ 192 h 784"/>
                <a:gd name="T14" fmla="*/ 523 w 800"/>
                <a:gd name="T15" fmla="*/ 173 h 784"/>
                <a:gd name="T16" fmla="*/ 542 w 800"/>
                <a:gd name="T17" fmla="*/ 733 h 784"/>
                <a:gd name="T18" fmla="*/ 50 w 800"/>
                <a:gd name="T19" fmla="*/ 453 h 784"/>
                <a:gd name="T20" fmla="*/ 0 w 800"/>
                <a:gd name="T21" fmla="*/ 733 h 784"/>
                <a:gd name="T22" fmla="*/ 81 w 800"/>
                <a:gd name="T23" fmla="*/ 784 h 784"/>
                <a:gd name="T24" fmla="*/ 132 w 800"/>
                <a:gd name="T25" fmla="*/ 504 h 784"/>
                <a:gd name="T26" fmla="*/ 100 w 800"/>
                <a:gd name="T27" fmla="*/ 733 h 784"/>
                <a:gd name="T28" fmla="*/ 50 w 800"/>
                <a:gd name="T29" fmla="*/ 752 h 784"/>
                <a:gd name="T30" fmla="*/ 31 w 800"/>
                <a:gd name="T31" fmla="*/ 504 h 784"/>
                <a:gd name="T32" fmla="*/ 81 w 800"/>
                <a:gd name="T33" fmla="*/ 485 h 784"/>
                <a:gd name="T34" fmla="*/ 100 w 800"/>
                <a:gd name="T35" fmla="*/ 733 h 784"/>
                <a:gd name="T36" fmla="*/ 718 w 800"/>
                <a:gd name="T37" fmla="*/ 0 h 784"/>
                <a:gd name="T38" fmla="*/ 668 w 800"/>
                <a:gd name="T39" fmla="*/ 733 h 784"/>
                <a:gd name="T40" fmla="*/ 749 w 800"/>
                <a:gd name="T41" fmla="*/ 784 h 784"/>
                <a:gd name="T42" fmla="*/ 800 w 800"/>
                <a:gd name="T43" fmla="*/ 51 h 784"/>
                <a:gd name="T44" fmla="*/ 768 w 800"/>
                <a:gd name="T45" fmla="*/ 733 h 784"/>
                <a:gd name="T46" fmla="*/ 718 w 800"/>
                <a:gd name="T47" fmla="*/ 752 h 784"/>
                <a:gd name="T48" fmla="*/ 700 w 800"/>
                <a:gd name="T49" fmla="*/ 51 h 784"/>
                <a:gd name="T50" fmla="*/ 749 w 800"/>
                <a:gd name="T51" fmla="*/ 32 h 784"/>
                <a:gd name="T52" fmla="*/ 768 w 800"/>
                <a:gd name="T53" fmla="*/ 733 h 784"/>
                <a:gd name="T54" fmla="*/ 265 w 800"/>
                <a:gd name="T55" fmla="*/ 304 h 784"/>
                <a:gd name="T56" fmla="*/ 215 w 800"/>
                <a:gd name="T57" fmla="*/ 733 h 784"/>
                <a:gd name="T58" fmla="*/ 296 w 800"/>
                <a:gd name="T59" fmla="*/ 784 h 784"/>
                <a:gd name="T60" fmla="*/ 347 w 800"/>
                <a:gd name="T61" fmla="*/ 355 h 784"/>
                <a:gd name="T62" fmla="*/ 296 w 800"/>
                <a:gd name="T63" fmla="*/ 752 h 784"/>
                <a:gd name="T64" fmla="*/ 247 w 800"/>
                <a:gd name="T65" fmla="*/ 733 h 784"/>
                <a:gd name="T66" fmla="*/ 265 w 800"/>
                <a:gd name="T67" fmla="*/ 336 h 784"/>
                <a:gd name="T68" fmla="*/ 315 w 800"/>
                <a:gd name="T69" fmla="*/ 355 h 784"/>
                <a:gd name="T70" fmla="*/ 315 w 800"/>
                <a:gd name="T71" fmla="*/ 73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0" h="784">
                  <a:moveTo>
                    <a:pt x="523" y="141"/>
                  </a:moveTo>
                  <a:cubicBezTo>
                    <a:pt x="492" y="141"/>
                    <a:pt x="492" y="141"/>
                    <a:pt x="492" y="141"/>
                  </a:cubicBezTo>
                  <a:cubicBezTo>
                    <a:pt x="464" y="141"/>
                    <a:pt x="442" y="164"/>
                    <a:pt x="442" y="192"/>
                  </a:cubicBezTo>
                  <a:cubicBezTo>
                    <a:pt x="442" y="733"/>
                    <a:pt x="442" y="733"/>
                    <a:pt x="442" y="733"/>
                  </a:cubicBezTo>
                  <a:cubicBezTo>
                    <a:pt x="442" y="761"/>
                    <a:pt x="464" y="784"/>
                    <a:pt x="492" y="784"/>
                  </a:cubicBezTo>
                  <a:cubicBezTo>
                    <a:pt x="523" y="784"/>
                    <a:pt x="523" y="784"/>
                    <a:pt x="523" y="784"/>
                  </a:cubicBezTo>
                  <a:cubicBezTo>
                    <a:pt x="551" y="784"/>
                    <a:pt x="574" y="761"/>
                    <a:pt x="574" y="733"/>
                  </a:cubicBezTo>
                  <a:cubicBezTo>
                    <a:pt x="574" y="192"/>
                    <a:pt x="574" y="192"/>
                    <a:pt x="574" y="192"/>
                  </a:cubicBezTo>
                  <a:cubicBezTo>
                    <a:pt x="574" y="164"/>
                    <a:pt x="551" y="141"/>
                    <a:pt x="523" y="141"/>
                  </a:cubicBezTo>
                  <a:close/>
                  <a:moveTo>
                    <a:pt x="542" y="733"/>
                  </a:moveTo>
                  <a:cubicBezTo>
                    <a:pt x="542" y="743"/>
                    <a:pt x="533" y="752"/>
                    <a:pt x="523" y="752"/>
                  </a:cubicBezTo>
                  <a:cubicBezTo>
                    <a:pt x="492" y="752"/>
                    <a:pt x="492" y="752"/>
                    <a:pt x="492" y="752"/>
                  </a:cubicBezTo>
                  <a:cubicBezTo>
                    <a:pt x="482" y="752"/>
                    <a:pt x="474" y="743"/>
                    <a:pt x="474" y="733"/>
                  </a:cubicBezTo>
                  <a:cubicBezTo>
                    <a:pt x="474" y="192"/>
                    <a:pt x="474" y="192"/>
                    <a:pt x="474" y="192"/>
                  </a:cubicBezTo>
                  <a:cubicBezTo>
                    <a:pt x="474" y="181"/>
                    <a:pt x="482" y="173"/>
                    <a:pt x="492" y="173"/>
                  </a:cubicBezTo>
                  <a:cubicBezTo>
                    <a:pt x="523" y="173"/>
                    <a:pt x="523" y="173"/>
                    <a:pt x="523" y="173"/>
                  </a:cubicBezTo>
                  <a:cubicBezTo>
                    <a:pt x="533" y="173"/>
                    <a:pt x="542" y="181"/>
                    <a:pt x="542" y="192"/>
                  </a:cubicBezTo>
                  <a:lnTo>
                    <a:pt x="542" y="733"/>
                  </a:lnTo>
                  <a:close/>
                  <a:moveTo>
                    <a:pt x="81" y="453"/>
                  </a:moveTo>
                  <a:cubicBezTo>
                    <a:pt x="50" y="453"/>
                    <a:pt x="50" y="453"/>
                    <a:pt x="50" y="453"/>
                  </a:cubicBezTo>
                  <a:cubicBezTo>
                    <a:pt x="22" y="453"/>
                    <a:pt x="0" y="476"/>
                    <a:pt x="0" y="504"/>
                  </a:cubicBezTo>
                  <a:cubicBezTo>
                    <a:pt x="0" y="733"/>
                    <a:pt x="0" y="733"/>
                    <a:pt x="0" y="733"/>
                  </a:cubicBezTo>
                  <a:cubicBezTo>
                    <a:pt x="0" y="761"/>
                    <a:pt x="22" y="784"/>
                    <a:pt x="50" y="784"/>
                  </a:cubicBezTo>
                  <a:cubicBezTo>
                    <a:pt x="81" y="784"/>
                    <a:pt x="81" y="784"/>
                    <a:pt x="81" y="784"/>
                  </a:cubicBezTo>
                  <a:cubicBezTo>
                    <a:pt x="109" y="784"/>
                    <a:pt x="132" y="761"/>
                    <a:pt x="132" y="733"/>
                  </a:cubicBezTo>
                  <a:cubicBezTo>
                    <a:pt x="132" y="504"/>
                    <a:pt x="132" y="504"/>
                    <a:pt x="132" y="504"/>
                  </a:cubicBezTo>
                  <a:cubicBezTo>
                    <a:pt x="132" y="476"/>
                    <a:pt x="109" y="453"/>
                    <a:pt x="81" y="453"/>
                  </a:cubicBezTo>
                  <a:close/>
                  <a:moveTo>
                    <a:pt x="100" y="733"/>
                  </a:moveTo>
                  <a:cubicBezTo>
                    <a:pt x="100" y="743"/>
                    <a:pt x="91" y="752"/>
                    <a:pt x="81" y="752"/>
                  </a:cubicBezTo>
                  <a:cubicBezTo>
                    <a:pt x="50" y="752"/>
                    <a:pt x="50" y="752"/>
                    <a:pt x="50" y="752"/>
                  </a:cubicBezTo>
                  <a:cubicBezTo>
                    <a:pt x="40" y="752"/>
                    <a:pt x="31" y="743"/>
                    <a:pt x="31" y="733"/>
                  </a:cubicBezTo>
                  <a:cubicBezTo>
                    <a:pt x="31" y="504"/>
                    <a:pt x="31" y="504"/>
                    <a:pt x="31" y="504"/>
                  </a:cubicBezTo>
                  <a:cubicBezTo>
                    <a:pt x="31" y="494"/>
                    <a:pt x="40" y="485"/>
                    <a:pt x="50" y="485"/>
                  </a:cubicBezTo>
                  <a:cubicBezTo>
                    <a:pt x="81" y="485"/>
                    <a:pt x="81" y="485"/>
                    <a:pt x="81" y="485"/>
                  </a:cubicBezTo>
                  <a:cubicBezTo>
                    <a:pt x="91" y="485"/>
                    <a:pt x="100" y="494"/>
                    <a:pt x="100" y="504"/>
                  </a:cubicBezTo>
                  <a:lnTo>
                    <a:pt x="100" y="733"/>
                  </a:lnTo>
                  <a:close/>
                  <a:moveTo>
                    <a:pt x="749" y="0"/>
                  </a:moveTo>
                  <a:cubicBezTo>
                    <a:pt x="718" y="0"/>
                    <a:pt x="718" y="0"/>
                    <a:pt x="718" y="0"/>
                  </a:cubicBezTo>
                  <a:cubicBezTo>
                    <a:pt x="690" y="0"/>
                    <a:pt x="668" y="23"/>
                    <a:pt x="668" y="51"/>
                  </a:cubicBezTo>
                  <a:cubicBezTo>
                    <a:pt x="668" y="733"/>
                    <a:pt x="668" y="733"/>
                    <a:pt x="668" y="733"/>
                  </a:cubicBezTo>
                  <a:cubicBezTo>
                    <a:pt x="668" y="761"/>
                    <a:pt x="690" y="784"/>
                    <a:pt x="718" y="784"/>
                  </a:cubicBezTo>
                  <a:cubicBezTo>
                    <a:pt x="749" y="784"/>
                    <a:pt x="749" y="784"/>
                    <a:pt x="749" y="784"/>
                  </a:cubicBezTo>
                  <a:cubicBezTo>
                    <a:pt x="777" y="784"/>
                    <a:pt x="800" y="761"/>
                    <a:pt x="800" y="733"/>
                  </a:cubicBezTo>
                  <a:cubicBezTo>
                    <a:pt x="800" y="51"/>
                    <a:pt x="800" y="51"/>
                    <a:pt x="800" y="51"/>
                  </a:cubicBezTo>
                  <a:cubicBezTo>
                    <a:pt x="800" y="23"/>
                    <a:pt x="777" y="0"/>
                    <a:pt x="749" y="0"/>
                  </a:cubicBezTo>
                  <a:close/>
                  <a:moveTo>
                    <a:pt x="768" y="733"/>
                  </a:moveTo>
                  <a:cubicBezTo>
                    <a:pt x="768" y="743"/>
                    <a:pt x="759" y="752"/>
                    <a:pt x="749" y="752"/>
                  </a:cubicBezTo>
                  <a:cubicBezTo>
                    <a:pt x="718" y="752"/>
                    <a:pt x="718" y="752"/>
                    <a:pt x="718" y="752"/>
                  </a:cubicBezTo>
                  <a:cubicBezTo>
                    <a:pt x="708" y="752"/>
                    <a:pt x="700" y="743"/>
                    <a:pt x="700" y="733"/>
                  </a:cubicBezTo>
                  <a:cubicBezTo>
                    <a:pt x="700" y="51"/>
                    <a:pt x="700" y="51"/>
                    <a:pt x="700" y="51"/>
                  </a:cubicBezTo>
                  <a:cubicBezTo>
                    <a:pt x="700" y="41"/>
                    <a:pt x="708" y="32"/>
                    <a:pt x="718" y="32"/>
                  </a:cubicBezTo>
                  <a:cubicBezTo>
                    <a:pt x="749" y="32"/>
                    <a:pt x="749" y="32"/>
                    <a:pt x="749" y="32"/>
                  </a:cubicBezTo>
                  <a:cubicBezTo>
                    <a:pt x="759" y="32"/>
                    <a:pt x="768" y="41"/>
                    <a:pt x="768" y="51"/>
                  </a:cubicBezTo>
                  <a:lnTo>
                    <a:pt x="768" y="733"/>
                  </a:lnTo>
                  <a:close/>
                  <a:moveTo>
                    <a:pt x="296" y="304"/>
                  </a:moveTo>
                  <a:cubicBezTo>
                    <a:pt x="265" y="304"/>
                    <a:pt x="265" y="304"/>
                    <a:pt x="265" y="304"/>
                  </a:cubicBezTo>
                  <a:cubicBezTo>
                    <a:pt x="238" y="304"/>
                    <a:pt x="215" y="327"/>
                    <a:pt x="215" y="355"/>
                  </a:cubicBezTo>
                  <a:cubicBezTo>
                    <a:pt x="215" y="733"/>
                    <a:pt x="215" y="733"/>
                    <a:pt x="215" y="733"/>
                  </a:cubicBezTo>
                  <a:cubicBezTo>
                    <a:pt x="215" y="761"/>
                    <a:pt x="238" y="784"/>
                    <a:pt x="265" y="784"/>
                  </a:cubicBezTo>
                  <a:cubicBezTo>
                    <a:pt x="296" y="784"/>
                    <a:pt x="296" y="784"/>
                    <a:pt x="296" y="784"/>
                  </a:cubicBezTo>
                  <a:cubicBezTo>
                    <a:pt x="324" y="784"/>
                    <a:pt x="347" y="761"/>
                    <a:pt x="347" y="733"/>
                  </a:cubicBezTo>
                  <a:cubicBezTo>
                    <a:pt x="347" y="355"/>
                    <a:pt x="347" y="355"/>
                    <a:pt x="347" y="355"/>
                  </a:cubicBezTo>
                  <a:cubicBezTo>
                    <a:pt x="347" y="327"/>
                    <a:pt x="324" y="304"/>
                    <a:pt x="296" y="304"/>
                  </a:cubicBezTo>
                  <a:close/>
                  <a:moveTo>
                    <a:pt x="296" y="752"/>
                  </a:moveTo>
                  <a:cubicBezTo>
                    <a:pt x="265" y="752"/>
                    <a:pt x="265" y="752"/>
                    <a:pt x="265" y="752"/>
                  </a:cubicBezTo>
                  <a:cubicBezTo>
                    <a:pt x="255" y="752"/>
                    <a:pt x="247" y="743"/>
                    <a:pt x="247" y="733"/>
                  </a:cubicBezTo>
                  <a:cubicBezTo>
                    <a:pt x="247" y="355"/>
                    <a:pt x="247" y="355"/>
                    <a:pt x="247" y="355"/>
                  </a:cubicBezTo>
                  <a:cubicBezTo>
                    <a:pt x="247" y="344"/>
                    <a:pt x="255" y="336"/>
                    <a:pt x="265" y="336"/>
                  </a:cubicBezTo>
                  <a:cubicBezTo>
                    <a:pt x="296" y="336"/>
                    <a:pt x="296" y="336"/>
                    <a:pt x="296" y="336"/>
                  </a:cubicBezTo>
                  <a:cubicBezTo>
                    <a:pt x="307" y="336"/>
                    <a:pt x="315" y="344"/>
                    <a:pt x="315" y="355"/>
                  </a:cubicBezTo>
                  <a:cubicBezTo>
                    <a:pt x="315" y="733"/>
                    <a:pt x="315" y="733"/>
                    <a:pt x="315" y="733"/>
                  </a:cubicBezTo>
                  <a:cubicBezTo>
                    <a:pt x="315" y="733"/>
                    <a:pt x="315" y="733"/>
                    <a:pt x="315" y="733"/>
                  </a:cubicBezTo>
                  <a:cubicBezTo>
                    <a:pt x="315" y="743"/>
                    <a:pt x="307" y="752"/>
                    <a:pt x="296" y="752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îsḷîḋé">
              <a:extLst>
                <a:ext uri="{FF2B5EF4-FFF2-40B4-BE49-F238E27FC236}">
                  <a16:creationId xmlns="" xmlns:a16="http://schemas.microsoft.com/office/drawing/2014/main" id="{EA42E523-228E-412F-9DF3-0FF927ED7A74}"/>
                </a:ext>
              </a:extLst>
            </p:cNvPr>
            <p:cNvSpPr txBox="1"/>
            <p:nvPr/>
          </p:nvSpPr>
          <p:spPr>
            <a:xfrm>
              <a:off x="4987880" y="2196106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>
                  <a:solidFill>
                    <a:schemeClr val="accent6">
                      <a:lumMod val="100000"/>
                    </a:schemeClr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36" name="íS1îḓè">
              <a:extLst>
                <a:ext uri="{FF2B5EF4-FFF2-40B4-BE49-F238E27FC236}">
                  <a16:creationId xmlns="" xmlns:a16="http://schemas.microsoft.com/office/drawing/2014/main" id="{5B3D63F9-6BC1-473D-B999-C5B7F6151E09}"/>
                </a:ext>
              </a:extLst>
            </p:cNvPr>
            <p:cNvSpPr txBox="1"/>
            <p:nvPr/>
          </p:nvSpPr>
          <p:spPr>
            <a:xfrm>
              <a:off x="6514008" y="2196106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>
                  <a:solidFill>
                    <a:schemeClr val="accent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37" name="îṡľídé">
              <a:extLst>
                <a:ext uri="{FF2B5EF4-FFF2-40B4-BE49-F238E27FC236}">
                  <a16:creationId xmlns="" xmlns:a16="http://schemas.microsoft.com/office/drawing/2014/main" id="{E3EEA853-7F16-44B5-915C-AAABD7FFA645}"/>
                </a:ext>
              </a:extLst>
            </p:cNvPr>
            <p:cNvSpPr txBox="1"/>
            <p:nvPr/>
          </p:nvSpPr>
          <p:spPr>
            <a:xfrm>
              <a:off x="4987880" y="4884298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38" name="ïşliḋè">
              <a:extLst>
                <a:ext uri="{FF2B5EF4-FFF2-40B4-BE49-F238E27FC236}">
                  <a16:creationId xmlns="" xmlns:a16="http://schemas.microsoft.com/office/drawing/2014/main" id="{A04F9718-2655-49FB-A21F-611BC7652A08}"/>
                </a:ext>
              </a:extLst>
            </p:cNvPr>
            <p:cNvSpPr txBox="1"/>
            <p:nvPr/>
          </p:nvSpPr>
          <p:spPr>
            <a:xfrm>
              <a:off x="6514008" y="4884298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39" name="ïšḻîḍè">
              <a:extLst>
                <a:ext uri="{FF2B5EF4-FFF2-40B4-BE49-F238E27FC236}">
                  <a16:creationId xmlns="" xmlns:a16="http://schemas.microsoft.com/office/drawing/2014/main" id="{18BDCA82-D14C-4FC4-B004-DE01EB3838B3}"/>
                </a:ext>
              </a:extLst>
            </p:cNvPr>
            <p:cNvSpPr txBox="1"/>
            <p:nvPr/>
          </p:nvSpPr>
          <p:spPr>
            <a:xfrm>
              <a:off x="7308923" y="3532414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>
                  <a:solidFill>
                    <a:schemeClr val="accent2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40" name="ïşḻiḓé">
              <a:extLst>
                <a:ext uri="{FF2B5EF4-FFF2-40B4-BE49-F238E27FC236}">
                  <a16:creationId xmlns="" xmlns:a16="http://schemas.microsoft.com/office/drawing/2014/main" id="{FC7C80DF-551F-4BA3-BEB1-21E76CF896F8}"/>
                </a:ext>
              </a:extLst>
            </p:cNvPr>
            <p:cNvSpPr txBox="1"/>
            <p:nvPr/>
          </p:nvSpPr>
          <p:spPr>
            <a:xfrm>
              <a:off x="4178833" y="3532414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关键词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04EFD3E9-1001-448D-8C15-5214C1CD24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F69C6DFC-4302-4F38-8805-5CB12A124ACF}"/>
              </a:ext>
            </a:extLst>
          </p:cNvPr>
          <p:cNvSpPr/>
          <p:nvPr/>
        </p:nvSpPr>
        <p:spPr>
          <a:xfrm>
            <a:off x="964781" y="687414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íŝḻídé">
            <a:extLst>
              <a:ext uri="{FF2B5EF4-FFF2-40B4-BE49-F238E27FC236}">
                <a16:creationId xmlns="" xmlns:a16="http://schemas.microsoft.com/office/drawing/2014/main" id="{38B9C2E2-53D4-482D-BED3-E173668C6A81}"/>
              </a:ext>
            </a:extLst>
          </p:cNvPr>
          <p:cNvGrpSpPr/>
          <p:nvPr/>
        </p:nvGrpSpPr>
        <p:grpSpPr>
          <a:xfrm>
            <a:off x="4737395" y="1889173"/>
            <a:ext cx="2802890" cy="3060341"/>
            <a:chOff x="4870315" y="2376068"/>
            <a:chExt cx="2451372" cy="2676535"/>
          </a:xfrm>
        </p:grpSpPr>
        <p:sp>
          <p:nvSpPr>
            <p:cNvPr id="29" name="iṧ1íďè">
              <a:extLst>
                <a:ext uri="{FF2B5EF4-FFF2-40B4-BE49-F238E27FC236}">
                  <a16:creationId xmlns="" xmlns:a16="http://schemas.microsoft.com/office/drawing/2014/main" id="{3D78C7BB-9A7A-4196-AD23-0B18682C5C42}"/>
                </a:ext>
              </a:extLst>
            </p:cNvPr>
            <p:cNvSpPr/>
            <p:nvPr/>
          </p:nvSpPr>
          <p:spPr>
            <a:xfrm>
              <a:off x="5609288" y="3644074"/>
              <a:ext cx="971845" cy="1408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60" extrusionOk="0">
                  <a:moveTo>
                    <a:pt x="14822" y="7771"/>
                  </a:moveTo>
                  <a:cubicBezTo>
                    <a:pt x="16702" y="9581"/>
                    <a:pt x="18651" y="11912"/>
                    <a:pt x="18041" y="14344"/>
                  </a:cubicBezTo>
                  <a:cubicBezTo>
                    <a:pt x="17605" y="16684"/>
                    <a:pt x="14610" y="19126"/>
                    <a:pt x="10611" y="19050"/>
                  </a:cubicBezTo>
                  <a:cubicBezTo>
                    <a:pt x="6612" y="19126"/>
                    <a:pt x="3617" y="16684"/>
                    <a:pt x="3181" y="14344"/>
                  </a:cubicBezTo>
                  <a:cubicBezTo>
                    <a:pt x="2572" y="11912"/>
                    <a:pt x="4521" y="9581"/>
                    <a:pt x="6401" y="7771"/>
                  </a:cubicBezTo>
                  <a:cubicBezTo>
                    <a:pt x="8423" y="5931"/>
                    <a:pt x="9579" y="4382"/>
                    <a:pt x="10089" y="3222"/>
                  </a:cubicBezTo>
                  <a:cubicBezTo>
                    <a:pt x="10624" y="2075"/>
                    <a:pt x="10514" y="1317"/>
                    <a:pt x="10611" y="1341"/>
                  </a:cubicBezTo>
                  <a:cubicBezTo>
                    <a:pt x="10708" y="1317"/>
                    <a:pt x="10598" y="2075"/>
                    <a:pt x="11134" y="3222"/>
                  </a:cubicBezTo>
                  <a:cubicBezTo>
                    <a:pt x="11644" y="4382"/>
                    <a:pt x="12800" y="5931"/>
                    <a:pt x="14822" y="7771"/>
                  </a:cubicBezTo>
                  <a:close/>
                  <a:moveTo>
                    <a:pt x="5485" y="7186"/>
                  </a:moveTo>
                  <a:cubicBezTo>
                    <a:pt x="4088" y="8206"/>
                    <a:pt x="2558" y="9222"/>
                    <a:pt x="1493" y="10503"/>
                  </a:cubicBezTo>
                  <a:cubicBezTo>
                    <a:pt x="420" y="11765"/>
                    <a:pt x="-189" y="13292"/>
                    <a:pt x="53" y="14894"/>
                  </a:cubicBezTo>
                  <a:cubicBezTo>
                    <a:pt x="278" y="16485"/>
                    <a:pt x="1353" y="18151"/>
                    <a:pt x="3244" y="19431"/>
                  </a:cubicBezTo>
                  <a:cubicBezTo>
                    <a:pt x="5108" y="20707"/>
                    <a:pt x="7786" y="21598"/>
                    <a:pt x="10611" y="21559"/>
                  </a:cubicBezTo>
                  <a:cubicBezTo>
                    <a:pt x="13436" y="21598"/>
                    <a:pt x="16115" y="20707"/>
                    <a:pt x="17979" y="19431"/>
                  </a:cubicBezTo>
                  <a:cubicBezTo>
                    <a:pt x="19869" y="18150"/>
                    <a:pt x="20944" y="16485"/>
                    <a:pt x="21169" y="14894"/>
                  </a:cubicBezTo>
                  <a:cubicBezTo>
                    <a:pt x="21411" y="13292"/>
                    <a:pt x="20803" y="11765"/>
                    <a:pt x="19729" y="10502"/>
                  </a:cubicBezTo>
                  <a:cubicBezTo>
                    <a:pt x="18664" y="9222"/>
                    <a:pt x="17134" y="8205"/>
                    <a:pt x="15737" y="7186"/>
                  </a:cubicBezTo>
                  <a:cubicBezTo>
                    <a:pt x="12805" y="5267"/>
                    <a:pt x="11324" y="3571"/>
                    <a:pt x="10914" y="2188"/>
                  </a:cubicBezTo>
                  <a:cubicBezTo>
                    <a:pt x="10501" y="805"/>
                    <a:pt x="10645" y="-2"/>
                    <a:pt x="10611" y="0"/>
                  </a:cubicBezTo>
                  <a:cubicBezTo>
                    <a:pt x="10578" y="-2"/>
                    <a:pt x="10721" y="805"/>
                    <a:pt x="10296" y="2182"/>
                  </a:cubicBezTo>
                  <a:cubicBezTo>
                    <a:pt x="9898" y="3571"/>
                    <a:pt x="8418" y="5267"/>
                    <a:pt x="5485" y="7186"/>
                  </a:cubicBezTo>
                  <a:close/>
                </a:path>
              </a:pathLst>
            </a:custGeom>
            <a:solidFill>
              <a:srgbClr val="ACD5CE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îSḷíḋè">
              <a:extLst>
                <a:ext uri="{FF2B5EF4-FFF2-40B4-BE49-F238E27FC236}">
                  <a16:creationId xmlns="" xmlns:a16="http://schemas.microsoft.com/office/drawing/2014/main" id="{2028DABB-F788-4650-895B-831D1F6193D9}"/>
                </a:ext>
              </a:extLst>
            </p:cNvPr>
            <p:cNvSpPr/>
            <p:nvPr/>
          </p:nvSpPr>
          <p:spPr>
            <a:xfrm>
              <a:off x="5929435" y="4392192"/>
              <a:ext cx="331552" cy="29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458" extrusionOk="0">
                  <a:moveTo>
                    <a:pt x="20906" y="11130"/>
                  </a:moveTo>
                  <a:lnTo>
                    <a:pt x="11466" y="425"/>
                  </a:lnTo>
                  <a:cubicBezTo>
                    <a:pt x="10983" y="-142"/>
                    <a:pt x="10193" y="-142"/>
                    <a:pt x="9710" y="425"/>
                  </a:cubicBezTo>
                  <a:lnTo>
                    <a:pt x="271" y="11130"/>
                  </a:lnTo>
                  <a:cubicBezTo>
                    <a:pt x="-212" y="11696"/>
                    <a:pt x="-32" y="12160"/>
                    <a:pt x="671" y="12160"/>
                  </a:cubicBezTo>
                  <a:lnTo>
                    <a:pt x="2638" y="12160"/>
                  </a:lnTo>
                  <a:lnTo>
                    <a:pt x="2638" y="20381"/>
                  </a:lnTo>
                  <a:cubicBezTo>
                    <a:pt x="2638" y="20976"/>
                    <a:pt x="2661" y="21458"/>
                    <a:pt x="3609" y="21458"/>
                  </a:cubicBezTo>
                  <a:lnTo>
                    <a:pt x="8190" y="21458"/>
                  </a:lnTo>
                  <a:lnTo>
                    <a:pt x="8190" y="13214"/>
                  </a:lnTo>
                  <a:lnTo>
                    <a:pt x="12986" y="13214"/>
                  </a:lnTo>
                  <a:lnTo>
                    <a:pt x="12986" y="21458"/>
                  </a:lnTo>
                  <a:lnTo>
                    <a:pt x="17795" y="21458"/>
                  </a:lnTo>
                  <a:cubicBezTo>
                    <a:pt x="18518" y="21458"/>
                    <a:pt x="18538" y="20976"/>
                    <a:pt x="18538" y="20381"/>
                  </a:cubicBezTo>
                  <a:lnTo>
                    <a:pt x="18538" y="12160"/>
                  </a:lnTo>
                  <a:lnTo>
                    <a:pt x="20505" y="12160"/>
                  </a:lnTo>
                  <a:cubicBezTo>
                    <a:pt x="21208" y="12160"/>
                    <a:pt x="21388" y="11696"/>
                    <a:pt x="20906" y="11130"/>
                  </a:cubicBezTo>
                  <a:close/>
                </a:path>
              </a:pathLst>
            </a:custGeom>
            <a:solidFill>
              <a:srgbClr val="ACD5CE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ïśḷiďe">
              <a:extLst>
                <a:ext uri="{FF2B5EF4-FFF2-40B4-BE49-F238E27FC236}">
                  <a16:creationId xmlns="" xmlns:a16="http://schemas.microsoft.com/office/drawing/2014/main" id="{EBCD0CB6-0226-4284-8A3C-7F25209046E2}"/>
                </a:ext>
              </a:extLst>
            </p:cNvPr>
            <p:cNvSpPr/>
            <p:nvPr/>
          </p:nvSpPr>
          <p:spPr>
            <a:xfrm>
              <a:off x="5609288" y="2376068"/>
              <a:ext cx="971845" cy="1408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60" extrusionOk="0">
                  <a:moveTo>
                    <a:pt x="11134" y="18338"/>
                  </a:moveTo>
                  <a:cubicBezTo>
                    <a:pt x="10598" y="19485"/>
                    <a:pt x="10708" y="20243"/>
                    <a:pt x="10611" y="20219"/>
                  </a:cubicBezTo>
                  <a:cubicBezTo>
                    <a:pt x="10514" y="20243"/>
                    <a:pt x="10624" y="19485"/>
                    <a:pt x="10089" y="18338"/>
                  </a:cubicBezTo>
                  <a:cubicBezTo>
                    <a:pt x="9579" y="17179"/>
                    <a:pt x="8423" y="15629"/>
                    <a:pt x="6401" y="13789"/>
                  </a:cubicBezTo>
                  <a:cubicBezTo>
                    <a:pt x="4521" y="11980"/>
                    <a:pt x="2572" y="9649"/>
                    <a:pt x="3181" y="7216"/>
                  </a:cubicBezTo>
                  <a:cubicBezTo>
                    <a:pt x="3617" y="4876"/>
                    <a:pt x="6612" y="2434"/>
                    <a:pt x="10611" y="2510"/>
                  </a:cubicBezTo>
                  <a:cubicBezTo>
                    <a:pt x="14610" y="2434"/>
                    <a:pt x="17605" y="4876"/>
                    <a:pt x="18041" y="7216"/>
                  </a:cubicBezTo>
                  <a:cubicBezTo>
                    <a:pt x="18651" y="9649"/>
                    <a:pt x="16702" y="11980"/>
                    <a:pt x="14822" y="13789"/>
                  </a:cubicBezTo>
                  <a:cubicBezTo>
                    <a:pt x="12800" y="15629"/>
                    <a:pt x="11644" y="17179"/>
                    <a:pt x="11134" y="18338"/>
                  </a:cubicBezTo>
                  <a:close/>
                  <a:moveTo>
                    <a:pt x="10296" y="19378"/>
                  </a:moveTo>
                  <a:cubicBezTo>
                    <a:pt x="10721" y="20755"/>
                    <a:pt x="10578" y="21562"/>
                    <a:pt x="10611" y="21560"/>
                  </a:cubicBezTo>
                  <a:cubicBezTo>
                    <a:pt x="10645" y="21562"/>
                    <a:pt x="10501" y="20755"/>
                    <a:pt x="10914" y="19372"/>
                  </a:cubicBezTo>
                  <a:cubicBezTo>
                    <a:pt x="11324" y="17989"/>
                    <a:pt x="12805" y="16293"/>
                    <a:pt x="15737" y="14374"/>
                  </a:cubicBezTo>
                  <a:cubicBezTo>
                    <a:pt x="17134" y="13355"/>
                    <a:pt x="18664" y="12339"/>
                    <a:pt x="19729" y="11058"/>
                  </a:cubicBezTo>
                  <a:cubicBezTo>
                    <a:pt x="20803" y="9796"/>
                    <a:pt x="21411" y="8268"/>
                    <a:pt x="21169" y="6666"/>
                  </a:cubicBezTo>
                  <a:cubicBezTo>
                    <a:pt x="20944" y="5076"/>
                    <a:pt x="19869" y="3410"/>
                    <a:pt x="17979" y="2130"/>
                  </a:cubicBezTo>
                  <a:cubicBezTo>
                    <a:pt x="16115" y="853"/>
                    <a:pt x="13436" y="-38"/>
                    <a:pt x="10611" y="1"/>
                  </a:cubicBezTo>
                  <a:cubicBezTo>
                    <a:pt x="7786" y="-38"/>
                    <a:pt x="5108" y="853"/>
                    <a:pt x="3244" y="2129"/>
                  </a:cubicBezTo>
                  <a:cubicBezTo>
                    <a:pt x="1353" y="3410"/>
                    <a:pt x="278" y="5075"/>
                    <a:pt x="53" y="6666"/>
                  </a:cubicBezTo>
                  <a:cubicBezTo>
                    <a:pt x="-189" y="8268"/>
                    <a:pt x="420" y="9795"/>
                    <a:pt x="1493" y="11057"/>
                  </a:cubicBezTo>
                  <a:cubicBezTo>
                    <a:pt x="2558" y="12339"/>
                    <a:pt x="4088" y="13355"/>
                    <a:pt x="5485" y="14374"/>
                  </a:cubicBezTo>
                  <a:cubicBezTo>
                    <a:pt x="8418" y="16293"/>
                    <a:pt x="9898" y="17990"/>
                    <a:pt x="10296" y="193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iṣḷíḓê">
              <a:extLst>
                <a:ext uri="{FF2B5EF4-FFF2-40B4-BE49-F238E27FC236}">
                  <a16:creationId xmlns="" xmlns:a16="http://schemas.microsoft.com/office/drawing/2014/main" id="{9A36681D-0FE0-4CAF-9D41-52CD836EFD9E}"/>
                </a:ext>
              </a:extLst>
            </p:cNvPr>
            <p:cNvSpPr/>
            <p:nvPr/>
          </p:nvSpPr>
          <p:spPr>
            <a:xfrm>
              <a:off x="6038158" y="2804939"/>
              <a:ext cx="1283529" cy="964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5710" y="11576"/>
                  </a:moveTo>
                  <a:cubicBezTo>
                    <a:pt x="6698" y="8629"/>
                    <a:pt x="8149" y="5247"/>
                    <a:pt x="10670" y="4029"/>
                  </a:cubicBezTo>
                  <a:cubicBezTo>
                    <a:pt x="13039" y="2724"/>
                    <a:pt x="16479" y="3585"/>
                    <a:pt x="17930" y="7135"/>
                  </a:cubicBezTo>
                  <a:cubicBezTo>
                    <a:pt x="19525" y="10576"/>
                    <a:pt x="18368" y="14953"/>
                    <a:pt x="16331" y="17019"/>
                  </a:cubicBezTo>
                  <a:cubicBezTo>
                    <a:pt x="14274" y="19303"/>
                    <a:pt x="11337" y="19277"/>
                    <a:pt x="8918" y="18937"/>
                  </a:cubicBezTo>
                  <a:cubicBezTo>
                    <a:pt x="6417" y="18494"/>
                    <a:pt x="4518" y="18599"/>
                    <a:pt x="3232" y="18989"/>
                  </a:cubicBezTo>
                  <a:cubicBezTo>
                    <a:pt x="1948" y="19346"/>
                    <a:pt x="1277" y="19988"/>
                    <a:pt x="1262" y="19886"/>
                  </a:cubicBezTo>
                  <a:cubicBezTo>
                    <a:pt x="1203" y="19818"/>
                    <a:pt x="1958" y="19369"/>
                    <a:pt x="2834" y="18074"/>
                  </a:cubicBezTo>
                  <a:cubicBezTo>
                    <a:pt x="3731" y="16794"/>
                    <a:pt x="4750" y="14668"/>
                    <a:pt x="5710" y="11576"/>
                  </a:cubicBezTo>
                  <a:close/>
                  <a:moveTo>
                    <a:pt x="8717" y="20158"/>
                  </a:moveTo>
                  <a:cubicBezTo>
                    <a:pt x="10208" y="20646"/>
                    <a:pt x="11747" y="21252"/>
                    <a:pt x="13358" y="21260"/>
                  </a:cubicBezTo>
                  <a:cubicBezTo>
                    <a:pt x="14955" y="21290"/>
                    <a:pt x="16625" y="20723"/>
                    <a:pt x="18040" y="19357"/>
                  </a:cubicBezTo>
                  <a:cubicBezTo>
                    <a:pt x="19452" y="18016"/>
                    <a:pt x="20610" y="15876"/>
                    <a:pt x="21095" y="13302"/>
                  </a:cubicBezTo>
                  <a:cubicBezTo>
                    <a:pt x="21586" y="10753"/>
                    <a:pt x="21404" y="7770"/>
                    <a:pt x="20291" y="5329"/>
                  </a:cubicBezTo>
                  <a:cubicBezTo>
                    <a:pt x="19252" y="2831"/>
                    <a:pt x="17393" y="1131"/>
                    <a:pt x="15482" y="421"/>
                  </a:cubicBezTo>
                  <a:cubicBezTo>
                    <a:pt x="13557" y="-310"/>
                    <a:pt x="11580" y="-51"/>
                    <a:pt x="9997" y="899"/>
                  </a:cubicBezTo>
                  <a:cubicBezTo>
                    <a:pt x="8397" y="1840"/>
                    <a:pt x="7191" y="3472"/>
                    <a:pt x="6412" y="5319"/>
                  </a:cubicBezTo>
                  <a:cubicBezTo>
                    <a:pt x="5612" y="7172"/>
                    <a:pt x="5239" y="9241"/>
                    <a:pt x="4812" y="11196"/>
                  </a:cubicBezTo>
                  <a:cubicBezTo>
                    <a:pt x="4122" y="15142"/>
                    <a:pt x="3090" y="17657"/>
                    <a:pt x="1944" y="19011"/>
                  </a:cubicBezTo>
                  <a:cubicBezTo>
                    <a:pt x="800" y="20368"/>
                    <a:pt x="-14" y="20823"/>
                    <a:pt x="1" y="20851"/>
                  </a:cubicBezTo>
                  <a:cubicBezTo>
                    <a:pt x="12" y="20882"/>
                    <a:pt x="716" y="20176"/>
                    <a:pt x="2174" y="19556"/>
                  </a:cubicBezTo>
                  <a:cubicBezTo>
                    <a:pt x="3633" y="18904"/>
                    <a:pt x="5793" y="18976"/>
                    <a:pt x="8717" y="20158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ïş1îdê">
              <a:extLst>
                <a:ext uri="{FF2B5EF4-FFF2-40B4-BE49-F238E27FC236}">
                  <a16:creationId xmlns="" xmlns:a16="http://schemas.microsoft.com/office/drawing/2014/main" id="{1FBCD707-C6E3-49C2-8A62-B0AE19F56DFD}"/>
                </a:ext>
              </a:extLst>
            </p:cNvPr>
            <p:cNvSpPr/>
            <p:nvPr/>
          </p:nvSpPr>
          <p:spPr>
            <a:xfrm>
              <a:off x="6624066" y="3145719"/>
              <a:ext cx="289060" cy="283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6" h="20334" extrusionOk="0">
                  <a:moveTo>
                    <a:pt x="19964" y="64"/>
                  </a:moveTo>
                  <a:cubicBezTo>
                    <a:pt x="19154" y="-762"/>
                    <a:pt x="10181" y="6693"/>
                    <a:pt x="7510" y="9416"/>
                  </a:cubicBezTo>
                  <a:cubicBezTo>
                    <a:pt x="6185" y="10767"/>
                    <a:pt x="5743" y="11492"/>
                    <a:pt x="5336" y="12034"/>
                  </a:cubicBezTo>
                  <a:cubicBezTo>
                    <a:pt x="5160" y="12268"/>
                    <a:pt x="5392" y="12341"/>
                    <a:pt x="5498" y="12397"/>
                  </a:cubicBezTo>
                  <a:cubicBezTo>
                    <a:pt x="6023" y="12675"/>
                    <a:pt x="6391" y="12933"/>
                    <a:pt x="6864" y="13417"/>
                  </a:cubicBezTo>
                  <a:cubicBezTo>
                    <a:pt x="7340" y="13900"/>
                    <a:pt x="7594" y="14275"/>
                    <a:pt x="7865" y="14809"/>
                  </a:cubicBezTo>
                  <a:cubicBezTo>
                    <a:pt x="7919" y="14917"/>
                    <a:pt x="7991" y="15156"/>
                    <a:pt x="8222" y="14975"/>
                  </a:cubicBezTo>
                  <a:cubicBezTo>
                    <a:pt x="8753" y="14561"/>
                    <a:pt x="9464" y="14110"/>
                    <a:pt x="10789" y="12758"/>
                  </a:cubicBezTo>
                  <a:cubicBezTo>
                    <a:pt x="13461" y="10036"/>
                    <a:pt x="20774" y="889"/>
                    <a:pt x="19964" y="64"/>
                  </a:cubicBezTo>
                  <a:close/>
                  <a:moveTo>
                    <a:pt x="2465" y="14020"/>
                  </a:moveTo>
                  <a:cubicBezTo>
                    <a:pt x="886" y="15630"/>
                    <a:pt x="2220" y="17281"/>
                    <a:pt x="121" y="19731"/>
                  </a:cubicBezTo>
                  <a:cubicBezTo>
                    <a:pt x="-826" y="20838"/>
                    <a:pt x="4021" y="20501"/>
                    <a:pt x="6421" y="18052"/>
                  </a:cubicBezTo>
                  <a:cubicBezTo>
                    <a:pt x="7439" y="17016"/>
                    <a:pt x="7152" y="15502"/>
                    <a:pt x="6060" y="14389"/>
                  </a:cubicBezTo>
                  <a:cubicBezTo>
                    <a:pt x="4968" y="13275"/>
                    <a:pt x="3483" y="12982"/>
                    <a:pt x="2465" y="1402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išliḍè">
              <a:extLst>
                <a:ext uri="{FF2B5EF4-FFF2-40B4-BE49-F238E27FC236}">
                  <a16:creationId xmlns="" xmlns:a16="http://schemas.microsoft.com/office/drawing/2014/main" id="{C1E092DA-B6E0-4F1F-B684-B651A5EB129A}"/>
                </a:ext>
              </a:extLst>
            </p:cNvPr>
            <p:cNvSpPr/>
            <p:nvPr/>
          </p:nvSpPr>
          <p:spPr>
            <a:xfrm>
              <a:off x="6038157" y="3662673"/>
              <a:ext cx="1283523" cy="964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8917" y="2323"/>
                  </a:moveTo>
                  <a:cubicBezTo>
                    <a:pt x="11336" y="1983"/>
                    <a:pt x="14273" y="1957"/>
                    <a:pt x="16329" y="4241"/>
                  </a:cubicBezTo>
                  <a:cubicBezTo>
                    <a:pt x="18366" y="6308"/>
                    <a:pt x="19524" y="10685"/>
                    <a:pt x="17928" y="14126"/>
                  </a:cubicBezTo>
                  <a:cubicBezTo>
                    <a:pt x="16478" y="17676"/>
                    <a:pt x="13038" y="18536"/>
                    <a:pt x="10669" y="17232"/>
                  </a:cubicBezTo>
                  <a:cubicBezTo>
                    <a:pt x="8148" y="16014"/>
                    <a:pt x="6697" y="12631"/>
                    <a:pt x="5709" y="9685"/>
                  </a:cubicBezTo>
                  <a:cubicBezTo>
                    <a:pt x="4749" y="6593"/>
                    <a:pt x="3730" y="4467"/>
                    <a:pt x="2833" y="3186"/>
                  </a:cubicBezTo>
                  <a:cubicBezTo>
                    <a:pt x="1957" y="1892"/>
                    <a:pt x="1202" y="1442"/>
                    <a:pt x="1261" y="1375"/>
                  </a:cubicBezTo>
                  <a:cubicBezTo>
                    <a:pt x="1276" y="1273"/>
                    <a:pt x="1947" y="1914"/>
                    <a:pt x="3231" y="2272"/>
                  </a:cubicBezTo>
                  <a:cubicBezTo>
                    <a:pt x="4517" y="2661"/>
                    <a:pt x="6416" y="2767"/>
                    <a:pt x="8917" y="2323"/>
                  </a:cubicBezTo>
                  <a:close/>
                  <a:moveTo>
                    <a:pt x="4811" y="10065"/>
                  </a:moveTo>
                  <a:cubicBezTo>
                    <a:pt x="5238" y="12020"/>
                    <a:pt x="5611" y="14089"/>
                    <a:pt x="6411" y="15942"/>
                  </a:cubicBezTo>
                  <a:cubicBezTo>
                    <a:pt x="7190" y="17789"/>
                    <a:pt x="8396" y="19421"/>
                    <a:pt x="9996" y="20363"/>
                  </a:cubicBezTo>
                  <a:cubicBezTo>
                    <a:pt x="11578" y="21312"/>
                    <a:pt x="13556" y="21571"/>
                    <a:pt x="15481" y="20840"/>
                  </a:cubicBezTo>
                  <a:cubicBezTo>
                    <a:pt x="17392" y="20130"/>
                    <a:pt x="19251" y="18429"/>
                    <a:pt x="20290" y="15932"/>
                  </a:cubicBezTo>
                  <a:cubicBezTo>
                    <a:pt x="21403" y="13490"/>
                    <a:pt x="21585" y="10507"/>
                    <a:pt x="21093" y="7959"/>
                  </a:cubicBezTo>
                  <a:cubicBezTo>
                    <a:pt x="20609" y="5385"/>
                    <a:pt x="19450" y="3245"/>
                    <a:pt x="18039" y="1904"/>
                  </a:cubicBezTo>
                  <a:cubicBezTo>
                    <a:pt x="16623" y="538"/>
                    <a:pt x="14954" y="-29"/>
                    <a:pt x="13357" y="1"/>
                  </a:cubicBezTo>
                  <a:cubicBezTo>
                    <a:pt x="11746" y="9"/>
                    <a:pt x="10207" y="615"/>
                    <a:pt x="8716" y="1103"/>
                  </a:cubicBezTo>
                  <a:cubicBezTo>
                    <a:pt x="5792" y="2284"/>
                    <a:pt x="3632" y="2357"/>
                    <a:pt x="2174" y="1720"/>
                  </a:cubicBezTo>
                  <a:cubicBezTo>
                    <a:pt x="715" y="1085"/>
                    <a:pt x="11" y="378"/>
                    <a:pt x="0" y="409"/>
                  </a:cubicBezTo>
                  <a:cubicBezTo>
                    <a:pt x="-15" y="437"/>
                    <a:pt x="799" y="893"/>
                    <a:pt x="1933" y="2256"/>
                  </a:cubicBezTo>
                  <a:cubicBezTo>
                    <a:pt x="3089" y="3604"/>
                    <a:pt x="4121" y="6119"/>
                    <a:pt x="4811" y="1006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ïṧľíḍé">
              <a:extLst>
                <a:ext uri="{FF2B5EF4-FFF2-40B4-BE49-F238E27FC236}">
                  <a16:creationId xmlns="" xmlns:a16="http://schemas.microsoft.com/office/drawing/2014/main" id="{72A6FEC7-DFBF-4B3A-A5AF-0B89252C54ED}"/>
                </a:ext>
              </a:extLst>
            </p:cNvPr>
            <p:cNvSpPr/>
            <p:nvPr/>
          </p:nvSpPr>
          <p:spPr>
            <a:xfrm>
              <a:off x="6596324" y="3924886"/>
              <a:ext cx="344541" cy="34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iSľîḋé">
              <a:extLst>
                <a:ext uri="{FF2B5EF4-FFF2-40B4-BE49-F238E27FC236}">
                  <a16:creationId xmlns="" xmlns:a16="http://schemas.microsoft.com/office/drawing/2014/main" id="{780911A0-6A82-4954-98C3-2FD0472CE6C2}"/>
                </a:ext>
              </a:extLst>
            </p:cNvPr>
            <p:cNvSpPr/>
            <p:nvPr/>
          </p:nvSpPr>
          <p:spPr>
            <a:xfrm>
              <a:off x="4870315" y="3662676"/>
              <a:ext cx="1283520" cy="964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18120" y="2272"/>
                  </a:moveTo>
                  <a:cubicBezTo>
                    <a:pt x="19404" y="1914"/>
                    <a:pt x="20075" y="1273"/>
                    <a:pt x="20090" y="1375"/>
                  </a:cubicBezTo>
                  <a:cubicBezTo>
                    <a:pt x="20149" y="1442"/>
                    <a:pt x="19394" y="1892"/>
                    <a:pt x="18518" y="3186"/>
                  </a:cubicBezTo>
                  <a:cubicBezTo>
                    <a:pt x="17621" y="4467"/>
                    <a:pt x="16602" y="6593"/>
                    <a:pt x="15642" y="9685"/>
                  </a:cubicBezTo>
                  <a:cubicBezTo>
                    <a:pt x="14654" y="12631"/>
                    <a:pt x="13203" y="16014"/>
                    <a:pt x="10682" y="17232"/>
                  </a:cubicBezTo>
                  <a:cubicBezTo>
                    <a:pt x="8313" y="18536"/>
                    <a:pt x="4873" y="17676"/>
                    <a:pt x="3422" y="14126"/>
                  </a:cubicBezTo>
                  <a:cubicBezTo>
                    <a:pt x="1827" y="10685"/>
                    <a:pt x="2985" y="6308"/>
                    <a:pt x="5021" y="4241"/>
                  </a:cubicBezTo>
                  <a:cubicBezTo>
                    <a:pt x="7078" y="1957"/>
                    <a:pt x="10015" y="1983"/>
                    <a:pt x="12434" y="2323"/>
                  </a:cubicBezTo>
                  <a:cubicBezTo>
                    <a:pt x="14935" y="2767"/>
                    <a:pt x="16834" y="2662"/>
                    <a:pt x="18120" y="2272"/>
                  </a:cubicBezTo>
                  <a:close/>
                  <a:moveTo>
                    <a:pt x="19418" y="2256"/>
                  </a:moveTo>
                  <a:cubicBezTo>
                    <a:pt x="20552" y="893"/>
                    <a:pt x="21366" y="437"/>
                    <a:pt x="21351" y="409"/>
                  </a:cubicBezTo>
                  <a:cubicBezTo>
                    <a:pt x="21341" y="378"/>
                    <a:pt x="20635" y="1085"/>
                    <a:pt x="19177" y="1720"/>
                  </a:cubicBezTo>
                  <a:cubicBezTo>
                    <a:pt x="17719" y="2357"/>
                    <a:pt x="15559" y="2284"/>
                    <a:pt x="12635" y="1103"/>
                  </a:cubicBezTo>
                  <a:cubicBezTo>
                    <a:pt x="11144" y="615"/>
                    <a:pt x="9605" y="9"/>
                    <a:pt x="7994" y="1"/>
                  </a:cubicBezTo>
                  <a:cubicBezTo>
                    <a:pt x="6397" y="-29"/>
                    <a:pt x="4728" y="538"/>
                    <a:pt x="3312" y="1904"/>
                  </a:cubicBezTo>
                  <a:cubicBezTo>
                    <a:pt x="1901" y="3245"/>
                    <a:pt x="742" y="5385"/>
                    <a:pt x="258" y="7959"/>
                  </a:cubicBezTo>
                  <a:cubicBezTo>
                    <a:pt x="-234" y="10507"/>
                    <a:pt x="-52" y="13490"/>
                    <a:pt x="1061" y="15932"/>
                  </a:cubicBezTo>
                  <a:cubicBezTo>
                    <a:pt x="2100" y="18429"/>
                    <a:pt x="3959" y="20130"/>
                    <a:pt x="5870" y="20840"/>
                  </a:cubicBezTo>
                  <a:cubicBezTo>
                    <a:pt x="7795" y="21571"/>
                    <a:pt x="9773" y="21312"/>
                    <a:pt x="11355" y="20363"/>
                  </a:cubicBezTo>
                  <a:cubicBezTo>
                    <a:pt x="12955" y="19421"/>
                    <a:pt x="14161" y="17789"/>
                    <a:pt x="14940" y="15942"/>
                  </a:cubicBezTo>
                  <a:cubicBezTo>
                    <a:pt x="15740" y="14089"/>
                    <a:pt x="16113" y="12020"/>
                    <a:pt x="16540" y="10065"/>
                  </a:cubicBezTo>
                  <a:cubicBezTo>
                    <a:pt x="17230" y="6119"/>
                    <a:pt x="18262" y="3604"/>
                    <a:pt x="19418" y="2256"/>
                  </a:cubicBezTo>
                  <a:close/>
                </a:path>
              </a:pathLst>
            </a:custGeom>
            <a:solidFill>
              <a:srgbClr val="90BDB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ïṩlídê">
              <a:extLst>
                <a:ext uri="{FF2B5EF4-FFF2-40B4-BE49-F238E27FC236}">
                  <a16:creationId xmlns="" xmlns:a16="http://schemas.microsoft.com/office/drawing/2014/main" id="{5BAF7D86-5E51-422C-ACA4-5BF3E602862A}"/>
                </a:ext>
              </a:extLst>
            </p:cNvPr>
            <p:cNvSpPr/>
            <p:nvPr/>
          </p:nvSpPr>
          <p:spPr>
            <a:xfrm>
              <a:off x="4870317" y="2804939"/>
              <a:ext cx="1283527" cy="964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62" extrusionOk="0">
                  <a:moveTo>
                    <a:pt x="18518" y="18074"/>
                  </a:moveTo>
                  <a:cubicBezTo>
                    <a:pt x="19394" y="19369"/>
                    <a:pt x="20148" y="19818"/>
                    <a:pt x="20089" y="19886"/>
                  </a:cubicBezTo>
                  <a:cubicBezTo>
                    <a:pt x="20075" y="19988"/>
                    <a:pt x="19404" y="19346"/>
                    <a:pt x="18119" y="18989"/>
                  </a:cubicBezTo>
                  <a:cubicBezTo>
                    <a:pt x="16834" y="18599"/>
                    <a:pt x="14935" y="18494"/>
                    <a:pt x="12434" y="18937"/>
                  </a:cubicBezTo>
                  <a:cubicBezTo>
                    <a:pt x="10015" y="19277"/>
                    <a:pt x="7078" y="19303"/>
                    <a:pt x="5021" y="17019"/>
                  </a:cubicBezTo>
                  <a:cubicBezTo>
                    <a:pt x="2985" y="14953"/>
                    <a:pt x="1827" y="10576"/>
                    <a:pt x="3422" y="7135"/>
                  </a:cubicBezTo>
                  <a:cubicBezTo>
                    <a:pt x="4873" y="3585"/>
                    <a:pt x="8313" y="2724"/>
                    <a:pt x="10682" y="4029"/>
                  </a:cubicBezTo>
                  <a:cubicBezTo>
                    <a:pt x="13203" y="5247"/>
                    <a:pt x="14654" y="8629"/>
                    <a:pt x="15642" y="11576"/>
                  </a:cubicBezTo>
                  <a:cubicBezTo>
                    <a:pt x="16602" y="14668"/>
                    <a:pt x="17621" y="16794"/>
                    <a:pt x="18518" y="18074"/>
                  </a:cubicBezTo>
                  <a:close/>
                  <a:moveTo>
                    <a:pt x="19178" y="19556"/>
                  </a:moveTo>
                  <a:cubicBezTo>
                    <a:pt x="20635" y="20176"/>
                    <a:pt x="21340" y="20882"/>
                    <a:pt x="21351" y="20851"/>
                  </a:cubicBezTo>
                  <a:cubicBezTo>
                    <a:pt x="21366" y="20823"/>
                    <a:pt x="20552" y="20368"/>
                    <a:pt x="19408" y="19011"/>
                  </a:cubicBezTo>
                  <a:cubicBezTo>
                    <a:pt x="18262" y="17657"/>
                    <a:pt x="17230" y="15142"/>
                    <a:pt x="16540" y="11196"/>
                  </a:cubicBezTo>
                  <a:cubicBezTo>
                    <a:pt x="16113" y="9241"/>
                    <a:pt x="15740" y="7172"/>
                    <a:pt x="14940" y="5319"/>
                  </a:cubicBezTo>
                  <a:cubicBezTo>
                    <a:pt x="14161" y="3472"/>
                    <a:pt x="12955" y="1840"/>
                    <a:pt x="11355" y="899"/>
                  </a:cubicBezTo>
                  <a:cubicBezTo>
                    <a:pt x="9773" y="-51"/>
                    <a:pt x="7795" y="-310"/>
                    <a:pt x="5870" y="421"/>
                  </a:cubicBezTo>
                  <a:cubicBezTo>
                    <a:pt x="3959" y="1131"/>
                    <a:pt x="2100" y="2831"/>
                    <a:pt x="1061" y="5329"/>
                  </a:cubicBezTo>
                  <a:cubicBezTo>
                    <a:pt x="-52" y="7770"/>
                    <a:pt x="-234" y="10753"/>
                    <a:pt x="257" y="13302"/>
                  </a:cubicBezTo>
                  <a:cubicBezTo>
                    <a:pt x="742" y="15876"/>
                    <a:pt x="1900" y="18016"/>
                    <a:pt x="3312" y="19357"/>
                  </a:cubicBezTo>
                  <a:cubicBezTo>
                    <a:pt x="4727" y="20723"/>
                    <a:pt x="6397" y="21290"/>
                    <a:pt x="7993" y="21260"/>
                  </a:cubicBezTo>
                  <a:cubicBezTo>
                    <a:pt x="9605" y="21252"/>
                    <a:pt x="11144" y="20646"/>
                    <a:pt x="12635" y="20158"/>
                  </a:cubicBezTo>
                  <a:cubicBezTo>
                    <a:pt x="15559" y="18976"/>
                    <a:pt x="17719" y="18904"/>
                    <a:pt x="19178" y="1955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ïṣ1iḍê">
              <a:extLst>
                <a:ext uri="{FF2B5EF4-FFF2-40B4-BE49-F238E27FC236}">
                  <a16:creationId xmlns="" xmlns:a16="http://schemas.microsoft.com/office/drawing/2014/main" id="{2EFE0011-61B2-4DD5-A943-15348F98F3BB}"/>
                </a:ext>
              </a:extLst>
            </p:cNvPr>
            <p:cNvSpPr/>
            <p:nvPr/>
          </p:nvSpPr>
          <p:spPr>
            <a:xfrm>
              <a:off x="5236719" y="3104261"/>
              <a:ext cx="256168" cy="365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íš1ïdè">
              <a:extLst>
                <a:ext uri="{FF2B5EF4-FFF2-40B4-BE49-F238E27FC236}">
                  <a16:creationId xmlns="" xmlns:a16="http://schemas.microsoft.com/office/drawing/2014/main" id="{C45D19E5-1A98-45E6-AACE-81E961B3A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633" y="2795559"/>
              <a:ext cx="321103" cy="279599"/>
            </a:xfrm>
            <a:custGeom>
              <a:avLst/>
              <a:gdLst/>
              <a:ahLst/>
              <a:cxnLst>
                <a:cxn ang="0">
                  <a:pos x="68" y="24"/>
                </a:cxn>
                <a:cxn ang="0">
                  <a:pos x="64" y="29"/>
                </a:cxn>
                <a:cxn ang="0">
                  <a:pos x="64" y="43"/>
                </a:cxn>
                <a:cxn ang="0">
                  <a:pos x="59" y="48"/>
                </a:cxn>
                <a:cxn ang="0">
                  <a:pos x="28" y="34"/>
                </a:cxn>
                <a:cxn ang="0">
                  <a:pos x="25" y="44"/>
                </a:cxn>
                <a:cxn ang="0">
                  <a:pos x="30" y="54"/>
                </a:cxn>
                <a:cxn ang="0">
                  <a:pos x="14" y="56"/>
                </a:cxn>
                <a:cxn ang="0">
                  <a:pos x="11" y="34"/>
                </a:cxn>
                <a:cxn ang="0">
                  <a:pos x="7" y="34"/>
                </a:cxn>
                <a:cxn ang="0">
                  <a:pos x="0" y="27"/>
                </a:cxn>
                <a:cxn ang="0">
                  <a:pos x="0" y="20"/>
                </a:cxn>
                <a:cxn ang="0">
                  <a:pos x="7" y="14"/>
                </a:cxn>
                <a:cxn ang="0">
                  <a:pos x="25" y="14"/>
                </a:cxn>
                <a:cxn ang="0">
                  <a:pos x="59" y="0"/>
                </a:cxn>
                <a:cxn ang="0">
                  <a:pos x="64" y="4"/>
                </a:cxn>
                <a:cxn ang="0">
                  <a:pos x="64" y="19"/>
                </a:cxn>
                <a:cxn ang="0">
                  <a:pos x="68" y="24"/>
                </a:cxn>
                <a:cxn ang="0">
                  <a:pos x="59" y="6"/>
                </a:cxn>
                <a:cxn ang="0">
                  <a:pos x="30" y="19"/>
                </a:cxn>
                <a:cxn ang="0">
                  <a:pos x="30" y="29"/>
                </a:cxn>
                <a:cxn ang="0">
                  <a:pos x="59" y="42"/>
                </a:cxn>
                <a:cxn ang="0">
                  <a:pos x="59" y="6"/>
                </a:cxn>
              </a:cxnLst>
              <a:rect l="0" t="0" r="r" b="b"/>
              <a:pathLst>
                <a:path w="68" h="59">
                  <a:moveTo>
                    <a:pt x="68" y="24"/>
                  </a:moveTo>
                  <a:cubicBezTo>
                    <a:pt x="68" y="27"/>
                    <a:pt x="66" y="29"/>
                    <a:pt x="64" y="29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6"/>
                    <a:pt x="61" y="48"/>
                    <a:pt x="59" y="48"/>
                  </a:cubicBezTo>
                  <a:cubicBezTo>
                    <a:pt x="52" y="43"/>
                    <a:pt x="41" y="35"/>
                    <a:pt x="28" y="34"/>
                  </a:cubicBezTo>
                  <a:cubicBezTo>
                    <a:pt x="23" y="35"/>
                    <a:pt x="22" y="41"/>
                    <a:pt x="25" y="44"/>
                  </a:cubicBezTo>
                  <a:cubicBezTo>
                    <a:pt x="22" y="48"/>
                    <a:pt x="26" y="51"/>
                    <a:pt x="30" y="54"/>
                  </a:cubicBezTo>
                  <a:cubicBezTo>
                    <a:pt x="27" y="59"/>
                    <a:pt x="17" y="59"/>
                    <a:pt x="14" y="56"/>
                  </a:cubicBezTo>
                  <a:cubicBezTo>
                    <a:pt x="12" y="49"/>
                    <a:pt x="8" y="42"/>
                    <a:pt x="11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3" y="34"/>
                    <a:pt x="0" y="31"/>
                    <a:pt x="0" y="2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3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9" y="14"/>
                    <a:pt x="51" y="6"/>
                    <a:pt x="59" y="0"/>
                  </a:cubicBezTo>
                  <a:cubicBezTo>
                    <a:pt x="61" y="0"/>
                    <a:pt x="64" y="2"/>
                    <a:pt x="64" y="4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6" y="19"/>
                    <a:pt x="68" y="21"/>
                    <a:pt x="68" y="24"/>
                  </a:cubicBezTo>
                  <a:close/>
                  <a:moveTo>
                    <a:pt x="59" y="6"/>
                  </a:moveTo>
                  <a:cubicBezTo>
                    <a:pt x="49" y="13"/>
                    <a:pt x="39" y="18"/>
                    <a:pt x="30" y="1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9" y="30"/>
                    <a:pt x="49" y="34"/>
                    <a:pt x="59" y="42"/>
                  </a:cubicBezTo>
                  <a:lnTo>
                    <a:pt x="59" y="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iṧḻíde">
              <a:extLst>
                <a:ext uri="{FF2B5EF4-FFF2-40B4-BE49-F238E27FC236}">
                  <a16:creationId xmlns="" xmlns:a16="http://schemas.microsoft.com/office/drawing/2014/main" id="{90CF9EA2-04D9-4E8F-ACE5-BE14E520A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093" y="3986455"/>
              <a:ext cx="311892" cy="314388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rgbClr val="90BDB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" name="îŝ1iḍé">
            <a:extLst>
              <a:ext uri="{FF2B5EF4-FFF2-40B4-BE49-F238E27FC236}">
                <a16:creationId xmlns="" xmlns:a16="http://schemas.microsoft.com/office/drawing/2014/main" id="{7B57854E-F5E5-4661-A039-A67DE97666F1}"/>
              </a:ext>
            </a:extLst>
          </p:cNvPr>
          <p:cNvSpPr>
            <a:spLocks/>
          </p:cNvSpPr>
          <p:nvPr/>
        </p:nvSpPr>
        <p:spPr bwMode="auto">
          <a:xfrm flipH="1">
            <a:off x="7638871" y="2181501"/>
            <a:ext cx="257328" cy="25732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îŝḷîdé">
            <a:extLst>
              <a:ext uri="{FF2B5EF4-FFF2-40B4-BE49-F238E27FC236}">
                <a16:creationId xmlns="" xmlns:a16="http://schemas.microsoft.com/office/drawing/2014/main" id="{A336BBBC-B457-4257-8AA9-1FCD0A4E3A39}"/>
              </a:ext>
            </a:extLst>
          </p:cNvPr>
          <p:cNvSpPr>
            <a:spLocks/>
          </p:cNvSpPr>
          <p:nvPr/>
        </p:nvSpPr>
        <p:spPr bwMode="auto">
          <a:xfrm flipH="1">
            <a:off x="7638871" y="3965300"/>
            <a:ext cx="257328" cy="257328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íṧľídé">
            <a:extLst>
              <a:ext uri="{FF2B5EF4-FFF2-40B4-BE49-F238E27FC236}">
                <a16:creationId xmlns="" xmlns:a16="http://schemas.microsoft.com/office/drawing/2014/main" id="{9793F9E2-DA5E-46D1-9C29-F2AC477D69BC}"/>
              </a:ext>
            </a:extLst>
          </p:cNvPr>
          <p:cNvSpPr>
            <a:spLocks/>
          </p:cNvSpPr>
          <p:nvPr/>
        </p:nvSpPr>
        <p:spPr bwMode="auto">
          <a:xfrm>
            <a:off x="4391050" y="2181501"/>
            <a:ext cx="257328" cy="25732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ïṣliďè">
            <a:extLst>
              <a:ext uri="{FF2B5EF4-FFF2-40B4-BE49-F238E27FC236}">
                <a16:creationId xmlns="" xmlns:a16="http://schemas.microsoft.com/office/drawing/2014/main" id="{6A854339-193D-4475-9FE6-86746A5FBEFF}"/>
              </a:ext>
            </a:extLst>
          </p:cNvPr>
          <p:cNvSpPr>
            <a:spLocks/>
          </p:cNvSpPr>
          <p:nvPr/>
        </p:nvSpPr>
        <p:spPr bwMode="auto">
          <a:xfrm>
            <a:off x="4391050" y="3965300"/>
            <a:ext cx="257328" cy="257328"/>
          </a:xfrm>
          <a:prstGeom prst="ellipse">
            <a:avLst/>
          </a:prstGeom>
          <a:solidFill>
            <a:srgbClr val="90BDB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11" name="ïṡḻîḑe">
            <a:extLst>
              <a:ext uri="{FF2B5EF4-FFF2-40B4-BE49-F238E27FC236}">
                <a16:creationId xmlns="" xmlns:a16="http://schemas.microsoft.com/office/drawing/2014/main" id="{2A47FCB2-79EC-45A6-9777-243A08069AD1}"/>
              </a:ext>
            </a:extLst>
          </p:cNvPr>
          <p:cNvGrpSpPr/>
          <p:nvPr/>
        </p:nvGrpSpPr>
        <p:grpSpPr>
          <a:xfrm>
            <a:off x="7896199" y="2011392"/>
            <a:ext cx="3144547" cy="1207709"/>
            <a:chOff x="7903662" y="2399092"/>
            <a:chExt cx="3144547" cy="1207709"/>
          </a:xfrm>
        </p:grpSpPr>
        <p:sp>
          <p:nvSpPr>
            <p:cNvPr id="27" name="îṧlíḓe">
              <a:extLst>
                <a:ext uri="{FF2B5EF4-FFF2-40B4-BE49-F238E27FC236}">
                  <a16:creationId xmlns="" xmlns:a16="http://schemas.microsoft.com/office/drawing/2014/main" id="{E7A57755-0D20-4DFD-8B3C-30D09C0B889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03662" y="2399092"/>
              <a:ext cx="1295327" cy="271615"/>
            </a:xfrm>
            <a:prstGeom prst="rect">
              <a:avLst/>
            </a:prstGeom>
            <a:noFill/>
            <a:extLst/>
          </p:spPr>
          <p:txBody>
            <a:bodyPr wrap="none" lIns="216000" tIns="0" rIns="0" bIns="0" anchor="b" anchorCtr="0">
              <a:normAutofit/>
            </a:bodyPr>
            <a:lstStyle/>
            <a:p>
              <a:pPr algn="l" latinLnBrk="0"/>
              <a:r>
                <a:rPr lang="zh-CN" altLang="en-US" sz="1600" dirty="0">
                  <a:solidFill>
                    <a:schemeClr val="accent2"/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8" name="iš1ídè">
              <a:extLst>
                <a:ext uri="{FF2B5EF4-FFF2-40B4-BE49-F238E27FC236}">
                  <a16:creationId xmlns="" xmlns:a16="http://schemas.microsoft.com/office/drawing/2014/main" id="{F82DAD19-E689-46B5-89A1-ADE30E226B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03663" y="2670706"/>
              <a:ext cx="3144546" cy="936095"/>
            </a:xfrm>
            <a:prstGeom prst="rect">
              <a:avLst/>
            </a:prstGeom>
            <a:noFill/>
            <a:extLst/>
          </p:spPr>
          <p:txBody>
            <a:bodyPr wrap="square" lIns="216000" tIns="46800" rIns="90000" bIns="46800">
              <a:normAutofit/>
            </a:bodyPr>
            <a:lstStyle/>
            <a:p>
              <a:pPr lvl="0"/>
              <a:r>
                <a:rPr lang="zh-CN" altLang="en-US" sz="1200" dirty="0">
                  <a:solidFill>
                    <a:prstClr val="black"/>
                  </a:solidFill>
                  <a:cs typeface="+mn-ea"/>
                  <a:sym typeface="+mn-lt"/>
                </a:rPr>
                <a:t>结合上下文，在倒数第二自然段的横线上补上司机一句恰当的话语。学生分享自己的答案；需要对全文有非常准确的把握后才能填写</a:t>
              </a:r>
            </a:p>
          </p:txBody>
        </p:sp>
      </p:grpSp>
      <p:grpSp>
        <p:nvGrpSpPr>
          <p:cNvPr id="13" name="isľíḑè">
            <a:extLst>
              <a:ext uri="{FF2B5EF4-FFF2-40B4-BE49-F238E27FC236}">
                <a16:creationId xmlns="" xmlns:a16="http://schemas.microsoft.com/office/drawing/2014/main" id="{43810D60-5447-4B0C-9CFB-A7DCA7A6C926}"/>
              </a:ext>
            </a:extLst>
          </p:cNvPr>
          <p:cNvGrpSpPr/>
          <p:nvPr/>
        </p:nvGrpSpPr>
        <p:grpSpPr>
          <a:xfrm>
            <a:off x="7896199" y="3730484"/>
            <a:ext cx="3144547" cy="1238343"/>
            <a:chOff x="7903662" y="2311116"/>
            <a:chExt cx="3144547" cy="1238343"/>
          </a:xfrm>
        </p:grpSpPr>
        <p:sp>
          <p:nvSpPr>
            <p:cNvPr id="23" name="ïśļíḑe">
              <a:extLst>
                <a:ext uri="{FF2B5EF4-FFF2-40B4-BE49-F238E27FC236}">
                  <a16:creationId xmlns="" xmlns:a16="http://schemas.microsoft.com/office/drawing/2014/main" id="{45A2865D-77C4-4D6A-8E28-EBBC1C5730A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03662" y="2311116"/>
              <a:ext cx="1295327" cy="359591"/>
            </a:xfrm>
            <a:prstGeom prst="rect">
              <a:avLst/>
            </a:prstGeom>
            <a:noFill/>
            <a:extLst/>
          </p:spPr>
          <p:txBody>
            <a:bodyPr wrap="none" lIns="216000" tIns="0" rIns="0" bIns="0" anchor="b" anchorCtr="0">
              <a:normAutofit/>
            </a:bodyPr>
            <a:lstStyle/>
            <a:p>
              <a:pPr algn="l" latinLnBrk="0"/>
              <a:r>
                <a:rPr lang="zh-CN" altLang="en-US" sz="1600" dirty="0">
                  <a:solidFill>
                    <a:schemeClr val="accent6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4" name="íṥḷíḓè">
              <a:extLst>
                <a:ext uri="{FF2B5EF4-FFF2-40B4-BE49-F238E27FC236}">
                  <a16:creationId xmlns="" xmlns:a16="http://schemas.microsoft.com/office/drawing/2014/main" id="{06BDB117-DA4B-40E1-8C58-BBE8729F71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03662" y="2670707"/>
              <a:ext cx="3144547" cy="878752"/>
            </a:xfrm>
            <a:prstGeom prst="rect">
              <a:avLst/>
            </a:prstGeom>
            <a:noFill/>
            <a:extLst/>
          </p:spPr>
          <p:txBody>
            <a:bodyPr wrap="square" lIns="216000" tIns="46800" rIns="90000" bIns="46800">
              <a:normAutofit/>
            </a:bodyPr>
            <a:lstStyle/>
            <a:p>
              <a:pPr lvl="0"/>
              <a:r>
                <a:rPr lang="zh-CN" altLang="en-US" sz="1200" dirty="0">
                  <a:solidFill>
                    <a:prstClr val="black"/>
                  </a:solidFill>
                  <a:cs typeface="+mn-ea"/>
                  <a:sym typeface="+mn-lt"/>
                </a:rPr>
                <a:t>结合上下文，在倒数第二自然段的横线上补上司机一句恰当的话语。学生分享自己的答案；需要对全文有非常准确的把握后才能填写</a:t>
              </a:r>
            </a:p>
          </p:txBody>
        </p:sp>
      </p:grpSp>
      <p:grpSp>
        <p:nvGrpSpPr>
          <p:cNvPr id="14" name="ïṥḷîḓe">
            <a:extLst>
              <a:ext uri="{FF2B5EF4-FFF2-40B4-BE49-F238E27FC236}">
                <a16:creationId xmlns="" xmlns:a16="http://schemas.microsoft.com/office/drawing/2014/main" id="{6AD19DD8-CF28-4416-B145-617904150AE1}"/>
              </a:ext>
            </a:extLst>
          </p:cNvPr>
          <p:cNvGrpSpPr/>
          <p:nvPr/>
        </p:nvGrpSpPr>
        <p:grpSpPr>
          <a:xfrm>
            <a:off x="1246505" y="1889173"/>
            <a:ext cx="3144546" cy="1471100"/>
            <a:chOff x="8661632" y="2276873"/>
            <a:chExt cx="3144546" cy="1471100"/>
          </a:xfrm>
        </p:grpSpPr>
        <p:sp>
          <p:nvSpPr>
            <p:cNvPr id="21" name="íSḻiḋe">
              <a:extLst>
                <a:ext uri="{FF2B5EF4-FFF2-40B4-BE49-F238E27FC236}">
                  <a16:creationId xmlns="" xmlns:a16="http://schemas.microsoft.com/office/drawing/2014/main" id="{22F412A1-3F90-4F4A-90B0-1CC94F4636C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365443" y="2276873"/>
              <a:ext cx="1440734" cy="393834"/>
            </a:xfrm>
            <a:prstGeom prst="rect">
              <a:avLst/>
            </a:prstGeom>
            <a:noFill/>
            <a:extLst/>
          </p:spPr>
          <p:txBody>
            <a:bodyPr wrap="none" lIns="216000" tIns="0" rIns="144000" bIns="0" anchor="ctr" anchorCtr="0">
              <a:normAutofit/>
            </a:bodyPr>
            <a:lstStyle/>
            <a:p>
              <a:pPr algn="r" latinLnBrk="0"/>
              <a:r>
                <a:rPr lang="zh-CN" altLang="en-US" sz="1600" dirty="0">
                  <a:solidFill>
                    <a:schemeClr val="accent1"/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2" name="íSlíḍê">
              <a:extLst>
                <a:ext uri="{FF2B5EF4-FFF2-40B4-BE49-F238E27FC236}">
                  <a16:creationId xmlns="" xmlns:a16="http://schemas.microsoft.com/office/drawing/2014/main" id="{5DB48CCA-9733-480E-8B81-26A4C8C26E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61632" y="2670706"/>
              <a:ext cx="3144546" cy="1077267"/>
            </a:xfrm>
            <a:prstGeom prst="rect">
              <a:avLst/>
            </a:prstGeom>
            <a:noFill/>
            <a:extLst/>
          </p:spPr>
          <p:txBody>
            <a:bodyPr wrap="square" lIns="216000" tIns="46800" rIns="144000" bIns="46800" anchor="ctr" anchorCtr="0">
              <a:normAutofit/>
            </a:bodyPr>
            <a:lstStyle/>
            <a:p>
              <a:pPr lvl="0" algn="r"/>
              <a:r>
                <a:rPr lang="zh-CN" altLang="en-US" sz="1200" dirty="0">
                  <a:solidFill>
                    <a:prstClr val="black"/>
                  </a:solidFill>
                  <a:cs typeface="+mn-ea"/>
                  <a:sym typeface="+mn-lt"/>
                </a:rPr>
                <a:t>结合上下文，在倒数第二自然段的横线上补上司机一句恰当的话语。学生分享自己的答案；需要对全文有非常准确的把握后才能填写</a:t>
              </a:r>
            </a:p>
          </p:txBody>
        </p:sp>
      </p:grpSp>
      <p:grpSp>
        <p:nvGrpSpPr>
          <p:cNvPr id="16" name="ïṡ1íḍe">
            <a:extLst>
              <a:ext uri="{FF2B5EF4-FFF2-40B4-BE49-F238E27FC236}">
                <a16:creationId xmlns="" xmlns:a16="http://schemas.microsoft.com/office/drawing/2014/main" id="{334F462C-7F1B-4613-AA84-C251DD5AEE65}"/>
              </a:ext>
            </a:extLst>
          </p:cNvPr>
          <p:cNvGrpSpPr/>
          <p:nvPr/>
        </p:nvGrpSpPr>
        <p:grpSpPr>
          <a:xfrm>
            <a:off x="1155065" y="3874630"/>
            <a:ext cx="3235985" cy="1072651"/>
            <a:chOff x="8570192" y="2455262"/>
            <a:chExt cx="3235985" cy="1072651"/>
          </a:xfrm>
        </p:grpSpPr>
        <p:sp>
          <p:nvSpPr>
            <p:cNvPr id="17" name="îšlïḋé">
              <a:extLst>
                <a:ext uri="{FF2B5EF4-FFF2-40B4-BE49-F238E27FC236}">
                  <a16:creationId xmlns="" xmlns:a16="http://schemas.microsoft.com/office/drawing/2014/main" id="{45E45CEE-5E73-40D6-8771-DA7FA09801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365443" y="2455262"/>
              <a:ext cx="1440734" cy="319771"/>
            </a:xfrm>
            <a:prstGeom prst="rect">
              <a:avLst/>
            </a:prstGeom>
            <a:noFill/>
            <a:extLst/>
          </p:spPr>
          <p:txBody>
            <a:bodyPr wrap="none" lIns="216000" tIns="0" rIns="144000" bIns="0" anchor="ctr" anchorCtr="0">
              <a:normAutofit/>
            </a:bodyPr>
            <a:lstStyle/>
            <a:p>
              <a:pPr algn="r" latinLnBrk="0"/>
              <a:r>
                <a:rPr lang="zh-CN" altLang="en-US" sz="1600" dirty="0">
                  <a:solidFill>
                    <a:srgbClr val="90BDB5"/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8" name="îśḷíḓê">
              <a:extLst>
                <a:ext uri="{FF2B5EF4-FFF2-40B4-BE49-F238E27FC236}">
                  <a16:creationId xmlns="" xmlns:a16="http://schemas.microsoft.com/office/drawing/2014/main" id="{52D02823-EFD8-449A-958F-D565A229D23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70192" y="2670707"/>
              <a:ext cx="3235985" cy="857206"/>
            </a:xfrm>
            <a:prstGeom prst="rect">
              <a:avLst/>
            </a:prstGeom>
            <a:noFill/>
            <a:extLst/>
          </p:spPr>
          <p:txBody>
            <a:bodyPr wrap="square" lIns="216000" tIns="46800" rIns="144000" bIns="46800" anchor="ctr" anchorCtr="0">
              <a:normAutofit/>
            </a:bodyPr>
            <a:lstStyle/>
            <a:p>
              <a:pPr lvl="0" algn="r"/>
              <a:r>
                <a:rPr lang="zh-CN" altLang="en-US" sz="1200" dirty="0">
                  <a:solidFill>
                    <a:prstClr val="black"/>
                  </a:solidFill>
                  <a:cs typeface="+mn-ea"/>
                  <a:sym typeface="+mn-lt"/>
                </a:rPr>
                <a:t>结合上下文，在倒数第二自然段的横线上补上司机一句恰当的话语。学生分享自己的答案；需要对全文有非常准确的把握后才能填写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61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添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加标题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6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F7B20D3C-D98B-4CDC-AF9A-30E49D1596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1039137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ïŝḻídè">
            <a:extLst>
              <a:ext uri="{FF2B5EF4-FFF2-40B4-BE49-F238E27FC236}">
                <a16:creationId xmlns="" xmlns:a16="http://schemas.microsoft.com/office/drawing/2014/main" id="{5CCBC114-B9E6-42E4-8543-D5351F7BCB51}"/>
              </a:ext>
            </a:extLst>
          </p:cNvPr>
          <p:cNvGrpSpPr/>
          <p:nvPr/>
        </p:nvGrpSpPr>
        <p:grpSpPr>
          <a:xfrm>
            <a:off x="2824844" y="1340766"/>
            <a:ext cx="6414396" cy="3180549"/>
            <a:chOff x="10223500" y="4203700"/>
            <a:chExt cx="12611101" cy="6253163"/>
          </a:xfrm>
        </p:grpSpPr>
        <p:grpSp>
          <p:nvGrpSpPr>
            <p:cNvPr id="18" name="îsḷídè">
              <a:extLst>
                <a:ext uri="{FF2B5EF4-FFF2-40B4-BE49-F238E27FC236}">
                  <a16:creationId xmlns="" xmlns:a16="http://schemas.microsoft.com/office/drawing/2014/main" id="{C2754BF6-A15B-42C9-9407-24D1ED0FF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93800" y="4749800"/>
              <a:ext cx="558800" cy="355600"/>
              <a:chOff x="0" y="0"/>
              <a:chExt cx="352" cy="224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iŝḻiḍè">
                <a:extLst>
                  <a:ext uri="{FF2B5EF4-FFF2-40B4-BE49-F238E27FC236}">
                    <a16:creationId xmlns="" xmlns:a16="http://schemas.microsoft.com/office/drawing/2014/main" id="{C2DBB2B0-9171-4E76-BA00-C082BAA3A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"/>
                <a:ext cx="180" cy="22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784" y="11826"/>
                    </a:moveTo>
                    <a:cubicBezTo>
                      <a:pt x="17796" y="11816"/>
                      <a:pt x="17807" y="11807"/>
                      <a:pt x="17819" y="11796"/>
                    </a:cubicBezTo>
                    <a:cubicBezTo>
                      <a:pt x="17829" y="11807"/>
                      <a:pt x="17840" y="11816"/>
                      <a:pt x="17850" y="11826"/>
                    </a:cubicBezTo>
                    <a:cubicBezTo>
                      <a:pt x="17850" y="11826"/>
                      <a:pt x="17784" y="11826"/>
                      <a:pt x="17784" y="11826"/>
                    </a:cubicBezTo>
                    <a:close/>
                    <a:moveTo>
                      <a:pt x="17041" y="3085"/>
                    </a:moveTo>
                    <a:cubicBezTo>
                      <a:pt x="15797" y="2236"/>
                      <a:pt x="14209" y="1725"/>
                      <a:pt x="12477" y="1725"/>
                    </a:cubicBezTo>
                    <a:cubicBezTo>
                      <a:pt x="8492" y="1725"/>
                      <a:pt x="5263" y="4422"/>
                      <a:pt x="5263" y="7749"/>
                    </a:cubicBezTo>
                    <a:cubicBezTo>
                      <a:pt x="5263" y="8138"/>
                      <a:pt x="5309" y="8518"/>
                      <a:pt x="5394" y="8887"/>
                    </a:cubicBezTo>
                    <a:cubicBezTo>
                      <a:pt x="2265" y="9735"/>
                      <a:pt x="0" y="12189"/>
                      <a:pt x="0" y="15085"/>
                    </a:cubicBezTo>
                    <a:cubicBezTo>
                      <a:pt x="0" y="18682"/>
                      <a:pt x="3494" y="21600"/>
                      <a:pt x="7804" y="21600"/>
                    </a:cubicBezTo>
                    <a:cubicBezTo>
                      <a:pt x="8176" y="21600"/>
                      <a:pt x="8543" y="21576"/>
                      <a:pt x="8901" y="21534"/>
                    </a:cubicBezTo>
                    <a:lnTo>
                      <a:pt x="21600" y="21534"/>
                    </a:lnTo>
                    <a:lnTo>
                      <a:pt x="21600" y="0"/>
                    </a:lnTo>
                    <a:cubicBezTo>
                      <a:pt x="19696" y="572"/>
                      <a:pt x="18091" y="1669"/>
                      <a:pt x="17041" y="3085"/>
                    </a:cubicBezTo>
                    <a:close/>
                    <a:moveTo>
                      <a:pt x="17041" y="308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íśḻidé">
                <a:extLst>
                  <a:ext uri="{FF2B5EF4-FFF2-40B4-BE49-F238E27FC236}">
                    <a16:creationId xmlns="" xmlns:a16="http://schemas.microsoft.com/office/drawing/2014/main" id="{1CB02B84-1E8A-4B33-A63F-E291EBFE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" y="0"/>
                <a:ext cx="172" cy="22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560" y="7020"/>
                    </a:moveTo>
                    <a:cubicBezTo>
                      <a:pt x="12373" y="3119"/>
                      <a:pt x="8246" y="0"/>
                      <a:pt x="3178" y="0"/>
                    </a:cubicBezTo>
                    <a:cubicBezTo>
                      <a:pt x="2062" y="0"/>
                      <a:pt x="993" y="154"/>
                      <a:pt x="0" y="431"/>
                    </a:cubicBezTo>
                    <a:lnTo>
                      <a:pt x="0" y="21557"/>
                    </a:lnTo>
                    <a:lnTo>
                      <a:pt x="11194" y="21557"/>
                    </a:lnTo>
                    <a:cubicBezTo>
                      <a:pt x="11529" y="21586"/>
                      <a:pt x="11866" y="21600"/>
                      <a:pt x="12210" y="21600"/>
                    </a:cubicBezTo>
                    <a:cubicBezTo>
                      <a:pt x="17396" y="21600"/>
                      <a:pt x="21600" y="18335"/>
                      <a:pt x="21600" y="14307"/>
                    </a:cubicBezTo>
                    <a:cubicBezTo>
                      <a:pt x="21600" y="10371"/>
                      <a:pt x="17582" y="7164"/>
                      <a:pt x="12560" y="7020"/>
                    </a:cubicBezTo>
                    <a:close/>
                    <a:moveTo>
                      <a:pt x="12560" y="702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isļîďê">
              <a:extLst>
                <a:ext uri="{FF2B5EF4-FFF2-40B4-BE49-F238E27FC236}">
                  <a16:creationId xmlns="" xmlns:a16="http://schemas.microsoft.com/office/drawing/2014/main" id="{83958542-3D20-4484-8302-413EC6E71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10600" y="8369300"/>
              <a:ext cx="558800" cy="355600"/>
              <a:chOff x="0" y="0"/>
              <a:chExt cx="352" cy="224"/>
            </a:xfrm>
            <a:solidFill>
              <a:schemeClr val="bg1">
                <a:lumMod val="85000"/>
              </a:schemeClr>
            </a:solidFill>
          </p:grpSpPr>
          <p:sp>
            <p:nvSpPr>
              <p:cNvPr id="72" name="iSḻiḓe">
                <a:extLst>
                  <a:ext uri="{FF2B5EF4-FFF2-40B4-BE49-F238E27FC236}">
                    <a16:creationId xmlns="" xmlns:a16="http://schemas.microsoft.com/office/drawing/2014/main" id="{660AC068-328C-4279-A32D-8E12DE9DF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"/>
                <a:ext cx="180" cy="22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784" y="11826"/>
                    </a:moveTo>
                    <a:cubicBezTo>
                      <a:pt x="17796" y="11816"/>
                      <a:pt x="17807" y="11807"/>
                      <a:pt x="17819" y="11796"/>
                    </a:cubicBezTo>
                    <a:cubicBezTo>
                      <a:pt x="17829" y="11807"/>
                      <a:pt x="17840" y="11816"/>
                      <a:pt x="17850" y="11826"/>
                    </a:cubicBezTo>
                    <a:cubicBezTo>
                      <a:pt x="17850" y="11826"/>
                      <a:pt x="17784" y="11826"/>
                      <a:pt x="17784" y="11826"/>
                    </a:cubicBezTo>
                    <a:close/>
                    <a:moveTo>
                      <a:pt x="17041" y="3085"/>
                    </a:moveTo>
                    <a:cubicBezTo>
                      <a:pt x="15797" y="2236"/>
                      <a:pt x="14209" y="1725"/>
                      <a:pt x="12477" y="1725"/>
                    </a:cubicBezTo>
                    <a:cubicBezTo>
                      <a:pt x="8492" y="1725"/>
                      <a:pt x="5263" y="4422"/>
                      <a:pt x="5263" y="7749"/>
                    </a:cubicBezTo>
                    <a:cubicBezTo>
                      <a:pt x="5263" y="8138"/>
                      <a:pt x="5309" y="8518"/>
                      <a:pt x="5394" y="8887"/>
                    </a:cubicBezTo>
                    <a:cubicBezTo>
                      <a:pt x="2265" y="9735"/>
                      <a:pt x="0" y="12189"/>
                      <a:pt x="0" y="15085"/>
                    </a:cubicBezTo>
                    <a:cubicBezTo>
                      <a:pt x="0" y="18682"/>
                      <a:pt x="3494" y="21600"/>
                      <a:pt x="7804" y="21600"/>
                    </a:cubicBezTo>
                    <a:cubicBezTo>
                      <a:pt x="8176" y="21600"/>
                      <a:pt x="8543" y="21576"/>
                      <a:pt x="8901" y="21534"/>
                    </a:cubicBezTo>
                    <a:lnTo>
                      <a:pt x="21600" y="21534"/>
                    </a:lnTo>
                    <a:lnTo>
                      <a:pt x="21600" y="0"/>
                    </a:lnTo>
                    <a:cubicBezTo>
                      <a:pt x="19696" y="572"/>
                      <a:pt x="18091" y="1669"/>
                      <a:pt x="17041" y="3085"/>
                    </a:cubicBezTo>
                    <a:close/>
                    <a:moveTo>
                      <a:pt x="17041" y="308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îśľïḓé">
                <a:extLst>
                  <a:ext uri="{FF2B5EF4-FFF2-40B4-BE49-F238E27FC236}">
                    <a16:creationId xmlns="" xmlns:a16="http://schemas.microsoft.com/office/drawing/2014/main" id="{B142B030-6680-4D0C-B5AB-73BD958A8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" y="0"/>
                <a:ext cx="172" cy="22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560" y="7020"/>
                    </a:moveTo>
                    <a:cubicBezTo>
                      <a:pt x="12373" y="3119"/>
                      <a:pt x="8246" y="0"/>
                      <a:pt x="3178" y="0"/>
                    </a:cubicBezTo>
                    <a:cubicBezTo>
                      <a:pt x="2062" y="0"/>
                      <a:pt x="993" y="154"/>
                      <a:pt x="0" y="431"/>
                    </a:cubicBezTo>
                    <a:lnTo>
                      <a:pt x="0" y="21557"/>
                    </a:lnTo>
                    <a:lnTo>
                      <a:pt x="11194" y="21557"/>
                    </a:lnTo>
                    <a:cubicBezTo>
                      <a:pt x="11529" y="21586"/>
                      <a:pt x="11866" y="21600"/>
                      <a:pt x="12210" y="21600"/>
                    </a:cubicBezTo>
                    <a:cubicBezTo>
                      <a:pt x="17396" y="21600"/>
                      <a:pt x="21600" y="18335"/>
                      <a:pt x="21600" y="14307"/>
                    </a:cubicBezTo>
                    <a:cubicBezTo>
                      <a:pt x="21600" y="10371"/>
                      <a:pt x="17582" y="7164"/>
                      <a:pt x="12560" y="7020"/>
                    </a:cubicBezTo>
                    <a:close/>
                    <a:moveTo>
                      <a:pt x="12560" y="702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0" name="íṧļíḍè">
              <a:extLst>
                <a:ext uri="{FF2B5EF4-FFF2-40B4-BE49-F238E27FC236}">
                  <a16:creationId xmlns="" xmlns:a16="http://schemas.microsoft.com/office/drawing/2014/main" id="{9AAF2FBD-267B-4684-888D-5340F762E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8300" y="7839075"/>
              <a:ext cx="285750" cy="349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784" y="11826"/>
                  </a:moveTo>
                  <a:cubicBezTo>
                    <a:pt x="17796" y="11816"/>
                    <a:pt x="17807" y="11807"/>
                    <a:pt x="17819" y="11796"/>
                  </a:cubicBezTo>
                  <a:cubicBezTo>
                    <a:pt x="17829" y="11807"/>
                    <a:pt x="17840" y="11816"/>
                    <a:pt x="17850" y="11826"/>
                  </a:cubicBezTo>
                  <a:cubicBezTo>
                    <a:pt x="17850" y="11826"/>
                    <a:pt x="17784" y="11826"/>
                    <a:pt x="17784" y="11826"/>
                  </a:cubicBezTo>
                  <a:close/>
                  <a:moveTo>
                    <a:pt x="17041" y="3085"/>
                  </a:moveTo>
                  <a:cubicBezTo>
                    <a:pt x="15797" y="2236"/>
                    <a:pt x="14209" y="1725"/>
                    <a:pt x="12477" y="1725"/>
                  </a:cubicBezTo>
                  <a:cubicBezTo>
                    <a:pt x="8492" y="1725"/>
                    <a:pt x="5263" y="4422"/>
                    <a:pt x="5263" y="7749"/>
                  </a:cubicBezTo>
                  <a:cubicBezTo>
                    <a:pt x="5263" y="8138"/>
                    <a:pt x="5309" y="8518"/>
                    <a:pt x="5394" y="8887"/>
                  </a:cubicBezTo>
                  <a:cubicBezTo>
                    <a:pt x="2265" y="9735"/>
                    <a:pt x="0" y="12189"/>
                    <a:pt x="0" y="15085"/>
                  </a:cubicBezTo>
                  <a:cubicBezTo>
                    <a:pt x="0" y="18682"/>
                    <a:pt x="3494" y="21600"/>
                    <a:pt x="7804" y="21600"/>
                  </a:cubicBezTo>
                  <a:cubicBezTo>
                    <a:pt x="8176" y="21600"/>
                    <a:pt x="8543" y="21576"/>
                    <a:pt x="8901" y="21534"/>
                  </a:cubicBezTo>
                  <a:lnTo>
                    <a:pt x="21600" y="21534"/>
                  </a:lnTo>
                  <a:lnTo>
                    <a:pt x="21600" y="0"/>
                  </a:lnTo>
                  <a:cubicBezTo>
                    <a:pt x="19696" y="572"/>
                    <a:pt x="18091" y="1669"/>
                    <a:pt x="17041" y="3085"/>
                  </a:cubicBezTo>
                  <a:close/>
                  <a:moveTo>
                    <a:pt x="17041" y="3085"/>
                  </a:move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í$1iḑé">
              <a:extLst>
                <a:ext uri="{FF2B5EF4-FFF2-40B4-BE49-F238E27FC236}">
                  <a16:creationId xmlns="" xmlns:a16="http://schemas.microsoft.com/office/drawing/2014/main" id="{12657CCF-6473-41EE-B7C5-BEECBB72B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4050" y="7834313"/>
              <a:ext cx="273050" cy="355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560" y="7020"/>
                  </a:moveTo>
                  <a:cubicBezTo>
                    <a:pt x="12373" y="3119"/>
                    <a:pt x="8246" y="0"/>
                    <a:pt x="3178" y="0"/>
                  </a:cubicBezTo>
                  <a:cubicBezTo>
                    <a:pt x="2062" y="0"/>
                    <a:pt x="993" y="154"/>
                    <a:pt x="0" y="431"/>
                  </a:cubicBezTo>
                  <a:lnTo>
                    <a:pt x="0" y="21557"/>
                  </a:lnTo>
                  <a:lnTo>
                    <a:pt x="11194" y="21557"/>
                  </a:lnTo>
                  <a:cubicBezTo>
                    <a:pt x="11529" y="21586"/>
                    <a:pt x="11866" y="21600"/>
                    <a:pt x="12210" y="21600"/>
                  </a:cubicBezTo>
                  <a:cubicBezTo>
                    <a:pt x="17396" y="21600"/>
                    <a:pt x="21600" y="18335"/>
                    <a:pt x="21600" y="14307"/>
                  </a:cubicBezTo>
                  <a:cubicBezTo>
                    <a:pt x="21600" y="10371"/>
                    <a:pt x="17582" y="7164"/>
                    <a:pt x="12560" y="7020"/>
                  </a:cubicBezTo>
                  <a:close/>
                  <a:moveTo>
                    <a:pt x="12560" y="7020"/>
                  </a:moveTo>
                </a:path>
              </a:pathLst>
            </a:custGeom>
            <a:solidFill>
              <a:srgbClr val="CDCDCD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70000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íṡlïďe">
              <a:extLst>
                <a:ext uri="{FF2B5EF4-FFF2-40B4-BE49-F238E27FC236}">
                  <a16:creationId xmlns="" xmlns:a16="http://schemas.microsoft.com/office/drawing/2014/main" id="{61030E80-37C2-48B9-A33D-FA9C24150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2500" y="5791200"/>
              <a:ext cx="558800" cy="355600"/>
              <a:chOff x="0" y="0"/>
              <a:chExt cx="352" cy="224"/>
            </a:xfrm>
            <a:solidFill>
              <a:schemeClr val="bg1">
                <a:lumMod val="85000"/>
              </a:schemeClr>
            </a:solidFill>
          </p:grpSpPr>
          <p:sp>
            <p:nvSpPr>
              <p:cNvPr id="70" name="îśḻïḑe">
                <a:extLst>
                  <a:ext uri="{FF2B5EF4-FFF2-40B4-BE49-F238E27FC236}">
                    <a16:creationId xmlns="" xmlns:a16="http://schemas.microsoft.com/office/drawing/2014/main" id="{EFABA97A-E320-4090-B403-DCAD34B55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"/>
                <a:ext cx="180" cy="22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784" y="11826"/>
                    </a:moveTo>
                    <a:cubicBezTo>
                      <a:pt x="17796" y="11816"/>
                      <a:pt x="17807" y="11807"/>
                      <a:pt x="17819" y="11796"/>
                    </a:cubicBezTo>
                    <a:cubicBezTo>
                      <a:pt x="17829" y="11807"/>
                      <a:pt x="17840" y="11816"/>
                      <a:pt x="17850" y="11826"/>
                    </a:cubicBezTo>
                    <a:cubicBezTo>
                      <a:pt x="17850" y="11826"/>
                      <a:pt x="17784" y="11826"/>
                      <a:pt x="17784" y="11826"/>
                    </a:cubicBezTo>
                    <a:close/>
                    <a:moveTo>
                      <a:pt x="17041" y="3085"/>
                    </a:moveTo>
                    <a:cubicBezTo>
                      <a:pt x="15797" y="2236"/>
                      <a:pt x="14209" y="1725"/>
                      <a:pt x="12477" y="1725"/>
                    </a:cubicBezTo>
                    <a:cubicBezTo>
                      <a:pt x="8492" y="1725"/>
                      <a:pt x="5263" y="4422"/>
                      <a:pt x="5263" y="7749"/>
                    </a:cubicBezTo>
                    <a:cubicBezTo>
                      <a:pt x="5263" y="8138"/>
                      <a:pt x="5309" y="8518"/>
                      <a:pt x="5394" y="8887"/>
                    </a:cubicBezTo>
                    <a:cubicBezTo>
                      <a:pt x="2265" y="9735"/>
                      <a:pt x="0" y="12189"/>
                      <a:pt x="0" y="15085"/>
                    </a:cubicBezTo>
                    <a:cubicBezTo>
                      <a:pt x="0" y="18682"/>
                      <a:pt x="3494" y="21600"/>
                      <a:pt x="7804" y="21600"/>
                    </a:cubicBezTo>
                    <a:cubicBezTo>
                      <a:pt x="8176" y="21600"/>
                      <a:pt x="8543" y="21576"/>
                      <a:pt x="8901" y="21534"/>
                    </a:cubicBezTo>
                    <a:lnTo>
                      <a:pt x="21600" y="21534"/>
                    </a:lnTo>
                    <a:lnTo>
                      <a:pt x="21600" y="0"/>
                    </a:lnTo>
                    <a:cubicBezTo>
                      <a:pt x="19696" y="572"/>
                      <a:pt x="18091" y="1669"/>
                      <a:pt x="17041" y="3085"/>
                    </a:cubicBezTo>
                    <a:close/>
                    <a:moveTo>
                      <a:pt x="17041" y="308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íṩľîḑe">
                <a:extLst>
                  <a:ext uri="{FF2B5EF4-FFF2-40B4-BE49-F238E27FC236}">
                    <a16:creationId xmlns="" xmlns:a16="http://schemas.microsoft.com/office/drawing/2014/main" id="{B284FEAA-E4A9-4D45-B72B-BCF95F3BF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" y="0"/>
                <a:ext cx="172" cy="22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560" y="7020"/>
                    </a:moveTo>
                    <a:cubicBezTo>
                      <a:pt x="12373" y="3119"/>
                      <a:pt x="8246" y="0"/>
                      <a:pt x="3178" y="0"/>
                    </a:cubicBezTo>
                    <a:cubicBezTo>
                      <a:pt x="2062" y="0"/>
                      <a:pt x="993" y="154"/>
                      <a:pt x="0" y="431"/>
                    </a:cubicBezTo>
                    <a:lnTo>
                      <a:pt x="0" y="21557"/>
                    </a:lnTo>
                    <a:lnTo>
                      <a:pt x="11194" y="21557"/>
                    </a:lnTo>
                    <a:cubicBezTo>
                      <a:pt x="11529" y="21586"/>
                      <a:pt x="11866" y="21600"/>
                      <a:pt x="12210" y="21600"/>
                    </a:cubicBezTo>
                    <a:cubicBezTo>
                      <a:pt x="17396" y="21600"/>
                      <a:pt x="21600" y="18335"/>
                      <a:pt x="21600" y="14307"/>
                    </a:cubicBezTo>
                    <a:cubicBezTo>
                      <a:pt x="21600" y="10371"/>
                      <a:pt x="17582" y="7164"/>
                      <a:pt x="12560" y="7020"/>
                    </a:cubicBezTo>
                    <a:close/>
                    <a:moveTo>
                      <a:pt x="12560" y="702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íṩļîḍé">
              <a:extLst>
                <a:ext uri="{FF2B5EF4-FFF2-40B4-BE49-F238E27FC236}">
                  <a16:creationId xmlns="" xmlns:a16="http://schemas.microsoft.com/office/drawing/2014/main" id="{EED755C9-B617-4089-A550-E2E7E8567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13100" y="8267700"/>
              <a:ext cx="558800" cy="355600"/>
              <a:chOff x="0" y="0"/>
              <a:chExt cx="352" cy="224"/>
            </a:xfrm>
            <a:solidFill>
              <a:schemeClr val="bg1">
                <a:lumMod val="85000"/>
              </a:schemeClr>
            </a:solidFill>
          </p:grpSpPr>
          <p:sp>
            <p:nvSpPr>
              <p:cNvPr id="68" name="îSḻîḍê">
                <a:extLst>
                  <a:ext uri="{FF2B5EF4-FFF2-40B4-BE49-F238E27FC236}">
                    <a16:creationId xmlns="" xmlns:a16="http://schemas.microsoft.com/office/drawing/2014/main" id="{BE0825B1-98FE-4984-A9DC-BAC9B5BF1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"/>
                <a:ext cx="180" cy="22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784" y="11826"/>
                    </a:moveTo>
                    <a:cubicBezTo>
                      <a:pt x="17796" y="11816"/>
                      <a:pt x="17807" y="11807"/>
                      <a:pt x="17819" y="11796"/>
                    </a:cubicBezTo>
                    <a:cubicBezTo>
                      <a:pt x="17829" y="11807"/>
                      <a:pt x="17840" y="11816"/>
                      <a:pt x="17850" y="11826"/>
                    </a:cubicBezTo>
                    <a:cubicBezTo>
                      <a:pt x="17850" y="11826"/>
                      <a:pt x="17784" y="11826"/>
                      <a:pt x="17784" y="11826"/>
                    </a:cubicBezTo>
                    <a:close/>
                    <a:moveTo>
                      <a:pt x="17041" y="3085"/>
                    </a:moveTo>
                    <a:cubicBezTo>
                      <a:pt x="15797" y="2236"/>
                      <a:pt x="14209" y="1725"/>
                      <a:pt x="12477" y="1725"/>
                    </a:cubicBezTo>
                    <a:cubicBezTo>
                      <a:pt x="8492" y="1725"/>
                      <a:pt x="5263" y="4422"/>
                      <a:pt x="5263" y="7749"/>
                    </a:cubicBezTo>
                    <a:cubicBezTo>
                      <a:pt x="5263" y="8138"/>
                      <a:pt x="5309" y="8518"/>
                      <a:pt x="5394" y="8887"/>
                    </a:cubicBezTo>
                    <a:cubicBezTo>
                      <a:pt x="2265" y="9735"/>
                      <a:pt x="0" y="12189"/>
                      <a:pt x="0" y="15085"/>
                    </a:cubicBezTo>
                    <a:cubicBezTo>
                      <a:pt x="0" y="18682"/>
                      <a:pt x="3494" y="21600"/>
                      <a:pt x="7804" y="21600"/>
                    </a:cubicBezTo>
                    <a:cubicBezTo>
                      <a:pt x="8176" y="21600"/>
                      <a:pt x="8543" y="21576"/>
                      <a:pt x="8901" y="21534"/>
                    </a:cubicBezTo>
                    <a:lnTo>
                      <a:pt x="21600" y="21534"/>
                    </a:lnTo>
                    <a:lnTo>
                      <a:pt x="21600" y="0"/>
                    </a:lnTo>
                    <a:cubicBezTo>
                      <a:pt x="19696" y="572"/>
                      <a:pt x="18091" y="1669"/>
                      <a:pt x="17041" y="3085"/>
                    </a:cubicBezTo>
                    <a:close/>
                    <a:moveTo>
                      <a:pt x="17041" y="308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is1iḑé">
                <a:extLst>
                  <a:ext uri="{FF2B5EF4-FFF2-40B4-BE49-F238E27FC236}">
                    <a16:creationId xmlns="" xmlns:a16="http://schemas.microsoft.com/office/drawing/2014/main" id="{98088A55-31F4-4D25-A55E-3D02FC9EA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" y="0"/>
                <a:ext cx="172" cy="22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560" y="7020"/>
                    </a:moveTo>
                    <a:cubicBezTo>
                      <a:pt x="12373" y="3119"/>
                      <a:pt x="8246" y="0"/>
                      <a:pt x="3178" y="0"/>
                    </a:cubicBezTo>
                    <a:cubicBezTo>
                      <a:pt x="2062" y="0"/>
                      <a:pt x="993" y="154"/>
                      <a:pt x="0" y="431"/>
                    </a:cubicBezTo>
                    <a:lnTo>
                      <a:pt x="0" y="21557"/>
                    </a:lnTo>
                    <a:lnTo>
                      <a:pt x="11194" y="21557"/>
                    </a:lnTo>
                    <a:cubicBezTo>
                      <a:pt x="11529" y="21586"/>
                      <a:pt x="11866" y="21600"/>
                      <a:pt x="12210" y="21600"/>
                    </a:cubicBezTo>
                    <a:cubicBezTo>
                      <a:pt x="17396" y="21600"/>
                      <a:pt x="21600" y="18335"/>
                      <a:pt x="21600" y="14307"/>
                    </a:cubicBezTo>
                    <a:cubicBezTo>
                      <a:pt x="21600" y="10371"/>
                      <a:pt x="17582" y="7164"/>
                      <a:pt x="12560" y="7020"/>
                    </a:cubicBezTo>
                    <a:close/>
                    <a:moveTo>
                      <a:pt x="12560" y="702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iṩ1ïḋe">
              <a:extLst>
                <a:ext uri="{FF2B5EF4-FFF2-40B4-BE49-F238E27FC236}">
                  <a16:creationId xmlns="" xmlns:a16="http://schemas.microsoft.com/office/drawing/2014/main" id="{B0379B50-A101-4193-BF94-E13DCB047B3F}"/>
                </a:ext>
              </a:extLst>
            </p:cNvPr>
            <p:cNvGrpSpPr/>
            <p:nvPr/>
          </p:nvGrpSpPr>
          <p:grpSpPr>
            <a:xfrm>
              <a:off x="18148301" y="5078413"/>
              <a:ext cx="2781300" cy="1419225"/>
              <a:chOff x="18148301" y="5078413"/>
              <a:chExt cx="2781300" cy="1419225"/>
            </a:xfrm>
          </p:grpSpPr>
          <p:sp>
            <p:nvSpPr>
              <p:cNvPr id="64" name="îšḻîḓê">
                <a:extLst>
                  <a:ext uri="{FF2B5EF4-FFF2-40B4-BE49-F238E27FC236}">
                    <a16:creationId xmlns="" xmlns:a16="http://schemas.microsoft.com/office/drawing/2014/main" id="{07C3D788-3EC3-4F30-AECA-1C763A2E3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1038" y="5108575"/>
                <a:ext cx="1155700" cy="13890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784" y="11826"/>
                    </a:moveTo>
                    <a:cubicBezTo>
                      <a:pt x="17796" y="11816"/>
                      <a:pt x="17807" y="11807"/>
                      <a:pt x="17819" y="11796"/>
                    </a:cubicBezTo>
                    <a:cubicBezTo>
                      <a:pt x="17829" y="11807"/>
                      <a:pt x="17840" y="11816"/>
                      <a:pt x="17850" y="11826"/>
                    </a:cubicBezTo>
                    <a:cubicBezTo>
                      <a:pt x="17850" y="11826"/>
                      <a:pt x="17784" y="11826"/>
                      <a:pt x="17784" y="11826"/>
                    </a:cubicBezTo>
                    <a:close/>
                    <a:moveTo>
                      <a:pt x="17041" y="3085"/>
                    </a:moveTo>
                    <a:cubicBezTo>
                      <a:pt x="15797" y="2236"/>
                      <a:pt x="14209" y="1725"/>
                      <a:pt x="12477" y="1725"/>
                    </a:cubicBezTo>
                    <a:cubicBezTo>
                      <a:pt x="8492" y="1725"/>
                      <a:pt x="5263" y="4422"/>
                      <a:pt x="5263" y="7749"/>
                    </a:cubicBezTo>
                    <a:cubicBezTo>
                      <a:pt x="5263" y="8138"/>
                      <a:pt x="5309" y="8518"/>
                      <a:pt x="5394" y="8887"/>
                    </a:cubicBezTo>
                    <a:cubicBezTo>
                      <a:pt x="2265" y="9735"/>
                      <a:pt x="0" y="12189"/>
                      <a:pt x="0" y="15085"/>
                    </a:cubicBezTo>
                    <a:cubicBezTo>
                      <a:pt x="0" y="18682"/>
                      <a:pt x="3494" y="21600"/>
                      <a:pt x="7804" y="21600"/>
                    </a:cubicBezTo>
                    <a:cubicBezTo>
                      <a:pt x="8176" y="21600"/>
                      <a:pt x="8543" y="21576"/>
                      <a:pt x="8901" y="21534"/>
                    </a:cubicBezTo>
                    <a:lnTo>
                      <a:pt x="21600" y="21534"/>
                    </a:lnTo>
                    <a:lnTo>
                      <a:pt x="21600" y="0"/>
                    </a:lnTo>
                    <a:cubicBezTo>
                      <a:pt x="19696" y="572"/>
                      <a:pt x="18091" y="1669"/>
                      <a:pt x="17041" y="3085"/>
                    </a:cubicBezTo>
                    <a:close/>
                    <a:moveTo>
                      <a:pt x="17041" y="3085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65" name="îšḷïḋé">
                <a:extLst>
                  <a:ext uri="{FF2B5EF4-FFF2-40B4-BE49-F238E27FC236}">
                    <a16:creationId xmlns="" xmlns:a16="http://schemas.microsoft.com/office/drawing/2014/main" id="{56E63055-CA37-4239-89C2-1F24D7C604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48301" y="5078413"/>
                <a:ext cx="2781300" cy="1416050"/>
                <a:chOff x="0" y="0"/>
                <a:chExt cx="1752" cy="892"/>
              </a:xfrm>
            </p:grpSpPr>
            <p:sp>
              <p:nvSpPr>
                <p:cNvPr id="66" name="íşļíḑè">
                  <a:extLst>
                    <a:ext uri="{FF2B5EF4-FFF2-40B4-BE49-F238E27FC236}">
                      <a16:creationId xmlns="" xmlns:a16="http://schemas.microsoft.com/office/drawing/2014/main" id="{AA67445B-7880-42C9-8182-8D64B3FDC0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" y="0"/>
                  <a:ext cx="690" cy="892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2560" y="7020"/>
                      </a:moveTo>
                      <a:cubicBezTo>
                        <a:pt x="12373" y="3119"/>
                        <a:pt x="8246" y="0"/>
                        <a:pt x="3178" y="0"/>
                      </a:cubicBezTo>
                      <a:cubicBezTo>
                        <a:pt x="2062" y="0"/>
                        <a:pt x="993" y="154"/>
                        <a:pt x="0" y="431"/>
                      </a:cubicBezTo>
                      <a:lnTo>
                        <a:pt x="0" y="21557"/>
                      </a:lnTo>
                      <a:lnTo>
                        <a:pt x="11194" y="21557"/>
                      </a:lnTo>
                      <a:cubicBezTo>
                        <a:pt x="11529" y="21586"/>
                        <a:pt x="11866" y="21600"/>
                        <a:pt x="12210" y="21600"/>
                      </a:cubicBezTo>
                      <a:cubicBezTo>
                        <a:pt x="17396" y="21600"/>
                        <a:pt x="21600" y="18335"/>
                        <a:pt x="21600" y="14307"/>
                      </a:cubicBezTo>
                      <a:cubicBezTo>
                        <a:pt x="21600" y="10371"/>
                        <a:pt x="17582" y="7164"/>
                        <a:pt x="12560" y="7020"/>
                      </a:cubicBezTo>
                      <a:close/>
                      <a:moveTo>
                        <a:pt x="12560" y="7020"/>
                      </a:move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iṧḷíḑè">
                  <a:extLst>
                    <a:ext uri="{FF2B5EF4-FFF2-40B4-BE49-F238E27FC236}">
                      <a16:creationId xmlns="" xmlns:a16="http://schemas.microsoft.com/office/drawing/2014/main" id="{8A1EEE44-60B8-44CA-976A-50A92BFA6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48"/>
                  <a:ext cx="1752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ctr">
                  <a:normAutofit lnSpcReduction="10000"/>
                </a:bodyPr>
                <a:lstStyle/>
                <a:p>
                  <a:pPr algn="ctr"/>
                  <a:r>
                    <a:rPr lang="zh-CN" altLang="en-US">
                      <a:solidFill>
                        <a:schemeClr val="bg1"/>
                      </a:solidFill>
                      <a:cs typeface="+mn-ea"/>
                      <a:sym typeface="+mn-lt"/>
                    </a:rPr>
                    <a:t>关键词</a:t>
                  </a:r>
                  <a:endParaRPr 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5" name="iṣlídê">
              <a:extLst>
                <a:ext uri="{FF2B5EF4-FFF2-40B4-BE49-F238E27FC236}">
                  <a16:creationId xmlns="" xmlns:a16="http://schemas.microsoft.com/office/drawing/2014/main" id="{492389B4-D0C5-4FAF-860F-5A964C19A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53301" y="6370638"/>
              <a:ext cx="2781300" cy="1420812"/>
              <a:chOff x="0" y="0"/>
              <a:chExt cx="1752" cy="894"/>
            </a:xfrm>
          </p:grpSpPr>
          <p:sp>
            <p:nvSpPr>
              <p:cNvPr id="61" name="íṧlîḓè">
                <a:extLst>
                  <a:ext uri="{FF2B5EF4-FFF2-40B4-BE49-F238E27FC236}">
                    <a16:creationId xmlns="" xmlns:a16="http://schemas.microsoft.com/office/drawing/2014/main" id="{C00E87B0-B8CA-4D5E-B2D9-93F083D4A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" y="19"/>
                <a:ext cx="728" cy="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784" y="11826"/>
                    </a:moveTo>
                    <a:cubicBezTo>
                      <a:pt x="17796" y="11816"/>
                      <a:pt x="17807" y="11807"/>
                      <a:pt x="17819" y="11796"/>
                    </a:cubicBezTo>
                    <a:cubicBezTo>
                      <a:pt x="17829" y="11807"/>
                      <a:pt x="17840" y="11816"/>
                      <a:pt x="17850" y="11826"/>
                    </a:cubicBezTo>
                    <a:cubicBezTo>
                      <a:pt x="17850" y="11826"/>
                      <a:pt x="17784" y="11826"/>
                      <a:pt x="17784" y="11826"/>
                    </a:cubicBezTo>
                    <a:close/>
                    <a:moveTo>
                      <a:pt x="17041" y="3085"/>
                    </a:moveTo>
                    <a:cubicBezTo>
                      <a:pt x="15797" y="2236"/>
                      <a:pt x="14209" y="1725"/>
                      <a:pt x="12477" y="1725"/>
                    </a:cubicBezTo>
                    <a:cubicBezTo>
                      <a:pt x="8492" y="1725"/>
                      <a:pt x="5263" y="4422"/>
                      <a:pt x="5263" y="7749"/>
                    </a:cubicBezTo>
                    <a:cubicBezTo>
                      <a:pt x="5263" y="8138"/>
                      <a:pt x="5309" y="8518"/>
                      <a:pt x="5394" y="8887"/>
                    </a:cubicBezTo>
                    <a:cubicBezTo>
                      <a:pt x="2265" y="9735"/>
                      <a:pt x="0" y="12189"/>
                      <a:pt x="0" y="15085"/>
                    </a:cubicBezTo>
                    <a:cubicBezTo>
                      <a:pt x="0" y="18682"/>
                      <a:pt x="3494" y="21600"/>
                      <a:pt x="7804" y="21600"/>
                    </a:cubicBezTo>
                    <a:cubicBezTo>
                      <a:pt x="8176" y="21600"/>
                      <a:pt x="8543" y="21576"/>
                      <a:pt x="8901" y="21534"/>
                    </a:cubicBezTo>
                    <a:lnTo>
                      <a:pt x="21600" y="21534"/>
                    </a:lnTo>
                    <a:lnTo>
                      <a:pt x="21600" y="0"/>
                    </a:lnTo>
                    <a:cubicBezTo>
                      <a:pt x="19696" y="572"/>
                      <a:pt x="18091" y="1669"/>
                      <a:pt x="17041" y="3085"/>
                    </a:cubicBezTo>
                    <a:close/>
                    <a:moveTo>
                      <a:pt x="17041" y="3085"/>
                    </a:moveTo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íŝḷidè">
                <a:extLst>
                  <a:ext uri="{FF2B5EF4-FFF2-40B4-BE49-F238E27FC236}">
                    <a16:creationId xmlns="" xmlns:a16="http://schemas.microsoft.com/office/drawing/2014/main" id="{4B3E984C-8EA2-45CB-BA4D-0A481ED57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" y="0"/>
                <a:ext cx="690" cy="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560" y="7020"/>
                    </a:moveTo>
                    <a:cubicBezTo>
                      <a:pt x="12373" y="3119"/>
                      <a:pt x="8246" y="0"/>
                      <a:pt x="3178" y="0"/>
                    </a:cubicBezTo>
                    <a:cubicBezTo>
                      <a:pt x="2062" y="0"/>
                      <a:pt x="993" y="154"/>
                      <a:pt x="0" y="431"/>
                    </a:cubicBezTo>
                    <a:lnTo>
                      <a:pt x="0" y="21557"/>
                    </a:lnTo>
                    <a:lnTo>
                      <a:pt x="11194" y="21557"/>
                    </a:lnTo>
                    <a:cubicBezTo>
                      <a:pt x="11529" y="21586"/>
                      <a:pt x="11866" y="21600"/>
                      <a:pt x="12210" y="21600"/>
                    </a:cubicBezTo>
                    <a:cubicBezTo>
                      <a:pt x="17396" y="21600"/>
                      <a:pt x="21600" y="18335"/>
                      <a:pt x="21600" y="14307"/>
                    </a:cubicBezTo>
                    <a:cubicBezTo>
                      <a:pt x="21600" y="10371"/>
                      <a:pt x="17582" y="7164"/>
                      <a:pt x="12560" y="7020"/>
                    </a:cubicBezTo>
                    <a:close/>
                    <a:moveTo>
                      <a:pt x="12560" y="7020"/>
                    </a:moveTo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îṡḷídé">
                <a:extLst>
                  <a:ext uri="{FF2B5EF4-FFF2-40B4-BE49-F238E27FC236}">
                    <a16:creationId xmlns="" xmlns:a16="http://schemas.microsoft.com/office/drawing/2014/main" id="{389F3BCE-5549-462D-BC61-B040C08DC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26"/>
                <a:ext cx="175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>
                <a:normAutofit lnSpcReduction="10000"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ïṧ1ídé">
              <a:extLst>
                <a:ext uri="{FF2B5EF4-FFF2-40B4-BE49-F238E27FC236}">
                  <a16:creationId xmlns="" xmlns:a16="http://schemas.microsoft.com/office/drawing/2014/main" id="{F5498810-7AF6-48E8-A0BF-837523C6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3500" y="6489700"/>
              <a:ext cx="2489201" cy="1073150"/>
              <a:chOff x="0" y="0"/>
              <a:chExt cx="1568" cy="675"/>
            </a:xfrm>
          </p:grpSpPr>
          <p:grpSp>
            <p:nvGrpSpPr>
              <p:cNvPr id="57" name="ísḷïďé">
                <a:extLst>
                  <a:ext uri="{FF2B5EF4-FFF2-40B4-BE49-F238E27FC236}">
                    <a16:creationId xmlns="" xmlns:a16="http://schemas.microsoft.com/office/drawing/2014/main" id="{CC34E03E-E3CF-42BC-A185-7072E2459C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" y="0"/>
                <a:ext cx="1065" cy="675"/>
                <a:chOff x="0" y="0"/>
                <a:chExt cx="1065" cy="675"/>
              </a:xfrm>
            </p:grpSpPr>
            <p:sp>
              <p:nvSpPr>
                <p:cNvPr id="59" name="iŝļîḋé">
                  <a:extLst>
                    <a:ext uri="{FF2B5EF4-FFF2-40B4-BE49-F238E27FC236}">
                      <a16:creationId xmlns="" xmlns:a16="http://schemas.microsoft.com/office/drawing/2014/main" id="{F4EB69C3-C3D3-4B71-AB38-006F7C8730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546" cy="65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7784" y="11826"/>
                      </a:moveTo>
                      <a:cubicBezTo>
                        <a:pt x="17796" y="11816"/>
                        <a:pt x="17807" y="11807"/>
                        <a:pt x="17819" y="11796"/>
                      </a:cubicBezTo>
                      <a:cubicBezTo>
                        <a:pt x="17829" y="11807"/>
                        <a:pt x="17840" y="11816"/>
                        <a:pt x="17850" y="11826"/>
                      </a:cubicBezTo>
                      <a:cubicBezTo>
                        <a:pt x="17850" y="11826"/>
                        <a:pt x="17784" y="11826"/>
                        <a:pt x="17784" y="11826"/>
                      </a:cubicBezTo>
                      <a:close/>
                      <a:moveTo>
                        <a:pt x="17041" y="3085"/>
                      </a:moveTo>
                      <a:cubicBezTo>
                        <a:pt x="15797" y="2236"/>
                        <a:pt x="14209" y="1725"/>
                        <a:pt x="12477" y="1725"/>
                      </a:cubicBezTo>
                      <a:cubicBezTo>
                        <a:pt x="8492" y="1725"/>
                        <a:pt x="5263" y="4422"/>
                        <a:pt x="5263" y="7749"/>
                      </a:cubicBezTo>
                      <a:cubicBezTo>
                        <a:pt x="5263" y="8138"/>
                        <a:pt x="5309" y="8518"/>
                        <a:pt x="5394" y="8887"/>
                      </a:cubicBezTo>
                      <a:cubicBezTo>
                        <a:pt x="2265" y="9735"/>
                        <a:pt x="0" y="12189"/>
                        <a:pt x="0" y="15085"/>
                      </a:cubicBezTo>
                      <a:cubicBezTo>
                        <a:pt x="0" y="18682"/>
                        <a:pt x="3494" y="21600"/>
                        <a:pt x="7804" y="21600"/>
                      </a:cubicBezTo>
                      <a:cubicBezTo>
                        <a:pt x="8176" y="21600"/>
                        <a:pt x="8543" y="21576"/>
                        <a:pt x="8901" y="21534"/>
                      </a:cubicBezTo>
                      <a:lnTo>
                        <a:pt x="21600" y="21534"/>
                      </a:lnTo>
                      <a:lnTo>
                        <a:pt x="21600" y="0"/>
                      </a:lnTo>
                      <a:cubicBezTo>
                        <a:pt x="19696" y="572"/>
                        <a:pt x="18091" y="1669"/>
                        <a:pt x="17041" y="3085"/>
                      </a:cubicBezTo>
                      <a:close/>
                      <a:moveTo>
                        <a:pt x="17041" y="3085"/>
                      </a:moveTo>
                    </a:path>
                  </a:pathLst>
                </a:custGeom>
                <a:solidFill>
                  <a:schemeClr val="accent4">
                    <a:alpha val="7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>
                          <a:alpha val="7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îṡľîḍé">
                  <a:extLst>
                    <a:ext uri="{FF2B5EF4-FFF2-40B4-BE49-F238E27FC236}">
                      <a16:creationId xmlns="" xmlns:a16="http://schemas.microsoft.com/office/drawing/2014/main" id="{0EBF5460-4943-427E-87C2-99AC9E3C98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7" y="0"/>
                  <a:ext cx="518" cy="67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2560" y="7020"/>
                      </a:moveTo>
                      <a:cubicBezTo>
                        <a:pt x="12373" y="3119"/>
                        <a:pt x="8246" y="0"/>
                        <a:pt x="3178" y="0"/>
                      </a:cubicBezTo>
                      <a:cubicBezTo>
                        <a:pt x="2062" y="0"/>
                        <a:pt x="993" y="154"/>
                        <a:pt x="0" y="431"/>
                      </a:cubicBezTo>
                      <a:lnTo>
                        <a:pt x="0" y="21557"/>
                      </a:lnTo>
                      <a:lnTo>
                        <a:pt x="11194" y="21557"/>
                      </a:lnTo>
                      <a:cubicBezTo>
                        <a:pt x="11529" y="21586"/>
                        <a:pt x="11866" y="21600"/>
                        <a:pt x="12210" y="21600"/>
                      </a:cubicBezTo>
                      <a:cubicBezTo>
                        <a:pt x="17396" y="21600"/>
                        <a:pt x="21600" y="18335"/>
                        <a:pt x="21600" y="14307"/>
                      </a:cubicBezTo>
                      <a:cubicBezTo>
                        <a:pt x="21600" y="10371"/>
                        <a:pt x="17582" y="7164"/>
                        <a:pt x="12560" y="7020"/>
                      </a:cubicBezTo>
                      <a:close/>
                      <a:moveTo>
                        <a:pt x="12560" y="7020"/>
                      </a:moveTo>
                    </a:path>
                  </a:pathLst>
                </a:custGeom>
                <a:solidFill>
                  <a:schemeClr val="accent4">
                    <a:alpha val="7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>
                          <a:alpha val="7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8" name="íṣļîďê">
                <a:extLst>
                  <a:ext uri="{FF2B5EF4-FFF2-40B4-BE49-F238E27FC236}">
                    <a16:creationId xmlns="" xmlns:a16="http://schemas.microsoft.com/office/drawing/2014/main" id="{DFF52042-3F6A-49E0-ADEE-07F26EF97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7"/>
                <a:ext cx="156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>
                <a:normAutofit lnSpcReduction="10000"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ïşḷiḋé">
              <a:extLst>
                <a:ext uri="{FF2B5EF4-FFF2-40B4-BE49-F238E27FC236}">
                  <a16:creationId xmlns="" xmlns:a16="http://schemas.microsoft.com/office/drawing/2014/main" id="{B043EF9D-12F7-4809-9D3D-08B48A5909EF}"/>
                </a:ext>
              </a:extLst>
            </p:cNvPr>
            <p:cNvGrpSpPr/>
            <p:nvPr/>
          </p:nvGrpSpPr>
          <p:grpSpPr>
            <a:xfrm>
              <a:off x="11468100" y="5073650"/>
              <a:ext cx="2781300" cy="1419225"/>
              <a:chOff x="11468100" y="5073650"/>
              <a:chExt cx="2781300" cy="1419225"/>
            </a:xfrm>
          </p:grpSpPr>
          <p:sp>
            <p:nvSpPr>
              <p:cNvPr id="53" name="ís1îḋe">
                <a:extLst>
                  <a:ext uri="{FF2B5EF4-FFF2-40B4-BE49-F238E27FC236}">
                    <a16:creationId xmlns="" xmlns:a16="http://schemas.microsoft.com/office/drawing/2014/main" id="{D1A2B155-6D09-4B3E-9177-1468B92F23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6525" y="5073650"/>
                <a:ext cx="1095375" cy="1416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560" y="7020"/>
                    </a:moveTo>
                    <a:cubicBezTo>
                      <a:pt x="12373" y="3119"/>
                      <a:pt x="8246" y="0"/>
                      <a:pt x="3178" y="0"/>
                    </a:cubicBezTo>
                    <a:cubicBezTo>
                      <a:pt x="2062" y="0"/>
                      <a:pt x="993" y="154"/>
                      <a:pt x="0" y="431"/>
                    </a:cubicBezTo>
                    <a:lnTo>
                      <a:pt x="0" y="21557"/>
                    </a:lnTo>
                    <a:lnTo>
                      <a:pt x="11194" y="21557"/>
                    </a:lnTo>
                    <a:cubicBezTo>
                      <a:pt x="11529" y="21586"/>
                      <a:pt x="11866" y="21600"/>
                      <a:pt x="12210" y="21600"/>
                    </a:cubicBezTo>
                    <a:cubicBezTo>
                      <a:pt x="17396" y="21600"/>
                      <a:pt x="21600" y="18335"/>
                      <a:pt x="21600" y="14307"/>
                    </a:cubicBezTo>
                    <a:cubicBezTo>
                      <a:pt x="21600" y="10371"/>
                      <a:pt x="17582" y="7164"/>
                      <a:pt x="12560" y="7020"/>
                    </a:cubicBezTo>
                    <a:close/>
                    <a:moveTo>
                      <a:pt x="12560" y="7020"/>
                    </a:moveTo>
                  </a:path>
                </a:pathLst>
              </a:custGeom>
              <a:solidFill>
                <a:schemeClr val="accent2">
                  <a:alpha val="8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8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4" name="í$ḻíde">
                <a:extLst>
                  <a:ext uri="{FF2B5EF4-FFF2-40B4-BE49-F238E27FC236}">
                    <a16:creationId xmlns="" xmlns:a16="http://schemas.microsoft.com/office/drawing/2014/main" id="{718ADAF3-72E7-4772-B0A1-0BF9B79811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68100" y="5102225"/>
                <a:ext cx="2781300" cy="1390650"/>
                <a:chOff x="0" y="0"/>
                <a:chExt cx="1752" cy="875"/>
              </a:xfrm>
            </p:grpSpPr>
            <p:sp>
              <p:nvSpPr>
                <p:cNvPr id="55" name="iṩḻiḓe">
                  <a:extLst>
                    <a:ext uri="{FF2B5EF4-FFF2-40B4-BE49-F238E27FC236}">
                      <a16:creationId xmlns="" xmlns:a16="http://schemas.microsoft.com/office/drawing/2014/main" id="{03651E02-3B45-4728-A17D-306E1C9B5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" y="0"/>
                  <a:ext cx="728" cy="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7784" y="11826"/>
                      </a:moveTo>
                      <a:cubicBezTo>
                        <a:pt x="17796" y="11816"/>
                        <a:pt x="17807" y="11807"/>
                        <a:pt x="17819" y="11796"/>
                      </a:cubicBezTo>
                      <a:cubicBezTo>
                        <a:pt x="17829" y="11807"/>
                        <a:pt x="17840" y="11816"/>
                        <a:pt x="17850" y="11826"/>
                      </a:cubicBezTo>
                      <a:cubicBezTo>
                        <a:pt x="17850" y="11826"/>
                        <a:pt x="17784" y="11826"/>
                        <a:pt x="17784" y="11826"/>
                      </a:cubicBezTo>
                      <a:close/>
                      <a:moveTo>
                        <a:pt x="17041" y="3085"/>
                      </a:moveTo>
                      <a:cubicBezTo>
                        <a:pt x="15797" y="2236"/>
                        <a:pt x="14209" y="1725"/>
                        <a:pt x="12477" y="1725"/>
                      </a:cubicBezTo>
                      <a:cubicBezTo>
                        <a:pt x="8492" y="1725"/>
                        <a:pt x="5263" y="4422"/>
                        <a:pt x="5263" y="7749"/>
                      </a:cubicBezTo>
                      <a:cubicBezTo>
                        <a:pt x="5263" y="8138"/>
                        <a:pt x="5309" y="8518"/>
                        <a:pt x="5394" y="8887"/>
                      </a:cubicBezTo>
                      <a:cubicBezTo>
                        <a:pt x="2265" y="9735"/>
                        <a:pt x="0" y="12189"/>
                        <a:pt x="0" y="15085"/>
                      </a:cubicBezTo>
                      <a:cubicBezTo>
                        <a:pt x="0" y="18682"/>
                        <a:pt x="3494" y="21600"/>
                        <a:pt x="7804" y="21600"/>
                      </a:cubicBezTo>
                      <a:cubicBezTo>
                        <a:pt x="8176" y="21600"/>
                        <a:pt x="8543" y="21576"/>
                        <a:pt x="8901" y="21534"/>
                      </a:cubicBezTo>
                      <a:lnTo>
                        <a:pt x="21600" y="21534"/>
                      </a:lnTo>
                      <a:lnTo>
                        <a:pt x="21600" y="0"/>
                      </a:lnTo>
                      <a:cubicBezTo>
                        <a:pt x="19696" y="572"/>
                        <a:pt x="18091" y="1669"/>
                        <a:pt x="17041" y="3085"/>
                      </a:cubicBezTo>
                      <a:close/>
                      <a:moveTo>
                        <a:pt x="17041" y="3085"/>
                      </a:moveTo>
                    </a:path>
                  </a:pathLst>
                </a:custGeom>
                <a:solidFill>
                  <a:schemeClr val="accent2">
                    <a:alpha val="8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>
                          <a:alpha val="89999"/>
                        </a:schemeClr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îṧļïḋê">
                  <a:extLst>
                    <a:ext uri="{FF2B5EF4-FFF2-40B4-BE49-F238E27FC236}">
                      <a16:creationId xmlns="" xmlns:a16="http://schemas.microsoft.com/office/drawing/2014/main" id="{E2C70DE9-89EB-40E3-8DBA-97F6B11868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33"/>
                  <a:ext cx="1752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ctr">
                  <a:normAutofit lnSpcReduction="10000"/>
                </a:bodyPr>
                <a:lstStyle/>
                <a:p>
                  <a:pPr algn="ctr"/>
                  <a:r>
                    <a:rPr lang="zh-CN" altLang="en-US">
                      <a:solidFill>
                        <a:schemeClr val="bg1"/>
                      </a:solidFill>
                      <a:cs typeface="+mn-ea"/>
                      <a:sym typeface="+mn-lt"/>
                    </a:rPr>
                    <a:t>关键词</a:t>
                  </a:r>
                  <a:endParaRPr lang="en-US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8" name="iṣlîḓè">
              <a:extLst>
                <a:ext uri="{FF2B5EF4-FFF2-40B4-BE49-F238E27FC236}">
                  <a16:creationId xmlns="" xmlns:a16="http://schemas.microsoft.com/office/drawing/2014/main" id="{6E70C63D-97F2-4CCC-8550-FE7FCE316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22900" y="4902200"/>
              <a:ext cx="558800" cy="355600"/>
              <a:chOff x="0" y="0"/>
              <a:chExt cx="352" cy="224"/>
            </a:xfrm>
            <a:solidFill>
              <a:schemeClr val="bg1">
                <a:lumMod val="85000"/>
              </a:schemeClr>
            </a:solidFill>
          </p:grpSpPr>
          <p:sp>
            <p:nvSpPr>
              <p:cNvPr id="51" name="îṧļîďè">
                <a:extLst>
                  <a:ext uri="{FF2B5EF4-FFF2-40B4-BE49-F238E27FC236}">
                    <a16:creationId xmlns="" xmlns:a16="http://schemas.microsoft.com/office/drawing/2014/main" id="{DAE69A2D-87F7-42C6-983D-7CBD63C5D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"/>
                <a:ext cx="180" cy="22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784" y="11826"/>
                    </a:moveTo>
                    <a:cubicBezTo>
                      <a:pt x="17796" y="11816"/>
                      <a:pt x="17807" y="11807"/>
                      <a:pt x="17819" y="11796"/>
                    </a:cubicBezTo>
                    <a:cubicBezTo>
                      <a:pt x="17829" y="11807"/>
                      <a:pt x="17840" y="11816"/>
                      <a:pt x="17850" y="11826"/>
                    </a:cubicBezTo>
                    <a:cubicBezTo>
                      <a:pt x="17850" y="11826"/>
                      <a:pt x="17784" y="11826"/>
                      <a:pt x="17784" y="11826"/>
                    </a:cubicBezTo>
                    <a:close/>
                    <a:moveTo>
                      <a:pt x="17041" y="3085"/>
                    </a:moveTo>
                    <a:cubicBezTo>
                      <a:pt x="15797" y="2236"/>
                      <a:pt x="14209" y="1725"/>
                      <a:pt x="12477" y="1725"/>
                    </a:cubicBezTo>
                    <a:cubicBezTo>
                      <a:pt x="8492" y="1725"/>
                      <a:pt x="5263" y="4422"/>
                      <a:pt x="5263" y="7749"/>
                    </a:cubicBezTo>
                    <a:cubicBezTo>
                      <a:pt x="5263" y="8138"/>
                      <a:pt x="5309" y="8518"/>
                      <a:pt x="5394" y="8887"/>
                    </a:cubicBezTo>
                    <a:cubicBezTo>
                      <a:pt x="2265" y="9735"/>
                      <a:pt x="0" y="12189"/>
                      <a:pt x="0" y="15085"/>
                    </a:cubicBezTo>
                    <a:cubicBezTo>
                      <a:pt x="0" y="18682"/>
                      <a:pt x="3494" y="21600"/>
                      <a:pt x="7804" y="21600"/>
                    </a:cubicBezTo>
                    <a:cubicBezTo>
                      <a:pt x="8176" y="21600"/>
                      <a:pt x="8543" y="21576"/>
                      <a:pt x="8901" y="21534"/>
                    </a:cubicBezTo>
                    <a:lnTo>
                      <a:pt x="21600" y="21534"/>
                    </a:lnTo>
                    <a:lnTo>
                      <a:pt x="21600" y="0"/>
                    </a:lnTo>
                    <a:cubicBezTo>
                      <a:pt x="19696" y="572"/>
                      <a:pt x="18091" y="1669"/>
                      <a:pt x="17041" y="3085"/>
                    </a:cubicBezTo>
                    <a:close/>
                    <a:moveTo>
                      <a:pt x="17041" y="308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ïšliḓé">
                <a:extLst>
                  <a:ext uri="{FF2B5EF4-FFF2-40B4-BE49-F238E27FC236}">
                    <a16:creationId xmlns="" xmlns:a16="http://schemas.microsoft.com/office/drawing/2014/main" id="{0FC55268-060A-4381-BF30-4048ACCCF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" y="0"/>
                <a:ext cx="172" cy="22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560" y="7020"/>
                    </a:moveTo>
                    <a:cubicBezTo>
                      <a:pt x="12373" y="3119"/>
                      <a:pt x="8246" y="0"/>
                      <a:pt x="3178" y="0"/>
                    </a:cubicBezTo>
                    <a:cubicBezTo>
                      <a:pt x="2062" y="0"/>
                      <a:pt x="993" y="154"/>
                      <a:pt x="0" y="431"/>
                    </a:cubicBezTo>
                    <a:lnTo>
                      <a:pt x="0" y="21557"/>
                    </a:lnTo>
                    <a:lnTo>
                      <a:pt x="11194" y="21557"/>
                    </a:lnTo>
                    <a:cubicBezTo>
                      <a:pt x="11529" y="21586"/>
                      <a:pt x="11866" y="21600"/>
                      <a:pt x="12210" y="21600"/>
                    </a:cubicBezTo>
                    <a:cubicBezTo>
                      <a:pt x="17396" y="21600"/>
                      <a:pt x="21600" y="18335"/>
                      <a:pt x="21600" y="14307"/>
                    </a:cubicBezTo>
                    <a:cubicBezTo>
                      <a:pt x="21600" y="10371"/>
                      <a:pt x="17582" y="7164"/>
                      <a:pt x="12560" y="7020"/>
                    </a:cubicBezTo>
                    <a:close/>
                    <a:moveTo>
                      <a:pt x="12560" y="702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ïSlïḓé">
              <a:extLst>
                <a:ext uri="{FF2B5EF4-FFF2-40B4-BE49-F238E27FC236}">
                  <a16:creationId xmlns="" xmlns:a16="http://schemas.microsoft.com/office/drawing/2014/main" id="{D4D704C9-0102-4B5D-A552-85C1111D7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62200" y="9039225"/>
              <a:ext cx="2781300" cy="1417638"/>
              <a:chOff x="0" y="-290"/>
              <a:chExt cx="1752" cy="893"/>
            </a:xfrm>
          </p:grpSpPr>
          <p:sp>
            <p:nvSpPr>
              <p:cNvPr id="48" name="ïšļïdê">
                <a:extLst>
                  <a:ext uri="{FF2B5EF4-FFF2-40B4-BE49-F238E27FC236}">
                    <a16:creationId xmlns="" xmlns:a16="http://schemas.microsoft.com/office/drawing/2014/main" id="{CAE89F6C-C29F-42DC-81C7-002E0DD7C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" y="-272"/>
                <a:ext cx="728" cy="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784" y="11826"/>
                    </a:moveTo>
                    <a:cubicBezTo>
                      <a:pt x="17796" y="11816"/>
                      <a:pt x="17807" y="11807"/>
                      <a:pt x="17819" y="11796"/>
                    </a:cubicBezTo>
                    <a:cubicBezTo>
                      <a:pt x="17829" y="11807"/>
                      <a:pt x="17840" y="11816"/>
                      <a:pt x="17850" y="11826"/>
                    </a:cubicBezTo>
                    <a:cubicBezTo>
                      <a:pt x="17850" y="11826"/>
                      <a:pt x="17784" y="11826"/>
                      <a:pt x="17784" y="11826"/>
                    </a:cubicBezTo>
                    <a:close/>
                    <a:moveTo>
                      <a:pt x="17041" y="3085"/>
                    </a:moveTo>
                    <a:cubicBezTo>
                      <a:pt x="15797" y="2236"/>
                      <a:pt x="14209" y="1725"/>
                      <a:pt x="12477" y="1725"/>
                    </a:cubicBezTo>
                    <a:cubicBezTo>
                      <a:pt x="8492" y="1725"/>
                      <a:pt x="5263" y="4422"/>
                      <a:pt x="5263" y="7749"/>
                    </a:cubicBezTo>
                    <a:cubicBezTo>
                      <a:pt x="5263" y="8138"/>
                      <a:pt x="5309" y="8518"/>
                      <a:pt x="5394" y="8887"/>
                    </a:cubicBezTo>
                    <a:cubicBezTo>
                      <a:pt x="2265" y="9735"/>
                      <a:pt x="0" y="12189"/>
                      <a:pt x="0" y="15085"/>
                    </a:cubicBezTo>
                    <a:cubicBezTo>
                      <a:pt x="0" y="18682"/>
                      <a:pt x="3494" y="21600"/>
                      <a:pt x="7804" y="21600"/>
                    </a:cubicBezTo>
                    <a:cubicBezTo>
                      <a:pt x="8176" y="21600"/>
                      <a:pt x="8543" y="21576"/>
                      <a:pt x="8901" y="21534"/>
                    </a:cubicBezTo>
                    <a:lnTo>
                      <a:pt x="21600" y="21534"/>
                    </a:lnTo>
                    <a:lnTo>
                      <a:pt x="21600" y="0"/>
                    </a:lnTo>
                    <a:cubicBezTo>
                      <a:pt x="19696" y="572"/>
                      <a:pt x="18091" y="1669"/>
                      <a:pt x="17041" y="3085"/>
                    </a:cubicBezTo>
                    <a:close/>
                    <a:moveTo>
                      <a:pt x="17041" y="3085"/>
                    </a:moveTo>
                  </a:path>
                </a:pathLst>
              </a:custGeom>
              <a:solidFill>
                <a:srgbClr val="90BDB5">
                  <a:alpha val="8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8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îṣľîḍé">
                <a:extLst>
                  <a:ext uri="{FF2B5EF4-FFF2-40B4-BE49-F238E27FC236}">
                    <a16:creationId xmlns="" xmlns:a16="http://schemas.microsoft.com/office/drawing/2014/main" id="{7E788CEA-7606-430D-BCC6-A04B714E3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-290"/>
                <a:ext cx="690" cy="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560" y="7020"/>
                    </a:moveTo>
                    <a:cubicBezTo>
                      <a:pt x="12373" y="3119"/>
                      <a:pt x="8246" y="0"/>
                      <a:pt x="3178" y="0"/>
                    </a:cubicBezTo>
                    <a:cubicBezTo>
                      <a:pt x="2062" y="0"/>
                      <a:pt x="993" y="154"/>
                      <a:pt x="0" y="431"/>
                    </a:cubicBezTo>
                    <a:lnTo>
                      <a:pt x="0" y="21557"/>
                    </a:lnTo>
                    <a:lnTo>
                      <a:pt x="11194" y="21557"/>
                    </a:lnTo>
                    <a:cubicBezTo>
                      <a:pt x="11529" y="21586"/>
                      <a:pt x="11866" y="21600"/>
                      <a:pt x="12210" y="21600"/>
                    </a:cubicBezTo>
                    <a:cubicBezTo>
                      <a:pt x="17396" y="21600"/>
                      <a:pt x="21600" y="18335"/>
                      <a:pt x="21600" y="14307"/>
                    </a:cubicBezTo>
                    <a:cubicBezTo>
                      <a:pt x="21600" y="10371"/>
                      <a:pt x="17582" y="7164"/>
                      <a:pt x="12560" y="7020"/>
                    </a:cubicBezTo>
                    <a:close/>
                    <a:moveTo>
                      <a:pt x="12560" y="7020"/>
                    </a:moveTo>
                  </a:path>
                </a:pathLst>
              </a:custGeom>
              <a:solidFill>
                <a:srgbClr val="90BDB5">
                  <a:alpha val="8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8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îṥļíḓé">
                <a:extLst>
                  <a:ext uri="{FF2B5EF4-FFF2-40B4-BE49-F238E27FC236}">
                    <a16:creationId xmlns="" xmlns:a16="http://schemas.microsoft.com/office/drawing/2014/main" id="{525694F7-7407-488F-9575-EA85CCF8C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58"/>
                <a:ext cx="175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>
                <a:normAutofit lnSpcReduction="10000"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îṧľîḍe">
              <a:extLst>
                <a:ext uri="{FF2B5EF4-FFF2-40B4-BE49-F238E27FC236}">
                  <a16:creationId xmlns="" xmlns:a16="http://schemas.microsoft.com/office/drawing/2014/main" id="{57630DF7-5EFE-4266-8CEA-26FA284CCF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46400" y="4203700"/>
              <a:ext cx="558800" cy="355600"/>
              <a:chOff x="0" y="0"/>
              <a:chExt cx="352" cy="224"/>
            </a:xfrm>
            <a:solidFill>
              <a:schemeClr val="bg1">
                <a:lumMod val="85000"/>
              </a:schemeClr>
            </a:solidFill>
          </p:grpSpPr>
          <p:sp>
            <p:nvSpPr>
              <p:cNvPr id="46" name="iṡlîďe">
                <a:extLst>
                  <a:ext uri="{FF2B5EF4-FFF2-40B4-BE49-F238E27FC236}">
                    <a16:creationId xmlns="" xmlns:a16="http://schemas.microsoft.com/office/drawing/2014/main" id="{10175260-4FB5-41A4-A551-FDACBC444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"/>
                <a:ext cx="180" cy="22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784" y="11826"/>
                    </a:moveTo>
                    <a:cubicBezTo>
                      <a:pt x="17796" y="11816"/>
                      <a:pt x="17807" y="11807"/>
                      <a:pt x="17819" y="11796"/>
                    </a:cubicBezTo>
                    <a:cubicBezTo>
                      <a:pt x="17829" y="11807"/>
                      <a:pt x="17840" y="11816"/>
                      <a:pt x="17850" y="11826"/>
                    </a:cubicBezTo>
                    <a:cubicBezTo>
                      <a:pt x="17850" y="11826"/>
                      <a:pt x="17784" y="11826"/>
                      <a:pt x="17784" y="11826"/>
                    </a:cubicBezTo>
                    <a:close/>
                    <a:moveTo>
                      <a:pt x="17041" y="3085"/>
                    </a:moveTo>
                    <a:cubicBezTo>
                      <a:pt x="15797" y="2236"/>
                      <a:pt x="14209" y="1725"/>
                      <a:pt x="12477" y="1725"/>
                    </a:cubicBezTo>
                    <a:cubicBezTo>
                      <a:pt x="8492" y="1725"/>
                      <a:pt x="5263" y="4422"/>
                      <a:pt x="5263" y="7749"/>
                    </a:cubicBezTo>
                    <a:cubicBezTo>
                      <a:pt x="5263" y="8138"/>
                      <a:pt x="5309" y="8518"/>
                      <a:pt x="5394" y="8887"/>
                    </a:cubicBezTo>
                    <a:cubicBezTo>
                      <a:pt x="2265" y="9735"/>
                      <a:pt x="0" y="12189"/>
                      <a:pt x="0" y="15085"/>
                    </a:cubicBezTo>
                    <a:cubicBezTo>
                      <a:pt x="0" y="18682"/>
                      <a:pt x="3494" y="21600"/>
                      <a:pt x="7804" y="21600"/>
                    </a:cubicBezTo>
                    <a:cubicBezTo>
                      <a:pt x="8176" y="21600"/>
                      <a:pt x="8543" y="21576"/>
                      <a:pt x="8901" y="21534"/>
                    </a:cubicBezTo>
                    <a:lnTo>
                      <a:pt x="21600" y="21534"/>
                    </a:lnTo>
                    <a:lnTo>
                      <a:pt x="21600" y="0"/>
                    </a:lnTo>
                    <a:cubicBezTo>
                      <a:pt x="19696" y="572"/>
                      <a:pt x="18091" y="1669"/>
                      <a:pt x="17041" y="3085"/>
                    </a:cubicBezTo>
                    <a:close/>
                    <a:moveTo>
                      <a:pt x="17041" y="308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iṥ1ïḑè">
                <a:extLst>
                  <a:ext uri="{FF2B5EF4-FFF2-40B4-BE49-F238E27FC236}">
                    <a16:creationId xmlns="" xmlns:a16="http://schemas.microsoft.com/office/drawing/2014/main" id="{B5C3A026-051B-4915-84DD-0594E614D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" y="0"/>
                <a:ext cx="172" cy="22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560" y="7020"/>
                    </a:moveTo>
                    <a:cubicBezTo>
                      <a:pt x="12373" y="3119"/>
                      <a:pt x="8246" y="0"/>
                      <a:pt x="3178" y="0"/>
                    </a:cubicBezTo>
                    <a:cubicBezTo>
                      <a:pt x="2062" y="0"/>
                      <a:pt x="993" y="154"/>
                      <a:pt x="0" y="431"/>
                    </a:cubicBezTo>
                    <a:lnTo>
                      <a:pt x="0" y="21557"/>
                    </a:lnTo>
                    <a:lnTo>
                      <a:pt x="11194" y="21557"/>
                    </a:lnTo>
                    <a:cubicBezTo>
                      <a:pt x="11529" y="21586"/>
                      <a:pt x="11866" y="21600"/>
                      <a:pt x="12210" y="21600"/>
                    </a:cubicBezTo>
                    <a:cubicBezTo>
                      <a:pt x="17396" y="21600"/>
                      <a:pt x="21600" y="18335"/>
                      <a:pt x="21600" y="14307"/>
                    </a:cubicBezTo>
                    <a:cubicBezTo>
                      <a:pt x="21600" y="10371"/>
                      <a:pt x="17582" y="7164"/>
                      <a:pt x="12560" y="7020"/>
                    </a:cubicBezTo>
                    <a:close/>
                    <a:moveTo>
                      <a:pt x="12560" y="702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íṧ1iďe">
              <a:extLst>
                <a:ext uri="{FF2B5EF4-FFF2-40B4-BE49-F238E27FC236}">
                  <a16:creationId xmlns="" xmlns:a16="http://schemas.microsoft.com/office/drawing/2014/main" id="{4D4366F1-3209-4B8D-912A-295D8D457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52225" y="7269164"/>
              <a:ext cx="4076700" cy="2562225"/>
              <a:chOff x="0" y="0"/>
              <a:chExt cx="2567" cy="1613"/>
            </a:xfrm>
          </p:grpSpPr>
          <p:sp>
            <p:nvSpPr>
              <p:cNvPr id="42" name="ïşḷídê">
                <a:extLst>
                  <a:ext uri="{FF2B5EF4-FFF2-40B4-BE49-F238E27FC236}">
                    <a16:creationId xmlns="" xmlns:a16="http://schemas.microsoft.com/office/drawing/2014/main" id="{490F19BF-60EC-4DAE-B0CD-6E6B24549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1"/>
                <a:ext cx="1317" cy="1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784" y="11826"/>
                    </a:moveTo>
                    <a:cubicBezTo>
                      <a:pt x="17796" y="11816"/>
                      <a:pt x="17807" y="11807"/>
                      <a:pt x="17819" y="11796"/>
                    </a:cubicBezTo>
                    <a:cubicBezTo>
                      <a:pt x="17829" y="11807"/>
                      <a:pt x="17840" y="11816"/>
                      <a:pt x="17850" y="11826"/>
                    </a:cubicBezTo>
                    <a:cubicBezTo>
                      <a:pt x="17850" y="11826"/>
                      <a:pt x="17784" y="11826"/>
                      <a:pt x="17784" y="11826"/>
                    </a:cubicBezTo>
                    <a:close/>
                    <a:moveTo>
                      <a:pt x="17041" y="3085"/>
                    </a:moveTo>
                    <a:cubicBezTo>
                      <a:pt x="15797" y="2236"/>
                      <a:pt x="14209" y="1725"/>
                      <a:pt x="12477" y="1725"/>
                    </a:cubicBezTo>
                    <a:cubicBezTo>
                      <a:pt x="8492" y="1725"/>
                      <a:pt x="5263" y="4422"/>
                      <a:pt x="5263" y="7749"/>
                    </a:cubicBezTo>
                    <a:cubicBezTo>
                      <a:pt x="5263" y="8138"/>
                      <a:pt x="5309" y="8518"/>
                      <a:pt x="5394" y="8887"/>
                    </a:cubicBezTo>
                    <a:cubicBezTo>
                      <a:pt x="2265" y="9735"/>
                      <a:pt x="0" y="12189"/>
                      <a:pt x="0" y="15085"/>
                    </a:cubicBezTo>
                    <a:cubicBezTo>
                      <a:pt x="0" y="18682"/>
                      <a:pt x="3494" y="21600"/>
                      <a:pt x="7804" y="21600"/>
                    </a:cubicBezTo>
                    <a:cubicBezTo>
                      <a:pt x="8176" y="21600"/>
                      <a:pt x="8543" y="21576"/>
                      <a:pt x="8901" y="21534"/>
                    </a:cubicBezTo>
                    <a:lnTo>
                      <a:pt x="21600" y="21534"/>
                    </a:lnTo>
                    <a:lnTo>
                      <a:pt x="21600" y="0"/>
                    </a:lnTo>
                    <a:cubicBezTo>
                      <a:pt x="19696" y="572"/>
                      <a:pt x="18091" y="1669"/>
                      <a:pt x="17041" y="3085"/>
                    </a:cubicBezTo>
                    <a:close/>
                    <a:moveTo>
                      <a:pt x="17041" y="3085"/>
                    </a:moveTo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îṧļîḍé">
                <a:extLst>
                  <a:ext uri="{FF2B5EF4-FFF2-40B4-BE49-F238E27FC236}">
                    <a16:creationId xmlns="" xmlns:a16="http://schemas.microsoft.com/office/drawing/2014/main" id="{48474B17-C578-4D6A-B670-9772E1510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0"/>
                <a:ext cx="1249" cy="16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560" y="7020"/>
                    </a:moveTo>
                    <a:cubicBezTo>
                      <a:pt x="12373" y="3119"/>
                      <a:pt x="8246" y="0"/>
                      <a:pt x="3178" y="0"/>
                    </a:cubicBezTo>
                    <a:cubicBezTo>
                      <a:pt x="2062" y="0"/>
                      <a:pt x="993" y="154"/>
                      <a:pt x="0" y="431"/>
                    </a:cubicBezTo>
                    <a:lnTo>
                      <a:pt x="0" y="21557"/>
                    </a:lnTo>
                    <a:lnTo>
                      <a:pt x="11194" y="21557"/>
                    </a:lnTo>
                    <a:cubicBezTo>
                      <a:pt x="11529" y="21586"/>
                      <a:pt x="11866" y="21600"/>
                      <a:pt x="12210" y="21600"/>
                    </a:cubicBezTo>
                    <a:cubicBezTo>
                      <a:pt x="17396" y="21600"/>
                      <a:pt x="21600" y="18335"/>
                      <a:pt x="21600" y="14307"/>
                    </a:cubicBezTo>
                    <a:cubicBezTo>
                      <a:pt x="21600" y="10371"/>
                      <a:pt x="17582" y="7164"/>
                      <a:pt x="12560" y="7020"/>
                    </a:cubicBezTo>
                    <a:close/>
                    <a:moveTo>
                      <a:pt x="12560" y="7020"/>
                    </a:moveTo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í$ľïdè">
                <a:extLst>
                  <a:ext uri="{FF2B5EF4-FFF2-40B4-BE49-F238E27FC236}">
                    <a16:creationId xmlns="" xmlns:a16="http://schemas.microsoft.com/office/drawing/2014/main" id="{E3FAECA2-C596-4366-BF42-69813C255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" y="1068"/>
                <a:ext cx="175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>
                <a:normAutofit/>
              </a:bodyPr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en-US" sz="16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ïṣ1îdè">
                <a:extLst>
                  <a:ext uri="{FF2B5EF4-FFF2-40B4-BE49-F238E27FC236}">
                    <a16:creationId xmlns="" xmlns:a16="http://schemas.microsoft.com/office/drawing/2014/main" id="{8A92E72D-1693-4747-8649-072851829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" y="359"/>
                <a:ext cx="389" cy="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en-US" sz="4400">
                    <a:solidFill>
                      <a:schemeClr val="bg1"/>
                    </a:solidFill>
                    <a:cs typeface="+mn-ea"/>
                    <a:sym typeface="+mn-lt"/>
                  </a:rPr>
                  <a:t>8</a:t>
                </a:r>
              </a:p>
            </p:txBody>
          </p:sp>
        </p:grpSp>
        <p:grpSp>
          <p:nvGrpSpPr>
            <p:cNvPr id="32" name="ïşľîdê">
              <a:extLst>
                <a:ext uri="{FF2B5EF4-FFF2-40B4-BE49-F238E27FC236}">
                  <a16:creationId xmlns="" xmlns:a16="http://schemas.microsoft.com/office/drawing/2014/main" id="{A41A7165-5F44-4A3E-A832-45A5E51F5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7888" y="4557713"/>
              <a:ext cx="5403849" cy="3409950"/>
              <a:chOff x="0" y="0"/>
              <a:chExt cx="3403" cy="2147"/>
            </a:xfrm>
          </p:grpSpPr>
          <p:sp>
            <p:nvSpPr>
              <p:cNvPr id="38" name="iṡḻíḓé">
                <a:extLst>
                  <a:ext uri="{FF2B5EF4-FFF2-40B4-BE49-F238E27FC236}">
                    <a16:creationId xmlns="" xmlns:a16="http://schemas.microsoft.com/office/drawing/2014/main" id="{7A138604-AB55-40CF-B6CF-A8B67663F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5"/>
                <a:ext cx="1750" cy="21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784" y="11826"/>
                    </a:moveTo>
                    <a:cubicBezTo>
                      <a:pt x="17796" y="11816"/>
                      <a:pt x="17807" y="11807"/>
                      <a:pt x="17819" y="11796"/>
                    </a:cubicBezTo>
                    <a:cubicBezTo>
                      <a:pt x="17829" y="11807"/>
                      <a:pt x="17840" y="11816"/>
                      <a:pt x="17850" y="11826"/>
                    </a:cubicBezTo>
                    <a:cubicBezTo>
                      <a:pt x="17850" y="11826"/>
                      <a:pt x="17784" y="11826"/>
                      <a:pt x="17784" y="11826"/>
                    </a:cubicBezTo>
                    <a:close/>
                    <a:moveTo>
                      <a:pt x="17041" y="3085"/>
                    </a:moveTo>
                    <a:cubicBezTo>
                      <a:pt x="15797" y="2236"/>
                      <a:pt x="14209" y="1725"/>
                      <a:pt x="12477" y="1725"/>
                    </a:cubicBezTo>
                    <a:cubicBezTo>
                      <a:pt x="8492" y="1725"/>
                      <a:pt x="5263" y="4422"/>
                      <a:pt x="5263" y="7749"/>
                    </a:cubicBezTo>
                    <a:cubicBezTo>
                      <a:pt x="5263" y="8138"/>
                      <a:pt x="5309" y="8518"/>
                      <a:pt x="5394" y="8887"/>
                    </a:cubicBezTo>
                    <a:cubicBezTo>
                      <a:pt x="2265" y="9735"/>
                      <a:pt x="0" y="12189"/>
                      <a:pt x="0" y="15085"/>
                    </a:cubicBezTo>
                    <a:cubicBezTo>
                      <a:pt x="0" y="18682"/>
                      <a:pt x="3494" y="21600"/>
                      <a:pt x="7804" y="21600"/>
                    </a:cubicBezTo>
                    <a:cubicBezTo>
                      <a:pt x="8176" y="21600"/>
                      <a:pt x="8543" y="21576"/>
                      <a:pt x="8901" y="21534"/>
                    </a:cubicBezTo>
                    <a:lnTo>
                      <a:pt x="21600" y="21534"/>
                    </a:lnTo>
                    <a:lnTo>
                      <a:pt x="21600" y="0"/>
                    </a:lnTo>
                    <a:cubicBezTo>
                      <a:pt x="19696" y="572"/>
                      <a:pt x="18091" y="1669"/>
                      <a:pt x="17041" y="3085"/>
                    </a:cubicBezTo>
                    <a:close/>
                    <a:moveTo>
                      <a:pt x="17041" y="3085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ïŝḻïḑé">
                <a:extLst>
                  <a:ext uri="{FF2B5EF4-FFF2-40B4-BE49-F238E27FC236}">
                    <a16:creationId xmlns="" xmlns:a16="http://schemas.microsoft.com/office/drawing/2014/main" id="{B9FA5D26-0E03-4403-9FDE-A2829859D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" y="0"/>
                <a:ext cx="1660" cy="21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560" y="7020"/>
                    </a:moveTo>
                    <a:cubicBezTo>
                      <a:pt x="12373" y="3119"/>
                      <a:pt x="8246" y="0"/>
                      <a:pt x="3178" y="0"/>
                    </a:cubicBezTo>
                    <a:cubicBezTo>
                      <a:pt x="2062" y="0"/>
                      <a:pt x="993" y="154"/>
                      <a:pt x="0" y="431"/>
                    </a:cubicBezTo>
                    <a:lnTo>
                      <a:pt x="0" y="21557"/>
                    </a:lnTo>
                    <a:lnTo>
                      <a:pt x="11194" y="21557"/>
                    </a:lnTo>
                    <a:cubicBezTo>
                      <a:pt x="11529" y="21586"/>
                      <a:pt x="11866" y="21600"/>
                      <a:pt x="12210" y="21600"/>
                    </a:cubicBezTo>
                    <a:cubicBezTo>
                      <a:pt x="17396" y="21600"/>
                      <a:pt x="21600" y="18335"/>
                      <a:pt x="21600" y="14307"/>
                    </a:cubicBezTo>
                    <a:cubicBezTo>
                      <a:pt x="21600" y="10371"/>
                      <a:pt x="17582" y="7164"/>
                      <a:pt x="12560" y="7020"/>
                    </a:cubicBezTo>
                    <a:close/>
                    <a:moveTo>
                      <a:pt x="12560" y="7020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ïśľîḓe">
                <a:extLst>
                  <a:ext uri="{FF2B5EF4-FFF2-40B4-BE49-F238E27FC236}">
                    <a16:creationId xmlns="" xmlns:a16="http://schemas.microsoft.com/office/drawing/2014/main" id="{6ABE563C-81FF-4DF7-82BC-3ED6FD6AE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" y="1400"/>
                <a:ext cx="236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>
                <a:normAutofit/>
              </a:bodyPr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en-US" sz="16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iṡḻîdê">
                <a:extLst>
                  <a:ext uri="{FF2B5EF4-FFF2-40B4-BE49-F238E27FC236}">
                    <a16:creationId xmlns="" xmlns:a16="http://schemas.microsoft.com/office/drawing/2014/main" id="{95FDDE57-F2BD-4B20-8774-4E86E692D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" y="744"/>
                <a:ext cx="1905" cy="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zh-CN" altLang="en-US" sz="4000" dirty="0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</a:p>
            </p:txBody>
          </p:sp>
        </p:grpSp>
        <p:grpSp>
          <p:nvGrpSpPr>
            <p:cNvPr id="33" name="ïṥḷiḋé">
              <a:extLst>
                <a:ext uri="{FF2B5EF4-FFF2-40B4-BE49-F238E27FC236}">
                  <a16:creationId xmlns="" xmlns:a16="http://schemas.microsoft.com/office/drawing/2014/main" id="{97DF6663-932B-49F5-B2CD-E3538AA76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35475" y="7180265"/>
              <a:ext cx="4076700" cy="2559050"/>
              <a:chOff x="0" y="0"/>
              <a:chExt cx="2567" cy="1612"/>
            </a:xfrm>
          </p:grpSpPr>
          <p:sp>
            <p:nvSpPr>
              <p:cNvPr id="34" name="î$ľîde">
                <a:extLst>
                  <a:ext uri="{FF2B5EF4-FFF2-40B4-BE49-F238E27FC236}">
                    <a16:creationId xmlns="" xmlns:a16="http://schemas.microsoft.com/office/drawing/2014/main" id="{E95F7E3C-B5A2-4C0D-B783-462F9D809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0"/>
                <a:ext cx="1317" cy="1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784" y="11826"/>
                    </a:moveTo>
                    <a:cubicBezTo>
                      <a:pt x="17796" y="11816"/>
                      <a:pt x="17807" y="11807"/>
                      <a:pt x="17819" y="11796"/>
                    </a:cubicBezTo>
                    <a:cubicBezTo>
                      <a:pt x="17829" y="11807"/>
                      <a:pt x="17840" y="11816"/>
                      <a:pt x="17850" y="11826"/>
                    </a:cubicBezTo>
                    <a:cubicBezTo>
                      <a:pt x="17850" y="11826"/>
                      <a:pt x="17784" y="11826"/>
                      <a:pt x="17784" y="11826"/>
                    </a:cubicBezTo>
                    <a:close/>
                    <a:moveTo>
                      <a:pt x="17041" y="3085"/>
                    </a:moveTo>
                    <a:cubicBezTo>
                      <a:pt x="15797" y="2236"/>
                      <a:pt x="14209" y="1725"/>
                      <a:pt x="12477" y="1725"/>
                    </a:cubicBezTo>
                    <a:cubicBezTo>
                      <a:pt x="8492" y="1725"/>
                      <a:pt x="5263" y="4422"/>
                      <a:pt x="5263" y="7749"/>
                    </a:cubicBezTo>
                    <a:cubicBezTo>
                      <a:pt x="5263" y="8138"/>
                      <a:pt x="5309" y="8518"/>
                      <a:pt x="5394" y="8887"/>
                    </a:cubicBezTo>
                    <a:cubicBezTo>
                      <a:pt x="2265" y="9735"/>
                      <a:pt x="0" y="12189"/>
                      <a:pt x="0" y="15085"/>
                    </a:cubicBezTo>
                    <a:cubicBezTo>
                      <a:pt x="0" y="18682"/>
                      <a:pt x="3494" y="21600"/>
                      <a:pt x="7804" y="21600"/>
                    </a:cubicBezTo>
                    <a:cubicBezTo>
                      <a:pt x="8176" y="21600"/>
                      <a:pt x="8543" y="21576"/>
                      <a:pt x="8901" y="21534"/>
                    </a:cubicBezTo>
                    <a:lnTo>
                      <a:pt x="21600" y="21534"/>
                    </a:lnTo>
                    <a:lnTo>
                      <a:pt x="21600" y="0"/>
                    </a:lnTo>
                    <a:cubicBezTo>
                      <a:pt x="19696" y="572"/>
                      <a:pt x="18091" y="1669"/>
                      <a:pt x="17041" y="3085"/>
                    </a:cubicBezTo>
                    <a:close/>
                    <a:moveTo>
                      <a:pt x="17041" y="3085"/>
                    </a:moveTo>
                  </a:path>
                </a:pathLst>
              </a:custGeom>
              <a:solidFill>
                <a:schemeClr val="accent2">
                  <a:lumMod val="75000"/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íṡḻídé">
                <a:extLst>
                  <a:ext uri="{FF2B5EF4-FFF2-40B4-BE49-F238E27FC236}">
                    <a16:creationId xmlns="" xmlns:a16="http://schemas.microsoft.com/office/drawing/2014/main" id="{CA6F58C7-DC02-4C85-9E5A-1AA4465D9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0"/>
                <a:ext cx="1249" cy="16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560" y="7020"/>
                    </a:moveTo>
                    <a:cubicBezTo>
                      <a:pt x="12373" y="3119"/>
                      <a:pt x="8246" y="0"/>
                      <a:pt x="3178" y="0"/>
                    </a:cubicBezTo>
                    <a:cubicBezTo>
                      <a:pt x="2062" y="0"/>
                      <a:pt x="993" y="154"/>
                      <a:pt x="0" y="431"/>
                    </a:cubicBezTo>
                    <a:lnTo>
                      <a:pt x="0" y="21557"/>
                    </a:lnTo>
                    <a:lnTo>
                      <a:pt x="11194" y="21557"/>
                    </a:lnTo>
                    <a:cubicBezTo>
                      <a:pt x="11529" y="21586"/>
                      <a:pt x="11866" y="21600"/>
                      <a:pt x="12210" y="21600"/>
                    </a:cubicBezTo>
                    <a:cubicBezTo>
                      <a:pt x="17396" y="21600"/>
                      <a:pt x="21600" y="18335"/>
                      <a:pt x="21600" y="14307"/>
                    </a:cubicBezTo>
                    <a:cubicBezTo>
                      <a:pt x="21600" y="10371"/>
                      <a:pt x="17582" y="7164"/>
                      <a:pt x="12560" y="7020"/>
                    </a:cubicBezTo>
                    <a:close/>
                    <a:moveTo>
                      <a:pt x="12560" y="7020"/>
                    </a:moveTo>
                  </a:path>
                </a:pathLst>
              </a:custGeom>
              <a:solidFill>
                <a:schemeClr val="accent2">
                  <a:lumMod val="75000"/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>
                        <a:alpha val="70000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is1iḓé">
                <a:extLst>
                  <a:ext uri="{FF2B5EF4-FFF2-40B4-BE49-F238E27FC236}">
                    <a16:creationId xmlns="" xmlns:a16="http://schemas.microsoft.com/office/drawing/2014/main" id="{B25C95D1-53C5-414B-BB71-9F39FDF7A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" y="1060"/>
                <a:ext cx="175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>
                <a:normAutofit/>
              </a:bodyPr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en-US" sz="16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îṥļïďé">
                <a:extLst>
                  <a:ext uri="{FF2B5EF4-FFF2-40B4-BE49-F238E27FC236}">
                    <a16:creationId xmlns="" xmlns:a16="http://schemas.microsoft.com/office/drawing/2014/main" id="{C21ABF93-178C-4127-8659-3C0C20FF7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" y="252"/>
                <a:ext cx="476" cy="1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en-US" sz="5400">
                    <a:solidFill>
                      <a:schemeClr val="bg1"/>
                    </a:solidFill>
                    <a:cs typeface="+mn-ea"/>
                    <a:sym typeface="+mn-lt"/>
                  </a:rPr>
                  <a:t>9</a:t>
                </a:r>
              </a:p>
            </p:txBody>
          </p:sp>
        </p:grpSp>
      </p:grpSp>
      <p:grpSp>
        <p:nvGrpSpPr>
          <p:cNvPr id="5" name="íṧľîďê">
            <a:extLst>
              <a:ext uri="{FF2B5EF4-FFF2-40B4-BE49-F238E27FC236}">
                <a16:creationId xmlns="" xmlns:a16="http://schemas.microsoft.com/office/drawing/2014/main" id="{011DFF59-1CAC-4B31-AC7D-335174FE9F25}"/>
              </a:ext>
            </a:extLst>
          </p:cNvPr>
          <p:cNvGrpSpPr/>
          <p:nvPr/>
        </p:nvGrpSpPr>
        <p:grpSpPr>
          <a:xfrm>
            <a:off x="1446648" y="4704917"/>
            <a:ext cx="9298705" cy="1311360"/>
            <a:chOff x="1768931" y="3480708"/>
            <a:chExt cx="9298705" cy="1311360"/>
          </a:xfrm>
        </p:grpSpPr>
        <p:grpSp>
          <p:nvGrpSpPr>
            <p:cNvPr id="6" name="íSlíḑè">
              <a:extLst>
                <a:ext uri="{FF2B5EF4-FFF2-40B4-BE49-F238E27FC236}">
                  <a16:creationId xmlns="" xmlns:a16="http://schemas.microsoft.com/office/drawing/2014/main" id="{F0D1A45E-89B1-4BAE-B36D-C36CD2200539}"/>
                </a:ext>
              </a:extLst>
            </p:cNvPr>
            <p:cNvGrpSpPr/>
            <p:nvPr/>
          </p:nvGrpSpPr>
          <p:grpSpPr>
            <a:xfrm>
              <a:off x="1768931" y="3490031"/>
              <a:ext cx="2213143" cy="1302037"/>
              <a:chOff x="1732858" y="4853061"/>
              <a:chExt cx="2213143" cy="1302037"/>
            </a:xfrm>
          </p:grpSpPr>
          <p:sp>
            <p:nvSpPr>
              <p:cNvPr id="16" name="ï$ḻiḍé">
                <a:extLst>
                  <a:ext uri="{FF2B5EF4-FFF2-40B4-BE49-F238E27FC236}">
                    <a16:creationId xmlns="" xmlns:a16="http://schemas.microsoft.com/office/drawing/2014/main" id="{6051A832-B39B-4585-8D73-5C1ECFCE3B2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4853061"/>
                <a:ext cx="2213143" cy="431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7" name="íṣliḓé">
                <a:extLst>
                  <a:ext uri="{FF2B5EF4-FFF2-40B4-BE49-F238E27FC236}">
                    <a16:creationId xmlns="" xmlns:a16="http://schemas.microsoft.com/office/drawing/2014/main" id="{A244CD39-653D-4074-A592-081ACDB8E45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870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cs typeface="+mn-ea"/>
                    <a:sym typeface="+mn-lt"/>
                  </a:rPr>
                  <a:t>课堂前十分钟是学生自己通读文章的时间</a:t>
                </a:r>
                <a:endParaRPr lang="en-US" altLang="zh-CN" sz="700" kern="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íṧḷïďe">
              <a:extLst>
                <a:ext uri="{FF2B5EF4-FFF2-40B4-BE49-F238E27FC236}">
                  <a16:creationId xmlns="" xmlns:a16="http://schemas.microsoft.com/office/drawing/2014/main" id="{852DD9BF-8A1C-4296-B4D9-4DCA78E1A5A0}"/>
                </a:ext>
              </a:extLst>
            </p:cNvPr>
            <p:cNvGrpSpPr/>
            <p:nvPr/>
          </p:nvGrpSpPr>
          <p:grpSpPr>
            <a:xfrm>
              <a:off x="4130785" y="3480708"/>
              <a:ext cx="2213143" cy="1311358"/>
              <a:chOff x="1732858" y="4843738"/>
              <a:chExt cx="2213143" cy="1311358"/>
            </a:xfrm>
          </p:grpSpPr>
          <p:sp>
            <p:nvSpPr>
              <p:cNvPr id="14" name="isḷïḑè">
                <a:extLst>
                  <a:ext uri="{FF2B5EF4-FFF2-40B4-BE49-F238E27FC236}">
                    <a16:creationId xmlns="" xmlns:a16="http://schemas.microsoft.com/office/drawing/2014/main" id="{65C90755-E5B6-45BA-8625-42E16F9B79D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4843738"/>
                <a:ext cx="2213143" cy="440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6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5" name="îṥ1ïḑé">
                <a:extLst>
                  <a:ext uri="{FF2B5EF4-FFF2-40B4-BE49-F238E27FC236}">
                    <a16:creationId xmlns="" xmlns:a16="http://schemas.microsoft.com/office/drawing/2014/main" id="{580E80CF-5DC3-4D5C-90DC-851E63482C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79"/>
                <a:ext cx="2213143" cy="870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cs typeface="+mn-ea"/>
                    <a:sym typeface="+mn-lt"/>
                  </a:rPr>
                  <a:t>课堂前十分钟是学生自己通读文章的时间</a:t>
                </a:r>
                <a:endParaRPr lang="en-US" altLang="zh-CN" sz="700" kern="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ïSḷïḓé">
              <a:extLst>
                <a:ext uri="{FF2B5EF4-FFF2-40B4-BE49-F238E27FC236}">
                  <a16:creationId xmlns="" xmlns:a16="http://schemas.microsoft.com/office/drawing/2014/main" id="{70C2E7A9-8581-4049-8AED-FAFE9143FECF}"/>
                </a:ext>
              </a:extLst>
            </p:cNvPr>
            <p:cNvGrpSpPr/>
            <p:nvPr/>
          </p:nvGrpSpPr>
          <p:grpSpPr>
            <a:xfrm>
              <a:off x="6492639" y="3638220"/>
              <a:ext cx="2213143" cy="1153846"/>
              <a:chOff x="1732858" y="5001250"/>
              <a:chExt cx="2213143" cy="1153846"/>
            </a:xfrm>
          </p:grpSpPr>
          <p:sp>
            <p:nvSpPr>
              <p:cNvPr id="12" name="ïSļíďé">
                <a:extLst>
                  <a:ext uri="{FF2B5EF4-FFF2-40B4-BE49-F238E27FC236}">
                    <a16:creationId xmlns="" xmlns:a16="http://schemas.microsoft.com/office/drawing/2014/main" id="{CCA03EBE-A288-474C-B671-4E9FB3E781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3" name="išlïḓê">
                <a:extLst>
                  <a:ext uri="{FF2B5EF4-FFF2-40B4-BE49-F238E27FC236}">
                    <a16:creationId xmlns="" xmlns:a16="http://schemas.microsoft.com/office/drawing/2014/main" id="{D557D0C1-C06C-45DA-AF88-F469F76F75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870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cs typeface="+mn-ea"/>
                    <a:sym typeface="+mn-lt"/>
                  </a:rPr>
                  <a:t>课堂前十分钟是学生自己通读文章的时间</a:t>
                </a:r>
                <a:endParaRPr lang="en-US" altLang="zh-CN" sz="700" kern="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ï$ḻíďe">
              <a:extLst>
                <a:ext uri="{FF2B5EF4-FFF2-40B4-BE49-F238E27FC236}">
                  <a16:creationId xmlns="" xmlns:a16="http://schemas.microsoft.com/office/drawing/2014/main" id="{5FD2ECBA-76E0-4BA3-8BA1-4FA7EAEACF28}"/>
                </a:ext>
              </a:extLst>
            </p:cNvPr>
            <p:cNvGrpSpPr/>
            <p:nvPr/>
          </p:nvGrpSpPr>
          <p:grpSpPr>
            <a:xfrm>
              <a:off x="8854493" y="3638220"/>
              <a:ext cx="2213143" cy="1153844"/>
              <a:chOff x="1732858" y="5001250"/>
              <a:chExt cx="2213143" cy="1153844"/>
            </a:xfrm>
          </p:grpSpPr>
          <p:sp>
            <p:nvSpPr>
              <p:cNvPr id="10" name="iṡḻiďé">
                <a:extLst>
                  <a:ext uri="{FF2B5EF4-FFF2-40B4-BE49-F238E27FC236}">
                    <a16:creationId xmlns="" xmlns:a16="http://schemas.microsoft.com/office/drawing/2014/main" id="{BBDCAA7F-D27D-4084-87B4-70D3A5A9B69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1" name="íşľíďé">
                <a:extLst>
                  <a:ext uri="{FF2B5EF4-FFF2-40B4-BE49-F238E27FC236}">
                    <a16:creationId xmlns="" xmlns:a16="http://schemas.microsoft.com/office/drawing/2014/main" id="{28FF6EEC-4779-41D8-8D13-0664DBE80EE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79"/>
                <a:ext cx="2213143" cy="870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cs typeface="+mn-ea"/>
                    <a:sym typeface="+mn-lt"/>
                  </a:rPr>
                  <a:t>课堂前十分钟是学生自己通读文章的时间</a:t>
                </a:r>
                <a:endParaRPr lang="en-US" altLang="zh-CN" sz="700" kern="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652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2f727ca-a7e1-4018-9cef-2d7ac3891d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7398b05-87ab-40da-b700-60bdf9e374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dbe6beb-0175-4a3f-9d10-3c8e822367a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7d373f0-680a-4d5a-9dc5-ab78fe333a1c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9DA0"/>
      </a:accent1>
      <a:accent2>
        <a:srgbClr val="3CA6A9"/>
      </a:accent2>
      <a:accent3>
        <a:srgbClr val="43BBBE"/>
      </a:accent3>
      <a:accent4>
        <a:srgbClr val="0ACEAC"/>
      </a:accent4>
      <a:accent5>
        <a:srgbClr val="307C89"/>
      </a:accent5>
      <a:accent6>
        <a:srgbClr val="095A6E"/>
      </a:accent6>
      <a:hlink>
        <a:srgbClr val="4472C4"/>
      </a:hlink>
      <a:folHlink>
        <a:srgbClr val="BFBFBF"/>
      </a:folHlink>
    </a:clrScheme>
    <a:fontScheme name="hfhgza3k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2570</Words>
  <Application>Microsoft Office PowerPoint</Application>
  <PresentationFormat>自定义</PresentationFormat>
  <Paragraphs>226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韩范唯美小花</dc:title>
  <dc:creator>第一PPT</dc:creator>
  <cp:keywords>www.1ppt.com</cp:keywords>
  <dc:description>第一PPT</dc:description>
  <cp:lastModifiedBy>Windows User</cp:lastModifiedBy>
  <cp:revision>31</cp:revision>
  <dcterms:created xsi:type="dcterms:W3CDTF">2018-05-25T12:49:39Z</dcterms:created>
  <dcterms:modified xsi:type="dcterms:W3CDTF">2018-06-15T05:30:21Z</dcterms:modified>
</cp:coreProperties>
</file>