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charts/chart1.xml" ContentType="application/vnd.openxmlformats-officedocument.drawingml.chart+xml"/>
  <Override PartName="/ppt/theme/themeOverride4.xml" ContentType="application/vnd.openxmlformats-officedocument.themeOverr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5.xml" ContentType="application/vnd.openxmlformats-officedocument.themeOverride+xml"/>
  <Override PartName="/ppt/notesSlides/notesSlide18.xml" ContentType="application/vnd.openxmlformats-officedocument.presentationml.notesSlide+xml"/>
  <Override PartName="/ppt/theme/themeOverride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7.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8.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heme/themeOverride9.xml" ContentType="application/vnd.openxmlformats-officedocument.themeOverride+xml"/>
  <Override PartName="/ppt/notesSlides/notesSlide36.xml" ContentType="application/vnd.openxmlformats-officedocument.presentationml.notesSlide+xml"/>
  <Override PartName="/ppt/theme/themeOverride10.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11.xml" ContentType="application/vnd.openxmlformats-officedocument.themeOverr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80" r:id="rId2"/>
    <p:sldMasterId id="2147483696" r:id="rId3"/>
  </p:sldMasterIdLst>
  <p:notesMasterIdLst>
    <p:notesMasterId r:id="rId46"/>
  </p:notesMasterIdLst>
  <p:sldIdLst>
    <p:sldId id="260" r:id="rId4"/>
    <p:sldId id="312" r:id="rId5"/>
    <p:sldId id="315" r:id="rId6"/>
    <p:sldId id="314" r:id="rId7"/>
    <p:sldId id="286" r:id="rId8"/>
    <p:sldId id="287" r:id="rId9"/>
    <p:sldId id="289" r:id="rId10"/>
    <p:sldId id="274" r:id="rId11"/>
    <p:sldId id="270" r:id="rId12"/>
    <p:sldId id="271" r:id="rId13"/>
    <p:sldId id="316" r:id="rId14"/>
    <p:sldId id="317" r:id="rId15"/>
    <p:sldId id="318" r:id="rId16"/>
    <p:sldId id="319" r:id="rId17"/>
    <p:sldId id="297" r:id="rId18"/>
    <p:sldId id="298" r:id="rId19"/>
    <p:sldId id="295" r:id="rId20"/>
    <p:sldId id="275" r:id="rId21"/>
    <p:sldId id="276" r:id="rId22"/>
    <p:sldId id="320" r:id="rId23"/>
    <p:sldId id="300" r:id="rId24"/>
    <p:sldId id="307" r:id="rId25"/>
    <p:sldId id="321" r:id="rId26"/>
    <p:sldId id="322" r:id="rId27"/>
    <p:sldId id="277" r:id="rId28"/>
    <p:sldId id="302" r:id="rId29"/>
    <p:sldId id="303" r:id="rId30"/>
    <p:sldId id="283" r:id="rId31"/>
    <p:sldId id="323" r:id="rId32"/>
    <p:sldId id="324" r:id="rId33"/>
    <p:sldId id="325" r:id="rId34"/>
    <p:sldId id="327" r:id="rId35"/>
    <p:sldId id="328" r:id="rId36"/>
    <p:sldId id="329" r:id="rId37"/>
    <p:sldId id="330" r:id="rId38"/>
    <p:sldId id="280" r:id="rId39"/>
    <p:sldId id="281" r:id="rId40"/>
    <p:sldId id="305" r:id="rId41"/>
    <p:sldId id="306" r:id="rId42"/>
    <p:sldId id="304" r:id="rId43"/>
    <p:sldId id="265" r:id="rId44"/>
    <p:sldId id="331" r:id="rId45"/>
  </p:sldIdLst>
  <p:sldSz cx="12192000" cy="6858000"/>
  <p:notesSz cx="6858000" cy="9144000"/>
  <p:custDataLst>
    <p:tags r:id="rId47"/>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guide id="3" orient="horz" pos="4156" userDrawn="1">
          <p15:clr>
            <a:srgbClr val="A4A3A4"/>
          </p15:clr>
        </p15:guide>
        <p15:guide id="4" orient="horz" pos="187" userDrawn="1">
          <p15:clr>
            <a:srgbClr val="A4A3A4"/>
          </p15:clr>
        </p15:guide>
        <p15:guide id="5" pos="7491" userDrawn="1">
          <p15:clr>
            <a:srgbClr val="A4A3A4"/>
          </p15:clr>
        </p15:guide>
        <p15:guide id="6" pos="1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云轩" initials="刘云轩"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DD4"/>
    <a:srgbClr val="87B0C7"/>
    <a:srgbClr val="90B9D1"/>
    <a:srgbClr val="F4925C"/>
    <a:srgbClr val="556C92"/>
    <a:srgbClr val="294B7D"/>
    <a:srgbClr val="D3D4D6"/>
    <a:srgbClr val="124C50"/>
    <a:srgbClr val="FFFFFF"/>
    <a:srgbClr val="DB70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93"/>
  </p:normalViewPr>
  <p:slideViewPr>
    <p:cSldViewPr snapToGrid="0" snapToObjects="1">
      <p:cViewPr varScale="1">
        <p:scale>
          <a:sx n="59" d="100"/>
          <a:sy n="59" d="100"/>
        </p:scale>
        <p:origin x="-78" y="-1356"/>
      </p:cViewPr>
      <p:guideLst>
        <p:guide orient="horz" pos="2160"/>
        <p:guide orient="horz" pos="4156"/>
        <p:guide orient="horz" pos="187"/>
        <p:guide pos="3840"/>
        <p:guide pos="7491"/>
        <p:guide pos="16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
          <c:y val="6.2163016043300594E-2"/>
          <c:w val="1"/>
          <c:h val="0.95692390766954305"/>
        </c:manualLayout>
      </c:layout>
      <c:doughnutChart>
        <c:varyColors val="1"/>
        <c:ser>
          <c:idx val="0"/>
          <c:order val="0"/>
          <c:tx>
            <c:strRef>
              <c:f>Sheet1!$B$1</c:f>
              <c:strCache>
                <c:ptCount val="1"/>
                <c:pt idx="0">
                  <c:v>Q1</c:v>
                </c:pt>
              </c:strCache>
            </c:strRef>
          </c:tx>
          <c:spPr>
            <a:ln>
              <a:noFill/>
            </a:ln>
            <a:effectLst>
              <a:innerShdw blurRad="63500" dist="50800" dir="13500000">
                <a:prstClr val="black">
                  <a:alpha val="50000"/>
                </a:prstClr>
              </a:innerShdw>
            </a:effectLst>
          </c:spPr>
          <c:dPt>
            <c:idx val="0"/>
            <c:bubble3D val="0"/>
            <c:spPr>
              <a:solidFill>
                <a:schemeClr val="bg1"/>
              </a:solidFill>
              <a:ln w="19050">
                <a:solidFill>
                  <a:srgbClr val="87B0C7"/>
                </a:solidFill>
              </a:ln>
              <a:effectLst>
                <a:innerShdw blurRad="63500" dist="50800" dir="13500000">
                  <a:prstClr val="black">
                    <a:alpha val="50000"/>
                  </a:prstClr>
                </a:innerShdw>
              </a:effectLst>
            </c:spPr>
            <c:extLst xmlns:c16r2="http://schemas.microsoft.com/office/drawing/2015/06/chart">
              <c:ext xmlns:c16="http://schemas.microsoft.com/office/drawing/2014/chart" uri="{C3380CC4-5D6E-409C-BE32-E72D297353CC}">
                <c16:uniqueId val="{00000001-7D39-4661-B5C9-53EA8E8CD0AD}"/>
              </c:ext>
            </c:extLst>
          </c:dPt>
          <c:dPt>
            <c:idx val="1"/>
            <c:bubble3D val="0"/>
            <c:spPr>
              <a:noFill/>
              <a:ln w="19050">
                <a:noFill/>
              </a:ln>
              <a:effectLst>
                <a:innerShdw blurRad="63500" dist="50800" dir="13500000">
                  <a:prstClr val="black">
                    <a:alpha val="50000"/>
                  </a:prstClr>
                </a:innerShdw>
              </a:effectLst>
            </c:spPr>
            <c:extLst xmlns:c16r2="http://schemas.microsoft.com/office/drawing/2015/06/chart">
              <c:ext xmlns:c16="http://schemas.microsoft.com/office/drawing/2014/chart" uri="{C3380CC4-5D6E-409C-BE32-E72D297353CC}">
                <c16:uniqueId val="{00000003-7D39-4661-B5C9-53EA8E8CD0AD}"/>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xmlns:c16r2="http://schemas.microsoft.com/office/drawing/2015/06/chart">
            <c:ext xmlns:c16="http://schemas.microsoft.com/office/drawing/2014/chart" uri="{C3380CC4-5D6E-409C-BE32-E72D297353CC}">
              <c16:uniqueId val="{00000004-7D39-4661-B5C9-53EA8E8CD0AD}"/>
            </c:ext>
          </c:extLst>
        </c:ser>
        <c:ser>
          <c:idx val="1"/>
          <c:order val="1"/>
          <c:tx>
            <c:strRef>
              <c:f>Sheet1!$C$1</c:f>
              <c:strCache>
                <c:ptCount val="1"/>
                <c:pt idx="0">
                  <c:v>Q2</c:v>
                </c:pt>
              </c:strCache>
            </c:strRef>
          </c:tx>
          <c:spPr>
            <a:ln>
              <a:noFill/>
            </a:ln>
          </c:spPr>
          <c:dPt>
            <c:idx val="0"/>
            <c:bubble3D val="0"/>
            <c:spPr>
              <a:noFill/>
              <a:ln w="19050">
                <a:noFill/>
              </a:ln>
              <a:effectLst/>
            </c:spPr>
            <c:extLst xmlns:c16r2="http://schemas.microsoft.com/office/drawing/2015/06/chart">
              <c:ext xmlns:c16="http://schemas.microsoft.com/office/drawing/2014/chart" uri="{C3380CC4-5D6E-409C-BE32-E72D297353CC}">
                <c16:uniqueId val="{00000006-7D39-4661-B5C9-53EA8E8CD0AD}"/>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8-7D39-4661-B5C9-53EA8E8CD0AD}"/>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9-7D39-4661-B5C9-53EA8E8CD0AD}"/>
            </c:ext>
          </c:extLst>
        </c:ser>
        <c:ser>
          <c:idx val="2"/>
          <c:order val="2"/>
          <c:tx>
            <c:strRef>
              <c:f>Sheet1!$D$1</c:f>
              <c:strCache>
                <c:ptCount val="1"/>
                <c:pt idx="0">
                  <c:v>Q3</c:v>
                </c:pt>
              </c:strCache>
            </c:strRef>
          </c:tx>
          <c:spPr>
            <a:ln>
              <a:noFill/>
            </a:ln>
            <a:effectLst>
              <a:innerShdw blurRad="63500" dist="50800" dir="13500000">
                <a:prstClr val="black">
                  <a:alpha val="50000"/>
                </a:prstClr>
              </a:innerShdw>
            </a:effectLst>
          </c:spPr>
          <c:dPt>
            <c:idx val="0"/>
            <c:bubble3D val="0"/>
            <c:spPr>
              <a:solidFill>
                <a:schemeClr val="bg1"/>
              </a:solidFill>
              <a:ln w="19050">
                <a:solidFill>
                  <a:srgbClr val="87B0C7"/>
                </a:solidFill>
              </a:ln>
              <a:effectLst>
                <a:innerShdw blurRad="63500" dist="50800" dir="13500000">
                  <a:prstClr val="black">
                    <a:alpha val="50000"/>
                  </a:prstClr>
                </a:innerShdw>
              </a:effectLst>
            </c:spPr>
            <c:extLst xmlns:c16r2="http://schemas.microsoft.com/office/drawing/2015/06/chart">
              <c:ext xmlns:c16="http://schemas.microsoft.com/office/drawing/2014/chart" uri="{C3380CC4-5D6E-409C-BE32-E72D297353CC}">
                <c16:uniqueId val="{0000000B-7D39-4661-B5C9-53EA8E8CD0AD}"/>
              </c:ext>
            </c:extLst>
          </c:dPt>
          <c:dPt>
            <c:idx val="1"/>
            <c:bubble3D val="0"/>
            <c:spPr>
              <a:noFill/>
              <a:ln w="19050">
                <a:noFill/>
              </a:ln>
              <a:effectLst>
                <a:innerShdw blurRad="63500" dist="50800" dir="13500000">
                  <a:prstClr val="black">
                    <a:alpha val="50000"/>
                  </a:prstClr>
                </a:innerShdw>
              </a:effectLst>
            </c:spPr>
            <c:extLst xmlns:c16r2="http://schemas.microsoft.com/office/drawing/2015/06/chart">
              <c:ext xmlns:c16="http://schemas.microsoft.com/office/drawing/2014/chart" uri="{C3380CC4-5D6E-409C-BE32-E72D297353CC}">
                <c16:uniqueId val="{0000000D-7D39-4661-B5C9-53EA8E8CD0AD}"/>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xmlns:c16r2="http://schemas.microsoft.com/office/drawing/2015/06/chart">
            <c:ext xmlns:c16="http://schemas.microsoft.com/office/drawing/2014/chart" uri="{C3380CC4-5D6E-409C-BE32-E72D297353CC}">
              <c16:uniqueId val="{0000000E-7D39-4661-B5C9-53EA8E8CD0AD}"/>
            </c:ext>
          </c:extLst>
        </c:ser>
        <c:dLbls>
          <c:showLegendKey val="0"/>
          <c:showVal val="0"/>
          <c:showCatName val="0"/>
          <c:showSerName val="0"/>
          <c:showPercent val="0"/>
          <c:showBubbleSize val="0"/>
          <c:showLeaderLines val="1"/>
        </c:dLbls>
        <c:firstSliceAng val="0"/>
        <c:holeSize val="62"/>
      </c:doughnutChart>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bg1"/>
            </a:solidFill>
            <a:ln>
              <a:noFill/>
            </a:ln>
            <a:effectLst>
              <a:outerShdw blurRad="50800" dist="38100" dir="18900000" algn="bl" rotWithShape="0">
                <a:prstClr val="black">
                  <a:alpha val="40000"/>
                </a:prstClr>
              </a:outerShdw>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D0AA-4E9D-B1EE-DF07AD6C6BE1}"/>
            </c:ext>
          </c:extLst>
        </c:ser>
        <c:ser>
          <c:idx val="2"/>
          <c:order val="1"/>
          <c:tx>
            <c:strRef>
              <c:f>Sheet1!$D$1</c:f>
              <c:strCache>
                <c:ptCount val="1"/>
                <c:pt idx="0">
                  <c:v>系列 3</c:v>
                </c:pt>
              </c:strCache>
            </c:strRef>
          </c:tx>
          <c:spPr>
            <a:solidFill>
              <a:srgbClr val="87B0C7"/>
            </a:solidFill>
            <a:ln>
              <a:solidFill>
                <a:schemeClr val="bg1"/>
              </a:solidFill>
            </a:ln>
            <a:effectLst>
              <a:outerShdw blurRad="50800" dist="38100" algn="l" rotWithShape="0">
                <a:prstClr val="black">
                  <a:alpha val="40000"/>
                </a:prstClr>
              </a:outerShdw>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D0AA-4E9D-B1EE-DF07AD6C6BE1}"/>
            </c:ext>
          </c:extLst>
        </c:ser>
        <c:dLbls>
          <c:showLegendKey val="0"/>
          <c:showVal val="0"/>
          <c:showCatName val="0"/>
          <c:showSerName val="0"/>
          <c:showPercent val="0"/>
          <c:showBubbleSize val="0"/>
        </c:dLbls>
        <c:gapWidth val="102"/>
        <c:overlap val="-8"/>
        <c:axId val="48343296"/>
        <c:axId val="48345088"/>
      </c:barChart>
      <c:catAx>
        <c:axId val="4834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ea"/>
              </a:defRPr>
            </a:pPr>
            <a:endParaRPr lang="zh-CN"/>
          </a:p>
        </c:txPr>
        <c:crossAx val="48345088"/>
        <c:crosses val="autoZero"/>
        <c:auto val="1"/>
        <c:lblAlgn val="ctr"/>
        <c:lblOffset val="100"/>
        <c:noMultiLvlLbl val="0"/>
      </c:catAx>
      <c:valAx>
        <c:axId val="48345088"/>
        <c:scaling>
          <c:orientation val="minMax"/>
        </c:scaling>
        <c:delete val="1"/>
        <c:axPos val="l"/>
        <c:numFmt formatCode="General" sourceLinked="1"/>
        <c:majorTickMark val="none"/>
        <c:minorTickMark val="none"/>
        <c:tickLblPos val="nextTo"/>
        <c:crossAx val="48343296"/>
        <c:crosses val="autoZero"/>
        <c:crossBetween val="between"/>
      </c:valAx>
      <c:spPr>
        <a:noFill/>
        <a:ln>
          <a:noFill/>
        </a:ln>
        <a:effectLst/>
      </c:spPr>
    </c:plotArea>
    <c:plotVisOnly val="1"/>
    <c:dispBlanksAs val="gap"/>
    <c:showDLblsOverMax val="0"/>
  </c:chart>
  <c:spPr>
    <a:noFill/>
    <a:ln>
      <a:noFill/>
    </a:ln>
    <a:effectLst/>
  </c:spPr>
  <c:txPr>
    <a:bodyPr/>
    <a:lstStyle/>
    <a:p>
      <a:pPr>
        <a:defRPr>
          <a:ea typeface="+mn-ea"/>
          <a:cs typeface="+mn-ea"/>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BFB29-E845-43DA-9C66-FEAC51527806}"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D3D76-8748-43E7-921F-3DC1B5B43AF7}" type="slidenum">
              <a:rPr lang="zh-CN" altLang="en-US" smtClean="0"/>
              <a:t>‹#›</a:t>
            </a:fld>
            <a:endParaRPr lang="zh-CN" altLang="en-US"/>
          </a:p>
        </p:txBody>
      </p:sp>
    </p:spTree>
    <p:extLst>
      <p:ext uri="{BB962C8B-B14F-4D97-AF65-F5344CB8AC3E}">
        <p14:creationId xmlns:p14="http://schemas.microsoft.com/office/powerpoint/2010/main" val="47362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a:t>
            </a:fld>
            <a:endParaRPr lang="zh-CN" altLang="en-US"/>
          </a:p>
        </p:txBody>
      </p:sp>
    </p:spTree>
    <p:extLst>
      <p:ext uri="{BB962C8B-B14F-4D97-AF65-F5344CB8AC3E}">
        <p14:creationId xmlns:p14="http://schemas.microsoft.com/office/powerpoint/2010/main" val="1113126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10</a:t>
            </a:fld>
            <a:endParaRPr lang="zh-CN" altLang="en-US"/>
          </a:p>
        </p:txBody>
      </p:sp>
    </p:spTree>
    <p:extLst>
      <p:ext uri="{BB962C8B-B14F-4D97-AF65-F5344CB8AC3E}">
        <p14:creationId xmlns:p14="http://schemas.microsoft.com/office/powerpoint/2010/main" val="1347748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425883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2127392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269098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2073580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74732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2043760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519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18</a:t>
            </a:fld>
            <a:endParaRPr lang="zh-CN" altLang="en-US"/>
          </a:p>
        </p:txBody>
      </p:sp>
    </p:spTree>
    <p:extLst>
      <p:ext uri="{BB962C8B-B14F-4D97-AF65-F5344CB8AC3E}">
        <p14:creationId xmlns:p14="http://schemas.microsoft.com/office/powerpoint/2010/main" val="22463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19</a:t>
            </a:fld>
            <a:endParaRPr lang="zh-CN" altLang="en-US"/>
          </a:p>
        </p:txBody>
      </p:sp>
    </p:spTree>
    <p:extLst>
      <p:ext uri="{BB962C8B-B14F-4D97-AF65-F5344CB8AC3E}">
        <p14:creationId xmlns:p14="http://schemas.microsoft.com/office/powerpoint/2010/main" val="355775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a:t>
            </a:fld>
            <a:endParaRPr lang="zh-CN" altLang="en-US" dirty="0">
              <a:solidFill>
                <a:prstClr val="black"/>
              </a:solidFill>
            </a:endParaRPr>
          </a:p>
        </p:txBody>
      </p:sp>
    </p:spTree>
    <p:extLst>
      <p:ext uri="{BB962C8B-B14F-4D97-AF65-F5344CB8AC3E}">
        <p14:creationId xmlns:p14="http://schemas.microsoft.com/office/powerpoint/2010/main" val="343000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196206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21</a:t>
            </a:fld>
            <a:endParaRPr lang="zh-CN" altLang="en-US" dirty="0">
              <a:solidFill>
                <a:prstClr val="black"/>
              </a:solidFill>
            </a:endParaRPr>
          </a:p>
        </p:txBody>
      </p:sp>
    </p:spTree>
    <p:extLst>
      <p:ext uri="{BB962C8B-B14F-4D97-AF65-F5344CB8AC3E}">
        <p14:creationId xmlns:p14="http://schemas.microsoft.com/office/powerpoint/2010/main" val="171131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2461657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3290129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1560263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25</a:t>
            </a:fld>
            <a:endParaRPr lang="zh-CN" altLang="en-US"/>
          </a:p>
        </p:txBody>
      </p:sp>
    </p:spTree>
    <p:extLst>
      <p:ext uri="{BB962C8B-B14F-4D97-AF65-F5344CB8AC3E}">
        <p14:creationId xmlns:p14="http://schemas.microsoft.com/office/powerpoint/2010/main" val="4145783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26</a:t>
            </a:fld>
            <a:endParaRPr lang="zh-CN" altLang="en-US" dirty="0">
              <a:solidFill>
                <a:prstClr val="black"/>
              </a:solidFill>
            </a:endParaRPr>
          </a:p>
        </p:txBody>
      </p:sp>
    </p:spTree>
    <p:extLst>
      <p:ext uri="{BB962C8B-B14F-4D97-AF65-F5344CB8AC3E}">
        <p14:creationId xmlns:p14="http://schemas.microsoft.com/office/powerpoint/2010/main" val="1329744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27</a:t>
            </a:fld>
            <a:endParaRPr lang="zh-CN" altLang="en-US" dirty="0">
              <a:solidFill>
                <a:prstClr val="black"/>
              </a:solidFill>
            </a:endParaRPr>
          </a:p>
        </p:txBody>
      </p:sp>
    </p:spTree>
    <p:extLst>
      <p:ext uri="{BB962C8B-B14F-4D97-AF65-F5344CB8AC3E}">
        <p14:creationId xmlns:p14="http://schemas.microsoft.com/office/powerpoint/2010/main" val="103503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28</a:t>
            </a:fld>
            <a:endParaRPr lang="zh-CN" altLang="en-US"/>
          </a:p>
        </p:txBody>
      </p:sp>
    </p:spTree>
    <p:extLst>
      <p:ext uri="{BB962C8B-B14F-4D97-AF65-F5344CB8AC3E}">
        <p14:creationId xmlns:p14="http://schemas.microsoft.com/office/powerpoint/2010/main" val="791697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29</a:t>
            </a:fld>
            <a:endParaRPr lang="zh-CN" altLang="en-US"/>
          </a:p>
        </p:txBody>
      </p:sp>
    </p:spTree>
    <p:extLst>
      <p:ext uri="{BB962C8B-B14F-4D97-AF65-F5344CB8AC3E}">
        <p14:creationId xmlns:p14="http://schemas.microsoft.com/office/powerpoint/2010/main" val="238484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a:t>
            </a:fld>
            <a:endParaRPr lang="zh-CN" altLang="en-US"/>
          </a:p>
        </p:txBody>
      </p:sp>
    </p:spTree>
    <p:extLst>
      <p:ext uri="{BB962C8B-B14F-4D97-AF65-F5344CB8AC3E}">
        <p14:creationId xmlns:p14="http://schemas.microsoft.com/office/powerpoint/2010/main" val="413320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30</a:t>
            </a:fld>
            <a:endParaRPr lang="zh-CN" altLang="en-US"/>
          </a:p>
        </p:txBody>
      </p:sp>
    </p:spTree>
    <p:extLst>
      <p:ext uri="{BB962C8B-B14F-4D97-AF65-F5344CB8AC3E}">
        <p14:creationId xmlns:p14="http://schemas.microsoft.com/office/powerpoint/2010/main" val="3058007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31</a:t>
            </a:fld>
            <a:endParaRPr lang="zh-CN" altLang="en-US"/>
          </a:p>
        </p:txBody>
      </p:sp>
    </p:spTree>
    <p:extLst>
      <p:ext uri="{BB962C8B-B14F-4D97-AF65-F5344CB8AC3E}">
        <p14:creationId xmlns:p14="http://schemas.microsoft.com/office/powerpoint/2010/main" val="3078130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32</a:t>
            </a:fld>
            <a:endParaRPr lang="zh-CN" altLang="en-US"/>
          </a:p>
        </p:txBody>
      </p:sp>
    </p:spTree>
    <p:extLst>
      <p:ext uri="{BB962C8B-B14F-4D97-AF65-F5344CB8AC3E}">
        <p14:creationId xmlns:p14="http://schemas.microsoft.com/office/powerpoint/2010/main" val="3497401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33</a:t>
            </a:fld>
            <a:endParaRPr lang="zh-CN" altLang="en-US"/>
          </a:p>
        </p:txBody>
      </p:sp>
    </p:spTree>
    <p:extLst>
      <p:ext uri="{BB962C8B-B14F-4D97-AF65-F5344CB8AC3E}">
        <p14:creationId xmlns:p14="http://schemas.microsoft.com/office/powerpoint/2010/main" val="2026743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34</a:t>
            </a:fld>
            <a:endParaRPr lang="zh-CN" altLang="en-US"/>
          </a:p>
        </p:txBody>
      </p:sp>
    </p:spTree>
    <p:extLst>
      <p:ext uri="{BB962C8B-B14F-4D97-AF65-F5344CB8AC3E}">
        <p14:creationId xmlns:p14="http://schemas.microsoft.com/office/powerpoint/2010/main" val="1055886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35</a:t>
            </a:fld>
            <a:endParaRPr lang="zh-CN" altLang="en-US"/>
          </a:p>
        </p:txBody>
      </p:sp>
    </p:spTree>
    <p:extLst>
      <p:ext uri="{BB962C8B-B14F-4D97-AF65-F5344CB8AC3E}">
        <p14:creationId xmlns:p14="http://schemas.microsoft.com/office/powerpoint/2010/main" val="4279793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36</a:t>
            </a:fld>
            <a:endParaRPr lang="zh-CN" altLang="en-US"/>
          </a:p>
        </p:txBody>
      </p:sp>
    </p:spTree>
    <p:extLst>
      <p:ext uri="{BB962C8B-B14F-4D97-AF65-F5344CB8AC3E}">
        <p14:creationId xmlns:p14="http://schemas.microsoft.com/office/powerpoint/2010/main" val="3975135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37</a:t>
            </a:fld>
            <a:endParaRPr lang="zh-CN" altLang="en-US"/>
          </a:p>
        </p:txBody>
      </p:sp>
    </p:spTree>
    <p:extLst>
      <p:ext uri="{BB962C8B-B14F-4D97-AF65-F5344CB8AC3E}">
        <p14:creationId xmlns:p14="http://schemas.microsoft.com/office/powerpoint/2010/main" val="1641229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38</a:t>
            </a:fld>
            <a:endParaRPr lang="zh-CN" altLang="en-US" dirty="0">
              <a:solidFill>
                <a:prstClr val="black"/>
              </a:solidFill>
            </a:endParaRPr>
          </a:p>
        </p:txBody>
      </p:sp>
    </p:spTree>
    <p:extLst>
      <p:ext uri="{BB962C8B-B14F-4D97-AF65-F5344CB8AC3E}">
        <p14:creationId xmlns:p14="http://schemas.microsoft.com/office/powerpoint/2010/main" val="38765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39</a:t>
            </a:fld>
            <a:endParaRPr lang="zh-CN" altLang="en-US" dirty="0">
              <a:solidFill>
                <a:prstClr val="black"/>
              </a:solidFill>
            </a:endParaRPr>
          </a:p>
        </p:txBody>
      </p:sp>
    </p:spTree>
    <p:extLst>
      <p:ext uri="{BB962C8B-B14F-4D97-AF65-F5344CB8AC3E}">
        <p14:creationId xmlns:p14="http://schemas.microsoft.com/office/powerpoint/2010/main" val="15845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a:t>
            </a:fld>
            <a:endParaRPr lang="zh-CN" altLang="en-US"/>
          </a:p>
        </p:txBody>
      </p:sp>
    </p:spTree>
    <p:extLst>
      <p:ext uri="{BB962C8B-B14F-4D97-AF65-F5344CB8AC3E}">
        <p14:creationId xmlns:p14="http://schemas.microsoft.com/office/powerpoint/2010/main" val="2032202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40</a:t>
            </a:fld>
            <a:endParaRPr lang="zh-CN" altLang="en-US" dirty="0">
              <a:solidFill>
                <a:prstClr val="black"/>
              </a:solidFill>
            </a:endParaRPr>
          </a:p>
        </p:txBody>
      </p:sp>
    </p:spTree>
    <p:extLst>
      <p:ext uri="{BB962C8B-B14F-4D97-AF65-F5344CB8AC3E}">
        <p14:creationId xmlns:p14="http://schemas.microsoft.com/office/powerpoint/2010/main" val="1140857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41</a:t>
            </a:fld>
            <a:endParaRPr lang="zh-CN" altLang="en-US"/>
          </a:p>
        </p:txBody>
      </p:sp>
    </p:spTree>
    <p:extLst>
      <p:ext uri="{BB962C8B-B14F-4D97-AF65-F5344CB8AC3E}">
        <p14:creationId xmlns:p14="http://schemas.microsoft.com/office/powerpoint/2010/main" val="191687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5</a:t>
            </a:fld>
            <a:endParaRPr lang="en-US" altLang="zh-CN"/>
          </a:p>
        </p:txBody>
      </p:sp>
    </p:spTree>
    <p:extLst>
      <p:ext uri="{BB962C8B-B14F-4D97-AF65-F5344CB8AC3E}">
        <p14:creationId xmlns:p14="http://schemas.microsoft.com/office/powerpoint/2010/main" val="308731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09EF4E-73A8-4E5D-BF7F-600FD0F8D062}" type="slidenum">
              <a:rPr lang="zh-CN" altLang="en-US" smtClean="0"/>
              <a:pPr/>
              <a:t>6</a:t>
            </a:fld>
            <a:endParaRPr lang="en-US" altLang="zh-CN"/>
          </a:p>
        </p:txBody>
      </p:sp>
    </p:spTree>
    <p:extLst>
      <p:ext uri="{BB962C8B-B14F-4D97-AF65-F5344CB8AC3E}">
        <p14:creationId xmlns:p14="http://schemas.microsoft.com/office/powerpoint/2010/main" val="368786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09EF4E-73A8-4E5D-BF7F-600FD0F8D062}" type="slidenum">
              <a:rPr lang="zh-CN" altLang="en-US" smtClean="0"/>
              <a:pPr/>
              <a:t>7</a:t>
            </a:fld>
            <a:endParaRPr lang="en-US" altLang="zh-CN"/>
          </a:p>
        </p:txBody>
      </p:sp>
    </p:spTree>
    <p:extLst>
      <p:ext uri="{BB962C8B-B14F-4D97-AF65-F5344CB8AC3E}">
        <p14:creationId xmlns:p14="http://schemas.microsoft.com/office/powerpoint/2010/main" val="189131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8</a:t>
            </a:fld>
            <a:endParaRPr lang="zh-CN" altLang="en-US"/>
          </a:p>
        </p:txBody>
      </p:sp>
    </p:spTree>
    <p:extLst>
      <p:ext uri="{BB962C8B-B14F-4D97-AF65-F5344CB8AC3E}">
        <p14:creationId xmlns:p14="http://schemas.microsoft.com/office/powerpoint/2010/main" val="132508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7D3D76-8748-43E7-921F-3DC1B5B43AF7}" type="slidenum">
              <a:rPr lang="zh-CN" altLang="en-US" smtClean="0"/>
              <a:t>9</a:t>
            </a:fld>
            <a:endParaRPr lang="zh-CN" altLang="en-US"/>
          </a:p>
        </p:txBody>
      </p:sp>
    </p:spTree>
    <p:extLst>
      <p:ext uri="{BB962C8B-B14F-4D97-AF65-F5344CB8AC3E}">
        <p14:creationId xmlns:p14="http://schemas.microsoft.com/office/powerpoint/2010/main" val="20062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2819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49681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3205787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32304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02052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24717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358535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265945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1785548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904305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528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94BDD4"/>
        </a:solidFill>
        <a:effectLst/>
      </p:bgPr>
    </p:bg>
    <p:spTree>
      <p:nvGrpSpPr>
        <p:cNvPr id="1" name=""/>
        <p:cNvGrpSpPr/>
        <p:nvPr/>
      </p:nvGrpSpPr>
      <p:grpSpPr>
        <a:xfrm>
          <a:off x="0" y="0"/>
          <a:ext cx="0" cy="0"/>
          <a:chOff x="0" y="0"/>
          <a:chExt cx="0" cy="0"/>
        </a:xfrm>
      </p:grpSpPr>
      <p:sp>
        <p:nvSpPr>
          <p:cNvPr id="11" name="灯片编号占位符 5"/>
          <p:cNvSpPr>
            <a:spLocks noGrp="1"/>
          </p:cNvSpPr>
          <p:nvPr>
            <p:ph type="sldNum" sz="quarter" idx="4"/>
          </p:nvPr>
        </p:nvSpPr>
        <p:spPr>
          <a:xfrm>
            <a:off x="9227288" y="6403457"/>
            <a:ext cx="2743200" cy="365125"/>
          </a:xfrm>
          <a:prstGeom prst="rect">
            <a:avLst/>
          </a:prstGeom>
        </p:spPr>
        <p:txBody>
          <a:bodyPr vert="horz" lIns="91440" tIns="45720" rIns="91440" bIns="45720" rtlCol="0" anchor="ctr"/>
          <a:lstStyle>
            <a:lvl1pPr algn="r">
              <a:defRPr sz="2400">
                <a:solidFill>
                  <a:schemeClr val="bg1"/>
                </a:solidFill>
              </a:defRPr>
            </a:lvl1pPr>
          </a:lstStyle>
          <a:p>
            <a:fld id="{D2E042B1-D278-4E51-A271-6D683C342161}" type="slidenum">
              <a:rPr lang="zh-CN" altLang="en-US" smtClean="0"/>
              <a:pPr/>
              <a:t>‹#›</a:t>
            </a:fld>
            <a:endParaRPr lang="zh-CN" altLang="en-US"/>
          </a:p>
        </p:txBody>
      </p:sp>
      <p:pic>
        <p:nvPicPr>
          <p:cNvPr id="4" name="图片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5826" y="237744"/>
            <a:ext cx="1057215" cy="1070125"/>
          </a:xfrm>
          <a:prstGeom prst="rect">
            <a:avLst/>
          </a:prstGeom>
        </p:spPr>
      </p:pic>
      <p:pic>
        <p:nvPicPr>
          <p:cNvPr id="9" name="图片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8622384">
            <a:off x="9921116" y="5458905"/>
            <a:ext cx="759682" cy="1042416"/>
          </a:xfrm>
          <a:prstGeom prst="rect">
            <a:avLst/>
          </a:prstGeom>
        </p:spPr>
      </p:pic>
      <p:pic>
        <p:nvPicPr>
          <p:cNvPr id="12" name="图片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2737665">
            <a:off x="7824786" y="6132210"/>
            <a:ext cx="542327" cy="744166"/>
          </a:xfrm>
          <a:prstGeom prst="rect">
            <a:avLst/>
          </a:prstGeom>
        </p:spPr>
      </p:pic>
      <p:pic>
        <p:nvPicPr>
          <p:cNvPr id="13" name="图片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2737665">
            <a:off x="10715665" y="6207383"/>
            <a:ext cx="542327" cy="744166"/>
          </a:xfrm>
          <a:prstGeom prst="rect">
            <a:avLst/>
          </a:prstGeom>
        </p:spPr>
      </p:pic>
      <p:pic>
        <p:nvPicPr>
          <p:cNvPr id="14" name="图片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793517">
            <a:off x="8814626" y="6132209"/>
            <a:ext cx="542327" cy="744166"/>
          </a:xfrm>
          <a:prstGeom prst="rect">
            <a:avLst/>
          </a:prstGeom>
        </p:spPr>
      </p:pic>
      <p:pic>
        <p:nvPicPr>
          <p:cNvPr id="15" name="图片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793517">
            <a:off x="11591786" y="5837943"/>
            <a:ext cx="542327" cy="744166"/>
          </a:xfrm>
          <a:prstGeom prst="rect">
            <a:avLst/>
          </a:prstGeom>
        </p:spPr>
      </p:pic>
      <p:pic>
        <p:nvPicPr>
          <p:cNvPr id="16" name="图片 15"/>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793517">
            <a:off x="7122127" y="5891499"/>
            <a:ext cx="335560" cy="460446"/>
          </a:xfrm>
          <a:prstGeom prst="rect">
            <a:avLst/>
          </a:prstGeom>
        </p:spPr>
      </p:pic>
      <p:pic>
        <p:nvPicPr>
          <p:cNvPr id="17" name="图片 1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793517">
            <a:off x="7156562" y="6231769"/>
            <a:ext cx="335560" cy="460446"/>
          </a:xfrm>
          <a:prstGeom prst="rect">
            <a:avLst/>
          </a:prstGeom>
        </p:spPr>
      </p:pic>
      <p:pic>
        <p:nvPicPr>
          <p:cNvPr id="18" name="图片 17"/>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793517">
            <a:off x="7667974" y="5990858"/>
            <a:ext cx="335560" cy="460446"/>
          </a:xfrm>
          <a:prstGeom prst="rect">
            <a:avLst/>
          </a:prstGeom>
        </p:spPr>
      </p:pic>
      <p:pic>
        <p:nvPicPr>
          <p:cNvPr id="19" name="图片 1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20555872">
            <a:off x="8444592" y="5944399"/>
            <a:ext cx="542327" cy="744166"/>
          </a:xfrm>
          <a:prstGeom prst="rect">
            <a:avLst/>
          </a:prstGeom>
        </p:spPr>
      </p:pic>
      <p:pic>
        <p:nvPicPr>
          <p:cNvPr id="20" name="图片 19"/>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159839" y="5980113"/>
            <a:ext cx="920383" cy="931622"/>
          </a:xfrm>
          <a:prstGeom prst="rect">
            <a:avLst/>
          </a:prstGeom>
        </p:spPr>
      </p:pic>
      <p:pic>
        <p:nvPicPr>
          <p:cNvPr id="21" name="图片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558" y="5621296"/>
            <a:ext cx="1057215" cy="1070125"/>
          </a:xfrm>
          <a:prstGeom prst="rect">
            <a:avLst/>
          </a:prstGeom>
        </p:spPr>
      </p:pic>
      <p:pic>
        <p:nvPicPr>
          <p:cNvPr id="22" name="图片 2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302490" y="6225610"/>
            <a:ext cx="920383" cy="931622"/>
          </a:xfrm>
          <a:prstGeom prst="rect">
            <a:avLst/>
          </a:prstGeom>
        </p:spPr>
      </p:pic>
    </p:spTree>
    <p:extLst>
      <p:ext uri="{BB962C8B-B14F-4D97-AF65-F5344CB8AC3E}">
        <p14:creationId xmlns:p14="http://schemas.microsoft.com/office/powerpoint/2010/main" val="19730451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1692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2971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8551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044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0461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6901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2843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8319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9944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045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
        <p:nvSpPr>
          <p:cNvPr id="5" name="灯片编号占位符 5"/>
          <p:cNvSpPr>
            <a:spLocks noGrp="1"/>
          </p:cNvSpPr>
          <p:nvPr>
            <p:ph type="sldNum" sz="quarter" idx="4"/>
          </p:nvPr>
        </p:nvSpPr>
        <p:spPr>
          <a:xfrm>
            <a:off x="9291083" y="6403457"/>
            <a:ext cx="2743200" cy="365125"/>
          </a:xfrm>
          <a:prstGeom prst="rect">
            <a:avLst/>
          </a:prstGeom>
        </p:spPr>
        <p:txBody>
          <a:bodyPr vert="horz" lIns="91440" tIns="45720" rIns="91440" bIns="45720" rtlCol="0" anchor="ctr"/>
          <a:lstStyle>
            <a:lvl1pPr algn="r">
              <a:defRPr sz="2400">
                <a:solidFill>
                  <a:schemeClr val="bg1"/>
                </a:solidFill>
              </a:defRPr>
            </a:lvl1pPr>
          </a:lstStyle>
          <a:p>
            <a:fld id="{D2E042B1-D278-4E51-A271-6D683C342161}" type="slidenum">
              <a:rPr lang="zh-CN" altLang="en-US" smtClean="0"/>
              <a:pPr/>
              <a:t>‹#›</a:t>
            </a:fld>
            <a:endParaRPr lang="zh-CN" altLang="en-US"/>
          </a:p>
        </p:txBody>
      </p:sp>
    </p:spTree>
    <p:extLst>
      <p:ext uri="{BB962C8B-B14F-4D97-AF65-F5344CB8AC3E}">
        <p14:creationId xmlns:p14="http://schemas.microsoft.com/office/powerpoint/2010/main" val="16326217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bg>
      <p:bgPr>
        <a:solidFill>
          <a:srgbClr val="87B0C7"/>
        </a:solidFill>
        <a:effectLst/>
      </p:bgPr>
    </p:bg>
    <p:spTree>
      <p:nvGrpSpPr>
        <p:cNvPr id="1" name=""/>
        <p:cNvGrpSpPr/>
        <p:nvPr/>
      </p:nvGrpSpPr>
      <p:grpSpPr>
        <a:xfrm>
          <a:off x="0" y="0"/>
          <a:ext cx="0" cy="0"/>
          <a:chOff x="0" y="0"/>
          <a:chExt cx="0" cy="0"/>
        </a:xfrm>
      </p:grpSpPr>
      <p:sp>
        <p:nvSpPr>
          <p:cNvPr id="30" name="矩形 29"/>
          <p:cNvSpPr/>
          <p:nvPr userDrawn="1"/>
        </p:nvSpPr>
        <p:spPr>
          <a:xfrm>
            <a:off x="10356554" y="6128108"/>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8" name="图片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4267226">
            <a:off x="2451918" y="378687"/>
            <a:ext cx="582909" cy="799852"/>
          </a:xfrm>
          <a:prstGeom prst="rect">
            <a:avLst/>
          </a:prstGeom>
        </p:spPr>
      </p:pic>
      <p:sp>
        <p:nvSpPr>
          <p:cNvPr id="14" name="燕尾形 13"/>
          <p:cNvSpPr/>
          <p:nvPr userDrawn="1"/>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pic>
        <p:nvPicPr>
          <p:cNvPr id="15" name="图片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292358" y="5921369"/>
            <a:ext cx="651742" cy="659701"/>
          </a:xfrm>
          <a:prstGeom prst="rect">
            <a:avLst/>
          </a:prstGeom>
        </p:spPr>
      </p:pic>
      <p:pic>
        <p:nvPicPr>
          <p:cNvPr id="16" name="图片 1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249776" y="5770583"/>
            <a:ext cx="923049" cy="934321"/>
          </a:xfrm>
          <a:prstGeom prst="rect">
            <a:avLst/>
          </a:prstGeom>
        </p:spPr>
      </p:pic>
      <p:pic>
        <p:nvPicPr>
          <p:cNvPr id="17" name="图片 1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1407608" y="6290327"/>
            <a:ext cx="469567" cy="475301"/>
          </a:xfrm>
          <a:prstGeom prst="rect">
            <a:avLst/>
          </a:prstGeom>
        </p:spPr>
      </p:pic>
      <p:pic>
        <p:nvPicPr>
          <p:cNvPr id="18" name="图片 1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131690" y="5486400"/>
            <a:ext cx="745486" cy="754589"/>
          </a:xfrm>
          <a:prstGeom prst="rect">
            <a:avLst/>
          </a:prstGeom>
        </p:spPr>
      </p:pic>
      <p:pic>
        <p:nvPicPr>
          <p:cNvPr id="19" name="图片 18"/>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7856502">
            <a:off x="9991028" y="6283764"/>
            <a:ext cx="375710" cy="515539"/>
          </a:xfrm>
          <a:prstGeom prst="rect">
            <a:avLst/>
          </a:prstGeom>
        </p:spPr>
      </p:pic>
      <p:pic>
        <p:nvPicPr>
          <p:cNvPr id="20" name="图片 19"/>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9004921">
            <a:off x="11838878" y="5997659"/>
            <a:ext cx="375710" cy="515539"/>
          </a:xfrm>
          <a:prstGeom prst="rect">
            <a:avLst/>
          </a:prstGeom>
        </p:spPr>
      </p:pic>
      <p:pic>
        <p:nvPicPr>
          <p:cNvPr id="21" name="图片 2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561" y="590324"/>
            <a:ext cx="651742" cy="659701"/>
          </a:xfrm>
          <a:prstGeom prst="rect">
            <a:avLst/>
          </a:prstGeom>
        </p:spPr>
      </p:pic>
      <p:pic>
        <p:nvPicPr>
          <p:cNvPr id="22" name="图片 2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5166" y="1338811"/>
            <a:ext cx="469567" cy="475301"/>
          </a:xfrm>
          <a:prstGeom prst="rect">
            <a:avLst/>
          </a:prstGeom>
        </p:spPr>
      </p:pic>
      <p:pic>
        <p:nvPicPr>
          <p:cNvPr id="23" name="图片 2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683821" y="-4957"/>
            <a:ext cx="923049" cy="934321"/>
          </a:xfrm>
          <a:prstGeom prst="rect">
            <a:avLst/>
          </a:prstGeom>
        </p:spPr>
      </p:pic>
      <p:pic>
        <p:nvPicPr>
          <p:cNvPr id="24" name="图片 2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913723" y="831356"/>
            <a:ext cx="469567" cy="475301"/>
          </a:xfrm>
          <a:prstGeom prst="rect">
            <a:avLst/>
          </a:prstGeom>
        </p:spPr>
      </p:pic>
      <p:pic>
        <p:nvPicPr>
          <p:cNvPr id="25" name="图片 2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77611" y="314418"/>
            <a:ext cx="745486" cy="754589"/>
          </a:xfrm>
          <a:prstGeom prst="rect">
            <a:avLst/>
          </a:prstGeom>
        </p:spPr>
      </p:pic>
      <p:pic>
        <p:nvPicPr>
          <p:cNvPr id="26" name="图片 25"/>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6409616">
            <a:off x="748426" y="926026"/>
            <a:ext cx="375710" cy="515539"/>
          </a:xfrm>
          <a:prstGeom prst="rect">
            <a:avLst/>
          </a:prstGeom>
        </p:spPr>
      </p:pic>
      <p:pic>
        <p:nvPicPr>
          <p:cNvPr id="27" name="图片 26"/>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6409616">
            <a:off x="471690" y="222294"/>
            <a:ext cx="375710" cy="515539"/>
          </a:xfrm>
          <a:prstGeom prst="rect">
            <a:avLst/>
          </a:prstGeom>
        </p:spPr>
      </p:pic>
    </p:spTree>
    <p:extLst>
      <p:ext uri="{BB962C8B-B14F-4D97-AF65-F5344CB8AC3E}">
        <p14:creationId xmlns:p14="http://schemas.microsoft.com/office/powerpoint/2010/main" val="30479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82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45318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1805" y="427269"/>
            <a:ext cx="11896856" cy="466064"/>
          </a:xfrm>
          <a:prstGeom prst="rect">
            <a:avLst/>
          </a:prstGeom>
        </p:spPr>
        <p:txBody>
          <a:bodyPr>
            <a:noAutofit/>
          </a:bodyPr>
          <a:lstStyle>
            <a:lvl1pPr algn="ctr">
              <a:defRPr sz="1867" b="1" i="0">
                <a:solidFill>
                  <a:schemeClr val="tx1">
                    <a:lumMod val="65000"/>
                    <a:lumOff val="35000"/>
                  </a:schemeClr>
                </a:solidFill>
                <a:latin typeface="微软雅黑" pitchFamily="34" charset="-122"/>
                <a:ea typeface="微软雅黑" pitchFamily="34" charset="-122"/>
              </a:defRPr>
            </a:lvl1pPr>
          </a:lstStyle>
          <a:p>
            <a:r>
              <a:rPr lang="zh-CN" altLang="en-US" dirty="0" smtClean="0"/>
              <a:t>第一部分  点击此处输入您的标题</a:t>
            </a:r>
            <a:endParaRPr lang="zh-CN" altLang="en-US" dirty="0"/>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2274D81-BE9C-4C9D-8371-8BC208C7A872}" type="datetimeFigureOut">
              <a:rPr lang="zh-CN" altLang="en-US" smtClean="0"/>
              <a:t>2018/4/23</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EED5F6FF-76A1-4CE1-A727-BAA53E4938F6}" type="slidenum">
              <a:rPr lang="zh-CN" altLang="en-US" smtClean="0"/>
              <a:t>‹#›</a:t>
            </a:fld>
            <a:endParaRPr lang="zh-CN" altLang="en-US"/>
          </a:p>
        </p:txBody>
      </p:sp>
      <p:grpSp>
        <p:nvGrpSpPr>
          <p:cNvPr id="8" name="组合 7"/>
          <p:cNvGrpSpPr/>
          <p:nvPr userDrawn="1"/>
        </p:nvGrpSpPr>
        <p:grpSpPr>
          <a:xfrm>
            <a:off x="11232571" y="6282448"/>
            <a:ext cx="958165" cy="384043"/>
            <a:chOff x="8424428" y="4716750"/>
            <a:chExt cx="718624" cy="288032"/>
          </a:xfrm>
          <a:solidFill>
            <a:srgbClr val="BFBFBF"/>
          </a:solidFill>
        </p:grpSpPr>
        <p:sp>
          <p:nvSpPr>
            <p:cNvPr id="9" name="圆角矩形 8"/>
            <p:cNvSpPr/>
            <p:nvPr userDrawn="1"/>
          </p:nvSpPr>
          <p:spPr>
            <a:xfrm>
              <a:off x="8424428" y="4716750"/>
              <a:ext cx="468052" cy="28803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矩形 9"/>
            <p:cNvSpPr/>
            <p:nvPr userDrawn="1"/>
          </p:nvSpPr>
          <p:spPr>
            <a:xfrm>
              <a:off x="8820472" y="4948014"/>
              <a:ext cx="322580" cy="56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userDrawn="1"/>
        </p:nvSpPr>
        <p:spPr>
          <a:xfrm>
            <a:off x="11300686" y="6248767"/>
            <a:ext cx="471604" cy="420564"/>
          </a:xfrm>
          <a:prstGeom prst="rect">
            <a:avLst/>
          </a:prstGeom>
          <a:noFill/>
        </p:spPr>
        <p:txBody>
          <a:bodyPr wrap="none" rtlCol="0">
            <a:spAutoFit/>
          </a:bodyPr>
          <a:lstStyle/>
          <a:p>
            <a:fld id="{15E71900-10A2-4CC6-8A82-1659C4480C15}" type="slidenum">
              <a:rPr lang="zh-CN" altLang="en-US" sz="2133" smtClean="0">
                <a:solidFill>
                  <a:schemeClr val="tx1">
                    <a:lumMod val="65000"/>
                    <a:lumOff val="35000"/>
                  </a:schemeClr>
                </a:solidFill>
              </a:rPr>
              <a:t>‹#›</a:t>
            </a:fld>
            <a:endParaRPr lang="zh-CN" altLang="en-US" sz="2133" dirty="0">
              <a:solidFill>
                <a:schemeClr val="tx1">
                  <a:lumMod val="65000"/>
                  <a:lumOff val="35000"/>
                </a:schemeClr>
              </a:solidFill>
            </a:endParaRPr>
          </a:p>
        </p:txBody>
      </p:sp>
      <p:cxnSp>
        <p:nvCxnSpPr>
          <p:cNvPr id="21" name="直接连接符 20"/>
          <p:cNvCxnSpPr/>
          <p:nvPr userDrawn="1"/>
        </p:nvCxnSpPr>
        <p:spPr>
          <a:xfrm>
            <a:off x="623509" y="670091"/>
            <a:ext cx="400751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654305" y="670091"/>
            <a:ext cx="4007512"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2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34137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245079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62" r:id="rId3"/>
    <p:sldLayoutId id="2147483692" r:id="rId4"/>
    <p:sldLayoutId id="2147483693" r:id="rId5"/>
    <p:sldLayoutId id="2147483694" r:id="rId6"/>
    <p:sldLayoutId id="2147483695"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042B1-D278-4E51-A271-6D683C342161}" type="slidenum">
              <a:rPr lang="zh-CN" altLang="en-US" smtClean="0"/>
              <a:t>‹#›</a:t>
            </a:fld>
            <a:endParaRPr lang="zh-CN" altLang="en-US"/>
          </a:p>
        </p:txBody>
      </p:sp>
    </p:spTree>
    <p:extLst>
      <p:ext uri="{BB962C8B-B14F-4D97-AF65-F5344CB8AC3E}">
        <p14:creationId xmlns:p14="http://schemas.microsoft.com/office/powerpoint/2010/main" val="41401839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2018/4/23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3886364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30.jpe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3.png"/><Relationship Id="rId7"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png"/><Relationship Id="rId9" Type="http://schemas.openxmlformats.org/officeDocument/2006/relationships/image" Target="../media/image39.jpe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24.png"/><Relationship Id="rId5" Type="http://schemas.openxmlformats.org/officeDocument/2006/relationships/image" Target="../media/image5.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3.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1.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5.png"/></Relationships>
</file>

<file path=ppt/slides/_rels/slide4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56.png"/><Relationship Id="rId1" Type="http://schemas.openxmlformats.org/officeDocument/2006/relationships/slideLayout" Target="../slideLayouts/slideLayout20.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5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BDD4"/>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96773" y="560763"/>
            <a:ext cx="1140089" cy="1564400"/>
          </a:xfrm>
          <a:prstGeom prst="rect">
            <a:avLst/>
          </a:prstGeom>
        </p:spPr>
      </p:pic>
      <p:pic>
        <p:nvPicPr>
          <p:cNvPr id="42" name="图片 4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866" y="5305840"/>
            <a:ext cx="1140089" cy="1564400"/>
          </a:xfrm>
          <a:prstGeom prst="rect">
            <a:avLst/>
          </a:prstGeom>
        </p:spPr>
      </p:pic>
      <p:cxnSp>
        <p:nvCxnSpPr>
          <p:cNvPr id="16" name="直接连接符 15"/>
          <p:cNvCxnSpPr/>
          <p:nvPr/>
        </p:nvCxnSpPr>
        <p:spPr>
          <a:xfrm>
            <a:off x="4542158" y="3381478"/>
            <a:ext cx="6479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10"/>
          <p:cNvSpPr txBox="1"/>
          <p:nvPr/>
        </p:nvSpPr>
        <p:spPr bwMode="auto">
          <a:xfrm>
            <a:off x="9423021" y="99098"/>
            <a:ext cx="2646878" cy="830997"/>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5400" b="1">
                <a:solidFill>
                  <a:schemeClr val="bg1"/>
                </a:solidFill>
                <a:cs typeface="+mn-ea"/>
              </a:defRPr>
            </a:lvl1pPr>
          </a:lstStyle>
          <a:p>
            <a:r>
              <a:rPr lang="zh-CN" altLang="en-US" sz="4800" b="0" dirty="0">
                <a:latin typeface="方正正大黑简体" panose="02000000000000000000" pitchFamily="2" charset="-122"/>
                <a:ea typeface="方正正大黑简体" panose="02000000000000000000" pitchFamily="2" charset="-122"/>
                <a:sym typeface="+mn-lt"/>
              </a:rPr>
              <a:t>ＬＯＧＯ</a:t>
            </a:r>
          </a:p>
        </p:txBody>
      </p:sp>
      <p:sp>
        <p:nvSpPr>
          <p:cNvPr id="10" name="文本框 9"/>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 name="图片 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23849" y="3594663"/>
            <a:ext cx="1752897" cy="1774303"/>
          </a:xfrm>
          <a:prstGeom prst="rect">
            <a:avLst/>
          </a:prstGeom>
        </p:spPr>
      </p:pic>
      <p:pic>
        <p:nvPicPr>
          <p:cNvPr id="21" name="图片 2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2274" y="3115860"/>
            <a:ext cx="873910" cy="884582"/>
          </a:xfrm>
          <a:prstGeom prst="rect">
            <a:avLst/>
          </a:prstGeom>
        </p:spPr>
      </p:pic>
      <p:pic>
        <p:nvPicPr>
          <p:cNvPr id="29" name="图片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2515" y="1006461"/>
            <a:ext cx="1752897" cy="1774303"/>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53407" y="691840"/>
            <a:ext cx="1752897" cy="1774303"/>
          </a:xfrm>
          <a:prstGeom prst="rect">
            <a:avLst/>
          </a:prstGeom>
        </p:spPr>
      </p:pic>
      <p:pic>
        <p:nvPicPr>
          <p:cNvPr id="32" name="图片 3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2768150">
            <a:off x="582271" y="2841792"/>
            <a:ext cx="629473" cy="863746"/>
          </a:xfrm>
          <a:prstGeom prst="rect">
            <a:avLst/>
          </a:prstGeom>
        </p:spPr>
      </p:pic>
      <p:pic>
        <p:nvPicPr>
          <p:cNvPr id="33" name="图片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442191">
            <a:off x="1880666" y="901555"/>
            <a:ext cx="629473" cy="863746"/>
          </a:xfrm>
          <a:prstGeom prst="rect">
            <a:avLst/>
          </a:prstGeom>
        </p:spPr>
      </p:pic>
      <p:pic>
        <p:nvPicPr>
          <p:cNvPr id="34" name="图片 3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1257810">
            <a:off x="11328806" y="1798861"/>
            <a:ext cx="629473" cy="863746"/>
          </a:xfrm>
          <a:prstGeom prst="rect">
            <a:avLst/>
          </a:prstGeom>
        </p:spPr>
      </p:pic>
      <p:pic>
        <p:nvPicPr>
          <p:cNvPr id="35" name="图片 3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2135204" y="3952323"/>
            <a:ext cx="375710" cy="515539"/>
          </a:xfrm>
          <a:prstGeom prst="rect">
            <a:avLst/>
          </a:prstGeom>
        </p:spPr>
      </p:pic>
      <p:pic>
        <p:nvPicPr>
          <p:cNvPr id="36" name="图片 3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1771999" y="2541530"/>
            <a:ext cx="375710" cy="515539"/>
          </a:xfrm>
          <a:prstGeom prst="rect">
            <a:avLst/>
          </a:prstGeom>
        </p:spPr>
      </p:pic>
      <p:pic>
        <p:nvPicPr>
          <p:cNvPr id="37" name="图片 3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2858625" y="2855592"/>
            <a:ext cx="375710" cy="515539"/>
          </a:xfrm>
          <a:prstGeom prst="rect">
            <a:avLst/>
          </a:prstGeom>
        </p:spPr>
      </p:pic>
      <p:pic>
        <p:nvPicPr>
          <p:cNvPr id="38" name="图片 3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3770457" y="3170576"/>
            <a:ext cx="375710" cy="515539"/>
          </a:xfrm>
          <a:prstGeom prst="rect">
            <a:avLst/>
          </a:prstGeom>
        </p:spPr>
      </p:pic>
      <p:pic>
        <p:nvPicPr>
          <p:cNvPr id="39" name="图片 3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3508702" y="2514043"/>
            <a:ext cx="375710" cy="515539"/>
          </a:xfrm>
          <a:prstGeom prst="rect">
            <a:avLst/>
          </a:prstGeom>
        </p:spPr>
      </p:pic>
      <p:pic>
        <p:nvPicPr>
          <p:cNvPr id="40" name="图片 3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2768150">
            <a:off x="1329094" y="5548777"/>
            <a:ext cx="629473" cy="863746"/>
          </a:xfrm>
          <a:prstGeom prst="rect">
            <a:avLst/>
          </a:prstGeom>
        </p:spPr>
      </p:pic>
      <p:pic>
        <p:nvPicPr>
          <p:cNvPr id="41" name="图片 4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51980" y="3416373"/>
            <a:ext cx="989387" cy="1001469"/>
          </a:xfrm>
          <a:prstGeom prst="rect">
            <a:avLst/>
          </a:prstGeom>
        </p:spPr>
      </p:pic>
      <p:pic>
        <p:nvPicPr>
          <p:cNvPr id="30" name="图片 2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1263430" y="2629268"/>
            <a:ext cx="958326" cy="970029"/>
          </a:xfrm>
          <a:prstGeom prst="rect">
            <a:avLst/>
          </a:prstGeom>
        </p:spPr>
      </p:pic>
      <p:pic>
        <p:nvPicPr>
          <p:cNvPr id="43" name="图片 4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7216" y="5073205"/>
            <a:ext cx="873910" cy="884582"/>
          </a:xfrm>
          <a:prstGeom prst="rect">
            <a:avLst/>
          </a:prstGeom>
        </p:spPr>
      </p:pic>
      <p:pic>
        <p:nvPicPr>
          <p:cNvPr id="44" name="图片 4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1941346" y="4627482"/>
            <a:ext cx="375710" cy="515539"/>
          </a:xfrm>
          <a:prstGeom prst="rect">
            <a:avLst/>
          </a:prstGeom>
        </p:spPr>
      </p:pic>
      <p:pic>
        <p:nvPicPr>
          <p:cNvPr id="45" name="图片 4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2768150">
            <a:off x="2458384" y="4471378"/>
            <a:ext cx="629473" cy="863746"/>
          </a:xfrm>
          <a:prstGeom prst="rect">
            <a:avLst/>
          </a:prstGeom>
        </p:spPr>
      </p:pic>
      <p:sp>
        <p:nvSpPr>
          <p:cNvPr id="14" name="文本框 13"/>
          <p:cNvSpPr txBox="1"/>
          <p:nvPr/>
        </p:nvSpPr>
        <p:spPr>
          <a:xfrm>
            <a:off x="4167862" y="2279983"/>
            <a:ext cx="7109639" cy="923330"/>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8000" b="1">
                <a:solidFill>
                  <a:schemeClr val="bg1"/>
                </a:solidFill>
                <a:cs typeface="+mn-ea"/>
              </a:defRPr>
            </a:lvl1pPr>
          </a:lstStyle>
          <a:p>
            <a:r>
              <a:rPr lang="zh-CN" altLang="en-US" sz="5400" dirty="0"/>
              <a:t>微立体清新风工作汇报</a:t>
            </a:r>
          </a:p>
        </p:txBody>
      </p:sp>
      <p:pic>
        <p:nvPicPr>
          <p:cNvPr id="27" name="图片 2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42841" y="2015459"/>
            <a:ext cx="873910" cy="884582"/>
          </a:xfrm>
          <a:prstGeom prst="rect">
            <a:avLst/>
          </a:prstGeom>
        </p:spPr>
      </p:pic>
      <p:sp>
        <p:nvSpPr>
          <p:cNvPr id="46" name="MH_Text_1"/>
          <p:cNvSpPr txBox="1"/>
          <p:nvPr/>
        </p:nvSpPr>
        <p:spPr>
          <a:xfrm>
            <a:off x="4514124" y="3594663"/>
            <a:ext cx="6417114" cy="774700"/>
          </a:xfrm>
          <a:prstGeom prst="rect">
            <a:avLst/>
          </a:prstGeom>
          <a:noFill/>
        </p:spPr>
        <p:txBody>
          <a:bodyPr>
            <a:noAutofit/>
          </a:bodyPr>
          <a:lstStyle/>
          <a:p>
            <a:pPr algn="ctr">
              <a:lnSpc>
                <a:spcPct val="150000"/>
              </a:lnSpc>
              <a:defRPr/>
            </a:pPr>
            <a:r>
              <a:rPr lang="zh-CN" altLang="en-US" b="0" dirty="0" smtClean="0">
                <a:solidFill>
                  <a:schemeClr val="bg1"/>
                </a:solidFill>
                <a:latin typeface="+mn-ea"/>
                <a:cs typeface="+mn-ea"/>
              </a:rPr>
              <a:t>工作总结</a:t>
            </a:r>
            <a:r>
              <a:rPr lang="en-US" altLang="zh-CN" b="0" dirty="0" smtClean="0">
                <a:solidFill>
                  <a:schemeClr val="bg1"/>
                </a:solidFill>
                <a:latin typeface="+mn-ea"/>
                <a:cs typeface="+mn-ea"/>
              </a:rPr>
              <a:t>/</a:t>
            </a:r>
            <a:r>
              <a:rPr lang="zh-CN" altLang="en-US" b="0" dirty="0" smtClean="0">
                <a:solidFill>
                  <a:schemeClr val="bg1"/>
                </a:solidFill>
                <a:latin typeface="+mn-ea"/>
                <a:cs typeface="+mn-ea"/>
              </a:rPr>
              <a:t>销售汇报</a:t>
            </a:r>
            <a:r>
              <a:rPr lang="en-US" altLang="zh-CN" b="0" dirty="0" smtClean="0">
                <a:solidFill>
                  <a:schemeClr val="bg1"/>
                </a:solidFill>
                <a:latin typeface="+mn-ea"/>
                <a:cs typeface="+mn-ea"/>
              </a:rPr>
              <a:t>/</a:t>
            </a:r>
            <a:r>
              <a:rPr lang="zh-CN" altLang="en-US" b="0" dirty="0" smtClean="0">
                <a:solidFill>
                  <a:schemeClr val="bg1"/>
                </a:solidFill>
                <a:latin typeface="+mn-ea"/>
                <a:cs typeface="+mn-ea"/>
              </a:rPr>
              <a:t>工作计划</a:t>
            </a:r>
            <a:r>
              <a:rPr lang="en-US" altLang="zh-CN" b="0" dirty="0" smtClean="0">
                <a:solidFill>
                  <a:schemeClr val="bg1"/>
                </a:solidFill>
                <a:latin typeface="+mn-ea"/>
                <a:cs typeface="+mn-ea"/>
              </a:rPr>
              <a:t>/</a:t>
            </a:r>
            <a:r>
              <a:rPr lang="zh-CN" altLang="en-US" b="0" dirty="0" smtClean="0">
                <a:solidFill>
                  <a:schemeClr val="bg1"/>
                </a:solidFill>
                <a:latin typeface="+mn-ea"/>
                <a:cs typeface="+mn-ea"/>
              </a:rPr>
              <a:t>新年工作计划</a:t>
            </a:r>
            <a:r>
              <a:rPr lang="en-US" altLang="zh-CN" b="0" dirty="0" smtClean="0">
                <a:solidFill>
                  <a:schemeClr val="bg1"/>
                </a:solidFill>
                <a:latin typeface="+mn-ea"/>
                <a:cs typeface="+mn-ea"/>
              </a:rPr>
              <a:t>/</a:t>
            </a:r>
            <a:r>
              <a:rPr lang="zh-CN" altLang="en-US" b="0" dirty="0" smtClean="0">
                <a:solidFill>
                  <a:schemeClr val="bg1"/>
                </a:solidFill>
                <a:latin typeface="+mn-ea"/>
                <a:cs typeface="+mn-ea"/>
              </a:rPr>
              <a:t>阶段工作汇报</a:t>
            </a:r>
            <a:endParaRPr lang="zh-CN" altLang="en-US" b="0" dirty="0">
              <a:solidFill>
                <a:schemeClr val="bg1"/>
              </a:solidFill>
              <a:latin typeface="+mn-ea"/>
              <a:cs typeface="+mn-ea"/>
            </a:endParaRPr>
          </a:p>
        </p:txBody>
      </p:sp>
      <p:sp>
        <p:nvSpPr>
          <p:cNvPr id="47" name="TextBox 23"/>
          <p:cNvSpPr txBox="1"/>
          <p:nvPr/>
        </p:nvSpPr>
        <p:spPr>
          <a:xfrm>
            <a:off x="4857154" y="4187675"/>
            <a:ext cx="5731056" cy="646331"/>
          </a:xfrm>
          <a:prstGeom prst="rect">
            <a:avLst/>
          </a:prstGeom>
          <a:noFill/>
        </p:spPr>
        <p:txBody>
          <a:bodyPr wrap="none" rtlCol="0">
            <a:spAutoFit/>
          </a:bodyPr>
          <a:lstStyle/>
          <a:p>
            <a:pPr algn="ctr"/>
            <a:r>
              <a:rPr lang="en-US" altLang="zh-CN" dirty="0" smtClean="0">
                <a:solidFill>
                  <a:schemeClr val="bg1"/>
                </a:solidFill>
              </a:rPr>
              <a:t>201x </a:t>
            </a:r>
            <a:r>
              <a:rPr lang="en-US" altLang="zh-CN" dirty="0">
                <a:solidFill>
                  <a:schemeClr val="bg1"/>
                </a:solidFill>
              </a:rPr>
              <a:t>year-end summary work summarizes the boutique PPT</a:t>
            </a:r>
          </a:p>
          <a:p>
            <a:pPr algn="ctr"/>
            <a:r>
              <a:rPr lang="en-US" altLang="zh-CN" dirty="0">
                <a:solidFill>
                  <a:schemeClr val="bg1"/>
                </a:solidFill>
              </a:rPr>
              <a:t>About the summary text input or copy </a:t>
            </a:r>
            <a:r>
              <a:rPr lang="en-US" altLang="zh-CN" dirty="0" smtClean="0">
                <a:solidFill>
                  <a:schemeClr val="bg1"/>
                </a:solidFill>
              </a:rPr>
              <a:t>here</a:t>
            </a:r>
            <a:endParaRPr lang="en-US" altLang="zh-CN" dirty="0">
              <a:solidFill>
                <a:schemeClr val="bg1"/>
              </a:solidFill>
            </a:endParaRPr>
          </a:p>
        </p:txBody>
      </p:sp>
    </p:spTree>
    <p:extLst>
      <p:ext uri="{BB962C8B-B14F-4D97-AF65-F5344CB8AC3E}">
        <p14:creationId xmlns:p14="http://schemas.microsoft.com/office/powerpoint/2010/main" val="3215784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0-#ppt_w/2"/>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0-#ppt_w/2"/>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0-#ppt_w/2"/>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12"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0-#ppt_w/2"/>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12"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0-#ppt_w/2"/>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12"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0-#ppt_w/2"/>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12"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0-#ppt_w/2"/>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12"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0-#ppt_w/2"/>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par>
                                <p:cTn id="61" presetID="2" presetClass="entr" presetSubtype="12"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0-#ppt_w/2"/>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par>
                                <p:cTn id="65" presetID="2" presetClass="entr" presetSubtype="12"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fill="hold"/>
                                        <p:tgtEl>
                                          <p:spTgt spid="43"/>
                                        </p:tgtEl>
                                        <p:attrNameLst>
                                          <p:attrName>ppt_x</p:attrName>
                                        </p:attrNameLst>
                                      </p:cBhvr>
                                      <p:tavLst>
                                        <p:tav tm="0">
                                          <p:val>
                                            <p:strVal val="0-#ppt_w/2"/>
                                          </p:val>
                                        </p:tav>
                                        <p:tav tm="100000">
                                          <p:val>
                                            <p:strVal val="#ppt_x"/>
                                          </p:val>
                                        </p:tav>
                                      </p:tavLst>
                                    </p:anim>
                                    <p:anim calcmode="lin" valueType="num">
                                      <p:cBhvr additive="base">
                                        <p:cTn id="68" dur="500" fill="hold"/>
                                        <p:tgtEl>
                                          <p:spTgt spid="43"/>
                                        </p:tgtEl>
                                        <p:attrNameLst>
                                          <p:attrName>ppt_y</p:attrName>
                                        </p:attrNameLst>
                                      </p:cBhvr>
                                      <p:tavLst>
                                        <p:tav tm="0">
                                          <p:val>
                                            <p:strVal val="1+#ppt_h/2"/>
                                          </p:val>
                                        </p:tav>
                                        <p:tav tm="100000">
                                          <p:val>
                                            <p:strVal val="#ppt_y"/>
                                          </p:val>
                                        </p:tav>
                                      </p:tavLst>
                                    </p:anim>
                                  </p:childTnLst>
                                </p:cTn>
                              </p:par>
                              <p:par>
                                <p:cTn id="69" presetID="2" presetClass="entr" presetSubtype="12"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0-#ppt_w/2"/>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par>
                                <p:cTn id="73" presetID="2" presetClass="entr" presetSubtype="12"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500" fill="hold"/>
                                        <p:tgtEl>
                                          <p:spTgt spid="45"/>
                                        </p:tgtEl>
                                        <p:attrNameLst>
                                          <p:attrName>ppt_x</p:attrName>
                                        </p:attrNameLst>
                                      </p:cBhvr>
                                      <p:tavLst>
                                        <p:tav tm="0">
                                          <p:val>
                                            <p:strVal val="0-#ppt_w/2"/>
                                          </p:val>
                                        </p:tav>
                                        <p:tav tm="100000">
                                          <p:val>
                                            <p:strVal val="#ppt_x"/>
                                          </p:val>
                                        </p:tav>
                                      </p:tavLst>
                                    </p:anim>
                                    <p:anim calcmode="lin" valueType="num">
                                      <p:cBhvr additive="base">
                                        <p:cTn id="76" dur="500" fill="hold"/>
                                        <p:tgtEl>
                                          <p:spTgt spid="45"/>
                                        </p:tgtEl>
                                        <p:attrNameLst>
                                          <p:attrName>ppt_y</p:attrName>
                                        </p:attrNameLst>
                                      </p:cBhvr>
                                      <p:tavLst>
                                        <p:tav tm="0">
                                          <p:val>
                                            <p:strVal val="1+#ppt_h/2"/>
                                          </p:val>
                                        </p:tav>
                                        <p:tav tm="100000">
                                          <p:val>
                                            <p:strVal val="#ppt_y"/>
                                          </p:val>
                                        </p:tav>
                                      </p:tavLst>
                                    </p:anim>
                                  </p:childTnLst>
                                </p:cTn>
                              </p:par>
                              <p:par>
                                <p:cTn id="77" presetID="2" presetClass="entr" presetSubtype="12"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0-#ppt_w/2"/>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par>
                                <p:cTn id="81" presetID="55" presetClass="entr" presetSubtype="0" fill="hold" grpId="0" nodeType="withEffect">
                                  <p:stCondLst>
                                    <p:cond delay="500"/>
                                  </p:stCondLst>
                                  <p:childTnLst>
                                    <p:set>
                                      <p:cBhvr>
                                        <p:cTn id="82" dur="1" fill="hold">
                                          <p:stCondLst>
                                            <p:cond delay="0"/>
                                          </p:stCondLst>
                                        </p:cTn>
                                        <p:tgtEl>
                                          <p:spTgt spid="23"/>
                                        </p:tgtEl>
                                        <p:attrNameLst>
                                          <p:attrName>style.visibility</p:attrName>
                                        </p:attrNameLst>
                                      </p:cBhvr>
                                      <p:to>
                                        <p:strVal val="visible"/>
                                      </p:to>
                                    </p:set>
                                    <p:anim calcmode="lin" valueType="num">
                                      <p:cBhvr>
                                        <p:cTn id="83" dur="1000" fill="hold"/>
                                        <p:tgtEl>
                                          <p:spTgt spid="23"/>
                                        </p:tgtEl>
                                        <p:attrNameLst>
                                          <p:attrName>ppt_w</p:attrName>
                                        </p:attrNameLst>
                                      </p:cBhvr>
                                      <p:tavLst>
                                        <p:tav tm="0">
                                          <p:val>
                                            <p:strVal val="#ppt_w*0.70"/>
                                          </p:val>
                                        </p:tav>
                                        <p:tav tm="100000">
                                          <p:val>
                                            <p:strVal val="#ppt_w"/>
                                          </p:val>
                                        </p:tav>
                                      </p:tavLst>
                                    </p:anim>
                                    <p:anim calcmode="lin" valueType="num">
                                      <p:cBhvr>
                                        <p:cTn id="84" dur="1000" fill="hold"/>
                                        <p:tgtEl>
                                          <p:spTgt spid="23"/>
                                        </p:tgtEl>
                                        <p:attrNameLst>
                                          <p:attrName>ppt_h</p:attrName>
                                        </p:attrNameLst>
                                      </p:cBhvr>
                                      <p:tavLst>
                                        <p:tav tm="0">
                                          <p:val>
                                            <p:strVal val="#ppt_h"/>
                                          </p:val>
                                        </p:tav>
                                        <p:tav tm="100000">
                                          <p:val>
                                            <p:strVal val="#ppt_h"/>
                                          </p:val>
                                        </p:tav>
                                      </p:tavLst>
                                    </p:anim>
                                    <p:animEffect transition="in" filter="fade">
                                      <p:cBhvr>
                                        <p:cTn id="85" dur="1000"/>
                                        <p:tgtEl>
                                          <p:spTgt spid="23"/>
                                        </p:tgtEl>
                                      </p:cBhvr>
                                    </p:animEffect>
                                  </p:childTnLst>
                                </p:cTn>
                              </p:par>
                              <p:par>
                                <p:cTn id="86" presetID="16" presetClass="entr" presetSubtype="21" fill="hold" nodeType="withEffect">
                                  <p:stCondLst>
                                    <p:cond delay="1000"/>
                                  </p:stCondLst>
                                  <p:childTnLst>
                                    <p:set>
                                      <p:cBhvr>
                                        <p:cTn id="87" dur="1" fill="hold">
                                          <p:stCondLst>
                                            <p:cond delay="0"/>
                                          </p:stCondLst>
                                        </p:cTn>
                                        <p:tgtEl>
                                          <p:spTgt spid="16"/>
                                        </p:tgtEl>
                                        <p:attrNameLst>
                                          <p:attrName>style.visibility</p:attrName>
                                        </p:attrNameLst>
                                      </p:cBhvr>
                                      <p:to>
                                        <p:strVal val="visible"/>
                                      </p:to>
                                    </p:set>
                                    <p:animEffect transition="in" filter="barn(inVertical)">
                                      <p:cBhvr>
                                        <p:cTn id="88" dur="500"/>
                                        <p:tgtEl>
                                          <p:spTgt spid="16"/>
                                        </p:tgtEl>
                                      </p:cBhvr>
                                    </p:animEffect>
                                  </p:childTnLst>
                                </p:cTn>
                              </p:par>
                            </p:childTnLst>
                          </p:cTn>
                        </p:par>
                        <p:par>
                          <p:cTn id="89" fill="hold">
                            <p:stCondLst>
                              <p:cond delay="15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14"/>
                                        </p:tgtEl>
                                        <p:attrNameLst>
                                          <p:attrName>style.visibility</p:attrName>
                                        </p:attrNameLst>
                                      </p:cBhvr>
                                      <p:to>
                                        <p:strVal val="visible"/>
                                      </p:to>
                                    </p:set>
                                    <p:anim by="(-#ppt_w*2)" calcmode="lin" valueType="num">
                                      <p:cBhvr rctx="PPT">
                                        <p:cTn id="92" dur="500" autoRev="1" fill="hold">
                                          <p:stCondLst>
                                            <p:cond delay="0"/>
                                          </p:stCondLst>
                                        </p:cTn>
                                        <p:tgtEl>
                                          <p:spTgt spid="14"/>
                                        </p:tgtEl>
                                        <p:attrNameLst>
                                          <p:attrName>ppt_w</p:attrName>
                                        </p:attrNameLst>
                                      </p:cBhvr>
                                    </p:anim>
                                    <p:anim by="(#ppt_w*0.50)" calcmode="lin" valueType="num">
                                      <p:cBhvr>
                                        <p:cTn id="93" dur="500" decel="50000" autoRev="1" fill="hold">
                                          <p:stCondLst>
                                            <p:cond delay="0"/>
                                          </p:stCondLst>
                                        </p:cTn>
                                        <p:tgtEl>
                                          <p:spTgt spid="14"/>
                                        </p:tgtEl>
                                        <p:attrNameLst>
                                          <p:attrName>ppt_x</p:attrName>
                                        </p:attrNameLst>
                                      </p:cBhvr>
                                    </p:anim>
                                    <p:anim from="(-#ppt_h/2)" to="(#ppt_y)" calcmode="lin" valueType="num">
                                      <p:cBhvr>
                                        <p:cTn id="94" dur="1000" fill="hold">
                                          <p:stCondLst>
                                            <p:cond delay="0"/>
                                          </p:stCondLst>
                                        </p:cTn>
                                        <p:tgtEl>
                                          <p:spTgt spid="14"/>
                                        </p:tgtEl>
                                        <p:attrNameLst>
                                          <p:attrName>ppt_y</p:attrName>
                                        </p:attrNameLst>
                                      </p:cBhvr>
                                    </p:anim>
                                    <p:animRot by="21600000">
                                      <p:cBhvr>
                                        <p:cTn id="95" dur="1000" fill="hold">
                                          <p:stCondLst>
                                            <p:cond delay="0"/>
                                          </p:stCondLst>
                                        </p:cTn>
                                        <p:tgtEl>
                                          <p:spTgt spid="14"/>
                                        </p:tgtEl>
                                        <p:attrNameLst>
                                          <p:attrName>r</p:attrName>
                                        </p:attrNameLst>
                                      </p:cBhvr>
                                    </p:animRot>
                                  </p:childTnLst>
                                </p:cTn>
                              </p:par>
                            </p:childTnLst>
                          </p:cTn>
                        </p:par>
                        <p:par>
                          <p:cTn id="96" fill="hold">
                            <p:stCondLst>
                              <p:cond delay="3400"/>
                            </p:stCondLst>
                            <p:childTnLst>
                              <p:par>
                                <p:cTn id="97" presetID="22" presetClass="entr" presetSubtype="4" fill="hold" grpId="0"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down)">
                                      <p:cBhvr>
                                        <p:cTn id="99" dur="1000"/>
                                        <p:tgtEl>
                                          <p:spTgt spid="10"/>
                                        </p:tgtEl>
                                      </p:cBhvr>
                                    </p:animEffect>
                                  </p:childTnLst>
                                </p:cTn>
                              </p:par>
                            </p:childTnLst>
                          </p:cTn>
                        </p:par>
                        <p:par>
                          <p:cTn id="100" fill="hold">
                            <p:stCondLst>
                              <p:cond delay="4400"/>
                            </p:stCondLst>
                            <p:childTnLst>
                              <p:par>
                                <p:cTn id="101" presetID="12" presetClass="entr" presetSubtype="8"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p:tgtEl>
                                          <p:spTgt spid="46"/>
                                        </p:tgtEl>
                                        <p:attrNameLst>
                                          <p:attrName>ppt_x</p:attrName>
                                        </p:attrNameLst>
                                      </p:cBhvr>
                                      <p:tavLst>
                                        <p:tav tm="0">
                                          <p:val>
                                            <p:strVal val="#ppt_x-#ppt_w*1.125000"/>
                                          </p:val>
                                        </p:tav>
                                        <p:tav tm="100000">
                                          <p:val>
                                            <p:strVal val="#ppt_x"/>
                                          </p:val>
                                        </p:tav>
                                      </p:tavLst>
                                    </p:anim>
                                    <p:animEffect transition="in" filter="wipe(right)">
                                      <p:cBhvr>
                                        <p:cTn id="104" dur="500"/>
                                        <p:tgtEl>
                                          <p:spTgt spid="46"/>
                                        </p:tgtEl>
                                      </p:cBhvr>
                                    </p:animEffect>
                                  </p:childTnLst>
                                </p:cTn>
                              </p:par>
                            </p:childTnLst>
                          </p:cTn>
                        </p:par>
                        <p:par>
                          <p:cTn id="105" fill="hold">
                            <p:stCondLst>
                              <p:cond delay="4900"/>
                            </p:stCondLst>
                            <p:childTnLst>
                              <p:par>
                                <p:cTn id="106" presetID="10" presetClass="entr" presetSubtype="0" fill="hold" grpId="0" nodeType="after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childTnLst>
                          </p:cTn>
                        </p:par>
                        <p:par>
                          <p:cTn id="109" fill="hold">
                            <p:stCondLst>
                              <p:cond delay="5400"/>
                            </p:stCondLst>
                            <p:childTnLst>
                              <p:par>
                                <p:cTn id="110" presetID="53" presetClass="entr" presetSubtype="16" fill="hold"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500" fill="hold"/>
                                        <p:tgtEl>
                                          <p:spTgt spid="34"/>
                                        </p:tgtEl>
                                        <p:attrNameLst>
                                          <p:attrName>ppt_w</p:attrName>
                                        </p:attrNameLst>
                                      </p:cBhvr>
                                      <p:tavLst>
                                        <p:tav tm="0">
                                          <p:val>
                                            <p:fltVal val="0"/>
                                          </p:val>
                                        </p:tav>
                                        <p:tav tm="100000">
                                          <p:val>
                                            <p:strVal val="#ppt_w"/>
                                          </p:val>
                                        </p:tav>
                                      </p:tavLst>
                                    </p:anim>
                                    <p:anim calcmode="lin" valueType="num">
                                      <p:cBhvr>
                                        <p:cTn id="113" dur="500" fill="hold"/>
                                        <p:tgtEl>
                                          <p:spTgt spid="34"/>
                                        </p:tgtEl>
                                        <p:attrNameLst>
                                          <p:attrName>ppt_h</p:attrName>
                                        </p:attrNameLst>
                                      </p:cBhvr>
                                      <p:tavLst>
                                        <p:tav tm="0">
                                          <p:val>
                                            <p:fltVal val="0"/>
                                          </p:val>
                                        </p:tav>
                                        <p:tav tm="100000">
                                          <p:val>
                                            <p:strVal val="#ppt_h"/>
                                          </p:val>
                                        </p:tav>
                                      </p:tavLst>
                                    </p:anim>
                                    <p:animEffect transition="in" filter="fade">
                                      <p:cBhvr>
                                        <p:cTn id="114" dur="500"/>
                                        <p:tgtEl>
                                          <p:spTgt spid="34"/>
                                        </p:tgtEl>
                                      </p:cBhvr>
                                    </p:animEffect>
                                  </p:childTnLst>
                                </p:cTn>
                              </p:par>
                              <p:par>
                                <p:cTn id="115" presetID="53" presetClass="entr" presetSubtype="16"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p:cTn id="117" dur="500" fill="hold"/>
                                        <p:tgtEl>
                                          <p:spTgt spid="30"/>
                                        </p:tgtEl>
                                        <p:attrNameLst>
                                          <p:attrName>ppt_w</p:attrName>
                                        </p:attrNameLst>
                                      </p:cBhvr>
                                      <p:tavLst>
                                        <p:tav tm="0">
                                          <p:val>
                                            <p:fltVal val="0"/>
                                          </p:val>
                                        </p:tav>
                                        <p:tav tm="100000">
                                          <p:val>
                                            <p:strVal val="#ppt_w"/>
                                          </p:val>
                                        </p:tav>
                                      </p:tavLst>
                                    </p:anim>
                                    <p:anim calcmode="lin" valueType="num">
                                      <p:cBhvr>
                                        <p:cTn id="118" dur="500" fill="hold"/>
                                        <p:tgtEl>
                                          <p:spTgt spid="30"/>
                                        </p:tgtEl>
                                        <p:attrNameLst>
                                          <p:attrName>ppt_h</p:attrName>
                                        </p:attrNameLst>
                                      </p:cBhvr>
                                      <p:tavLst>
                                        <p:tav tm="0">
                                          <p:val>
                                            <p:fltVal val="0"/>
                                          </p:val>
                                        </p:tav>
                                        <p:tav tm="100000">
                                          <p:val>
                                            <p:strVal val="#ppt_h"/>
                                          </p:val>
                                        </p:tav>
                                      </p:tavLst>
                                    </p:anim>
                                    <p:animEffect transition="in" filter="fade">
                                      <p:cBhvr>
                                        <p:cTn id="1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p:bldP spid="14"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88941" y="4591143"/>
            <a:ext cx="11628438" cy="1463040"/>
            <a:chOff x="650449" y="2627615"/>
            <a:chExt cx="10186187" cy="972152"/>
          </a:xfrm>
        </p:grpSpPr>
        <p:sp>
          <p:nvSpPr>
            <p:cNvPr id="9" name="矩形 8"/>
            <p:cNvSpPr/>
            <p:nvPr/>
          </p:nvSpPr>
          <p:spPr>
            <a:xfrm>
              <a:off x="1293463" y="2627615"/>
              <a:ext cx="8431731" cy="972152"/>
            </a:xfrm>
            <a:prstGeom prst="rect">
              <a:avLst/>
            </a:prstGeom>
            <a:noFill/>
            <a:ln>
              <a:noFill/>
            </a:ln>
            <a:effectLst>
              <a:outerShdw blurRad="558800" sx="102000" sy="102000" algn="c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 name="矩形 5"/>
            <p:cNvSpPr/>
            <p:nvPr/>
          </p:nvSpPr>
          <p:spPr>
            <a:xfrm>
              <a:off x="650449" y="2627615"/>
              <a:ext cx="10186187" cy="97215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1 </a:t>
            </a:r>
            <a:r>
              <a:rPr lang="zh-CN" altLang="en-US" sz="3600" b="1" dirty="0" smtClean="0">
                <a:solidFill>
                  <a:schemeClr val="bg1"/>
                </a:solidFill>
                <a:latin typeface="+mn-ea"/>
                <a:cs typeface="+mn-ea"/>
              </a:rPr>
              <a:t>工作</a:t>
            </a:r>
            <a:r>
              <a:rPr lang="zh-CN" altLang="en-US" sz="3600" b="1" dirty="0">
                <a:solidFill>
                  <a:schemeClr val="bg1"/>
                </a:solidFill>
                <a:latin typeface="+mn-ea"/>
                <a:cs typeface="+mn-ea"/>
              </a:rPr>
              <a:t>回顾</a:t>
            </a:r>
          </a:p>
        </p:txBody>
      </p:sp>
      <p:sp>
        <p:nvSpPr>
          <p:cNvPr id="8" name="矩形 7"/>
          <p:cNvSpPr/>
          <p:nvPr/>
        </p:nvSpPr>
        <p:spPr>
          <a:xfrm>
            <a:off x="1309706" y="5322663"/>
            <a:ext cx="7917582" cy="652486"/>
          </a:xfrm>
          <a:prstGeom prst="rect">
            <a:avLst/>
          </a:prstGeom>
        </p:spPr>
        <p:txBody>
          <a:bodyPr wrap="square">
            <a:spAutoFit/>
          </a:bodyPr>
          <a:lstStyle/>
          <a:p>
            <a:pPr>
              <a:lnSpc>
                <a:spcPct val="130000"/>
              </a:lnSpc>
            </a:pPr>
            <a:r>
              <a:rPr lang="zh-CN" altLang="en-US" sz="1400" dirty="0">
                <a:solidFill>
                  <a:schemeClr val="bg1"/>
                </a:solidFill>
                <a:latin typeface="+mn-ea"/>
                <a:cs typeface="+mn-ea"/>
              </a:rPr>
              <a:t>标题数字等都可以通过点击和重新输入进行更改，顶部“开始”面板中可以对字体、字号、颜色、行距等进行修改。建议正文</a:t>
            </a:r>
            <a:r>
              <a:rPr lang="en-US" altLang="zh-CN" sz="1400" dirty="0">
                <a:solidFill>
                  <a:schemeClr val="bg1"/>
                </a:solidFill>
                <a:latin typeface="+mn-ea"/>
                <a:cs typeface="+mn-ea"/>
              </a:rPr>
              <a:t>10-16</a:t>
            </a:r>
            <a:r>
              <a:rPr lang="zh-CN" altLang="en-US" sz="1400" dirty="0">
                <a:solidFill>
                  <a:schemeClr val="bg1"/>
                </a:solidFill>
                <a:latin typeface="+mn-ea"/>
                <a:cs typeface="+mn-ea"/>
              </a:rPr>
              <a:t>号字，</a:t>
            </a:r>
            <a:r>
              <a:rPr lang="en-US" altLang="zh-CN" sz="1400" dirty="0">
                <a:solidFill>
                  <a:schemeClr val="bg1"/>
                </a:solidFill>
                <a:latin typeface="+mn-ea"/>
                <a:cs typeface="+mn-ea"/>
              </a:rPr>
              <a:t>1.3</a:t>
            </a:r>
            <a:r>
              <a:rPr lang="zh-CN" altLang="en-US" sz="1400" dirty="0">
                <a:solidFill>
                  <a:schemeClr val="bg1"/>
                </a:solidFill>
                <a:latin typeface="+mn-ea"/>
                <a:cs typeface="+mn-ea"/>
              </a:rPr>
              <a:t>倍字间距。</a:t>
            </a:r>
          </a:p>
        </p:txBody>
      </p:sp>
      <p:sp>
        <p:nvSpPr>
          <p:cNvPr id="12" name="矩形 11"/>
          <p:cNvSpPr/>
          <p:nvPr/>
        </p:nvSpPr>
        <p:spPr>
          <a:xfrm>
            <a:off x="1335123" y="4726153"/>
            <a:ext cx="7493106" cy="592085"/>
          </a:xfrm>
          <a:prstGeom prst="rect">
            <a:avLst/>
          </a:prstGeom>
        </p:spPr>
        <p:txBody>
          <a:bodyPr wrap="square">
            <a:spAutoFit/>
          </a:bodyPr>
          <a:lstStyle/>
          <a:p>
            <a:pPr lvl="0">
              <a:lnSpc>
                <a:spcPct val="130000"/>
              </a:lnSpc>
            </a:pPr>
            <a:r>
              <a:rPr lang="zh-CN" altLang="en-US" sz="2800" b="1" dirty="0">
                <a:solidFill>
                  <a:schemeClr val="bg1"/>
                </a:solidFill>
                <a:cs typeface="+mn-ea"/>
              </a:rPr>
              <a:t>点击此处添加标题</a:t>
            </a:r>
            <a:endParaRPr lang="en-US" altLang="zh-CN" sz="2800" b="1" dirty="0">
              <a:solidFill>
                <a:schemeClr val="bg1"/>
              </a:solidFill>
              <a:cs typeface="+mn-ea"/>
            </a:endParaRPr>
          </a:p>
        </p:txBody>
      </p:sp>
      <p:graphicFrame>
        <p:nvGraphicFramePr>
          <p:cNvPr id="15" name="图表 14"/>
          <p:cNvGraphicFramePr/>
          <p:nvPr>
            <p:extLst>
              <p:ext uri="{D42A27DB-BD31-4B8C-83A1-F6EECF244321}">
                <p14:modId xmlns:p14="http://schemas.microsoft.com/office/powerpoint/2010/main" val="606570110"/>
              </p:ext>
            </p:extLst>
          </p:nvPr>
        </p:nvGraphicFramePr>
        <p:xfrm>
          <a:off x="822762" y="828625"/>
          <a:ext cx="10560797" cy="3828771"/>
        </p:xfrm>
        <a:graphic>
          <a:graphicData uri="http://schemas.openxmlformats.org/drawingml/2006/chart">
            <c:chart xmlns:c="http://schemas.openxmlformats.org/drawingml/2006/chart" xmlns:r="http://schemas.openxmlformats.org/officeDocument/2006/relationships" r:id="rId4"/>
          </a:graphicData>
        </a:graphic>
      </p:graphicFrame>
      <p:sp>
        <p:nvSpPr>
          <p:cNvPr id="13" name="灯片编号占位符 12"/>
          <p:cNvSpPr>
            <a:spLocks noGrp="1"/>
          </p:cNvSpPr>
          <p:nvPr>
            <p:ph type="sldNum" sz="quarter" idx="4"/>
          </p:nvPr>
        </p:nvSpPr>
        <p:spPr/>
        <p:txBody>
          <a:bodyPr/>
          <a:lstStyle/>
          <a:p>
            <a:fld id="{D2E042B1-D278-4E51-A271-6D683C342161}" type="slidenum">
              <a:rPr lang="zh-CN" altLang="en-US" smtClean="0">
                <a:cs typeface="+mn-ea"/>
              </a:rPr>
              <a:pPr/>
              <a:t>10</a:t>
            </a:fld>
            <a:endParaRPr lang="zh-CN" altLang="en-US">
              <a:cs typeface="+mn-ea"/>
            </a:endParaRPr>
          </a:p>
        </p:txBody>
      </p:sp>
      <p:sp>
        <p:nvSpPr>
          <p:cNvPr id="16" name="文本框 1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18" name="图片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221461" y="5364980"/>
            <a:ext cx="745486" cy="754589"/>
          </a:xfrm>
          <a:prstGeom prst="rect">
            <a:avLst/>
          </a:prstGeom>
        </p:spPr>
      </p:pic>
      <p:pic>
        <p:nvPicPr>
          <p:cNvPr id="19" name="图片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7856502">
            <a:off x="9991028" y="6283764"/>
            <a:ext cx="375710" cy="515539"/>
          </a:xfrm>
          <a:prstGeom prst="rect">
            <a:avLst/>
          </a:prstGeom>
        </p:spPr>
      </p:pic>
      <p:pic>
        <p:nvPicPr>
          <p:cNvPr id="20" name="图片 1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9004921">
            <a:off x="11838878" y="5997659"/>
            <a:ext cx="375710" cy="515539"/>
          </a:xfrm>
          <a:prstGeom prst="rect">
            <a:avLst/>
          </a:prstGeom>
        </p:spPr>
      </p:pic>
      <p:pic>
        <p:nvPicPr>
          <p:cNvPr id="25" name="图片 2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7856502">
            <a:off x="10143428" y="6436164"/>
            <a:ext cx="375710" cy="515539"/>
          </a:xfrm>
          <a:prstGeom prst="rect">
            <a:avLst/>
          </a:prstGeom>
        </p:spPr>
      </p:pic>
      <p:pic>
        <p:nvPicPr>
          <p:cNvPr id="27" name="图片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47753" y="6255428"/>
            <a:ext cx="745486" cy="754589"/>
          </a:xfrm>
          <a:prstGeom prst="rect">
            <a:avLst/>
          </a:prstGeom>
        </p:spPr>
      </p:pic>
    </p:spTree>
    <p:extLst>
      <p:ext uri="{BB962C8B-B14F-4D97-AF65-F5344CB8AC3E}">
        <p14:creationId xmlns:p14="http://schemas.microsoft.com/office/powerpoint/2010/main" val="2917110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4" presetClass="entr" presetSubtype="10" fill="hold" grpId="0" nodeType="afterEffect">
                                  <p:stCondLst>
                                    <p:cond delay="0"/>
                                  </p:stCondLst>
                                  <p:iterate type="wd">
                                    <p:tmPct val="10000"/>
                                  </p:iterate>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grpId="0" nodeType="withEffect">
                                  <p:stCondLst>
                                    <p:cond delay="0"/>
                                  </p:stCondLst>
                                  <p:iterate type="wd">
                                    <p:tmPct val="10000"/>
                                  </p:iterate>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par>
                          <p:cTn id="19" fill="hold">
                            <p:stCondLst>
                              <p:cond delay="3550"/>
                            </p:stCondLst>
                            <p:childTnLst>
                              <p:par>
                                <p:cTn id="20" presetID="2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Graphic spid="15" grpId="0">
        <p:bldAsOne/>
      </p:bldGraphic>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697920" y="981659"/>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2</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工作完成情况</a:t>
            </a:r>
          </a:p>
        </p:txBody>
      </p:sp>
      <p:sp>
        <p:nvSpPr>
          <p:cNvPr id="40" name="TextBox 39"/>
          <p:cNvSpPr txBox="1"/>
          <p:nvPr/>
        </p:nvSpPr>
        <p:spPr>
          <a:xfrm>
            <a:off x="4392077"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与上年度对比</a:t>
            </a:r>
          </a:p>
        </p:txBody>
      </p:sp>
      <p:sp>
        <p:nvSpPr>
          <p:cNvPr id="41" name="TextBox 40"/>
          <p:cNvSpPr txBox="1"/>
          <p:nvPr/>
        </p:nvSpPr>
        <p:spPr>
          <a:xfrm>
            <a:off x="7080376"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二项重点工作</a:t>
            </a:r>
          </a:p>
        </p:txBody>
      </p:sp>
      <p:sp>
        <p:nvSpPr>
          <p:cNvPr id="12" name="TextBox 11"/>
          <p:cNvSpPr txBox="1"/>
          <p:nvPr/>
        </p:nvSpPr>
        <p:spPr>
          <a:xfrm>
            <a:off x="4392077" y="2826609"/>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四项重点工作</a:t>
            </a:r>
          </a:p>
        </p:txBody>
      </p:sp>
      <p:sp>
        <p:nvSpPr>
          <p:cNvPr id="13" name="TextBox 12"/>
          <p:cNvSpPr txBox="1"/>
          <p:nvPr/>
        </p:nvSpPr>
        <p:spPr>
          <a:xfrm>
            <a:off x="7080376" y="2826609"/>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工作中的提升</a:t>
            </a:r>
          </a:p>
        </p:txBody>
      </p:sp>
      <p:sp>
        <p:nvSpPr>
          <p:cNvPr id="14" name="TextBox 13"/>
          <p:cNvSpPr txBox="1"/>
          <p:nvPr/>
        </p:nvSpPr>
        <p:spPr>
          <a:xfrm>
            <a:off x="2013807" y="3524295"/>
            <a:ext cx="8395143" cy="1385379"/>
          </a:xfrm>
          <a:prstGeom prst="rect">
            <a:avLst/>
          </a:prstGeom>
          <a:noFill/>
        </p:spPr>
        <p:txBody>
          <a:bodyPr wrap="square" rtlCol="0">
            <a:spAutoFit/>
          </a:bodyPr>
          <a:lstStyle/>
          <a:p>
            <a:pPr>
              <a:lnSpc>
                <a:spcPct val="150000"/>
              </a:lnSpc>
            </a:pPr>
            <a:r>
              <a:rPr lang="zh-CN" altLang="en-US" sz="1867" dirty="0">
                <a:solidFill>
                  <a:schemeClr val="tx1">
                    <a:lumMod val="75000"/>
                    <a:lumOff val="25000"/>
                  </a:schemeClr>
                </a:solidFill>
                <a:latin typeface="微软雅黑" pitchFamily="34" charset="-122"/>
                <a:ea typeface="微软雅黑" pitchFamily="34" charset="-122"/>
              </a:rPr>
              <a:t>在此输入章节概述文本内容，文字尽量言简意赅的描述本章节的基本内容即可专业设计在此输入章节概述文本内容，文字尽量言简意赅的描述本章节的基本内容即可专业设计</a:t>
            </a:r>
            <a:r>
              <a:rPr lang="en-US" altLang="zh-CN" sz="1867" dirty="0">
                <a:solidFill>
                  <a:schemeClr val="tx1">
                    <a:lumMod val="75000"/>
                    <a:lumOff val="25000"/>
                  </a:schemeClr>
                </a:solidFill>
                <a:latin typeface="微软雅黑" pitchFamily="34" charset="-122"/>
                <a:ea typeface="微软雅黑" pitchFamily="34" charset="-122"/>
              </a:rPr>
              <a:t>~~~</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71517928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1000"/>
                                        <p:tgtEl>
                                          <p:spTgt spid="14"/>
                                        </p:tgtEl>
                                      </p:cBhvr>
                                    </p:animEffect>
                                  </p:childTnLst>
                                </p:cTn>
                              </p:par>
                            </p:childTnLst>
                          </p:cTn>
                        </p:par>
                        <p:par>
                          <p:cTn id="45" fill="hold">
                            <p:stCondLst>
                              <p:cond delay="375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40" grpId="0"/>
      <p:bldP spid="4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94"/>
          <p:cNvGrpSpPr/>
          <p:nvPr/>
        </p:nvGrpSpPr>
        <p:grpSpPr>
          <a:xfrm>
            <a:off x="2858295" y="1113797"/>
            <a:ext cx="5294313" cy="5295900"/>
            <a:chOff x="2954336" y="1206696"/>
            <a:chExt cx="5294312" cy="5295904"/>
          </a:xfrm>
        </p:grpSpPr>
        <p:sp>
          <p:nvSpPr>
            <p:cNvPr id="144" name="Freeform 33"/>
            <p:cNvSpPr>
              <a:spLocks noEditPoints="1"/>
            </p:cNvSpPr>
            <p:nvPr/>
          </p:nvSpPr>
          <p:spPr bwMode="auto">
            <a:xfrm>
              <a:off x="3398836" y="1651196"/>
              <a:ext cx="4849812" cy="4851404"/>
            </a:xfrm>
            <a:custGeom>
              <a:avLst/>
              <a:gdLst>
                <a:gd name="T0" fmla="*/ 706 w 994"/>
                <a:gd name="T1" fmla="*/ 832 h 994"/>
                <a:gd name="T2" fmla="*/ 706 w 994"/>
                <a:gd name="T3" fmla="*/ 831 h 994"/>
                <a:gd name="T4" fmla="*/ 656 w 994"/>
                <a:gd name="T5" fmla="*/ 812 h 994"/>
                <a:gd name="T6" fmla="*/ 655 w 994"/>
                <a:gd name="T7" fmla="*/ 812 h 994"/>
                <a:gd name="T8" fmla="*/ 653 w 994"/>
                <a:gd name="T9" fmla="*/ 812 h 994"/>
                <a:gd name="T10" fmla="*/ 652 w 994"/>
                <a:gd name="T11" fmla="*/ 812 h 994"/>
                <a:gd name="T12" fmla="*/ 651 w 994"/>
                <a:gd name="T13" fmla="*/ 812 h 994"/>
                <a:gd name="T14" fmla="*/ 958 w 994"/>
                <a:gd name="T15" fmla="*/ 826 h 994"/>
                <a:gd name="T16" fmla="*/ 958 w 994"/>
                <a:gd name="T17" fmla="*/ 827 h 994"/>
                <a:gd name="T18" fmla="*/ 958 w 994"/>
                <a:gd name="T19" fmla="*/ 828 h 994"/>
                <a:gd name="T20" fmla="*/ 958 w 994"/>
                <a:gd name="T21" fmla="*/ 829 h 994"/>
                <a:gd name="T22" fmla="*/ 958 w 994"/>
                <a:gd name="T23" fmla="*/ 829 h 994"/>
                <a:gd name="T24" fmla="*/ 958 w 994"/>
                <a:gd name="T25" fmla="*/ 830 h 994"/>
                <a:gd name="T26" fmla="*/ 958 w 994"/>
                <a:gd name="T27" fmla="*/ 831 h 994"/>
                <a:gd name="T28" fmla="*/ 832 w 994"/>
                <a:gd name="T29" fmla="*/ 958 h 994"/>
                <a:gd name="T30" fmla="*/ 831 w 994"/>
                <a:gd name="T31" fmla="*/ 958 h 994"/>
                <a:gd name="T32" fmla="*/ 830 w 994"/>
                <a:gd name="T33" fmla="*/ 958 h 994"/>
                <a:gd name="T34" fmla="*/ 937 w 994"/>
                <a:gd name="T35" fmla="*/ 762 h 994"/>
                <a:gd name="T36" fmla="*/ 497 w 994"/>
                <a:gd name="T37" fmla="*/ 654 h 994"/>
                <a:gd name="T38" fmla="*/ 497 w 994"/>
                <a:gd name="T39" fmla="*/ 653 h 994"/>
                <a:gd name="T40" fmla="*/ 497 w 994"/>
                <a:gd name="T41" fmla="*/ 652 h 994"/>
                <a:gd name="T42" fmla="*/ 433 w 994"/>
                <a:gd name="T43" fmla="*/ 628 h 994"/>
                <a:gd name="T44" fmla="*/ 431 w 994"/>
                <a:gd name="T45" fmla="*/ 628 h 994"/>
                <a:gd name="T46" fmla="*/ 430 w 994"/>
                <a:gd name="T47" fmla="*/ 628 h 994"/>
                <a:gd name="T48" fmla="*/ 428 w 994"/>
                <a:gd name="T49" fmla="*/ 628 h 994"/>
                <a:gd name="T50" fmla="*/ 426 w 994"/>
                <a:gd name="T51" fmla="*/ 628 h 994"/>
                <a:gd name="T52" fmla="*/ 812 w 994"/>
                <a:gd name="T53" fmla="*/ 650 h 994"/>
                <a:gd name="T54" fmla="*/ 812 w 994"/>
                <a:gd name="T55" fmla="*/ 651 h 994"/>
                <a:gd name="T56" fmla="*/ 812 w 994"/>
                <a:gd name="T57" fmla="*/ 652 h 994"/>
                <a:gd name="T58" fmla="*/ 812 w 994"/>
                <a:gd name="T59" fmla="*/ 653 h 994"/>
                <a:gd name="T60" fmla="*/ 812 w 994"/>
                <a:gd name="T61" fmla="*/ 654 h 994"/>
                <a:gd name="T62" fmla="*/ 812 w 994"/>
                <a:gd name="T63" fmla="*/ 655 h 994"/>
                <a:gd name="T64" fmla="*/ 831 w 994"/>
                <a:gd name="T65" fmla="*/ 706 h 994"/>
                <a:gd name="T66" fmla="*/ 832 w 994"/>
                <a:gd name="T67" fmla="*/ 706 h 994"/>
                <a:gd name="T68" fmla="*/ 234 w 994"/>
                <a:gd name="T69" fmla="*/ 431 h 994"/>
                <a:gd name="T70" fmla="*/ 234 w 994"/>
                <a:gd name="T71" fmla="*/ 430 h 994"/>
                <a:gd name="T72" fmla="*/ 234 w 994"/>
                <a:gd name="T73" fmla="*/ 429 h 994"/>
                <a:gd name="T74" fmla="*/ 157 w 994"/>
                <a:gd name="T75" fmla="*/ 402 h 994"/>
                <a:gd name="T76" fmla="*/ 156 w 994"/>
                <a:gd name="T77" fmla="*/ 402 h 994"/>
                <a:gd name="T78" fmla="*/ 154 w 994"/>
                <a:gd name="T79" fmla="*/ 402 h 994"/>
                <a:gd name="T80" fmla="*/ 153 w 994"/>
                <a:gd name="T81" fmla="*/ 402 h 994"/>
                <a:gd name="T82" fmla="*/ 628 w 994"/>
                <a:gd name="T83" fmla="*/ 426 h 994"/>
                <a:gd name="T84" fmla="*/ 628 w 994"/>
                <a:gd name="T85" fmla="*/ 427 h 994"/>
                <a:gd name="T86" fmla="*/ 628 w 994"/>
                <a:gd name="T87" fmla="*/ 429 h 994"/>
                <a:gd name="T88" fmla="*/ 628 w 994"/>
                <a:gd name="T89" fmla="*/ 430 h 994"/>
                <a:gd name="T90" fmla="*/ 628 w 994"/>
                <a:gd name="T91" fmla="*/ 431 h 994"/>
                <a:gd name="T92" fmla="*/ 628 w 994"/>
                <a:gd name="T93" fmla="*/ 433 h 994"/>
                <a:gd name="T94" fmla="*/ 621 w 994"/>
                <a:gd name="T95" fmla="*/ 500 h 994"/>
                <a:gd name="T96" fmla="*/ 649 w 994"/>
                <a:gd name="T97" fmla="*/ 497 h 994"/>
                <a:gd name="T98" fmla="*/ 651 w 994"/>
                <a:gd name="T99" fmla="*/ 497 h 994"/>
                <a:gd name="T100" fmla="*/ 652 w 994"/>
                <a:gd name="T101" fmla="*/ 497 h 994"/>
                <a:gd name="T102" fmla="*/ 653 w 994"/>
                <a:gd name="T103" fmla="*/ 497 h 994"/>
                <a:gd name="T104" fmla="*/ 654 w 994"/>
                <a:gd name="T105" fmla="*/ 497 h 994"/>
                <a:gd name="T106" fmla="*/ 347 w 994"/>
                <a:gd name="T107" fmla="*/ 0 h 994"/>
                <a:gd name="T108" fmla="*/ 402 w 994"/>
                <a:gd name="T109" fmla="*/ 154 h 994"/>
                <a:gd name="T110" fmla="*/ 402 w 994"/>
                <a:gd name="T111" fmla="*/ 155 h 994"/>
                <a:gd name="T112" fmla="*/ 402 w 994"/>
                <a:gd name="T113" fmla="*/ 156 h 994"/>
                <a:gd name="T114" fmla="*/ 429 w 994"/>
                <a:gd name="T115" fmla="*/ 234 h 994"/>
                <a:gd name="T116" fmla="*/ 431 w 994"/>
                <a:gd name="T117" fmla="*/ 234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94" h="994">
                  <a:moveTo>
                    <a:pt x="562" y="782"/>
                  </a:moveTo>
                  <a:cubicBezTo>
                    <a:pt x="591" y="822"/>
                    <a:pt x="638" y="848"/>
                    <a:pt x="690" y="848"/>
                  </a:cubicBezTo>
                  <a:cubicBezTo>
                    <a:pt x="696" y="848"/>
                    <a:pt x="701" y="847"/>
                    <a:pt x="707" y="847"/>
                  </a:cubicBezTo>
                  <a:cubicBezTo>
                    <a:pt x="706" y="842"/>
                    <a:pt x="706" y="837"/>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2"/>
                  </a:cubicBezTo>
                  <a:cubicBezTo>
                    <a:pt x="706" y="832"/>
                    <a:pt x="706" y="832"/>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31"/>
                    <a:pt x="706" y="831"/>
                    <a:pt x="706" y="831"/>
                  </a:cubicBezTo>
                  <a:cubicBezTo>
                    <a:pt x="706" y="821"/>
                    <a:pt x="707" y="811"/>
                    <a:pt x="709" y="802"/>
                  </a:cubicBezTo>
                  <a:cubicBezTo>
                    <a:pt x="693" y="808"/>
                    <a:pt x="675"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6" y="812"/>
                    <a:pt x="656" y="812"/>
                    <a:pt x="656"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5" y="812"/>
                    <a:pt x="655" y="812"/>
                    <a:pt x="655"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4" y="812"/>
                    <a:pt x="654" y="812"/>
                    <a:pt x="654"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3" y="812"/>
                    <a:pt x="653" y="812"/>
                  </a:cubicBezTo>
                  <a:cubicBezTo>
                    <a:pt x="653"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2" y="812"/>
                    <a:pt x="652" y="812"/>
                  </a:cubicBezTo>
                  <a:cubicBezTo>
                    <a:pt x="652"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1" y="812"/>
                  </a:cubicBezTo>
                  <a:cubicBezTo>
                    <a:pt x="651" y="812"/>
                    <a:pt x="651" y="812"/>
                    <a:pt x="650" y="812"/>
                  </a:cubicBezTo>
                  <a:cubicBezTo>
                    <a:pt x="650" y="812"/>
                    <a:pt x="650" y="812"/>
                    <a:pt x="650" y="812"/>
                  </a:cubicBezTo>
                  <a:cubicBezTo>
                    <a:pt x="650" y="812"/>
                    <a:pt x="650" y="812"/>
                    <a:pt x="650" y="812"/>
                  </a:cubicBezTo>
                  <a:cubicBezTo>
                    <a:pt x="650" y="812"/>
                    <a:pt x="650" y="812"/>
                    <a:pt x="650" y="812"/>
                  </a:cubicBezTo>
                  <a:cubicBezTo>
                    <a:pt x="617" y="811"/>
                    <a:pt x="587" y="800"/>
                    <a:pt x="562" y="782"/>
                  </a:cubicBezTo>
                  <a:moveTo>
                    <a:pt x="937" y="762"/>
                  </a:moveTo>
                  <a:cubicBezTo>
                    <a:pt x="949" y="781"/>
                    <a:pt x="957" y="802"/>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6"/>
                    <a:pt x="958" y="826"/>
                    <a:pt x="958" y="826"/>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7"/>
                    <a:pt x="958" y="827"/>
                  </a:cubicBezTo>
                  <a:cubicBezTo>
                    <a:pt x="958" y="827"/>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8"/>
                    <a:pt x="958" y="828"/>
                    <a:pt x="958" y="828"/>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29"/>
                    <a:pt x="958" y="829"/>
                    <a:pt x="958" y="829"/>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0"/>
                    <a:pt x="958" y="830"/>
                    <a:pt x="958" y="830"/>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1"/>
                    <a:pt x="958" y="831"/>
                    <a:pt x="958" y="831"/>
                  </a:cubicBezTo>
                  <a:cubicBezTo>
                    <a:pt x="958" y="832"/>
                    <a:pt x="958" y="832"/>
                    <a:pt x="958" y="832"/>
                  </a:cubicBezTo>
                  <a:cubicBezTo>
                    <a:pt x="958" y="832"/>
                    <a:pt x="958" y="832"/>
                    <a:pt x="958" y="832"/>
                  </a:cubicBezTo>
                  <a:cubicBezTo>
                    <a:pt x="958" y="832"/>
                    <a:pt x="958" y="832"/>
                    <a:pt x="958" y="832"/>
                  </a:cubicBezTo>
                  <a:cubicBezTo>
                    <a:pt x="958" y="832"/>
                    <a:pt x="958" y="832"/>
                    <a:pt x="958" y="832"/>
                  </a:cubicBezTo>
                  <a:cubicBezTo>
                    <a:pt x="958" y="901"/>
                    <a:pt x="902" y="958"/>
                    <a:pt x="832" y="958"/>
                  </a:cubicBezTo>
                  <a:cubicBezTo>
                    <a:pt x="832" y="958"/>
                    <a:pt x="832" y="958"/>
                    <a:pt x="832" y="958"/>
                  </a:cubicBezTo>
                  <a:cubicBezTo>
                    <a:pt x="832" y="958"/>
                    <a:pt x="832" y="958"/>
                    <a:pt x="832" y="958"/>
                  </a:cubicBezTo>
                  <a:cubicBezTo>
                    <a:pt x="832" y="958"/>
                    <a:pt x="832" y="958"/>
                    <a:pt x="832" y="958"/>
                  </a:cubicBezTo>
                  <a:cubicBezTo>
                    <a:pt x="832" y="958"/>
                    <a:pt x="832" y="958"/>
                    <a:pt x="832" y="958"/>
                  </a:cubicBezTo>
                  <a:cubicBezTo>
                    <a:pt x="832"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1" y="958"/>
                    <a:pt x="831" y="958"/>
                  </a:cubicBezTo>
                  <a:cubicBezTo>
                    <a:pt x="831"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30" y="958"/>
                  </a:cubicBezTo>
                  <a:cubicBezTo>
                    <a:pt x="830" y="958"/>
                    <a:pt x="830" y="958"/>
                    <a:pt x="829" y="958"/>
                  </a:cubicBezTo>
                  <a:cubicBezTo>
                    <a:pt x="829" y="958"/>
                    <a:pt x="829" y="958"/>
                    <a:pt x="829" y="958"/>
                  </a:cubicBezTo>
                  <a:cubicBezTo>
                    <a:pt x="805" y="957"/>
                    <a:pt x="782" y="950"/>
                    <a:pt x="763" y="937"/>
                  </a:cubicBezTo>
                  <a:cubicBezTo>
                    <a:pt x="785" y="971"/>
                    <a:pt x="824" y="994"/>
                    <a:pt x="868" y="994"/>
                  </a:cubicBezTo>
                  <a:cubicBezTo>
                    <a:pt x="937" y="994"/>
                    <a:pt x="994" y="937"/>
                    <a:pt x="994" y="868"/>
                  </a:cubicBezTo>
                  <a:cubicBezTo>
                    <a:pt x="994" y="824"/>
                    <a:pt x="971" y="785"/>
                    <a:pt x="937" y="762"/>
                  </a:cubicBezTo>
                  <a:moveTo>
                    <a:pt x="311" y="587"/>
                  </a:moveTo>
                  <a:cubicBezTo>
                    <a:pt x="347" y="634"/>
                    <a:pt x="404" y="664"/>
                    <a:pt x="467" y="664"/>
                  </a:cubicBezTo>
                  <a:cubicBezTo>
                    <a:pt x="477" y="664"/>
                    <a:pt x="487" y="663"/>
                    <a:pt x="497" y="662"/>
                  </a:cubicBezTo>
                  <a:cubicBezTo>
                    <a:pt x="497" y="659"/>
                    <a:pt x="497" y="657"/>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4"/>
                  </a:cubicBezTo>
                  <a:cubicBezTo>
                    <a:pt x="497" y="654"/>
                    <a:pt x="497" y="654"/>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3"/>
                  </a:cubicBezTo>
                  <a:cubicBezTo>
                    <a:pt x="497" y="653"/>
                    <a:pt x="497" y="653"/>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52"/>
                    <a:pt x="497" y="652"/>
                    <a:pt x="497" y="652"/>
                  </a:cubicBezTo>
                  <a:cubicBezTo>
                    <a:pt x="497" y="639"/>
                    <a:pt x="499" y="627"/>
                    <a:pt x="502" y="615"/>
                  </a:cubicBezTo>
                  <a:cubicBezTo>
                    <a:pt x="481" y="623"/>
                    <a:pt x="458" y="628"/>
                    <a:pt x="434" y="628"/>
                  </a:cubicBezTo>
                  <a:cubicBezTo>
                    <a:pt x="434" y="628"/>
                    <a:pt x="434" y="628"/>
                    <a:pt x="434" y="628"/>
                  </a:cubicBezTo>
                  <a:cubicBezTo>
                    <a:pt x="434" y="628"/>
                    <a:pt x="434"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3" y="628"/>
                    <a:pt x="433" y="628"/>
                  </a:cubicBezTo>
                  <a:cubicBezTo>
                    <a:pt x="433"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2" y="628"/>
                    <a:pt x="432" y="628"/>
                  </a:cubicBezTo>
                  <a:cubicBezTo>
                    <a:pt x="432"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1" y="628"/>
                  </a:cubicBezTo>
                  <a:cubicBezTo>
                    <a:pt x="431" y="628"/>
                    <a:pt x="431"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30" y="628"/>
                  </a:cubicBezTo>
                  <a:cubicBezTo>
                    <a:pt x="430" y="628"/>
                    <a:pt x="430"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9" y="628"/>
                  </a:cubicBezTo>
                  <a:cubicBezTo>
                    <a:pt x="429" y="628"/>
                    <a:pt x="429"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8" y="628"/>
                  </a:cubicBezTo>
                  <a:cubicBezTo>
                    <a:pt x="428" y="628"/>
                    <a:pt x="428" y="628"/>
                    <a:pt x="427" y="628"/>
                  </a:cubicBezTo>
                  <a:cubicBezTo>
                    <a:pt x="427" y="628"/>
                    <a:pt x="427" y="628"/>
                    <a:pt x="427" y="628"/>
                  </a:cubicBezTo>
                  <a:cubicBezTo>
                    <a:pt x="427" y="628"/>
                    <a:pt x="427" y="628"/>
                    <a:pt x="427" y="628"/>
                  </a:cubicBezTo>
                  <a:cubicBezTo>
                    <a:pt x="427" y="628"/>
                    <a:pt x="427" y="628"/>
                    <a:pt x="427" y="628"/>
                  </a:cubicBezTo>
                  <a:cubicBezTo>
                    <a:pt x="427" y="628"/>
                    <a:pt x="426" y="628"/>
                    <a:pt x="426" y="628"/>
                  </a:cubicBezTo>
                  <a:cubicBezTo>
                    <a:pt x="426" y="628"/>
                    <a:pt x="426" y="628"/>
                    <a:pt x="426" y="628"/>
                  </a:cubicBezTo>
                  <a:cubicBezTo>
                    <a:pt x="426" y="628"/>
                    <a:pt x="426" y="628"/>
                    <a:pt x="426" y="628"/>
                  </a:cubicBezTo>
                  <a:cubicBezTo>
                    <a:pt x="426" y="628"/>
                    <a:pt x="426" y="628"/>
                    <a:pt x="426" y="628"/>
                  </a:cubicBezTo>
                  <a:cubicBezTo>
                    <a:pt x="383" y="627"/>
                    <a:pt x="343" y="612"/>
                    <a:pt x="311" y="587"/>
                  </a:cubicBezTo>
                  <a:moveTo>
                    <a:pt x="783" y="562"/>
                  </a:moveTo>
                  <a:cubicBezTo>
                    <a:pt x="800" y="587"/>
                    <a:pt x="811" y="617"/>
                    <a:pt x="812" y="649"/>
                  </a:cubicBezTo>
                  <a:cubicBezTo>
                    <a:pt x="812" y="649"/>
                    <a:pt x="812" y="649"/>
                    <a:pt x="812" y="649"/>
                  </a:cubicBezTo>
                  <a:cubicBezTo>
                    <a:pt x="812" y="649"/>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0"/>
                  </a:cubicBezTo>
                  <a:cubicBezTo>
                    <a:pt x="812" y="650"/>
                    <a:pt x="812" y="650"/>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1"/>
                  </a:cubicBezTo>
                  <a:cubicBezTo>
                    <a:pt x="812" y="651"/>
                    <a:pt x="812" y="651"/>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2"/>
                  </a:cubicBezTo>
                  <a:cubicBezTo>
                    <a:pt x="812" y="652"/>
                    <a:pt x="812" y="652"/>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3"/>
                  </a:cubicBezTo>
                  <a:cubicBezTo>
                    <a:pt x="812" y="653"/>
                    <a:pt x="812" y="653"/>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4"/>
                    <a:pt x="812" y="654"/>
                    <a:pt x="812" y="654"/>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5"/>
                    <a:pt x="812" y="655"/>
                  </a:cubicBezTo>
                  <a:cubicBezTo>
                    <a:pt x="812" y="655"/>
                    <a:pt x="812" y="656"/>
                    <a:pt x="812" y="656"/>
                  </a:cubicBezTo>
                  <a:cubicBezTo>
                    <a:pt x="812" y="656"/>
                    <a:pt x="812" y="656"/>
                    <a:pt x="812" y="656"/>
                  </a:cubicBezTo>
                  <a:cubicBezTo>
                    <a:pt x="812" y="656"/>
                    <a:pt x="812" y="656"/>
                    <a:pt x="812" y="656"/>
                  </a:cubicBezTo>
                  <a:cubicBezTo>
                    <a:pt x="812" y="656"/>
                    <a:pt x="812" y="656"/>
                    <a:pt x="812" y="656"/>
                  </a:cubicBezTo>
                  <a:cubicBezTo>
                    <a:pt x="812" y="675"/>
                    <a:pt x="809" y="692"/>
                    <a:pt x="802" y="709"/>
                  </a:cubicBezTo>
                  <a:cubicBezTo>
                    <a:pt x="812" y="707"/>
                    <a:pt x="821" y="706"/>
                    <a:pt x="831" y="706"/>
                  </a:cubicBezTo>
                  <a:cubicBezTo>
                    <a:pt x="831" y="706"/>
                    <a:pt x="831" y="706"/>
                    <a:pt x="831" y="706"/>
                  </a:cubicBezTo>
                  <a:cubicBezTo>
                    <a:pt x="831" y="706"/>
                    <a:pt x="831" y="706"/>
                    <a:pt x="831" y="706"/>
                  </a:cubicBezTo>
                  <a:cubicBezTo>
                    <a:pt x="831" y="706"/>
                    <a:pt x="831" y="706"/>
                    <a:pt x="831" y="706"/>
                  </a:cubicBezTo>
                  <a:cubicBezTo>
                    <a:pt x="831" y="706"/>
                    <a:pt x="831" y="706"/>
                    <a:pt x="831"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2" y="706"/>
                    <a:pt x="832" y="706"/>
                    <a:pt x="832" y="706"/>
                  </a:cubicBezTo>
                  <a:cubicBezTo>
                    <a:pt x="837" y="706"/>
                    <a:pt x="842" y="706"/>
                    <a:pt x="847" y="706"/>
                  </a:cubicBezTo>
                  <a:cubicBezTo>
                    <a:pt x="848" y="701"/>
                    <a:pt x="848" y="696"/>
                    <a:pt x="848" y="690"/>
                  </a:cubicBezTo>
                  <a:cubicBezTo>
                    <a:pt x="848" y="637"/>
                    <a:pt x="822" y="591"/>
                    <a:pt x="783" y="562"/>
                  </a:cubicBezTo>
                  <a:moveTo>
                    <a:pt x="0" y="346"/>
                  </a:moveTo>
                  <a:cubicBezTo>
                    <a:pt x="46" y="402"/>
                    <a:pt x="114" y="437"/>
                    <a:pt x="191" y="437"/>
                  </a:cubicBezTo>
                  <a:cubicBezTo>
                    <a:pt x="206" y="437"/>
                    <a:pt x="220" y="436"/>
                    <a:pt x="234" y="434"/>
                  </a:cubicBezTo>
                  <a:cubicBezTo>
                    <a:pt x="234" y="433"/>
                    <a:pt x="234" y="432"/>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1"/>
                  </a:cubicBezTo>
                  <a:cubicBezTo>
                    <a:pt x="234" y="431"/>
                    <a:pt x="234" y="431"/>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30"/>
                  </a:cubicBezTo>
                  <a:cubicBezTo>
                    <a:pt x="234" y="430"/>
                    <a:pt x="234" y="430"/>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9"/>
                    <a:pt x="234" y="429"/>
                  </a:cubicBezTo>
                  <a:cubicBezTo>
                    <a:pt x="234" y="429"/>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4" y="428"/>
                    <a:pt x="234" y="428"/>
                    <a:pt x="234" y="428"/>
                  </a:cubicBezTo>
                  <a:cubicBezTo>
                    <a:pt x="235" y="414"/>
                    <a:pt x="236" y="400"/>
                    <a:pt x="239" y="387"/>
                  </a:cubicBezTo>
                  <a:cubicBezTo>
                    <a:pt x="214" y="396"/>
                    <a:pt x="186" y="401"/>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7" y="402"/>
                    <a:pt x="157" y="402"/>
                  </a:cubicBezTo>
                  <a:cubicBezTo>
                    <a:pt x="157"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6" y="402"/>
                    <a:pt x="156" y="402"/>
                  </a:cubicBezTo>
                  <a:cubicBezTo>
                    <a:pt x="156"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5" y="402"/>
                    <a:pt x="155" y="402"/>
                    <a:pt x="155"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4" y="402"/>
                    <a:pt x="154" y="402"/>
                    <a:pt x="154" y="402"/>
                  </a:cubicBezTo>
                  <a:cubicBezTo>
                    <a:pt x="153" y="402"/>
                    <a:pt x="153" y="402"/>
                    <a:pt x="153" y="402"/>
                  </a:cubicBezTo>
                  <a:cubicBezTo>
                    <a:pt x="153" y="402"/>
                    <a:pt x="153" y="402"/>
                    <a:pt x="153" y="402"/>
                  </a:cubicBezTo>
                  <a:cubicBezTo>
                    <a:pt x="153" y="402"/>
                    <a:pt x="153" y="402"/>
                    <a:pt x="153" y="402"/>
                  </a:cubicBezTo>
                  <a:cubicBezTo>
                    <a:pt x="153" y="402"/>
                    <a:pt x="153" y="402"/>
                    <a:pt x="153" y="402"/>
                  </a:cubicBezTo>
                  <a:cubicBezTo>
                    <a:pt x="152" y="402"/>
                    <a:pt x="152" y="402"/>
                    <a:pt x="152" y="402"/>
                  </a:cubicBezTo>
                  <a:cubicBezTo>
                    <a:pt x="152" y="402"/>
                    <a:pt x="152" y="402"/>
                    <a:pt x="152" y="402"/>
                  </a:cubicBezTo>
                  <a:cubicBezTo>
                    <a:pt x="95" y="401"/>
                    <a:pt x="42" y="380"/>
                    <a:pt x="0" y="346"/>
                  </a:cubicBezTo>
                  <a:moveTo>
                    <a:pt x="587" y="311"/>
                  </a:moveTo>
                  <a:cubicBezTo>
                    <a:pt x="612" y="343"/>
                    <a:pt x="627" y="382"/>
                    <a:pt x="628" y="425"/>
                  </a:cubicBezTo>
                  <a:cubicBezTo>
                    <a:pt x="628" y="425"/>
                    <a:pt x="628" y="425"/>
                    <a:pt x="628" y="425"/>
                  </a:cubicBezTo>
                  <a:cubicBezTo>
                    <a:pt x="628" y="425"/>
                    <a:pt x="628" y="425"/>
                    <a:pt x="628" y="425"/>
                  </a:cubicBezTo>
                  <a:cubicBezTo>
                    <a:pt x="628" y="425"/>
                    <a:pt x="628" y="425"/>
                    <a:pt x="628" y="426"/>
                  </a:cubicBezTo>
                  <a:cubicBezTo>
                    <a:pt x="628" y="426"/>
                    <a:pt x="628" y="426"/>
                    <a:pt x="628" y="426"/>
                  </a:cubicBezTo>
                  <a:cubicBezTo>
                    <a:pt x="628" y="426"/>
                    <a:pt x="628" y="426"/>
                    <a:pt x="628" y="426"/>
                  </a:cubicBezTo>
                  <a:cubicBezTo>
                    <a:pt x="628" y="426"/>
                    <a:pt x="628" y="426"/>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7"/>
                    <a:pt x="628" y="427"/>
                  </a:cubicBezTo>
                  <a:cubicBezTo>
                    <a:pt x="628" y="427"/>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8"/>
                    <a:pt x="628" y="428"/>
                  </a:cubicBezTo>
                  <a:cubicBezTo>
                    <a:pt x="628" y="428"/>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29"/>
                    <a:pt x="628" y="429"/>
                    <a:pt x="628" y="429"/>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0"/>
                    <a:pt x="628" y="430"/>
                    <a:pt x="628" y="430"/>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1"/>
                    <a:pt x="628" y="431"/>
                    <a:pt x="628" y="431"/>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2"/>
                    <a:pt x="628" y="432"/>
                  </a:cubicBezTo>
                  <a:cubicBezTo>
                    <a:pt x="628" y="432"/>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33"/>
                    <a:pt x="628" y="433"/>
                    <a:pt x="628" y="433"/>
                  </a:cubicBezTo>
                  <a:cubicBezTo>
                    <a:pt x="628" y="457"/>
                    <a:pt x="624" y="480"/>
                    <a:pt x="615" y="502"/>
                  </a:cubicBezTo>
                  <a:cubicBezTo>
                    <a:pt x="617" y="501"/>
                    <a:pt x="619" y="501"/>
                    <a:pt x="621" y="500"/>
                  </a:cubicBezTo>
                  <a:cubicBezTo>
                    <a:pt x="621" y="500"/>
                    <a:pt x="621" y="500"/>
                    <a:pt x="621" y="500"/>
                  </a:cubicBezTo>
                  <a:cubicBezTo>
                    <a:pt x="621" y="500"/>
                    <a:pt x="621" y="500"/>
                    <a:pt x="621" y="500"/>
                  </a:cubicBezTo>
                  <a:cubicBezTo>
                    <a:pt x="621" y="500"/>
                    <a:pt x="621" y="500"/>
                    <a:pt x="621" y="500"/>
                  </a:cubicBezTo>
                  <a:cubicBezTo>
                    <a:pt x="621" y="500"/>
                    <a:pt x="621" y="500"/>
                    <a:pt x="621" y="500"/>
                  </a:cubicBezTo>
                  <a:cubicBezTo>
                    <a:pt x="621" y="500"/>
                    <a:pt x="622" y="500"/>
                    <a:pt x="622" y="500"/>
                  </a:cubicBezTo>
                  <a:cubicBezTo>
                    <a:pt x="622" y="500"/>
                    <a:pt x="622" y="500"/>
                    <a:pt x="622" y="500"/>
                  </a:cubicBezTo>
                  <a:cubicBezTo>
                    <a:pt x="630" y="498"/>
                    <a:pt x="638" y="497"/>
                    <a:pt x="646" y="497"/>
                  </a:cubicBezTo>
                  <a:cubicBezTo>
                    <a:pt x="646" y="497"/>
                    <a:pt x="646" y="497"/>
                    <a:pt x="646" y="497"/>
                  </a:cubicBezTo>
                  <a:cubicBezTo>
                    <a:pt x="646" y="497"/>
                    <a:pt x="646" y="497"/>
                    <a:pt x="646" y="497"/>
                  </a:cubicBezTo>
                  <a:cubicBezTo>
                    <a:pt x="646" y="497"/>
                    <a:pt x="646" y="497"/>
                    <a:pt x="646" y="497"/>
                  </a:cubicBezTo>
                  <a:cubicBezTo>
                    <a:pt x="647" y="497"/>
                    <a:pt x="648" y="497"/>
                    <a:pt x="649" y="497"/>
                  </a:cubicBezTo>
                  <a:cubicBezTo>
                    <a:pt x="649" y="497"/>
                    <a:pt x="649" y="497"/>
                    <a:pt x="649" y="497"/>
                  </a:cubicBezTo>
                  <a:cubicBezTo>
                    <a:pt x="649"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0" y="497"/>
                    <a:pt x="650" y="497"/>
                  </a:cubicBezTo>
                  <a:cubicBezTo>
                    <a:pt x="650"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1" y="497"/>
                    <a:pt x="651" y="497"/>
                  </a:cubicBezTo>
                  <a:cubicBezTo>
                    <a:pt x="651"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2" y="497"/>
                  </a:cubicBezTo>
                  <a:cubicBezTo>
                    <a:pt x="652" y="497"/>
                    <a:pt x="652"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3" y="497"/>
                  </a:cubicBezTo>
                  <a:cubicBezTo>
                    <a:pt x="653" y="497"/>
                    <a:pt x="653"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4" y="497"/>
                  </a:cubicBezTo>
                  <a:cubicBezTo>
                    <a:pt x="654" y="497"/>
                    <a:pt x="654" y="497"/>
                    <a:pt x="655" y="497"/>
                  </a:cubicBezTo>
                  <a:cubicBezTo>
                    <a:pt x="655" y="497"/>
                    <a:pt x="655" y="497"/>
                    <a:pt x="655" y="497"/>
                  </a:cubicBezTo>
                  <a:cubicBezTo>
                    <a:pt x="657" y="497"/>
                    <a:pt x="660" y="497"/>
                    <a:pt x="662" y="497"/>
                  </a:cubicBezTo>
                  <a:cubicBezTo>
                    <a:pt x="663" y="487"/>
                    <a:pt x="664" y="477"/>
                    <a:pt x="664" y="467"/>
                  </a:cubicBezTo>
                  <a:cubicBezTo>
                    <a:pt x="664" y="403"/>
                    <a:pt x="634" y="347"/>
                    <a:pt x="587" y="311"/>
                  </a:cubicBezTo>
                  <a:moveTo>
                    <a:pt x="347" y="0"/>
                  </a:moveTo>
                  <a:cubicBezTo>
                    <a:pt x="381" y="42"/>
                    <a:pt x="401" y="94"/>
                    <a:pt x="402" y="152"/>
                  </a:cubicBezTo>
                  <a:cubicBezTo>
                    <a:pt x="402" y="152"/>
                    <a:pt x="402" y="152"/>
                    <a:pt x="402" y="152"/>
                  </a:cubicBezTo>
                  <a:cubicBezTo>
                    <a:pt x="402" y="152"/>
                    <a:pt x="402" y="152"/>
                    <a:pt x="402" y="152"/>
                  </a:cubicBezTo>
                  <a:cubicBezTo>
                    <a:pt x="402" y="152"/>
                    <a:pt x="402" y="152"/>
                    <a:pt x="402" y="152"/>
                  </a:cubicBezTo>
                  <a:cubicBezTo>
                    <a:pt x="402" y="152"/>
                    <a:pt x="402" y="152"/>
                    <a:pt x="402" y="153"/>
                  </a:cubicBezTo>
                  <a:cubicBezTo>
                    <a:pt x="402" y="153"/>
                    <a:pt x="402" y="153"/>
                    <a:pt x="402" y="153"/>
                  </a:cubicBezTo>
                  <a:cubicBezTo>
                    <a:pt x="402" y="153"/>
                    <a:pt x="402" y="153"/>
                    <a:pt x="402" y="153"/>
                  </a:cubicBezTo>
                  <a:cubicBezTo>
                    <a:pt x="402" y="153"/>
                    <a:pt x="402" y="153"/>
                    <a:pt x="402" y="153"/>
                  </a:cubicBezTo>
                  <a:cubicBezTo>
                    <a:pt x="402" y="153"/>
                    <a:pt x="402" y="153"/>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4"/>
                  </a:cubicBezTo>
                  <a:cubicBezTo>
                    <a:pt x="402" y="154"/>
                    <a:pt x="402" y="154"/>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5"/>
                    <a:pt x="402" y="155"/>
                  </a:cubicBezTo>
                  <a:cubicBezTo>
                    <a:pt x="402" y="155"/>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6"/>
                    <a:pt x="402" y="156"/>
                  </a:cubicBezTo>
                  <a:cubicBezTo>
                    <a:pt x="402" y="156"/>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57"/>
                    <a:pt x="402" y="157"/>
                    <a:pt x="402" y="157"/>
                  </a:cubicBezTo>
                  <a:cubicBezTo>
                    <a:pt x="402" y="186"/>
                    <a:pt x="397" y="213"/>
                    <a:pt x="387" y="239"/>
                  </a:cubicBezTo>
                  <a:cubicBezTo>
                    <a:pt x="401" y="236"/>
                    <a:pt x="415" y="234"/>
                    <a:pt x="429" y="234"/>
                  </a:cubicBezTo>
                  <a:cubicBezTo>
                    <a:pt x="429" y="234"/>
                    <a:pt x="429" y="234"/>
                    <a:pt x="429" y="234"/>
                  </a:cubicBezTo>
                  <a:cubicBezTo>
                    <a:pt x="429" y="234"/>
                    <a:pt x="429"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0" y="234"/>
                    <a:pt x="430" y="234"/>
                    <a:pt x="430"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1" y="234"/>
                    <a:pt x="431" y="234"/>
                    <a:pt x="431" y="234"/>
                  </a:cubicBezTo>
                  <a:cubicBezTo>
                    <a:pt x="432" y="234"/>
                    <a:pt x="433" y="234"/>
                    <a:pt x="434" y="234"/>
                  </a:cubicBezTo>
                  <a:cubicBezTo>
                    <a:pt x="436" y="220"/>
                    <a:pt x="438" y="206"/>
                    <a:pt x="438" y="191"/>
                  </a:cubicBezTo>
                  <a:cubicBezTo>
                    <a:pt x="438" y="114"/>
                    <a:pt x="402" y="45"/>
                    <a:pt x="34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45" name="Oval 34"/>
            <p:cNvSpPr>
              <a:spLocks noChangeArrowheads="1"/>
            </p:cNvSpPr>
            <p:nvPr/>
          </p:nvSpPr>
          <p:spPr bwMode="auto">
            <a:xfrm>
              <a:off x="6843710" y="5096073"/>
              <a:ext cx="1228725" cy="123031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46" name="Oval 35"/>
            <p:cNvSpPr>
              <a:spLocks noChangeArrowheads="1"/>
            </p:cNvSpPr>
            <p:nvPr/>
          </p:nvSpPr>
          <p:spPr bwMode="auto">
            <a:xfrm>
              <a:off x="6921499" y="5173862"/>
              <a:ext cx="1073151" cy="1074739"/>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47" name="Oval 36"/>
            <p:cNvSpPr>
              <a:spLocks noChangeArrowheads="1"/>
            </p:cNvSpPr>
            <p:nvPr/>
          </p:nvSpPr>
          <p:spPr bwMode="auto">
            <a:xfrm>
              <a:off x="6994524" y="5248474"/>
              <a:ext cx="927100" cy="922339"/>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48" name="Oval 37"/>
            <p:cNvSpPr>
              <a:spLocks noChangeArrowheads="1"/>
            </p:cNvSpPr>
            <p:nvPr/>
          </p:nvSpPr>
          <p:spPr bwMode="auto">
            <a:xfrm>
              <a:off x="5822949" y="4076898"/>
              <a:ext cx="1536700" cy="1536701"/>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49" name="Oval 38"/>
            <p:cNvSpPr>
              <a:spLocks noChangeArrowheads="1"/>
            </p:cNvSpPr>
            <p:nvPr/>
          </p:nvSpPr>
          <p:spPr bwMode="auto">
            <a:xfrm>
              <a:off x="5921374" y="4173736"/>
              <a:ext cx="1341439" cy="134302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0" name="Oval 39"/>
            <p:cNvSpPr>
              <a:spLocks noChangeArrowheads="1"/>
            </p:cNvSpPr>
            <p:nvPr/>
          </p:nvSpPr>
          <p:spPr bwMode="auto">
            <a:xfrm>
              <a:off x="6013449" y="4267399"/>
              <a:ext cx="1157288" cy="1150940"/>
            </a:xfrm>
            <a:prstGeom prst="ellipse">
              <a:avLst/>
            </a:pr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1" name="Oval 40"/>
            <p:cNvSpPr>
              <a:spLocks noChangeArrowheads="1"/>
            </p:cNvSpPr>
            <p:nvPr/>
          </p:nvSpPr>
          <p:spPr bwMode="auto">
            <a:xfrm>
              <a:off x="4540249" y="2792609"/>
              <a:ext cx="1922463" cy="1922464"/>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52" name="Oval 41"/>
            <p:cNvSpPr>
              <a:spLocks noChangeArrowheads="1"/>
            </p:cNvSpPr>
            <p:nvPr/>
          </p:nvSpPr>
          <p:spPr bwMode="auto">
            <a:xfrm>
              <a:off x="4667249" y="2914848"/>
              <a:ext cx="1673225" cy="1679576"/>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3" name="Oval 42"/>
            <p:cNvSpPr>
              <a:spLocks noChangeArrowheads="1"/>
            </p:cNvSpPr>
            <p:nvPr/>
          </p:nvSpPr>
          <p:spPr bwMode="auto">
            <a:xfrm>
              <a:off x="4784724" y="3032323"/>
              <a:ext cx="1438275" cy="14446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4" name="Oval 43"/>
            <p:cNvSpPr>
              <a:spLocks noChangeArrowheads="1"/>
            </p:cNvSpPr>
            <p:nvPr/>
          </p:nvSpPr>
          <p:spPr bwMode="auto">
            <a:xfrm>
              <a:off x="2954336" y="1206696"/>
              <a:ext cx="2405062" cy="2406653"/>
            </a:xfrm>
            <a:prstGeom prst="ellipse">
              <a:avLst/>
            </a:prstGeom>
            <a:solidFill>
              <a:schemeClr val="bg1"/>
            </a:solidFill>
            <a:ln w="9525">
              <a:solidFill>
                <a:schemeClr val="bg1">
                  <a:lumMod val="85000"/>
                </a:schemeClr>
              </a:solidFill>
              <a:round/>
            </a:ln>
          </p:spPr>
          <p:txBody>
            <a:bodyPr vert="horz" wrap="square" lIns="121920" tIns="60960" rIns="121920" bIns="60960" numCol="1" anchor="t" anchorCtr="0" compatLnSpc="1"/>
            <a:lstStyle/>
            <a:p>
              <a:endParaRPr lang="zh-CN" altLang="en-US" sz="2400">
                <a:solidFill>
                  <a:schemeClr val="bg1"/>
                </a:solidFill>
              </a:endParaRPr>
            </a:p>
          </p:txBody>
        </p:sp>
        <p:sp>
          <p:nvSpPr>
            <p:cNvPr id="155" name="Oval 44"/>
            <p:cNvSpPr>
              <a:spLocks noChangeArrowheads="1"/>
            </p:cNvSpPr>
            <p:nvPr/>
          </p:nvSpPr>
          <p:spPr bwMode="auto">
            <a:xfrm>
              <a:off x="3109911" y="1362271"/>
              <a:ext cx="2093913" cy="2093915"/>
            </a:xfrm>
            <a:prstGeom prst="ellipse">
              <a:avLst/>
            </a:prstGeom>
            <a:solidFill>
              <a:srgbClr val="E5E8E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6" name="Oval 45"/>
            <p:cNvSpPr>
              <a:spLocks noChangeArrowheads="1"/>
            </p:cNvSpPr>
            <p:nvPr/>
          </p:nvSpPr>
          <p:spPr bwMode="auto">
            <a:xfrm>
              <a:off x="3257550" y="1509908"/>
              <a:ext cx="1800225" cy="1800227"/>
            </a:xfrm>
            <a:prstGeom prst="ellipse">
              <a:avLst/>
            </a:prstGeom>
            <a:solidFill>
              <a:srgbClr val="87B0C7"/>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7" name="Freeform 46"/>
            <p:cNvSpPr>
              <a:spLocks noEditPoints="1"/>
            </p:cNvSpPr>
            <p:nvPr/>
          </p:nvSpPr>
          <p:spPr bwMode="auto">
            <a:xfrm>
              <a:off x="3257550" y="1509908"/>
              <a:ext cx="946150" cy="941389"/>
            </a:xfrm>
            <a:custGeom>
              <a:avLst/>
              <a:gdLst>
                <a:gd name="T0" fmla="*/ 0 w 194"/>
                <a:gd name="T1" fmla="*/ 193 h 193"/>
                <a:gd name="T2" fmla="*/ 0 w 194"/>
                <a:gd name="T3" fmla="*/ 193 h 193"/>
                <a:gd name="T4" fmla="*/ 0 w 194"/>
                <a:gd name="T5" fmla="*/ 192 h 193"/>
                <a:gd name="T6" fmla="*/ 0 w 194"/>
                <a:gd name="T7" fmla="*/ 192 h 193"/>
                <a:gd name="T8" fmla="*/ 0 w 194"/>
                <a:gd name="T9" fmla="*/ 192 h 193"/>
                <a:gd name="T10" fmla="*/ 0 w 194"/>
                <a:gd name="T11" fmla="*/ 192 h 193"/>
                <a:gd name="T12" fmla="*/ 0 w 194"/>
                <a:gd name="T13" fmla="*/ 191 h 193"/>
                <a:gd name="T14" fmla="*/ 0 w 194"/>
                <a:gd name="T15" fmla="*/ 191 h 193"/>
                <a:gd name="T16" fmla="*/ 0 w 194"/>
                <a:gd name="T17" fmla="*/ 191 h 193"/>
                <a:gd name="T18" fmla="*/ 0 w 194"/>
                <a:gd name="T19" fmla="*/ 190 h 193"/>
                <a:gd name="T20" fmla="*/ 0 w 194"/>
                <a:gd name="T21" fmla="*/ 190 h 193"/>
                <a:gd name="T22" fmla="*/ 0 w 194"/>
                <a:gd name="T23" fmla="*/ 190 h 193"/>
                <a:gd name="T24" fmla="*/ 0 w 194"/>
                <a:gd name="T25" fmla="*/ 189 h 193"/>
                <a:gd name="T26" fmla="*/ 0 w 194"/>
                <a:gd name="T27" fmla="*/ 189 h 193"/>
                <a:gd name="T28" fmla="*/ 0 w 194"/>
                <a:gd name="T29" fmla="*/ 189 h 193"/>
                <a:gd name="T30" fmla="*/ 0 w 194"/>
                <a:gd name="T31" fmla="*/ 189 h 193"/>
                <a:gd name="T32" fmla="*/ 0 w 194"/>
                <a:gd name="T33" fmla="*/ 188 h 193"/>
                <a:gd name="T34" fmla="*/ 0 w 194"/>
                <a:gd name="T35" fmla="*/ 188 h 193"/>
                <a:gd name="T36" fmla="*/ 0 w 194"/>
                <a:gd name="T37" fmla="*/ 188 h 193"/>
                <a:gd name="T38" fmla="*/ 0 w 194"/>
                <a:gd name="T39" fmla="*/ 187 h 193"/>
                <a:gd name="T40" fmla="*/ 0 w 194"/>
                <a:gd name="T41" fmla="*/ 187 h 193"/>
                <a:gd name="T42" fmla="*/ 0 w 194"/>
                <a:gd name="T43" fmla="*/ 187 h 193"/>
                <a:gd name="T44" fmla="*/ 0 w 194"/>
                <a:gd name="T45" fmla="*/ 186 h 193"/>
                <a:gd name="T46" fmla="*/ 0 w 194"/>
                <a:gd name="T47" fmla="*/ 186 h 193"/>
                <a:gd name="T48" fmla="*/ 0 w 194"/>
                <a:gd name="T49" fmla="*/ 186 h 193"/>
                <a:gd name="T50" fmla="*/ 0 w 194"/>
                <a:gd name="T51" fmla="*/ 186 h 193"/>
                <a:gd name="T52" fmla="*/ 0 w 194"/>
                <a:gd name="T53" fmla="*/ 185 h 193"/>
                <a:gd name="T54" fmla="*/ 0 w 194"/>
                <a:gd name="T55" fmla="*/ 185 h 193"/>
                <a:gd name="T56" fmla="*/ 0 w 194"/>
                <a:gd name="T57" fmla="*/ 184 h 193"/>
                <a:gd name="T58" fmla="*/ 194 w 194"/>
                <a:gd name="T59" fmla="*/ 0 h 193"/>
                <a:gd name="T60" fmla="*/ 193 w 194"/>
                <a:gd name="T61" fmla="*/ 0 h 193"/>
                <a:gd name="T62" fmla="*/ 193 w 194"/>
                <a:gd name="T63" fmla="*/ 0 h 193"/>
                <a:gd name="T64" fmla="*/ 192 w 194"/>
                <a:gd name="T65" fmla="*/ 0 h 193"/>
                <a:gd name="T66" fmla="*/ 192 w 194"/>
                <a:gd name="T67" fmla="*/ 0 h 193"/>
                <a:gd name="T68" fmla="*/ 192 w 194"/>
                <a:gd name="T69" fmla="*/ 0 h 193"/>
                <a:gd name="T70" fmla="*/ 191 w 194"/>
                <a:gd name="T71" fmla="*/ 0 h 193"/>
                <a:gd name="T72" fmla="*/ 191 w 194"/>
                <a:gd name="T73" fmla="*/ 0 h 193"/>
                <a:gd name="T74" fmla="*/ 191 w 194"/>
                <a:gd name="T75" fmla="*/ 0 h 193"/>
                <a:gd name="T76" fmla="*/ 190 w 194"/>
                <a:gd name="T77" fmla="*/ 0 h 193"/>
                <a:gd name="T78" fmla="*/ 190 w 194"/>
                <a:gd name="T79" fmla="*/ 0 h 193"/>
                <a:gd name="T80" fmla="*/ 190 w 194"/>
                <a:gd name="T81" fmla="*/ 0 h 193"/>
                <a:gd name="T82" fmla="*/ 189 w 194"/>
                <a:gd name="T83" fmla="*/ 0 h 193"/>
                <a:gd name="T84" fmla="*/ 189 w 194"/>
                <a:gd name="T85" fmla="*/ 0 h 193"/>
                <a:gd name="T86" fmla="*/ 189 w 194"/>
                <a:gd name="T87" fmla="*/ 0 h 193"/>
                <a:gd name="T88" fmla="*/ 189 w 194"/>
                <a:gd name="T89" fmla="*/ 0 h 193"/>
                <a:gd name="T90" fmla="*/ 188 w 194"/>
                <a:gd name="T91" fmla="*/ 0 h 193"/>
                <a:gd name="T92" fmla="*/ 188 w 194"/>
                <a:gd name="T93" fmla="*/ 0 h 193"/>
                <a:gd name="T94" fmla="*/ 188 w 194"/>
                <a:gd name="T95" fmla="*/ 0 h 193"/>
                <a:gd name="T96" fmla="*/ 187 w 194"/>
                <a:gd name="T97" fmla="*/ 0 h 193"/>
                <a:gd name="T98" fmla="*/ 187 w 194"/>
                <a:gd name="T99" fmla="*/ 0 h 193"/>
                <a:gd name="T100" fmla="*/ 187 w 194"/>
                <a:gd name="T101" fmla="*/ 0 h 193"/>
                <a:gd name="T102" fmla="*/ 186 w 194"/>
                <a:gd name="T103" fmla="*/ 0 h 193"/>
                <a:gd name="T104" fmla="*/ 186 w 194"/>
                <a:gd name="T105" fmla="*/ 0 h 193"/>
                <a:gd name="T106" fmla="*/ 186 w 194"/>
                <a:gd name="T107" fmla="*/ 0 h 193"/>
                <a:gd name="T108" fmla="*/ 185 w 194"/>
                <a:gd name="T109" fmla="*/ 0 h 193"/>
                <a:gd name="T110" fmla="*/ 185 w 194"/>
                <a:gd name="T111" fmla="*/ 0 h 193"/>
                <a:gd name="T112" fmla="*/ 0 w 194"/>
                <a:gd name="T113" fmla="*/ 184 h 193"/>
                <a:gd name="T114" fmla="*/ 185 w 194"/>
                <a:gd name="T11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4" h="193">
                  <a:moveTo>
                    <a:pt x="0" y="193"/>
                  </a:moveTo>
                  <a:cubicBezTo>
                    <a:pt x="0" y="193"/>
                    <a:pt x="0" y="193"/>
                    <a:pt x="0" y="193"/>
                  </a:cubicBezTo>
                  <a:cubicBezTo>
                    <a:pt x="0" y="193"/>
                    <a:pt x="0" y="193"/>
                    <a:pt x="0" y="193"/>
                  </a:cubicBezTo>
                  <a:moveTo>
                    <a:pt x="0" y="193"/>
                  </a:moveTo>
                  <a:cubicBezTo>
                    <a:pt x="0" y="193"/>
                    <a:pt x="0" y="193"/>
                    <a:pt x="0" y="193"/>
                  </a:cubicBezTo>
                  <a:cubicBezTo>
                    <a:pt x="0" y="193"/>
                    <a:pt x="0" y="193"/>
                    <a:pt x="0" y="193"/>
                  </a:cubicBezTo>
                  <a:moveTo>
                    <a:pt x="0" y="192"/>
                  </a:moveTo>
                  <a:cubicBezTo>
                    <a:pt x="0" y="192"/>
                    <a:pt x="0" y="193"/>
                    <a:pt x="0" y="193"/>
                  </a:cubicBezTo>
                  <a:cubicBezTo>
                    <a:pt x="0" y="193"/>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2"/>
                  </a:moveTo>
                  <a:cubicBezTo>
                    <a:pt x="0" y="192"/>
                    <a:pt x="0" y="192"/>
                    <a:pt x="0" y="192"/>
                  </a:cubicBezTo>
                  <a:cubicBezTo>
                    <a:pt x="0" y="192"/>
                    <a:pt x="0" y="192"/>
                    <a:pt x="0" y="192"/>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1"/>
                  </a:moveTo>
                  <a:cubicBezTo>
                    <a:pt x="0" y="191"/>
                    <a:pt x="0" y="191"/>
                    <a:pt x="0" y="191"/>
                  </a:cubicBezTo>
                  <a:cubicBezTo>
                    <a:pt x="0" y="191"/>
                    <a:pt x="0" y="191"/>
                    <a:pt x="0" y="191"/>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90"/>
                  </a:moveTo>
                  <a:cubicBezTo>
                    <a:pt x="0" y="190"/>
                    <a:pt x="0" y="190"/>
                    <a:pt x="0" y="190"/>
                  </a:cubicBezTo>
                  <a:cubicBezTo>
                    <a:pt x="0" y="190"/>
                    <a:pt x="0" y="190"/>
                    <a:pt x="0" y="190"/>
                  </a:cubicBezTo>
                  <a:moveTo>
                    <a:pt x="0" y="189"/>
                  </a:moveTo>
                  <a:cubicBezTo>
                    <a:pt x="0" y="189"/>
                    <a:pt x="0" y="190"/>
                    <a:pt x="0" y="190"/>
                  </a:cubicBezTo>
                  <a:cubicBezTo>
                    <a:pt x="0" y="190"/>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9"/>
                  </a:moveTo>
                  <a:cubicBezTo>
                    <a:pt x="0" y="189"/>
                    <a:pt x="0" y="189"/>
                    <a:pt x="0" y="189"/>
                  </a:cubicBezTo>
                  <a:cubicBezTo>
                    <a:pt x="0" y="189"/>
                    <a:pt x="0" y="189"/>
                    <a:pt x="0" y="189"/>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8"/>
                  </a:moveTo>
                  <a:cubicBezTo>
                    <a:pt x="0" y="188"/>
                    <a:pt x="0" y="188"/>
                    <a:pt x="0" y="188"/>
                  </a:cubicBezTo>
                  <a:cubicBezTo>
                    <a:pt x="0" y="188"/>
                    <a:pt x="0" y="188"/>
                    <a:pt x="0" y="188"/>
                  </a:cubicBezTo>
                  <a:moveTo>
                    <a:pt x="0" y="187"/>
                  </a:moveTo>
                  <a:cubicBezTo>
                    <a:pt x="0" y="187"/>
                    <a:pt x="0" y="187"/>
                    <a:pt x="0" y="188"/>
                  </a:cubicBezTo>
                  <a:cubicBezTo>
                    <a:pt x="0" y="187"/>
                    <a:pt x="0" y="187"/>
                    <a:pt x="0" y="187"/>
                  </a:cubicBezTo>
                  <a:moveTo>
                    <a:pt x="0" y="187"/>
                  </a:moveTo>
                  <a:cubicBezTo>
                    <a:pt x="0" y="187"/>
                    <a:pt x="0" y="187"/>
                    <a:pt x="0" y="187"/>
                  </a:cubicBezTo>
                  <a:cubicBezTo>
                    <a:pt x="0" y="187"/>
                    <a:pt x="0" y="187"/>
                    <a:pt x="0" y="187"/>
                  </a:cubicBezTo>
                  <a:moveTo>
                    <a:pt x="0" y="187"/>
                  </a:moveTo>
                  <a:cubicBezTo>
                    <a:pt x="0" y="187"/>
                    <a:pt x="0" y="187"/>
                    <a:pt x="0" y="187"/>
                  </a:cubicBezTo>
                  <a:cubicBezTo>
                    <a:pt x="0" y="187"/>
                    <a:pt x="0" y="187"/>
                    <a:pt x="0" y="187"/>
                  </a:cubicBezTo>
                  <a:moveTo>
                    <a:pt x="0" y="186"/>
                  </a:moveTo>
                  <a:cubicBezTo>
                    <a:pt x="0" y="186"/>
                    <a:pt x="0" y="187"/>
                    <a:pt x="0" y="187"/>
                  </a:cubicBezTo>
                  <a:cubicBezTo>
                    <a:pt x="0" y="187"/>
                    <a:pt x="0" y="187"/>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6"/>
                  </a:moveTo>
                  <a:cubicBezTo>
                    <a:pt x="0" y="186"/>
                    <a:pt x="0" y="186"/>
                    <a:pt x="0" y="186"/>
                  </a:cubicBezTo>
                  <a:cubicBezTo>
                    <a:pt x="0" y="186"/>
                    <a:pt x="0" y="186"/>
                    <a:pt x="0" y="186"/>
                  </a:cubicBezTo>
                  <a:moveTo>
                    <a:pt x="0" y="185"/>
                  </a:moveTo>
                  <a:cubicBezTo>
                    <a:pt x="0" y="185"/>
                    <a:pt x="0" y="185"/>
                    <a:pt x="0" y="185"/>
                  </a:cubicBezTo>
                  <a:cubicBezTo>
                    <a:pt x="0" y="185"/>
                    <a:pt x="0" y="185"/>
                    <a:pt x="0" y="185"/>
                  </a:cubicBezTo>
                  <a:moveTo>
                    <a:pt x="0" y="185"/>
                  </a:moveTo>
                  <a:cubicBezTo>
                    <a:pt x="0" y="185"/>
                    <a:pt x="0" y="185"/>
                    <a:pt x="0" y="185"/>
                  </a:cubicBezTo>
                  <a:cubicBezTo>
                    <a:pt x="0" y="185"/>
                    <a:pt x="0" y="185"/>
                    <a:pt x="0" y="185"/>
                  </a:cubicBezTo>
                  <a:moveTo>
                    <a:pt x="0" y="184"/>
                  </a:moveTo>
                  <a:cubicBezTo>
                    <a:pt x="0" y="184"/>
                    <a:pt x="0" y="184"/>
                    <a:pt x="0" y="185"/>
                  </a:cubicBezTo>
                  <a:cubicBezTo>
                    <a:pt x="0" y="184"/>
                    <a:pt x="0" y="184"/>
                    <a:pt x="0" y="184"/>
                  </a:cubicBezTo>
                  <a:moveTo>
                    <a:pt x="194" y="0"/>
                  </a:moveTo>
                  <a:cubicBezTo>
                    <a:pt x="194" y="0"/>
                    <a:pt x="194" y="0"/>
                    <a:pt x="194" y="0"/>
                  </a:cubicBezTo>
                  <a:cubicBezTo>
                    <a:pt x="194" y="0"/>
                    <a:pt x="194" y="0"/>
                    <a:pt x="194" y="0"/>
                  </a:cubicBezTo>
                  <a:moveTo>
                    <a:pt x="193" y="0"/>
                  </a:moveTo>
                  <a:cubicBezTo>
                    <a:pt x="193" y="0"/>
                    <a:pt x="193" y="0"/>
                    <a:pt x="193" y="0"/>
                  </a:cubicBezTo>
                  <a:cubicBezTo>
                    <a:pt x="193" y="0"/>
                    <a:pt x="193" y="0"/>
                    <a:pt x="193" y="0"/>
                  </a:cubicBezTo>
                  <a:moveTo>
                    <a:pt x="193" y="0"/>
                  </a:moveTo>
                  <a:cubicBezTo>
                    <a:pt x="193" y="0"/>
                    <a:pt x="193" y="0"/>
                    <a:pt x="193" y="0"/>
                  </a:cubicBezTo>
                  <a:cubicBezTo>
                    <a:pt x="193" y="0"/>
                    <a:pt x="193" y="0"/>
                    <a:pt x="193" y="0"/>
                  </a:cubicBezTo>
                  <a:moveTo>
                    <a:pt x="192" y="0"/>
                  </a:moveTo>
                  <a:cubicBezTo>
                    <a:pt x="192" y="0"/>
                    <a:pt x="192" y="0"/>
                    <a:pt x="193" y="0"/>
                  </a:cubicBezTo>
                  <a:cubicBezTo>
                    <a:pt x="193" y="0"/>
                    <a:pt x="192" y="0"/>
                    <a:pt x="192" y="0"/>
                  </a:cubicBezTo>
                  <a:moveTo>
                    <a:pt x="192" y="0"/>
                  </a:moveTo>
                  <a:cubicBezTo>
                    <a:pt x="192" y="0"/>
                    <a:pt x="192" y="0"/>
                    <a:pt x="192" y="0"/>
                  </a:cubicBezTo>
                  <a:cubicBezTo>
                    <a:pt x="192" y="0"/>
                    <a:pt x="192" y="0"/>
                    <a:pt x="192" y="0"/>
                  </a:cubicBezTo>
                  <a:moveTo>
                    <a:pt x="192" y="0"/>
                  </a:moveTo>
                  <a:cubicBezTo>
                    <a:pt x="192" y="0"/>
                    <a:pt x="192" y="0"/>
                    <a:pt x="192" y="0"/>
                  </a:cubicBezTo>
                  <a:cubicBezTo>
                    <a:pt x="192" y="0"/>
                    <a:pt x="192" y="0"/>
                    <a:pt x="192"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1" y="0"/>
                  </a:moveTo>
                  <a:cubicBezTo>
                    <a:pt x="191" y="0"/>
                    <a:pt x="191" y="0"/>
                    <a:pt x="191" y="0"/>
                  </a:cubicBezTo>
                  <a:cubicBezTo>
                    <a:pt x="191" y="0"/>
                    <a:pt x="191" y="0"/>
                    <a:pt x="191" y="0"/>
                  </a:cubicBezTo>
                  <a:moveTo>
                    <a:pt x="190" y="0"/>
                  </a:moveTo>
                  <a:cubicBezTo>
                    <a:pt x="190" y="0"/>
                    <a:pt x="190" y="0"/>
                    <a:pt x="191" y="0"/>
                  </a:cubicBezTo>
                  <a:cubicBezTo>
                    <a:pt x="190" y="0"/>
                    <a:pt x="190" y="0"/>
                    <a:pt x="190" y="0"/>
                  </a:cubicBezTo>
                  <a:moveTo>
                    <a:pt x="190" y="0"/>
                  </a:moveTo>
                  <a:cubicBezTo>
                    <a:pt x="190" y="0"/>
                    <a:pt x="190" y="0"/>
                    <a:pt x="190" y="0"/>
                  </a:cubicBezTo>
                  <a:cubicBezTo>
                    <a:pt x="190" y="0"/>
                    <a:pt x="190" y="0"/>
                    <a:pt x="190" y="0"/>
                  </a:cubicBezTo>
                  <a:moveTo>
                    <a:pt x="190" y="0"/>
                  </a:moveTo>
                  <a:cubicBezTo>
                    <a:pt x="190" y="0"/>
                    <a:pt x="190" y="0"/>
                    <a:pt x="190" y="0"/>
                  </a:cubicBezTo>
                  <a:cubicBezTo>
                    <a:pt x="190" y="0"/>
                    <a:pt x="190" y="0"/>
                    <a:pt x="190" y="0"/>
                  </a:cubicBezTo>
                  <a:moveTo>
                    <a:pt x="189" y="0"/>
                  </a:moveTo>
                  <a:cubicBezTo>
                    <a:pt x="190" y="0"/>
                    <a:pt x="190" y="0"/>
                    <a:pt x="190" y="0"/>
                  </a:cubicBezTo>
                  <a:cubicBezTo>
                    <a:pt x="190" y="0"/>
                    <a:pt x="190"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9" y="0"/>
                  </a:moveTo>
                  <a:cubicBezTo>
                    <a:pt x="189" y="0"/>
                    <a:pt x="189" y="0"/>
                    <a:pt x="189" y="0"/>
                  </a:cubicBezTo>
                  <a:cubicBezTo>
                    <a:pt x="189" y="0"/>
                    <a:pt x="189" y="0"/>
                    <a:pt x="189"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8" y="0"/>
                  </a:moveTo>
                  <a:cubicBezTo>
                    <a:pt x="188" y="0"/>
                    <a:pt x="188" y="0"/>
                    <a:pt x="188" y="0"/>
                  </a:cubicBezTo>
                  <a:cubicBezTo>
                    <a:pt x="188" y="0"/>
                    <a:pt x="188" y="0"/>
                    <a:pt x="188" y="0"/>
                  </a:cubicBezTo>
                  <a:moveTo>
                    <a:pt x="187" y="0"/>
                  </a:moveTo>
                  <a:cubicBezTo>
                    <a:pt x="187" y="0"/>
                    <a:pt x="187" y="0"/>
                    <a:pt x="188" y="0"/>
                  </a:cubicBezTo>
                  <a:cubicBezTo>
                    <a:pt x="187" y="0"/>
                    <a:pt x="187" y="0"/>
                    <a:pt x="187" y="0"/>
                  </a:cubicBezTo>
                  <a:moveTo>
                    <a:pt x="187" y="0"/>
                  </a:moveTo>
                  <a:cubicBezTo>
                    <a:pt x="187" y="0"/>
                    <a:pt x="187" y="0"/>
                    <a:pt x="187" y="0"/>
                  </a:cubicBezTo>
                  <a:cubicBezTo>
                    <a:pt x="187" y="0"/>
                    <a:pt x="187" y="0"/>
                    <a:pt x="187" y="0"/>
                  </a:cubicBezTo>
                  <a:moveTo>
                    <a:pt x="187" y="0"/>
                  </a:moveTo>
                  <a:cubicBezTo>
                    <a:pt x="187" y="0"/>
                    <a:pt x="187" y="0"/>
                    <a:pt x="187" y="0"/>
                  </a:cubicBezTo>
                  <a:cubicBezTo>
                    <a:pt x="187" y="0"/>
                    <a:pt x="187" y="0"/>
                    <a:pt x="187" y="0"/>
                  </a:cubicBezTo>
                  <a:moveTo>
                    <a:pt x="186" y="0"/>
                  </a:moveTo>
                  <a:cubicBezTo>
                    <a:pt x="187" y="0"/>
                    <a:pt x="187" y="0"/>
                    <a:pt x="187" y="0"/>
                  </a:cubicBezTo>
                  <a:cubicBezTo>
                    <a:pt x="187" y="0"/>
                    <a:pt x="187" y="0"/>
                    <a:pt x="186" y="0"/>
                  </a:cubicBezTo>
                  <a:moveTo>
                    <a:pt x="186" y="0"/>
                  </a:moveTo>
                  <a:cubicBezTo>
                    <a:pt x="186" y="0"/>
                    <a:pt x="186" y="0"/>
                    <a:pt x="186" y="0"/>
                  </a:cubicBezTo>
                  <a:cubicBezTo>
                    <a:pt x="186" y="0"/>
                    <a:pt x="186" y="0"/>
                    <a:pt x="186" y="0"/>
                  </a:cubicBezTo>
                  <a:moveTo>
                    <a:pt x="186" y="0"/>
                  </a:moveTo>
                  <a:cubicBezTo>
                    <a:pt x="186" y="0"/>
                    <a:pt x="186" y="0"/>
                    <a:pt x="186" y="0"/>
                  </a:cubicBezTo>
                  <a:cubicBezTo>
                    <a:pt x="186" y="0"/>
                    <a:pt x="186" y="0"/>
                    <a:pt x="186" y="0"/>
                  </a:cubicBezTo>
                  <a:moveTo>
                    <a:pt x="185" y="0"/>
                  </a:moveTo>
                  <a:cubicBezTo>
                    <a:pt x="185" y="0"/>
                    <a:pt x="186" y="0"/>
                    <a:pt x="186" y="0"/>
                  </a:cubicBezTo>
                  <a:cubicBezTo>
                    <a:pt x="186" y="0"/>
                    <a:pt x="185" y="0"/>
                    <a:pt x="185" y="0"/>
                  </a:cubicBezTo>
                  <a:moveTo>
                    <a:pt x="185" y="0"/>
                  </a:moveTo>
                  <a:cubicBezTo>
                    <a:pt x="185" y="0"/>
                    <a:pt x="185" y="0"/>
                    <a:pt x="185" y="0"/>
                  </a:cubicBezTo>
                  <a:cubicBezTo>
                    <a:pt x="185" y="0"/>
                    <a:pt x="185" y="0"/>
                    <a:pt x="185" y="0"/>
                  </a:cubicBezTo>
                  <a:moveTo>
                    <a:pt x="185" y="0"/>
                  </a:moveTo>
                  <a:cubicBezTo>
                    <a:pt x="83" y="0"/>
                    <a:pt x="0" y="82"/>
                    <a:pt x="0" y="184"/>
                  </a:cubicBezTo>
                  <a:cubicBezTo>
                    <a:pt x="0" y="184"/>
                    <a:pt x="0" y="184"/>
                    <a:pt x="0" y="184"/>
                  </a:cubicBezTo>
                  <a:cubicBezTo>
                    <a:pt x="0" y="82"/>
                    <a:pt x="83" y="0"/>
                    <a:pt x="185" y="0"/>
                  </a:cubicBezTo>
                  <a:cubicBezTo>
                    <a:pt x="185" y="0"/>
                    <a:pt x="185" y="0"/>
                    <a:pt x="185" y="0"/>
                  </a:cubicBezTo>
                  <a:cubicBezTo>
                    <a:pt x="185" y="0"/>
                    <a:pt x="185" y="0"/>
                    <a:pt x="18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58" name="Freeform 47"/>
            <p:cNvSpPr/>
            <p:nvPr/>
          </p:nvSpPr>
          <p:spPr bwMode="auto">
            <a:xfrm>
              <a:off x="3257550" y="1509908"/>
              <a:ext cx="1628774" cy="1624015"/>
            </a:xfrm>
            <a:custGeom>
              <a:avLst/>
              <a:gdLst>
                <a:gd name="T0" fmla="*/ 0 w 334"/>
                <a:gd name="T1" fmla="*/ 184 h 333"/>
                <a:gd name="T2" fmla="*/ 0 w 334"/>
                <a:gd name="T3" fmla="*/ 185 h 333"/>
                <a:gd name="T4" fmla="*/ 0 w 334"/>
                <a:gd name="T5" fmla="*/ 185 h 333"/>
                <a:gd name="T6" fmla="*/ 0 w 334"/>
                <a:gd name="T7" fmla="*/ 185 h 333"/>
                <a:gd name="T8" fmla="*/ 0 w 334"/>
                <a:gd name="T9" fmla="*/ 186 h 333"/>
                <a:gd name="T10" fmla="*/ 0 w 334"/>
                <a:gd name="T11" fmla="*/ 186 h 333"/>
                <a:gd name="T12" fmla="*/ 0 w 334"/>
                <a:gd name="T13" fmla="*/ 186 h 333"/>
                <a:gd name="T14" fmla="*/ 0 w 334"/>
                <a:gd name="T15" fmla="*/ 187 h 333"/>
                <a:gd name="T16" fmla="*/ 0 w 334"/>
                <a:gd name="T17" fmla="*/ 187 h 333"/>
                <a:gd name="T18" fmla="*/ 0 w 334"/>
                <a:gd name="T19" fmla="*/ 187 h 333"/>
                <a:gd name="T20" fmla="*/ 0 w 334"/>
                <a:gd name="T21" fmla="*/ 188 h 333"/>
                <a:gd name="T22" fmla="*/ 0 w 334"/>
                <a:gd name="T23" fmla="*/ 188 h 333"/>
                <a:gd name="T24" fmla="*/ 0 w 334"/>
                <a:gd name="T25" fmla="*/ 188 h 333"/>
                <a:gd name="T26" fmla="*/ 0 w 334"/>
                <a:gd name="T27" fmla="*/ 188 h 333"/>
                <a:gd name="T28" fmla="*/ 0 w 334"/>
                <a:gd name="T29" fmla="*/ 189 h 333"/>
                <a:gd name="T30" fmla="*/ 0 w 334"/>
                <a:gd name="T31" fmla="*/ 189 h 333"/>
                <a:gd name="T32" fmla="*/ 0 w 334"/>
                <a:gd name="T33" fmla="*/ 189 h 333"/>
                <a:gd name="T34" fmla="*/ 0 w 334"/>
                <a:gd name="T35" fmla="*/ 190 h 333"/>
                <a:gd name="T36" fmla="*/ 0 w 334"/>
                <a:gd name="T37" fmla="*/ 190 h 333"/>
                <a:gd name="T38" fmla="*/ 0 w 334"/>
                <a:gd name="T39" fmla="*/ 190 h 333"/>
                <a:gd name="T40" fmla="*/ 0 w 334"/>
                <a:gd name="T41" fmla="*/ 190 h 333"/>
                <a:gd name="T42" fmla="*/ 0 w 334"/>
                <a:gd name="T43" fmla="*/ 191 h 333"/>
                <a:gd name="T44" fmla="*/ 0 w 334"/>
                <a:gd name="T45" fmla="*/ 191 h 333"/>
                <a:gd name="T46" fmla="*/ 0 w 334"/>
                <a:gd name="T47" fmla="*/ 191 h 333"/>
                <a:gd name="T48" fmla="*/ 0 w 334"/>
                <a:gd name="T49" fmla="*/ 192 h 333"/>
                <a:gd name="T50" fmla="*/ 0 w 334"/>
                <a:gd name="T51" fmla="*/ 192 h 333"/>
                <a:gd name="T52" fmla="*/ 0 w 334"/>
                <a:gd name="T53" fmla="*/ 192 h 333"/>
                <a:gd name="T54" fmla="*/ 0 w 334"/>
                <a:gd name="T55" fmla="*/ 193 h 333"/>
                <a:gd name="T56" fmla="*/ 0 w 334"/>
                <a:gd name="T57" fmla="*/ 193 h 333"/>
                <a:gd name="T58" fmla="*/ 0 w 334"/>
                <a:gd name="T59" fmla="*/ 193 h 333"/>
                <a:gd name="T60" fmla="*/ 40 w 334"/>
                <a:gd name="T61" fmla="*/ 224 h 333"/>
                <a:gd name="T62" fmla="*/ 334 w 334"/>
                <a:gd name="T63" fmla="*/ 75 h 333"/>
                <a:gd name="T64" fmla="*/ 194 w 334"/>
                <a:gd name="T65" fmla="*/ 0 h 333"/>
                <a:gd name="T66" fmla="*/ 193 w 334"/>
                <a:gd name="T67" fmla="*/ 0 h 333"/>
                <a:gd name="T68" fmla="*/ 193 w 334"/>
                <a:gd name="T69" fmla="*/ 0 h 333"/>
                <a:gd name="T70" fmla="*/ 192 w 334"/>
                <a:gd name="T71" fmla="*/ 0 h 333"/>
                <a:gd name="T72" fmla="*/ 192 w 334"/>
                <a:gd name="T73" fmla="*/ 0 h 333"/>
                <a:gd name="T74" fmla="*/ 192 w 334"/>
                <a:gd name="T75" fmla="*/ 0 h 333"/>
                <a:gd name="T76" fmla="*/ 191 w 334"/>
                <a:gd name="T77" fmla="*/ 0 h 333"/>
                <a:gd name="T78" fmla="*/ 191 w 334"/>
                <a:gd name="T79" fmla="*/ 0 h 333"/>
                <a:gd name="T80" fmla="*/ 191 w 334"/>
                <a:gd name="T81" fmla="*/ 0 h 333"/>
                <a:gd name="T82" fmla="*/ 190 w 334"/>
                <a:gd name="T83" fmla="*/ 0 h 333"/>
                <a:gd name="T84" fmla="*/ 190 w 334"/>
                <a:gd name="T85" fmla="*/ 0 h 333"/>
                <a:gd name="T86" fmla="*/ 190 w 334"/>
                <a:gd name="T87" fmla="*/ 0 h 333"/>
                <a:gd name="T88" fmla="*/ 189 w 334"/>
                <a:gd name="T89" fmla="*/ 0 h 333"/>
                <a:gd name="T90" fmla="*/ 189 w 334"/>
                <a:gd name="T91" fmla="*/ 0 h 333"/>
                <a:gd name="T92" fmla="*/ 189 w 334"/>
                <a:gd name="T93" fmla="*/ 0 h 333"/>
                <a:gd name="T94" fmla="*/ 189 w 334"/>
                <a:gd name="T95" fmla="*/ 0 h 333"/>
                <a:gd name="T96" fmla="*/ 188 w 334"/>
                <a:gd name="T97" fmla="*/ 0 h 333"/>
                <a:gd name="T98" fmla="*/ 188 w 334"/>
                <a:gd name="T99" fmla="*/ 0 h 333"/>
                <a:gd name="T100" fmla="*/ 188 w 334"/>
                <a:gd name="T101" fmla="*/ 0 h 333"/>
                <a:gd name="T102" fmla="*/ 187 w 334"/>
                <a:gd name="T103" fmla="*/ 0 h 333"/>
                <a:gd name="T104" fmla="*/ 187 w 334"/>
                <a:gd name="T105" fmla="*/ 0 h 333"/>
                <a:gd name="T106" fmla="*/ 187 w 334"/>
                <a:gd name="T107" fmla="*/ 0 h 333"/>
                <a:gd name="T108" fmla="*/ 186 w 334"/>
                <a:gd name="T109" fmla="*/ 0 h 333"/>
                <a:gd name="T110" fmla="*/ 186 w 334"/>
                <a:gd name="T111" fmla="*/ 0 h 333"/>
                <a:gd name="T112" fmla="*/ 186 w 334"/>
                <a:gd name="T113" fmla="*/ 0 h 333"/>
                <a:gd name="T114" fmla="*/ 185 w 334"/>
                <a:gd name="T115" fmla="*/ 0 h 333"/>
                <a:gd name="T116" fmla="*/ 185 w 334"/>
                <a:gd name="T117" fmla="*/ 0 h 333"/>
                <a:gd name="T118" fmla="*/ 185 w 334"/>
                <a:gd name="T1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4" h="333">
                  <a:moveTo>
                    <a:pt x="185" y="0"/>
                  </a:moveTo>
                  <a:cubicBezTo>
                    <a:pt x="83" y="0"/>
                    <a:pt x="0" y="82"/>
                    <a:pt x="0" y="184"/>
                  </a:cubicBezTo>
                  <a:cubicBezTo>
                    <a:pt x="0" y="184"/>
                    <a:pt x="0" y="184"/>
                    <a:pt x="0" y="184"/>
                  </a:cubicBezTo>
                  <a:cubicBezTo>
                    <a:pt x="0" y="184"/>
                    <a:pt x="0" y="184"/>
                    <a:pt x="0" y="185"/>
                  </a:cubicBezTo>
                  <a:cubicBezTo>
                    <a:pt x="0" y="185"/>
                    <a:pt x="0" y="185"/>
                    <a:pt x="0" y="185"/>
                  </a:cubicBezTo>
                  <a:cubicBezTo>
                    <a:pt x="0" y="185"/>
                    <a:pt x="0" y="185"/>
                    <a:pt x="0" y="185"/>
                  </a:cubicBezTo>
                  <a:cubicBezTo>
                    <a:pt x="0" y="185"/>
                    <a:pt x="0" y="185"/>
                    <a:pt x="0" y="185"/>
                  </a:cubicBezTo>
                  <a:cubicBezTo>
                    <a:pt x="0" y="185"/>
                    <a:pt x="0" y="185"/>
                    <a:pt x="0" y="185"/>
                  </a:cubicBezTo>
                  <a:cubicBezTo>
                    <a:pt x="0" y="185"/>
                    <a:pt x="0" y="185"/>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6"/>
                    <a:pt x="0" y="186"/>
                    <a:pt x="0" y="186"/>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7"/>
                  </a:cubicBezTo>
                  <a:cubicBezTo>
                    <a:pt x="0" y="187"/>
                    <a:pt x="0" y="187"/>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8"/>
                  </a:cubicBezTo>
                  <a:cubicBezTo>
                    <a:pt x="0" y="188"/>
                    <a:pt x="0" y="188"/>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89"/>
                    <a:pt x="0" y="189"/>
                  </a:cubicBezTo>
                  <a:cubicBezTo>
                    <a:pt x="0" y="189"/>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0"/>
                    <a:pt x="0" y="190"/>
                    <a:pt x="0" y="190"/>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1"/>
                  </a:cubicBezTo>
                  <a:cubicBezTo>
                    <a:pt x="0" y="191"/>
                    <a:pt x="0" y="191"/>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2"/>
                    <a:pt x="0" y="192"/>
                  </a:cubicBezTo>
                  <a:cubicBezTo>
                    <a:pt x="0" y="192"/>
                    <a:pt x="0" y="193"/>
                    <a:pt x="0" y="193"/>
                  </a:cubicBezTo>
                  <a:cubicBezTo>
                    <a:pt x="0" y="193"/>
                    <a:pt x="0" y="193"/>
                    <a:pt x="0" y="193"/>
                  </a:cubicBezTo>
                  <a:cubicBezTo>
                    <a:pt x="0" y="193"/>
                    <a:pt x="0" y="193"/>
                    <a:pt x="0" y="193"/>
                  </a:cubicBezTo>
                  <a:cubicBezTo>
                    <a:pt x="0" y="193"/>
                    <a:pt x="0" y="193"/>
                    <a:pt x="0" y="193"/>
                  </a:cubicBezTo>
                  <a:cubicBezTo>
                    <a:pt x="0" y="193"/>
                    <a:pt x="0" y="193"/>
                    <a:pt x="0" y="193"/>
                  </a:cubicBezTo>
                  <a:cubicBezTo>
                    <a:pt x="3" y="251"/>
                    <a:pt x="32" y="301"/>
                    <a:pt x="76" y="333"/>
                  </a:cubicBezTo>
                  <a:cubicBezTo>
                    <a:pt x="53" y="303"/>
                    <a:pt x="40" y="265"/>
                    <a:pt x="40" y="224"/>
                  </a:cubicBezTo>
                  <a:cubicBezTo>
                    <a:pt x="40" y="122"/>
                    <a:pt x="123" y="40"/>
                    <a:pt x="225" y="40"/>
                  </a:cubicBezTo>
                  <a:cubicBezTo>
                    <a:pt x="265" y="40"/>
                    <a:pt x="303" y="53"/>
                    <a:pt x="334" y="75"/>
                  </a:cubicBezTo>
                  <a:cubicBezTo>
                    <a:pt x="302" y="32"/>
                    <a:pt x="251" y="3"/>
                    <a:pt x="194" y="0"/>
                  </a:cubicBezTo>
                  <a:cubicBezTo>
                    <a:pt x="194" y="0"/>
                    <a:pt x="194" y="0"/>
                    <a:pt x="194" y="0"/>
                  </a:cubicBezTo>
                  <a:cubicBezTo>
                    <a:pt x="194" y="0"/>
                    <a:pt x="193" y="0"/>
                    <a:pt x="193" y="0"/>
                  </a:cubicBezTo>
                  <a:cubicBezTo>
                    <a:pt x="193" y="0"/>
                    <a:pt x="193" y="0"/>
                    <a:pt x="193" y="0"/>
                  </a:cubicBezTo>
                  <a:cubicBezTo>
                    <a:pt x="193" y="0"/>
                    <a:pt x="193" y="0"/>
                    <a:pt x="193" y="0"/>
                  </a:cubicBezTo>
                  <a:cubicBezTo>
                    <a:pt x="193" y="0"/>
                    <a:pt x="193" y="0"/>
                    <a:pt x="193" y="0"/>
                  </a:cubicBezTo>
                  <a:cubicBezTo>
                    <a:pt x="193" y="0"/>
                    <a:pt x="193" y="0"/>
                    <a:pt x="193"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2" y="0"/>
                    <a:pt x="192" y="0"/>
                  </a:cubicBezTo>
                  <a:cubicBezTo>
                    <a:pt x="192"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1" y="0"/>
                    <a:pt x="191" y="0"/>
                    <a:pt x="191"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90" y="0"/>
                  </a:cubicBezTo>
                  <a:cubicBezTo>
                    <a:pt x="190" y="0"/>
                    <a:pt x="190"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9" y="0"/>
                    <a:pt x="189" y="0"/>
                  </a:cubicBezTo>
                  <a:cubicBezTo>
                    <a:pt x="189"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8" y="0"/>
                    <a:pt x="188" y="0"/>
                    <a:pt x="188"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7" y="0"/>
                  </a:cubicBezTo>
                  <a:cubicBezTo>
                    <a:pt x="187" y="0"/>
                    <a:pt x="187"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6" y="0"/>
                    <a:pt x="186" y="0"/>
                  </a:cubicBezTo>
                  <a:cubicBezTo>
                    <a:pt x="186" y="0"/>
                    <a:pt x="185" y="0"/>
                    <a:pt x="185" y="0"/>
                  </a:cubicBezTo>
                  <a:cubicBezTo>
                    <a:pt x="185" y="0"/>
                    <a:pt x="185" y="0"/>
                    <a:pt x="185" y="0"/>
                  </a:cubicBezTo>
                  <a:cubicBezTo>
                    <a:pt x="185" y="0"/>
                    <a:pt x="185" y="0"/>
                    <a:pt x="185" y="0"/>
                  </a:cubicBezTo>
                  <a:cubicBezTo>
                    <a:pt x="185" y="0"/>
                    <a:pt x="185" y="0"/>
                    <a:pt x="185" y="0"/>
                  </a:cubicBezTo>
                  <a:cubicBezTo>
                    <a:pt x="185" y="0"/>
                    <a:pt x="185" y="0"/>
                    <a:pt x="18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59" name="Freeform 48"/>
            <p:cNvSpPr>
              <a:spLocks noEditPoints="1"/>
            </p:cNvSpPr>
            <p:nvPr/>
          </p:nvSpPr>
          <p:spPr bwMode="auto">
            <a:xfrm>
              <a:off x="6013449" y="4267399"/>
              <a:ext cx="609600" cy="614363"/>
            </a:xfrm>
            <a:custGeom>
              <a:avLst/>
              <a:gdLst>
                <a:gd name="T0" fmla="*/ 1 w 125"/>
                <a:gd name="T1" fmla="*/ 126 h 126"/>
                <a:gd name="T2" fmla="*/ 1 w 125"/>
                <a:gd name="T3" fmla="*/ 125 h 126"/>
                <a:gd name="T4" fmla="*/ 0 w 125"/>
                <a:gd name="T5" fmla="*/ 125 h 126"/>
                <a:gd name="T6" fmla="*/ 0 w 125"/>
                <a:gd name="T7" fmla="*/ 124 h 126"/>
                <a:gd name="T8" fmla="*/ 0 w 125"/>
                <a:gd name="T9" fmla="*/ 124 h 126"/>
                <a:gd name="T10" fmla="*/ 0 w 125"/>
                <a:gd name="T11" fmla="*/ 124 h 126"/>
                <a:gd name="T12" fmla="*/ 0 w 125"/>
                <a:gd name="T13" fmla="*/ 123 h 126"/>
                <a:gd name="T14" fmla="*/ 0 w 125"/>
                <a:gd name="T15" fmla="*/ 123 h 126"/>
                <a:gd name="T16" fmla="*/ 0 w 125"/>
                <a:gd name="T17" fmla="*/ 123 h 126"/>
                <a:gd name="T18" fmla="*/ 0 w 125"/>
                <a:gd name="T19" fmla="*/ 122 h 126"/>
                <a:gd name="T20" fmla="*/ 0 w 125"/>
                <a:gd name="T21" fmla="*/ 122 h 126"/>
                <a:gd name="T22" fmla="*/ 0 w 125"/>
                <a:gd name="T23" fmla="*/ 122 h 126"/>
                <a:gd name="T24" fmla="*/ 0 w 125"/>
                <a:gd name="T25" fmla="*/ 122 h 126"/>
                <a:gd name="T26" fmla="*/ 0 w 125"/>
                <a:gd name="T27" fmla="*/ 121 h 126"/>
                <a:gd name="T28" fmla="*/ 0 w 125"/>
                <a:gd name="T29" fmla="*/ 121 h 126"/>
                <a:gd name="T30" fmla="*/ 0 w 125"/>
                <a:gd name="T31" fmla="*/ 121 h 126"/>
                <a:gd name="T32" fmla="*/ 0 w 125"/>
                <a:gd name="T33" fmla="*/ 121 h 126"/>
                <a:gd name="T34" fmla="*/ 0 w 125"/>
                <a:gd name="T35" fmla="*/ 120 h 126"/>
                <a:gd name="T36" fmla="*/ 0 w 125"/>
                <a:gd name="T37" fmla="*/ 120 h 126"/>
                <a:gd name="T38" fmla="*/ 0 w 125"/>
                <a:gd name="T39" fmla="*/ 120 h 126"/>
                <a:gd name="T40" fmla="*/ 0 w 125"/>
                <a:gd name="T41" fmla="*/ 120 h 126"/>
                <a:gd name="T42" fmla="*/ 0 w 125"/>
                <a:gd name="T43" fmla="*/ 119 h 126"/>
                <a:gd name="T44" fmla="*/ 0 w 125"/>
                <a:gd name="T45" fmla="*/ 119 h 126"/>
                <a:gd name="T46" fmla="*/ 0 w 125"/>
                <a:gd name="T47" fmla="*/ 119 h 126"/>
                <a:gd name="T48" fmla="*/ 0 w 125"/>
                <a:gd name="T49" fmla="*/ 119 h 126"/>
                <a:gd name="T50" fmla="*/ 0 w 125"/>
                <a:gd name="T51" fmla="*/ 118 h 126"/>
                <a:gd name="T52" fmla="*/ 125 w 125"/>
                <a:gd name="T53" fmla="*/ 0 h 126"/>
                <a:gd name="T54" fmla="*/ 125 w 125"/>
                <a:gd name="T55" fmla="*/ 0 h 126"/>
                <a:gd name="T56" fmla="*/ 124 w 125"/>
                <a:gd name="T57" fmla="*/ 0 h 126"/>
                <a:gd name="T58" fmla="*/ 124 w 125"/>
                <a:gd name="T59" fmla="*/ 0 h 126"/>
                <a:gd name="T60" fmla="*/ 123 w 125"/>
                <a:gd name="T61" fmla="*/ 0 h 126"/>
                <a:gd name="T62" fmla="*/ 123 w 125"/>
                <a:gd name="T63" fmla="*/ 0 h 126"/>
                <a:gd name="T64" fmla="*/ 123 w 125"/>
                <a:gd name="T65" fmla="*/ 0 h 126"/>
                <a:gd name="T66" fmla="*/ 122 w 125"/>
                <a:gd name="T67" fmla="*/ 0 h 126"/>
                <a:gd name="T68" fmla="*/ 122 w 125"/>
                <a:gd name="T69" fmla="*/ 0 h 126"/>
                <a:gd name="T70" fmla="*/ 122 w 125"/>
                <a:gd name="T71" fmla="*/ 0 h 126"/>
                <a:gd name="T72" fmla="*/ 122 w 125"/>
                <a:gd name="T73" fmla="*/ 0 h 126"/>
                <a:gd name="T74" fmla="*/ 121 w 125"/>
                <a:gd name="T75" fmla="*/ 0 h 126"/>
                <a:gd name="T76" fmla="*/ 121 w 125"/>
                <a:gd name="T77" fmla="*/ 0 h 126"/>
                <a:gd name="T78" fmla="*/ 121 w 125"/>
                <a:gd name="T79" fmla="*/ 0 h 126"/>
                <a:gd name="T80" fmla="*/ 121 w 125"/>
                <a:gd name="T81" fmla="*/ 0 h 126"/>
                <a:gd name="T82" fmla="*/ 120 w 125"/>
                <a:gd name="T83" fmla="*/ 0 h 126"/>
                <a:gd name="T84" fmla="*/ 120 w 125"/>
                <a:gd name="T85" fmla="*/ 0 h 126"/>
                <a:gd name="T86" fmla="*/ 120 w 125"/>
                <a:gd name="T87" fmla="*/ 0 h 126"/>
                <a:gd name="T88" fmla="*/ 120 w 125"/>
                <a:gd name="T89" fmla="*/ 0 h 126"/>
                <a:gd name="T90" fmla="*/ 120 w 125"/>
                <a:gd name="T91" fmla="*/ 0 h 126"/>
                <a:gd name="T92" fmla="*/ 119 w 125"/>
                <a:gd name="T93" fmla="*/ 0 h 126"/>
                <a:gd name="T94" fmla="*/ 119 w 125"/>
                <a:gd name="T95" fmla="*/ 0 h 126"/>
                <a:gd name="T96" fmla="*/ 119 w 125"/>
                <a:gd name="T9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 h="126">
                  <a:moveTo>
                    <a:pt x="1" y="126"/>
                  </a:moveTo>
                  <a:cubicBezTo>
                    <a:pt x="1" y="126"/>
                    <a:pt x="1" y="126"/>
                    <a:pt x="1" y="126"/>
                  </a:cubicBezTo>
                  <a:cubicBezTo>
                    <a:pt x="1" y="126"/>
                    <a:pt x="1" y="126"/>
                    <a:pt x="1" y="126"/>
                  </a:cubicBezTo>
                  <a:moveTo>
                    <a:pt x="1" y="125"/>
                  </a:moveTo>
                  <a:cubicBezTo>
                    <a:pt x="1" y="125"/>
                    <a:pt x="1" y="125"/>
                    <a:pt x="1" y="125"/>
                  </a:cubicBezTo>
                  <a:cubicBezTo>
                    <a:pt x="1" y="125"/>
                    <a:pt x="1" y="125"/>
                    <a:pt x="1" y="125"/>
                  </a:cubicBezTo>
                  <a:moveTo>
                    <a:pt x="0" y="125"/>
                  </a:moveTo>
                  <a:cubicBezTo>
                    <a:pt x="0" y="125"/>
                    <a:pt x="0" y="125"/>
                    <a:pt x="0" y="125"/>
                  </a:cubicBezTo>
                  <a:cubicBezTo>
                    <a:pt x="0" y="125"/>
                    <a:pt x="0" y="125"/>
                    <a:pt x="0" y="125"/>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3"/>
                  </a:moveTo>
                  <a:cubicBezTo>
                    <a:pt x="0" y="123"/>
                    <a:pt x="0" y="123"/>
                    <a:pt x="0" y="123"/>
                  </a:cubicBezTo>
                  <a:cubicBezTo>
                    <a:pt x="0" y="123"/>
                    <a:pt x="0" y="123"/>
                    <a:pt x="0" y="123"/>
                  </a:cubicBezTo>
                  <a:moveTo>
                    <a:pt x="0" y="122"/>
                  </a:moveTo>
                  <a:cubicBezTo>
                    <a:pt x="0" y="122"/>
                    <a:pt x="0" y="122"/>
                    <a:pt x="0" y="123"/>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2"/>
                  </a:moveTo>
                  <a:cubicBezTo>
                    <a:pt x="0" y="122"/>
                    <a:pt x="0" y="122"/>
                    <a:pt x="0" y="122"/>
                  </a:cubicBezTo>
                  <a:cubicBezTo>
                    <a:pt x="0" y="122"/>
                    <a:pt x="0" y="122"/>
                    <a:pt x="0" y="122"/>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1"/>
                  </a:moveTo>
                  <a:cubicBezTo>
                    <a:pt x="0" y="121"/>
                    <a:pt x="0" y="121"/>
                    <a:pt x="0" y="121"/>
                  </a:cubicBezTo>
                  <a:cubicBezTo>
                    <a:pt x="0" y="121"/>
                    <a:pt x="0" y="121"/>
                    <a:pt x="0" y="121"/>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20"/>
                  </a:moveTo>
                  <a:cubicBezTo>
                    <a:pt x="0" y="120"/>
                    <a:pt x="0" y="120"/>
                    <a:pt x="0" y="120"/>
                  </a:cubicBezTo>
                  <a:cubicBezTo>
                    <a:pt x="0" y="120"/>
                    <a:pt x="0" y="120"/>
                    <a:pt x="0" y="120"/>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9"/>
                  </a:moveTo>
                  <a:cubicBezTo>
                    <a:pt x="0" y="119"/>
                    <a:pt x="0" y="119"/>
                    <a:pt x="0" y="119"/>
                  </a:cubicBezTo>
                  <a:cubicBezTo>
                    <a:pt x="0" y="119"/>
                    <a:pt x="0" y="119"/>
                    <a:pt x="0" y="119"/>
                  </a:cubicBezTo>
                  <a:moveTo>
                    <a:pt x="0" y="118"/>
                  </a:moveTo>
                  <a:cubicBezTo>
                    <a:pt x="0" y="118"/>
                    <a:pt x="0" y="118"/>
                    <a:pt x="0" y="119"/>
                  </a:cubicBezTo>
                  <a:cubicBezTo>
                    <a:pt x="0" y="118"/>
                    <a:pt x="0" y="118"/>
                    <a:pt x="0" y="118"/>
                  </a:cubicBezTo>
                  <a:moveTo>
                    <a:pt x="125" y="0"/>
                  </a:moveTo>
                  <a:cubicBezTo>
                    <a:pt x="125" y="0"/>
                    <a:pt x="125" y="0"/>
                    <a:pt x="125" y="0"/>
                  </a:cubicBezTo>
                  <a:cubicBezTo>
                    <a:pt x="125" y="0"/>
                    <a:pt x="125" y="0"/>
                    <a:pt x="125" y="0"/>
                  </a:cubicBezTo>
                  <a:moveTo>
                    <a:pt x="125" y="0"/>
                  </a:moveTo>
                  <a:cubicBezTo>
                    <a:pt x="125" y="0"/>
                    <a:pt x="125" y="0"/>
                    <a:pt x="125" y="0"/>
                  </a:cubicBezTo>
                  <a:cubicBezTo>
                    <a:pt x="125" y="0"/>
                    <a:pt x="125" y="0"/>
                    <a:pt x="125" y="0"/>
                  </a:cubicBezTo>
                  <a:moveTo>
                    <a:pt x="124" y="0"/>
                  </a:moveTo>
                  <a:cubicBezTo>
                    <a:pt x="124" y="0"/>
                    <a:pt x="124" y="0"/>
                    <a:pt x="124" y="0"/>
                  </a:cubicBezTo>
                  <a:cubicBezTo>
                    <a:pt x="124" y="0"/>
                    <a:pt x="124" y="0"/>
                    <a:pt x="124" y="0"/>
                  </a:cubicBezTo>
                  <a:moveTo>
                    <a:pt x="124" y="0"/>
                  </a:moveTo>
                  <a:cubicBezTo>
                    <a:pt x="124" y="0"/>
                    <a:pt x="124" y="0"/>
                    <a:pt x="124" y="0"/>
                  </a:cubicBezTo>
                  <a:cubicBezTo>
                    <a:pt x="124" y="0"/>
                    <a:pt x="124" y="0"/>
                    <a:pt x="124"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3" y="0"/>
                  </a:moveTo>
                  <a:cubicBezTo>
                    <a:pt x="123" y="0"/>
                    <a:pt x="123" y="0"/>
                    <a:pt x="123" y="0"/>
                  </a:cubicBezTo>
                  <a:cubicBezTo>
                    <a:pt x="123" y="0"/>
                    <a:pt x="123" y="0"/>
                    <a:pt x="123"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2" y="0"/>
                  </a:moveTo>
                  <a:cubicBezTo>
                    <a:pt x="122" y="0"/>
                    <a:pt x="122" y="0"/>
                    <a:pt x="122" y="0"/>
                  </a:cubicBezTo>
                  <a:cubicBezTo>
                    <a:pt x="122" y="0"/>
                    <a:pt x="122" y="0"/>
                    <a:pt x="122"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1" y="0"/>
                  </a:moveTo>
                  <a:cubicBezTo>
                    <a:pt x="121" y="0"/>
                    <a:pt x="121" y="0"/>
                    <a:pt x="121" y="0"/>
                  </a:cubicBezTo>
                  <a:cubicBezTo>
                    <a:pt x="121" y="0"/>
                    <a:pt x="121" y="0"/>
                    <a:pt x="121"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moveTo>
                    <a:pt x="119" y="0"/>
                  </a:moveTo>
                  <a:cubicBezTo>
                    <a:pt x="119" y="0"/>
                    <a:pt x="119" y="0"/>
                    <a:pt x="119" y="0"/>
                  </a:cubicBezTo>
                  <a:cubicBezTo>
                    <a:pt x="119" y="0"/>
                    <a:pt x="119" y="0"/>
                    <a:pt x="119"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0" name="Freeform 49"/>
            <p:cNvSpPr/>
            <p:nvPr/>
          </p:nvSpPr>
          <p:spPr bwMode="auto">
            <a:xfrm>
              <a:off x="6013449" y="4267399"/>
              <a:ext cx="1054100" cy="1054101"/>
            </a:xfrm>
            <a:custGeom>
              <a:avLst/>
              <a:gdLst>
                <a:gd name="T0" fmla="*/ 96 w 216"/>
                <a:gd name="T1" fmla="*/ 2 h 216"/>
                <a:gd name="T2" fmla="*/ 2 w 216"/>
                <a:gd name="T3" fmla="*/ 96 h 216"/>
                <a:gd name="T4" fmla="*/ 0 w 216"/>
                <a:gd name="T5" fmla="*/ 118 h 216"/>
                <a:gd name="T6" fmla="*/ 0 w 216"/>
                <a:gd name="T7" fmla="*/ 119 h 216"/>
                <a:gd name="T8" fmla="*/ 0 w 216"/>
                <a:gd name="T9" fmla="*/ 119 h 216"/>
                <a:gd name="T10" fmla="*/ 0 w 216"/>
                <a:gd name="T11" fmla="*/ 119 h 216"/>
                <a:gd name="T12" fmla="*/ 0 w 216"/>
                <a:gd name="T13" fmla="*/ 119 h 216"/>
                <a:gd name="T14" fmla="*/ 0 w 216"/>
                <a:gd name="T15" fmla="*/ 119 h 216"/>
                <a:gd name="T16" fmla="*/ 0 w 216"/>
                <a:gd name="T17" fmla="*/ 120 h 216"/>
                <a:gd name="T18" fmla="*/ 0 w 216"/>
                <a:gd name="T19" fmla="*/ 120 h 216"/>
                <a:gd name="T20" fmla="*/ 0 w 216"/>
                <a:gd name="T21" fmla="*/ 120 h 216"/>
                <a:gd name="T22" fmla="*/ 0 w 216"/>
                <a:gd name="T23" fmla="*/ 120 h 216"/>
                <a:gd name="T24" fmla="*/ 0 w 216"/>
                <a:gd name="T25" fmla="*/ 121 h 216"/>
                <a:gd name="T26" fmla="*/ 0 w 216"/>
                <a:gd name="T27" fmla="*/ 121 h 216"/>
                <a:gd name="T28" fmla="*/ 0 w 216"/>
                <a:gd name="T29" fmla="*/ 121 h 216"/>
                <a:gd name="T30" fmla="*/ 0 w 216"/>
                <a:gd name="T31" fmla="*/ 121 h 216"/>
                <a:gd name="T32" fmla="*/ 0 w 216"/>
                <a:gd name="T33" fmla="*/ 122 h 216"/>
                <a:gd name="T34" fmla="*/ 0 w 216"/>
                <a:gd name="T35" fmla="*/ 122 h 216"/>
                <a:gd name="T36" fmla="*/ 0 w 216"/>
                <a:gd name="T37" fmla="*/ 122 h 216"/>
                <a:gd name="T38" fmla="*/ 0 w 216"/>
                <a:gd name="T39" fmla="*/ 123 h 216"/>
                <a:gd name="T40" fmla="*/ 0 w 216"/>
                <a:gd name="T41" fmla="*/ 123 h 216"/>
                <a:gd name="T42" fmla="*/ 0 w 216"/>
                <a:gd name="T43" fmla="*/ 123 h 216"/>
                <a:gd name="T44" fmla="*/ 0 w 216"/>
                <a:gd name="T45" fmla="*/ 123 h 216"/>
                <a:gd name="T46" fmla="*/ 0 w 216"/>
                <a:gd name="T47" fmla="*/ 124 h 216"/>
                <a:gd name="T48" fmla="*/ 0 w 216"/>
                <a:gd name="T49" fmla="*/ 124 h 216"/>
                <a:gd name="T50" fmla="*/ 0 w 216"/>
                <a:gd name="T51" fmla="*/ 124 h 216"/>
                <a:gd name="T52" fmla="*/ 0 w 216"/>
                <a:gd name="T53" fmla="*/ 125 h 216"/>
                <a:gd name="T54" fmla="*/ 1 w 216"/>
                <a:gd name="T55" fmla="*/ 125 h 216"/>
                <a:gd name="T56" fmla="*/ 1 w 216"/>
                <a:gd name="T57" fmla="*/ 126 h 216"/>
                <a:gd name="T58" fmla="*/ 31 w 216"/>
                <a:gd name="T59" fmla="*/ 149 h 216"/>
                <a:gd name="T60" fmla="*/ 216 w 216"/>
                <a:gd name="T61" fmla="*/ 51 h 216"/>
                <a:gd name="T62" fmla="*/ 125 w 216"/>
                <a:gd name="T63" fmla="*/ 0 h 216"/>
                <a:gd name="T64" fmla="*/ 125 w 216"/>
                <a:gd name="T65" fmla="*/ 0 h 216"/>
                <a:gd name="T66" fmla="*/ 124 w 216"/>
                <a:gd name="T67" fmla="*/ 0 h 216"/>
                <a:gd name="T68" fmla="*/ 124 w 216"/>
                <a:gd name="T69" fmla="*/ 0 h 216"/>
                <a:gd name="T70" fmla="*/ 123 w 216"/>
                <a:gd name="T71" fmla="*/ 0 h 216"/>
                <a:gd name="T72" fmla="*/ 123 w 216"/>
                <a:gd name="T73" fmla="*/ 0 h 216"/>
                <a:gd name="T74" fmla="*/ 123 w 216"/>
                <a:gd name="T75" fmla="*/ 0 h 216"/>
                <a:gd name="T76" fmla="*/ 122 w 216"/>
                <a:gd name="T77" fmla="*/ 0 h 216"/>
                <a:gd name="T78" fmla="*/ 122 w 216"/>
                <a:gd name="T79" fmla="*/ 0 h 216"/>
                <a:gd name="T80" fmla="*/ 122 w 216"/>
                <a:gd name="T81" fmla="*/ 0 h 216"/>
                <a:gd name="T82" fmla="*/ 122 w 216"/>
                <a:gd name="T83" fmla="*/ 0 h 216"/>
                <a:gd name="T84" fmla="*/ 121 w 216"/>
                <a:gd name="T85" fmla="*/ 0 h 216"/>
                <a:gd name="T86" fmla="*/ 121 w 216"/>
                <a:gd name="T87" fmla="*/ 0 h 216"/>
                <a:gd name="T88" fmla="*/ 121 w 216"/>
                <a:gd name="T89" fmla="*/ 0 h 216"/>
                <a:gd name="T90" fmla="*/ 121 w 216"/>
                <a:gd name="T91" fmla="*/ 0 h 216"/>
                <a:gd name="T92" fmla="*/ 120 w 216"/>
                <a:gd name="T93" fmla="*/ 0 h 216"/>
                <a:gd name="T94" fmla="*/ 120 w 216"/>
                <a:gd name="T95" fmla="*/ 0 h 216"/>
                <a:gd name="T96" fmla="*/ 120 w 216"/>
                <a:gd name="T97" fmla="*/ 0 h 216"/>
                <a:gd name="T98" fmla="*/ 120 w 216"/>
                <a:gd name="T99" fmla="*/ 0 h 216"/>
                <a:gd name="T100" fmla="*/ 120 w 216"/>
                <a:gd name="T101" fmla="*/ 0 h 216"/>
                <a:gd name="T102" fmla="*/ 119 w 216"/>
                <a:gd name="T103" fmla="*/ 0 h 216"/>
                <a:gd name="T104" fmla="*/ 119 w 216"/>
                <a:gd name="T105" fmla="*/ 0 h 216"/>
                <a:gd name="T106" fmla="*/ 119 w 216"/>
                <a:gd name="T107" fmla="*/ 0 h 216"/>
                <a:gd name="T108" fmla="*/ 119 w 216"/>
                <a:gd name="T10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216">
                  <a:moveTo>
                    <a:pt x="119" y="0"/>
                  </a:moveTo>
                  <a:cubicBezTo>
                    <a:pt x="111" y="0"/>
                    <a:pt x="103" y="1"/>
                    <a:pt x="96" y="2"/>
                  </a:cubicBezTo>
                  <a:cubicBezTo>
                    <a:pt x="96" y="2"/>
                    <a:pt x="96" y="2"/>
                    <a:pt x="96" y="2"/>
                  </a:cubicBezTo>
                  <a:cubicBezTo>
                    <a:pt x="49" y="11"/>
                    <a:pt x="12" y="48"/>
                    <a:pt x="2" y="96"/>
                  </a:cubicBezTo>
                  <a:cubicBezTo>
                    <a:pt x="2" y="96"/>
                    <a:pt x="2" y="96"/>
                    <a:pt x="2" y="96"/>
                  </a:cubicBezTo>
                  <a:cubicBezTo>
                    <a:pt x="1" y="103"/>
                    <a:pt x="0" y="111"/>
                    <a:pt x="0" y="118"/>
                  </a:cubicBezTo>
                  <a:cubicBezTo>
                    <a:pt x="0" y="118"/>
                    <a:pt x="0" y="118"/>
                    <a:pt x="0" y="118"/>
                  </a:cubicBezTo>
                  <a:cubicBezTo>
                    <a:pt x="0" y="118"/>
                    <a:pt x="0" y="118"/>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19"/>
                    <a:pt x="0" y="119"/>
                    <a:pt x="0" y="119"/>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0"/>
                    <a:pt x="0" y="120"/>
                  </a:cubicBezTo>
                  <a:cubicBezTo>
                    <a:pt x="0" y="120"/>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1"/>
                  </a:cubicBezTo>
                  <a:cubicBezTo>
                    <a:pt x="0" y="121"/>
                    <a:pt x="0" y="121"/>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2"/>
                  </a:cubicBezTo>
                  <a:cubicBezTo>
                    <a:pt x="0" y="122"/>
                    <a:pt x="0" y="122"/>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3"/>
                    <a:pt x="0" y="123"/>
                    <a:pt x="0" y="123"/>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4"/>
                    <a:pt x="0" y="124"/>
                  </a:cubicBezTo>
                  <a:cubicBezTo>
                    <a:pt x="0" y="124"/>
                    <a:pt x="0" y="125"/>
                    <a:pt x="0" y="125"/>
                  </a:cubicBezTo>
                  <a:cubicBezTo>
                    <a:pt x="0" y="125"/>
                    <a:pt x="0" y="125"/>
                    <a:pt x="0" y="125"/>
                  </a:cubicBezTo>
                  <a:cubicBezTo>
                    <a:pt x="1" y="125"/>
                    <a:pt x="1" y="125"/>
                    <a:pt x="1" y="125"/>
                  </a:cubicBezTo>
                  <a:cubicBezTo>
                    <a:pt x="1" y="125"/>
                    <a:pt x="1" y="125"/>
                    <a:pt x="1" y="125"/>
                  </a:cubicBezTo>
                  <a:cubicBezTo>
                    <a:pt x="1" y="125"/>
                    <a:pt x="1" y="125"/>
                    <a:pt x="1" y="126"/>
                  </a:cubicBezTo>
                  <a:cubicBezTo>
                    <a:pt x="1" y="126"/>
                    <a:pt x="1" y="126"/>
                    <a:pt x="1" y="126"/>
                  </a:cubicBezTo>
                  <a:cubicBezTo>
                    <a:pt x="3" y="163"/>
                    <a:pt x="23" y="196"/>
                    <a:pt x="52" y="216"/>
                  </a:cubicBezTo>
                  <a:cubicBezTo>
                    <a:pt x="39" y="197"/>
                    <a:pt x="31" y="174"/>
                    <a:pt x="31" y="149"/>
                  </a:cubicBezTo>
                  <a:cubicBezTo>
                    <a:pt x="31" y="84"/>
                    <a:pt x="84" y="31"/>
                    <a:pt x="149" y="31"/>
                  </a:cubicBezTo>
                  <a:cubicBezTo>
                    <a:pt x="174" y="31"/>
                    <a:pt x="197" y="38"/>
                    <a:pt x="216" y="51"/>
                  </a:cubicBezTo>
                  <a:cubicBezTo>
                    <a:pt x="196" y="22"/>
                    <a:pt x="163" y="2"/>
                    <a:pt x="125" y="0"/>
                  </a:cubicBezTo>
                  <a:cubicBezTo>
                    <a:pt x="125" y="0"/>
                    <a:pt x="125" y="0"/>
                    <a:pt x="125" y="0"/>
                  </a:cubicBezTo>
                  <a:cubicBezTo>
                    <a:pt x="125" y="0"/>
                    <a:pt x="125" y="0"/>
                    <a:pt x="125" y="0"/>
                  </a:cubicBezTo>
                  <a:cubicBezTo>
                    <a:pt x="125" y="0"/>
                    <a:pt x="125" y="0"/>
                    <a:pt x="125" y="0"/>
                  </a:cubicBezTo>
                  <a:cubicBezTo>
                    <a:pt x="124" y="0"/>
                    <a:pt x="124" y="0"/>
                    <a:pt x="124" y="0"/>
                  </a:cubicBezTo>
                  <a:cubicBezTo>
                    <a:pt x="124" y="0"/>
                    <a:pt x="124" y="0"/>
                    <a:pt x="124" y="0"/>
                  </a:cubicBezTo>
                  <a:cubicBezTo>
                    <a:pt x="124" y="0"/>
                    <a:pt x="124" y="0"/>
                    <a:pt x="124" y="0"/>
                  </a:cubicBezTo>
                  <a:cubicBezTo>
                    <a:pt x="124" y="0"/>
                    <a:pt x="124" y="0"/>
                    <a:pt x="124" y="0"/>
                  </a:cubicBezTo>
                  <a:cubicBezTo>
                    <a:pt x="124"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3" y="0"/>
                    <a:pt x="123" y="0"/>
                  </a:cubicBezTo>
                  <a:cubicBezTo>
                    <a:pt x="123"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2" y="0"/>
                    <a:pt x="122" y="0"/>
                  </a:cubicBezTo>
                  <a:cubicBezTo>
                    <a:pt x="122"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1" y="0"/>
                  </a:cubicBezTo>
                  <a:cubicBezTo>
                    <a:pt x="121" y="0"/>
                    <a:pt x="121"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20" y="0"/>
                    <a:pt x="120" y="0"/>
                    <a:pt x="120"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cubicBezTo>
                    <a:pt x="119" y="0"/>
                    <a:pt x="119" y="0"/>
                    <a:pt x="119" y="0"/>
                  </a:cubicBezTo>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1" name="Freeform 50"/>
            <p:cNvSpPr>
              <a:spLocks noEditPoints="1"/>
            </p:cNvSpPr>
            <p:nvPr/>
          </p:nvSpPr>
          <p:spPr bwMode="auto">
            <a:xfrm>
              <a:off x="6994524" y="5248474"/>
              <a:ext cx="482600" cy="482600"/>
            </a:xfrm>
            <a:custGeom>
              <a:avLst/>
              <a:gdLst>
                <a:gd name="T0" fmla="*/ 1 w 99"/>
                <a:gd name="T1" fmla="*/ 99 h 99"/>
                <a:gd name="T2" fmla="*/ 0 w 99"/>
                <a:gd name="T3" fmla="*/ 98 h 99"/>
                <a:gd name="T4" fmla="*/ 0 w 99"/>
                <a:gd name="T5" fmla="*/ 98 h 99"/>
                <a:gd name="T6" fmla="*/ 0 w 99"/>
                <a:gd name="T7" fmla="*/ 97 h 99"/>
                <a:gd name="T8" fmla="*/ 0 w 99"/>
                <a:gd name="T9" fmla="*/ 97 h 99"/>
                <a:gd name="T10" fmla="*/ 0 w 99"/>
                <a:gd name="T11" fmla="*/ 97 h 99"/>
                <a:gd name="T12" fmla="*/ 0 w 99"/>
                <a:gd name="T13" fmla="*/ 97 h 99"/>
                <a:gd name="T14" fmla="*/ 0 w 99"/>
                <a:gd name="T15" fmla="*/ 97 h 99"/>
                <a:gd name="T16" fmla="*/ 0 w 99"/>
                <a:gd name="T17" fmla="*/ 96 h 99"/>
                <a:gd name="T18" fmla="*/ 0 w 99"/>
                <a:gd name="T19" fmla="*/ 96 h 99"/>
                <a:gd name="T20" fmla="*/ 0 w 99"/>
                <a:gd name="T21" fmla="*/ 96 h 99"/>
                <a:gd name="T22" fmla="*/ 0 w 99"/>
                <a:gd name="T23" fmla="*/ 96 h 99"/>
                <a:gd name="T24" fmla="*/ 0 w 99"/>
                <a:gd name="T25" fmla="*/ 96 h 99"/>
                <a:gd name="T26" fmla="*/ 0 w 99"/>
                <a:gd name="T27" fmla="*/ 95 h 99"/>
                <a:gd name="T28" fmla="*/ 0 w 99"/>
                <a:gd name="T29" fmla="*/ 95 h 99"/>
                <a:gd name="T30" fmla="*/ 0 w 99"/>
                <a:gd name="T31" fmla="*/ 95 h 99"/>
                <a:gd name="T32" fmla="*/ 0 w 99"/>
                <a:gd name="T33" fmla="*/ 95 h 99"/>
                <a:gd name="T34" fmla="*/ 0 w 99"/>
                <a:gd name="T35" fmla="*/ 95 h 99"/>
                <a:gd name="T36" fmla="*/ 0 w 99"/>
                <a:gd name="T37" fmla="*/ 94 h 99"/>
                <a:gd name="T38" fmla="*/ 0 w 99"/>
                <a:gd name="T39" fmla="*/ 94 h 99"/>
                <a:gd name="T40" fmla="*/ 0 w 99"/>
                <a:gd name="T41" fmla="*/ 94 h 99"/>
                <a:gd name="T42" fmla="*/ 0 w 99"/>
                <a:gd name="T43" fmla="*/ 94 h 99"/>
                <a:gd name="T44" fmla="*/ 0 w 99"/>
                <a:gd name="T45" fmla="*/ 94 h 99"/>
                <a:gd name="T46" fmla="*/ 0 w 99"/>
                <a:gd name="T47" fmla="*/ 94 h 99"/>
                <a:gd name="T48" fmla="*/ 0 w 99"/>
                <a:gd name="T49" fmla="*/ 94 h 99"/>
                <a:gd name="T50" fmla="*/ 0 w 99"/>
                <a:gd name="T51" fmla="*/ 93 h 99"/>
                <a:gd name="T52" fmla="*/ 99 w 99"/>
                <a:gd name="T53" fmla="*/ 0 h 99"/>
                <a:gd name="T54" fmla="*/ 98 w 99"/>
                <a:gd name="T55" fmla="*/ 0 h 99"/>
                <a:gd name="T56" fmla="*/ 98 w 99"/>
                <a:gd name="T57" fmla="*/ 0 h 99"/>
                <a:gd name="T58" fmla="*/ 98 w 99"/>
                <a:gd name="T59" fmla="*/ 0 h 99"/>
                <a:gd name="T60" fmla="*/ 98 w 99"/>
                <a:gd name="T61" fmla="*/ 0 h 99"/>
                <a:gd name="T62" fmla="*/ 97 w 99"/>
                <a:gd name="T63" fmla="*/ 0 h 99"/>
                <a:gd name="T64" fmla="*/ 97 w 99"/>
                <a:gd name="T65" fmla="*/ 0 h 99"/>
                <a:gd name="T66" fmla="*/ 97 w 99"/>
                <a:gd name="T67" fmla="*/ 0 h 99"/>
                <a:gd name="T68" fmla="*/ 97 w 99"/>
                <a:gd name="T69" fmla="*/ 0 h 99"/>
                <a:gd name="T70" fmla="*/ 97 w 99"/>
                <a:gd name="T71" fmla="*/ 0 h 99"/>
                <a:gd name="T72" fmla="*/ 96 w 99"/>
                <a:gd name="T73" fmla="*/ 0 h 99"/>
                <a:gd name="T74" fmla="*/ 94 w 99"/>
                <a:gd name="T75" fmla="*/ 0 h 99"/>
                <a:gd name="T76" fmla="*/ 96 w 99"/>
                <a:gd name="T77" fmla="*/ 0 h 99"/>
                <a:gd name="T78" fmla="*/ 94 w 99"/>
                <a:gd name="T79" fmla="*/ 0 h 99"/>
                <a:gd name="T80" fmla="*/ 94 w 99"/>
                <a:gd name="T81" fmla="*/ 0 h 99"/>
                <a:gd name="T82" fmla="*/ 96 w 99"/>
                <a:gd name="T83" fmla="*/ 0 h 99"/>
                <a:gd name="T84" fmla="*/ 94 w 99"/>
                <a:gd name="T85" fmla="*/ 0 h 99"/>
                <a:gd name="T86" fmla="*/ 96 w 99"/>
                <a:gd name="T87" fmla="*/ 0 h 99"/>
                <a:gd name="T88" fmla="*/ 94 w 99"/>
                <a:gd name="T89" fmla="*/ 0 h 99"/>
                <a:gd name="T90" fmla="*/ 96 w 99"/>
                <a:gd name="T91" fmla="*/ 0 h 99"/>
                <a:gd name="T92" fmla="*/ 94 w 99"/>
                <a:gd name="T93" fmla="*/ 0 h 99"/>
                <a:gd name="T94" fmla="*/ 95 w 99"/>
                <a:gd name="T95" fmla="*/ 0 h 99"/>
                <a:gd name="T96" fmla="*/ 95 w 99"/>
                <a:gd name="T97" fmla="*/ 0 h 99"/>
                <a:gd name="T98" fmla="*/ 95 w 99"/>
                <a:gd name="T99" fmla="*/ 0 h 99"/>
                <a:gd name="T100" fmla="*/ 95 w 99"/>
                <a:gd name="T101" fmla="*/ 0 h 99"/>
                <a:gd name="T102" fmla="*/ 95 w 99"/>
                <a:gd name="T103" fmla="*/ 0 h 99"/>
                <a:gd name="T104" fmla="*/ 95 w 99"/>
                <a:gd name="T10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99">
                  <a:moveTo>
                    <a:pt x="1" y="99"/>
                  </a:moveTo>
                  <a:cubicBezTo>
                    <a:pt x="1" y="99"/>
                    <a:pt x="1" y="99"/>
                    <a:pt x="1" y="99"/>
                  </a:cubicBezTo>
                  <a:cubicBezTo>
                    <a:pt x="1" y="99"/>
                    <a:pt x="1" y="99"/>
                    <a:pt x="1" y="99"/>
                  </a:cubicBezTo>
                  <a:moveTo>
                    <a:pt x="0" y="98"/>
                  </a:moveTo>
                  <a:cubicBezTo>
                    <a:pt x="0" y="98"/>
                    <a:pt x="0" y="98"/>
                    <a:pt x="0" y="98"/>
                  </a:cubicBezTo>
                  <a:cubicBezTo>
                    <a:pt x="0" y="98"/>
                    <a:pt x="0" y="98"/>
                    <a:pt x="0" y="98"/>
                  </a:cubicBezTo>
                  <a:moveTo>
                    <a:pt x="0" y="98"/>
                  </a:moveTo>
                  <a:cubicBezTo>
                    <a:pt x="0" y="98"/>
                    <a:pt x="0" y="98"/>
                    <a:pt x="0" y="98"/>
                  </a:cubicBezTo>
                  <a:cubicBezTo>
                    <a:pt x="0" y="98"/>
                    <a:pt x="0" y="98"/>
                    <a:pt x="0" y="98"/>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7"/>
                  </a:moveTo>
                  <a:cubicBezTo>
                    <a:pt x="0" y="97"/>
                    <a:pt x="0" y="97"/>
                    <a:pt x="0" y="97"/>
                  </a:cubicBezTo>
                  <a:cubicBezTo>
                    <a:pt x="0" y="97"/>
                    <a:pt x="0" y="97"/>
                    <a:pt x="0" y="97"/>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6"/>
                  </a:moveTo>
                  <a:cubicBezTo>
                    <a:pt x="0" y="96"/>
                    <a:pt x="0" y="96"/>
                    <a:pt x="0" y="96"/>
                  </a:cubicBezTo>
                  <a:cubicBezTo>
                    <a:pt x="0" y="96"/>
                    <a:pt x="0" y="96"/>
                    <a:pt x="0" y="96"/>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moveTo>
                    <a:pt x="0" y="95"/>
                  </a:moveTo>
                  <a:cubicBezTo>
                    <a:pt x="0" y="95"/>
                    <a:pt x="0" y="95"/>
                    <a:pt x="0" y="95"/>
                  </a:cubicBezTo>
                  <a:cubicBezTo>
                    <a:pt x="0" y="95"/>
                    <a:pt x="0" y="95"/>
                    <a:pt x="0" y="95"/>
                  </a:cubicBezTo>
                  <a:cubicBezTo>
                    <a:pt x="0" y="95"/>
                    <a:pt x="0" y="95"/>
                    <a:pt x="0" y="95"/>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4"/>
                  </a:moveTo>
                  <a:cubicBezTo>
                    <a:pt x="0" y="94"/>
                    <a:pt x="0" y="94"/>
                    <a:pt x="0" y="94"/>
                  </a:cubicBezTo>
                  <a:cubicBezTo>
                    <a:pt x="0" y="94"/>
                    <a:pt x="0" y="94"/>
                    <a:pt x="0" y="94"/>
                  </a:cubicBezTo>
                  <a:moveTo>
                    <a:pt x="0" y="93"/>
                  </a:moveTo>
                  <a:cubicBezTo>
                    <a:pt x="0" y="93"/>
                    <a:pt x="0" y="93"/>
                    <a:pt x="0" y="93"/>
                  </a:cubicBezTo>
                  <a:cubicBezTo>
                    <a:pt x="0" y="93"/>
                    <a:pt x="0" y="93"/>
                    <a:pt x="0" y="93"/>
                  </a:cubicBezTo>
                  <a:moveTo>
                    <a:pt x="99" y="0"/>
                  </a:moveTo>
                  <a:cubicBezTo>
                    <a:pt x="99" y="0"/>
                    <a:pt x="99" y="0"/>
                    <a:pt x="99" y="0"/>
                  </a:cubicBezTo>
                  <a:cubicBezTo>
                    <a:pt x="99" y="0"/>
                    <a:pt x="99" y="0"/>
                    <a:pt x="99"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8" y="0"/>
                  </a:moveTo>
                  <a:cubicBezTo>
                    <a:pt x="98" y="0"/>
                    <a:pt x="98" y="0"/>
                    <a:pt x="98" y="0"/>
                  </a:cubicBezTo>
                  <a:cubicBezTo>
                    <a:pt x="98" y="0"/>
                    <a:pt x="98" y="0"/>
                    <a:pt x="98" y="0"/>
                  </a:cubicBezTo>
                  <a:moveTo>
                    <a:pt x="97" y="0"/>
                  </a:moveTo>
                  <a:cubicBezTo>
                    <a:pt x="97" y="0"/>
                    <a:pt x="98" y="0"/>
                    <a:pt x="98" y="0"/>
                  </a:cubicBezTo>
                  <a:cubicBezTo>
                    <a:pt x="98"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7" y="0"/>
                  </a:moveTo>
                  <a:cubicBezTo>
                    <a:pt x="97" y="0"/>
                    <a:pt x="97" y="0"/>
                    <a:pt x="97" y="0"/>
                  </a:cubicBezTo>
                  <a:cubicBezTo>
                    <a:pt x="97" y="0"/>
                    <a:pt x="97" y="0"/>
                    <a:pt x="97"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4" y="0"/>
                  </a:moveTo>
                  <a:cubicBezTo>
                    <a:pt x="94" y="0"/>
                    <a:pt x="94" y="0"/>
                    <a:pt x="94" y="0"/>
                  </a:cubicBezTo>
                  <a:cubicBezTo>
                    <a:pt x="94" y="0"/>
                    <a:pt x="94" y="0"/>
                    <a:pt x="94" y="0"/>
                  </a:cubicBezTo>
                  <a:moveTo>
                    <a:pt x="96" y="0"/>
                  </a:moveTo>
                  <a:cubicBezTo>
                    <a:pt x="96" y="0"/>
                    <a:pt x="96" y="0"/>
                    <a:pt x="96" y="0"/>
                  </a:cubicBezTo>
                  <a:cubicBezTo>
                    <a:pt x="96" y="0"/>
                    <a:pt x="96" y="0"/>
                    <a:pt x="96" y="0"/>
                  </a:cubicBezTo>
                  <a:moveTo>
                    <a:pt x="95" y="0"/>
                  </a:moveTo>
                  <a:cubicBezTo>
                    <a:pt x="94" y="0"/>
                    <a:pt x="94" y="0"/>
                    <a:pt x="94" y="0"/>
                  </a:cubicBezTo>
                  <a:cubicBezTo>
                    <a:pt x="94" y="0"/>
                    <a:pt x="94"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moveTo>
                    <a:pt x="95" y="0"/>
                  </a:move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2" name="Freeform 51"/>
            <p:cNvSpPr/>
            <p:nvPr/>
          </p:nvSpPr>
          <p:spPr bwMode="auto">
            <a:xfrm>
              <a:off x="6994524" y="5248474"/>
              <a:ext cx="849313" cy="847726"/>
            </a:xfrm>
            <a:custGeom>
              <a:avLst/>
              <a:gdLst>
                <a:gd name="T0" fmla="*/ 95 w 174"/>
                <a:gd name="T1" fmla="*/ 0 h 174"/>
                <a:gd name="T2" fmla="*/ 95 w 174"/>
                <a:gd name="T3" fmla="*/ 0 h 174"/>
                <a:gd name="T4" fmla="*/ 95 w 174"/>
                <a:gd name="T5" fmla="*/ 0 h 174"/>
                <a:gd name="T6" fmla="*/ 94 w 174"/>
                <a:gd name="T7" fmla="*/ 0 h 174"/>
                <a:gd name="T8" fmla="*/ 94 w 174"/>
                <a:gd name="T9" fmla="*/ 0 h 174"/>
                <a:gd name="T10" fmla="*/ 94 w 174"/>
                <a:gd name="T11" fmla="*/ 0 h 174"/>
                <a:gd name="T12" fmla="*/ 94 w 174"/>
                <a:gd name="T13" fmla="*/ 0 h 174"/>
                <a:gd name="T14" fmla="*/ 94 w 174"/>
                <a:gd name="T15" fmla="*/ 0 h 174"/>
                <a:gd name="T16" fmla="*/ 94 w 174"/>
                <a:gd name="T17" fmla="*/ 0 h 174"/>
                <a:gd name="T18" fmla="*/ 79 w 174"/>
                <a:gd name="T19" fmla="*/ 2 h 174"/>
                <a:gd name="T20" fmla="*/ 20 w 174"/>
                <a:gd name="T21" fmla="*/ 37 h 174"/>
                <a:gd name="T22" fmla="*/ 2 w 174"/>
                <a:gd name="T23" fmla="*/ 78 h 174"/>
                <a:gd name="T24" fmla="*/ 0 w 174"/>
                <a:gd name="T25" fmla="*/ 93 h 174"/>
                <a:gd name="T26" fmla="*/ 0 w 174"/>
                <a:gd name="T27" fmla="*/ 94 h 174"/>
                <a:gd name="T28" fmla="*/ 0 w 174"/>
                <a:gd name="T29" fmla="*/ 94 h 174"/>
                <a:gd name="T30" fmla="*/ 0 w 174"/>
                <a:gd name="T31" fmla="*/ 94 h 174"/>
                <a:gd name="T32" fmla="*/ 0 w 174"/>
                <a:gd name="T33" fmla="*/ 94 h 174"/>
                <a:gd name="T34" fmla="*/ 0 w 174"/>
                <a:gd name="T35" fmla="*/ 94 h 174"/>
                <a:gd name="T36" fmla="*/ 0 w 174"/>
                <a:gd name="T37" fmla="*/ 94 h 174"/>
                <a:gd name="T38" fmla="*/ 0 w 174"/>
                <a:gd name="T39" fmla="*/ 94 h 174"/>
                <a:gd name="T40" fmla="*/ 0 w 174"/>
                <a:gd name="T41" fmla="*/ 95 h 174"/>
                <a:gd name="T42" fmla="*/ 0 w 174"/>
                <a:gd name="T43" fmla="*/ 95 h 174"/>
                <a:gd name="T44" fmla="*/ 0 w 174"/>
                <a:gd name="T45" fmla="*/ 95 h 174"/>
                <a:gd name="T46" fmla="*/ 0 w 174"/>
                <a:gd name="T47" fmla="*/ 95 h 174"/>
                <a:gd name="T48" fmla="*/ 0 w 174"/>
                <a:gd name="T49" fmla="*/ 95 h 174"/>
                <a:gd name="T50" fmla="*/ 0 w 174"/>
                <a:gd name="T51" fmla="*/ 96 h 174"/>
                <a:gd name="T52" fmla="*/ 0 w 174"/>
                <a:gd name="T53" fmla="*/ 96 h 174"/>
                <a:gd name="T54" fmla="*/ 0 w 174"/>
                <a:gd name="T55" fmla="*/ 96 h 174"/>
                <a:gd name="T56" fmla="*/ 0 w 174"/>
                <a:gd name="T57" fmla="*/ 96 h 174"/>
                <a:gd name="T58" fmla="*/ 0 w 174"/>
                <a:gd name="T59" fmla="*/ 96 h 174"/>
                <a:gd name="T60" fmla="*/ 0 w 174"/>
                <a:gd name="T61" fmla="*/ 97 h 174"/>
                <a:gd name="T62" fmla="*/ 0 w 174"/>
                <a:gd name="T63" fmla="*/ 97 h 174"/>
                <a:gd name="T64" fmla="*/ 0 w 174"/>
                <a:gd name="T65" fmla="*/ 97 h 174"/>
                <a:gd name="T66" fmla="*/ 0 w 174"/>
                <a:gd name="T67" fmla="*/ 97 h 174"/>
                <a:gd name="T68" fmla="*/ 0 w 174"/>
                <a:gd name="T69" fmla="*/ 97 h 174"/>
                <a:gd name="T70" fmla="*/ 0 w 174"/>
                <a:gd name="T71" fmla="*/ 98 h 174"/>
                <a:gd name="T72" fmla="*/ 0 w 174"/>
                <a:gd name="T73" fmla="*/ 98 h 174"/>
                <a:gd name="T74" fmla="*/ 1 w 174"/>
                <a:gd name="T75" fmla="*/ 99 h 174"/>
                <a:gd name="T76" fmla="*/ 27 w 174"/>
                <a:gd name="T77" fmla="*/ 121 h 174"/>
                <a:gd name="T78" fmla="*/ 174 w 174"/>
                <a:gd name="T79" fmla="*/ 42 h 174"/>
                <a:gd name="T80" fmla="*/ 99 w 174"/>
                <a:gd name="T81" fmla="*/ 0 h 174"/>
                <a:gd name="T82" fmla="*/ 98 w 174"/>
                <a:gd name="T83" fmla="*/ 0 h 174"/>
                <a:gd name="T84" fmla="*/ 98 w 174"/>
                <a:gd name="T85" fmla="*/ 0 h 174"/>
                <a:gd name="T86" fmla="*/ 98 w 174"/>
                <a:gd name="T87" fmla="*/ 0 h 174"/>
                <a:gd name="T88" fmla="*/ 97 w 174"/>
                <a:gd name="T89" fmla="*/ 0 h 174"/>
                <a:gd name="T90" fmla="*/ 97 w 174"/>
                <a:gd name="T91" fmla="*/ 0 h 174"/>
                <a:gd name="T92" fmla="*/ 97 w 174"/>
                <a:gd name="T93" fmla="*/ 0 h 174"/>
                <a:gd name="T94" fmla="*/ 97 w 174"/>
                <a:gd name="T95" fmla="*/ 0 h 174"/>
                <a:gd name="T96" fmla="*/ 97 w 174"/>
                <a:gd name="T97" fmla="*/ 0 h 174"/>
                <a:gd name="T98" fmla="*/ 97 w 174"/>
                <a:gd name="T99" fmla="*/ 0 h 174"/>
                <a:gd name="T100" fmla="*/ 96 w 174"/>
                <a:gd name="T101" fmla="*/ 0 h 174"/>
                <a:gd name="T102" fmla="*/ 96 w 174"/>
                <a:gd name="T103" fmla="*/ 0 h 174"/>
                <a:gd name="T104" fmla="*/ 96 w 174"/>
                <a:gd name="T105" fmla="*/ 0 h 174"/>
                <a:gd name="T106" fmla="*/ 96 w 174"/>
                <a:gd name="T107" fmla="*/ 0 h 174"/>
                <a:gd name="T108" fmla="*/ 96 w 174"/>
                <a:gd name="T109" fmla="*/ 0 h 174"/>
                <a:gd name="T110" fmla="*/ 95 w 174"/>
                <a:gd name="T111" fmla="*/ 0 h 174"/>
                <a:gd name="T112" fmla="*/ 95 w 174"/>
                <a:gd name="T113" fmla="*/ 0 h 174"/>
                <a:gd name="T114" fmla="*/ 95 w 174"/>
                <a:gd name="T11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 h="174">
                  <a:moveTo>
                    <a:pt x="95" y="0"/>
                  </a:move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89" y="0"/>
                    <a:pt x="84" y="1"/>
                    <a:pt x="79" y="2"/>
                  </a:cubicBezTo>
                  <a:cubicBezTo>
                    <a:pt x="79" y="2"/>
                    <a:pt x="79" y="2"/>
                    <a:pt x="79" y="2"/>
                  </a:cubicBezTo>
                  <a:cubicBezTo>
                    <a:pt x="63" y="4"/>
                    <a:pt x="49" y="11"/>
                    <a:pt x="37" y="20"/>
                  </a:cubicBezTo>
                  <a:cubicBezTo>
                    <a:pt x="32" y="26"/>
                    <a:pt x="26" y="32"/>
                    <a:pt x="20" y="37"/>
                  </a:cubicBezTo>
                  <a:cubicBezTo>
                    <a:pt x="11" y="49"/>
                    <a:pt x="5" y="63"/>
                    <a:pt x="2" y="78"/>
                  </a:cubicBezTo>
                  <a:cubicBezTo>
                    <a:pt x="2" y="78"/>
                    <a:pt x="2" y="78"/>
                    <a:pt x="2" y="78"/>
                  </a:cubicBezTo>
                  <a:cubicBezTo>
                    <a:pt x="1" y="83"/>
                    <a:pt x="0" y="88"/>
                    <a:pt x="0" y="93"/>
                  </a:cubicBezTo>
                  <a:cubicBezTo>
                    <a:pt x="0" y="93"/>
                    <a:pt x="0" y="93"/>
                    <a:pt x="0" y="93"/>
                  </a:cubicBezTo>
                  <a:cubicBezTo>
                    <a:pt x="0" y="93"/>
                    <a:pt x="0" y="93"/>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4"/>
                    <a:pt x="0" y="94"/>
                  </a:cubicBezTo>
                  <a:cubicBezTo>
                    <a:pt x="0" y="94"/>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5"/>
                    <a:pt x="0" y="95"/>
                    <a:pt x="0" y="95"/>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6"/>
                    <a:pt x="0" y="96"/>
                  </a:cubicBezTo>
                  <a:cubicBezTo>
                    <a:pt x="0" y="96"/>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98"/>
                    <a:pt x="0" y="98"/>
                    <a:pt x="0" y="98"/>
                  </a:cubicBezTo>
                  <a:cubicBezTo>
                    <a:pt x="0" y="98"/>
                    <a:pt x="0" y="98"/>
                    <a:pt x="0" y="98"/>
                  </a:cubicBezTo>
                  <a:cubicBezTo>
                    <a:pt x="0" y="98"/>
                    <a:pt x="0" y="99"/>
                    <a:pt x="1" y="99"/>
                  </a:cubicBezTo>
                  <a:cubicBezTo>
                    <a:pt x="1" y="99"/>
                    <a:pt x="1" y="99"/>
                    <a:pt x="1" y="99"/>
                  </a:cubicBezTo>
                  <a:cubicBezTo>
                    <a:pt x="2" y="130"/>
                    <a:pt x="18" y="157"/>
                    <a:pt x="43" y="174"/>
                  </a:cubicBezTo>
                  <a:cubicBezTo>
                    <a:pt x="33" y="159"/>
                    <a:pt x="27" y="141"/>
                    <a:pt x="27" y="121"/>
                  </a:cubicBezTo>
                  <a:cubicBezTo>
                    <a:pt x="27" y="69"/>
                    <a:pt x="69" y="27"/>
                    <a:pt x="122" y="27"/>
                  </a:cubicBezTo>
                  <a:cubicBezTo>
                    <a:pt x="141" y="27"/>
                    <a:pt x="159" y="33"/>
                    <a:pt x="174" y="42"/>
                  </a:cubicBezTo>
                  <a:cubicBezTo>
                    <a:pt x="158" y="18"/>
                    <a:pt x="130" y="1"/>
                    <a:pt x="99" y="0"/>
                  </a:cubicBezTo>
                  <a:cubicBezTo>
                    <a:pt x="99" y="0"/>
                    <a:pt x="99" y="0"/>
                    <a:pt x="99" y="0"/>
                  </a:cubicBezTo>
                  <a:cubicBezTo>
                    <a:pt x="99" y="0"/>
                    <a:pt x="99"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8" y="0"/>
                    <a:pt x="98" y="0"/>
                  </a:cubicBezTo>
                  <a:cubicBezTo>
                    <a:pt x="98"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7" y="0"/>
                    <a:pt x="97" y="0"/>
                    <a:pt x="97"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6" y="0"/>
                    <a:pt x="96" y="0"/>
                  </a:cubicBezTo>
                  <a:cubicBezTo>
                    <a:pt x="96" y="0"/>
                    <a:pt x="95" y="0"/>
                    <a:pt x="95" y="0"/>
                  </a:cubicBezTo>
                  <a:cubicBezTo>
                    <a:pt x="95" y="0"/>
                    <a:pt x="95" y="0"/>
                    <a:pt x="95" y="0"/>
                  </a:cubicBezTo>
                  <a:cubicBezTo>
                    <a:pt x="95" y="0"/>
                    <a:pt x="95" y="0"/>
                    <a:pt x="95" y="0"/>
                  </a:cubicBezTo>
                  <a:cubicBezTo>
                    <a:pt x="95" y="0"/>
                    <a:pt x="95" y="0"/>
                    <a:pt x="95" y="0"/>
                  </a:cubicBezTo>
                  <a:cubicBezTo>
                    <a:pt x="95" y="0"/>
                    <a:pt x="95" y="0"/>
                    <a:pt x="95" y="0"/>
                  </a:cubicBezTo>
                  <a:cubicBezTo>
                    <a:pt x="95" y="0"/>
                    <a:pt x="95" y="0"/>
                    <a:pt x="95"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63" name="Freeform 52"/>
            <p:cNvSpPr/>
            <p:nvPr/>
          </p:nvSpPr>
          <p:spPr bwMode="auto">
            <a:xfrm>
              <a:off x="7091361" y="5345311"/>
              <a:ext cx="84139" cy="82551"/>
            </a:xfrm>
            <a:custGeom>
              <a:avLst/>
              <a:gdLst>
                <a:gd name="T0" fmla="*/ 17 w 17"/>
                <a:gd name="T1" fmla="*/ 0 h 17"/>
                <a:gd name="T2" fmla="*/ 17 w 17"/>
                <a:gd name="T3" fmla="*/ 0 h 17"/>
                <a:gd name="T4" fmla="*/ 0 w 17"/>
                <a:gd name="T5" fmla="*/ 17 h 17"/>
                <a:gd name="T6" fmla="*/ 0 w 17"/>
                <a:gd name="T7" fmla="*/ 17 h 17"/>
                <a:gd name="T8" fmla="*/ 17 w 17"/>
                <a:gd name="T9" fmla="*/ 0 h 17"/>
              </a:gdLst>
              <a:ahLst/>
              <a:cxnLst>
                <a:cxn ang="0">
                  <a:pos x="T0" y="T1"/>
                </a:cxn>
                <a:cxn ang="0">
                  <a:pos x="T2" y="T3"/>
                </a:cxn>
                <a:cxn ang="0">
                  <a:pos x="T4" y="T5"/>
                </a:cxn>
                <a:cxn ang="0">
                  <a:pos x="T6" y="T7"/>
                </a:cxn>
                <a:cxn ang="0">
                  <a:pos x="T8" y="T9"/>
                </a:cxn>
              </a:cxnLst>
              <a:rect l="0" t="0" r="r" b="b"/>
              <a:pathLst>
                <a:path w="17" h="17">
                  <a:moveTo>
                    <a:pt x="17" y="0"/>
                  </a:moveTo>
                  <a:cubicBezTo>
                    <a:pt x="17" y="0"/>
                    <a:pt x="17" y="0"/>
                    <a:pt x="17" y="0"/>
                  </a:cubicBezTo>
                  <a:cubicBezTo>
                    <a:pt x="12" y="6"/>
                    <a:pt x="6" y="12"/>
                    <a:pt x="0" y="17"/>
                  </a:cubicBezTo>
                  <a:cubicBezTo>
                    <a:pt x="0" y="17"/>
                    <a:pt x="0" y="17"/>
                    <a:pt x="0" y="17"/>
                  </a:cubicBezTo>
                  <a:cubicBezTo>
                    <a:pt x="6" y="12"/>
                    <a:pt x="12" y="6"/>
                    <a:pt x="17"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4" name="Freeform 53"/>
            <p:cNvSpPr>
              <a:spLocks noEditPoints="1"/>
            </p:cNvSpPr>
            <p:nvPr/>
          </p:nvSpPr>
          <p:spPr bwMode="auto">
            <a:xfrm>
              <a:off x="4784724" y="3032323"/>
              <a:ext cx="760413" cy="765175"/>
            </a:xfrm>
            <a:custGeom>
              <a:avLst/>
              <a:gdLst>
                <a:gd name="T0" fmla="*/ 0 w 156"/>
                <a:gd name="T1" fmla="*/ 156 h 157"/>
                <a:gd name="T2" fmla="*/ 0 w 156"/>
                <a:gd name="T3" fmla="*/ 156 h 157"/>
                <a:gd name="T4" fmla="*/ 0 w 156"/>
                <a:gd name="T5" fmla="*/ 155 h 157"/>
                <a:gd name="T6" fmla="*/ 0 w 156"/>
                <a:gd name="T7" fmla="*/ 155 h 157"/>
                <a:gd name="T8" fmla="*/ 0 w 156"/>
                <a:gd name="T9" fmla="*/ 154 h 157"/>
                <a:gd name="T10" fmla="*/ 0 w 156"/>
                <a:gd name="T11" fmla="*/ 154 h 157"/>
                <a:gd name="T12" fmla="*/ 0 w 156"/>
                <a:gd name="T13" fmla="*/ 153 h 157"/>
                <a:gd name="T14" fmla="*/ 0 w 156"/>
                <a:gd name="T15" fmla="*/ 153 h 157"/>
                <a:gd name="T16" fmla="*/ 0 w 156"/>
                <a:gd name="T17" fmla="*/ 152 h 157"/>
                <a:gd name="T18" fmla="*/ 0 w 156"/>
                <a:gd name="T19" fmla="*/ 152 h 157"/>
                <a:gd name="T20" fmla="*/ 0 w 156"/>
                <a:gd name="T21" fmla="*/ 151 h 157"/>
                <a:gd name="T22" fmla="*/ 0 w 156"/>
                <a:gd name="T23" fmla="*/ 151 h 157"/>
                <a:gd name="T24" fmla="*/ 0 w 156"/>
                <a:gd name="T25" fmla="*/ 150 h 157"/>
                <a:gd name="T26" fmla="*/ 0 w 156"/>
                <a:gd name="T27" fmla="*/ 150 h 157"/>
                <a:gd name="T28" fmla="*/ 0 w 156"/>
                <a:gd name="T29" fmla="*/ 149 h 157"/>
                <a:gd name="T30" fmla="*/ 0 w 156"/>
                <a:gd name="T31" fmla="*/ 149 h 157"/>
                <a:gd name="T32" fmla="*/ 0 w 156"/>
                <a:gd name="T33" fmla="*/ 149 h 157"/>
                <a:gd name="T34" fmla="*/ 0 w 156"/>
                <a:gd name="T35" fmla="*/ 148 h 157"/>
                <a:gd name="T36" fmla="*/ 0 w 156"/>
                <a:gd name="T37" fmla="*/ 148 h 157"/>
                <a:gd name="T38" fmla="*/ 0 w 156"/>
                <a:gd name="T39" fmla="*/ 147 h 157"/>
                <a:gd name="T40" fmla="*/ 0 w 156"/>
                <a:gd name="T41" fmla="*/ 147 h 157"/>
                <a:gd name="T42" fmla="*/ 0 w 156"/>
                <a:gd name="T43" fmla="*/ 146 h 157"/>
                <a:gd name="T44" fmla="*/ 0 w 156"/>
                <a:gd name="T45" fmla="*/ 146 h 157"/>
                <a:gd name="T46" fmla="*/ 0 w 156"/>
                <a:gd name="T47" fmla="*/ 145 h 157"/>
                <a:gd name="T48" fmla="*/ 0 w 156"/>
                <a:gd name="T49" fmla="*/ 145 h 157"/>
                <a:gd name="T50" fmla="*/ 0 w 156"/>
                <a:gd name="T51" fmla="*/ 144 h 157"/>
                <a:gd name="T52" fmla="*/ 0 w 156"/>
                <a:gd name="T53" fmla="*/ 143 h 157"/>
                <a:gd name="T54" fmla="*/ 156 w 156"/>
                <a:gd name="T55" fmla="*/ 0 h 157"/>
                <a:gd name="T56" fmla="*/ 155 w 156"/>
                <a:gd name="T57" fmla="*/ 0 h 157"/>
                <a:gd name="T58" fmla="*/ 155 w 156"/>
                <a:gd name="T59" fmla="*/ 0 h 157"/>
                <a:gd name="T60" fmla="*/ 154 w 156"/>
                <a:gd name="T61" fmla="*/ 0 h 157"/>
                <a:gd name="T62" fmla="*/ 154 w 156"/>
                <a:gd name="T63" fmla="*/ 0 h 157"/>
                <a:gd name="T64" fmla="*/ 153 w 156"/>
                <a:gd name="T65" fmla="*/ 0 h 157"/>
                <a:gd name="T66" fmla="*/ 153 w 156"/>
                <a:gd name="T67" fmla="*/ 0 h 157"/>
                <a:gd name="T68" fmla="*/ 142 w 156"/>
                <a:gd name="T69" fmla="*/ 0 h 157"/>
                <a:gd name="T70" fmla="*/ 143 w 156"/>
                <a:gd name="T71" fmla="*/ 0 h 157"/>
                <a:gd name="T72" fmla="*/ 152 w 156"/>
                <a:gd name="T73" fmla="*/ 0 h 157"/>
                <a:gd name="T74" fmla="*/ 152 w 156"/>
                <a:gd name="T75" fmla="*/ 0 h 157"/>
                <a:gd name="T76" fmla="*/ 151 w 156"/>
                <a:gd name="T77" fmla="*/ 0 h 157"/>
                <a:gd name="T78" fmla="*/ 144 w 156"/>
                <a:gd name="T79" fmla="*/ 0 h 157"/>
                <a:gd name="T80" fmla="*/ 144 w 156"/>
                <a:gd name="T81" fmla="*/ 0 h 157"/>
                <a:gd name="T82" fmla="*/ 150 w 156"/>
                <a:gd name="T83" fmla="*/ 0 h 157"/>
                <a:gd name="T84" fmla="*/ 145 w 156"/>
                <a:gd name="T85" fmla="*/ 0 h 157"/>
                <a:gd name="T86" fmla="*/ 145 w 156"/>
                <a:gd name="T87" fmla="*/ 0 h 157"/>
                <a:gd name="T88" fmla="*/ 150 w 156"/>
                <a:gd name="T89" fmla="*/ 0 h 157"/>
                <a:gd name="T90" fmla="*/ 145 w 156"/>
                <a:gd name="T91" fmla="*/ 0 h 157"/>
                <a:gd name="T92" fmla="*/ 145 w 156"/>
                <a:gd name="T93" fmla="*/ 0 h 157"/>
                <a:gd name="T94" fmla="*/ 149 w 156"/>
                <a:gd name="T95" fmla="*/ 0 h 157"/>
                <a:gd name="T96" fmla="*/ 146 w 156"/>
                <a:gd name="T97" fmla="*/ 0 h 157"/>
                <a:gd name="T98" fmla="*/ 146 w 156"/>
                <a:gd name="T99" fmla="*/ 0 h 157"/>
                <a:gd name="T100" fmla="*/ 148 w 156"/>
                <a:gd name="T101" fmla="*/ 0 h 157"/>
                <a:gd name="T102" fmla="*/ 147 w 156"/>
                <a:gd name="T103" fmla="*/ 0 h 157"/>
                <a:gd name="T104" fmla="*/ 147 w 156"/>
                <a:gd name="T105" fmla="*/ 0 h 157"/>
                <a:gd name="T106" fmla="*/ 147 w 156"/>
                <a:gd name="T10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7">
                  <a:moveTo>
                    <a:pt x="0" y="157"/>
                  </a:moveTo>
                  <a:cubicBezTo>
                    <a:pt x="0" y="157"/>
                    <a:pt x="0" y="157"/>
                    <a:pt x="0" y="157"/>
                  </a:cubicBezTo>
                  <a:cubicBezTo>
                    <a:pt x="0" y="157"/>
                    <a:pt x="0" y="157"/>
                    <a:pt x="0" y="157"/>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6"/>
                  </a:moveTo>
                  <a:cubicBezTo>
                    <a:pt x="0" y="156"/>
                    <a:pt x="0" y="156"/>
                    <a:pt x="0" y="156"/>
                  </a:cubicBezTo>
                  <a:cubicBezTo>
                    <a:pt x="0" y="156"/>
                    <a:pt x="0" y="156"/>
                    <a:pt x="0" y="156"/>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5"/>
                  </a:moveTo>
                  <a:cubicBezTo>
                    <a:pt x="0" y="155"/>
                    <a:pt x="0" y="155"/>
                    <a:pt x="0" y="155"/>
                  </a:cubicBezTo>
                  <a:cubicBezTo>
                    <a:pt x="0" y="155"/>
                    <a:pt x="0" y="155"/>
                    <a:pt x="0" y="155"/>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4"/>
                  </a:moveTo>
                  <a:cubicBezTo>
                    <a:pt x="0" y="154"/>
                    <a:pt x="0" y="154"/>
                    <a:pt x="0" y="154"/>
                  </a:cubicBezTo>
                  <a:cubicBezTo>
                    <a:pt x="0" y="154"/>
                    <a:pt x="0" y="154"/>
                    <a:pt x="0" y="154"/>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3"/>
                  </a:moveTo>
                  <a:cubicBezTo>
                    <a:pt x="0" y="153"/>
                    <a:pt x="0" y="153"/>
                    <a:pt x="0" y="153"/>
                  </a:cubicBezTo>
                  <a:cubicBezTo>
                    <a:pt x="0" y="153"/>
                    <a:pt x="0" y="153"/>
                    <a:pt x="0" y="153"/>
                  </a:cubicBezTo>
                  <a:moveTo>
                    <a:pt x="0" y="152"/>
                  </a:moveTo>
                  <a:cubicBezTo>
                    <a:pt x="0" y="152"/>
                    <a:pt x="0" y="152"/>
                    <a:pt x="0" y="153"/>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2"/>
                  </a:moveTo>
                  <a:cubicBezTo>
                    <a:pt x="0" y="152"/>
                    <a:pt x="0" y="152"/>
                    <a:pt x="0" y="152"/>
                  </a:cubicBezTo>
                  <a:cubicBezTo>
                    <a:pt x="0" y="152"/>
                    <a:pt x="0" y="152"/>
                    <a:pt x="0" y="152"/>
                  </a:cubicBezTo>
                  <a:moveTo>
                    <a:pt x="0" y="151"/>
                  </a:moveTo>
                  <a:cubicBezTo>
                    <a:pt x="0" y="151"/>
                    <a:pt x="0" y="152"/>
                    <a:pt x="0" y="152"/>
                  </a:cubicBezTo>
                  <a:cubicBezTo>
                    <a:pt x="0" y="152"/>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1"/>
                  </a:moveTo>
                  <a:cubicBezTo>
                    <a:pt x="0" y="151"/>
                    <a:pt x="0" y="151"/>
                    <a:pt x="0" y="151"/>
                  </a:cubicBezTo>
                  <a:cubicBezTo>
                    <a:pt x="0" y="151"/>
                    <a:pt x="0" y="151"/>
                    <a:pt x="0" y="151"/>
                  </a:cubicBezTo>
                  <a:moveTo>
                    <a:pt x="0" y="150"/>
                  </a:moveTo>
                  <a:cubicBezTo>
                    <a:pt x="0" y="151"/>
                    <a:pt x="0" y="151"/>
                    <a:pt x="0" y="151"/>
                  </a:cubicBezTo>
                  <a:cubicBezTo>
                    <a:pt x="0" y="151"/>
                    <a:pt x="0" y="151"/>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50"/>
                  </a:moveTo>
                  <a:cubicBezTo>
                    <a:pt x="0" y="150"/>
                    <a:pt x="0" y="150"/>
                    <a:pt x="0" y="150"/>
                  </a:cubicBezTo>
                  <a:cubicBezTo>
                    <a:pt x="0" y="150"/>
                    <a:pt x="0" y="150"/>
                    <a:pt x="0" y="150"/>
                  </a:cubicBezTo>
                  <a:moveTo>
                    <a:pt x="0" y="149"/>
                  </a:moveTo>
                  <a:cubicBezTo>
                    <a:pt x="0" y="150"/>
                    <a:pt x="0" y="150"/>
                    <a:pt x="0" y="150"/>
                  </a:cubicBezTo>
                  <a:cubicBezTo>
                    <a:pt x="0" y="150"/>
                    <a:pt x="0" y="150"/>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9"/>
                  </a:moveTo>
                  <a:cubicBezTo>
                    <a:pt x="0" y="149"/>
                    <a:pt x="0" y="149"/>
                    <a:pt x="0" y="149"/>
                  </a:cubicBezTo>
                  <a:cubicBezTo>
                    <a:pt x="0" y="149"/>
                    <a:pt x="0" y="149"/>
                    <a:pt x="0" y="149"/>
                  </a:cubicBezTo>
                  <a:moveTo>
                    <a:pt x="0" y="148"/>
                  </a:moveTo>
                  <a:cubicBezTo>
                    <a:pt x="0" y="148"/>
                    <a:pt x="0" y="148"/>
                    <a:pt x="0" y="149"/>
                  </a:cubicBezTo>
                  <a:cubicBezTo>
                    <a:pt x="0" y="148"/>
                    <a:pt x="0" y="148"/>
                    <a:pt x="0" y="148"/>
                  </a:cubicBezTo>
                  <a:moveTo>
                    <a:pt x="0" y="148"/>
                  </a:moveTo>
                  <a:cubicBezTo>
                    <a:pt x="0" y="148"/>
                    <a:pt x="0" y="148"/>
                    <a:pt x="0" y="148"/>
                  </a:cubicBezTo>
                  <a:cubicBezTo>
                    <a:pt x="0" y="148"/>
                    <a:pt x="0" y="148"/>
                    <a:pt x="0" y="148"/>
                  </a:cubicBezTo>
                  <a:moveTo>
                    <a:pt x="0" y="148"/>
                  </a:moveTo>
                  <a:cubicBezTo>
                    <a:pt x="0" y="148"/>
                    <a:pt x="0" y="148"/>
                    <a:pt x="0" y="148"/>
                  </a:cubicBezTo>
                  <a:cubicBezTo>
                    <a:pt x="0" y="148"/>
                    <a:pt x="0" y="148"/>
                    <a:pt x="0" y="148"/>
                  </a:cubicBezTo>
                  <a:cubicBezTo>
                    <a:pt x="0" y="148"/>
                    <a:pt x="0" y="148"/>
                    <a:pt x="0" y="148"/>
                  </a:cubicBezTo>
                  <a:moveTo>
                    <a:pt x="0" y="148"/>
                  </a:moveTo>
                  <a:cubicBezTo>
                    <a:pt x="0" y="148"/>
                    <a:pt x="0" y="148"/>
                    <a:pt x="0" y="148"/>
                  </a:cubicBezTo>
                  <a:cubicBezTo>
                    <a:pt x="0" y="148"/>
                    <a:pt x="0" y="148"/>
                    <a:pt x="0" y="148"/>
                  </a:cubicBezTo>
                  <a:moveTo>
                    <a:pt x="0" y="147"/>
                  </a:moveTo>
                  <a:cubicBezTo>
                    <a:pt x="0" y="147"/>
                    <a:pt x="0" y="147"/>
                    <a:pt x="0" y="148"/>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7"/>
                  </a:moveTo>
                  <a:cubicBezTo>
                    <a:pt x="0" y="147"/>
                    <a:pt x="0" y="147"/>
                    <a:pt x="0" y="147"/>
                  </a:cubicBezTo>
                  <a:cubicBezTo>
                    <a:pt x="0" y="147"/>
                    <a:pt x="0" y="147"/>
                    <a:pt x="0" y="147"/>
                  </a:cubicBezTo>
                  <a:moveTo>
                    <a:pt x="0" y="146"/>
                  </a:moveTo>
                  <a:cubicBezTo>
                    <a:pt x="0" y="146"/>
                    <a:pt x="0" y="147"/>
                    <a:pt x="0" y="147"/>
                  </a:cubicBezTo>
                  <a:cubicBezTo>
                    <a:pt x="0" y="147"/>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6"/>
                  </a:moveTo>
                  <a:cubicBezTo>
                    <a:pt x="0" y="146"/>
                    <a:pt x="0" y="146"/>
                    <a:pt x="0" y="146"/>
                  </a:cubicBezTo>
                  <a:cubicBezTo>
                    <a:pt x="0" y="146"/>
                    <a:pt x="0" y="146"/>
                    <a:pt x="0" y="146"/>
                  </a:cubicBezTo>
                  <a:moveTo>
                    <a:pt x="0" y="145"/>
                  </a:moveTo>
                  <a:cubicBezTo>
                    <a:pt x="0" y="146"/>
                    <a:pt x="0" y="146"/>
                    <a:pt x="0" y="146"/>
                  </a:cubicBezTo>
                  <a:cubicBezTo>
                    <a:pt x="0" y="146"/>
                    <a:pt x="0" y="146"/>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5"/>
                  </a:moveTo>
                  <a:cubicBezTo>
                    <a:pt x="0" y="145"/>
                    <a:pt x="0" y="145"/>
                    <a:pt x="0" y="145"/>
                  </a:cubicBezTo>
                  <a:cubicBezTo>
                    <a:pt x="0" y="145"/>
                    <a:pt x="0" y="145"/>
                    <a:pt x="0" y="145"/>
                  </a:cubicBezTo>
                  <a:moveTo>
                    <a:pt x="0" y="144"/>
                  </a:moveTo>
                  <a:cubicBezTo>
                    <a:pt x="0" y="144"/>
                    <a:pt x="0" y="144"/>
                    <a:pt x="0" y="144"/>
                  </a:cubicBezTo>
                  <a:cubicBezTo>
                    <a:pt x="0" y="144"/>
                    <a:pt x="0" y="144"/>
                    <a:pt x="0" y="144"/>
                  </a:cubicBezTo>
                  <a:moveTo>
                    <a:pt x="0" y="144"/>
                  </a:moveTo>
                  <a:cubicBezTo>
                    <a:pt x="0" y="144"/>
                    <a:pt x="0" y="144"/>
                    <a:pt x="0" y="144"/>
                  </a:cubicBezTo>
                  <a:cubicBezTo>
                    <a:pt x="0" y="144"/>
                    <a:pt x="0" y="144"/>
                    <a:pt x="0" y="144"/>
                  </a:cubicBezTo>
                  <a:moveTo>
                    <a:pt x="0" y="143"/>
                  </a:moveTo>
                  <a:cubicBezTo>
                    <a:pt x="0" y="143"/>
                    <a:pt x="0" y="143"/>
                    <a:pt x="0" y="143"/>
                  </a:cubicBezTo>
                  <a:cubicBezTo>
                    <a:pt x="0" y="143"/>
                    <a:pt x="0" y="143"/>
                    <a:pt x="0" y="143"/>
                  </a:cubicBezTo>
                  <a:moveTo>
                    <a:pt x="0" y="143"/>
                  </a:moveTo>
                  <a:cubicBezTo>
                    <a:pt x="0" y="143"/>
                    <a:pt x="0" y="143"/>
                    <a:pt x="0" y="143"/>
                  </a:cubicBezTo>
                  <a:cubicBezTo>
                    <a:pt x="0" y="143"/>
                    <a:pt x="0" y="143"/>
                    <a:pt x="0" y="143"/>
                  </a:cubicBezTo>
                  <a:moveTo>
                    <a:pt x="156" y="0"/>
                  </a:moveTo>
                  <a:cubicBezTo>
                    <a:pt x="156" y="0"/>
                    <a:pt x="156" y="0"/>
                    <a:pt x="156" y="0"/>
                  </a:cubicBezTo>
                  <a:cubicBezTo>
                    <a:pt x="156" y="0"/>
                    <a:pt x="156" y="0"/>
                    <a:pt x="156"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5" y="0"/>
                  </a:moveTo>
                  <a:cubicBezTo>
                    <a:pt x="155" y="0"/>
                    <a:pt x="155" y="0"/>
                    <a:pt x="155" y="0"/>
                  </a:cubicBezTo>
                  <a:cubicBezTo>
                    <a:pt x="155" y="0"/>
                    <a:pt x="155" y="0"/>
                    <a:pt x="155"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4" y="0"/>
                  </a:moveTo>
                  <a:cubicBezTo>
                    <a:pt x="154" y="0"/>
                    <a:pt x="154" y="0"/>
                    <a:pt x="154" y="0"/>
                  </a:cubicBezTo>
                  <a:cubicBezTo>
                    <a:pt x="154" y="0"/>
                    <a:pt x="154" y="0"/>
                    <a:pt x="154"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3" y="0"/>
                  </a:moveTo>
                  <a:cubicBezTo>
                    <a:pt x="153" y="0"/>
                    <a:pt x="153" y="0"/>
                    <a:pt x="153" y="0"/>
                  </a:cubicBezTo>
                  <a:cubicBezTo>
                    <a:pt x="153" y="0"/>
                    <a:pt x="153" y="0"/>
                    <a:pt x="153" y="0"/>
                  </a:cubicBezTo>
                  <a:moveTo>
                    <a:pt x="152" y="0"/>
                  </a:moveTo>
                  <a:cubicBezTo>
                    <a:pt x="152" y="0"/>
                    <a:pt x="153" y="0"/>
                    <a:pt x="153" y="0"/>
                  </a:cubicBezTo>
                  <a:cubicBezTo>
                    <a:pt x="153" y="0"/>
                    <a:pt x="152" y="0"/>
                    <a:pt x="152" y="0"/>
                  </a:cubicBezTo>
                  <a:moveTo>
                    <a:pt x="143" y="0"/>
                  </a:moveTo>
                  <a:cubicBezTo>
                    <a:pt x="143" y="0"/>
                    <a:pt x="142" y="0"/>
                    <a:pt x="142" y="0"/>
                  </a:cubicBezTo>
                  <a:cubicBezTo>
                    <a:pt x="143" y="0"/>
                    <a:pt x="143" y="0"/>
                    <a:pt x="143"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2" y="0"/>
                  </a:moveTo>
                  <a:cubicBezTo>
                    <a:pt x="152" y="0"/>
                    <a:pt x="152" y="0"/>
                    <a:pt x="152" y="0"/>
                  </a:cubicBezTo>
                  <a:cubicBezTo>
                    <a:pt x="152" y="0"/>
                    <a:pt x="152" y="0"/>
                    <a:pt x="152" y="0"/>
                  </a:cubicBezTo>
                  <a:moveTo>
                    <a:pt x="152" y="0"/>
                  </a:moveTo>
                  <a:cubicBezTo>
                    <a:pt x="152" y="0"/>
                    <a:pt x="152" y="0"/>
                    <a:pt x="152" y="0"/>
                  </a:cubicBezTo>
                  <a:cubicBezTo>
                    <a:pt x="152" y="0"/>
                    <a:pt x="152" y="0"/>
                    <a:pt x="152" y="0"/>
                  </a:cubicBezTo>
                  <a:moveTo>
                    <a:pt x="143" y="0"/>
                  </a:moveTo>
                  <a:cubicBezTo>
                    <a:pt x="143" y="0"/>
                    <a:pt x="143" y="0"/>
                    <a:pt x="143" y="0"/>
                  </a:cubicBezTo>
                  <a:cubicBezTo>
                    <a:pt x="143" y="0"/>
                    <a:pt x="143" y="0"/>
                    <a:pt x="143" y="0"/>
                  </a:cubicBezTo>
                  <a:moveTo>
                    <a:pt x="151" y="0"/>
                  </a:moveTo>
                  <a:cubicBezTo>
                    <a:pt x="152" y="0"/>
                    <a:pt x="152" y="0"/>
                    <a:pt x="152" y="0"/>
                  </a:cubicBezTo>
                  <a:cubicBezTo>
                    <a:pt x="152" y="0"/>
                    <a:pt x="152" y="0"/>
                    <a:pt x="151" y="0"/>
                  </a:cubicBezTo>
                  <a:moveTo>
                    <a:pt x="143" y="0"/>
                  </a:moveTo>
                  <a:cubicBezTo>
                    <a:pt x="143" y="0"/>
                    <a:pt x="143" y="0"/>
                    <a:pt x="143" y="0"/>
                  </a:cubicBezTo>
                  <a:cubicBezTo>
                    <a:pt x="143" y="0"/>
                    <a:pt x="143" y="0"/>
                    <a:pt x="143" y="0"/>
                  </a:cubicBezTo>
                  <a:moveTo>
                    <a:pt x="151" y="0"/>
                  </a:moveTo>
                  <a:cubicBezTo>
                    <a:pt x="151" y="0"/>
                    <a:pt x="151" y="0"/>
                    <a:pt x="151" y="0"/>
                  </a:cubicBezTo>
                  <a:cubicBezTo>
                    <a:pt x="151" y="0"/>
                    <a:pt x="151" y="0"/>
                    <a:pt x="151"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1" y="0"/>
                  </a:moveTo>
                  <a:cubicBezTo>
                    <a:pt x="151" y="0"/>
                    <a:pt x="151" y="0"/>
                    <a:pt x="151" y="0"/>
                  </a:cubicBezTo>
                  <a:cubicBezTo>
                    <a:pt x="151" y="0"/>
                    <a:pt x="151" y="0"/>
                    <a:pt x="151" y="0"/>
                  </a:cubicBezTo>
                  <a:moveTo>
                    <a:pt x="144" y="0"/>
                  </a:moveTo>
                  <a:cubicBezTo>
                    <a:pt x="144" y="0"/>
                    <a:pt x="144" y="0"/>
                    <a:pt x="144" y="0"/>
                  </a:cubicBezTo>
                  <a:cubicBezTo>
                    <a:pt x="144" y="0"/>
                    <a:pt x="144" y="0"/>
                    <a:pt x="144" y="0"/>
                  </a:cubicBezTo>
                  <a:moveTo>
                    <a:pt x="150" y="0"/>
                  </a:moveTo>
                  <a:cubicBezTo>
                    <a:pt x="151" y="0"/>
                    <a:pt x="151" y="0"/>
                    <a:pt x="151" y="0"/>
                  </a:cubicBezTo>
                  <a:cubicBezTo>
                    <a:pt x="151" y="0"/>
                    <a:pt x="151" y="0"/>
                    <a:pt x="150" y="0"/>
                  </a:cubicBezTo>
                  <a:moveTo>
                    <a:pt x="150" y="0"/>
                  </a:moveTo>
                  <a:cubicBezTo>
                    <a:pt x="150" y="0"/>
                    <a:pt x="150" y="0"/>
                    <a:pt x="150" y="0"/>
                  </a:cubicBezTo>
                  <a:cubicBezTo>
                    <a:pt x="150" y="0"/>
                    <a:pt x="150" y="0"/>
                    <a:pt x="150" y="0"/>
                  </a:cubicBezTo>
                  <a:moveTo>
                    <a:pt x="144" y="0"/>
                  </a:moveTo>
                  <a:cubicBezTo>
                    <a:pt x="144" y="0"/>
                    <a:pt x="144" y="0"/>
                    <a:pt x="144" y="0"/>
                  </a:cubicBezTo>
                  <a:cubicBezTo>
                    <a:pt x="144" y="0"/>
                    <a:pt x="144" y="0"/>
                    <a:pt x="144"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50" y="0"/>
                  </a:moveTo>
                  <a:cubicBezTo>
                    <a:pt x="150" y="0"/>
                    <a:pt x="150" y="0"/>
                    <a:pt x="150" y="0"/>
                  </a:cubicBezTo>
                  <a:cubicBezTo>
                    <a:pt x="150" y="0"/>
                    <a:pt x="150" y="0"/>
                    <a:pt x="150" y="0"/>
                  </a:cubicBezTo>
                  <a:moveTo>
                    <a:pt x="150" y="0"/>
                  </a:moveTo>
                  <a:cubicBezTo>
                    <a:pt x="150" y="0"/>
                    <a:pt x="150" y="0"/>
                    <a:pt x="150" y="0"/>
                  </a:cubicBezTo>
                  <a:cubicBezTo>
                    <a:pt x="150" y="0"/>
                    <a:pt x="150" y="0"/>
                    <a:pt x="150" y="0"/>
                  </a:cubicBezTo>
                  <a:moveTo>
                    <a:pt x="145" y="0"/>
                  </a:moveTo>
                  <a:cubicBezTo>
                    <a:pt x="145" y="0"/>
                    <a:pt x="145" y="0"/>
                    <a:pt x="145" y="0"/>
                  </a:cubicBezTo>
                  <a:cubicBezTo>
                    <a:pt x="145" y="0"/>
                    <a:pt x="145" y="0"/>
                    <a:pt x="145" y="0"/>
                  </a:cubicBezTo>
                  <a:moveTo>
                    <a:pt x="145" y="0"/>
                  </a:moveTo>
                  <a:cubicBezTo>
                    <a:pt x="145" y="0"/>
                    <a:pt x="145" y="0"/>
                    <a:pt x="145" y="0"/>
                  </a:cubicBezTo>
                  <a:cubicBezTo>
                    <a:pt x="145" y="0"/>
                    <a:pt x="145" y="0"/>
                    <a:pt x="145" y="0"/>
                  </a:cubicBezTo>
                  <a:moveTo>
                    <a:pt x="149" y="0"/>
                  </a:moveTo>
                  <a:cubicBezTo>
                    <a:pt x="149" y="0"/>
                    <a:pt x="149" y="0"/>
                    <a:pt x="149" y="0"/>
                  </a:cubicBezTo>
                  <a:cubicBezTo>
                    <a:pt x="149" y="0"/>
                    <a:pt x="149" y="0"/>
                    <a:pt x="149" y="0"/>
                  </a:cubicBezTo>
                  <a:moveTo>
                    <a:pt x="146" y="0"/>
                  </a:moveTo>
                  <a:cubicBezTo>
                    <a:pt x="146" y="0"/>
                    <a:pt x="146" y="0"/>
                    <a:pt x="145" y="0"/>
                  </a:cubicBezTo>
                  <a:cubicBezTo>
                    <a:pt x="146" y="0"/>
                    <a:pt x="146" y="0"/>
                    <a:pt x="146" y="0"/>
                  </a:cubicBezTo>
                  <a:moveTo>
                    <a:pt x="149" y="0"/>
                  </a:moveTo>
                  <a:cubicBezTo>
                    <a:pt x="149" y="0"/>
                    <a:pt x="149" y="0"/>
                    <a:pt x="149" y="0"/>
                  </a:cubicBezTo>
                  <a:cubicBezTo>
                    <a:pt x="149" y="0"/>
                    <a:pt x="149" y="0"/>
                    <a:pt x="149"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6" y="0"/>
                  </a:moveTo>
                  <a:cubicBezTo>
                    <a:pt x="146" y="0"/>
                    <a:pt x="146" y="0"/>
                    <a:pt x="146" y="0"/>
                  </a:cubicBezTo>
                  <a:cubicBezTo>
                    <a:pt x="146" y="0"/>
                    <a:pt x="146" y="0"/>
                    <a:pt x="146" y="0"/>
                  </a:cubicBezTo>
                  <a:moveTo>
                    <a:pt x="149" y="0"/>
                  </a:moveTo>
                  <a:cubicBezTo>
                    <a:pt x="149" y="0"/>
                    <a:pt x="149" y="0"/>
                    <a:pt x="149" y="0"/>
                  </a:cubicBezTo>
                  <a:cubicBezTo>
                    <a:pt x="149" y="0"/>
                    <a:pt x="149" y="0"/>
                    <a:pt x="149" y="0"/>
                  </a:cubicBezTo>
                  <a:moveTo>
                    <a:pt x="146" y="0"/>
                  </a:moveTo>
                  <a:cubicBezTo>
                    <a:pt x="146" y="0"/>
                    <a:pt x="146" y="0"/>
                    <a:pt x="146" y="0"/>
                  </a:cubicBezTo>
                  <a:cubicBezTo>
                    <a:pt x="146" y="0"/>
                    <a:pt x="146" y="0"/>
                    <a:pt x="146" y="0"/>
                  </a:cubicBezTo>
                  <a:moveTo>
                    <a:pt x="148" y="0"/>
                  </a:moveTo>
                  <a:cubicBezTo>
                    <a:pt x="148" y="0"/>
                    <a:pt x="148" y="0"/>
                    <a:pt x="149" y="0"/>
                  </a:cubicBezTo>
                  <a:cubicBezTo>
                    <a:pt x="148" y="0"/>
                    <a:pt x="148" y="0"/>
                    <a:pt x="148" y="0"/>
                  </a:cubicBezTo>
                  <a:moveTo>
                    <a:pt x="148" y="0"/>
                  </a:moveTo>
                  <a:cubicBezTo>
                    <a:pt x="148" y="0"/>
                    <a:pt x="148" y="0"/>
                    <a:pt x="148" y="0"/>
                  </a:cubicBezTo>
                  <a:cubicBezTo>
                    <a:pt x="148" y="0"/>
                    <a:pt x="148" y="0"/>
                    <a:pt x="148" y="0"/>
                  </a:cubicBezTo>
                  <a:moveTo>
                    <a:pt x="147" y="0"/>
                  </a:moveTo>
                  <a:cubicBezTo>
                    <a:pt x="147" y="0"/>
                    <a:pt x="147" y="0"/>
                    <a:pt x="146" y="0"/>
                  </a:cubicBezTo>
                  <a:cubicBezTo>
                    <a:pt x="147" y="0"/>
                    <a:pt x="147" y="0"/>
                    <a:pt x="147"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moveTo>
                    <a:pt x="148" y="0"/>
                  </a:moveTo>
                  <a:cubicBezTo>
                    <a:pt x="148" y="0"/>
                    <a:pt x="148" y="0"/>
                    <a:pt x="148" y="0"/>
                  </a:cubicBezTo>
                  <a:cubicBezTo>
                    <a:pt x="148" y="0"/>
                    <a:pt x="148" y="0"/>
                    <a:pt x="148" y="0"/>
                  </a:cubicBezTo>
                  <a:moveTo>
                    <a:pt x="147" y="0"/>
                  </a:moveTo>
                  <a:cubicBezTo>
                    <a:pt x="147" y="0"/>
                    <a:pt x="147" y="0"/>
                    <a:pt x="147" y="0"/>
                  </a:cubicBezTo>
                  <a:cubicBezTo>
                    <a:pt x="147" y="0"/>
                    <a:pt x="147" y="0"/>
                    <a:pt x="147" y="0"/>
                  </a:cubicBezTo>
                  <a:cubicBezTo>
                    <a:pt x="147" y="0"/>
                    <a:pt x="148" y="0"/>
                    <a:pt x="148" y="0"/>
                  </a:cubicBezTo>
                  <a:cubicBezTo>
                    <a:pt x="148" y="0"/>
                    <a:pt x="147" y="0"/>
                    <a:pt x="147"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5" name="Freeform 54"/>
            <p:cNvSpPr/>
            <p:nvPr/>
          </p:nvSpPr>
          <p:spPr bwMode="auto">
            <a:xfrm>
              <a:off x="4784724" y="3032323"/>
              <a:ext cx="1311274" cy="1317626"/>
            </a:xfrm>
            <a:custGeom>
              <a:avLst/>
              <a:gdLst>
                <a:gd name="T0" fmla="*/ 147 w 269"/>
                <a:gd name="T1" fmla="*/ 0 h 270"/>
                <a:gd name="T2" fmla="*/ 146 w 269"/>
                <a:gd name="T3" fmla="*/ 0 h 270"/>
                <a:gd name="T4" fmla="*/ 146 w 269"/>
                <a:gd name="T5" fmla="*/ 0 h 270"/>
                <a:gd name="T6" fmla="*/ 145 w 269"/>
                <a:gd name="T7" fmla="*/ 0 h 270"/>
                <a:gd name="T8" fmla="*/ 145 w 269"/>
                <a:gd name="T9" fmla="*/ 0 h 270"/>
                <a:gd name="T10" fmla="*/ 145 w 269"/>
                <a:gd name="T11" fmla="*/ 0 h 270"/>
                <a:gd name="T12" fmla="*/ 144 w 269"/>
                <a:gd name="T13" fmla="*/ 0 h 270"/>
                <a:gd name="T14" fmla="*/ 143 w 269"/>
                <a:gd name="T15" fmla="*/ 0 h 270"/>
                <a:gd name="T16" fmla="*/ 143 w 269"/>
                <a:gd name="T17" fmla="*/ 0 h 270"/>
                <a:gd name="T18" fmla="*/ 112 w 269"/>
                <a:gd name="T19" fmla="*/ 5 h 270"/>
                <a:gd name="T20" fmla="*/ 4 w 269"/>
                <a:gd name="T21" fmla="*/ 113 h 270"/>
                <a:gd name="T22" fmla="*/ 0 w 269"/>
                <a:gd name="T23" fmla="*/ 143 h 270"/>
                <a:gd name="T24" fmla="*/ 0 w 269"/>
                <a:gd name="T25" fmla="*/ 144 h 270"/>
                <a:gd name="T26" fmla="*/ 0 w 269"/>
                <a:gd name="T27" fmla="*/ 145 h 270"/>
                <a:gd name="T28" fmla="*/ 0 w 269"/>
                <a:gd name="T29" fmla="*/ 145 h 270"/>
                <a:gd name="T30" fmla="*/ 0 w 269"/>
                <a:gd name="T31" fmla="*/ 146 h 270"/>
                <a:gd name="T32" fmla="*/ 0 w 269"/>
                <a:gd name="T33" fmla="*/ 146 h 270"/>
                <a:gd name="T34" fmla="*/ 0 w 269"/>
                <a:gd name="T35" fmla="*/ 147 h 270"/>
                <a:gd name="T36" fmla="*/ 0 w 269"/>
                <a:gd name="T37" fmla="*/ 147 h 270"/>
                <a:gd name="T38" fmla="*/ 0 w 269"/>
                <a:gd name="T39" fmla="*/ 148 h 270"/>
                <a:gd name="T40" fmla="*/ 0 w 269"/>
                <a:gd name="T41" fmla="*/ 148 h 270"/>
                <a:gd name="T42" fmla="*/ 0 w 269"/>
                <a:gd name="T43" fmla="*/ 149 h 270"/>
                <a:gd name="T44" fmla="*/ 0 w 269"/>
                <a:gd name="T45" fmla="*/ 149 h 270"/>
                <a:gd name="T46" fmla="*/ 0 w 269"/>
                <a:gd name="T47" fmla="*/ 150 h 270"/>
                <a:gd name="T48" fmla="*/ 0 w 269"/>
                <a:gd name="T49" fmla="*/ 150 h 270"/>
                <a:gd name="T50" fmla="*/ 0 w 269"/>
                <a:gd name="T51" fmla="*/ 151 h 270"/>
                <a:gd name="T52" fmla="*/ 0 w 269"/>
                <a:gd name="T53" fmla="*/ 151 h 270"/>
                <a:gd name="T54" fmla="*/ 0 w 269"/>
                <a:gd name="T55" fmla="*/ 152 h 270"/>
                <a:gd name="T56" fmla="*/ 0 w 269"/>
                <a:gd name="T57" fmla="*/ 152 h 270"/>
                <a:gd name="T58" fmla="*/ 0 w 269"/>
                <a:gd name="T59" fmla="*/ 153 h 270"/>
                <a:gd name="T60" fmla="*/ 0 w 269"/>
                <a:gd name="T61" fmla="*/ 153 h 270"/>
                <a:gd name="T62" fmla="*/ 0 w 269"/>
                <a:gd name="T63" fmla="*/ 153 h 270"/>
                <a:gd name="T64" fmla="*/ 0 w 269"/>
                <a:gd name="T65" fmla="*/ 154 h 270"/>
                <a:gd name="T66" fmla="*/ 0 w 269"/>
                <a:gd name="T67" fmla="*/ 154 h 270"/>
                <a:gd name="T68" fmla="*/ 0 w 269"/>
                <a:gd name="T69" fmla="*/ 155 h 270"/>
                <a:gd name="T70" fmla="*/ 0 w 269"/>
                <a:gd name="T71" fmla="*/ 155 h 270"/>
                <a:gd name="T72" fmla="*/ 0 w 269"/>
                <a:gd name="T73" fmla="*/ 156 h 270"/>
                <a:gd name="T74" fmla="*/ 0 w 269"/>
                <a:gd name="T75" fmla="*/ 156 h 270"/>
                <a:gd name="T76" fmla="*/ 38 w 269"/>
                <a:gd name="T77" fmla="*/ 187 h 270"/>
                <a:gd name="T78" fmla="*/ 156 w 269"/>
                <a:gd name="T79" fmla="*/ 0 h 270"/>
                <a:gd name="T80" fmla="*/ 155 w 269"/>
                <a:gd name="T81" fmla="*/ 0 h 270"/>
                <a:gd name="T82" fmla="*/ 155 w 269"/>
                <a:gd name="T83" fmla="*/ 0 h 270"/>
                <a:gd name="T84" fmla="*/ 154 w 269"/>
                <a:gd name="T85" fmla="*/ 0 h 270"/>
                <a:gd name="T86" fmla="*/ 154 w 269"/>
                <a:gd name="T87" fmla="*/ 0 h 270"/>
                <a:gd name="T88" fmla="*/ 153 w 269"/>
                <a:gd name="T89" fmla="*/ 0 h 270"/>
                <a:gd name="T90" fmla="*/ 153 w 269"/>
                <a:gd name="T91" fmla="*/ 0 h 270"/>
                <a:gd name="T92" fmla="*/ 152 w 269"/>
                <a:gd name="T93" fmla="*/ 0 h 270"/>
                <a:gd name="T94" fmla="*/ 152 w 269"/>
                <a:gd name="T95" fmla="*/ 0 h 270"/>
                <a:gd name="T96" fmla="*/ 151 w 269"/>
                <a:gd name="T97" fmla="*/ 0 h 270"/>
                <a:gd name="T98" fmla="*/ 151 w 269"/>
                <a:gd name="T99" fmla="*/ 0 h 270"/>
                <a:gd name="T100" fmla="*/ 150 w 269"/>
                <a:gd name="T101" fmla="*/ 0 h 270"/>
                <a:gd name="T102" fmla="*/ 150 w 269"/>
                <a:gd name="T103" fmla="*/ 0 h 270"/>
                <a:gd name="T104" fmla="*/ 149 w 269"/>
                <a:gd name="T105" fmla="*/ 0 h 270"/>
                <a:gd name="T106" fmla="*/ 149 w 269"/>
                <a:gd name="T107" fmla="*/ 0 h 270"/>
                <a:gd name="T108" fmla="*/ 148 w 269"/>
                <a:gd name="T109" fmla="*/ 0 h 270"/>
                <a:gd name="T110" fmla="*/ 148 w 269"/>
                <a:gd name="T111" fmla="*/ 0 h 270"/>
                <a:gd name="T112" fmla="*/ 147 w 269"/>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9" h="270">
                  <a:moveTo>
                    <a:pt x="147" y="0"/>
                  </a:move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7" y="0"/>
                  </a:cubicBezTo>
                  <a:cubicBezTo>
                    <a:pt x="147" y="0"/>
                    <a:pt x="147"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6" y="0"/>
                  </a:cubicBezTo>
                  <a:cubicBezTo>
                    <a:pt x="146" y="0"/>
                    <a:pt x="146"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5" y="0"/>
                  </a:cubicBezTo>
                  <a:cubicBezTo>
                    <a:pt x="145" y="0"/>
                    <a:pt x="145"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4" y="0"/>
                  </a:cubicBezTo>
                  <a:cubicBezTo>
                    <a:pt x="144" y="0"/>
                    <a:pt x="144"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3" y="0"/>
                  </a:cubicBezTo>
                  <a:cubicBezTo>
                    <a:pt x="143" y="0"/>
                    <a:pt x="143" y="0"/>
                    <a:pt x="142" y="0"/>
                  </a:cubicBezTo>
                  <a:cubicBezTo>
                    <a:pt x="132" y="1"/>
                    <a:pt x="122" y="2"/>
                    <a:pt x="112" y="5"/>
                  </a:cubicBezTo>
                  <a:cubicBezTo>
                    <a:pt x="112" y="5"/>
                    <a:pt x="112" y="5"/>
                    <a:pt x="112" y="5"/>
                  </a:cubicBezTo>
                  <a:cubicBezTo>
                    <a:pt x="95" y="9"/>
                    <a:pt x="78" y="16"/>
                    <a:pt x="64" y="26"/>
                  </a:cubicBezTo>
                  <a:cubicBezTo>
                    <a:pt x="53" y="40"/>
                    <a:pt x="40" y="53"/>
                    <a:pt x="25" y="65"/>
                  </a:cubicBezTo>
                  <a:cubicBezTo>
                    <a:pt x="16" y="79"/>
                    <a:pt x="8" y="95"/>
                    <a:pt x="4" y="113"/>
                  </a:cubicBezTo>
                  <a:cubicBezTo>
                    <a:pt x="4" y="113"/>
                    <a:pt x="4" y="113"/>
                    <a:pt x="4" y="113"/>
                  </a:cubicBezTo>
                  <a:cubicBezTo>
                    <a:pt x="1" y="122"/>
                    <a:pt x="0" y="133"/>
                    <a:pt x="0" y="143"/>
                  </a:cubicBezTo>
                  <a:cubicBezTo>
                    <a:pt x="0" y="143"/>
                    <a:pt x="0" y="143"/>
                    <a:pt x="0" y="143"/>
                  </a:cubicBezTo>
                  <a:cubicBezTo>
                    <a:pt x="0" y="143"/>
                    <a:pt x="0" y="143"/>
                    <a:pt x="0" y="143"/>
                  </a:cubicBezTo>
                  <a:cubicBezTo>
                    <a:pt x="0" y="143"/>
                    <a:pt x="0" y="143"/>
                    <a:pt x="0" y="143"/>
                  </a:cubicBezTo>
                  <a:cubicBezTo>
                    <a:pt x="0" y="144"/>
                    <a:pt x="0" y="144"/>
                    <a:pt x="0" y="144"/>
                  </a:cubicBezTo>
                  <a:cubicBezTo>
                    <a:pt x="0" y="144"/>
                    <a:pt x="0" y="144"/>
                    <a:pt x="0" y="144"/>
                  </a:cubicBezTo>
                  <a:cubicBezTo>
                    <a:pt x="0" y="144"/>
                    <a:pt x="0" y="144"/>
                    <a:pt x="0" y="144"/>
                  </a:cubicBezTo>
                  <a:cubicBezTo>
                    <a:pt x="0" y="144"/>
                    <a:pt x="0" y="144"/>
                    <a:pt x="0" y="144"/>
                  </a:cubicBezTo>
                  <a:cubicBezTo>
                    <a:pt x="0" y="144"/>
                    <a:pt x="0" y="144"/>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5"/>
                    <a:pt x="0" y="145"/>
                    <a:pt x="0" y="145"/>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6"/>
                    <a:pt x="0" y="146"/>
                  </a:cubicBezTo>
                  <a:cubicBezTo>
                    <a:pt x="0" y="146"/>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7"/>
                  </a:cubicBezTo>
                  <a:cubicBezTo>
                    <a:pt x="0" y="147"/>
                    <a:pt x="0" y="147"/>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8"/>
                  </a:cubicBezTo>
                  <a:cubicBezTo>
                    <a:pt x="0" y="148"/>
                    <a:pt x="0" y="148"/>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0"/>
                    <a:pt x="0" y="150"/>
                    <a:pt x="0" y="150"/>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1"/>
                    <a:pt x="0" y="151"/>
                  </a:cubicBezTo>
                  <a:cubicBezTo>
                    <a:pt x="0" y="151"/>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2"/>
                  </a:cubicBezTo>
                  <a:cubicBezTo>
                    <a:pt x="0" y="152"/>
                    <a:pt x="0" y="152"/>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3"/>
                    <a:pt x="0" y="153"/>
                  </a:cubicBezTo>
                  <a:cubicBezTo>
                    <a:pt x="0" y="153"/>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4"/>
                  </a:cubicBezTo>
                  <a:cubicBezTo>
                    <a:pt x="0" y="154"/>
                    <a:pt x="0" y="154"/>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5"/>
                  </a:cubicBezTo>
                  <a:cubicBezTo>
                    <a:pt x="0" y="155"/>
                    <a:pt x="0" y="155"/>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6"/>
                    <a:pt x="0" y="156"/>
                    <a:pt x="0" y="156"/>
                  </a:cubicBezTo>
                  <a:cubicBezTo>
                    <a:pt x="0" y="157"/>
                    <a:pt x="0" y="157"/>
                    <a:pt x="0" y="157"/>
                  </a:cubicBezTo>
                  <a:cubicBezTo>
                    <a:pt x="0" y="157"/>
                    <a:pt x="0" y="157"/>
                    <a:pt x="0" y="157"/>
                  </a:cubicBezTo>
                  <a:cubicBezTo>
                    <a:pt x="3" y="204"/>
                    <a:pt x="27" y="245"/>
                    <a:pt x="64" y="270"/>
                  </a:cubicBezTo>
                  <a:cubicBezTo>
                    <a:pt x="48" y="246"/>
                    <a:pt x="38" y="218"/>
                    <a:pt x="38" y="187"/>
                  </a:cubicBezTo>
                  <a:cubicBezTo>
                    <a:pt x="38" y="105"/>
                    <a:pt x="104" y="39"/>
                    <a:pt x="186" y="39"/>
                  </a:cubicBezTo>
                  <a:cubicBezTo>
                    <a:pt x="217" y="39"/>
                    <a:pt x="246" y="48"/>
                    <a:pt x="269" y="65"/>
                  </a:cubicBezTo>
                  <a:cubicBezTo>
                    <a:pt x="244" y="28"/>
                    <a:pt x="203" y="3"/>
                    <a:pt x="156" y="0"/>
                  </a:cubicBezTo>
                  <a:cubicBezTo>
                    <a:pt x="156" y="0"/>
                    <a:pt x="156" y="0"/>
                    <a:pt x="156" y="0"/>
                  </a:cubicBezTo>
                  <a:cubicBezTo>
                    <a:pt x="156"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5" y="0"/>
                    <a:pt x="155" y="0"/>
                  </a:cubicBezTo>
                  <a:cubicBezTo>
                    <a:pt x="155"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4" y="0"/>
                  </a:cubicBezTo>
                  <a:cubicBezTo>
                    <a:pt x="154" y="0"/>
                    <a:pt x="154"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3" y="0"/>
                    <a:pt x="153" y="0"/>
                  </a:cubicBezTo>
                  <a:cubicBezTo>
                    <a:pt x="153"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2" y="0"/>
                  </a:cubicBezTo>
                  <a:cubicBezTo>
                    <a:pt x="152" y="0"/>
                    <a:pt x="152"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1" y="0"/>
                  </a:cubicBezTo>
                  <a:cubicBezTo>
                    <a:pt x="151" y="0"/>
                    <a:pt x="151"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50" y="0"/>
                  </a:cubicBezTo>
                  <a:cubicBezTo>
                    <a:pt x="150" y="0"/>
                    <a:pt x="150"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8" y="0"/>
                    <a:pt x="148" y="0"/>
                  </a:cubicBezTo>
                  <a:cubicBezTo>
                    <a:pt x="148" y="0"/>
                    <a:pt x="147" y="0"/>
                    <a:pt x="147" y="0"/>
                  </a:cubicBezTo>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66" name="Freeform 55"/>
            <p:cNvSpPr/>
            <p:nvPr/>
          </p:nvSpPr>
          <p:spPr bwMode="auto">
            <a:xfrm>
              <a:off x="4905375" y="3159323"/>
              <a:ext cx="190500" cy="190500"/>
            </a:xfrm>
            <a:custGeom>
              <a:avLst/>
              <a:gdLst>
                <a:gd name="T0" fmla="*/ 39 w 39"/>
                <a:gd name="T1" fmla="*/ 0 h 39"/>
                <a:gd name="T2" fmla="*/ 39 w 39"/>
                <a:gd name="T3" fmla="*/ 0 h 39"/>
                <a:gd name="T4" fmla="*/ 0 w 39"/>
                <a:gd name="T5" fmla="*/ 39 h 39"/>
                <a:gd name="T6" fmla="*/ 0 w 39"/>
                <a:gd name="T7" fmla="*/ 39 h 39"/>
                <a:gd name="T8" fmla="*/ 0 w 39"/>
                <a:gd name="T9" fmla="*/ 39 h 39"/>
                <a:gd name="T10" fmla="*/ 0 w 39"/>
                <a:gd name="T11" fmla="*/ 39 h 39"/>
                <a:gd name="T12" fmla="*/ 0 w 39"/>
                <a:gd name="T13" fmla="*/ 39 h 39"/>
                <a:gd name="T14" fmla="*/ 0 w 39"/>
                <a:gd name="T15" fmla="*/ 39 h 39"/>
                <a:gd name="T16" fmla="*/ 39 w 39"/>
                <a:gd name="T17" fmla="*/ 0 h 39"/>
                <a:gd name="T18" fmla="*/ 39 w 39"/>
                <a:gd name="T19" fmla="*/ 0 h 39"/>
                <a:gd name="T20" fmla="*/ 39 w 39"/>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39">
                  <a:moveTo>
                    <a:pt x="39" y="0"/>
                  </a:moveTo>
                  <a:cubicBezTo>
                    <a:pt x="39" y="0"/>
                    <a:pt x="39" y="0"/>
                    <a:pt x="39" y="0"/>
                  </a:cubicBezTo>
                  <a:cubicBezTo>
                    <a:pt x="28" y="14"/>
                    <a:pt x="15" y="27"/>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15" y="27"/>
                    <a:pt x="28" y="14"/>
                    <a:pt x="39" y="0"/>
                  </a:cubicBezTo>
                  <a:cubicBezTo>
                    <a:pt x="39" y="0"/>
                    <a:pt x="39" y="0"/>
                    <a:pt x="39" y="0"/>
                  </a:cubicBezTo>
                  <a:cubicBezTo>
                    <a:pt x="39" y="0"/>
                    <a:pt x="39" y="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7" name="Freeform 56"/>
            <p:cNvSpPr/>
            <p:nvPr/>
          </p:nvSpPr>
          <p:spPr bwMode="auto">
            <a:xfrm>
              <a:off x="5222875" y="2797372"/>
              <a:ext cx="204788" cy="166688"/>
            </a:xfrm>
            <a:custGeom>
              <a:avLst/>
              <a:gdLst>
                <a:gd name="T0" fmla="*/ 42 w 42"/>
                <a:gd name="T1" fmla="*/ 0 h 34"/>
                <a:gd name="T2" fmla="*/ 13 w 42"/>
                <a:gd name="T3" fmla="*/ 4 h 34"/>
                <a:gd name="T4" fmla="*/ 0 w 42"/>
                <a:gd name="T5" fmla="*/ 34 h 34"/>
                <a:gd name="T6" fmla="*/ 34 w 42"/>
                <a:gd name="T7" fmla="*/ 26 h 34"/>
                <a:gd name="T8" fmla="*/ 42 w 42"/>
                <a:gd name="T9" fmla="*/ 0 h 34"/>
              </a:gdLst>
              <a:ahLst/>
              <a:cxnLst>
                <a:cxn ang="0">
                  <a:pos x="T0" y="T1"/>
                </a:cxn>
                <a:cxn ang="0">
                  <a:pos x="T2" y="T3"/>
                </a:cxn>
                <a:cxn ang="0">
                  <a:pos x="T4" y="T5"/>
                </a:cxn>
                <a:cxn ang="0">
                  <a:pos x="T6" y="T7"/>
                </a:cxn>
                <a:cxn ang="0">
                  <a:pos x="T8" y="T9"/>
                </a:cxn>
              </a:cxnLst>
              <a:rect l="0" t="0" r="r" b="b"/>
              <a:pathLst>
                <a:path w="42" h="34">
                  <a:moveTo>
                    <a:pt x="42" y="0"/>
                  </a:moveTo>
                  <a:cubicBezTo>
                    <a:pt x="32" y="0"/>
                    <a:pt x="23" y="2"/>
                    <a:pt x="13" y="4"/>
                  </a:cubicBezTo>
                  <a:cubicBezTo>
                    <a:pt x="10" y="14"/>
                    <a:pt x="5" y="24"/>
                    <a:pt x="0" y="34"/>
                  </a:cubicBezTo>
                  <a:cubicBezTo>
                    <a:pt x="11" y="30"/>
                    <a:pt x="22" y="27"/>
                    <a:pt x="34" y="26"/>
                  </a:cubicBezTo>
                  <a:cubicBezTo>
                    <a:pt x="37" y="17"/>
                    <a:pt x="39" y="9"/>
                    <a:pt x="42"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8" name="Freeform 57"/>
            <p:cNvSpPr/>
            <p:nvPr/>
          </p:nvSpPr>
          <p:spPr bwMode="auto">
            <a:xfrm>
              <a:off x="5095875" y="2924372"/>
              <a:ext cx="293688" cy="234951"/>
            </a:xfrm>
            <a:custGeom>
              <a:avLst/>
              <a:gdLst>
                <a:gd name="T0" fmla="*/ 60 w 60"/>
                <a:gd name="T1" fmla="*/ 0 h 48"/>
                <a:gd name="T2" fmla="*/ 26 w 60"/>
                <a:gd name="T3" fmla="*/ 8 h 48"/>
                <a:gd name="T4" fmla="*/ 0 w 60"/>
                <a:gd name="T5" fmla="*/ 48 h 48"/>
                <a:gd name="T6" fmla="*/ 48 w 60"/>
                <a:gd name="T7" fmla="*/ 27 h 48"/>
                <a:gd name="T8" fmla="*/ 60 w 60"/>
                <a:gd name="T9" fmla="*/ 0 h 48"/>
              </a:gdLst>
              <a:ahLst/>
              <a:cxnLst>
                <a:cxn ang="0">
                  <a:pos x="T0" y="T1"/>
                </a:cxn>
                <a:cxn ang="0">
                  <a:pos x="T2" y="T3"/>
                </a:cxn>
                <a:cxn ang="0">
                  <a:pos x="T4" y="T5"/>
                </a:cxn>
                <a:cxn ang="0">
                  <a:pos x="T6" y="T7"/>
                </a:cxn>
                <a:cxn ang="0">
                  <a:pos x="T8" y="T9"/>
                </a:cxn>
              </a:cxnLst>
              <a:rect l="0" t="0" r="r" b="b"/>
              <a:pathLst>
                <a:path w="60" h="48">
                  <a:moveTo>
                    <a:pt x="60" y="0"/>
                  </a:moveTo>
                  <a:cubicBezTo>
                    <a:pt x="48" y="1"/>
                    <a:pt x="37" y="4"/>
                    <a:pt x="26" y="8"/>
                  </a:cubicBezTo>
                  <a:cubicBezTo>
                    <a:pt x="19" y="22"/>
                    <a:pt x="10" y="35"/>
                    <a:pt x="0" y="48"/>
                  </a:cubicBezTo>
                  <a:cubicBezTo>
                    <a:pt x="14" y="38"/>
                    <a:pt x="31" y="31"/>
                    <a:pt x="48" y="27"/>
                  </a:cubicBezTo>
                  <a:cubicBezTo>
                    <a:pt x="52" y="18"/>
                    <a:pt x="56" y="9"/>
                    <a:pt x="60"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69" name="Freeform 58"/>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0" name="Freeform 59"/>
            <p:cNvSpPr/>
            <p:nvPr/>
          </p:nvSpPr>
          <p:spPr bwMode="auto">
            <a:xfrm>
              <a:off x="5095875" y="2818009"/>
              <a:ext cx="190500" cy="341314"/>
            </a:xfrm>
            <a:custGeom>
              <a:avLst/>
              <a:gdLst>
                <a:gd name="T0" fmla="*/ 39 w 39"/>
                <a:gd name="T1" fmla="*/ 0 h 70"/>
                <a:gd name="T2" fmla="*/ 39 w 39"/>
                <a:gd name="T3" fmla="*/ 0 h 70"/>
                <a:gd name="T4" fmla="*/ 0 w 39"/>
                <a:gd name="T5" fmla="*/ 70 h 70"/>
                <a:gd name="T6" fmla="*/ 0 w 39"/>
                <a:gd name="T7" fmla="*/ 70 h 70"/>
                <a:gd name="T8" fmla="*/ 0 w 39"/>
                <a:gd name="T9" fmla="*/ 70 h 70"/>
                <a:gd name="T10" fmla="*/ 26 w 39"/>
                <a:gd name="T11" fmla="*/ 30 h 70"/>
                <a:gd name="T12" fmla="*/ 39 w 39"/>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39" h="70">
                  <a:moveTo>
                    <a:pt x="39" y="0"/>
                  </a:moveTo>
                  <a:cubicBezTo>
                    <a:pt x="39" y="0"/>
                    <a:pt x="39" y="0"/>
                    <a:pt x="39" y="0"/>
                  </a:cubicBezTo>
                  <a:cubicBezTo>
                    <a:pt x="30" y="26"/>
                    <a:pt x="17" y="49"/>
                    <a:pt x="0" y="70"/>
                  </a:cubicBezTo>
                  <a:cubicBezTo>
                    <a:pt x="0" y="70"/>
                    <a:pt x="0" y="70"/>
                    <a:pt x="0" y="70"/>
                  </a:cubicBezTo>
                  <a:cubicBezTo>
                    <a:pt x="0" y="70"/>
                    <a:pt x="0" y="70"/>
                    <a:pt x="0" y="70"/>
                  </a:cubicBezTo>
                  <a:cubicBezTo>
                    <a:pt x="10" y="57"/>
                    <a:pt x="19" y="44"/>
                    <a:pt x="26" y="30"/>
                  </a:cubicBezTo>
                  <a:cubicBezTo>
                    <a:pt x="31" y="20"/>
                    <a:pt x="36" y="10"/>
                    <a:pt x="3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1" name="Freeform 60"/>
            <p:cNvSpPr/>
            <p:nvPr/>
          </p:nvSpPr>
          <p:spPr bwMode="auto">
            <a:xfrm>
              <a:off x="5095875" y="3056135"/>
              <a:ext cx="234951" cy="103188"/>
            </a:xfrm>
            <a:custGeom>
              <a:avLst/>
              <a:gdLst>
                <a:gd name="T0" fmla="*/ 48 w 48"/>
                <a:gd name="T1" fmla="*/ 0 h 21"/>
                <a:gd name="T2" fmla="*/ 0 w 48"/>
                <a:gd name="T3" fmla="*/ 21 h 21"/>
                <a:gd name="T4" fmla="*/ 0 w 48"/>
                <a:gd name="T5" fmla="*/ 21 h 21"/>
                <a:gd name="T6" fmla="*/ 48 w 48"/>
                <a:gd name="T7" fmla="*/ 0 h 21"/>
                <a:gd name="T8" fmla="*/ 48 w 48"/>
                <a:gd name="T9" fmla="*/ 0 h 21"/>
              </a:gdLst>
              <a:ahLst/>
              <a:cxnLst>
                <a:cxn ang="0">
                  <a:pos x="T0" y="T1"/>
                </a:cxn>
                <a:cxn ang="0">
                  <a:pos x="T2" y="T3"/>
                </a:cxn>
                <a:cxn ang="0">
                  <a:pos x="T4" y="T5"/>
                </a:cxn>
                <a:cxn ang="0">
                  <a:pos x="T6" y="T7"/>
                </a:cxn>
                <a:cxn ang="0">
                  <a:pos x="T8" y="T9"/>
                </a:cxn>
              </a:cxnLst>
              <a:rect l="0" t="0" r="r" b="b"/>
              <a:pathLst>
                <a:path w="48" h="21">
                  <a:moveTo>
                    <a:pt x="48" y="0"/>
                  </a:moveTo>
                  <a:cubicBezTo>
                    <a:pt x="31" y="4"/>
                    <a:pt x="14" y="11"/>
                    <a:pt x="0" y="21"/>
                  </a:cubicBezTo>
                  <a:cubicBezTo>
                    <a:pt x="0" y="21"/>
                    <a:pt x="0" y="21"/>
                    <a:pt x="0" y="21"/>
                  </a:cubicBezTo>
                  <a:cubicBezTo>
                    <a:pt x="14" y="11"/>
                    <a:pt x="31" y="4"/>
                    <a:pt x="48" y="0"/>
                  </a:cubicBezTo>
                  <a:cubicBezTo>
                    <a:pt x="48" y="0"/>
                    <a:pt x="48" y="0"/>
                    <a:pt x="48"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2" name="Oval 61"/>
            <p:cNvSpPr>
              <a:spLocks noChangeArrowheads="1"/>
            </p:cNvSpPr>
            <p:nvPr/>
          </p:nvSpPr>
          <p:spPr bwMode="auto">
            <a:xfrm>
              <a:off x="5095875" y="31593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3" name="Freeform 62"/>
            <p:cNvSpPr/>
            <p:nvPr/>
          </p:nvSpPr>
          <p:spPr bwMode="auto">
            <a:xfrm>
              <a:off x="4545011" y="3476823"/>
              <a:ext cx="166688" cy="200025"/>
            </a:xfrm>
            <a:custGeom>
              <a:avLst/>
              <a:gdLst>
                <a:gd name="T0" fmla="*/ 34 w 34"/>
                <a:gd name="T1" fmla="*/ 0 h 41"/>
                <a:gd name="T2" fmla="*/ 4 w 34"/>
                <a:gd name="T3" fmla="*/ 13 h 41"/>
                <a:gd name="T4" fmla="*/ 0 w 34"/>
                <a:gd name="T5" fmla="*/ 41 h 41"/>
                <a:gd name="T6" fmla="*/ 26 w 34"/>
                <a:gd name="T7" fmla="*/ 33 h 41"/>
                <a:gd name="T8" fmla="*/ 34 w 34"/>
                <a:gd name="T9" fmla="*/ 0 h 41"/>
              </a:gdLst>
              <a:ahLst/>
              <a:cxnLst>
                <a:cxn ang="0">
                  <a:pos x="T0" y="T1"/>
                </a:cxn>
                <a:cxn ang="0">
                  <a:pos x="T2" y="T3"/>
                </a:cxn>
                <a:cxn ang="0">
                  <a:pos x="T4" y="T5"/>
                </a:cxn>
                <a:cxn ang="0">
                  <a:pos x="T6" y="T7"/>
                </a:cxn>
                <a:cxn ang="0">
                  <a:pos x="T8" y="T9"/>
                </a:cxn>
              </a:cxnLst>
              <a:rect l="0" t="0" r="r" b="b"/>
              <a:pathLst>
                <a:path w="34" h="41">
                  <a:moveTo>
                    <a:pt x="34" y="0"/>
                  </a:moveTo>
                  <a:cubicBezTo>
                    <a:pt x="25" y="5"/>
                    <a:pt x="15" y="9"/>
                    <a:pt x="4" y="13"/>
                  </a:cubicBezTo>
                  <a:cubicBezTo>
                    <a:pt x="2" y="22"/>
                    <a:pt x="1" y="32"/>
                    <a:pt x="0" y="41"/>
                  </a:cubicBezTo>
                  <a:cubicBezTo>
                    <a:pt x="9" y="39"/>
                    <a:pt x="18" y="36"/>
                    <a:pt x="26" y="33"/>
                  </a:cubicBezTo>
                  <a:cubicBezTo>
                    <a:pt x="28" y="22"/>
                    <a:pt x="31" y="11"/>
                    <a:pt x="34"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4" name="Freeform 63"/>
            <p:cNvSpPr/>
            <p:nvPr/>
          </p:nvSpPr>
          <p:spPr bwMode="auto">
            <a:xfrm>
              <a:off x="4672011" y="3349823"/>
              <a:ext cx="233363" cy="287339"/>
            </a:xfrm>
            <a:custGeom>
              <a:avLst/>
              <a:gdLst>
                <a:gd name="T0" fmla="*/ 48 w 48"/>
                <a:gd name="T1" fmla="*/ 0 h 59"/>
                <a:gd name="T2" fmla="*/ 8 w 48"/>
                <a:gd name="T3" fmla="*/ 26 h 59"/>
                <a:gd name="T4" fmla="*/ 0 w 48"/>
                <a:gd name="T5" fmla="*/ 59 h 59"/>
                <a:gd name="T6" fmla="*/ 27 w 48"/>
                <a:gd name="T7" fmla="*/ 48 h 59"/>
                <a:gd name="T8" fmla="*/ 48 w 48"/>
                <a:gd name="T9" fmla="*/ 0 h 59"/>
              </a:gdLst>
              <a:ahLst/>
              <a:cxnLst>
                <a:cxn ang="0">
                  <a:pos x="T0" y="T1"/>
                </a:cxn>
                <a:cxn ang="0">
                  <a:pos x="T2" y="T3"/>
                </a:cxn>
                <a:cxn ang="0">
                  <a:pos x="T4" y="T5"/>
                </a:cxn>
                <a:cxn ang="0">
                  <a:pos x="T6" y="T7"/>
                </a:cxn>
                <a:cxn ang="0">
                  <a:pos x="T8" y="T9"/>
                </a:cxn>
              </a:cxnLst>
              <a:rect l="0" t="0" r="r" b="b"/>
              <a:pathLst>
                <a:path w="48" h="59">
                  <a:moveTo>
                    <a:pt x="48" y="0"/>
                  </a:moveTo>
                  <a:cubicBezTo>
                    <a:pt x="36" y="10"/>
                    <a:pt x="22" y="18"/>
                    <a:pt x="8" y="26"/>
                  </a:cubicBezTo>
                  <a:cubicBezTo>
                    <a:pt x="5" y="37"/>
                    <a:pt x="2" y="48"/>
                    <a:pt x="0" y="59"/>
                  </a:cubicBezTo>
                  <a:cubicBezTo>
                    <a:pt x="9" y="56"/>
                    <a:pt x="18" y="52"/>
                    <a:pt x="27" y="48"/>
                  </a:cubicBezTo>
                  <a:cubicBezTo>
                    <a:pt x="31" y="30"/>
                    <a:pt x="38" y="14"/>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5" name="Freeform 64"/>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1" y="14"/>
                    <a:pt x="21" y="0"/>
                  </a:cubicBezTo>
                </a:path>
              </a:pathLst>
            </a:custGeom>
            <a:solidFill>
              <a:srgbClr val="A95865"/>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6" name="Freeform 65"/>
            <p:cNvSpPr/>
            <p:nvPr/>
          </p:nvSpPr>
          <p:spPr bwMode="auto">
            <a:xfrm>
              <a:off x="4564061" y="3349823"/>
              <a:ext cx="341313" cy="190500"/>
            </a:xfrm>
            <a:custGeom>
              <a:avLst/>
              <a:gdLst>
                <a:gd name="T0" fmla="*/ 70 w 70"/>
                <a:gd name="T1" fmla="*/ 0 h 39"/>
                <a:gd name="T2" fmla="*/ 0 w 70"/>
                <a:gd name="T3" fmla="*/ 39 h 39"/>
                <a:gd name="T4" fmla="*/ 0 w 70"/>
                <a:gd name="T5" fmla="*/ 39 h 39"/>
                <a:gd name="T6" fmla="*/ 30 w 70"/>
                <a:gd name="T7" fmla="*/ 26 h 39"/>
                <a:gd name="T8" fmla="*/ 70 w 70"/>
                <a:gd name="T9" fmla="*/ 0 h 39"/>
                <a:gd name="T10" fmla="*/ 70 w 70"/>
                <a:gd name="T11" fmla="*/ 0 h 39"/>
                <a:gd name="T12" fmla="*/ 70 w 7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70" h="39">
                  <a:moveTo>
                    <a:pt x="70" y="0"/>
                  </a:moveTo>
                  <a:cubicBezTo>
                    <a:pt x="49" y="16"/>
                    <a:pt x="26" y="30"/>
                    <a:pt x="0" y="39"/>
                  </a:cubicBezTo>
                  <a:cubicBezTo>
                    <a:pt x="0" y="39"/>
                    <a:pt x="0" y="39"/>
                    <a:pt x="0" y="39"/>
                  </a:cubicBezTo>
                  <a:cubicBezTo>
                    <a:pt x="11" y="35"/>
                    <a:pt x="21" y="31"/>
                    <a:pt x="30" y="26"/>
                  </a:cubicBezTo>
                  <a:cubicBezTo>
                    <a:pt x="44" y="18"/>
                    <a:pt x="58" y="10"/>
                    <a:pt x="70" y="0"/>
                  </a:cubicBezTo>
                  <a:cubicBezTo>
                    <a:pt x="70" y="0"/>
                    <a:pt x="70" y="0"/>
                    <a:pt x="70" y="0"/>
                  </a:cubicBezTo>
                  <a:cubicBezTo>
                    <a:pt x="70" y="0"/>
                    <a:pt x="70" y="0"/>
                    <a:pt x="70"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7" name="Freeform 66"/>
            <p:cNvSpPr/>
            <p:nvPr/>
          </p:nvSpPr>
          <p:spPr bwMode="auto">
            <a:xfrm>
              <a:off x="4803775" y="3349823"/>
              <a:ext cx="101600" cy="233363"/>
            </a:xfrm>
            <a:custGeom>
              <a:avLst/>
              <a:gdLst>
                <a:gd name="T0" fmla="*/ 21 w 21"/>
                <a:gd name="T1" fmla="*/ 0 h 48"/>
                <a:gd name="T2" fmla="*/ 21 w 21"/>
                <a:gd name="T3" fmla="*/ 0 h 48"/>
                <a:gd name="T4" fmla="*/ 0 w 21"/>
                <a:gd name="T5" fmla="*/ 48 h 48"/>
                <a:gd name="T6" fmla="*/ 0 w 21"/>
                <a:gd name="T7" fmla="*/ 48 h 48"/>
                <a:gd name="T8" fmla="*/ 21 w 21"/>
                <a:gd name="T9" fmla="*/ 0 h 48"/>
              </a:gdLst>
              <a:ahLst/>
              <a:cxnLst>
                <a:cxn ang="0">
                  <a:pos x="T0" y="T1"/>
                </a:cxn>
                <a:cxn ang="0">
                  <a:pos x="T2" y="T3"/>
                </a:cxn>
                <a:cxn ang="0">
                  <a:pos x="T4" y="T5"/>
                </a:cxn>
                <a:cxn ang="0">
                  <a:pos x="T6" y="T7"/>
                </a:cxn>
                <a:cxn ang="0">
                  <a:pos x="T8" y="T9"/>
                </a:cxn>
              </a:cxnLst>
              <a:rect l="0" t="0" r="r" b="b"/>
              <a:pathLst>
                <a:path w="21" h="48">
                  <a:moveTo>
                    <a:pt x="21" y="0"/>
                  </a:moveTo>
                  <a:cubicBezTo>
                    <a:pt x="21" y="0"/>
                    <a:pt x="21" y="0"/>
                    <a:pt x="21" y="0"/>
                  </a:cubicBezTo>
                  <a:cubicBezTo>
                    <a:pt x="11" y="14"/>
                    <a:pt x="4" y="30"/>
                    <a:pt x="0" y="48"/>
                  </a:cubicBezTo>
                  <a:cubicBezTo>
                    <a:pt x="0" y="48"/>
                    <a:pt x="0" y="48"/>
                    <a:pt x="0" y="48"/>
                  </a:cubicBezTo>
                  <a:cubicBezTo>
                    <a:pt x="4" y="30"/>
                    <a:pt x="12" y="14"/>
                    <a:pt x="21" y="0"/>
                  </a:cubicBezTo>
                </a:path>
              </a:pathLst>
            </a:custGeom>
            <a:solidFill>
              <a:srgbClr val="894D5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8" name="Oval 67"/>
            <p:cNvSpPr>
              <a:spLocks noChangeArrowheads="1"/>
            </p:cNvSpPr>
            <p:nvPr/>
          </p:nvSpPr>
          <p:spPr bwMode="auto">
            <a:xfrm>
              <a:off x="4905375" y="3349823"/>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79" name="Freeform 68"/>
            <p:cNvSpPr>
              <a:spLocks noEditPoints="1"/>
            </p:cNvSpPr>
            <p:nvPr/>
          </p:nvSpPr>
          <p:spPr bwMode="auto">
            <a:xfrm>
              <a:off x="6427786" y="4076898"/>
              <a:ext cx="122239" cy="14288"/>
            </a:xfrm>
            <a:custGeom>
              <a:avLst/>
              <a:gdLst>
                <a:gd name="T0" fmla="*/ 0 w 25"/>
                <a:gd name="T1" fmla="*/ 3 h 3"/>
                <a:gd name="T2" fmla="*/ 0 w 25"/>
                <a:gd name="T3" fmla="*/ 3 h 3"/>
                <a:gd name="T4" fmla="*/ 0 w 25"/>
                <a:gd name="T5" fmla="*/ 3 h 3"/>
                <a:gd name="T6" fmla="*/ 0 w 25"/>
                <a:gd name="T7" fmla="*/ 3 h 3"/>
                <a:gd name="T8" fmla="*/ 0 w 25"/>
                <a:gd name="T9" fmla="*/ 3 h 3"/>
                <a:gd name="T10" fmla="*/ 0 w 25"/>
                <a:gd name="T11" fmla="*/ 3 h 3"/>
                <a:gd name="T12" fmla="*/ 1 w 25"/>
                <a:gd name="T13" fmla="*/ 3 h 3"/>
                <a:gd name="T14" fmla="*/ 0 w 25"/>
                <a:gd name="T15" fmla="*/ 3 h 3"/>
                <a:gd name="T16" fmla="*/ 1 w 25"/>
                <a:gd name="T17" fmla="*/ 3 h 3"/>
                <a:gd name="T18" fmla="*/ 25 w 25"/>
                <a:gd name="T19" fmla="*/ 0 h 3"/>
                <a:gd name="T20" fmla="*/ 1 w 25"/>
                <a:gd name="T21" fmla="*/ 3 h 3"/>
                <a:gd name="T22" fmla="*/ 25 w 25"/>
                <a:gd name="T23" fmla="*/ 0 h 3"/>
                <a:gd name="T24" fmla="*/ 25 w 2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1" y="3"/>
                    <a:pt x="0" y="3"/>
                    <a:pt x="0" y="3"/>
                  </a:cubicBezTo>
                  <a:cubicBezTo>
                    <a:pt x="0" y="3"/>
                    <a:pt x="1" y="3"/>
                    <a:pt x="1" y="3"/>
                  </a:cubicBezTo>
                  <a:moveTo>
                    <a:pt x="25" y="0"/>
                  </a:moveTo>
                  <a:cubicBezTo>
                    <a:pt x="17" y="0"/>
                    <a:pt x="9" y="1"/>
                    <a:pt x="1" y="3"/>
                  </a:cubicBezTo>
                  <a:cubicBezTo>
                    <a:pt x="9" y="1"/>
                    <a:pt x="17" y="0"/>
                    <a:pt x="25" y="0"/>
                  </a:cubicBezTo>
                  <a:cubicBezTo>
                    <a:pt x="25" y="0"/>
                    <a:pt x="25" y="0"/>
                    <a:pt x="25" y="0"/>
                  </a:cubicBezTo>
                </a:path>
              </a:pathLst>
            </a:cu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0" name="Freeform 69"/>
            <p:cNvSpPr>
              <a:spLocks noEditPoints="1"/>
            </p:cNvSpPr>
            <p:nvPr/>
          </p:nvSpPr>
          <p:spPr bwMode="auto">
            <a:xfrm>
              <a:off x="5822949" y="4076898"/>
              <a:ext cx="727074" cy="727075"/>
            </a:xfrm>
            <a:custGeom>
              <a:avLst/>
              <a:gdLst>
                <a:gd name="T0" fmla="*/ 30 w 149"/>
                <a:gd name="T1" fmla="*/ 106 h 149"/>
                <a:gd name="T2" fmla="*/ 5 w 149"/>
                <a:gd name="T3" fmla="*/ 118 h 149"/>
                <a:gd name="T4" fmla="*/ 0 w 149"/>
                <a:gd name="T5" fmla="*/ 149 h 149"/>
                <a:gd name="T6" fmla="*/ 21 w 149"/>
                <a:gd name="T7" fmla="*/ 143 h 149"/>
                <a:gd name="T8" fmla="*/ 30 w 149"/>
                <a:gd name="T9" fmla="*/ 106 h 149"/>
                <a:gd name="T10" fmla="*/ 149 w 149"/>
                <a:gd name="T11" fmla="*/ 0 h 149"/>
                <a:gd name="T12" fmla="*/ 125 w 149"/>
                <a:gd name="T13" fmla="*/ 3 h 149"/>
                <a:gd name="T14" fmla="*/ 125 w 149"/>
                <a:gd name="T15" fmla="*/ 3 h 149"/>
                <a:gd name="T16" fmla="*/ 124 w 149"/>
                <a:gd name="T17" fmla="*/ 3 h 149"/>
                <a:gd name="T18" fmla="*/ 124 w 149"/>
                <a:gd name="T19" fmla="*/ 3 h 149"/>
                <a:gd name="T20" fmla="*/ 124 w 149"/>
                <a:gd name="T21" fmla="*/ 3 h 149"/>
                <a:gd name="T22" fmla="*/ 124 w 149"/>
                <a:gd name="T23" fmla="*/ 3 h 149"/>
                <a:gd name="T24" fmla="*/ 124 w 149"/>
                <a:gd name="T25" fmla="*/ 3 h 149"/>
                <a:gd name="T26" fmla="*/ 118 w 149"/>
                <a:gd name="T27" fmla="*/ 5 h 149"/>
                <a:gd name="T28" fmla="*/ 107 w 149"/>
                <a:gd name="T29" fmla="*/ 29 h 149"/>
                <a:gd name="T30" fmla="*/ 143 w 149"/>
                <a:gd name="T31" fmla="*/ 20 h 149"/>
                <a:gd name="T32" fmla="*/ 149 w 149"/>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49">
                  <a:moveTo>
                    <a:pt x="30" y="106"/>
                  </a:moveTo>
                  <a:cubicBezTo>
                    <a:pt x="22" y="111"/>
                    <a:pt x="13" y="115"/>
                    <a:pt x="5" y="118"/>
                  </a:cubicBezTo>
                  <a:cubicBezTo>
                    <a:pt x="2" y="128"/>
                    <a:pt x="1" y="138"/>
                    <a:pt x="0" y="149"/>
                  </a:cubicBezTo>
                  <a:cubicBezTo>
                    <a:pt x="7" y="147"/>
                    <a:pt x="14" y="145"/>
                    <a:pt x="21" y="143"/>
                  </a:cubicBezTo>
                  <a:cubicBezTo>
                    <a:pt x="22" y="130"/>
                    <a:pt x="25" y="118"/>
                    <a:pt x="30" y="106"/>
                  </a:cubicBezTo>
                  <a:moveTo>
                    <a:pt x="149" y="0"/>
                  </a:moveTo>
                  <a:cubicBezTo>
                    <a:pt x="141" y="0"/>
                    <a:pt x="133" y="1"/>
                    <a:pt x="125" y="3"/>
                  </a:cubicBezTo>
                  <a:cubicBezTo>
                    <a:pt x="125" y="3"/>
                    <a:pt x="125" y="3"/>
                    <a:pt x="125" y="3"/>
                  </a:cubicBezTo>
                  <a:cubicBezTo>
                    <a:pt x="125" y="3"/>
                    <a:pt x="124" y="3"/>
                    <a:pt x="124" y="3"/>
                  </a:cubicBezTo>
                  <a:cubicBezTo>
                    <a:pt x="124" y="3"/>
                    <a:pt x="124" y="3"/>
                    <a:pt x="124" y="3"/>
                  </a:cubicBezTo>
                  <a:cubicBezTo>
                    <a:pt x="124" y="3"/>
                    <a:pt x="124" y="3"/>
                    <a:pt x="124" y="3"/>
                  </a:cubicBezTo>
                  <a:cubicBezTo>
                    <a:pt x="124" y="3"/>
                    <a:pt x="124" y="3"/>
                    <a:pt x="124" y="3"/>
                  </a:cubicBezTo>
                  <a:cubicBezTo>
                    <a:pt x="124" y="3"/>
                    <a:pt x="124" y="3"/>
                    <a:pt x="124" y="3"/>
                  </a:cubicBezTo>
                  <a:cubicBezTo>
                    <a:pt x="122" y="4"/>
                    <a:pt x="120" y="4"/>
                    <a:pt x="118" y="5"/>
                  </a:cubicBezTo>
                  <a:cubicBezTo>
                    <a:pt x="115" y="13"/>
                    <a:pt x="111" y="21"/>
                    <a:pt x="107" y="29"/>
                  </a:cubicBezTo>
                  <a:cubicBezTo>
                    <a:pt x="118" y="25"/>
                    <a:pt x="131" y="22"/>
                    <a:pt x="143" y="20"/>
                  </a:cubicBezTo>
                  <a:cubicBezTo>
                    <a:pt x="146" y="14"/>
                    <a:pt x="148" y="7"/>
                    <a:pt x="149"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1" name="Freeform 70"/>
            <p:cNvSpPr/>
            <p:nvPr/>
          </p:nvSpPr>
          <p:spPr bwMode="auto">
            <a:xfrm>
              <a:off x="5926136" y="4173735"/>
              <a:ext cx="595313" cy="600075"/>
            </a:xfrm>
            <a:custGeom>
              <a:avLst/>
              <a:gdLst>
                <a:gd name="T0" fmla="*/ 122 w 122"/>
                <a:gd name="T1" fmla="*/ 0 h 123"/>
                <a:gd name="T2" fmla="*/ 86 w 122"/>
                <a:gd name="T3" fmla="*/ 9 h 123"/>
                <a:gd name="T4" fmla="*/ 9 w 122"/>
                <a:gd name="T5" fmla="*/ 86 h 123"/>
                <a:gd name="T6" fmla="*/ 0 w 122"/>
                <a:gd name="T7" fmla="*/ 123 h 123"/>
                <a:gd name="T8" fmla="*/ 20 w 122"/>
                <a:gd name="T9" fmla="*/ 115 h 123"/>
                <a:gd name="T10" fmla="*/ 114 w 122"/>
                <a:gd name="T11" fmla="*/ 21 h 123"/>
                <a:gd name="T12" fmla="*/ 122 w 122"/>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122" h="123">
                  <a:moveTo>
                    <a:pt x="122" y="0"/>
                  </a:moveTo>
                  <a:cubicBezTo>
                    <a:pt x="110" y="2"/>
                    <a:pt x="97" y="5"/>
                    <a:pt x="86" y="9"/>
                  </a:cubicBezTo>
                  <a:cubicBezTo>
                    <a:pt x="68" y="42"/>
                    <a:pt x="41" y="69"/>
                    <a:pt x="9" y="86"/>
                  </a:cubicBezTo>
                  <a:cubicBezTo>
                    <a:pt x="4" y="98"/>
                    <a:pt x="1" y="110"/>
                    <a:pt x="0" y="123"/>
                  </a:cubicBezTo>
                  <a:cubicBezTo>
                    <a:pt x="7" y="121"/>
                    <a:pt x="14" y="118"/>
                    <a:pt x="20" y="115"/>
                  </a:cubicBezTo>
                  <a:cubicBezTo>
                    <a:pt x="30" y="67"/>
                    <a:pt x="67" y="30"/>
                    <a:pt x="114" y="21"/>
                  </a:cubicBezTo>
                  <a:cubicBezTo>
                    <a:pt x="117" y="14"/>
                    <a:pt x="120" y="8"/>
                    <a:pt x="122"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2" name="Freeform 71"/>
            <p:cNvSpPr/>
            <p:nvPr/>
          </p:nvSpPr>
          <p:spPr bwMode="auto">
            <a:xfrm>
              <a:off x="5848349" y="4100710"/>
              <a:ext cx="550863" cy="550863"/>
            </a:xfrm>
            <a:custGeom>
              <a:avLst/>
              <a:gdLst>
                <a:gd name="T0" fmla="*/ 113 w 113"/>
                <a:gd name="T1" fmla="*/ 0 h 113"/>
                <a:gd name="T2" fmla="*/ 113 w 113"/>
                <a:gd name="T3" fmla="*/ 0 h 113"/>
                <a:gd name="T4" fmla="*/ 0 w 113"/>
                <a:gd name="T5" fmla="*/ 113 h 113"/>
                <a:gd name="T6" fmla="*/ 0 w 113"/>
                <a:gd name="T7" fmla="*/ 113 h 113"/>
                <a:gd name="T8" fmla="*/ 25 w 113"/>
                <a:gd name="T9" fmla="*/ 101 h 113"/>
                <a:gd name="T10" fmla="*/ 102 w 113"/>
                <a:gd name="T11" fmla="*/ 24 h 113"/>
                <a:gd name="T12" fmla="*/ 113 w 113"/>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3" h="113">
                  <a:moveTo>
                    <a:pt x="113" y="0"/>
                  </a:moveTo>
                  <a:cubicBezTo>
                    <a:pt x="113" y="0"/>
                    <a:pt x="113" y="0"/>
                    <a:pt x="113" y="0"/>
                  </a:cubicBezTo>
                  <a:cubicBezTo>
                    <a:pt x="93" y="52"/>
                    <a:pt x="52" y="93"/>
                    <a:pt x="0" y="113"/>
                  </a:cubicBezTo>
                  <a:cubicBezTo>
                    <a:pt x="0" y="113"/>
                    <a:pt x="0" y="113"/>
                    <a:pt x="0" y="113"/>
                  </a:cubicBezTo>
                  <a:cubicBezTo>
                    <a:pt x="8" y="110"/>
                    <a:pt x="17" y="106"/>
                    <a:pt x="25" y="101"/>
                  </a:cubicBezTo>
                  <a:cubicBezTo>
                    <a:pt x="57" y="84"/>
                    <a:pt x="84" y="57"/>
                    <a:pt x="102" y="24"/>
                  </a:cubicBezTo>
                  <a:cubicBezTo>
                    <a:pt x="106" y="16"/>
                    <a:pt x="110" y="8"/>
                    <a:pt x="11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3" name="Freeform 72"/>
            <p:cNvSpPr/>
            <p:nvPr/>
          </p:nvSpPr>
          <p:spPr bwMode="auto">
            <a:xfrm>
              <a:off x="6022974" y="4276924"/>
              <a:ext cx="458788" cy="458788"/>
            </a:xfrm>
            <a:custGeom>
              <a:avLst/>
              <a:gdLst>
                <a:gd name="T0" fmla="*/ 94 w 94"/>
                <a:gd name="T1" fmla="*/ 0 h 94"/>
                <a:gd name="T2" fmla="*/ 0 w 94"/>
                <a:gd name="T3" fmla="*/ 94 h 94"/>
                <a:gd name="T4" fmla="*/ 0 w 94"/>
                <a:gd name="T5" fmla="*/ 94 h 94"/>
                <a:gd name="T6" fmla="*/ 94 w 94"/>
                <a:gd name="T7" fmla="*/ 0 h 94"/>
                <a:gd name="T8" fmla="*/ 94 w 94"/>
                <a:gd name="T9" fmla="*/ 0 h 94"/>
              </a:gdLst>
              <a:ahLst/>
              <a:cxnLst>
                <a:cxn ang="0">
                  <a:pos x="T0" y="T1"/>
                </a:cxn>
                <a:cxn ang="0">
                  <a:pos x="T2" y="T3"/>
                </a:cxn>
                <a:cxn ang="0">
                  <a:pos x="T4" y="T5"/>
                </a:cxn>
                <a:cxn ang="0">
                  <a:pos x="T6" y="T7"/>
                </a:cxn>
                <a:cxn ang="0">
                  <a:pos x="T8" y="T9"/>
                </a:cxn>
              </a:cxnLst>
              <a:rect l="0" t="0" r="r" b="b"/>
              <a:pathLst>
                <a:path w="94" h="94">
                  <a:moveTo>
                    <a:pt x="94" y="0"/>
                  </a:moveTo>
                  <a:cubicBezTo>
                    <a:pt x="47" y="9"/>
                    <a:pt x="10" y="46"/>
                    <a:pt x="0" y="94"/>
                  </a:cubicBezTo>
                  <a:cubicBezTo>
                    <a:pt x="0" y="94"/>
                    <a:pt x="0" y="94"/>
                    <a:pt x="0" y="94"/>
                  </a:cubicBezTo>
                  <a:cubicBezTo>
                    <a:pt x="10" y="46"/>
                    <a:pt x="47" y="9"/>
                    <a:pt x="94" y="0"/>
                  </a:cubicBezTo>
                  <a:cubicBezTo>
                    <a:pt x="94" y="0"/>
                    <a:pt x="94" y="0"/>
                    <a:pt x="94" y="0"/>
                  </a:cubicBezTo>
                </a:path>
              </a:pathLst>
            </a:custGeom>
            <a:solidFill>
              <a:srgbClr val="2D3838"/>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4" name="Freeform 73"/>
            <p:cNvSpPr/>
            <p:nvPr/>
          </p:nvSpPr>
          <p:spPr bwMode="auto">
            <a:xfrm>
              <a:off x="7272335" y="5096073"/>
              <a:ext cx="161925" cy="112713"/>
            </a:xfrm>
            <a:custGeom>
              <a:avLst/>
              <a:gdLst>
                <a:gd name="T0" fmla="*/ 33 w 33"/>
                <a:gd name="T1" fmla="*/ 0 h 23"/>
                <a:gd name="T2" fmla="*/ 8 w 33"/>
                <a:gd name="T3" fmla="*/ 3 h 23"/>
                <a:gd name="T4" fmla="*/ 0 w 33"/>
                <a:gd name="T5" fmla="*/ 23 h 23"/>
                <a:gd name="T6" fmla="*/ 28 w 33"/>
                <a:gd name="T7" fmla="*/ 16 h 23"/>
                <a:gd name="T8" fmla="*/ 33 w 33"/>
                <a:gd name="T9" fmla="*/ 0 h 23"/>
              </a:gdLst>
              <a:ahLst/>
              <a:cxnLst>
                <a:cxn ang="0">
                  <a:pos x="T0" y="T1"/>
                </a:cxn>
                <a:cxn ang="0">
                  <a:pos x="T2" y="T3"/>
                </a:cxn>
                <a:cxn ang="0">
                  <a:pos x="T4" y="T5"/>
                </a:cxn>
                <a:cxn ang="0">
                  <a:pos x="T6" y="T7"/>
                </a:cxn>
                <a:cxn ang="0">
                  <a:pos x="T8" y="T9"/>
                </a:cxn>
              </a:cxnLst>
              <a:rect l="0" t="0" r="r" b="b"/>
              <a:pathLst>
                <a:path w="33" h="23">
                  <a:moveTo>
                    <a:pt x="33" y="0"/>
                  </a:moveTo>
                  <a:cubicBezTo>
                    <a:pt x="24" y="0"/>
                    <a:pt x="16" y="1"/>
                    <a:pt x="8" y="3"/>
                  </a:cubicBezTo>
                  <a:cubicBezTo>
                    <a:pt x="6" y="10"/>
                    <a:pt x="3" y="16"/>
                    <a:pt x="0" y="23"/>
                  </a:cubicBezTo>
                  <a:cubicBezTo>
                    <a:pt x="9" y="19"/>
                    <a:pt x="18" y="17"/>
                    <a:pt x="28" y="16"/>
                  </a:cubicBezTo>
                  <a:cubicBezTo>
                    <a:pt x="30" y="11"/>
                    <a:pt x="31" y="5"/>
                    <a:pt x="3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5" name="Freeform 74"/>
            <p:cNvSpPr/>
            <p:nvPr/>
          </p:nvSpPr>
          <p:spPr bwMode="auto">
            <a:xfrm>
              <a:off x="7175498" y="5173861"/>
              <a:ext cx="233363" cy="171451"/>
            </a:xfrm>
            <a:custGeom>
              <a:avLst/>
              <a:gdLst>
                <a:gd name="T0" fmla="*/ 48 w 48"/>
                <a:gd name="T1" fmla="*/ 0 h 35"/>
                <a:gd name="T2" fmla="*/ 20 w 48"/>
                <a:gd name="T3" fmla="*/ 7 h 35"/>
                <a:gd name="T4" fmla="*/ 0 w 48"/>
                <a:gd name="T5" fmla="*/ 35 h 35"/>
                <a:gd name="T6" fmla="*/ 42 w 48"/>
                <a:gd name="T7" fmla="*/ 17 h 35"/>
                <a:gd name="T8" fmla="*/ 48 w 48"/>
                <a:gd name="T9" fmla="*/ 0 h 35"/>
              </a:gdLst>
              <a:ahLst/>
              <a:cxnLst>
                <a:cxn ang="0">
                  <a:pos x="T0" y="T1"/>
                </a:cxn>
                <a:cxn ang="0">
                  <a:pos x="T2" y="T3"/>
                </a:cxn>
                <a:cxn ang="0">
                  <a:pos x="T4" y="T5"/>
                </a:cxn>
                <a:cxn ang="0">
                  <a:pos x="T6" y="T7"/>
                </a:cxn>
                <a:cxn ang="0">
                  <a:pos x="T8" y="T9"/>
                </a:cxn>
              </a:cxnLst>
              <a:rect l="0" t="0" r="r" b="b"/>
              <a:pathLst>
                <a:path w="48" h="35">
                  <a:moveTo>
                    <a:pt x="48" y="0"/>
                  </a:moveTo>
                  <a:cubicBezTo>
                    <a:pt x="38" y="1"/>
                    <a:pt x="29" y="3"/>
                    <a:pt x="20" y="7"/>
                  </a:cubicBezTo>
                  <a:cubicBezTo>
                    <a:pt x="14" y="17"/>
                    <a:pt x="8" y="26"/>
                    <a:pt x="0" y="35"/>
                  </a:cubicBezTo>
                  <a:cubicBezTo>
                    <a:pt x="12" y="26"/>
                    <a:pt x="26" y="19"/>
                    <a:pt x="42" y="17"/>
                  </a:cubicBezTo>
                  <a:cubicBezTo>
                    <a:pt x="44" y="11"/>
                    <a:pt x="46" y="6"/>
                    <a:pt x="48"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6" name="Freeform 75"/>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7" name="Freeform 76"/>
            <p:cNvSpPr/>
            <p:nvPr/>
          </p:nvSpPr>
          <p:spPr bwMode="auto">
            <a:xfrm>
              <a:off x="7175498" y="5110361"/>
              <a:ext cx="136525" cy="234951"/>
            </a:xfrm>
            <a:custGeom>
              <a:avLst/>
              <a:gdLst>
                <a:gd name="T0" fmla="*/ 28 w 28"/>
                <a:gd name="T1" fmla="*/ 0 h 48"/>
                <a:gd name="T2" fmla="*/ 28 w 28"/>
                <a:gd name="T3" fmla="*/ 0 h 48"/>
                <a:gd name="T4" fmla="*/ 0 w 28"/>
                <a:gd name="T5" fmla="*/ 48 h 48"/>
                <a:gd name="T6" fmla="*/ 0 w 28"/>
                <a:gd name="T7" fmla="*/ 48 h 48"/>
                <a:gd name="T8" fmla="*/ 0 w 28"/>
                <a:gd name="T9" fmla="*/ 48 h 48"/>
                <a:gd name="T10" fmla="*/ 0 w 28"/>
                <a:gd name="T11" fmla="*/ 48 h 48"/>
                <a:gd name="T12" fmla="*/ 0 w 28"/>
                <a:gd name="T13" fmla="*/ 48 h 48"/>
                <a:gd name="T14" fmla="*/ 20 w 28"/>
                <a:gd name="T15" fmla="*/ 20 h 48"/>
                <a:gd name="T16" fmla="*/ 28 w 28"/>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8">
                  <a:moveTo>
                    <a:pt x="28" y="0"/>
                  </a:moveTo>
                  <a:cubicBezTo>
                    <a:pt x="28" y="0"/>
                    <a:pt x="28" y="0"/>
                    <a:pt x="28" y="0"/>
                  </a:cubicBezTo>
                  <a:cubicBezTo>
                    <a:pt x="22" y="18"/>
                    <a:pt x="12" y="34"/>
                    <a:pt x="0" y="48"/>
                  </a:cubicBezTo>
                  <a:cubicBezTo>
                    <a:pt x="0" y="48"/>
                    <a:pt x="0" y="48"/>
                    <a:pt x="0" y="48"/>
                  </a:cubicBezTo>
                  <a:cubicBezTo>
                    <a:pt x="0" y="48"/>
                    <a:pt x="0" y="48"/>
                    <a:pt x="0" y="48"/>
                  </a:cubicBezTo>
                  <a:cubicBezTo>
                    <a:pt x="0" y="48"/>
                    <a:pt x="0" y="48"/>
                    <a:pt x="0" y="48"/>
                  </a:cubicBezTo>
                  <a:cubicBezTo>
                    <a:pt x="0" y="48"/>
                    <a:pt x="0" y="48"/>
                    <a:pt x="0" y="48"/>
                  </a:cubicBezTo>
                  <a:cubicBezTo>
                    <a:pt x="8" y="39"/>
                    <a:pt x="14" y="30"/>
                    <a:pt x="20" y="20"/>
                  </a:cubicBezTo>
                  <a:cubicBezTo>
                    <a:pt x="23" y="13"/>
                    <a:pt x="26" y="7"/>
                    <a:pt x="2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8" name="Freeform 77"/>
            <p:cNvSpPr/>
            <p:nvPr/>
          </p:nvSpPr>
          <p:spPr bwMode="auto">
            <a:xfrm>
              <a:off x="7175498" y="5257999"/>
              <a:ext cx="204788" cy="87313"/>
            </a:xfrm>
            <a:custGeom>
              <a:avLst/>
              <a:gdLst>
                <a:gd name="T0" fmla="*/ 42 w 42"/>
                <a:gd name="T1" fmla="*/ 0 h 18"/>
                <a:gd name="T2" fmla="*/ 0 w 42"/>
                <a:gd name="T3" fmla="*/ 18 h 18"/>
                <a:gd name="T4" fmla="*/ 0 w 42"/>
                <a:gd name="T5" fmla="*/ 18 h 18"/>
                <a:gd name="T6" fmla="*/ 42 w 42"/>
                <a:gd name="T7" fmla="*/ 0 h 18"/>
                <a:gd name="T8" fmla="*/ 42 w 42"/>
                <a:gd name="T9" fmla="*/ 0 h 18"/>
              </a:gdLst>
              <a:ahLst/>
              <a:cxnLst>
                <a:cxn ang="0">
                  <a:pos x="T0" y="T1"/>
                </a:cxn>
                <a:cxn ang="0">
                  <a:pos x="T2" y="T3"/>
                </a:cxn>
                <a:cxn ang="0">
                  <a:pos x="T4" y="T5"/>
                </a:cxn>
                <a:cxn ang="0">
                  <a:pos x="T6" y="T7"/>
                </a:cxn>
                <a:cxn ang="0">
                  <a:pos x="T8" y="T9"/>
                </a:cxn>
              </a:cxnLst>
              <a:rect l="0" t="0" r="r" b="b"/>
              <a:pathLst>
                <a:path w="42" h="18">
                  <a:moveTo>
                    <a:pt x="42" y="0"/>
                  </a:moveTo>
                  <a:cubicBezTo>
                    <a:pt x="26" y="2"/>
                    <a:pt x="12" y="9"/>
                    <a:pt x="0" y="18"/>
                  </a:cubicBezTo>
                  <a:cubicBezTo>
                    <a:pt x="0" y="18"/>
                    <a:pt x="0" y="18"/>
                    <a:pt x="0" y="18"/>
                  </a:cubicBezTo>
                  <a:cubicBezTo>
                    <a:pt x="12" y="9"/>
                    <a:pt x="26" y="2"/>
                    <a:pt x="42" y="0"/>
                  </a:cubicBezTo>
                  <a:cubicBezTo>
                    <a:pt x="42" y="0"/>
                    <a:pt x="42" y="0"/>
                    <a:pt x="42"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89" name="Oval 78"/>
            <p:cNvSpPr>
              <a:spLocks noChangeArrowheads="1"/>
            </p:cNvSpPr>
            <p:nvPr/>
          </p:nvSpPr>
          <p:spPr bwMode="auto">
            <a:xfrm>
              <a:off x="7175498" y="5345311"/>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0" name="Freeform 79"/>
            <p:cNvSpPr/>
            <p:nvPr/>
          </p:nvSpPr>
          <p:spPr bwMode="auto">
            <a:xfrm>
              <a:off x="6843710" y="5521524"/>
              <a:ext cx="111125" cy="160339"/>
            </a:xfrm>
            <a:custGeom>
              <a:avLst/>
              <a:gdLst>
                <a:gd name="T0" fmla="*/ 23 w 23"/>
                <a:gd name="T1" fmla="*/ 0 h 33"/>
                <a:gd name="T2" fmla="*/ 3 w 23"/>
                <a:gd name="T3" fmla="*/ 9 h 33"/>
                <a:gd name="T4" fmla="*/ 0 w 23"/>
                <a:gd name="T5" fmla="*/ 33 h 33"/>
                <a:gd name="T6" fmla="*/ 16 w 23"/>
                <a:gd name="T7" fmla="*/ 29 h 33"/>
                <a:gd name="T8" fmla="*/ 23 w 23"/>
                <a:gd name="T9" fmla="*/ 0 h 33"/>
              </a:gdLst>
              <a:ahLst/>
              <a:cxnLst>
                <a:cxn ang="0">
                  <a:pos x="T0" y="T1"/>
                </a:cxn>
                <a:cxn ang="0">
                  <a:pos x="T2" y="T3"/>
                </a:cxn>
                <a:cxn ang="0">
                  <a:pos x="T4" y="T5"/>
                </a:cxn>
                <a:cxn ang="0">
                  <a:pos x="T6" y="T7"/>
                </a:cxn>
                <a:cxn ang="0">
                  <a:pos x="T8" y="T9"/>
                </a:cxn>
              </a:cxnLst>
              <a:rect l="0" t="0" r="r" b="b"/>
              <a:pathLst>
                <a:path w="23" h="33">
                  <a:moveTo>
                    <a:pt x="23" y="0"/>
                  </a:moveTo>
                  <a:cubicBezTo>
                    <a:pt x="17" y="4"/>
                    <a:pt x="10" y="7"/>
                    <a:pt x="3" y="9"/>
                  </a:cubicBezTo>
                  <a:cubicBezTo>
                    <a:pt x="2" y="17"/>
                    <a:pt x="0" y="25"/>
                    <a:pt x="0" y="33"/>
                  </a:cubicBezTo>
                  <a:cubicBezTo>
                    <a:pt x="6" y="32"/>
                    <a:pt x="11" y="31"/>
                    <a:pt x="16" y="29"/>
                  </a:cubicBezTo>
                  <a:cubicBezTo>
                    <a:pt x="17" y="19"/>
                    <a:pt x="20" y="9"/>
                    <a:pt x="23"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1" name="Freeform 80"/>
            <p:cNvSpPr/>
            <p:nvPr/>
          </p:nvSpPr>
          <p:spPr bwMode="auto">
            <a:xfrm>
              <a:off x="6921498" y="5427862"/>
              <a:ext cx="169863" cy="234951"/>
            </a:xfrm>
            <a:custGeom>
              <a:avLst/>
              <a:gdLst>
                <a:gd name="T0" fmla="*/ 35 w 35"/>
                <a:gd name="T1" fmla="*/ 0 h 48"/>
                <a:gd name="T2" fmla="*/ 7 w 35"/>
                <a:gd name="T3" fmla="*/ 19 h 48"/>
                <a:gd name="T4" fmla="*/ 0 w 35"/>
                <a:gd name="T5" fmla="*/ 48 h 48"/>
                <a:gd name="T6" fmla="*/ 17 w 35"/>
                <a:gd name="T7" fmla="*/ 41 h 48"/>
                <a:gd name="T8" fmla="*/ 35 w 35"/>
                <a:gd name="T9" fmla="*/ 0 h 48"/>
              </a:gdLst>
              <a:ahLst/>
              <a:cxnLst>
                <a:cxn ang="0">
                  <a:pos x="T0" y="T1"/>
                </a:cxn>
                <a:cxn ang="0">
                  <a:pos x="T2" y="T3"/>
                </a:cxn>
                <a:cxn ang="0">
                  <a:pos x="T4" y="T5"/>
                </a:cxn>
                <a:cxn ang="0">
                  <a:pos x="T6" y="T7"/>
                </a:cxn>
                <a:cxn ang="0">
                  <a:pos x="T8" y="T9"/>
                </a:cxn>
              </a:cxnLst>
              <a:rect l="0" t="0" r="r" b="b"/>
              <a:pathLst>
                <a:path w="35" h="48">
                  <a:moveTo>
                    <a:pt x="35" y="0"/>
                  </a:moveTo>
                  <a:cubicBezTo>
                    <a:pt x="26" y="7"/>
                    <a:pt x="17" y="14"/>
                    <a:pt x="7" y="19"/>
                  </a:cubicBezTo>
                  <a:cubicBezTo>
                    <a:pt x="4" y="28"/>
                    <a:pt x="1" y="38"/>
                    <a:pt x="0" y="48"/>
                  </a:cubicBezTo>
                  <a:cubicBezTo>
                    <a:pt x="6" y="46"/>
                    <a:pt x="12" y="44"/>
                    <a:pt x="17" y="41"/>
                  </a:cubicBezTo>
                  <a:cubicBezTo>
                    <a:pt x="20" y="26"/>
                    <a:pt x="26" y="12"/>
                    <a:pt x="35" y="0"/>
                  </a:cubicBezTo>
                </a:path>
              </a:pathLst>
            </a:custGeom>
            <a:solidFill>
              <a:srgbClr val="B0BBB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2" name="Freeform 81"/>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37869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3" name="Freeform 82"/>
            <p:cNvSpPr/>
            <p:nvPr/>
          </p:nvSpPr>
          <p:spPr bwMode="auto">
            <a:xfrm>
              <a:off x="6857998" y="5427862"/>
              <a:ext cx="233363" cy="136525"/>
            </a:xfrm>
            <a:custGeom>
              <a:avLst/>
              <a:gdLst>
                <a:gd name="T0" fmla="*/ 48 w 48"/>
                <a:gd name="T1" fmla="*/ 0 h 28"/>
                <a:gd name="T2" fmla="*/ 0 w 48"/>
                <a:gd name="T3" fmla="*/ 28 h 28"/>
                <a:gd name="T4" fmla="*/ 0 w 48"/>
                <a:gd name="T5" fmla="*/ 28 h 28"/>
                <a:gd name="T6" fmla="*/ 20 w 48"/>
                <a:gd name="T7" fmla="*/ 19 h 28"/>
                <a:gd name="T8" fmla="*/ 48 w 48"/>
                <a:gd name="T9" fmla="*/ 0 h 28"/>
                <a:gd name="T10" fmla="*/ 48 w 48"/>
                <a:gd name="T11" fmla="*/ 0 h 28"/>
                <a:gd name="T12" fmla="*/ 48 w 48"/>
                <a:gd name="T13" fmla="*/ 0 h 28"/>
                <a:gd name="T14" fmla="*/ 48 w 48"/>
                <a:gd name="T15" fmla="*/ 0 h 28"/>
                <a:gd name="T16" fmla="*/ 48 w 4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8">
                  <a:moveTo>
                    <a:pt x="48" y="0"/>
                  </a:moveTo>
                  <a:cubicBezTo>
                    <a:pt x="34" y="12"/>
                    <a:pt x="18" y="22"/>
                    <a:pt x="0" y="28"/>
                  </a:cubicBezTo>
                  <a:cubicBezTo>
                    <a:pt x="0" y="28"/>
                    <a:pt x="0" y="28"/>
                    <a:pt x="0" y="28"/>
                  </a:cubicBezTo>
                  <a:cubicBezTo>
                    <a:pt x="7" y="26"/>
                    <a:pt x="14" y="23"/>
                    <a:pt x="20" y="19"/>
                  </a:cubicBezTo>
                  <a:cubicBezTo>
                    <a:pt x="30" y="14"/>
                    <a:pt x="39" y="7"/>
                    <a:pt x="48" y="0"/>
                  </a:cubicBezTo>
                  <a:cubicBezTo>
                    <a:pt x="48" y="0"/>
                    <a:pt x="48" y="0"/>
                    <a:pt x="48" y="0"/>
                  </a:cubicBezTo>
                  <a:cubicBezTo>
                    <a:pt x="48" y="0"/>
                    <a:pt x="48" y="0"/>
                    <a:pt x="48" y="0"/>
                  </a:cubicBezTo>
                  <a:cubicBezTo>
                    <a:pt x="48" y="0"/>
                    <a:pt x="48" y="0"/>
                    <a:pt x="48" y="0"/>
                  </a:cubicBezTo>
                  <a:cubicBezTo>
                    <a:pt x="48" y="0"/>
                    <a:pt x="48" y="0"/>
                    <a:pt x="48" y="0"/>
                  </a:cubicBezTo>
                </a:path>
              </a:pathLst>
            </a:custGeom>
            <a:solidFill>
              <a:srgbClr val="C5CDCD"/>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4" name="Freeform 83"/>
            <p:cNvSpPr/>
            <p:nvPr/>
          </p:nvSpPr>
          <p:spPr bwMode="auto">
            <a:xfrm>
              <a:off x="7004049" y="5427862"/>
              <a:ext cx="87313" cy="200025"/>
            </a:xfrm>
            <a:custGeom>
              <a:avLst/>
              <a:gdLst>
                <a:gd name="T0" fmla="*/ 18 w 18"/>
                <a:gd name="T1" fmla="*/ 0 h 41"/>
                <a:gd name="T2" fmla="*/ 18 w 18"/>
                <a:gd name="T3" fmla="*/ 0 h 41"/>
                <a:gd name="T4" fmla="*/ 0 w 18"/>
                <a:gd name="T5" fmla="*/ 41 h 41"/>
                <a:gd name="T6" fmla="*/ 0 w 18"/>
                <a:gd name="T7" fmla="*/ 41 h 41"/>
                <a:gd name="T8" fmla="*/ 18 w 18"/>
                <a:gd name="T9" fmla="*/ 0 h 41"/>
              </a:gdLst>
              <a:ahLst/>
              <a:cxnLst>
                <a:cxn ang="0">
                  <a:pos x="T0" y="T1"/>
                </a:cxn>
                <a:cxn ang="0">
                  <a:pos x="T2" y="T3"/>
                </a:cxn>
                <a:cxn ang="0">
                  <a:pos x="T4" y="T5"/>
                </a:cxn>
                <a:cxn ang="0">
                  <a:pos x="T6" y="T7"/>
                </a:cxn>
                <a:cxn ang="0">
                  <a:pos x="T8" y="T9"/>
                </a:cxn>
              </a:cxnLst>
              <a:rect l="0" t="0" r="r" b="b"/>
              <a:pathLst>
                <a:path w="18" h="41">
                  <a:moveTo>
                    <a:pt x="18" y="0"/>
                  </a:moveTo>
                  <a:cubicBezTo>
                    <a:pt x="18" y="0"/>
                    <a:pt x="18" y="0"/>
                    <a:pt x="18" y="0"/>
                  </a:cubicBezTo>
                  <a:cubicBezTo>
                    <a:pt x="9" y="12"/>
                    <a:pt x="3" y="26"/>
                    <a:pt x="0" y="41"/>
                  </a:cubicBezTo>
                  <a:cubicBezTo>
                    <a:pt x="0" y="41"/>
                    <a:pt x="0" y="41"/>
                    <a:pt x="0" y="41"/>
                  </a:cubicBezTo>
                  <a:cubicBezTo>
                    <a:pt x="3" y="26"/>
                    <a:pt x="9" y="12"/>
                    <a:pt x="18" y="0"/>
                  </a:cubicBezTo>
                </a:path>
              </a:pathLst>
            </a:custGeom>
            <a:solidFill>
              <a:srgbClr val="25757A"/>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5" name="Oval 84"/>
            <p:cNvSpPr>
              <a:spLocks noChangeArrowheads="1"/>
            </p:cNvSpPr>
            <p:nvPr/>
          </p:nvSpPr>
          <p:spPr bwMode="auto">
            <a:xfrm>
              <a:off x="7091361" y="5427862"/>
              <a:ext cx="1588" cy="1588"/>
            </a:xfrm>
            <a:prstGeom prst="ellipse">
              <a:avLst/>
            </a:prstGeom>
            <a:solidFill>
              <a:srgbClr val="97A7A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bg1"/>
                </a:solidFill>
              </a:endParaRPr>
            </a:p>
          </p:txBody>
        </p:sp>
        <p:sp>
          <p:nvSpPr>
            <p:cNvPr id="196" name="Freeform 85"/>
            <p:cNvSpPr>
              <a:spLocks noEditPoints="1"/>
            </p:cNvSpPr>
            <p:nvPr/>
          </p:nvSpPr>
          <p:spPr bwMode="auto">
            <a:xfrm>
              <a:off x="7248523" y="5481836"/>
              <a:ext cx="409575" cy="454026"/>
            </a:xfrm>
            <a:custGeom>
              <a:avLst/>
              <a:gdLst>
                <a:gd name="T0" fmla="*/ 67 w 84"/>
                <a:gd name="T1" fmla="*/ 13 h 93"/>
                <a:gd name="T2" fmla="*/ 59 w 84"/>
                <a:gd name="T3" fmla="*/ 23 h 93"/>
                <a:gd name="T4" fmla="*/ 71 w 84"/>
                <a:gd name="T5" fmla="*/ 47 h 93"/>
                <a:gd name="T6" fmla="*/ 43 w 84"/>
                <a:gd name="T7" fmla="*/ 76 h 93"/>
                <a:gd name="T8" fmla="*/ 43 w 84"/>
                <a:gd name="T9" fmla="*/ 71 h 93"/>
                <a:gd name="T10" fmla="*/ 24 w 84"/>
                <a:gd name="T11" fmla="*/ 82 h 93"/>
                <a:gd name="T12" fmla="*/ 43 w 84"/>
                <a:gd name="T13" fmla="*/ 93 h 93"/>
                <a:gd name="T14" fmla="*/ 43 w 84"/>
                <a:gd name="T15" fmla="*/ 89 h 93"/>
                <a:gd name="T16" fmla="*/ 84 w 84"/>
                <a:gd name="T17" fmla="*/ 47 h 93"/>
                <a:gd name="T18" fmla="*/ 67 w 84"/>
                <a:gd name="T19" fmla="*/ 13 h 93"/>
                <a:gd name="T20" fmla="*/ 38 w 84"/>
                <a:gd name="T21" fmla="*/ 0 h 93"/>
                <a:gd name="T22" fmla="*/ 38 w 84"/>
                <a:gd name="T23" fmla="*/ 5 h 93"/>
                <a:gd name="T24" fmla="*/ 0 w 84"/>
                <a:gd name="T25" fmla="*/ 47 h 93"/>
                <a:gd name="T26" fmla="*/ 14 w 84"/>
                <a:gd name="T27" fmla="*/ 78 h 93"/>
                <a:gd name="T28" fmla="*/ 23 w 84"/>
                <a:gd name="T29" fmla="*/ 69 h 93"/>
                <a:gd name="T30" fmla="*/ 13 w 84"/>
                <a:gd name="T31" fmla="*/ 47 h 93"/>
                <a:gd name="T32" fmla="*/ 38 w 84"/>
                <a:gd name="T33" fmla="*/ 18 h 93"/>
                <a:gd name="T34" fmla="*/ 38 w 84"/>
                <a:gd name="T35" fmla="*/ 22 h 93"/>
                <a:gd name="T36" fmla="*/ 57 w 84"/>
                <a:gd name="T37" fmla="*/ 11 h 93"/>
                <a:gd name="T38" fmla="*/ 38 w 84"/>
                <a:gd name="T3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93">
                  <a:moveTo>
                    <a:pt x="67" y="13"/>
                  </a:moveTo>
                  <a:cubicBezTo>
                    <a:pt x="59" y="23"/>
                    <a:pt x="59" y="23"/>
                    <a:pt x="59" y="23"/>
                  </a:cubicBezTo>
                  <a:cubicBezTo>
                    <a:pt x="66" y="29"/>
                    <a:pt x="71" y="37"/>
                    <a:pt x="71" y="47"/>
                  </a:cubicBezTo>
                  <a:cubicBezTo>
                    <a:pt x="71" y="62"/>
                    <a:pt x="59" y="75"/>
                    <a:pt x="43" y="76"/>
                  </a:cubicBezTo>
                  <a:cubicBezTo>
                    <a:pt x="43" y="71"/>
                    <a:pt x="43" y="71"/>
                    <a:pt x="43" y="71"/>
                  </a:cubicBezTo>
                  <a:cubicBezTo>
                    <a:pt x="24" y="82"/>
                    <a:pt x="24" y="82"/>
                    <a:pt x="24" y="82"/>
                  </a:cubicBezTo>
                  <a:cubicBezTo>
                    <a:pt x="43" y="93"/>
                    <a:pt x="43" y="93"/>
                    <a:pt x="43" y="93"/>
                  </a:cubicBezTo>
                  <a:cubicBezTo>
                    <a:pt x="43" y="89"/>
                    <a:pt x="43" y="89"/>
                    <a:pt x="43" y="89"/>
                  </a:cubicBezTo>
                  <a:cubicBezTo>
                    <a:pt x="66" y="88"/>
                    <a:pt x="84" y="69"/>
                    <a:pt x="84" y="47"/>
                  </a:cubicBezTo>
                  <a:cubicBezTo>
                    <a:pt x="84" y="33"/>
                    <a:pt x="77" y="21"/>
                    <a:pt x="67" y="13"/>
                  </a:cubicBezTo>
                  <a:moveTo>
                    <a:pt x="38" y="0"/>
                  </a:moveTo>
                  <a:cubicBezTo>
                    <a:pt x="38" y="5"/>
                    <a:pt x="38" y="5"/>
                    <a:pt x="38" y="5"/>
                  </a:cubicBezTo>
                  <a:cubicBezTo>
                    <a:pt x="17" y="7"/>
                    <a:pt x="0" y="25"/>
                    <a:pt x="0" y="47"/>
                  </a:cubicBezTo>
                  <a:cubicBezTo>
                    <a:pt x="0" y="59"/>
                    <a:pt x="5" y="70"/>
                    <a:pt x="14" y="78"/>
                  </a:cubicBezTo>
                  <a:cubicBezTo>
                    <a:pt x="23" y="69"/>
                    <a:pt x="23" y="69"/>
                    <a:pt x="23" y="69"/>
                  </a:cubicBezTo>
                  <a:cubicBezTo>
                    <a:pt x="17" y="63"/>
                    <a:pt x="13" y="55"/>
                    <a:pt x="13" y="47"/>
                  </a:cubicBezTo>
                  <a:cubicBezTo>
                    <a:pt x="13" y="32"/>
                    <a:pt x="24" y="20"/>
                    <a:pt x="38" y="18"/>
                  </a:cubicBezTo>
                  <a:cubicBezTo>
                    <a:pt x="38" y="22"/>
                    <a:pt x="38" y="22"/>
                    <a:pt x="38" y="22"/>
                  </a:cubicBezTo>
                  <a:cubicBezTo>
                    <a:pt x="57" y="11"/>
                    <a:pt x="57" y="11"/>
                    <a:pt x="57" y="11"/>
                  </a:cubicBezTo>
                  <a:cubicBezTo>
                    <a:pt x="38" y="0"/>
                    <a:pt x="38" y="0"/>
                    <a:pt x="38"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7" name="Freeform 86"/>
            <p:cNvSpPr>
              <a:spLocks noEditPoints="1"/>
            </p:cNvSpPr>
            <p:nvPr/>
          </p:nvSpPr>
          <p:spPr bwMode="auto">
            <a:xfrm>
              <a:off x="3709987" y="2027434"/>
              <a:ext cx="933450" cy="774700"/>
            </a:xfrm>
            <a:custGeom>
              <a:avLst/>
              <a:gdLst>
                <a:gd name="T0" fmla="*/ 25 w 191"/>
                <a:gd name="T1" fmla="*/ 89 h 159"/>
                <a:gd name="T2" fmla="*/ 113 w 191"/>
                <a:gd name="T3" fmla="*/ 89 h 159"/>
                <a:gd name="T4" fmla="*/ 80 w 191"/>
                <a:gd name="T5" fmla="*/ 20 h 159"/>
                <a:gd name="T6" fmla="*/ 58 w 191"/>
                <a:gd name="T7" fmla="*/ 33 h 159"/>
                <a:gd name="T8" fmla="*/ 28 w 191"/>
                <a:gd name="T9" fmla="*/ 33 h 159"/>
                <a:gd name="T10" fmla="*/ 21 w 191"/>
                <a:gd name="T11" fmla="*/ 57 h 159"/>
                <a:gd name="T12" fmla="*/ 0 w 191"/>
                <a:gd name="T13" fmla="*/ 79 h 159"/>
                <a:gd name="T14" fmla="*/ 12 w 191"/>
                <a:gd name="T15" fmla="*/ 100 h 159"/>
                <a:gd name="T16" fmla="*/ 12 w 191"/>
                <a:gd name="T17" fmla="*/ 131 h 159"/>
                <a:gd name="T18" fmla="*/ 37 w 191"/>
                <a:gd name="T19" fmla="*/ 137 h 159"/>
                <a:gd name="T20" fmla="*/ 58 w 191"/>
                <a:gd name="T21" fmla="*/ 159 h 159"/>
                <a:gd name="T22" fmla="*/ 80 w 191"/>
                <a:gd name="T23" fmla="*/ 146 h 159"/>
                <a:gd name="T24" fmla="*/ 110 w 191"/>
                <a:gd name="T25" fmla="*/ 146 h 159"/>
                <a:gd name="T26" fmla="*/ 116 w 191"/>
                <a:gd name="T27" fmla="*/ 122 h 159"/>
                <a:gd name="T28" fmla="*/ 138 w 191"/>
                <a:gd name="T29" fmla="*/ 100 h 159"/>
                <a:gd name="T30" fmla="*/ 125 w 191"/>
                <a:gd name="T31" fmla="*/ 79 h 159"/>
                <a:gd name="T32" fmla="*/ 126 w 191"/>
                <a:gd name="T33" fmla="*/ 48 h 159"/>
                <a:gd name="T34" fmla="*/ 101 w 191"/>
                <a:gd name="T35" fmla="*/ 42 h 159"/>
                <a:gd name="T36" fmla="*/ 80 w 191"/>
                <a:gd name="T37" fmla="*/ 20 h 159"/>
                <a:gd name="T38" fmla="*/ 141 w 191"/>
                <a:gd name="T39" fmla="*/ 34 h 159"/>
                <a:gd name="T40" fmla="*/ 175 w 191"/>
                <a:gd name="T41" fmla="*/ 34 h 159"/>
                <a:gd name="T42" fmla="*/ 163 w 191"/>
                <a:gd name="T43" fmla="*/ 0 h 159"/>
                <a:gd name="T44" fmla="*/ 153 w 191"/>
                <a:gd name="T45" fmla="*/ 7 h 159"/>
                <a:gd name="T46" fmla="*/ 138 w 191"/>
                <a:gd name="T47" fmla="*/ 7 h 159"/>
                <a:gd name="T48" fmla="*/ 135 w 191"/>
                <a:gd name="T49" fmla="*/ 18 h 159"/>
                <a:gd name="T50" fmla="*/ 125 w 191"/>
                <a:gd name="T51" fmla="*/ 29 h 159"/>
                <a:gd name="T52" fmla="*/ 131 w 191"/>
                <a:gd name="T53" fmla="*/ 39 h 159"/>
                <a:gd name="T54" fmla="*/ 131 w 191"/>
                <a:gd name="T55" fmla="*/ 54 h 159"/>
                <a:gd name="T56" fmla="*/ 143 w 191"/>
                <a:gd name="T57" fmla="*/ 57 h 159"/>
                <a:gd name="T58" fmla="*/ 153 w 191"/>
                <a:gd name="T59" fmla="*/ 67 h 159"/>
                <a:gd name="T60" fmla="*/ 163 w 191"/>
                <a:gd name="T61" fmla="*/ 61 h 159"/>
                <a:gd name="T62" fmla="*/ 178 w 191"/>
                <a:gd name="T63" fmla="*/ 61 h 159"/>
                <a:gd name="T64" fmla="*/ 181 w 191"/>
                <a:gd name="T65" fmla="*/ 49 h 159"/>
                <a:gd name="T66" fmla="*/ 191 w 191"/>
                <a:gd name="T67" fmla="*/ 39 h 159"/>
                <a:gd name="T68" fmla="*/ 185 w 191"/>
                <a:gd name="T69" fmla="*/ 29 h 159"/>
                <a:gd name="T70" fmla="*/ 185 w 191"/>
                <a:gd name="T71" fmla="*/ 14 h 159"/>
                <a:gd name="T72" fmla="*/ 174 w 191"/>
                <a:gd name="T73" fmla="*/ 11 h 159"/>
                <a:gd name="T74" fmla="*/ 163 w 191"/>
                <a:gd name="T7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9">
                  <a:moveTo>
                    <a:pt x="69" y="133"/>
                  </a:moveTo>
                  <a:cubicBezTo>
                    <a:pt x="45" y="133"/>
                    <a:pt x="25" y="114"/>
                    <a:pt x="25" y="89"/>
                  </a:cubicBezTo>
                  <a:cubicBezTo>
                    <a:pt x="25" y="65"/>
                    <a:pt x="45" y="46"/>
                    <a:pt x="69" y="46"/>
                  </a:cubicBezTo>
                  <a:cubicBezTo>
                    <a:pt x="93" y="46"/>
                    <a:pt x="113" y="65"/>
                    <a:pt x="113" y="89"/>
                  </a:cubicBezTo>
                  <a:cubicBezTo>
                    <a:pt x="113" y="114"/>
                    <a:pt x="93" y="133"/>
                    <a:pt x="69" y="133"/>
                  </a:cubicBezTo>
                  <a:moveTo>
                    <a:pt x="80" y="20"/>
                  </a:moveTo>
                  <a:cubicBezTo>
                    <a:pt x="58" y="20"/>
                    <a:pt x="58" y="20"/>
                    <a:pt x="58" y="20"/>
                  </a:cubicBezTo>
                  <a:cubicBezTo>
                    <a:pt x="58" y="33"/>
                    <a:pt x="58" y="33"/>
                    <a:pt x="58" y="33"/>
                  </a:cubicBezTo>
                  <a:cubicBezTo>
                    <a:pt x="50" y="35"/>
                    <a:pt x="43" y="38"/>
                    <a:pt x="37" y="42"/>
                  </a:cubicBezTo>
                  <a:cubicBezTo>
                    <a:pt x="28" y="33"/>
                    <a:pt x="28" y="33"/>
                    <a:pt x="28" y="33"/>
                  </a:cubicBezTo>
                  <a:cubicBezTo>
                    <a:pt x="12" y="48"/>
                    <a:pt x="12" y="48"/>
                    <a:pt x="12" y="48"/>
                  </a:cubicBezTo>
                  <a:cubicBezTo>
                    <a:pt x="21" y="57"/>
                    <a:pt x="21" y="57"/>
                    <a:pt x="21" y="57"/>
                  </a:cubicBezTo>
                  <a:cubicBezTo>
                    <a:pt x="17" y="64"/>
                    <a:pt x="14" y="71"/>
                    <a:pt x="12" y="79"/>
                  </a:cubicBezTo>
                  <a:cubicBezTo>
                    <a:pt x="0" y="79"/>
                    <a:pt x="0" y="79"/>
                    <a:pt x="0" y="79"/>
                  </a:cubicBezTo>
                  <a:cubicBezTo>
                    <a:pt x="0" y="100"/>
                    <a:pt x="0" y="100"/>
                    <a:pt x="0" y="100"/>
                  </a:cubicBezTo>
                  <a:cubicBezTo>
                    <a:pt x="12" y="100"/>
                    <a:pt x="12" y="100"/>
                    <a:pt x="12" y="100"/>
                  </a:cubicBezTo>
                  <a:cubicBezTo>
                    <a:pt x="14" y="108"/>
                    <a:pt x="17" y="115"/>
                    <a:pt x="21" y="122"/>
                  </a:cubicBezTo>
                  <a:cubicBezTo>
                    <a:pt x="12" y="131"/>
                    <a:pt x="12" y="131"/>
                    <a:pt x="12" y="131"/>
                  </a:cubicBezTo>
                  <a:cubicBezTo>
                    <a:pt x="28" y="146"/>
                    <a:pt x="28" y="146"/>
                    <a:pt x="28" y="146"/>
                  </a:cubicBezTo>
                  <a:cubicBezTo>
                    <a:pt x="37" y="137"/>
                    <a:pt x="37" y="137"/>
                    <a:pt x="37" y="137"/>
                  </a:cubicBezTo>
                  <a:cubicBezTo>
                    <a:pt x="43" y="141"/>
                    <a:pt x="50" y="144"/>
                    <a:pt x="58" y="146"/>
                  </a:cubicBezTo>
                  <a:cubicBezTo>
                    <a:pt x="58" y="159"/>
                    <a:pt x="58" y="159"/>
                    <a:pt x="58" y="159"/>
                  </a:cubicBezTo>
                  <a:cubicBezTo>
                    <a:pt x="80" y="159"/>
                    <a:pt x="80" y="159"/>
                    <a:pt x="80" y="159"/>
                  </a:cubicBezTo>
                  <a:cubicBezTo>
                    <a:pt x="80" y="146"/>
                    <a:pt x="80" y="146"/>
                    <a:pt x="80" y="146"/>
                  </a:cubicBezTo>
                  <a:cubicBezTo>
                    <a:pt x="87" y="144"/>
                    <a:pt x="95" y="141"/>
                    <a:pt x="101" y="137"/>
                  </a:cubicBezTo>
                  <a:cubicBezTo>
                    <a:pt x="110" y="146"/>
                    <a:pt x="110" y="146"/>
                    <a:pt x="110" y="146"/>
                  </a:cubicBezTo>
                  <a:cubicBezTo>
                    <a:pt x="126" y="131"/>
                    <a:pt x="126" y="131"/>
                    <a:pt x="126" y="131"/>
                  </a:cubicBezTo>
                  <a:cubicBezTo>
                    <a:pt x="116" y="122"/>
                    <a:pt x="116" y="122"/>
                    <a:pt x="116" y="122"/>
                  </a:cubicBezTo>
                  <a:cubicBezTo>
                    <a:pt x="121" y="115"/>
                    <a:pt x="124" y="108"/>
                    <a:pt x="125" y="100"/>
                  </a:cubicBezTo>
                  <a:cubicBezTo>
                    <a:pt x="138" y="100"/>
                    <a:pt x="138" y="100"/>
                    <a:pt x="138" y="100"/>
                  </a:cubicBezTo>
                  <a:cubicBezTo>
                    <a:pt x="138" y="79"/>
                    <a:pt x="138" y="79"/>
                    <a:pt x="138" y="79"/>
                  </a:cubicBezTo>
                  <a:cubicBezTo>
                    <a:pt x="125" y="79"/>
                    <a:pt x="125" y="79"/>
                    <a:pt x="125" y="79"/>
                  </a:cubicBezTo>
                  <a:cubicBezTo>
                    <a:pt x="124" y="71"/>
                    <a:pt x="121" y="64"/>
                    <a:pt x="116" y="57"/>
                  </a:cubicBezTo>
                  <a:cubicBezTo>
                    <a:pt x="126" y="48"/>
                    <a:pt x="126" y="48"/>
                    <a:pt x="126" y="48"/>
                  </a:cubicBezTo>
                  <a:cubicBezTo>
                    <a:pt x="110" y="33"/>
                    <a:pt x="110" y="33"/>
                    <a:pt x="110" y="33"/>
                  </a:cubicBezTo>
                  <a:cubicBezTo>
                    <a:pt x="101" y="42"/>
                    <a:pt x="101" y="42"/>
                    <a:pt x="101" y="42"/>
                  </a:cubicBezTo>
                  <a:cubicBezTo>
                    <a:pt x="95" y="38"/>
                    <a:pt x="87" y="35"/>
                    <a:pt x="80" y="33"/>
                  </a:cubicBezTo>
                  <a:cubicBezTo>
                    <a:pt x="80" y="20"/>
                    <a:pt x="80" y="20"/>
                    <a:pt x="80" y="20"/>
                  </a:cubicBezTo>
                  <a:moveTo>
                    <a:pt x="158" y="51"/>
                  </a:moveTo>
                  <a:cubicBezTo>
                    <a:pt x="149" y="51"/>
                    <a:pt x="141" y="43"/>
                    <a:pt x="141" y="34"/>
                  </a:cubicBezTo>
                  <a:cubicBezTo>
                    <a:pt x="141" y="24"/>
                    <a:pt x="149" y="17"/>
                    <a:pt x="158" y="17"/>
                  </a:cubicBezTo>
                  <a:cubicBezTo>
                    <a:pt x="168" y="17"/>
                    <a:pt x="175" y="24"/>
                    <a:pt x="175" y="34"/>
                  </a:cubicBezTo>
                  <a:cubicBezTo>
                    <a:pt x="175" y="43"/>
                    <a:pt x="168" y="51"/>
                    <a:pt x="158" y="51"/>
                  </a:cubicBezTo>
                  <a:moveTo>
                    <a:pt x="163" y="0"/>
                  </a:moveTo>
                  <a:cubicBezTo>
                    <a:pt x="153" y="0"/>
                    <a:pt x="153" y="0"/>
                    <a:pt x="153" y="0"/>
                  </a:cubicBezTo>
                  <a:cubicBezTo>
                    <a:pt x="153" y="7"/>
                    <a:pt x="153" y="7"/>
                    <a:pt x="153" y="7"/>
                  </a:cubicBezTo>
                  <a:cubicBezTo>
                    <a:pt x="149" y="7"/>
                    <a:pt x="146" y="9"/>
                    <a:pt x="143" y="11"/>
                  </a:cubicBezTo>
                  <a:cubicBezTo>
                    <a:pt x="138" y="7"/>
                    <a:pt x="138" y="7"/>
                    <a:pt x="138" y="7"/>
                  </a:cubicBezTo>
                  <a:cubicBezTo>
                    <a:pt x="131" y="14"/>
                    <a:pt x="131" y="14"/>
                    <a:pt x="131" y="14"/>
                  </a:cubicBezTo>
                  <a:cubicBezTo>
                    <a:pt x="135" y="18"/>
                    <a:pt x="135" y="18"/>
                    <a:pt x="135" y="18"/>
                  </a:cubicBezTo>
                  <a:cubicBezTo>
                    <a:pt x="133" y="21"/>
                    <a:pt x="132" y="25"/>
                    <a:pt x="131" y="29"/>
                  </a:cubicBezTo>
                  <a:cubicBezTo>
                    <a:pt x="125" y="29"/>
                    <a:pt x="125" y="29"/>
                    <a:pt x="125" y="29"/>
                  </a:cubicBezTo>
                  <a:cubicBezTo>
                    <a:pt x="125" y="39"/>
                    <a:pt x="125" y="39"/>
                    <a:pt x="125" y="39"/>
                  </a:cubicBezTo>
                  <a:cubicBezTo>
                    <a:pt x="131" y="39"/>
                    <a:pt x="131" y="39"/>
                    <a:pt x="131" y="39"/>
                  </a:cubicBezTo>
                  <a:cubicBezTo>
                    <a:pt x="132" y="43"/>
                    <a:pt x="133" y="46"/>
                    <a:pt x="135" y="49"/>
                  </a:cubicBezTo>
                  <a:cubicBezTo>
                    <a:pt x="131" y="54"/>
                    <a:pt x="131" y="54"/>
                    <a:pt x="131" y="54"/>
                  </a:cubicBezTo>
                  <a:cubicBezTo>
                    <a:pt x="138" y="61"/>
                    <a:pt x="138" y="61"/>
                    <a:pt x="138" y="61"/>
                  </a:cubicBezTo>
                  <a:cubicBezTo>
                    <a:pt x="143" y="57"/>
                    <a:pt x="143" y="57"/>
                    <a:pt x="143" y="57"/>
                  </a:cubicBezTo>
                  <a:cubicBezTo>
                    <a:pt x="146" y="59"/>
                    <a:pt x="149" y="60"/>
                    <a:pt x="153" y="61"/>
                  </a:cubicBezTo>
                  <a:cubicBezTo>
                    <a:pt x="153" y="67"/>
                    <a:pt x="153" y="67"/>
                    <a:pt x="153" y="67"/>
                  </a:cubicBezTo>
                  <a:cubicBezTo>
                    <a:pt x="163" y="67"/>
                    <a:pt x="163" y="67"/>
                    <a:pt x="163" y="67"/>
                  </a:cubicBezTo>
                  <a:cubicBezTo>
                    <a:pt x="163" y="61"/>
                    <a:pt x="163" y="61"/>
                    <a:pt x="163" y="61"/>
                  </a:cubicBezTo>
                  <a:cubicBezTo>
                    <a:pt x="167" y="60"/>
                    <a:pt x="171" y="59"/>
                    <a:pt x="174" y="57"/>
                  </a:cubicBezTo>
                  <a:cubicBezTo>
                    <a:pt x="178" y="61"/>
                    <a:pt x="178" y="61"/>
                    <a:pt x="178" y="61"/>
                  </a:cubicBezTo>
                  <a:cubicBezTo>
                    <a:pt x="185" y="54"/>
                    <a:pt x="185" y="54"/>
                    <a:pt x="185" y="54"/>
                  </a:cubicBezTo>
                  <a:cubicBezTo>
                    <a:pt x="181" y="49"/>
                    <a:pt x="181" y="49"/>
                    <a:pt x="181" y="49"/>
                  </a:cubicBezTo>
                  <a:cubicBezTo>
                    <a:pt x="183" y="46"/>
                    <a:pt x="185" y="43"/>
                    <a:pt x="185" y="39"/>
                  </a:cubicBezTo>
                  <a:cubicBezTo>
                    <a:pt x="191" y="39"/>
                    <a:pt x="191" y="39"/>
                    <a:pt x="191" y="39"/>
                  </a:cubicBezTo>
                  <a:cubicBezTo>
                    <a:pt x="191" y="29"/>
                    <a:pt x="191" y="29"/>
                    <a:pt x="191" y="29"/>
                  </a:cubicBezTo>
                  <a:cubicBezTo>
                    <a:pt x="185" y="29"/>
                    <a:pt x="185" y="29"/>
                    <a:pt x="185" y="29"/>
                  </a:cubicBezTo>
                  <a:cubicBezTo>
                    <a:pt x="185" y="25"/>
                    <a:pt x="183" y="21"/>
                    <a:pt x="181" y="18"/>
                  </a:cubicBezTo>
                  <a:cubicBezTo>
                    <a:pt x="185" y="14"/>
                    <a:pt x="185" y="14"/>
                    <a:pt x="185" y="14"/>
                  </a:cubicBezTo>
                  <a:cubicBezTo>
                    <a:pt x="178" y="7"/>
                    <a:pt x="178" y="7"/>
                    <a:pt x="178" y="7"/>
                  </a:cubicBezTo>
                  <a:cubicBezTo>
                    <a:pt x="174" y="11"/>
                    <a:pt x="174" y="11"/>
                    <a:pt x="174" y="11"/>
                  </a:cubicBezTo>
                  <a:cubicBezTo>
                    <a:pt x="171" y="9"/>
                    <a:pt x="167" y="7"/>
                    <a:pt x="163" y="7"/>
                  </a:cubicBezTo>
                  <a:cubicBezTo>
                    <a:pt x="163" y="0"/>
                    <a:pt x="163" y="0"/>
                    <a:pt x="163"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8" name="Freeform 87"/>
            <p:cNvSpPr>
              <a:spLocks noEditPoints="1"/>
            </p:cNvSpPr>
            <p:nvPr/>
          </p:nvSpPr>
          <p:spPr bwMode="auto">
            <a:xfrm>
              <a:off x="6316663" y="4627762"/>
              <a:ext cx="536575" cy="477839"/>
            </a:xfrm>
            <a:custGeom>
              <a:avLst/>
              <a:gdLst>
                <a:gd name="T0" fmla="*/ 23 w 110"/>
                <a:gd name="T1" fmla="*/ 40 h 98"/>
                <a:gd name="T2" fmla="*/ 34 w 110"/>
                <a:gd name="T3" fmla="*/ 55 h 98"/>
                <a:gd name="T4" fmla="*/ 50 w 110"/>
                <a:gd name="T5" fmla="*/ 44 h 98"/>
                <a:gd name="T6" fmla="*/ 39 w 110"/>
                <a:gd name="T7" fmla="*/ 30 h 98"/>
                <a:gd name="T8" fmla="*/ 50 w 110"/>
                <a:gd name="T9" fmla="*/ 22 h 98"/>
                <a:gd name="T10" fmla="*/ 8 w 110"/>
                <a:gd name="T11" fmla="*/ 0 h 98"/>
                <a:gd name="T12" fmla="*/ 11 w 110"/>
                <a:gd name="T13" fmla="*/ 48 h 98"/>
                <a:gd name="T14" fmla="*/ 23 w 110"/>
                <a:gd name="T15" fmla="*/ 40 h 98"/>
                <a:gd name="T16" fmla="*/ 88 w 110"/>
                <a:gd name="T17" fmla="*/ 41 h 98"/>
                <a:gd name="T18" fmla="*/ 100 w 110"/>
                <a:gd name="T19" fmla="*/ 49 h 98"/>
                <a:gd name="T20" fmla="*/ 105 w 110"/>
                <a:gd name="T21" fmla="*/ 1 h 98"/>
                <a:gd name="T22" fmla="*/ 62 w 110"/>
                <a:gd name="T23" fmla="*/ 22 h 98"/>
                <a:gd name="T24" fmla="*/ 73 w 110"/>
                <a:gd name="T25" fmla="*/ 30 h 98"/>
                <a:gd name="T26" fmla="*/ 0 w 110"/>
                <a:gd name="T27" fmla="*/ 78 h 98"/>
                <a:gd name="T28" fmla="*/ 4 w 110"/>
                <a:gd name="T29" fmla="*/ 96 h 98"/>
                <a:gd name="T30" fmla="*/ 88 w 110"/>
                <a:gd name="T31" fmla="*/ 41 h 98"/>
                <a:gd name="T32" fmla="*/ 77 w 110"/>
                <a:gd name="T33" fmla="*/ 66 h 98"/>
                <a:gd name="T34" fmla="*/ 62 w 110"/>
                <a:gd name="T35" fmla="*/ 78 h 98"/>
                <a:gd name="T36" fmla="*/ 105 w 110"/>
                <a:gd name="T37" fmla="*/ 98 h 98"/>
                <a:gd name="T38" fmla="*/ 110 w 110"/>
                <a:gd name="T39" fmla="*/ 80 h 98"/>
                <a:gd name="T40" fmla="*/ 77 w 110"/>
                <a:gd name="T41" fmla="*/ 6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98">
                  <a:moveTo>
                    <a:pt x="23" y="40"/>
                  </a:moveTo>
                  <a:cubicBezTo>
                    <a:pt x="27" y="45"/>
                    <a:pt x="30" y="50"/>
                    <a:pt x="34" y="55"/>
                  </a:cubicBezTo>
                  <a:cubicBezTo>
                    <a:pt x="40" y="52"/>
                    <a:pt x="45" y="48"/>
                    <a:pt x="50" y="44"/>
                  </a:cubicBezTo>
                  <a:cubicBezTo>
                    <a:pt x="46" y="40"/>
                    <a:pt x="42" y="35"/>
                    <a:pt x="39" y="30"/>
                  </a:cubicBezTo>
                  <a:cubicBezTo>
                    <a:pt x="50" y="22"/>
                    <a:pt x="50" y="22"/>
                    <a:pt x="50" y="22"/>
                  </a:cubicBezTo>
                  <a:cubicBezTo>
                    <a:pt x="8" y="0"/>
                    <a:pt x="8" y="0"/>
                    <a:pt x="8" y="0"/>
                  </a:cubicBezTo>
                  <a:cubicBezTo>
                    <a:pt x="11" y="48"/>
                    <a:pt x="11" y="48"/>
                    <a:pt x="11" y="48"/>
                  </a:cubicBezTo>
                  <a:lnTo>
                    <a:pt x="23" y="40"/>
                  </a:lnTo>
                  <a:close/>
                  <a:moveTo>
                    <a:pt x="88" y="41"/>
                  </a:moveTo>
                  <a:cubicBezTo>
                    <a:pt x="100" y="49"/>
                    <a:pt x="100" y="49"/>
                    <a:pt x="100" y="49"/>
                  </a:cubicBezTo>
                  <a:cubicBezTo>
                    <a:pt x="105" y="1"/>
                    <a:pt x="105" y="1"/>
                    <a:pt x="105" y="1"/>
                  </a:cubicBezTo>
                  <a:cubicBezTo>
                    <a:pt x="62" y="22"/>
                    <a:pt x="62" y="22"/>
                    <a:pt x="62" y="22"/>
                  </a:cubicBezTo>
                  <a:cubicBezTo>
                    <a:pt x="73" y="30"/>
                    <a:pt x="73" y="30"/>
                    <a:pt x="73" y="30"/>
                  </a:cubicBezTo>
                  <a:cubicBezTo>
                    <a:pt x="46" y="68"/>
                    <a:pt x="1" y="78"/>
                    <a:pt x="0" y="78"/>
                  </a:cubicBezTo>
                  <a:cubicBezTo>
                    <a:pt x="4" y="96"/>
                    <a:pt x="4" y="96"/>
                    <a:pt x="4" y="96"/>
                  </a:cubicBezTo>
                  <a:cubicBezTo>
                    <a:pt x="6" y="96"/>
                    <a:pt x="57" y="85"/>
                    <a:pt x="88" y="41"/>
                  </a:cubicBezTo>
                  <a:close/>
                  <a:moveTo>
                    <a:pt x="77" y="66"/>
                  </a:moveTo>
                  <a:cubicBezTo>
                    <a:pt x="72" y="70"/>
                    <a:pt x="67" y="75"/>
                    <a:pt x="62" y="78"/>
                  </a:cubicBezTo>
                  <a:cubicBezTo>
                    <a:pt x="84" y="93"/>
                    <a:pt x="104" y="98"/>
                    <a:pt x="105" y="98"/>
                  </a:cubicBezTo>
                  <a:cubicBezTo>
                    <a:pt x="110" y="80"/>
                    <a:pt x="110" y="80"/>
                    <a:pt x="110" y="80"/>
                  </a:cubicBezTo>
                  <a:cubicBezTo>
                    <a:pt x="109" y="80"/>
                    <a:pt x="95" y="76"/>
                    <a:pt x="77" y="6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sp>
          <p:nvSpPr>
            <p:cNvPr id="199" name="Freeform 88"/>
            <p:cNvSpPr>
              <a:spLocks noEditPoints="1"/>
            </p:cNvSpPr>
            <p:nvPr/>
          </p:nvSpPr>
          <p:spPr bwMode="auto">
            <a:xfrm>
              <a:off x="5043488" y="3510159"/>
              <a:ext cx="915988" cy="463551"/>
            </a:xfrm>
            <a:custGeom>
              <a:avLst/>
              <a:gdLst>
                <a:gd name="T0" fmla="*/ 26 w 188"/>
                <a:gd name="T1" fmla="*/ 37 h 95"/>
                <a:gd name="T2" fmla="*/ 17 w 188"/>
                <a:gd name="T3" fmla="*/ 46 h 95"/>
                <a:gd name="T4" fmla="*/ 20 w 188"/>
                <a:gd name="T5" fmla="*/ 53 h 95"/>
                <a:gd name="T6" fmla="*/ 4 w 188"/>
                <a:gd name="T7" fmla="*/ 78 h 95"/>
                <a:gd name="T8" fmla="*/ 6 w 188"/>
                <a:gd name="T9" fmla="*/ 78 h 95"/>
                <a:gd name="T10" fmla="*/ 16 w 188"/>
                <a:gd name="T11" fmla="*/ 69 h 95"/>
                <a:gd name="T12" fmla="*/ 11 w 188"/>
                <a:gd name="T13" fmla="*/ 95 h 95"/>
                <a:gd name="T14" fmla="*/ 19 w 188"/>
                <a:gd name="T15" fmla="*/ 95 h 95"/>
                <a:gd name="T16" fmla="*/ 26 w 188"/>
                <a:gd name="T17" fmla="*/ 84 h 95"/>
                <a:gd name="T18" fmla="*/ 32 w 188"/>
                <a:gd name="T19" fmla="*/ 95 h 95"/>
                <a:gd name="T20" fmla="*/ 40 w 188"/>
                <a:gd name="T21" fmla="*/ 95 h 95"/>
                <a:gd name="T22" fmla="*/ 35 w 188"/>
                <a:gd name="T23" fmla="*/ 69 h 95"/>
                <a:gd name="T24" fmla="*/ 46 w 188"/>
                <a:gd name="T25" fmla="*/ 78 h 95"/>
                <a:gd name="T26" fmla="*/ 47 w 188"/>
                <a:gd name="T27" fmla="*/ 78 h 95"/>
                <a:gd name="T28" fmla="*/ 31 w 188"/>
                <a:gd name="T29" fmla="*/ 53 h 95"/>
                <a:gd name="T30" fmla="*/ 35 w 188"/>
                <a:gd name="T31" fmla="*/ 46 h 95"/>
                <a:gd name="T32" fmla="*/ 26 w 188"/>
                <a:gd name="T33" fmla="*/ 37 h 95"/>
                <a:gd name="T34" fmla="*/ 163 w 188"/>
                <a:gd name="T35" fmla="*/ 37 h 95"/>
                <a:gd name="T36" fmla="*/ 154 w 188"/>
                <a:gd name="T37" fmla="*/ 46 h 95"/>
                <a:gd name="T38" fmla="*/ 157 w 188"/>
                <a:gd name="T39" fmla="*/ 53 h 95"/>
                <a:gd name="T40" fmla="*/ 141 w 188"/>
                <a:gd name="T41" fmla="*/ 78 h 95"/>
                <a:gd name="T42" fmla="*/ 143 w 188"/>
                <a:gd name="T43" fmla="*/ 78 h 95"/>
                <a:gd name="T44" fmla="*/ 153 w 188"/>
                <a:gd name="T45" fmla="*/ 69 h 95"/>
                <a:gd name="T46" fmla="*/ 148 w 188"/>
                <a:gd name="T47" fmla="*/ 95 h 95"/>
                <a:gd name="T48" fmla="*/ 157 w 188"/>
                <a:gd name="T49" fmla="*/ 95 h 95"/>
                <a:gd name="T50" fmla="*/ 163 w 188"/>
                <a:gd name="T51" fmla="*/ 84 h 95"/>
                <a:gd name="T52" fmla="*/ 169 w 188"/>
                <a:gd name="T53" fmla="*/ 95 h 95"/>
                <a:gd name="T54" fmla="*/ 177 w 188"/>
                <a:gd name="T55" fmla="*/ 95 h 95"/>
                <a:gd name="T56" fmla="*/ 173 w 188"/>
                <a:gd name="T57" fmla="*/ 69 h 95"/>
                <a:gd name="T58" fmla="*/ 183 w 188"/>
                <a:gd name="T59" fmla="*/ 78 h 95"/>
                <a:gd name="T60" fmla="*/ 185 w 188"/>
                <a:gd name="T61" fmla="*/ 78 h 95"/>
                <a:gd name="T62" fmla="*/ 169 w 188"/>
                <a:gd name="T63" fmla="*/ 53 h 95"/>
                <a:gd name="T64" fmla="*/ 172 w 188"/>
                <a:gd name="T65" fmla="*/ 46 h 95"/>
                <a:gd name="T66" fmla="*/ 163 w 188"/>
                <a:gd name="T67" fmla="*/ 37 h 95"/>
                <a:gd name="T68" fmla="*/ 96 w 188"/>
                <a:gd name="T69" fmla="*/ 0 h 95"/>
                <a:gd name="T70" fmla="*/ 81 w 188"/>
                <a:gd name="T71" fmla="*/ 14 h 95"/>
                <a:gd name="T72" fmla="*/ 87 w 188"/>
                <a:gd name="T73" fmla="*/ 26 h 95"/>
                <a:gd name="T74" fmla="*/ 60 w 188"/>
                <a:gd name="T75" fmla="*/ 67 h 95"/>
                <a:gd name="T76" fmla="*/ 63 w 188"/>
                <a:gd name="T77" fmla="*/ 68 h 95"/>
                <a:gd name="T78" fmla="*/ 80 w 188"/>
                <a:gd name="T79" fmla="*/ 53 h 95"/>
                <a:gd name="T80" fmla="*/ 72 w 188"/>
                <a:gd name="T81" fmla="*/ 95 h 95"/>
                <a:gd name="T82" fmla="*/ 86 w 188"/>
                <a:gd name="T83" fmla="*/ 95 h 95"/>
                <a:gd name="T84" fmla="*/ 96 w 188"/>
                <a:gd name="T85" fmla="*/ 78 h 95"/>
                <a:gd name="T86" fmla="*/ 106 w 188"/>
                <a:gd name="T87" fmla="*/ 95 h 95"/>
                <a:gd name="T88" fmla="*/ 119 w 188"/>
                <a:gd name="T89" fmla="*/ 95 h 95"/>
                <a:gd name="T90" fmla="*/ 112 w 188"/>
                <a:gd name="T91" fmla="*/ 53 h 95"/>
                <a:gd name="T92" fmla="*/ 128 w 188"/>
                <a:gd name="T93" fmla="*/ 68 h 95"/>
                <a:gd name="T94" fmla="*/ 131 w 188"/>
                <a:gd name="T95" fmla="*/ 67 h 95"/>
                <a:gd name="T96" fmla="*/ 105 w 188"/>
                <a:gd name="T97" fmla="*/ 26 h 95"/>
                <a:gd name="T98" fmla="*/ 111 w 188"/>
                <a:gd name="T99" fmla="*/ 14 h 95"/>
                <a:gd name="T100" fmla="*/ 96 w 188"/>
                <a:gd name="T10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8" h="95">
                  <a:moveTo>
                    <a:pt x="26" y="37"/>
                  </a:moveTo>
                  <a:cubicBezTo>
                    <a:pt x="21" y="37"/>
                    <a:pt x="17" y="41"/>
                    <a:pt x="17" y="46"/>
                  </a:cubicBezTo>
                  <a:cubicBezTo>
                    <a:pt x="17" y="49"/>
                    <a:pt x="18" y="51"/>
                    <a:pt x="20" y="53"/>
                  </a:cubicBezTo>
                  <a:cubicBezTo>
                    <a:pt x="11" y="56"/>
                    <a:pt x="0" y="74"/>
                    <a:pt x="4" y="78"/>
                  </a:cubicBezTo>
                  <a:cubicBezTo>
                    <a:pt x="4" y="78"/>
                    <a:pt x="5" y="78"/>
                    <a:pt x="6" y="78"/>
                  </a:cubicBezTo>
                  <a:cubicBezTo>
                    <a:pt x="9" y="78"/>
                    <a:pt x="13" y="74"/>
                    <a:pt x="16" y="69"/>
                  </a:cubicBezTo>
                  <a:cubicBezTo>
                    <a:pt x="14" y="78"/>
                    <a:pt x="12" y="87"/>
                    <a:pt x="11" y="95"/>
                  </a:cubicBezTo>
                  <a:cubicBezTo>
                    <a:pt x="19" y="95"/>
                    <a:pt x="19" y="95"/>
                    <a:pt x="19" y="95"/>
                  </a:cubicBezTo>
                  <a:cubicBezTo>
                    <a:pt x="20" y="91"/>
                    <a:pt x="22" y="84"/>
                    <a:pt x="26" y="84"/>
                  </a:cubicBezTo>
                  <a:cubicBezTo>
                    <a:pt x="29" y="84"/>
                    <a:pt x="32" y="91"/>
                    <a:pt x="32" y="95"/>
                  </a:cubicBezTo>
                  <a:cubicBezTo>
                    <a:pt x="40" y="95"/>
                    <a:pt x="40" y="95"/>
                    <a:pt x="40" y="95"/>
                  </a:cubicBezTo>
                  <a:cubicBezTo>
                    <a:pt x="39" y="87"/>
                    <a:pt x="38" y="78"/>
                    <a:pt x="35" y="69"/>
                  </a:cubicBezTo>
                  <a:cubicBezTo>
                    <a:pt x="39" y="74"/>
                    <a:pt x="43" y="78"/>
                    <a:pt x="46" y="78"/>
                  </a:cubicBezTo>
                  <a:cubicBezTo>
                    <a:pt x="46" y="78"/>
                    <a:pt x="47" y="78"/>
                    <a:pt x="47" y="78"/>
                  </a:cubicBezTo>
                  <a:cubicBezTo>
                    <a:pt x="51" y="74"/>
                    <a:pt x="41" y="56"/>
                    <a:pt x="31" y="53"/>
                  </a:cubicBezTo>
                  <a:cubicBezTo>
                    <a:pt x="33" y="51"/>
                    <a:pt x="35" y="49"/>
                    <a:pt x="35" y="46"/>
                  </a:cubicBezTo>
                  <a:cubicBezTo>
                    <a:pt x="35" y="41"/>
                    <a:pt x="31" y="37"/>
                    <a:pt x="26" y="37"/>
                  </a:cubicBezTo>
                  <a:moveTo>
                    <a:pt x="163" y="37"/>
                  </a:moveTo>
                  <a:cubicBezTo>
                    <a:pt x="158" y="37"/>
                    <a:pt x="154" y="41"/>
                    <a:pt x="154" y="46"/>
                  </a:cubicBezTo>
                  <a:cubicBezTo>
                    <a:pt x="154" y="49"/>
                    <a:pt x="155" y="51"/>
                    <a:pt x="157" y="53"/>
                  </a:cubicBezTo>
                  <a:cubicBezTo>
                    <a:pt x="148" y="56"/>
                    <a:pt x="138" y="74"/>
                    <a:pt x="141" y="78"/>
                  </a:cubicBezTo>
                  <a:cubicBezTo>
                    <a:pt x="142" y="78"/>
                    <a:pt x="142" y="78"/>
                    <a:pt x="143" y="78"/>
                  </a:cubicBezTo>
                  <a:cubicBezTo>
                    <a:pt x="146" y="78"/>
                    <a:pt x="150" y="74"/>
                    <a:pt x="153" y="69"/>
                  </a:cubicBezTo>
                  <a:cubicBezTo>
                    <a:pt x="151" y="78"/>
                    <a:pt x="149" y="87"/>
                    <a:pt x="148" y="95"/>
                  </a:cubicBezTo>
                  <a:cubicBezTo>
                    <a:pt x="157" y="95"/>
                    <a:pt x="157" y="95"/>
                    <a:pt x="157" y="95"/>
                  </a:cubicBezTo>
                  <a:cubicBezTo>
                    <a:pt x="157" y="91"/>
                    <a:pt x="160" y="84"/>
                    <a:pt x="163" y="84"/>
                  </a:cubicBezTo>
                  <a:cubicBezTo>
                    <a:pt x="166" y="84"/>
                    <a:pt x="169" y="91"/>
                    <a:pt x="169" y="95"/>
                  </a:cubicBezTo>
                  <a:cubicBezTo>
                    <a:pt x="177" y="95"/>
                    <a:pt x="177" y="95"/>
                    <a:pt x="177" y="95"/>
                  </a:cubicBezTo>
                  <a:cubicBezTo>
                    <a:pt x="177" y="87"/>
                    <a:pt x="175" y="78"/>
                    <a:pt x="173" y="69"/>
                  </a:cubicBezTo>
                  <a:cubicBezTo>
                    <a:pt x="176" y="74"/>
                    <a:pt x="180" y="78"/>
                    <a:pt x="183" y="78"/>
                  </a:cubicBezTo>
                  <a:cubicBezTo>
                    <a:pt x="184" y="78"/>
                    <a:pt x="184" y="78"/>
                    <a:pt x="185" y="78"/>
                  </a:cubicBezTo>
                  <a:cubicBezTo>
                    <a:pt x="188" y="74"/>
                    <a:pt x="178" y="56"/>
                    <a:pt x="169" y="53"/>
                  </a:cubicBezTo>
                  <a:cubicBezTo>
                    <a:pt x="171" y="51"/>
                    <a:pt x="172" y="49"/>
                    <a:pt x="172" y="46"/>
                  </a:cubicBezTo>
                  <a:cubicBezTo>
                    <a:pt x="172" y="41"/>
                    <a:pt x="168" y="37"/>
                    <a:pt x="163" y="37"/>
                  </a:cubicBezTo>
                  <a:moveTo>
                    <a:pt x="96" y="0"/>
                  </a:moveTo>
                  <a:cubicBezTo>
                    <a:pt x="88" y="0"/>
                    <a:pt x="81" y="6"/>
                    <a:pt x="81" y="14"/>
                  </a:cubicBezTo>
                  <a:cubicBezTo>
                    <a:pt x="81" y="19"/>
                    <a:pt x="83" y="23"/>
                    <a:pt x="87" y="26"/>
                  </a:cubicBezTo>
                  <a:cubicBezTo>
                    <a:pt x="72" y="31"/>
                    <a:pt x="55" y="61"/>
                    <a:pt x="60" y="67"/>
                  </a:cubicBezTo>
                  <a:cubicBezTo>
                    <a:pt x="61" y="68"/>
                    <a:pt x="62" y="68"/>
                    <a:pt x="63" y="68"/>
                  </a:cubicBezTo>
                  <a:cubicBezTo>
                    <a:pt x="68" y="68"/>
                    <a:pt x="75" y="60"/>
                    <a:pt x="80" y="53"/>
                  </a:cubicBezTo>
                  <a:cubicBezTo>
                    <a:pt x="76" y="67"/>
                    <a:pt x="74" y="82"/>
                    <a:pt x="72" y="95"/>
                  </a:cubicBezTo>
                  <a:cubicBezTo>
                    <a:pt x="86" y="95"/>
                    <a:pt x="86" y="95"/>
                    <a:pt x="86" y="95"/>
                  </a:cubicBezTo>
                  <a:cubicBezTo>
                    <a:pt x="86" y="88"/>
                    <a:pt x="91" y="78"/>
                    <a:pt x="96" y="78"/>
                  </a:cubicBezTo>
                  <a:cubicBezTo>
                    <a:pt x="101" y="78"/>
                    <a:pt x="106" y="88"/>
                    <a:pt x="106" y="95"/>
                  </a:cubicBezTo>
                  <a:cubicBezTo>
                    <a:pt x="119" y="95"/>
                    <a:pt x="119" y="95"/>
                    <a:pt x="119" y="95"/>
                  </a:cubicBezTo>
                  <a:cubicBezTo>
                    <a:pt x="118" y="82"/>
                    <a:pt x="115" y="67"/>
                    <a:pt x="112" y="53"/>
                  </a:cubicBezTo>
                  <a:cubicBezTo>
                    <a:pt x="117" y="60"/>
                    <a:pt x="124" y="68"/>
                    <a:pt x="128" y="68"/>
                  </a:cubicBezTo>
                  <a:cubicBezTo>
                    <a:pt x="130" y="68"/>
                    <a:pt x="131" y="68"/>
                    <a:pt x="131" y="67"/>
                  </a:cubicBezTo>
                  <a:cubicBezTo>
                    <a:pt x="137" y="61"/>
                    <a:pt x="120" y="31"/>
                    <a:pt x="105" y="26"/>
                  </a:cubicBezTo>
                  <a:cubicBezTo>
                    <a:pt x="108" y="23"/>
                    <a:pt x="111" y="19"/>
                    <a:pt x="111" y="14"/>
                  </a:cubicBezTo>
                  <a:cubicBezTo>
                    <a:pt x="111" y="6"/>
                    <a:pt x="104" y="0"/>
                    <a:pt x="96" y="0"/>
                  </a:cubicBezTo>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ndParaRPr>
            </a:p>
          </p:txBody>
        </p:sp>
      </p:grpSp>
      <p:sp>
        <p:nvSpPr>
          <p:cNvPr id="213" name="TextBox 212"/>
          <p:cNvSpPr txBox="1"/>
          <p:nvPr/>
        </p:nvSpPr>
        <p:spPr>
          <a:xfrm>
            <a:off x="224864" y="4080894"/>
            <a:ext cx="1829347" cy="420564"/>
          </a:xfrm>
          <a:prstGeom prst="rect">
            <a:avLst/>
          </a:prstGeom>
          <a:noFill/>
        </p:spPr>
        <p:txBody>
          <a:bodyPr wrap="none" lIns="91440" tIns="45720" rIns="91440" bIns="45720" rtlCol="0">
            <a:spAutoFit/>
          </a:bodyPr>
          <a:lstStyle/>
          <a:p>
            <a:r>
              <a:rPr lang="zh-CN" altLang="en-US" sz="2133" b="1" dirty="0">
                <a:solidFill>
                  <a:schemeClr val="bg1"/>
                </a:solidFill>
                <a:latin typeface="微软雅黑" pitchFamily="34" charset="-122"/>
                <a:ea typeface="微软雅黑" pitchFamily="34" charset="-122"/>
              </a:rPr>
              <a:t>点击添加文本</a:t>
            </a:r>
          </a:p>
        </p:txBody>
      </p:sp>
      <p:sp>
        <p:nvSpPr>
          <p:cNvPr id="214" name="Rectangle 111"/>
          <p:cNvSpPr/>
          <p:nvPr/>
        </p:nvSpPr>
        <p:spPr>
          <a:xfrm>
            <a:off x="207171" y="4568072"/>
            <a:ext cx="4159084" cy="523220"/>
          </a:xfrm>
          <a:prstGeom prst="rect">
            <a:avLst/>
          </a:prstGeom>
        </p:spPr>
        <p:txBody>
          <a:bodyPr wrap="square" lIns="91440" tIns="45720" rIns="91440" bIns="45720">
            <a:spAutoFit/>
          </a:bodyPr>
          <a:lstStyle/>
          <a:p>
            <a:r>
              <a:rPr lang="zh-CN" altLang="en-US" sz="1400" dirty="0">
                <a:solidFill>
                  <a:schemeClr val="bg1"/>
                </a:solidFill>
                <a:latin typeface="微软雅黑" pitchFamily="34" charset="-122"/>
                <a:ea typeface="微软雅黑" pitchFamily="34" charset="-122"/>
              </a:rPr>
              <a:t>点击输入具体内容点击输入简要文本内容，文字内容需概况精炼的说明该分项</a:t>
            </a:r>
            <a:r>
              <a:rPr lang="zh-CN" altLang="en-US" sz="1400" dirty="0" smtClean="0">
                <a:solidFill>
                  <a:schemeClr val="bg1"/>
                </a:solidFill>
                <a:latin typeface="微软雅黑" pitchFamily="34" charset="-122"/>
                <a:ea typeface="微软雅黑" pitchFamily="34" charset="-122"/>
              </a:rPr>
              <a:t>内容</a:t>
            </a:r>
            <a:endParaRPr lang="en-US" altLang="zh-CN" sz="1400" dirty="0">
              <a:solidFill>
                <a:schemeClr val="bg1"/>
              </a:solidFill>
              <a:latin typeface="微软雅黑" pitchFamily="34" charset="-122"/>
              <a:ea typeface="微软雅黑" pitchFamily="34" charset="-122"/>
            </a:endParaRPr>
          </a:p>
        </p:txBody>
      </p:sp>
      <p:sp>
        <p:nvSpPr>
          <p:cNvPr id="75" name="TextBox 74"/>
          <p:cNvSpPr txBox="1"/>
          <p:nvPr/>
        </p:nvSpPr>
        <p:spPr>
          <a:xfrm>
            <a:off x="5436229" y="1313830"/>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76" name="TextBox 75"/>
          <p:cNvSpPr txBox="1"/>
          <p:nvPr/>
        </p:nvSpPr>
        <p:spPr>
          <a:xfrm>
            <a:off x="5436229" y="1627845"/>
            <a:ext cx="2779659"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a:t>
            </a:r>
            <a:r>
              <a:rPr lang="zh-CN" altLang="en-US" sz="1200" dirty="0" smtClean="0">
                <a:solidFill>
                  <a:schemeClr val="bg1"/>
                </a:solidFill>
                <a:latin typeface="微软雅黑" pitchFamily="34" charset="-122"/>
                <a:ea typeface="微软雅黑" pitchFamily="34" charset="-122"/>
              </a:rPr>
              <a:t>文本</a:t>
            </a:r>
            <a:endParaRPr lang="en-US" altLang="zh-CN" sz="1200" dirty="0">
              <a:solidFill>
                <a:schemeClr val="bg1"/>
              </a:solidFill>
              <a:latin typeface="微软雅黑" pitchFamily="34" charset="-122"/>
              <a:ea typeface="微软雅黑" pitchFamily="34" charset="-122"/>
            </a:endParaRPr>
          </a:p>
        </p:txBody>
      </p:sp>
      <p:sp>
        <p:nvSpPr>
          <p:cNvPr id="77" name="TextBox 76"/>
          <p:cNvSpPr txBox="1"/>
          <p:nvPr/>
        </p:nvSpPr>
        <p:spPr>
          <a:xfrm>
            <a:off x="6545581" y="2579890"/>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78" name="TextBox 77"/>
          <p:cNvSpPr txBox="1"/>
          <p:nvPr/>
        </p:nvSpPr>
        <p:spPr>
          <a:xfrm>
            <a:off x="6545581" y="2893905"/>
            <a:ext cx="2779659"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a:t>
            </a:r>
            <a:r>
              <a:rPr lang="zh-CN" altLang="en-US" sz="1200" dirty="0" smtClean="0">
                <a:solidFill>
                  <a:schemeClr val="bg1"/>
                </a:solidFill>
                <a:latin typeface="微软雅黑" pitchFamily="34" charset="-122"/>
                <a:ea typeface="微软雅黑" pitchFamily="34" charset="-122"/>
              </a:rPr>
              <a:t>文本</a:t>
            </a:r>
            <a:endParaRPr lang="en-US" altLang="zh-CN" sz="1200" dirty="0">
              <a:solidFill>
                <a:schemeClr val="bg1"/>
              </a:solidFill>
              <a:latin typeface="微软雅黑" pitchFamily="34" charset="-122"/>
              <a:ea typeface="微软雅黑" pitchFamily="34" charset="-122"/>
            </a:endParaRPr>
          </a:p>
        </p:txBody>
      </p:sp>
      <p:sp>
        <p:nvSpPr>
          <p:cNvPr id="79" name="TextBox 78"/>
          <p:cNvSpPr txBox="1"/>
          <p:nvPr/>
        </p:nvSpPr>
        <p:spPr>
          <a:xfrm>
            <a:off x="7381877" y="3687722"/>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80" name="TextBox 79"/>
          <p:cNvSpPr txBox="1"/>
          <p:nvPr/>
        </p:nvSpPr>
        <p:spPr>
          <a:xfrm>
            <a:off x="7381877" y="4001737"/>
            <a:ext cx="2779659"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a:t>
            </a:r>
            <a:r>
              <a:rPr lang="zh-CN" altLang="en-US" sz="1200" dirty="0" smtClean="0">
                <a:solidFill>
                  <a:schemeClr val="bg1"/>
                </a:solidFill>
                <a:latin typeface="微软雅黑" pitchFamily="34" charset="-122"/>
                <a:ea typeface="微软雅黑" pitchFamily="34" charset="-122"/>
              </a:rPr>
              <a:t>简要</a:t>
            </a:r>
            <a:endParaRPr lang="en-US" altLang="zh-CN" sz="1200" dirty="0">
              <a:solidFill>
                <a:schemeClr val="bg1"/>
              </a:solidFill>
              <a:latin typeface="微软雅黑" pitchFamily="34" charset="-122"/>
              <a:ea typeface="微软雅黑" pitchFamily="34" charset="-122"/>
            </a:endParaRPr>
          </a:p>
        </p:txBody>
      </p:sp>
      <p:sp>
        <p:nvSpPr>
          <p:cNvPr id="81" name="TextBox 80"/>
          <p:cNvSpPr txBox="1"/>
          <p:nvPr/>
        </p:nvSpPr>
        <p:spPr>
          <a:xfrm>
            <a:off x="8215887" y="4906890"/>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82" name="TextBox 81"/>
          <p:cNvSpPr txBox="1"/>
          <p:nvPr/>
        </p:nvSpPr>
        <p:spPr>
          <a:xfrm>
            <a:off x="8215887" y="5220905"/>
            <a:ext cx="2779659" cy="276999"/>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a:t>
            </a:r>
            <a:r>
              <a:rPr lang="zh-CN" altLang="en-US" sz="1200" dirty="0" smtClean="0">
                <a:solidFill>
                  <a:schemeClr val="bg1"/>
                </a:solidFill>
                <a:latin typeface="微软雅黑" pitchFamily="34" charset="-122"/>
                <a:ea typeface="微软雅黑" pitchFamily="34" charset="-122"/>
              </a:rPr>
              <a:t>文本</a:t>
            </a:r>
            <a:endParaRPr lang="en-US" altLang="zh-CN" sz="1200" dirty="0">
              <a:solidFill>
                <a:schemeClr val="bg1"/>
              </a:solidFill>
              <a:latin typeface="微软雅黑" pitchFamily="34" charset="-122"/>
              <a:ea typeface="微软雅黑" pitchFamily="34" charset="-122"/>
            </a:endParaRPr>
          </a:p>
        </p:txBody>
      </p:sp>
      <p:sp>
        <p:nvSpPr>
          <p:cNvPr id="70" name="矩形 69"/>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71" name="文本框 70"/>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72506324"/>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anim calcmode="lin" valueType="num">
                                      <p:cBhvr>
                                        <p:cTn id="8" dur="1000" fill="hold"/>
                                        <p:tgtEl>
                                          <p:spTgt spid="143"/>
                                        </p:tgtEl>
                                        <p:attrNameLst>
                                          <p:attrName>ppt_x</p:attrName>
                                        </p:attrNameLst>
                                      </p:cBhvr>
                                      <p:tavLst>
                                        <p:tav tm="0">
                                          <p:val>
                                            <p:strVal val="#ppt_x"/>
                                          </p:val>
                                        </p:tav>
                                        <p:tav tm="100000">
                                          <p:val>
                                            <p:strVal val="#ppt_x"/>
                                          </p:val>
                                        </p:tav>
                                      </p:tavLst>
                                    </p:anim>
                                    <p:anim calcmode="lin" valueType="num">
                                      <p:cBhvr>
                                        <p:cTn id="9" dur="1000" fill="hold"/>
                                        <p:tgtEl>
                                          <p:spTgt spid="1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13"/>
                                        </p:tgtEl>
                                        <p:attrNameLst>
                                          <p:attrName>style.visibility</p:attrName>
                                        </p:attrNameLst>
                                      </p:cBhvr>
                                      <p:to>
                                        <p:strVal val="visible"/>
                                      </p:to>
                                    </p:set>
                                    <p:animEffect transition="in" filter="wipe(left)">
                                      <p:cBhvr>
                                        <p:cTn id="13" dur="500"/>
                                        <p:tgtEl>
                                          <p:spTgt spid="2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wipe(left)">
                                      <p:cBhvr>
                                        <p:cTn id="17" dur="500"/>
                                        <p:tgtEl>
                                          <p:spTgt spid="214"/>
                                        </p:tgtEl>
                                      </p:cBhvr>
                                    </p:animEffect>
                                  </p:child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250" fill="hold"/>
                                        <p:tgtEl>
                                          <p:spTgt spid="75"/>
                                        </p:tgtEl>
                                        <p:attrNameLst>
                                          <p:attrName>ppt_x</p:attrName>
                                        </p:attrNameLst>
                                      </p:cBhvr>
                                      <p:tavLst>
                                        <p:tav tm="0">
                                          <p:val>
                                            <p:strVal val="1+#ppt_w/2"/>
                                          </p:val>
                                        </p:tav>
                                        <p:tav tm="100000">
                                          <p:val>
                                            <p:strVal val="#ppt_x"/>
                                          </p:val>
                                        </p:tav>
                                      </p:tavLst>
                                    </p:anim>
                                    <p:anim calcmode="lin" valueType="num">
                                      <p:cBhvr additive="base">
                                        <p:cTn id="22" dur="250" fill="hold"/>
                                        <p:tgtEl>
                                          <p:spTgt spid="7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up)">
                                      <p:cBhvr>
                                        <p:cTn id="26" dur="500"/>
                                        <p:tgtEl>
                                          <p:spTgt spid="76"/>
                                        </p:tgtEl>
                                      </p:cBhvr>
                                    </p:animEffect>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 calcmode="lin" valueType="num">
                                      <p:cBhvr additive="base">
                                        <p:cTn id="30" dur="250" fill="hold"/>
                                        <p:tgtEl>
                                          <p:spTgt spid="77"/>
                                        </p:tgtEl>
                                        <p:attrNameLst>
                                          <p:attrName>ppt_x</p:attrName>
                                        </p:attrNameLst>
                                      </p:cBhvr>
                                      <p:tavLst>
                                        <p:tav tm="0">
                                          <p:val>
                                            <p:strVal val="1+#ppt_w/2"/>
                                          </p:val>
                                        </p:tav>
                                        <p:tav tm="100000">
                                          <p:val>
                                            <p:strVal val="#ppt_x"/>
                                          </p:val>
                                        </p:tav>
                                      </p:tavLst>
                                    </p:anim>
                                    <p:anim calcmode="lin" valueType="num">
                                      <p:cBhvr additive="base">
                                        <p:cTn id="31" dur="250" fill="hold"/>
                                        <p:tgtEl>
                                          <p:spTgt spid="77"/>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up)">
                                      <p:cBhvr>
                                        <p:cTn id="35" dur="500"/>
                                        <p:tgtEl>
                                          <p:spTgt spid="78"/>
                                        </p:tgtEl>
                                      </p:cBhvr>
                                    </p:animEffect>
                                  </p:childTnLst>
                                </p:cTn>
                              </p:par>
                            </p:childTnLst>
                          </p:cTn>
                        </p:par>
                        <p:par>
                          <p:cTn id="36" fill="hold">
                            <p:stCondLst>
                              <p:cond delay="4000"/>
                            </p:stCondLst>
                            <p:childTnLst>
                              <p:par>
                                <p:cTn id="37" presetID="2" presetClass="entr" presetSubtype="2" fill="hold" grpId="0" nodeType="after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250" fill="hold"/>
                                        <p:tgtEl>
                                          <p:spTgt spid="79"/>
                                        </p:tgtEl>
                                        <p:attrNameLst>
                                          <p:attrName>ppt_x</p:attrName>
                                        </p:attrNameLst>
                                      </p:cBhvr>
                                      <p:tavLst>
                                        <p:tav tm="0">
                                          <p:val>
                                            <p:strVal val="1+#ppt_w/2"/>
                                          </p:val>
                                        </p:tav>
                                        <p:tav tm="100000">
                                          <p:val>
                                            <p:strVal val="#ppt_x"/>
                                          </p:val>
                                        </p:tav>
                                      </p:tavLst>
                                    </p:anim>
                                    <p:anim calcmode="lin" valueType="num">
                                      <p:cBhvr additive="base">
                                        <p:cTn id="40" dur="250" fill="hold"/>
                                        <p:tgtEl>
                                          <p:spTgt spid="79"/>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wipe(up)">
                                      <p:cBhvr>
                                        <p:cTn id="44" dur="500"/>
                                        <p:tgtEl>
                                          <p:spTgt spid="80"/>
                                        </p:tgtEl>
                                      </p:cBhvr>
                                    </p:animEffect>
                                  </p:childTnLst>
                                </p:cTn>
                              </p:par>
                            </p:childTnLst>
                          </p:cTn>
                        </p:par>
                        <p:par>
                          <p:cTn id="45" fill="hold">
                            <p:stCondLst>
                              <p:cond delay="5000"/>
                            </p:stCondLst>
                            <p:childTnLst>
                              <p:par>
                                <p:cTn id="46" presetID="2" presetClass="entr" presetSubtype="2" fill="hold" grpId="0" nodeType="after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250" fill="hold"/>
                                        <p:tgtEl>
                                          <p:spTgt spid="81"/>
                                        </p:tgtEl>
                                        <p:attrNameLst>
                                          <p:attrName>ppt_x</p:attrName>
                                        </p:attrNameLst>
                                      </p:cBhvr>
                                      <p:tavLst>
                                        <p:tav tm="0">
                                          <p:val>
                                            <p:strVal val="1+#ppt_w/2"/>
                                          </p:val>
                                        </p:tav>
                                        <p:tav tm="100000">
                                          <p:val>
                                            <p:strVal val="#ppt_x"/>
                                          </p:val>
                                        </p:tav>
                                      </p:tavLst>
                                    </p:anim>
                                    <p:anim calcmode="lin" valueType="num">
                                      <p:cBhvr additive="base">
                                        <p:cTn id="49" dur="250" fill="hold"/>
                                        <p:tgtEl>
                                          <p:spTgt spid="81"/>
                                        </p:tgtEl>
                                        <p:attrNameLst>
                                          <p:attrName>ppt_y</p:attrName>
                                        </p:attrNameLst>
                                      </p:cBhvr>
                                      <p:tavLst>
                                        <p:tav tm="0">
                                          <p:val>
                                            <p:strVal val="#ppt_y"/>
                                          </p:val>
                                        </p:tav>
                                        <p:tav tm="100000">
                                          <p:val>
                                            <p:strVal val="#ppt_y"/>
                                          </p:val>
                                        </p:tav>
                                      </p:tavLst>
                                    </p:anim>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up)">
                                      <p:cBhvr>
                                        <p:cTn id="53" dur="500"/>
                                        <p:tgtEl>
                                          <p:spTgt spid="82"/>
                                        </p:tgtEl>
                                      </p:cBhvr>
                                    </p:animEffect>
                                  </p:childTnLst>
                                </p:cTn>
                              </p:par>
                            </p:childTnLst>
                          </p:cTn>
                        </p:par>
                        <p:par>
                          <p:cTn id="54" fill="hold">
                            <p:stCondLst>
                              <p:cond delay="6000"/>
                            </p:stCondLst>
                            <p:childTnLst>
                              <p:par>
                                <p:cTn id="55" presetID="22" presetClass="entr" presetSubtype="4" fill="hold" grpId="0" nodeType="after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down)">
                                      <p:cBhvr>
                                        <p:cTn id="5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4" grpId="0"/>
      <p:bldP spid="75" grpId="0"/>
      <p:bldP spid="76" grpId="0"/>
      <p:bldP spid="77" grpId="0"/>
      <p:bldP spid="78" grpId="0"/>
      <p:bldP spid="79" grpId="0"/>
      <p:bldP spid="80" grpId="0"/>
      <p:bldP spid="81" grpId="0"/>
      <p:bldP spid="82" grpId="0"/>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711759" y="1685184"/>
            <a:ext cx="695459" cy="4816157"/>
            <a:chOff x="4160049" y="1274619"/>
            <a:chExt cx="695459" cy="4816157"/>
          </a:xfrm>
          <a:solidFill>
            <a:schemeClr val="tx1">
              <a:lumMod val="50000"/>
              <a:lumOff val="50000"/>
            </a:schemeClr>
          </a:solidFill>
        </p:grpSpPr>
        <p:sp>
          <p:nvSpPr>
            <p:cNvPr id="4" name="Rectangle 4"/>
            <p:cNvSpPr/>
            <p:nvPr/>
          </p:nvSpPr>
          <p:spPr>
            <a:xfrm>
              <a:off x="4160049" y="1274619"/>
              <a:ext cx="695459" cy="4059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5" name="Isosceles Triangle 5"/>
            <p:cNvSpPr/>
            <p:nvPr/>
          </p:nvSpPr>
          <p:spPr>
            <a:xfrm flipV="1">
              <a:off x="4160049" y="5334390"/>
              <a:ext cx="695459" cy="756386"/>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6" name="Isosceles Triangle 6"/>
            <p:cNvSpPr/>
            <p:nvPr/>
          </p:nvSpPr>
          <p:spPr>
            <a:xfrm flipV="1">
              <a:off x="4399999" y="5852463"/>
              <a:ext cx="220319" cy="23831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grpSp>
        <p:nvGrpSpPr>
          <p:cNvPr id="7" name="Group 7"/>
          <p:cNvGrpSpPr/>
          <p:nvPr/>
        </p:nvGrpSpPr>
        <p:grpSpPr>
          <a:xfrm>
            <a:off x="5013757" y="4114990"/>
            <a:ext cx="1393459" cy="1338773"/>
            <a:chOff x="5013756" y="3958570"/>
            <a:chExt cx="1393459" cy="1338773"/>
          </a:xfrm>
        </p:grpSpPr>
        <p:sp>
          <p:nvSpPr>
            <p:cNvPr id="8" name="Diamond 8"/>
            <p:cNvSpPr/>
            <p:nvPr/>
          </p:nvSpPr>
          <p:spPr>
            <a:xfrm>
              <a:off x="5013756" y="3958570"/>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9" name="Group 9"/>
            <p:cNvGrpSpPr/>
            <p:nvPr/>
          </p:nvGrpSpPr>
          <p:grpSpPr>
            <a:xfrm>
              <a:off x="5478313" y="4439043"/>
              <a:ext cx="464344" cy="377825"/>
              <a:chOff x="10074275" y="4479132"/>
              <a:chExt cx="464344" cy="377825"/>
            </a:xfrm>
            <a:solidFill>
              <a:schemeClr val="bg1"/>
            </a:solidFill>
          </p:grpSpPr>
          <p:sp>
            <p:nvSpPr>
              <p:cNvPr id="10"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11" name="AutoShape 6"/>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grpSp>
        <p:nvGrpSpPr>
          <p:cNvPr id="12" name="Group 12"/>
          <p:cNvGrpSpPr/>
          <p:nvPr/>
        </p:nvGrpSpPr>
        <p:grpSpPr>
          <a:xfrm>
            <a:off x="5711759" y="1685184"/>
            <a:ext cx="1393459" cy="1338773"/>
            <a:chOff x="5711758" y="1528765"/>
            <a:chExt cx="1393459" cy="1338773"/>
          </a:xfrm>
        </p:grpSpPr>
        <p:sp>
          <p:nvSpPr>
            <p:cNvPr id="13" name="Diamond 13"/>
            <p:cNvSpPr/>
            <p:nvPr/>
          </p:nvSpPr>
          <p:spPr>
            <a:xfrm>
              <a:off x="5711758" y="1528765"/>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sp>
          <p:nvSpPr>
            <p:cNvPr id="14" name="AutoShape 83"/>
            <p:cNvSpPr/>
            <p:nvPr/>
          </p:nvSpPr>
          <p:spPr bwMode="auto">
            <a:xfrm>
              <a:off x="6169646" y="2025969"/>
              <a:ext cx="464344"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nvGrpSpPr>
          <p:cNvPr id="15" name="Group 15"/>
          <p:cNvGrpSpPr/>
          <p:nvPr/>
        </p:nvGrpSpPr>
        <p:grpSpPr>
          <a:xfrm>
            <a:off x="5710488" y="3317062"/>
            <a:ext cx="1393459" cy="1338773"/>
            <a:chOff x="5710487" y="3160643"/>
            <a:chExt cx="1393459" cy="1338773"/>
          </a:xfrm>
        </p:grpSpPr>
        <p:sp>
          <p:nvSpPr>
            <p:cNvPr id="16" name="Diamond 16"/>
            <p:cNvSpPr/>
            <p:nvPr/>
          </p:nvSpPr>
          <p:spPr>
            <a:xfrm>
              <a:off x="5710487" y="3160643"/>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17" name="Group 17"/>
            <p:cNvGrpSpPr/>
            <p:nvPr/>
          </p:nvGrpSpPr>
          <p:grpSpPr>
            <a:xfrm>
              <a:off x="6175045" y="3597325"/>
              <a:ext cx="464344" cy="464344"/>
              <a:chOff x="4439444" y="2582069"/>
              <a:chExt cx="464344" cy="464344"/>
            </a:xfrm>
            <a:solidFill>
              <a:schemeClr val="bg1"/>
            </a:solidFill>
          </p:grpSpPr>
          <p:sp>
            <p:nvSpPr>
              <p:cNvPr id="18"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19"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20"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grpSp>
        <p:nvGrpSpPr>
          <p:cNvPr id="21" name="Group 21"/>
          <p:cNvGrpSpPr/>
          <p:nvPr/>
        </p:nvGrpSpPr>
        <p:grpSpPr>
          <a:xfrm>
            <a:off x="5013757" y="2501123"/>
            <a:ext cx="1393459" cy="1338773"/>
            <a:chOff x="5013757" y="2344704"/>
            <a:chExt cx="1393459" cy="1338773"/>
          </a:xfrm>
        </p:grpSpPr>
        <p:sp>
          <p:nvSpPr>
            <p:cNvPr id="22" name="Diamond 22"/>
            <p:cNvSpPr/>
            <p:nvPr/>
          </p:nvSpPr>
          <p:spPr>
            <a:xfrm>
              <a:off x="5013757" y="2344704"/>
              <a:ext cx="1393459" cy="1338773"/>
            </a:xfrm>
            <a:prstGeom prst="diamond">
              <a:avLst/>
            </a:prstGeom>
            <a:gradFill flip="none" rotWithShape="1">
              <a:gsLst>
                <a:gs pos="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23" name="Group 23"/>
            <p:cNvGrpSpPr/>
            <p:nvPr/>
          </p:nvGrpSpPr>
          <p:grpSpPr>
            <a:xfrm>
              <a:off x="5478313" y="2752368"/>
              <a:ext cx="464344" cy="464344"/>
              <a:chOff x="4439444" y="1652588"/>
              <a:chExt cx="464344" cy="464344"/>
            </a:xfrm>
            <a:solidFill>
              <a:schemeClr val="bg2"/>
            </a:solidFill>
          </p:grpSpPr>
          <p:sp>
            <p:nvSpPr>
              <p:cNvPr id="24"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25"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26"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sp>
        <p:nvSpPr>
          <p:cNvPr id="43" name="TextBox 42"/>
          <p:cNvSpPr txBox="1"/>
          <p:nvPr/>
        </p:nvSpPr>
        <p:spPr>
          <a:xfrm>
            <a:off x="3336079" y="2948599"/>
            <a:ext cx="1415772" cy="338554"/>
          </a:xfrm>
          <a:prstGeom prst="rect">
            <a:avLst/>
          </a:prstGeom>
          <a:noFill/>
        </p:spPr>
        <p:txBody>
          <a:bodyPr wrap="none" rtlCol="0">
            <a:spAutoFit/>
          </a:bodyPr>
          <a:lstStyle/>
          <a:p>
            <a:pPr algn="r"/>
            <a:r>
              <a:rPr lang="zh-CN" altLang="en-US" sz="1600" b="1" dirty="0">
                <a:solidFill>
                  <a:schemeClr val="bg1"/>
                </a:solidFill>
                <a:latin typeface="微软雅黑" pitchFamily="34" charset="-122"/>
                <a:ea typeface="微软雅黑" pitchFamily="34" charset="-122"/>
              </a:rPr>
              <a:t>点击添加文本</a:t>
            </a:r>
          </a:p>
        </p:txBody>
      </p:sp>
      <p:sp>
        <p:nvSpPr>
          <p:cNvPr id="44" name="TextBox 43"/>
          <p:cNvSpPr txBox="1"/>
          <p:nvPr/>
        </p:nvSpPr>
        <p:spPr>
          <a:xfrm>
            <a:off x="1442398" y="3262614"/>
            <a:ext cx="3289133" cy="461665"/>
          </a:xfrm>
          <a:prstGeom prst="rect">
            <a:avLst/>
          </a:prstGeom>
          <a:noFill/>
        </p:spPr>
        <p:txBody>
          <a:bodyPr wrap="square" rtlCol="0">
            <a:spAutoFit/>
          </a:bodyPr>
          <a:lstStyle/>
          <a:p>
            <a:pPr algn="r"/>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45" name="TextBox 44"/>
          <p:cNvSpPr txBox="1"/>
          <p:nvPr/>
        </p:nvSpPr>
        <p:spPr>
          <a:xfrm>
            <a:off x="3336079" y="4377247"/>
            <a:ext cx="1415772" cy="338554"/>
          </a:xfrm>
          <a:prstGeom prst="rect">
            <a:avLst/>
          </a:prstGeom>
          <a:noFill/>
        </p:spPr>
        <p:txBody>
          <a:bodyPr wrap="none" rtlCol="0">
            <a:spAutoFit/>
          </a:bodyPr>
          <a:lstStyle/>
          <a:p>
            <a:pPr algn="r"/>
            <a:r>
              <a:rPr lang="zh-CN" altLang="en-US" sz="1600" b="1" dirty="0">
                <a:solidFill>
                  <a:schemeClr val="bg1"/>
                </a:solidFill>
                <a:latin typeface="微软雅黑" pitchFamily="34" charset="-122"/>
                <a:ea typeface="微软雅黑" pitchFamily="34" charset="-122"/>
              </a:rPr>
              <a:t>点击添加文本</a:t>
            </a:r>
          </a:p>
        </p:txBody>
      </p:sp>
      <p:sp>
        <p:nvSpPr>
          <p:cNvPr id="46" name="TextBox 45"/>
          <p:cNvSpPr txBox="1"/>
          <p:nvPr/>
        </p:nvSpPr>
        <p:spPr>
          <a:xfrm>
            <a:off x="1442398" y="4691262"/>
            <a:ext cx="3289133" cy="461665"/>
          </a:xfrm>
          <a:prstGeom prst="rect">
            <a:avLst/>
          </a:prstGeom>
          <a:noFill/>
        </p:spPr>
        <p:txBody>
          <a:bodyPr wrap="square" rtlCol="0">
            <a:spAutoFit/>
          </a:bodyPr>
          <a:lstStyle/>
          <a:p>
            <a:pPr algn="r"/>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47" name="TextBox 46"/>
          <p:cNvSpPr txBox="1"/>
          <p:nvPr/>
        </p:nvSpPr>
        <p:spPr>
          <a:xfrm>
            <a:off x="7240205" y="2022388"/>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48" name="TextBox 47"/>
          <p:cNvSpPr txBox="1"/>
          <p:nvPr/>
        </p:nvSpPr>
        <p:spPr>
          <a:xfrm>
            <a:off x="7240206" y="2336403"/>
            <a:ext cx="328913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49" name="TextBox 48"/>
          <p:cNvSpPr txBox="1"/>
          <p:nvPr/>
        </p:nvSpPr>
        <p:spPr>
          <a:xfrm>
            <a:off x="7240205" y="3451036"/>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50" name="TextBox 49"/>
          <p:cNvSpPr txBox="1"/>
          <p:nvPr/>
        </p:nvSpPr>
        <p:spPr>
          <a:xfrm>
            <a:off x="7240206" y="3765051"/>
            <a:ext cx="328913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35" name="矩形 34"/>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636134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style.rotation</p:attrName>
                                        </p:attrNameLst>
                                      </p:cBhvr>
                                      <p:tavLst>
                                        <p:tav tm="0">
                                          <p:val>
                                            <p:fltVal val="360"/>
                                          </p:val>
                                        </p:tav>
                                        <p:tav tm="100000">
                                          <p:val>
                                            <p:fltVal val="0"/>
                                          </p:val>
                                        </p:tav>
                                      </p:tavLst>
                                    </p:anim>
                                    <p:animEffect transition="in" filter="fade">
                                      <p:cBhvr>
                                        <p:cTn id="15" dur="500"/>
                                        <p:tgtEl>
                                          <p:spTgt spid="12"/>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250" fill="hold"/>
                                        <p:tgtEl>
                                          <p:spTgt spid="47"/>
                                        </p:tgtEl>
                                        <p:attrNameLst>
                                          <p:attrName>ppt_x</p:attrName>
                                        </p:attrNameLst>
                                      </p:cBhvr>
                                      <p:tavLst>
                                        <p:tav tm="0">
                                          <p:val>
                                            <p:strVal val="1+#ppt_w/2"/>
                                          </p:val>
                                        </p:tav>
                                        <p:tav tm="100000">
                                          <p:val>
                                            <p:strVal val="#ppt_x"/>
                                          </p:val>
                                        </p:tav>
                                      </p:tavLst>
                                    </p:anim>
                                    <p:anim calcmode="lin" valueType="num">
                                      <p:cBhvr additive="base">
                                        <p:cTn id="20" dur="250" fill="hold"/>
                                        <p:tgtEl>
                                          <p:spTgt spid="47"/>
                                        </p:tgtEl>
                                        <p:attrNameLst>
                                          <p:attrName>ppt_y</p:attrName>
                                        </p:attrNameLst>
                                      </p:cBhvr>
                                      <p:tavLst>
                                        <p:tav tm="0">
                                          <p:val>
                                            <p:strVal val="#ppt_y"/>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par>
                          <p:cTn id="24" fill="hold">
                            <p:stCondLst>
                              <p:cond delay="1500"/>
                            </p:stCondLst>
                            <p:childTnLst>
                              <p:par>
                                <p:cTn id="25" presetID="49" presetClass="entr" presetSubtype="0" decel="10000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360"/>
                                          </p:val>
                                        </p:tav>
                                        <p:tav tm="100000">
                                          <p:val>
                                            <p:fltVal val="0"/>
                                          </p:val>
                                        </p:tav>
                                      </p:tavLst>
                                    </p:anim>
                                    <p:animEffect transition="in" filter="fade">
                                      <p:cBhvr>
                                        <p:cTn id="30" dur="500"/>
                                        <p:tgtEl>
                                          <p:spTgt spid="21"/>
                                        </p:tgtEl>
                                      </p:cBhvr>
                                    </p:animEffect>
                                  </p:childTnLst>
                                </p:cTn>
                              </p:par>
                            </p:childTnLst>
                          </p:cTn>
                        </p:par>
                        <p:par>
                          <p:cTn id="31" fill="hold">
                            <p:stCondLst>
                              <p:cond delay="2000"/>
                            </p:stCondLst>
                            <p:childTnLst>
                              <p:par>
                                <p:cTn id="32" presetID="2" presetClass="entr" presetSubtype="8"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250" fill="hold"/>
                                        <p:tgtEl>
                                          <p:spTgt spid="43"/>
                                        </p:tgtEl>
                                        <p:attrNameLst>
                                          <p:attrName>ppt_x</p:attrName>
                                        </p:attrNameLst>
                                      </p:cBhvr>
                                      <p:tavLst>
                                        <p:tav tm="0">
                                          <p:val>
                                            <p:strVal val="0-#ppt_w/2"/>
                                          </p:val>
                                        </p:tav>
                                        <p:tav tm="100000">
                                          <p:val>
                                            <p:strVal val="#ppt_x"/>
                                          </p:val>
                                        </p:tav>
                                      </p:tavLst>
                                    </p:anim>
                                    <p:anim calcmode="lin" valueType="num">
                                      <p:cBhvr additive="base">
                                        <p:cTn id="35" dur="250" fill="hold"/>
                                        <p:tgtEl>
                                          <p:spTgt spid="43"/>
                                        </p:tgtEl>
                                        <p:attrNameLst>
                                          <p:attrName>ppt_y</p:attrName>
                                        </p:attrNameLst>
                                      </p:cBhvr>
                                      <p:tavLst>
                                        <p:tav tm="0">
                                          <p:val>
                                            <p:strVal val="#ppt_y"/>
                                          </p:val>
                                        </p:tav>
                                        <p:tav tm="100000">
                                          <p:val>
                                            <p:strVal val="#ppt_y"/>
                                          </p:val>
                                        </p:tav>
                                      </p:tavLst>
                                    </p:anim>
                                  </p:childTnLst>
                                </p:cTn>
                              </p:par>
                              <p:par>
                                <p:cTn id="36" presetID="22" presetClass="entr" presetSubtype="1"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up)">
                                      <p:cBhvr>
                                        <p:cTn id="38" dur="500"/>
                                        <p:tgtEl>
                                          <p:spTgt spid="44"/>
                                        </p:tgtEl>
                                      </p:cBhvr>
                                    </p:animEffect>
                                  </p:childTnLst>
                                </p:cTn>
                              </p:par>
                            </p:childTnLst>
                          </p:cTn>
                        </p:par>
                        <p:par>
                          <p:cTn id="39" fill="hold">
                            <p:stCondLst>
                              <p:cond delay="2500"/>
                            </p:stCondLst>
                            <p:childTnLst>
                              <p:par>
                                <p:cTn id="40" presetID="49" presetClass="entr" presetSubtype="0" decel="10000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 calcmode="lin" valueType="num">
                                      <p:cBhvr>
                                        <p:cTn id="44" dur="500" fill="hold"/>
                                        <p:tgtEl>
                                          <p:spTgt spid="15"/>
                                        </p:tgtEl>
                                        <p:attrNameLst>
                                          <p:attrName>style.rotation</p:attrName>
                                        </p:attrNameLst>
                                      </p:cBhvr>
                                      <p:tavLst>
                                        <p:tav tm="0">
                                          <p:val>
                                            <p:fltVal val="360"/>
                                          </p:val>
                                        </p:tav>
                                        <p:tav tm="100000">
                                          <p:val>
                                            <p:fltVal val="0"/>
                                          </p:val>
                                        </p:tav>
                                      </p:tavLst>
                                    </p:anim>
                                    <p:animEffect transition="in" filter="fade">
                                      <p:cBhvr>
                                        <p:cTn id="45" dur="500"/>
                                        <p:tgtEl>
                                          <p:spTgt spid="15"/>
                                        </p:tgtEl>
                                      </p:cBhvr>
                                    </p:animEffect>
                                  </p:childTnLst>
                                </p:cTn>
                              </p:par>
                            </p:childTnLst>
                          </p:cTn>
                        </p:par>
                        <p:par>
                          <p:cTn id="46" fill="hold">
                            <p:stCondLst>
                              <p:cond delay="3000"/>
                            </p:stCondLst>
                            <p:childTnLst>
                              <p:par>
                                <p:cTn id="47" presetID="2" presetClass="entr" presetSubtype="2"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250" fill="hold"/>
                                        <p:tgtEl>
                                          <p:spTgt spid="49"/>
                                        </p:tgtEl>
                                        <p:attrNameLst>
                                          <p:attrName>ppt_x</p:attrName>
                                        </p:attrNameLst>
                                      </p:cBhvr>
                                      <p:tavLst>
                                        <p:tav tm="0">
                                          <p:val>
                                            <p:strVal val="1+#ppt_w/2"/>
                                          </p:val>
                                        </p:tav>
                                        <p:tav tm="100000">
                                          <p:val>
                                            <p:strVal val="#ppt_x"/>
                                          </p:val>
                                        </p:tav>
                                      </p:tavLst>
                                    </p:anim>
                                    <p:anim calcmode="lin" valueType="num">
                                      <p:cBhvr additive="base">
                                        <p:cTn id="50" dur="250" fill="hold"/>
                                        <p:tgtEl>
                                          <p:spTgt spid="49"/>
                                        </p:tgtEl>
                                        <p:attrNameLst>
                                          <p:attrName>ppt_y</p:attrName>
                                        </p:attrNameLst>
                                      </p:cBhvr>
                                      <p:tavLst>
                                        <p:tav tm="0">
                                          <p:val>
                                            <p:strVal val="#ppt_y"/>
                                          </p:val>
                                        </p:tav>
                                        <p:tav tm="100000">
                                          <p:val>
                                            <p:strVal val="#ppt_y"/>
                                          </p:val>
                                        </p:tav>
                                      </p:tavLst>
                                    </p:anim>
                                  </p:childTnLst>
                                </p:cTn>
                              </p:par>
                              <p:par>
                                <p:cTn id="51" presetID="22" presetClass="entr" presetSubtype="1"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up)">
                                      <p:cBhvr>
                                        <p:cTn id="53" dur="500"/>
                                        <p:tgtEl>
                                          <p:spTgt spid="50"/>
                                        </p:tgtEl>
                                      </p:cBhvr>
                                    </p:animEffect>
                                  </p:childTnLst>
                                </p:cTn>
                              </p:par>
                            </p:childTnLst>
                          </p:cTn>
                        </p:par>
                        <p:par>
                          <p:cTn id="54" fill="hold">
                            <p:stCondLst>
                              <p:cond delay="3500"/>
                            </p:stCondLst>
                            <p:childTnLst>
                              <p:par>
                                <p:cTn id="55" presetID="49" presetClass="entr" presetSubtype="0" decel="100000"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 calcmode="lin" valueType="num">
                                      <p:cBhvr>
                                        <p:cTn id="59" dur="500" fill="hold"/>
                                        <p:tgtEl>
                                          <p:spTgt spid="7"/>
                                        </p:tgtEl>
                                        <p:attrNameLst>
                                          <p:attrName>style.rotation</p:attrName>
                                        </p:attrNameLst>
                                      </p:cBhvr>
                                      <p:tavLst>
                                        <p:tav tm="0">
                                          <p:val>
                                            <p:fltVal val="360"/>
                                          </p:val>
                                        </p:tav>
                                        <p:tav tm="100000">
                                          <p:val>
                                            <p:fltVal val="0"/>
                                          </p:val>
                                        </p:tav>
                                      </p:tavLst>
                                    </p:anim>
                                    <p:animEffect transition="in" filter="fade">
                                      <p:cBhvr>
                                        <p:cTn id="60" dur="500"/>
                                        <p:tgtEl>
                                          <p:spTgt spid="7"/>
                                        </p:tgtEl>
                                      </p:cBhvr>
                                    </p:animEffect>
                                  </p:childTnLst>
                                </p:cTn>
                              </p:par>
                            </p:childTnLst>
                          </p:cTn>
                        </p:par>
                        <p:par>
                          <p:cTn id="61" fill="hold">
                            <p:stCondLst>
                              <p:cond delay="4000"/>
                            </p:stCondLst>
                            <p:childTnLst>
                              <p:par>
                                <p:cTn id="62" presetID="2" presetClass="entr" presetSubtype="8"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250" fill="hold"/>
                                        <p:tgtEl>
                                          <p:spTgt spid="45"/>
                                        </p:tgtEl>
                                        <p:attrNameLst>
                                          <p:attrName>ppt_x</p:attrName>
                                        </p:attrNameLst>
                                      </p:cBhvr>
                                      <p:tavLst>
                                        <p:tav tm="0">
                                          <p:val>
                                            <p:strVal val="0-#ppt_w/2"/>
                                          </p:val>
                                        </p:tav>
                                        <p:tav tm="100000">
                                          <p:val>
                                            <p:strVal val="#ppt_x"/>
                                          </p:val>
                                        </p:tav>
                                      </p:tavLst>
                                    </p:anim>
                                    <p:anim calcmode="lin" valueType="num">
                                      <p:cBhvr additive="base">
                                        <p:cTn id="65" dur="250" fill="hold"/>
                                        <p:tgtEl>
                                          <p:spTgt spid="45"/>
                                        </p:tgtEl>
                                        <p:attrNameLst>
                                          <p:attrName>ppt_y</p:attrName>
                                        </p:attrNameLst>
                                      </p:cBhvr>
                                      <p:tavLst>
                                        <p:tav tm="0">
                                          <p:val>
                                            <p:strVal val="#ppt_y"/>
                                          </p:val>
                                        </p:tav>
                                        <p:tav tm="100000">
                                          <p:val>
                                            <p:strVal val="#ppt_y"/>
                                          </p:val>
                                        </p:tav>
                                      </p:tavLst>
                                    </p:anim>
                                  </p:childTnLst>
                                </p:cTn>
                              </p:par>
                              <p:par>
                                <p:cTn id="66" presetID="22" presetClass="entr" presetSubtype="1"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up)">
                                      <p:cBhvr>
                                        <p:cTn id="68" dur="500"/>
                                        <p:tgtEl>
                                          <p:spTgt spid="46"/>
                                        </p:tgtEl>
                                      </p:cBhvr>
                                    </p:animEffect>
                                  </p:childTnLst>
                                </p:cTn>
                              </p:par>
                            </p:childTnLst>
                          </p:cTn>
                        </p:par>
                        <p:par>
                          <p:cTn id="69" fill="hold">
                            <p:stCondLst>
                              <p:cond delay="4500"/>
                            </p:stCondLst>
                            <p:childTnLst>
                              <p:par>
                                <p:cTn id="70" presetID="22" presetClass="entr" presetSubtype="4" fill="hold" grpId="0"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down)">
                                      <p:cBhvr>
                                        <p:cTn id="7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0"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空心弧 44"/>
          <p:cNvSpPr/>
          <p:nvPr/>
        </p:nvSpPr>
        <p:spPr>
          <a:xfrm rot="11968239">
            <a:off x="379425" y="1277705"/>
            <a:ext cx="4481079" cy="4481080"/>
          </a:xfrm>
          <a:prstGeom prst="blockArc">
            <a:avLst>
              <a:gd name="adj1" fmla="val 5692214"/>
              <a:gd name="adj2" fmla="val 21588400"/>
              <a:gd name="adj3" fmla="val 751"/>
            </a:avLst>
          </a:prstGeom>
          <a:solidFill>
            <a:schemeClr val="bg1"/>
          </a:solidFill>
          <a:ln w="2540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4" name="空心弧 45"/>
          <p:cNvSpPr/>
          <p:nvPr/>
        </p:nvSpPr>
        <p:spPr>
          <a:xfrm rot="483470">
            <a:off x="1077925" y="1966105"/>
            <a:ext cx="3193761" cy="3193761"/>
          </a:xfrm>
          <a:prstGeom prst="blockArc">
            <a:avLst>
              <a:gd name="adj1" fmla="val 5692214"/>
              <a:gd name="adj2" fmla="val 42522"/>
              <a:gd name="adj3" fmla="val 1111"/>
            </a:avLst>
          </a:prstGeom>
          <a:solidFill>
            <a:schemeClr val="bg1"/>
          </a:solidFill>
          <a:ln w="2540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5" name="椭圆 46"/>
          <p:cNvSpPr/>
          <p:nvPr/>
        </p:nvSpPr>
        <p:spPr bwMode="auto">
          <a:xfrm>
            <a:off x="1268424" y="2156604"/>
            <a:ext cx="2814205" cy="2814205"/>
          </a:xfrm>
          <a:prstGeom prst="ellipse">
            <a:avLst/>
          </a:prstGeom>
          <a:solidFill>
            <a:schemeClr val="bg1"/>
          </a:solidFill>
          <a:ln w="25400" cap="flat" cmpd="sng" algn="ctr">
            <a:noFill/>
            <a:prstDash val="solid"/>
          </a:ln>
          <a:effectLst>
            <a:innerShdw blurRad="101600">
              <a:prstClr val="black"/>
            </a:innerShdw>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6" name="椭圆 47"/>
          <p:cNvSpPr/>
          <p:nvPr/>
        </p:nvSpPr>
        <p:spPr bwMode="auto">
          <a:xfrm>
            <a:off x="1395424" y="2270615"/>
            <a:ext cx="2551547"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7" name="椭圆 48"/>
          <p:cNvSpPr/>
          <p:nvPr/>
        </p:nvSpPr>
        <p:spPr bwMode="auto">
          <a:xfrm>
            <a:off x="1636435" y="2526058"/>
            <a:ext cx="2078183" cy="2079625"/>
          </a:xfrm>
          <a:prstGeom prst="ellipse">
            <a:avLst/>
          </a:prstGeom>
          <a:solidFill>
            <a:srgbClr val="87B0C7"/>
          </a:solidFill>
          <a:ln w="25400" cap="flat" cmpd="sng" algn="ctr">
            <a:no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28" name="椭圆 49"/>
          <p:cNvSpPr/>
          <p:nvPr/>
        </p:nvSpPr>
        <p:spPr bwMode="auto">
          <a:xfrm>
            <a:off x="1698493" y="2570797"/>
            <a:ext cx="1962727" cy="1962727"/>
          </a:xfrm>
          <a:prstGeom prst="ellipse">
            <a:avLst/>
          </a:prstGeom>
          <a:gradFill flip="none" rotWithShape="1">
            <a:gsLst>
              <a:gs pos="0">
                <a:schemeClr val="bg1">
                  <a:lumMod val="95000"/>
                </a:schemeClr>
              </a:gs>
              <a:gs pos="80000">
                <a:srgbClr val="FFFFFF"/>
              </a:gs>
              <a:gs pos="100000">
                <a:schemeClr val="bg1">
                  <a:lumMod val="95000"/>
                  <a:tint val="0"/>
                </a:schemeClr>
              </a:gs>
            </a:gsLst>
            <a:lin ang="2700000" scaled="1"/>
            <a:tileRect/>
          </a:gradFill>
          <a:ln w="28575" cap="flat" cmpd="sng" algn="ctr">
            <a:solidFill>
              <a:srgbClr val="F2F2F2"/>
            </a:solidFill>
            <a:prstDash val="solid"/>
          </a:ln>
          <a:effectLst>
            <a:outerShdw blurRad="88900" dist="75434" dir="2699993" algn="t" rotWithShape="0">
              <a:srgbClr val="000000">
                <a:alpha val="23000"/>
              </a:srgbClr>
            </a:outerShdw>
          </a:effectLst>
        </p:spPr>
        <p:txBody>
          <a:bodyPr anchor="ctr"/>
          <a:lstStyle/>
          <a:p>
            <a:pPr algn="ctr">
              <a:defRPr/>
            </a:pPr>
            <a:endParaRPr lang="zh-CN" altLang="en-US" sz="2400" kern="0">
              <a:solidFill>
                <a:srgbClr val="000000"/>
              </a:solidFill>
              <a:latin typeface="Calibri"/>
              <a:ea typeface="宋体"/>
            </a:endParaRPr>
          </a:p>
        </p:txBody>
      </p:sp>
      <p:sp>
        <p:nvSpPr>
          <p:cNvPr id="29" name="同心圆 52"/>
          <p:cNvSpPr/>
          <p:nvPr/>
        </p:nvSpPr>
        <p:spPr bwMode="auto">
          <a:xfrm>
            <a:off x="3718947" y="1517274"/>
            <a:ext cx="920751" cy="920751"/>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0" name="椭圆 54"/>
          <p:cNvSpPr/>
          <p:nvPr/>
        </p:nvSpPr>
        <p:spPr bwMode="auto">
          <a:xfrm>
            <a:off x="3941198" y="1755399"/>
            <a:ext cx="477693" cy="477693"/>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solidFill>
                <a:srgbClr val="000000"/>
              </a:solidFill>
              <a:latin typeface="Calibri"/>
              <a:ea typeface="宋体"/>
            </a:endParaRPr>
          </a:p>
        </p:txBody>
      </p:sp>
      <p:sp>
        <p:nvSpPr>
          <p:cNvPr id="31" name="TextBox 53"/>
          <p:cNvSpPr txBox="1">
            <a:spLocks noChangeArrowheads="1"/>
          </p:cNvSpPr>
          <p:nvPr/>
        </p:nvSpPr>
        <p:spPr bwMode="auto">
          <a:xfrm>
            <a:off x="3975340" y="1753544"/>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1</a:t>
            </a:r>
            <a:endParaRPr lang="en-GB" altLang="en-US" sz="2400" b="1" dirty="0">
              <a:solidFill>
                <a:srgbClr val="87B0C7"/>
              </a:solidFill>
            </a:endParaRPr>
          </a:p>
        </p:txBody>
      </p:sp>
      <p:sp>
        <p:nvSpPr>
          <p:cNvPr id="32" name="同心圆 59"/>
          <p:cNvSpPr/>
          <p:nvPr/>
        </p:nvSpPr>
        <p:spPr bwMode="auto">
          <a:xfrm>
            <a:off x="4325084" y="2749752"/>
            <a:ext cx="922193" cy="922195"/>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3" name="椭圆 61"/>
          <p:cNvSpPr/>
          <p:nvPr/>
        </p:nvSpPr>
        <p:spPr bwMode="auto">
          <a:xfrm>
            <a:off x="4548777" y="2987877"/>
            <a:ext cx="477695" cy="479136"/>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latin typeface="Calibri"/>
              <a:ea typeface="宋体"/>
            </a:endParaRPr>
          </a:p>
        </p:txBody>
      </p:sp>
      <p:sp>
        <p:nvSpPr>
          <p:cNvPr id="34" name="TextBox 54"/>
          <p:cNvSpPr txBox="1">
            <a:spLocks noChangeArrowheads="1"/>
          </p:cNvSpPr>
          <p:nvPr/>
        </p:nvSpPr>
        <p:spPr bwMode="auto">
          <a:xfrm>
            <a:off x="4598700" y="297532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2</a:t>
            </a:r>
            <a:endParaRPr lang="en-GB" altLang="en-US" sz="2400" b="1" dirty="0">
              <a:solidFill>
                <a:srgbClr val="87B0C7"/>
              </a:solidFill>
            </a:endParaRPr>
          </a:p>
        </p:txBody>
      </p:sp>
      <p:sp>
        <p:nvSpPr>
          <p:cNvPr id="35" name="同心圆 66"/>
          <p:cNvSpPr/>
          <p:nvPr/>
        </p:nvSpPr>
        <p:spPr bwMode="auto">
          <a:xfrm>
            <a:off x="4029231" y="4143865"/>
            <a:ext cx="922195" cy="922195"/>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6" name="椭圆 68"/>
          <p:cNvSpPr/>
          <p:nvPr/>
        </p:nvSpPr>
        <p:spPr bwMode="auto">
          <a:xfrm>
            <a:off x="4252924" y="4381991"/>
            <a:ext cx="477693" cy="479136"/>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solidFill>
                <a:srgbClr val="000000"/>
              </a:solidFill>
              <a:latin typeface="Calibri"/>
              <a:ea typeface="宋体"/>
            </a:endParaRPr>
          </a:p>
        </p:txBody>
      </p:sp>
      <p:sp>
        <p:nvSpPr>
          <p:cNvPr id="37" name="TextBox 55"/>
          <p:cNvSpPr txBox="1">
            <a:spLocks noChangeArrowheads="1"/>
          </p:cNvSpPr>
          <p:nvPr/>
        </p:nvSpPr>
        <p:spPr bwMode="auto">
          <a:xfrm>
            <a:off x="4297648" y="4375338"/>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3</a:t>
            </a:r>
            <a:endParaRPr lang="en-GB" altLang="en-US" sz="2400" b="1" dirty="0">
              <a:solidFill>
                <a:srgbClr val="87B0C7"/>
              </a:solidFill>
            </a:endParaRPr>
          </a:p>
        </p:txBody>
      </p:sp>
      <p:sp>
        <p:nvSpPr>
          <p:cNvPr id="38" name="同心圆 73"/>
          <p:cNvSpPr/>
          <p:nvPr/>
        </p:nvSpPr>
        <p:spPr bwMode="auto">
          <a:xfrm>
            <a:off x="2425857" y="5214705"/>
            <a:ext cx="922193" cy="922195"/>
          </a:xfrm>
          <a:prstGeom prst="donut">
            <a:avLst>
              <a:gd name="adj" fmla="val 3142"/>
            </a:avLst>
          </a:prstGeom>
          <a:solidFill>
            <a:schemeClr val="bg1"/>
          </a:solidFill>
          <a:ln w="6350" cap="flat" cmpd="sng" algn="ctr">
            <a:solidFill>
              <a:schemeClr val="bg1"/>
            </a:solidFill>
            <a:prstDash val="solid"/>
          </a:ln>
          <a:effectLst/>
        </p:spPr>
        <p:txBody>
          <a:bodyPr anchor="ctr"/>
          <a:lstStyle/>
          <a:p>
            <a:pPr algn="ctr">
              <a:defRPr/>
            </a:pPr>
            <a:endParaRPr lang="zh-CN" altLang="en-US" sz="2400" kern="0">
              <a:solidFill>
                <a:schemeClr val="tx1">
                  <a:lumMod val="65000"/>
                  <a:lumOff val="35000"/>
                </a:schemeClr>
              </a:solidFill>
              <a:latin typeface="Calibri"/>
              <a:ea typeface="宋体"/>
            </a:endParaRPr>
          </a:p>
        </p:txBody>
      </p:sp>
      <p:sp>
        <p:nvSpPr>
          <p:cNvPr id="39" name="椭圆 75"/>
          <p:cNvSpPr/>
          <p:nvPr/>
        </p:nvSpPr>
        <p:spPr bwMode="auto">
          <a:xfrm>
            <a:off x="2649550" y="5452832"/>
            <a:ext cx="477695" cy="479136"/>
          </a:xfrm>
          <a:prstGeom prst="ellipse">
            <a:avLst/>
          </a:prstGeom>
          <a:gradFill flip="none" rotWithShape="1">
            <a:gsLst>
              <a:gs pos="20000">
                <a:srgbClr val="BFBFBF"/>
              </a:gs>
              <a:gs pos="80000">
                <a:srgbClr val="FFFFFF"/>
              </a:gs>
              <a:gs pos="100000">
                <a:srgbClr val="E46C0A">
                  <a:tint val="0"/>
                </a:srgbClr>
              </a:gs>
            </a:gsLst>
            <a:lin ang="2700000" scaled="1"/>
            <a:tileRect/>
          </a:gradFill>
          <a:ln w="28575" cap="flat" cmpd="sng" algn="ctr">
            <a:solidFill>
              <a:srgbClr val="F2F2F2"/>
            </a:solidFill>
            <a:prstDash val="solid"/>
          </a:ln>
          <a:effectLst>
            <a:outerShdw blurRad="88900" dist="75434" dir="2699985" rotWithShape="0">
              <a:scrgbClr r="0" g="0" b="0">
                <a:alpha val="23000"/>
              </a:scrgbClr>
            </a:outerShdw>
          </a:effectLst>
        </p:spPr>
        <p:txBody>
          <a:bodyPr anchor="ctr"/>
          <a:lstStyle/>
          <a:p>
            <a:pPr algn="ctr">
              <a:defRPr/>
            </a:pPr>
            <a:endParaRPr lang="zh-CN" altLang="en-US" sz="2400" kern="0">
              <a:solidFill>
                <a:srgbClr val="000000"/>
              </a:solidFill>
              <a:latin typeface="Calibri"/>
              <a:ea typeface="宋体"/>
            </a:endParaRPr>
          </a:p>
        </p:txBody>
      </p:sp>
      <p:sp>
        <p:nvSpPr>
          <p:cNvPr id="40" name="TextBox 39"/>
          <p:cNvSpPr txBox="1">
            <a:spLocks noChangeArrowheads="1"/>
          </p:cNvSpPr>
          <p:nvPr/>
        </p:nvSpPr>
        <p:spPr bwMode="auto">
          <a:xfrm>
            <a:off x="2679855" y="5457794"/>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r>
              <a:rPr lang="en-US" altLang="en-US" sz="2400" b="1" dirty="0">
                <a:solidFill>
                  <a:srgbClr val="87B0C7"/>
                </a:solidFill>
              </a:rPr>
              <a:t>4</a:t>
            </a:r>
            <a:endParaRPr lang="en-GB" altLang="en-US" sz="2400" b="1" dirty="0">
              <a:solidFill>
                <a:srgbClr val="87B0C7"/>
              </a:solidFill>
            </a:endParaRPr>
          </a:p>
        </p:txBody>
      </p:sp>
      <p:sp>
        <p:nvSpPr>
          <p:cNvPr id="41" name="Freeform 62"/>
          <p:cNvSpPr>
            <a:spLocks noEditPoints="1"/>
          </p:cNvSpPr>
          <p:nvPr/>
        </p:nvSpPr>
        <p:spPr bwMode="auto">
          <a:xfrm>
            <a:off x="2387119" y="2906872"/>
            <a:ext cx="585475" cy="598563"/>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87B0C7"/>
          </a:solidFill>
          <a:ln>
            <a:noFill/>
          </a:ln>
        </p:spPr>
        <p:txBody>
          <a:bodyPr vert="horz" wrap="square" lIns="121920" tIns="60960" rIns="121920" bIns="60960" numCol="1" anchor="t" anchorCtr="0" compatLnSpc="1"/>
          <a:lstStyle/>
          <a:p>
            <a:endParaRPr lang="en-US" sz="2400" dirty="0">
              <a:solidFill>
                <a:schemeClr val="tx1">
                  <a:lumMod val="65000"/>
                  <a:lumOff val="35000"/>
                </a:schemeClr>
              </a:solidFill>
            </a:endParaRPr>
          </a:p>
        </p:txBody>
      </p:sp>
      <p:sp>
        <p:nvSpPr>
          <p:cNvPr id="42" name="TextBox 41"/>
          <p:cNvSpPr txBox="1"/>
          <p:nvPr/>
        </p:nvSpPr>
        <p:spPr>
          <a:xfrm>
            <a:off x="2087940" y="3608633"/>
            <a:ext cx="1415772" cy="461665"/>
          </a:xfrm>
          <a:prstGeom prst="rect">
            <a:avLst/>
          </a:prstGeom>
          <a:noFill/>
        </p:spPr>
        <p:txBody>
          <a:bodyPr wrap="none" rtlCol="0">
            <a:spAutoFit/>
          </a:bodyPr>
          <a:lstStyle/>
          <a:p>
            <a:pPr algn="r"/>
            <a:r>
              <a:rPr lang="zh-CN" altLang="en-US" sz="2400" b="1" dirty="0">
                <a:solidFill>
                  <a:srgbClr val="87B0C7"/>
                </a:solidFill>
                <a:latin typeface="微软雅黑" pitchFamily="34" charset="-122"/>
                <a:ea typeface="微软雅黑" pitchFamily="34" charset="-122"/>
              </a:rPr>
              <a:t>添加文本</a:t>
            </a:r>
          </a:p>
        </p:txBody>
      </p:sp>
      <p:sp>
        <p:nvSpPr>
          <p:cNvPr id="43" name="Rectangle 64"/>
          <p:cNvSpPr/>
          <p:nvPr/>
        </p:nvSpPr>
        <p:spPr>
          <a:xfrm>
            <a:off x="4861947" y="1527499"/>
            <a:ext cx="2666279"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点击输入具体内容点击</a:t>
            </a:r>
            <a:r>
              <a:rPr lang="zh-CN" altLang="en-US" sz="1467" dirty="0" smtClean="0">
                <a:solidFill>
                  <a:schemeClr val="bg1"/>
                </a:solidFill>
                <a:latin typeface="微软雅黑" pitchFamily="34" charset="-122"/>
                <a:ea typeface="微软雅黑" pitchFamily="34" charset="-122"/>
              </a:rPr>
              <a:t>输入</a:t>
            </a:r>
            <a:endParaRPr lang="en-US" altLang="zh-CN" sz="1467" dirty="0">
              <a:solidFill>
                <a:schemeClr val="bg1"/>
              </a:solidFill>
              <a:latin typeface="微软雅黑" pitchFamily="34" charset="-122"/>
              <a:ea typeface="微软雅黑" pitchFamily="34" charset="-122"/>
            </a:endParaRPr>
          </a:p>
        </p:txBody>
      </p:sp>
      <p:sp>
        <p:nvSpPr>
          <p:cNvPr id="44" name="Rectangle 65"/>
          <p:cNvSpPr/>
          <p:nvPr/>
        </p:nvSpPr>
        <p:spPr>
          <a:xfrm>
            <a:off x="5316295" y="2836822"/>
            <a:ext cx="2688224"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点击输入具体内容点击输入</a:t>
            </a:r>
            <a:r>
              <a:rPr lang="zh-CN" altLang="en-US" sz="1467" dirty="0" smtClean="0">
                <a:solidFill>
                  <a:schemeClr val="bg1"/>
                </a:solidFill>
                <a:latin typeface="微软雅黑" pitchFamily="34" charset="-122"/>
                <a:ea typeface="微软雅黑" pitchFamily="34" charset="-122"/>
              </a:rPr>
              <a:t>简</a:t>
            </a:r>
            <a:endParaRPr lang="en-US" altLang="zh-CN" sz="1467" dirty="0">
              <a:solidFill>
                <a:schemeClr val="bg1"/>
              </a:solidFill>
              <a:latin typeface="微软雅黑" pitchFamily="34" charset="-122"/>
              <a:ea typeface="微软雅黑" pitchFamily="34" charset="-122"/>
            </a:endParaRPr>
          </a:p>
        </p:txBody>
      </p:sp>
      <p:sp>
        <p:nvSpPr>
          <p:cNvPr id="45" name="Rectangle 66"/>
          <p:cNvSpPr/>
          <p:nvPr/>
        </p:nvSpPr>
        <p:spPr>
          <a:xfrm>
            <a:off x="5000949" y="4252227"/>
            <a:ext cx="3003569"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点击输入具体内容点击输入简要</a:t>
            </a:r>
            <a:r>
              <a:rPr lang="zh-CN" altLang="en-US" sz="1467" dirty="0" smtClean="0">
                <a:solidFill>
                  <a:schemeClr val="bg1"/>
                </a:solidFill>
                <a:latin typeface="微软雅黑" pitchFamily="34" charset="-122"/>
                <a:ea typeface="微软雅黑" pitchFamily="34" charset="-122"/>
              </a:rPr>
              <a:t>文</a:t>
            </a:r>
            <a:endParaRPr lang="en-US" altLang="zh-CN" sz="1467" dirty="0">
              <a:solidFill>
                <a:schemeClr val="bg1"/>
              </a:solidFill>
              <a:latin typeface="微软雅黑" pitchFamily="34" charset="-122"/>
              <a:ea typeface="微软雅黑" pitchFamily="34" charset="-122"/>
            </a:endParaRPr>
          </a:p>
        </p:txBody>
      </p:sp>
      <p:sp>
        <p:nvSpPr>
          <p:cNvPr id="46" name="Rectangle 67"/>
          <p:cNvSpPr/>
          <p:nvPr/>
        </p:nvSpPr>
        <p:spPr>
          <a:xfrm>
            <a:off x="3604567" y="5536760"/>
            <a:ext cx="3923659"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点击输入具体内容点击输入简要</a:t>
            </a:r>
            <a:r>
              <a:rPr lang="zh-CN" altLang="en-US" sz="1467" dirty="0" smtClean="0">
                <a:solidFill>
                  <a:schemeClr val="bg1"/>
                </a:solidFill>
                <a:latin typeface="微软雅黑" pitchFamily="34" charset="-122"/>
                <a:ea typeface="微软雅黑" pitchFamily="34" charset="-122"/>
              </a:rPr>
              <a:t>文本</a:t>
            </a:r>
            <a:endParaRPr lang="en-US" altLang="zh-CN" sz="1467" dirty="0">
              <a:solidFill>
                <a:schemeClr val="bg1"/>
              </a:solidFill>
              <a:latin typeface="微软雅黑" pitchFamily="34" charset="-122"/>
              <a:ea typeface="微软雅黑" pitchFamily="34" charset="-122"/>
            </a:endParaRPr>
          </a:p>
        </p:txBody>
      </p:sp>
      <p:cxnSp>
        <p:nvCxnSpPr>
          <p:cNvPr id="47" name="Straight Connector 69"/>
          <p:cNvCxnSpPr/>
          <p:nvPr/>
        </p:nvCxnSpPr>
        <p:spPr>
          <a:xfrm>
            <a:off x="8187395" y="1450592"/>
            <a:ext cx="0" cy="4683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70"/>
          <p:cNvSpPr/>
          <p:nvPr/>
        </p:nvSpPr>
        <p:spPr>
          <a:xfrm>
            <a:off x="8311366" y="1949440"/>
            <a:ext cx="3421087"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点击输入简要文本内容，文字内容</a:t>
            </a:r>
            <a:r>
              <a:rPr lang="zh-CN" altLang="en-US" sz="1467" dirty="0" smtClean="0">
                <a:solidFill>
                  <a:schemeClr val="bg1"/>
                </a:solidFill>
                <a:latin typeface="微软雅黑" pitchFamily="34" charset="-122"/>
                <a:ea typeface="微软雅黑" pitchFamily="34" charset="-122"/>
              </a:rPr>
              <a:t>需</a:t>
            </a:r>
            <a:endParaRPr lang="en-US" altLang="zh-CN" sz="1467" dirty="0">
              <a:solidFill>
                <a:schemeClr val="bg1"/>
              </a:solidFill>
              <a:latin typeface="微软雅黑" pitchFamily="34" charset="-122"/>
              <a:ea typeface="微软雅黑" pitchFamily="34" charset="-122"/>
            </a:endParaRPr>
          </a:p>
        </p:txBody>
      </p:sp>
      <p:sp>
        <p:nvSpPr>
          <p:cNvPr id="49" name="TextBox 48"/>
          <p:cNvSpPr txBox="1"/>
          <p:nvPr/>
        </p:nvSpPr>
        <p:spPr>
          <a:xfrm>
            <a:off x="8286828" y="1593623"/>
            <a:ext cx="1281120" cy="420564"/>
          </a:xfrm>
          <a:prstGeom prst="rect">
            <a:avLst/>
          </a:prstGeom>
          <a:noFill/>
        </p:spPr>
        <p:txBody>
          <a:bodyPr wrap="none" lIns="91440" tIns="45720" rIns="91440" bIns="45720" rtlCol="0">
            <a:spAutoFit/>
          </a:bodyPr>
          <a:lstStyle/>
          <a:p>
            <a:pPr algn="r"/>
            <a:r>
              <a:rPr lang="zh-CN" altLang="en-US" sz="2133" b="1" dirty="0">
                <a:solidFill>
                  <a:schemeClr val="bg1"/>
                </a:solidFill>
                <a:latin typeface="微软雅黑" pitchFamily="34" charset="-122"/>
                <a:ea typeface="微软雅黑" pitchFamily="34" charset="-122"/>
              </a:rPr>
              <a:t>添加文本</a:t>
            </a:r>
          </a:p>
        </p:txBody>
      </p:sp>
      <p:sp>
        <p:nvSpPr>
          <p:cNvPr id="50" name="Rectangle 70"/>
          <p:cNvSpPr/>
          <p:nvPr/>
        </p:nvSpPr>
        <p:spPr>
          <a:xfrm>
            <a:off x="8311366" y="3050605"/>
            <a:ext cx="3421087"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点击输入简要文本内容，文字内容</a:t>
            </a:r>
            <a:r>
              <a:rPr lang="zh-CN" altLang="en-US" sz="1467" dirty="0" smtClean="0">
                <a:solidFill>
                  <a:schemeClr val="bg1"/>
                </a:solidFill>
                <a:latin typeface="微软雅黑" pitchFamily="34" charset="-122"/>
                <a:ea typeface="微软雅黑" pitchFamily="34" charset="-122"/>
              </a:rPr>
              <a:t>需</a:t>
            </a:r>
            <a:endParaRPr lang="en-US" altLang="zh-CN" sz="1467" dirty="0">
              <a:solidFill>
                <a:schemeClr val="bg1"/>
              </a:solidFill>
              <a:latin typeface="微软雅黑" pitchFamily="34" charset="-122"/>
              <a:ea typeface="微软雅黑" pitchFamily="34" charset="-122"/>
            </a:endParaRPr>
          </a:p>
        </p:txBody>
      </p:sp>
      <p:sp>
        <p:nvSpPr>
          <p:cNvPr id="51" name="TextBox 50"/>
          <p:cNvSpPr txBox="1"/>
          <p:nvPr/>
        </p:nvSpPr>
        <p:spPr>
          <a:xfrm>
            <a:off x="8286828" y="2694789"/>
            <a:ext cx="1281120" cy="420564"/>
          </a:xfrm>
          <a:prstGeom prst="rect">
            <a:avLst/>
          </a:prstGeom>
          <a:noFill/>
        </p:spPr>
        <p:txBody>
          <a:bodyPr wrap="none" lIns="91440" tIns="45720" rIns="91440" bIns="45720" rtlCol="0">
            <a:spAutoFit/>
          </a:bodyPr>
          <a:lstStyle/>
          <a:p>
            <a:pPr algn="r"/>
            <a:r>
              <a:rPr lang="zh-CN" altLang="en-US" sz="2133" b="1" dirty="0">
                <a:solidFill>
                  <a:schemeClr val="bg1"/>
                </a:solidFill>
                <a:latin typeface="微软雅黑" pitchFamily="34" charset="-122"/>
                <a:ea typeface="微软雅黑" pitchFamily="34" charset="-122"/>
              </a:rPr>
              <a:t>添加文本</a:t>
            </a:r>
          </a:p>
        </p:txBody>
      </p:sp>
      <p:sp>
        <p:nvSpPr>
          <p:cNvPr id="54" name="Rectangle 70"/>
          <p:cNvSpPr/>
          <p:nvPr/>
        </p:nvSpPr>
        <p:spPr>
          <a:xfrm>
            <a:off x="8311366" y="4089925"/>
            <a:ext cx="3421087"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点击输入简要文本内容，文字内容</a:t>
            </a:r>
            <a:r>
              <a:rPr lang="zh-CN" altLang="en-US" sz="1467" dirty="0" smtClean="0">
                <a:solidFill>
                  <a:schemeClr val="bg1"/>
                </a:solidFill>
                <a:latin typeface="微软雅黑" pitchFamily="34" charset="-122"/>
                <a:ea typeface="微软雅黑" pitchFamily="34" charset="-122"/>
              </a:rPr>
              <a:t>需</a:t>
            </a:r>
            <a:endParaRPr lang="en-US" altLang="zh-CN" sz="1467" dirty="0">
              <a:solidFill>
                <a:schemeClr val="bg1"/>
              </a:solidFill>
              <a:latin typeface="微软雅黑" pitchFamily="34" charset="-122"/>
              <a:ea typeface="微软雅黑" pitchFamily="34" charset="-122"/>
            </a:endParaRPr>
          </a:p>
        </p:txBody>
      </p:sp>
      <p:sp>
        <p:nvSpPr>
          <p:cNvPr id="55" name="TextBox 54"/>
          <p:cNvSpPr txBox="1"/>
          <p:nvPr/>
        </p:nvSpPr>
        <p:spPr>
          <a:xfrm>
            <a:off x="8286828" y="3734109"/>
            <a:ext cx="1281120" cy="420564"/>
          </a:xfrm>
          <a:prstGeom prst="rect">
            <a:avLst/>
          </a:prstGeom>
          <a:noFill/>
        </p:spPr>
        <p:txBody>
          <a:bodyPr wrap="none" lIns="91440" tIns="45720" rIns="91440" bIns="45720" rtlCol="0">
            <a:spAutoFit/>
          </a:bodyPr>
          <a:lstStyle/>
          <a:p>
            <a:pPr algn="r"/>
            <a:r>
              <a:rPr lang="zh-CN" altLang="en-US" sz="2133" b="1" dirty="0">
                <a:solidFill>
                  <a:schemeClr val="bg1"/>
                </a:solidFill>
                <a:latin typeface="微软雅黑" pitchFamily="34" charset="-122"/>
                <a:ea typeface="微软雅黑" pitchFamily="34" charset="-122"/>
              </a:rPr>
              <a:t>添加文本</a:t>
            </a:r>
          </a:p>
        </p:txBody>
      </p:sp>
      <p:sp>
        <p:nvSpPr>
          <p:cNvPr id="58" name="Rectangle 70"/>
          <p:cNvSpPr/>
          <p:nvPr/>
        </p:nvSpPr>
        <p:spPr>
          <a:xfrm>
            <a:off x="8311366" y="5178344"/>
            <a:ext cx="3421087" cy="318100"/>
          </a:xfrm>
          <a:prstGeom prst="rect">
            <a:avLst/>
          </a:prstGeom>
        </p:spPr>
        <p:txBody>
          <a:bodyPr wrap="square" lIns="91440" tIns="45720" rIns="91440" bIns="45720">
            <a:spAutoFit/>
          </a:bodyPr>
          <a:lstStyle/>
          <a:p>
            <a:r>
              <a:rPr lang="zh-CN" altLang="en-US" sz="1467" dirty="0">
                <a:solidFill>
                  <a:schemeClr val="bg1"/>
                </a:solidFill>
                <a:latin typeface="微软雅黑" pitchFamily="34" charset="-122"/>
                <a:ea typeface="微软雅黑" pitchFamily="34" charset="-122"/>
              </a:rPr>
              <a:t>点击输入简要文本内容，文字内容</a:t>
            </a:r>
            <a:r>
              <a:rPr lang="zh-CN" altLang="en-US" sz="1467" dirty="0" smtClean="0">
                <a:solidFill>
                  <a:schemeClr val="bg1"/>
                </a:solidFill>
                <a:latin typeface="微软雅黑" pitchFamily="34" charset="-122"/>
                <a:ea typeface="微软雅黑" pitchFamily="34" charset="-122"/>
              </a:rPr>
              <a:t>需</a:t>
            </a:r>
            <a:endParaRPr lang="en-US" altLang="zh-CN" sz="1467" dirty="0">
              <a:solidFill>
                <a:schemeClr val="bg1"/>
              </a:solidFill>
              <a:latin typeface="微软雅黑" pitchFamily="34" charset="-122"/>
              <a:ea typeface="微软雅黑" pitchFamily="34" charset="-122"/>
            </a:endParaRPr>
          </a:p>
        </p:txBody>
      </p:sp>
      <p:sp>
        <p:nvSpPr>
          <p:cNvPr id="59" name="TextBox 58"/>
          <p:cNvSpPr txBox="1"/>
          <p:nvPr/>
        </p:nvSpPr>
        <p:spPr>
          <a:xfrm>
            <a:off x="8286828" y="4822527"/>
            <a:ext cx="1281120" cy="420564"/>
          </a:xfrm>
          <a:prstGeom prst="rect">
            <a:avLst/>
          </a:prstGeom>
          <a:noFill/>
        </p:spPr>
        <p:txBody>
          <a:bodyPr wrap="none" lIns="91440" tIns="45720" rIns="91440" bIns="45720" rtlCol="0">
            <a:spAutoFit/>
          </a:bodyPr>
          <a:lstStyle/>
          <a:p>
            <a:pPr algn="r"/>
            <a:r>
              <a:rPr lang="zh-CN" altLang="en-US" sz="2133" b="1" dirty="0">
                <a:solidFill>
                  <a:schemeClr val="bg1"/>
                </a:solidFill>
                <a:latin typeface="微软雅黑" pitchFamily="34" charset="-122"/>
                <a:ea typeface="微软雅黑" pitchFamily="34" charset="-122"/>
              </a:rPr>
              <a:t>添加文本</a:t>
            </a:r>
          </a:p>
        </p:txBody>
      </p:sp>
      <p:sp>
        <p:nvSpPr>
          <p:cNvPr id="52" name="矩形 51"/>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53" name="文本框 52"/>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392275622"/>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childTnLst>
                          </p:cTn>
                        </p:par>
                        <p:par>
                          <p:cTn id="79" fill="hold">
                            <p:stCondLst>
                              <p:cond delay="1500"/>
                            </p:stCondLst>
                            <p:childTnLst>
                              <p:par>
                                <p:cTn id="80" presetID="1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p:tgtEl>
                                          <p:spTgt spid="43"/>
                                        </p:tgtEl>
                                        <p:attrNameLst>
                                          <p:attrName>ppt_x</p:attrName>
                                        </p:attrNameLst>
                                      </p:cBhvr>
                                      <p:tavLst>
                                        <p:tav tm="0">
                                          <p:val>
                                            <p:strVal val="#ppt_x-#ppt_w*1.125000"/>
                                          </p:val>
                                        </p:tav>
                                        <p:tav tm="100000">
                                          <p:val>
                                            <p:strVal val="#ppt_x"/>
                                          </p:val>
                                        </p:tav>
                                      </p:tavLst>
                                    </p:anim>
                                    <p:animEffect transition="in" filter="wipe(right)">
                                      <p:cBhvr>
                                        <p:cTn id="83" dur="500"/>
                                        <p:tgtEl>
                                          <p:spTgt spid="43"/>
                                        </p:tgtEl>
                                      </p:cBhvr>
                                    </p:animEffect>
                                  </p:childTnLst>
                                </p:cTn>
                              </p:par>
                            </p:childTnLst>
                          </p:cTn>
                        </p:par>
                        <p:par>
                          <p:cTn id="84" fill="hold">
                            <p:stCondLst>
                              <p:cond delay="2000"/>
                            </p:stCondLst>
                            <p:childTnLst>
                              <p:par>
                                <p:cTn id="85" presetID="12" presetClass="entr" presetSubtype="8"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p:tgtEl>
                                          <p:spTgt spid="44"/>
                                        </p:tgtEl>
                                        <p:attrNameLst>
                                          <p:attrName>ppt_x</p:attrName>
                                        </p:attrNameLst>
                                      </p:cBhvr>
                                      <p:tavLst>
                                        <p:tav tm="0">
                                          <p:val>
                                            <p:strVal val="#ppt_x-#ppt_w*1.125000"/>
                                          </p:val>
                                        </p:tav>
                                        <p:tav tm="100000">
                                          <p:val>
                                            <p:strVal val="#ppt_x"/>
                                          </p:val>
                                        </p:tav>
                                      </p:tavLst>
                                    </p:anim>
                                    <p:animEffect transition="in" filter="wipe(right)">
                                      <p:cBhvr>
                                        <p:cTn id="88" dur="500"/>
                                        <p:tgtEl>
                                          <p:spTgt spid="44"/>
                                        </p:tgtEl>
                                      </p:cBhvr>
                                    </p:animEffect>
                                  </p:childTnLst>
                                </p:cTn>
                              </p:par>
                            </p:childTnLst>
                          </p:cTn>
                        </p:par>
                        <p:par>
                          <p:cTn id="89" fill="hold">
                            <p:stCondLst>
                              <p:cond delay="2500"/>
                            </p:stCondLst>
                            <p:childTnLst>
                              <p:par>
                                <p:cTn id="90" presetID="12" presetClass="entr" presetSubtype="8" fill="hold" grpId="0" nodeType="afterEffect">
                                  <p:stCondLst>
                                    <p:cond delay="0"/>
                                  </p:stCondLst>
                                  <p:childTnLst>
                                    <p:set>
                                      <p:cBhvr>
                                        <p:cTn id="91" dur="1" fill="hold">
                                          <p:stCondLst>
                                            <p:cond delay="0"/>
                                          </p:stCondLst>
                                        </p:cTn>
                                        <p:tgtEl>
                                          <p:spTgt spid="45"/>
                                        </p:tgtEl>
                                        <p:attrNameLst>
                                          <p:attrName>style.visibility</p:attrName>
                                        </p:attrNameLst>
                                      </p:cBhvr>
                                      <p:to>
                                        <p:strVal val="visible"/>
                                      </p:to>
                                    </p:set>
                                    <p:anim calcmode="lin" valueType="num">
                                      <p:cBhvr additive="base">
                                        <p:cTn id="92" dur="500"/>
                                        <p:tgtEl>
                                          <p:spTgt spid="45"/>
                                        </p:tgtEl>
                                        <p:attrNameLst>
                                          <p:attrName>ppt_x</p:attrName>
                                        </p:attrNameLst>
                                      </p:cBhvr>
                                      <p:tavLst>
                                        <p:tav tm="0">
                                          <p:val>
                                            <p:strVal val="#ppt_x-#ppt_w*1.125000"/>
                                          </p:val>
                                        </p:tav>
                                        <p:tav tm="100000">
                                          <p:val>
                                            <p:strVal val="#ppt_x"/>
                                          </p:val>
                                        </p:tav>
                                      </p:tavLst>
                                    </p:anim>
                                    <p:animEffect transition="in" filter="wipe(right)">
                                      <p:cBhvr>
                                        <p:cTn id="93" dur="500"/>
                                        <p:tgtEl>
                                          <p:spTgt spid="45"/>
                                        </p:tgtEl>
                                      </p:cBhvr>
                                    </p:animEffect>
                                  </p:childTnLst>
                                </p:cTn>
                              </p:par>
                            </p:childTnLst>
                          </p:cTn>
                        </p:par>
                        <p:par>
                          <p:cTn id="94" fill="hold">
                            <p:stCondLst>
                              <p:cond delay="3000"/>
                            </p:stCondLst>
                            <p:childTnLst>
                              <p:par>
                                <p:cTn id="95" presetID="12" presetClass="entr" presetSubtype="8"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additive="base">
                                        <p:cTn id="97" dur="500"/>
                                        <p:tgtEl>
                                          <p:spTgt spid="46"/>
                                        </p:tgtEl>
                                        <p:attrNameLst>
                                          <p:attrName>ppt_x</p:attrName>
                                        </p:attrNameLst>
                                      </p:cBhvr>
                                      <p:tavLst>
                                        <p:tav tm="0">
                                          <p:val>
                                            <p:strVal val="#ppt_x-#ppt_w*1.125000"/>
                                          </p:val>
                                        </p:tav>
                                        <p:tav tm="100000">
                                          <p:val>
                                            <p:strVal val="#ppt_x"/>
                                          </p:val>
                                        </p:tav>
                                      </p:tavLst>
                                    </p:anim>
                                    <p:animEffect transition="in" filter="wipe(right)">
                                      <p:cBhvr>
                                        <p:cTn id="98" dur="500"/>
                                        <p:tgtEl>
                                          <p:spTgt spid="46"/>
                                        </p:tgtEl>
                                      </p:cBhvr>
                                    </p:animEffect>
                                  </p:childTnLst>
                                </p:cTn>
                              </p:par>
                            </p:childTnLst>
                          </p:cTn>
                        </p:par>
                        <p:par>
                          <p:cTn id="99" fill="hold">
                            <p:stCondLst>
                              <p:cond delay="3500"/>
                            </p:stCondLst>
                            <p:childTnLst>
                              <p:par>
                                <p:cTn id="100" presetID="22" presetClass="entr" presetSubtype="1" fill="hold" nodeType="after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wipe(up)">
                                      <p:cBhvr>
                                        <p:cTn id="102" dur="500"/>
                                        <p:tgtEl>
                                          <p:spTgt spid="47"/>
                                        </p:tgtEl>
                                      </p:cBhvr>
                                    </p:animEffect>
                                  </p:childTnLst>
                                </p:cTn>
                              </p:par>
                            </p:childTnLst>
                          </p:cTn>
                        </p:par>
                        <p:par>
                          <p:cTn id="103" fill="hold">
                            <p:stCondLst>
                              <p:cond delay="4000"/>
                            </p:stCondLst>
                            <p:childTnLst>
                              <p:par>
                                <p:cTn id="104" presetID="2" presetClass="entr" presetSubtype="2"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250" fill="hold"/>
                                        <p:tgtEl>
                                          <p:spTgt spid="49"/>
                                        </p:tgtEl>
                                        <p:attrNameLst>
                                          <p:attrName>ppt_x</p:attrName>
                                        </p:attrNameLst>
                                      </p:cBhvr>
                                      <p:tavLst>
                                        <p:tav tm="0">
                                          <p:val>
                                            <p:strVal val="1+#ppt_w/2"/>
                                          </p:val>
                                        </p:tav>
                                        <p:tav tm="100000">
                                          <p:val>
                                            <p:strVal val="#ppt_x"/>
                                          </p:val>
                                        </p:tav>
                                      </p:tavLst>
                                    </p:anim>
                                    <p:anim calcmode="lin" valueType="num">
                                      <p:cBhvr additive="base">
                                        <p:cTn id="107" dur="250" fill="hold"/>
                                        <p:tgtEl>
                                          <p:spTgt spid="49"/>
                                        </p:tgtEl>
                                        <p:attrNameLst>
                                          <p:attrName>ppt_y</p:attrName>
                                        </p:attrNameLst>
                                      </p:cBhvr>
                                      <p:tavLst>
                                        <p:tav tm="0">
                                          <p:val>
                                            <p:strVal val="#ppt_y"/>
                                          </p:val>
                                        </p:tav>
                                        <p:tav tm="100000">
                                          <p:val>
                                            <p:strVal val="#ppt_y"/>
                                          </p:val>
                                        </p:tav>
                                      </p:tavLst>
                                    </p:anim>
                                  </p:childTnLst>
                                </p:cTn>
                              </p:par>
                            </p:childTnLst>
                          </p:cTn>
                        </p:par>
                        <p:par>
                          <p:cTn id="108" fill="hold">
                            <p:stCondLst>
                              <p:cond delay="4500"/>
                            </p:stCondLst>
                            <p:childTnLst>
                              <p:par>
                                <p:cTn id="109" presetID="22" presetClass="entr" presetSubtype="1"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wipe(up)">
                                      <p:cBhvr>
                                        <p:cTn id="111" dur="500"/>
                                        <p:tgtEl>
                                          <p:spTgt spid="48"/>
                                        </p:tgtEl>
                                      </p:cBhvr>
                                    </p:animEffect>
                                  </p:childTnLst>
                                </p:cTn>
                              </p:par>
                            </p:childTnLst>
                          </p:cTn>
                        </p:par>
                        <p:par>
                          <p:cTn id="112" fill="hold">
                            <p:stCondLst>
                              <p:cond delay="5000"/>
                            </p:stCondLst>
                            <p:childTnLst>
                              <p:par>
                                <p:cTn id="113" presetID="2" presetClass="entr" presetSubtype="2" fill="hold" grpId="0" nodeType="after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250" fill="hold"/>
                                        <p:tgtEl>
                                          <p:spTgt spid="51"/>
                                        </p:tgtEl>
                                        <p:attrNameLst>
                                          <p:attrName>ppt_x</p:attrName>
                                        </p:attrNameLst>
                                      </p:cBhvr>
                                      <p:tavLst>
                                        <p:tav tm="0">
                                          <p:val>
                                            <p:strVal val="1+#ppt_w/2"/>
                                          </p:val>
                                        </p:tav>
                                        <p:tav tm="100000">
                                          <p:val>
                                            <p:strVal val="#ppt_x"/>
                                          </p:val>
                                        </p:tav>
                                      </p:tavLst>
                                    </p:anim>
                                    <p:anim calcmode="lin" valueType="num">
                                      <p:cBhvr additive="base">
                                        <p:cTn id="116" dur="250" fill="hold"/>
                                        <p:tgtEl>
                                          <p:spTgt spid="51"/>
                                        </p:tgtEl>
                                        <p:attrNameLst>
                                          <p:attrName>ppt_y</p:attrName>
                                        </p:attrNameLst>
                                      </p:cBhvr>
                                      <p:tavLst>
                                        <p:tav tm="0">
                                          <p:val>
                                            <p:strVal val="#ppt_y"/>
                                          </p:val>
                                        </p:tav>
                                        <p:tav tm="100000">
                                          <p:val>
                                            <p:strVal val="#ppt_y"/>
                                          </p:val>
                                        </p:tav>
                                      </p:tavLst>
                                    </p:anim>
                                  </p:childTnLst>
                                </p:cTn>
                              </p:par>
                            </p:childTnLst>
                          </p:cTn>
                        </p:par>
                        <p:par>
                          <p:cTn id="117" fill="hold">
                            <p:stCondLst>
                              <p:cond delay="5500"/>
                            </p:stCondLst>
                            <p:childTnLst>
                              <p:par>
                                <p:cTn id="118" presetID="22" presetClass="entr" presetSubtype="1"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wipe(up)">
                                      <p:cBhvr>
                                        <p:cTn id="120" dur="500"/>
                                        <p:tgtEl>
                                          <p:spTgt spid="50"/>
                                        </p:tgtEl>
                                      </p:cBhvr>
                                    </p:animEffect>
                                  </p:childTnLst>
                                </p:cTn>
                              </p:par>
                            </p:childTnLst>
                          </p:cTn>
                        </p:par>
                        <p:par>
                          <p:cTn id="121" fill="hold">
                            <p:stCondLst>
                              <p:cond delay="6000"/>
                            </p:stCondLst>
                            <p:childTnLst>
                              <p:par>
                                <p:cTn id="122" presetID="2" presetClass="entr" presetSubtype="2" fill="hold" grpId="0" nodeType="afterEffect">
                                  <p:stCondLst>
                                    <p:cond delay="0"/>
                                  </p:stCondLst>
                                  <p:childTnLst>
                                    <p:set>
                                      <p:cBhvr>
                                        <p:cTn id="123" dur="1" fill="hold">
                                          <p:stCondLst>
                                            <p:cond delay="0"/>
                                          </p:stCondLst>
                                        </p:cTn>
                                        <p:tgtEl>
                                          <p:spTgt spid="55"/>
                                        </p:tgtEl>
                                        <p:attrNameLst>
                                          <p:attrName>style.visibility</p:attrName>
                                        </p:attrNameLst>
                                      </p:cBhvr>
                                      <p:to>
                                        <p:strVal val="visible"/>
                                      </p:to>
                                    </p:set>
                                    <p:anim calcmode="lin" valueType="num">
                                      <p:cBhvr additive="base">
                                        <p:cTn id="124" dur="250" fill="hold"/>
                                        <p:tgtEl>
                                          <p:spTgt spid="55"/>
                                        </p:tgtEl>
                                        <p:attrNameLst>
                                          <p:attrName>ppt_x</p:attrName>
                                        </p:attrNameLst>
                                      </p:cBhvr>
                                      <p:tavLst>
                                        <p:tav tm="0">
                                          <p:val>
                                            <p:strVal val="1+#ppt_w/2"/>
                                          </p:val>
                                        </p:tav>
                                        <p:tav tm="100000">
                                          <p:val>
                                            <p:strVal val="#ppt_x"/>
                                          </p:val>
                                        </p:tav>
                                      </p:tavLst>
                                    </p:anim>
                                    <p:anim calcmode="lin" valueType="num">
                                      <p:cBhvr additive="base">
                                        <p:cTn id="125" dur="250" fill="hold"/>
                                        <p:tgtEl>
                                          <p:spTgt spid="55"/>
                                        </p:tgtEl>
                                        <p:attrNameLst>
                                          <p:attrName>ppt_y</p:attrName>
                                        </p:attrNameLst>
                                      </p:cBhvr>
                                      <p:tavLst>
                                        <p:tav tm="0">
                                          <p:val>
                                            <p:strVal val="#ppt_y"/>
                                          </p:val>
                                        </p:tav>
                                        <p:tav tm="100000">
                                          <p:val>
                                            <p:strVal val="#ppt_y"/>
                                          </p:val>
                                        </p:tav>
                                      </p:tavLst>
                                    </p:anim>
                                  </p:childTnLst>
                                </p:cTn>
                              </p:par>
                            </p:childTnLst>
                          </p:cTn>
                        </p:par>
                        <p:par>
                          <p:cTn id="126" fill="hold">
                            <p:stCondLst>
                              <p:cond delay="6500"/>
                            </p:stCondLst>
                            <p:childTnLst>
                              <p:par>
                                <p:cTn id="127" presetID="22" presetClass="entr" presetSubtype="1" fill="hold" grpId="0" nodeType="after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wipe(up)">
                                      <p:cBhvr>
                                        <p:cTn id="129" dur="500"/>
                                        <p:tgtEl>
                                          <p:spTgt spid="54"/>
                                        </p:tgtEl>
                                      </p:cBhvr>
                                    </p:animEffect>
                                  </p:childTnLst>
                                </p:cTn>
                              </p:par>
                            </p:childTnLst>
                          </p:cTn>
                        </p:par>
                        <p:par>
                          <p:cTn id="130" fill="hold">
                            <p:stCondLst>
                              <p:cond delay="7000"/>
                            </p:stCondLst>
                            <p:childTnLst>
                              <p:par>
                                <p:cTn id="131" presetID="2" presetClass="entr" presetSubtype="2" fill="hold" grpId="0" nodeType="afterEffect">
                                  <p:stCondLst>
                                    <p:cond delay="0"/>
                                  </p:stCondLst>
                                  <p:childTnLst>
                                    <p:set>
                                      <p:cBhvr>
                                        <p:cTn id="132" dur="1" fill="hold">
                                          <p:stCondLst>
                                            <p:cond delay="0"/>
                                          </p:stCondLst>
                                        </p:cTn>
                                        <p:tgtEl>
                                          <p:spTgt spid="59"/>
                                        </p:tgtEl>
                                        <p:attrNameLst>
                                          <p:attrName>style.visibility</p:attrName>
                                        </p:attrNameLst>
                                      </p:cBhvr>
                                      <p:to>
                                        <p:strVal val="visible"/>
                                      </p:to>
                                    </p:set>
                                    <p:anim calcmode="lin" valueType="num">
                                      <p:cBhvr additive="base">
                                        <p:cTn id="133" dur="250" fill="hold"/>
                                        <p:tgtEl>
                                          <p:spTgt spid="59"/>
                                        </p:tgtEl>
                                        <p:attrNameLst>
                                          <p:attrName>ppt_x</p:attrName>
                                        </p:attrNameLst>
                                      </p:cBhvr>
                                      <p:tavLst>
                                        <p:tav tm="0">
                                          <p:val>
                                            <p:strVal val="1+#ppt_w/2"/>
                                          </p:val>
                                        </p:tav>
                                        <p:tav tm="100000">
                                          <p:val>
                                            <p:strVal val="#ppt_x"/>
                                          </p:val>
                                        </p:tav>
                                      </p:tavLst>
                                    </p:anim>
                                    <p:anim calcmode="lin" valueType="num">
                                      <p:cBhvr additive="base">
                                        <p:cTn id="134" dur="250" fill="hold"/>
                                        <p:tgtEl>
                                          <p:spTgt spid="59"/>
                                        </p:tgtEl>
                                        <p:attrNameLst>
                                          <p:attrName>ppt_y</p:attrName>
                                        </p:attrNameLst>
                                      </p:cBhvr>
                                      <p:tavLst>
                                        <p:tav tm="0">
                                          <p:val>
                                            <p:strVal val="#ppt_y"/>
                                          </p:val>
                                        </p:tav>
                                        <p:tav tm="100000">
                                          <p:val>
                                            <p:strVal val="#ppt_y"/>
                                          </p:val>
                                        </p:tav>
                                      </p:tavLst>
                                    </p:anim>
                                  </p:childTnLst>
                                </p:cTn>
                              </p:par>
                            </p:childTnLst>
                          </p:cTn>
                        </p:par>
                        <p:par>
                          <p:cTn id="135" fill="hold">
                            <p:stCondLst>
                              <p:cond delay="7500"/>
                            </p:stCondLst>
                            <p:childTnLst>
                              <p:par>
                                <p:cTn id="136" presetID="22" presetClass="entr" presetSubtype="1" fill="hold" grpId="0" nodeType="afterEffect">
                                  <p:stCondLst>
                                    <p:cond delay="0"/>
                                  </p:stCondLst>
                                  <p:childTnLst>
                                    <p:set>
                                      <p:cBhvr>
                                        <p:cTn id="137" dur="1" fill="hold">
                                          <p:stCondLst>
                                            <p:cond delay="0"/>
                                          </p:stCondLst>
                                        </p:cTn>
                                        <p:tgtEl>
                                          <p:spTgt spid="58"/>
                                        </p:tgtEl>
                                        <p:attrNameLst>
                                          <p:attrName>style.visibility</p:attrName>
                                        </p:attrNameLst>
                                      </p:cBhvr>
                                      <p:to>
                                        <p:strVal val="visible"/>
                                      </p:to>
                                    </p:set>
                                    <p:animEffect transition="in" filter="wipe(up)">
                                      <p:cBhvr>
                                        <p:cTn id="138" dur="500"/>
                                        <p:tgtEl>
                                          <p:spTgt spid="58"/>
                                        </p:tgtEl>
                                      </p:cBhvr>
                                    </p:animEffect>
                                  </p:childTnLst>
                                </p:cTn>
                              </p:par>
                            </p:childTnLst>
                          </p:cTn>
                        </p:par>
                        <p:par>
                          <p:cTn id="139" fill="hold">
                            <p:stCondLst>
                              <p:cond delay="8000"/>
                            </p:stCondLst>
                            <p:childTnLst>
                              <p:par>
                                <p:cTn id="140" presetID="22" presetClass="entr" presetSubtype="4" fill="hold" grpId="0" nodeType="afterEffect">
                                  <p:stCondLst>
                                    <p:cond delay="0"/>
                                  </p:stCondLst>
                                  <p:childTnLst>
                                    <p:set>
                                      <p:cBhvr>
                                        <p:cTn id="141" dur="1" fill="hold">
                                          <p:stCondLst>
                                            <p:cond delay="0"/>
                                          </p:stCondLst>
                                        </p:cTn>
                                        <p:tgtEl>
                                          <p:spTgt spid="53"/>
                                        </p:tgtEl>
                                        <p:attrNameLst>
                                          <p:attrName>style.visibility</p:attrName>
                                        </p:attrNameLst>
                                      </p:cBhvr>
                                      <p:to>
                                        <p:strVal val="visible"/>
                                      </p:to>
                                    </p:set>
                                    <p:animEffect transition="in" filter="wipe(down)">
                                      <p:cBhvr>
                                        <p:cTn id="142"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p:bldP spid="35" grpId="0" animBg="1"/>
      <p:bldP spid="36" grpId="0" animBg="1"/>
      <p:bldP spid="37" grpId="0"/>
      <p:bldP spid="38" grpId="0" animBg="1"/>
      <p:bldP spid="39" grpId="0" animBg="1"/>
      <p:bldP spid="40" grpId="0"/>
      <p:bldP spid="41" grpId="0" animBg="1"/>
      <p:bldP spid="42" grpId="0"/>
      <p:bldP spid="43" grpId="0"/>
      <p:bldP spid="44" grpId="0"/>
      <p:bldP spid="45" grpId="0"/>
      <p:bldP spid="46" grpId="0"/>
      <p:bldP spid="48" grpId="0"/>
      <p:bldP spid="49" grpId="0"/>
      <p:bldP spid="50" grpId="0"/>
      <p:bldP spid="51" grpId="0"/>
      <p:bldP spid="54" grpId="0"/>
      <p:bldP spid="55" grpId="0"/>
      <p:bldP spid="58" grpId="0"/>
      <p:bldP spid="59"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16547" y="3337803"/>
            <a:ext cx="1958908" cy="1958908"/>
            <a:chOff x="2193191" y="1899415"/>
            <a:chExt cx="2421376" cy="2421376"/>
          </a:xfrm>
          <a:effectLst/>
        </p:grpSpPr>
        <p:sp>
          <p:nvSpPr>
            <p:cNvPr id="5" name="椭圆 4"/>
            <p:cNvSpPr/>
            <p:nvPr/>
          </p:nvSpPr>
          <p:spPr>
            <a:xfrm>
              <a:off x="2193191" y="1899415"/>
              <a:ext cx="2421376" cy="2421376"/>
            </a:xfrm>
            <a:prstGeom prst="ellipse">
              <a:avLst/>
            </a:prstGeom>
            <a:solidFill>
              <a:schemeClr val="bg1"/>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mn-ea"/>
                <a:cs typeface="+mn-ea"/>
              </a:endParaRPr>
            </a:p>
          </p:txBody>
        </p:sp>
        <p:sp>
          <p:nvSpPr>
            <p:cNvPr id="6" name="椭圆 5"/>
            <p:cNvSpPr/>
            <p:nvPr/>
          </p:nvSpPr>
          <p:spPr>
            <a:xfrm>
              <a:off x="2345502" y="2051726"/>
              <a:ext cx="2116756" cy="2116756"/>
            </a:xfrm>
            <a:prstGeom prst="ellipse">
              <a:avLst/>
            </a:prstGeom>
            <a:solidFill>
              <a:schemeClr val="bg1">
                <a:lumMod val="95000"/>
              </a:schemeClr>
            </a:solidFill>
            <a:ln w="50800">
              <a:noFill/>
            </a:ln>
            <a:effectLst>
              <a:outerShdw blurRad="165100" dist="88900" dir="2700000" algn="tl" rotWithShape="0">
                <a:schemeClr val="accent3">
                  <a:lumMod val="50000"/>
                  <a:alpha val="64000"/>
                </a:scheme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mn-ea"/>
                <a:cs typeface="+mn-ea"/>
              </a:endParaRPr>
            </a:p>
          </p:txBody>
        </p:sp>
      </p:grpSp>
      <p:grpSp>
        <p:nvGrpSpPr>
          <p:cNvPr id="7" name="组合 6"/>
          <p:cNvGrpSpPr/>
          <p:nvPr/>
        </p:nvGrpSpPr>
        <p:grpSpPr>
          <a:xfrm>
            <a:off x="3764493" y="3977332"/>
            <a:ext cx="870347" cy="870347"/>
            <a:chOff x="3237545" y="4561747"/>
            <a:chExt cx="1146960" cy="1146960"/>
          </a:xfrm>
        </p:grpSpPr>
        <p:sp>
          <p:nvSpPr>
            <p:cNvPr id="8" name="圆角矩形 7"/>
            <p:cNvSpPr/>
            <p:nvPr/>
          </p:nvSpPr>
          <p:spPr>
            <a:xfrm>
              <a:off x="3237545" y="4561747"/>
              <a:ext cx="1146960" cy="1146960"/>
            </a:xfrm>
            <a:prstGeom prst="roundRect">
              <a:avLst>
                <a:gd name="adj" fmla="val 50000"/>
              </a:avLst>
            </a:prstGeom>
            <a:solidFill>
              <a:schemeClr val="bg1"/>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latin typeface="+mn-ea"/>
                <a:cs typeface="+mn-ea"/>
              </a:endParaRPr>
            </a:p>
          </p:txBody>
        </p:sp>
        <p:sp>
          <p:nvSpPr>
            <p:cNvPr id="9" name="圆角矩形 8"/>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latin typeface="+mn-ea"/>
                <a:cs typeface="+mn-ea"/>
              </a:endParaRPr>
            </a:p>
          </p:txBody>
        </p:sp>
      </p:grpSp>
      <p:grpSp>
        <p:nvGrpSpPr>
          <p:cNvPr id="10" name="组合 9"/>
          <p:cNvGrpSpPr/>
          <p:nvPr/>
        </p:nvGrpSpPr>
        <p:grpSpPr>
          <a:xfrm>
            <a:off x="7587859" y="3977332"/>
            <a:ext cx="870347" cy="870347"/>
            <a:chOff x="3237545" y="4561747"/>
            <a:chExt cx="1146960" cy="1146960"/>
          </a:xfrm>
        </p:grpSpPr>
        <p:sp>
          <p:nvSpPr>
            <p:cNvPr id="11" name="圆角矩形 10"/>
            <p:cNvSpPr/>
            <p:nvPr/>
          </p:nvSpPr>
          <p:spPr>
            <a:xfrm>
              <a:off x="3237545" y="4561747"/>
              <a:ext cx="1146960" cy="1146960"/>
            </a:xfrm>
            <a:prstGeom prst="roundRect">
              <a:avLst>
                <a:gd name="adj" fmla="val 50000"/>
              </a:avLst>
            </a:prstGeom>
            <a:solidFill>
              <a:schemeClr val="bg1"/>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latin typeface="+mn-ea"/>
                <a:cs typeface="+mn-ea"/>
              </a:endParaRPr>
            </a:p>
          </p:txBody>
        </p:sp>
        <p:sp>
          <p:nvSpPr>
            <p:cNvPr id="12" name="圆角矩形 11"/>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latin typeface="+mn-ea"/>
                <a:cs typeface="+mn-ea"/>
              </a:endParaRPr>
            </a:p>
          </p:txBody>
        </p:sp>
      </p:grpSp>
      <p:grpSp>
        <p:nvGrpSpPr>
          <p:cNvPr id="13" name="组合 12"/>
          <p:cNvGrpSpPr/>
          <p:nvPr/>
        </p:nvGrpSpPr>
        <p:grpSpPr>
          <a:xfrm>
            <a:off x="5660827" y="2083485"/>
            <a:ext cx="870347" cy="870347"/>
            <a:chOff x="3237545" y="4561747"/>
            <a:chExt cx="1146960" cy="1146960"/>
          </a:xfrm>
        </p:grpSpPr>
        <p:sp>
          <p:nvSpPr>
            <p:cNvPr id="14" name="圆角矩形 13"/>
            <p:cNvSpPr/>
            <p:nvPr/>
          </p:nvSpPr>
          <p:spPr>
            <a:xfrm>
              <a:off x="3237545" y="4561747"/>
              <a:ext cx="1146960" cy="1146960"/>
            </a:xfrm>
            <a:prstGeom prst="roundRect">
              <a:avLst>
                <a:gd name="adj" fmla="val 50000"/>
              </a:avLst>
            </a:prstGeom>
            <a:solidFill>
              <a:schemeClr val="bg1"/>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latin typeface="+mn-ea"/>
                <a:cs typeface="+mn-ea"/>
              </a:endParaRPr>
            </a:p>
          </p:txBody>
        </p:sp>
        <p:sp>
          <p:nvSpPr>
            <p:cNvPr id="15" name="圆角矩形 14"/>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FFFFFF"/>
                </a:solidFill>
                <a:latin typeface="+mn-ea"/>
                <a:cs typeface="+mn-ea"/>
              </a:endParaRPr>
            </a:p>
          </p:txBody>
        </p:sp>
      </p:grpSp>
      <p:sp>
        <p:nvSpPr>
          <p:cNvPr id="16" name="饼形 18"/>
          <p:cNvSpPr/>
          <p:nvPr/>
        </p:nvSpPr>
        <p:spPr>
          <a:xfrm>
            <a:off x="4203460" y="2531955"/>
            <a:ext cx="1404131" cy="1401517"/>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bg1"/>
            </a:solidFill>
            <a:prstDash val="sysDot"/>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latin typeface="+mn-ea"/>
              <a:cs typeface="+mn-ea"/>
            </a:endParaRPr>
          </a:p>
        </p:txBody>
      </p:sp>
      <p:sp>
        <p:nvSpPr>
          <p:cNvPr id="17" name="饼形 18"/>
          <p:cNvSpPr/>
          <p:nvPr/>
        </p:nvSpPr>
        <p:spPr>
          <a:xfrm flipH="1">
            <a:off x="6578853" y="2531955"/>
            <a:ext cx="1404131" cy="1401517"/>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bg1"/>
            </a:solidFill>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latin typeface="+mn-ea"/>
              <a:cs typeface="+mn-ea"/>
            </a:endParaRPr>
          </a:p>
        </p:txBody>
      </p:sp>
      <p:grpSp>
        <p:nvGrpSpPr>
          <p:cNvPr id="18" name="组合 17"/>
          <p:cNvGrpSpPr/>
          <p:nvPr/>
        </p:nvGrpSpPr>
        <p:grpSpPr>
          <a:xfrm>
            <a:off x="4921108" y="1220757"/>
            <a:ext cx="2349784" cy="776242"/>
            <a:chOff x="5324179" y="1877247"/>
            <a:chExt cx="2349784" cy="776242"/>
          </a:xfrm>
        </p:grpSpPr>
        <p:sp>
          <p:nvSpPr>
            <p:cNvPr id="19" name="文本框 18"/>
            <p:cNvSpPr txBox="1"/>
            <p:nvPr/>
          </p:nvSpPr>
          <p:spPr bwMode="auto">
            <a:xfrm>
              <a:off x="5372352" y="2099491"/>
              <a:ext cx="2253439" cy="553998"/>
            </a:xfrm>
            <a:prstGeom prst="rect">
              <a:avLst/>
            </a:prstGeom>
            <a:noFill/>
          </p:spPr>
          <p:txBody>
            <a:bodyPr wrap="square">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20" name="文本框 19"/>
            <p:cNvSpPr txBox="1"/>
            <p:nvPr/>
          </p:nvSpPr>
          <p:spPr bwMode="auto">
            <a:xfrm>
              <a:off x="5324179" y="1877247"/>
              <a:ext cx="2349784" cy="338554"/>
            </a:xfrm>
            <a:prstGeom prst="rect">
              <a:avLst/>
            </a:prstGeom>
            <a:noFill/>
          </p:spPr>
          <p:txBody>
            <a:bodyPr wrap="square">
              <a:spAutoFit/>
            </a:bodyPr>
            <a:lstStyle/>
            <a:p>
              <a:pPr algn="ctr">
                <a:defRPr/>
              </a:pPr>
              <a:r>
                <a:rPr lang="zh-CN" altLang="en-US" sz="1600" spc="100" dirty="0">
                  <a:solidFill>
                    <a:schemeClr val="bg1"/>
                  </a:solidFill>
                  <a:latin typeface="+mn-ea"/>
                  <a:cs typeface="+mn-ea"/>
                </a:rPr>
                <a:t>在此添加标题</a:t>
              </a:r>
            </a:p>
          </p:txBody>
        </p:sp>
      </p:grpSp>
      <p:grpSp>
        <p:nvGrpSpPr>
          <p:cNvPr id="21" name="组合 20"/>
          <p:cNvGrpSpPr/>
          <p:nvPr/>
        </p:nvGrpSpPr>
        <p:grpSpPr>
          <a:xfrm>
            <a:off x="8526536" y="4015153"/>
            <a:ext cx="2349784" cy="776242"/>
            <a:chOff x="2744012" y="4525702"/>
            <a:chExt cx="2349784" cy="776242"/>
          </a:xfrm>
        </p:grpSpPr>
        <p:sp>
          <p:nvSpPr>
            <p:cNvPr id="22" name="文本框 21"/>
            <p:cNvSpPr txBox="1"/>
            <p:nvPr/>
          </p:nvSpPr>
          <p:spPr bwMode="auto">
            <a:xfrm>
              <a:off x="2744012" y="4747946"/>
              <a:ext cx="2253439" cy="553998"/>
            </a:xfrm>
            <a:prstGeom prst="rect">
              <a:avLst/>
            </a:prstGeom>
            <a:noFill/>
          </p:spPr>
          <p:txBody>
            <a:bodyPr wrap="square">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23" name="文本框 22"/>
            <p:cNvSpPr txBox="1"/>
            <p:nvPr/>
          </p:nvSpPr>
          <p:spPr bwMode="auto">
            <a:xfrm>
              <a:off x="2744012" y="4525702"/>
              <a:ext cx="2349784" cy="338554"/>
            </a:xfrm>
            <a:prstGeom prst="rect">
              <a:avLst/>
            </a:prstGeom>
            <a:noFill/>
          </p:spPr>
          <p:txBody>
            <a:bodyPr wrap="square">
              <a:spAutoFit/>
            </a:bodyPr>
            <a:lstStyle/>
            <a:p>
              <a:pPr>
                <a:defRPr/>
              </a:pPr>
              <a:r>
                <a:rPr lang="zh-CN" altLang="en-US" sz="1600" spc="100" dirty="0">
                  <a:solidFill>
                    <a:schemeClr val="bg1"/>
                  </a:solidFill>
                  <a:latin typeface="+mn-ea"/>
                  <a:cs typeface="+mn-ea"/>
                </a:rPr>
                <a:t>在此添加标题</a:t>
              </a:r>
            </a:p>
          </p:txBody>
        </p:sp>
      </p:grpSp>
      <p:grpSp>
        <p:nvGrpSpPr>
          <p:cNvPr id="24" name="组合 23"/>
          <p:cNvGrpSpPr/>
          <p:nvPr/>
        </p:nvGrpSpPr>
        <p:grpSpPr>
          <a:xfrm>
            <a:off x="1320253" y="4015153"/>
            <a:ext cx="2349787" cy="776242"/>
            <a:chOff x="1320253" y="4614246"/>
            <a:chExt cx="2349786" cy="776242"/>
          </a:xfrm>
        </p:grpSpPr>
        <p:sp>
          <p:nvSpPr>
            <p:cNvPr id="25" name="文本框 24"/>
            <p:cNvSpPr txBox="1"/>
            <p:nvPr/>
          </p:nvSpPr>
          <p:spPr bwMode="auto">
            <a:xfrm>
              <a:off x="1416600" y="4836490"/>
              <a:ext cx="2253439" cy="553998"/>
            </a:xfrm>
            <a:prstGeom prst="rect">
              <a:avLst/>
            </a:prstGeom>
            <a:noFill/>
          </p:spPr>
          <p:txBody>
            <a:bodyPr wrap="square">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26" name="文本框 25"/>
            <p:cNvSpPr txBox="1"/>
            <p:nvPr/>
          </p:nvSpPr>
          <p:spPr bwMode="auto">
            <a:xfrm>
              <a:off x="1320253" y="4614246"/>
              <a:ext cx="2349783" cy="338554"/>
            </a:xfrm>
            <a:prstGeom prst="rect">
              <a:avLst/>
            </a:prstGeom>
            <a:noFill/>
          </p:spPr>
          <p:txBody>
            <a:bodyPr wrap="square">
              <a:spAutoFit/>
            </a:bodyPr>
            <a:lstStyle/>
            <a:p>
              <a:pPr algn="r">
                <a:defRPr/>
              </a:pPr>
              <a:r>
                <a:rPr lang="zh-CN" altLang="en-US" sz="1600" spc="100" dirty="0">
                  <a:solidFill>
                    <a:schemeClr val="bg1"/>
                  </a:solidFill>
                  <a:latin typeface="+mn-ea"/>
                  <a:cs typeface="+mn-ea"/>
                </a:rPr>
                <a:t>在此添加标题</a:t>
              </a:r>
            </a:p>
          </p:txBody>
        </p:sp>
      </p:grpSp>
      <p:sp>
        <p:nvSpPr>
          <p:cNvPr id="27" name="圆角矩形 26"/>
          <p:cNvSpPr/>
          <p:nvPr/>
        </p:nvSpPr>
        <p:spPr>
          <a:xfrm>
            <a:off x="5994664" y="3656182"/>
            <a:ext cx="202675" cy="353287"/>
          </a:xfrm>
          <a:prstGeom prst="roundRect">
            <a:avLst>
              <a:gd name="adj" fmla="val 50000"/>
            </a:avLst>
          </a:prstGeom>
          <a:solidFill>
            <a:srgbClr val="87B0C7"/>
          </a:solidFill>
          <a:ln w="12700">
            <a:gradFill flip="none" rotWithShape="1">
              <a:gsLst>
                <a:gs pos="0">
                  <a:schemeClr val="bg1">
                    <a:lumMod val="85000"/>
                  </a:schemeClr>
                </a:gs>
                <a:gs pos="100000">
                  <a:schemeClr val="bg1"/>
                </a:gs>
              </a:gsLst>
              <a:lin ang="2700000" scaled="1"/>
              <a:tileRect/>
            </a:gradFill>
          </a:ln>
          <a:effectLst>
            <a:innerShdw blurRad="63500"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latin typeface="+mn-ea"/>
              <a:cs typeface="+mn-ea"/>
            </a:endParaRPr>
          </a:p>
        </p:txBody>
      </p:sp>
      <p:sp>
        <p:nvSpPr>
          <p:cNvPr id="28" name="Freeform 40"/>
          <p:cNvSpPr>
            <a:spLocks/>
          </p:cNvSpPr>
          <p:nvPr/>
        </p:nvSpPr>
        <p:spPr bwMode="auto">
          <a:xfrm>
            <a:off x="5931593" y="2375656"/>
            <a:ext cx="328817" cy="297715"/>
          </a:xfrm>
          <a:custGeom>
            <a:avLst/>
            <a:gdLst>
              <a:gd name="T0" fmla="*/ 161 w 188"/>
              <a:gd name="T1" fmla="*/ 58 h 170"/>
              <a:gd name="T2" fmla="*/ 147 w 188"/>
              <a:gd name="T3" fmla="*/ 51 h 170"/>
              <a:gd name="T4" fmla="*/ 142 w 188"/>
              <a:gd name="T5" fmla="*/ 54 h 170"/>
              <a:gd name="T6" fmla="*/ 149 w 188"/>
              <a:gd name="T7" fmla="*/ 85 h 170"/>
              <a:gd name="T8" fmla="*/ 85 w 188"/>
              <a:gd name="T9" fmla="*/ 149 h 170"/>
              <a:gd name="T10" fmla="*/ 21 w 188"/>
              <a:gd name="T11" fmla="*/ 85 h 170"/>
              <a:gd name="T12" fmla="*/ 85 w 188"/>
              <a:gd name="T13" fmla="*/ 21 h 170"/>
              <a:gd name="T14" fmla="*/ 135 w 188"/>
              <a:gd name="T15" fmla="*/ 45 h 170"/>
              <a:gd name="T16" fmla="*/ 125 w 188"/>
              <a:gd name="T17" fmla="*/ 51 h 170"/>
              <a:gd name="T18" fmla="*/ 85 w 188"/>
              <a:gd name="T19" fmla="*/ 33 h 170"/>
              <a:gd name="T20" fmla="*/ 33 w 188"/>
              <a:gd name="T21" fmla="*/ 85 h 170"/>
              <a:gd name="T22" fmla="*/ 85 w 188"/>
              <a:gd name="T23" fmla="*/ 137 h 170"/>
              <a:gd name="T24" fmla="*/ 138 w 188"/>
              <a:gd name="T25" fmla="*/ 85 h 170"/>
              <a:gd name="T26" fmla="*/ 132 w 188"/>
              <a:gd name="T27" fmla="*/ 61 h 170"/>
              <a:gd name="T28" fmla="*/ 115 w 188"/>
              <a:gd name="T29" fmla="*/ 72 h 170"/>
              <a:gd name="T30" fmla="*/ 118 w 188"/>
              <a:gd name="T31" fmla="*/ 85 h 170"/>
              <a:gd name="T32" fmla="*/ 85 w 188"/>
              <a:gd name="T33" fmla="*/ 118 h 170"/>
              <a:gd name="T34" fmla="*/ 53 w 188"/>
              <a:gd name="T35" fmla="*/ 85 h 170"/>
              <a:gd name="T36" fmla="*/ 85 w 188"/>
              <a:gd name="T37" fmla="*/ 52 h 170"/>
              <a:gd name="T38" fmla="*/ 109 w 188"/>
              <a:gd name="T39" fmla="*/ 62 h 170"/>
              <a:gd name="T40" fmla="*/ 97 w 188"/>
              <a:gd name="T41" fmla="*/ 70 h 170"/>
              <a:gd name="T42" fmla="*/ 85 w 188"/>
              <a:gd name="T43" fmla="*/ 65 h 170"/>
              <a:gd name="T44" fmla="*/ 65 w 188"/>
              <a:gd name="T45" fmla="*/ 85 h 170"/>
              <a:gd name="T46" fmla="*/ 85 w 188"/>
              <a:gd name="T47" fmla="*/ 105 h 170"/>
              <a:gd name="T48" fmla="*/ 105 w 188"/>
              <a:gd name="T49" fmla="*/ 85 h 170"/>
              <a:gd name="T50" fmla="*/ 104 w 188"/>
              <a:gd name="T51" fmla="*/ 79 h 170"/>
              <a:gd name="T52" fmla="*/ 88 w 188"/>
              <a:gd name="T53" fmla="*/ 89 h 170"/>
              <a:gd name="T54" fmla="*/ 86 w 188"/>
              <a:gd name="T55" fmla="*/ 86 h 170"/>
              <a:gd name="T56" fmla="*/ 148 w 188"/>
              <a:gd name="T57" fmla="*/ 45 h 170"/>
              <a:gd name="T58" fmla="*/ 163 w 188"/>
              <a:gd name="T59" fmla="*/ 52 h 170"/>
              <a:gd name="T60" fmla="*/ 188 w 188"/>
              <a:gd name="T61" fmla="*/ 36 h 170"/>
              <a:gd name="T62" fmla="*/ 173 w 188"/>
              <a:gd name="T63" fmla="*/ 29 h 170"/>
              <a:gd name="T64" fmla="*/ 177 w 188"/>
              <a:gd name="T65" fmla="*/ 26 h 170"/>
              <a:gd name="T66" fmla="*/ 173 w 188"/>
              <a:gd name="T67" fmla="*/ 20 h 170"/>
              <a:gd name="T68" fmla="*/ 169 w 188"/>
              <a:gd name="T69" fmla="*/ 23 h 170"/>
              <a:gd name="T70" fmla="*/ 169 w 188"/>
              <a:gd name="T71" fmla="*/ 6 h 170"/>
              <a:gd name="T72" fmla="*/ 144 w 188"/>
              <a:gd name="T73" fmla="*/ 22 h 170"/>
              <a:gd name="T74" fmla="*/ 144 w 188"/>
              <a:gd name="T75" fmla="*/ 39 h 170"/>
              <a:gd name="T76" fmla="*/ 139 w 188"/>
              <a:gd name="T77" fmla="*/ 42 h 170"/>
              <a:gd name="T78" fmla="*/ 139 w 188"/>
              <a:gd name="T79" fmla="*/ 24 h 170"/>
              <a:gd name="T80" fmla="*/ 141 w 188"/>
              <a:gd name="T81" fmla="*/ 22 h 170"/>
              <a:gd name="T82" fmla="*/ 85 w 188"/>
              <a:gd name="T83" fmla="*/ 0 h 170"/>
              <a:gd name="T84" fmla="*/ 0 w 188"/>
              <a:gd name="T85" fmla="*/ 85 h 170"/>
              <a:gd name="T86" fmla="*/ 85 w 188"/>
              <a:gd name="T87" fmla="*/ 170 h 170"/>
              <a:gd name="T88" fmla="*/ 170 w 188"/>
              <a:gd name="T89" fmla="*/ 85 h 170"/>
              <a:gd name="T90" fmla="*/ 165 w 188"/>
              <a:gd name="T91" fmla="*/ 55 h 170"/>
              <a:gd name="T92" fmla="*/ 161 w 188"/>
              <a:gd name="T93" fmla="*/ 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70">
                <a:moveTo>
                  <a:pt x="161" y="58"/>
                </a:moveTo>
                <a:cubicBezTo>
                  <a:pt x="147" y="51"/>
                  <a:pt x="147" y="51"/>
                  <a:pt x="147" y="51"/>
                </a:cubicBezTo>
                <a:cubicBezTo>
                  <a:pt x="142" y="54"/>
                  <a:pt x="142" y="54"/>
                  <a:pt x="142" y="54"/>
                </a:cubicBezTo>
                <a:cubicBezTo>
                  <a:pt x="147" y="64"/>
                  <a:pt x="149" y="74"/>
                  <a:pt x="149" y="85"/>
                </a:cubicBezTo>
                <a:cubicBezTo>
                  <a:pt x="149" y="120"/>
                  <a:pt x="121" y="149"/>
                  <a:pt x="85" y="149"/>
                </a:cubicBezTo>
                <a:cubicBezTo>
                  <a:pt x="50" y="149"/>
                  <a:pt x="21" y="120"/>
                  <a:pt x="21" y="85"/>
                </a:cubicBezTo>
                <a:cubicBezTo>
                  <a:pt x="21" y="50"/>
                  <a:pt x="50" y="21"/>
                  <a:pt x="85" y="21"/>
                </a:cubicBezTo>
                <a:cubicBezTo>
                  <a:pt x="105" y="21"/>
                  <a:pt x="123" y="30"/>
                  <a:pt x="135" y="45"/>
                </a:cubicBezTo>
                <a:cubicBezTo>
                  <a:pt x="125" y="51"/>
                  <a:pt x="125" y="51"/>
                  <a:pt x="125" y="51"/>
                </a:cubicBezTo>
                <a:cubicBezTo>
                  <a:pt x="116" y="40"/>
                  <a:pt x="101" y="33"/>
                  <a:pt x="85" y="33"/>
                </a:cubicBezTo>
                <a:cubicBezTo>
                  <a:pt x="56" y="33"/>
                  <a:pt x="33" y="56"/>
                  <a:pt x="33" y="85"/>
                </a:cubicBezTo>
                <a:cubicBezTo>
                  <a:pt x="33" y="114"/>
                  <a:pt x="56" y="137"/>
                  <a:pt x="85" y="137"/>
                </a:cubicBezTo>
                <a:cubicBezTo>
                  <a:pt x="114" y="137"/>
                  <a:pt x="138" y="114"/>
                  <a:pt x="138" y="85"/>
                </a:cubicBezTo>
                <a:cubicBezTo>
                  <a:pt x="138" y="76"/>
                  <a:pt x="135" y="68"/>
                  <a:pt x="132" y="61"/>
                </a:cubicBezTo>
                <a:cubicBezTo>
                  <a:pt x="115" y="72"/>
                  <a:pt x="115" y="72"/>
                  <a:pt x="115" y="72"/>
                </a:cubicBezTo>
                <a:cubicBezTo>
                  <a:pt x="117" y="76"/>
                  <a:pt x="118" y="80"/>
                  <a:pt x="118" y="85"/>
                </a:cubicBezTo>
                <a:cubicBezTo>
                  <a:pt x="118" y="103"/>
                  <a:pt x="103" y="118"/>
                  <a:pt x="85" y="118"/>
                </a:cubicBezTo>
                <a:cubicBezTo>
                  <a:pt x="67" y="118"/>
                  <a:pt x="53" y="103"/>
                  <a:pt x="53" y="85"/>
                </a:cubicBezTo>
                <a:cubicBezTo>
                  <a:pt x="53" y="67"/>
                  <a:pt x="67" y="52"/>
                  <a:pt x="85" y="52"/>
                </a:cubicBezTo>
                <a:cubicBezTo>
                  <a:pt x="94" y="52"/>
                  <a:pt x="103" y="56"/>
                  <a:pt x="109" y="62"/>
                </a:cubicBezTo>
                <a:cubicBezTo>
                  <a:pt x="97" y="70"/>
                  <a:pt x="97" y="70"/>
                  <a:pt x="97" y="70"/>
                </a:cubicBezTo>
                <a:cubicBezTo>
                  <a:pt x="94" y="67"/>
                  <a:pt x="90" y="65"/>
                  <a:pt x="85" y="65"/>
                </a:cubicBezTo>
                <a:cubicBezTo>
                  <a:pt x="74" y="65"/>
                  <a:pt x="65" y="74"/>
                  <a:pt x="65" y="85"/>
                </a:cubicBezTo>
                <a:cubicBezTo>
                  <a:pt x="65" y="96"/>
                  <a:pt x="74" y="105"/>
                  <a:pt x="85" y="105"/>
                </a:cubicBezTo>
                <a:cubicBezTo>
                  <a:pt x="96" y="105"/>
                  <a:pt x="105" y="96"/>
                  <a:pt x="105" y="85"/>
                </a:cubicBezTo>
                <a:cubicBezTo>
                  <a:pt x="105" y="83"/>
                  <a:pt x="105" y="81"/>
                  <a:pt x="104" y="79"/>
                </a:cubicBezTo>
                <a:cubicBezTo>
                  <a:pt x="88" y="89"/>
                  <a:pt x="88" y="89"/>
                  <a:pt x="88" y="89"/>
                </a:cubicBezTo>
                <a:cubicBezTo>
                  <a:pt x="86" y="86"/>
                  <a:pt x="86" y="86"/>
                  <a:pt x="86" y="86"/>
                </a:cubicBezTo>
                <a:cubicBezTo>
                  <a:pt x="148" y="45"/>
                  <a:pt x="148" y="45"/>
                  <a:pt x="148" y="45"/>
                </a:cubicBezTo>
                <a:cubicBezTo>
                  <a:pt x="163" y="52"/>
                  <a:pt x="163" y="52"/>
                  <a:pt x="163" y="52"/>
                </a:cubicBezTo>
                <a:cubicBezTo>
                  <a:pt x="188" y="36"/>
                  <a:pt x="188" y="36"/>
                  <a:pt x="188" y="36"/>
                </a:cubicBezTo>
                <a:cubicBezTo>
                  <a:pt x="173" y="29"/>
                  <a:pt x="173" y="29"/>
                  <a:pt x="173" y="29"/>
                </a:cubicBezTo>
                <a:cubicBezTo>
                  <a:pt x="177" y="26"/>
                  <a:pt x="177" y="26"/>
                  <a:pt x="177" y="26"/>
                </a:cubicBezTo>
                <a:cubicBezTo>
                  <a:pt x="173" y="20"/>
                  <a:pt x="173" y="20"/>
                  <a:pt x="173" y="20"/>
                </a:cubicBezTo>
                <a:cubicBezTo>
                  <a:pt x="169" y="23"/>
                  <a:pt x="169" y="23"/>
                  <a:pt x="169" y="23"/>
                </a:cubicBezTo>
                <a:cubicBezTo>
                  <a:pt x="169" y="6"/>
                  <a:pt x="169" y="6"/>
                  <a:pt x="169" y="6"/>
                </a:cubicBezTo>
                <a:cubicBezTo>
                  <a:pt x="144" y="22"/>
                  <a:pt x="144" y="22"/>
                  <a:pt x="144" y="22"/>
                </a:cubicBezTo>
                <a:cubicBezTo>
                  <a:pt x="144" y="39"/>
                  <a:pt x="144" y="39"/>
                  <a:pt x="144" y="39"/>
                </a:cubicBezTo>
                <a:cubicBezTo>
                  <a:pt x="139" y="42"/>
                  <a:pt x="139" y="42"/>
                  <a:pt x="139" y="42"/>
                </a:cubicBezTo>
                <a:cubicBezTo>
                  <a:pt x="139" y="24"/>
                  <a:pt x="139" y="24"/>
                  <a:pt x="139" y="24"/>
                </a:cubicBezTo>
                <a:cubicBezTo>
                  <a:pt x="141" y="22"/>
                  <a:pt x="141" y="22"/>
                  <a:pt x="141" y="22"/>
                </a:cubicBezTo>
                <a:cubicBezTo>
                  <a:pt x="126" y="8"/>
                  <a:pt x="107" y="0"/>
                  <a:pt x="85" y="0"/>
                </a:cubicBezTo>
                <a:cubicBezTo>
                  <a:pt x="38" y="0"/>
                  <a:pt x="0" y="38"/>
                  <a:pt x="0" y="85"/>
                </a:cubicBezTo>
                <a:cubicBezTo>
                  <a:pt x="0" y="132"/>
                  <a:pt x="38" y="170"/>
                  <a:pt x="85" y="170"/>
                </a:cubicBezTo>
                <a:cubicBezTo>
                  <a:pt x="132" y="170"/>
                  <a:pt x="170" y="132"/>
                  <a:pt x="170" y="85"/>
                </a:cubicBezTo>
                <a:cubicBezTo>
                  <a:pt x="170" y="75"/>
                  <a:pt x="168" y="65"/>
                  <a:pt x="165" y="55"/>
                </a:cubicBezTo>
                <a:lnTo>
                  <a:pt x="161" y="58"/>
                </a:lnTo>
                <a:close/>
              </a:path>
            </a:pathLst>
          </a:custGeom>
          <a:solidFill>
            <a:srgbClr val="87B0C7"/>
          </a:solidFill>
          <a:ln>
            <a:noFill/>
          </a:ln>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grpSp>
        <p:nvGrpSpPr>
          <p:cNvPr id="29" name="组合 28"/>
          <p:cNvGrpSpPr/>
          <p:nvPr/>
        </p:nvGrpSpPr>
        <p:grpSpPr>
          <a:xfrm>
            <a:off x="4052661" y="4261692"/>
            <a:ext cx="294011" cy="291789"/>
            <a:chOff x="7078908" y="5461438"/>
            <a:chExt cx="430461" cy="427208"/>
          </a:xfrm>
          <a:solidFill>
            <a:srgbClr val="87B0C7"/>
          </a:solidFill>
        </p:grpSpPr>
        <p:sp>
          <p:nvSpPr>
            <p:cNvPr id="30"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sp>
          <p:nvSpPr>
            <p:cNvPr id="31"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grpSp>
      <p:grpSp>
        <p:nvGrpSpPr>
          <p:cNvPr id="32" name="组合 31"/>
          <p:cNvGrpSpPr/>
          <p:nvPr/>
        </p:nvGrpSpPr>
        <p:grpSpPr>
          <a:xfrm>
            <a:off x="7854181" y="4227164"/>
            <a:ext cx="337705" cy="322153"/>
            <a:chOff x="8145843" y="5425657"/>
            <a:chExt cx="494435" cy="471664"/>
          </a:xfrm>
          <a:solidFill>
            <a:srgbClr val="87B0C7"/>
          </a:solidFill>
        </p:grpSpPr>
        <p:sp>
          <p:nvSpPr>
            <p:cNvPr id="33"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sp>
          <p:nvSpPr>
            <p:cNvPr id="34"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sp>
          <p:nvSpPr>
            <p:cNvPr id="35"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sp>
          <p:nvSpPr>
            <p:cNvPr id="36"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sp>
          <p:nvSpPr>
            <p:cNvPr id="37"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sp>
          <p:nvSpPr>
            <p:cNvPr id="38"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latin typeface="+mn-ea"/>
                <a:cs typeface="+mn-ea"/>
              </a:endParaRPr>
            </a:p>
          </p:txBody>
        </p:sp>
      </p:grpSp>
      <p:sp>
        <p:nvSpPr>
          <p:cNvPr id="39" name="矩形 38"/>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40" name="文本框 39"/>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207533018"/>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par>
                                    <p:cTn id="8" presetID="2" presetClass="entr" presetSubtype="4" accel="60000" fill="hold" grpId="0" nodeType="withEffect" p14:presetBounceEnd="40000">
                                      <p:stCondLst>
                                        <p:cond delay="400"/>
                                      </p:stCondLst>
                                      <p:childTnLst>
                                        <p:set>
                                          <p:cBhvr>
                                            <p:cTn id="9" dur="1" fill="hold">
                                              <p:stCondLst>
                                                <p:cond delay="0"/>
                                              </p:stCondLst>
                                            </p:cTn>
                                            <p:tgtEl>
                                              <p:spTgt spid="27"/>
                                            </p:tgtEl>
                                            <p:attrNameLst>
                                              <p:attrName>style.visibility</p:attrName>
                                            </p:attrNameLst>
                                          </p:cBhvr>
                                          <p:to>
                                            <p:strVal val="visible"/>
                                          </p:to>
                                        </p:set>
                                        <p:anim calcmode="lin" valueType="num" p14:bounceEnd="40000">
                                          <p:cBhvr additive="base">
                                            <p:cTn id="10" dur="500" fill="hold"/>
                                            <p:tgtEl>
                                              <p:spTgt spid="27"/>
                                            </p:tgtEl>
                                            <p:attrNameLst>
                                              <p:attrName>ppt_x</p:attrName>
                                            </p:attrNameLst>
                                          </p:cBhvr>
                                          <p:tavLst>
                                            <p:tav tm="0">
                                              <p:val>
                                                <p:strVal val="#ppt_x"/>
                                              </p:val>
                                            </p:tav>
                                            <p:tav tm="100000">
                                              <p:val>
                                                <p:strVal val="#ppt_x"/>
                                              </p:val>
                                            </p:tav>
                                          </p:tavLst>
                                        </p:anim>
                                        <p:anim calcmode="lin" valueType="num" p14:bounceEnd="40000">
                                          <p:cBhvr additive="base">
                                            <p:cTn id="11" dur="500" fill="hold"/>
                                            <p:tgtEl>
                                              <p:spTgt spid="27"/>
                                            </p:tgtEl>
                                            <p:attrNameLst>
                                              <p:attrName>ppt_y</p:attrName>
                                            </p:attrNameLst>
                                          </p:cBhvr>
                                          <p:tavLst>
                                            <p:tav tm="0">
                                              <p:val>
                                                <p:strVal val="1+#ppt_h/2"/>
                                              </p:val>
                                            </p:tav>
                                            <p:tav tm="100000">
                                              <p:val>
                                                <p:strVal val="#ppt_y"/>
                                              </p:val>
                                            </p:tav>
                                          </p:tavLst>
                                        </p:anim>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45"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anim calcmode="lin" valueType="num">
                                          <p:cBhvr>
                                            <p:cTn id="21" dur="500" fill="hold"/>
                                            <p:tgtEl>
                                              <p:spTgt spid="29"/>
                                            </p:tgtEl>
                                            <p:attrNameLst>
                                              <p:attrName>ppt_w</p:attrName>
                                            </p:attrNameLst>
                                          </p:cBhvr>
                                          <p:tavLst>
                                            <p:tav tm="0" fmla="#ppt_w*sin(2.5*pi*$)">
                                              <p:val>
                                                <p:fltVal val="0"/>
                                              </p:val>
                                            </p:tav>
                                            <p:tav tm="100000">
                                              <p:val>
                                                <p:fltVal val="1"/>
                                              </p:val>
                                            </p:tav>
                                          </p:tavLst>
                                        </p:anim>
                                        <p:anim calcmode="lin" valueType="num">
                                          <p:cBhvr>
                                            <p:cTn id="22" dur="500" fill="hold"/>
                                            <p:tgtEl>
                                              <p:spTgt spid="29"/>
                                            </p:tgtEl>
                                            <p:attrNameLst>
                                              <p:attrName>ppt_h</p:attrName>
                                            </p:attrNameLst>
                                          </p:cBhvr>
                                          <p:tavLst>
                                            <p:tav tm="0">
                                              <p:val>
                                                <p:strVal val="#ppt_h"/>
                                              </p:val>
                                            </p:tav>
                                            <p:tav tm="100000">
                                              <p:val>
                                                <p:strVal val="#ppt_h"/>
                                              </p:val>
                                            </p:tav>
                                          </p:tavLst>
                                        </p:anim>
                                      </p:childTnLst>
                                    </p:cTn>
                                  </p:par>
                                </p:childTnLst>
                              </p:cTn>
                            </p:par>
                            <p:par>
                              <p:cTn id="23" fill="hold">
                                <p:stCondLst>
                                  <p:cond delay="1400"/>
                                </p:stCondLst>
                                <p:childTnLst>
                                  <p:par>
                                    <p:cTn id="24" presetID="16" presetClass="entr" presetSubtype="37"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outVertical)">
                                          <p:cBhvr>
                                            <p:cTn id="26" dur="500"/>
                                            <p:tgtEl>
                                              <p:spTgt spid="24"/>
                                            </p:tgtEl>
                                          </p:cBhvr>
                                        </p:animEffect>
                                      </p:childTnLst>
                                    </p:cTn>
                                  </p:par>
                                </p:childTnLst>
                              </p:cTn>
                            </p:par>
                            <p:par>
                              <p:cTn id="27" fill="hold">
                                <p:stCondLst>
                                  <p:cond delay="19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2400"/>
                                </p:stCondLst>
                                <p:childTnLst>
                                  <p:par>
                                    <p:cTn id="32" presetID="53" presetClass="entr" presetSubtype="16"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45"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ppt_w</p:attrName>
                                            </p:attrNameLst>
                                          </p:cBhvr>
                                          <p:tavLst>
                                            <p:tav tm="0" fmla="#ppt_w*sin(2.5*pi*$)">
                                              <p:val>
                                                <p:fltVal val="0"/>
                                              </p:val>
                                            </p:tav>
                                            <p:tav tm="100000">
                                              <p:val>
                                                <p:fltVal val="1"/>
                                              </p:val>
                                            </p:tav>
                                          </p:tavLst>
                                        </p:anim>
                                        <p:anim calcmode="lin" valueType="num">
                                          <p:cBhvr>
                                            <p:cTn id="41" dur="500" fill="hold"/>
                                            <p:tgtEl>
                                              <p:spTgt spid="28"/>
                                            </p:tgtEl>
                                            <p:attrNameLst>
                                              <p:attrName>ppt_h</p:attrName>
                                            </p:attrNameLst>
                                          </p:cBhvr>
                                          <p:tavLst>
                                            <p:tav tm="0">
                                              <p:val>
                                                <p:strVal val="#ppt_h"/>
                                              </p:val>
                                            </p:tav>
                                            <p:tav tm="100000">
                                              <p:val>
                                                <p:strVal val="#ppt_h"/>
                                              </p:val>
                                            </p:tav>
                                          </p:tavLst>
                                        </p:anim>
                                      </p:childTnLst>
                                    </p:cTn>
                                  </p:par>
                                </p:childTnLst>
                              </p:cTn>
                            </p:par>
                            <p:par>
                              <p:cTn id="42" fill="hold">
                                <p:stCondLst>
                                  <p:cond delay="2900"/>
                                </p:stCondLst>
                                <p:childTnLst>
                                  <p:par>
                                    <p:cTn id="43" presetID="16" presetClass="entr" presetSubtype="37"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outVertical)">
                                          <p:cBhvr>
                                            <p:cTn id="45" dur="500"/>
                                            <p:tgtEl>
                                              <p:spTgt spid="18"/>
                                            </p:tgtEl>
                                          </p:cBhvr>
                                        </p:animEffect>
                                      </p:childTnLst>
                                    </p:cTn>
                                  </p:par>
                                </p:childTnLst>
                              </p:cTn>
                            </p:par>
                            <p:par>
                              <p:cTn id="46" fill="hold">
                                <p:stCondLst>
                                  <p:cond delay="34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3900"/>
                                </p:stCondLst>
                                <p:childTnLst>
                                  <p:par>
                                    <p:cTn id="51" presetID="53" presetClass="entr" presetSubtype="16"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45"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anim calcmode="lin" valueType="num">
                                          <p:cBhvr>
                                            <p:cTn id="59" dur="500" fill="hold"/>
                                            <p:tgtEl>
                                              <p:spTgt spid="32"/>
                                            </p:tgtEl>
                                            <p:attrNameLst>
                                              <p:attrName>ppt_w</p:attrName>
                                            </p:attrNameLst>
                                          </p:cBhvr>
                                          <p:tavLst>
                                            <p:tav tm="0" fmla="#ppt_w*sin(2.5*pi*$)">
                                              <p:val>
                                                <p:fltVal val="0"/>
                                              </p:val>
                                            </p:tav>
                                            <p:tav tm="100000">
                                              <p:val>
                                                <p:fltVal val="1"/>
                                              </p:val>
                                            </p:tav>
                                          </p:tavLst>
                                        </p:anim>
                                        <p:anim calcmode="lin" valueType="num">
                                          <p:cBhvr>
                                            <p:cTn id="60" dur="500" fill="hold"/>
                                            <p:tgtEl>
                                              <p:spTgt spid="32"/>
                                            </p:tgtEl>
                                            <p:attrNameLst>
                                              <p:attrName>ppt_h</p:attrName>
                                            </p:attrNameLst>
                                          </p:cBhvr>
                                          <p:tavLst>
                                            <p:tav tm="0">
                                              <p:val>
                                                <p:strVal val="#ppt_h"/>
                                              </p:val>
                                            </p:tav>
                                            <p:tav tm="100000">
                                              <p:val>
                                                <p:strVal val="#ppt_h"/>
                                              </p:val>
                                            </p:tav>
                                          </p:tavLst>
                                        </p:anim>
                                      </p:childTnLst>
                                    </p:cTn>
                                  </p:par>
                                </p:childTnLst>
                              </p:cTn>
                            </p:par>
                            <p:par>
                              <p:cTn id="61" fill="hold">
                                <p:stCondLst>
                                  <p:cond delay="4400"/>
                                </p:stCondLst>
                                <p:childTnLst>
                                  <p:par>
                                    <p:cTn id="62" presetID="16" presetClass="entr" presetSubtype="37"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arn(outVertical)">
                                          <p:cBhvr>
                                            <p:cTn id="64" dur="500"/>
                                            <p:tgtEl>
                                              <p:spTgt spid="21"/>
                                            </p:tgtEl>
                                          </p:cBhvr>
                                        </p:animEffect>
                                      </p:childTnLst>
                                    </p:cTn>
                                  </p:par>
                                </p:childTnLst>
                              </p:cTn>
                            </p:par>
                            <p:par>
                              <p:cTn id="65" fill="hold">
                                <p:stCondLst>
                                  <p:cond delay="4900"/>
                                </p:stCondLst>
                                <p:childTnLst>
                                  <p:par>
                                    <p:cTn id="66" presetID="22" presetClass="entr" presetSubtype="4"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7" grpId="0" animBg="1"/>
          <p:bldP spid="28" grpId="0" animBg="1"/>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par>
                                    <p:cTn id="8" presetID="2" presetClass="entr" presetSubtype="4" accel="60000" fill="hold" grpId="0" nodeType="withEffect">
                                      <p:stCondLst>
                                        <p:cond delay="40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fill="hold"/>
                                            <p:tgtEl>
                                              <p:spTgt spid="27"/>
                                            </p:tgtEl>
                                            <p:attrNameLst>
                                              <p:attrName>ppt_x</p:attrName>
                                            </p:attrNameLst>
                                          </p:cBhvr>
                                          <p:tavLst>
                                            <p:tav tm="0">
                                              <p:val>
                                                <p:strVal val="#ppt_x"/>
                                              </p:val>
                                            </p:tav>
                                            <p:tav tm="100000">
                                              <p:val>
                                                <p:strVal val="#ppt_x"/>
                                              </p:val>
                                            </p:tav>
                                          </p:tavLst>
                                        </p:anim>
                                        <p:anim calcmode="lin" valueType="num">
                                          <p:cBhvr additive="base">
                                            <p:cTn id="11" dur="500" fill="hold"/>
                                            <p:tgtEl>
                                              <p:spTgt spid="27"/>
                                            </p:tgtEl>
                                            <p:attrNameLst>
                                              <p:attrName>ppt_y</p:attrName>
                                            </p:attrNameLst>
                                          </p:cBhvr>
                                          <p:tavLst>
                                            <p:tav tm="0">
                                              <p:val>
                                                <p:strVal val="1+#ppt_h/2"/>
                                              </p:val>
                                            </p:tav>
                                            <p:tav tm="100000">
                                              <p:val>
                                                <p:strVal val="#ppt_y"/>
                                              </p:val>
                                            </p:tav>
                                          </p:tavLst>
                                        </p:anim>
                                      </p:childTnLst>
                                    </p:cTn>
                                  </p:par>
                                </p:childTnLst>
                              </p:cTn>
                            </p:par>
                            <p:par>
                              <p:cTn id="12" fill="hold">
                                <p:stCondLst>
                                  <p:cond delay="9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45"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anim calcmode="lin" valueType="num">
                                          <p:cBhvr>
                                            <p:cTn id="21" dur="500" fill="hold"/>
                                            <p:tgtEl>
                                              <p:spTgt spid="29"/>
                                            </p:tgtEl>
                                            <p:attrNameLst>
                                              <p:attrName>ppt_w</p:attrName>
                                            </p:attrNameLst>
                                          </p:cBhvr>
                                          <p:tavLst>
                                            <p:tav tm="0" fmla="#ppt_w*sin(2.5*pi*$)">
                                              <p:val>
                                                <p:fltVal val="0"/>
                                              </p:val>
                                            </p:tav>
                                            <p:tav tm="100000">
                                              <p:val>
                                                <p:fltVal val="1"/>
                                              </p:val>
                                            </p:tav>
                                          </p:tavLst>
                                        </p:anim>
                                        <p:anim calcmode="lin" valueType="num">
                                          <p:cBhvr>
                                            <p:cTn id="22" dur="500" fill="hold"/>
                                            <p:tgtEl>
                                              <p:spTgt spid="29"/>
                                            </p:tgtEl>
                                            <p:attrNameLst>
                                              <p:attrName>ppt_h</p:attrName>
                                            </p:attrNameLst>
                                          </p:cBhvr>
                                          <p:tavLst>
                                            <p:tav tm="0">
                                              <p:val>
                                                <p:strVal val="#ppt_h"/>
                                              </p:val>
                                            </p:tav>
                                            <p:tav tm="100000">
                                              <p:val>
                                                <p:strVal val="#ppt_h"/>
                                              </p:val>
                                            </p:tav>
                                          </p:tavLst>
                                        </p:anim>
                                      </p:childTnLst>
                                    </p:cTn>
                                  </p:par>
                                </p:childTnLst>
                              </p:cTn>
                            </p:par>
                            <p:par>
                              <p:cTn id="23" fill="hold">
                                <p:stCondLst>
                                  <p:cond delay="1400"/>
                                </p:stCondLst>
                                <p:childTnLst>
                                  <p:par>
                                    <p:cTn id="24" presetID="16" presetClass="entr" presetSubtype="37"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outVertical)">
                                          <p:cBhvr>
                                            <p:cTn id="26" dur="500"/>
                                            <p:tgtEl>
                                              <p:spTgt spid="24"/>
                                            </p:tgtEl>
                                          </p:cBhvr>
                                        </p:animEffect>
                                      </p:childTnLst>
                                    </p:cTn>
                                  </p:par>
                                </p:childTnLst>
                              </p:cTn>
                            </p:par>
                            <p:par>
                              <p:cTn id="27" fill="hold">
                                <p:stCondLst>
                                  <p:cond delay="19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2400"/>
                                </p:stCondLst>
                                <p:childTnLst>
                                  <p:par>
                                    <p:cTn id="32" presetID="53" presetClass="entr" presetSubtype="16"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45"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anim calcmode="lin" valueType="num">
                                          <p:cBhvr>
                                            <p:cTn id="40" dur="500" fill="hold"/>
                                            <p:tgtEl>
                                              <p:spTgt spid="28"/>
                                            </p:tgtEl>
                                            <p:attrNameLst>
                                              <p:attrName>ppt_w</p:attrName>
                                            </p:attrNameLst>
                                          </p:cBhvr>
                                          <p:tavLst>
                                            <p:tav tm="0" fmla="#ppt_w*sin(2.5*pi*$)">
                                              <p:val>
                                                <p:fltVal val="0"/>
                                              </p:val>
                                            </p:tav>
                                            <p:tav tm="100000">
                                              <p:val>
                                                <p:fltVal val="1"/>
                                              </p:val>
                                            </p:tav>
                                          </p:tavLst>
                                        </p:anim>
                                        <p:anim calcmode="lin" valueType="num">
                                          <p:cBhvr>
                                            <p:cTn id="41" dur="500" fill="hold"/>
                                            <p:tgtEl>
                                              <p:spTgt spid="28"/>
                                            </p:tgtEl>
                                            <p:attrNameLst>
                                              <p:attrName>ppt_h</p:attrName>
                                            </p:attrNameLst>
                                          </p:cBhvr>
                                          <p:tavLst>
                                            <p:tav tm="0">
                                              <p:val>
                                                <p:strVal val="#ppt_h"/>
                                              </p:val>
                                            </p:tav>
                                            <p:tav tm="100000">
                                              <p:val>
                                                <p:strVal val="#ppt_h"/>
                                              </p:val>
                                            </p:tav>
                                          </p:tavLst>
                                        </p:anim>
                                      </p:childTnLst>
                                    </p:cTn>
                                  </p:par>
                                </p:childTnLst>
                              </p:cTn>
                            </p:par>
                            <p:par>
                              <p:cTn id="42" fill="hold">
                                <p:stCondLst>
                                  <p:cond delay="2900"/>
                                </p:stCondLst>
                                <p:childTnLst>
                                  <p:par>
                                    <p:cTn id="43" presetID="16" presetClass="entr" presetSubtype="37"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outVertical)">
                                          <p:cBhvr>
                                            <p:cTn id="45" dur="500"/>
                                            <p:tgtEl>
                                              <p:spTgt spid="18"/>
                                            </p:tgtEl>
                                          </p:cBhvr>
                                        </p:animEffect>
                                      </p:childTnLst>
                                    </p:cTn>
                                  </p:par>
                                </p:childTnLst>
                              </p:cTn>
                            </p:par>
                            <p:par>
                              <p:cTn id="46" fill="hold">
                                <p:stCondLst>
                                  <p:cond delay="3400"/>
                                </p:stCondLst>
                                <p:childTnLst>
                                  <p:par>
                                    <p:cTn id="47" presetID="2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par>
                              <p:cTn id="50" fill="hold">
                                <p:stCondLst>
                                  <p:cond delay="3900"/>
                                </p:stCondLst>
                                <p:childTnLst>
                                  <p:par>
                                    <p:cTn id="51" presetID="53" presetClass="entr" presetSubtype="16"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45"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anim calcmode="lin" valueType="num">
                                          <p:cBhvr>
                                            <p:cTn id="59" dur="500" fill="hold"/>
                                            <p:tgtEl>
                                              <p:spTgt spid="32"/>
                                            </p:tgtEl>
                                            <p:attrNameLst>
                                              <p:attrName>ppt_w</p:attrName>
                                            </p:attrNameLst>
                                          </p:cBhvr>
                                          <p:tavLst>
                                            <p:tav tm="0" fmla="#ppt_w*sin(2.5*pi*$)">
                                              <p:val>
                                                <p:fltVal val="0"/>
                                              </p:val>
                                            </p:tav>
                                            <p:tav tm="100000">
                                              <p:val>
                                                <p:fltVal val="1"/>
                                              </p:val>
                                            </p:tav>
                                          </p:tavLst>
                                        </p:anim>
                                        <p:anim calcmode="lin" valueType="num">
                                          <p:cBhvr>
                                            <p:cTn id="60" dur="500" fill="hold"/>
                                            <p:tgtEl>
                                              <p:spTgt spid="32"/>
                                            </p:tgtEl>
                                            <p:attrNameLst>
                                              <p:attrName>ppt_h</p:attrName>
                                            </p:attrNameLst>
                                          </p:cBhvr>
                                          <p:tavLst>
                                            <p:tav tm="0">
                                              <p:val>
                                                <p:strVal val="#ppt_h"/>
                                              </p:val>
                                            </p:tav>
                                            <p:tav tm="100000">
                                              <p:val>
                                                <p:strVal val="#ppt_h"/>
                                              </p:val>
                                            </p:tav>
                                          </p:tavLst>
                                        </p:anim>
                                      </p:childTnLst>
                                    </p:cTn>
                                  </p:par>
                                </p:childTnLst>
                              </p:cTn>
                            </p:par>
                            <p:par>
                              <p:cTn id="61" fill="hold">
                                <p:stCondLst>
                                  <p:cond delay="4400"/>
                                </p:stCondLst>
                                <p:childTnLst>
                                  <p:par>
                                    <p:cTn id="62" presetID="16" presetClass="entr" presetSubtype="37" fill="hold"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arn(outVertical)">
                                          <p:cBhvr>
                                            <p:cTn id="64" dur="500"/>
                                            <p:tgtEl>
                                              <p:spTgt spid="21"/>
                                            </p:tgtEl>
                                          </p:cBhvr>
                                        </p:animEffect>
                                      </p:childTnLst>
                                    </p:cTn>
                                  </p:par>
                                </p:childTnLst>
                              </p:cTn>
                            </p:par>
                            <p:par>
                              <p:cTn id="65" fill="hold">
                                <p:stCondLst>
                                  <p:cond delay="4900"/>
                                </p:stCondLst>
                                <p:childTnLst>
                                  <p:par>
                                    <p:cTn id="66" presetID="22" presetClass="entr" presetSubtype="4"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7" grpId="0" animBg="1"/>
          <p:bldP spid="28" grpId="0" animBg="1"/>
          <p:bldP spid="4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txBox="1"/>
          <p:nvPr/>
        </p:nvSpPr>
        <p:spPr>
          <a:xfrm>
            <a:off x="9192160" y="1412018"/>
            <a:ext cx="1824203" cy="650691"/>
          </a:xfrm>
          <a:prstGeom prst="rect">
            <a:avLst/>
          </a:prstGeom>
          <a:noFill/>
        </p:spPr>
        <p:txBody>
          <a:bodyPr wrap="square" rtlCol="0">
            <a:spAutoFit/>
          </a:bodyPr>
          <a:lstStyle/>
          <a:p>
            <a:pPr>
              <a:lnSpc>
                <a:spcPct val="130000"/>
              </a:lnSpc>
              <a:defRPr/>
            </a:pPr>
            <a:r>
              <a:rPr lang="en-US" altLang="zh-CN" sz="1467" dirty="0">
                <a:solidFill>
                  <a:schemeClr val="bg1"/>
                </a:solidFill>
                <a:latin typeface="+mn-ea"/>
                <a:cs typeface="+mn-ea"/>
              </a:rPr>
              <a:t>01</a:t>
            </a:r>
            <a:r>
              <a:rPr lang="zh-CN" altLang="en-US" sz="1467" dirty="0">
                <a:solidFill>
                  <a:schemeClr val="bg1"/>
                </a:solidFill>
                <a:latin typeface="+mn-ea"/>
                <a:cs typeface="+mn-ea"/>
              </a:rPr>
              <a:t>、点击输入简要文字内容，文字</a:t>
            </a:r>
          </a:p>
        </p:txBody>
      </p:sp>
      <p:sp>
        <p:nvSpPr>
          <p:cNvPr id="5" name="TextBox 19"/>
          <p:cNvSpPr txBox="1"/>
          <p:nvPr/>
        </p:nvSpPr>
        <p:spPr>
          <a:xfrm>
            <a:off x="9192160" y="2922186"/>
            <a:ext cx="1824203" cy="650691"/>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pPr>
              <a:lnSpc>
                <a:spcPct val="130000"/>
              </a:lnSpc>
              <a:defRPr/>
            </a:pPr>
            <a:r>
              <a:rPr lang="en-US" altLang="zh-CN" sz="1467" dirty="0">
                <a:latin typeface="+mn-ea"/>
                <a:ea typeface="+mn-ea"/>
                <a:cs typeface="+mn-ea"/>
              </a:rPr>
              <a:t>02</a:t>
            </a:r>
            <a:r>
              <a:rPr lang="zh-CN" altLang="en-US" sz="1467" dirty="0">
                <a:latin typeface="+mn-ea"/>
                <a:ea typeface="+mn-ea"/>
                <a:cs typeface="+mn-ea"/>
              </a:rPr>
              <a:t>、点击输入简要文字内容，文字</a:t>
            </a:r>
          </a:p>
        </p:txBody>
      </p:sp>
      <p:sp>
        <p:nvSpPr>
          <p:cNvPr id="6" name="TextBox 20"/>
          <p:cNvSpPr txBox="1"/>
          <p:nvPr/>
        </p:nvSpPr>
        <p:spPr>
          <a:xfrm>
            <a:off x="9192160" y="4538698"/>
            <a:ext cx="1824203" cy="650691"/>
          </a:xfrm>
          <a:prstGeom prst="rect">
            <a:avLst/>
          </a:prstGeom>
          <a:noFill/>
        </p:spPr>
        <p:txBody>
          <a:bodyPr wrap="square" rtlCol="0">
            <a:spAutoFit/>
          </a:bodyPr>
          <a:lstStyle>
            <a:defPPr>
              <a:defRPr lang="zh-CN"/>
            </a:defPPr>
            <a:lvl1pPr algn="just">
              <a:lnSpc>
                <a:spcPct val="150000"/>
              </a:lnSpc>
              <a:defRPr>
                <a:solidFill>
                  <a:schemeClr val="bg1"/>
                </a:solidFill>
                <a:latin typeface="微软雅黑" pitchFamily="34" charset="-122"/>
                <a:ea typeface="微软雅黑" pitchFamily="34" charset="-122"/>
              </a:defRPr>
            </a:lvl1pPr>
          </a:lstStyle>
          <a:p>
            <a:pPr>
              <a:lnSpc>
                <a:spcPct val="130000"/>
              </a:lnSpc>
              <a:defRPr/>
            </a:pPr>
            <a:r>
              <a:rPr lang="en-US" altLang="zh-CN" sz="1467" dirty="0">
                <a:latin typeface="+mn-ea"/>
                <a:ea typeface="+mn-ea"/>
                <a:cs typeface="+mn-ea"/>
              </a:rPr>
              <a:t>03</a:t>
            </a:r>
            <a:r>
              <a:rPr lang="zh-CN" altLang="en-US" sz="1467" dirty="0">
                <a:latin typeface="+mn-ea"/>
                <a:ea typeface="+mn-ea"/>
                <a:cs typeface="+mn-ea"/>
              </a:rPr>
              <a:t>、点击输入简要文字内容，文字</a:t>
            </a:r>
          </a:p>
        </p:txBody>
      </p:sp>
      <p:sp>
        <p:nvSpPr>
          <p:cNvPr id="7" name="TextBox 22"/>
          <p:cNvSpPr txBox="1"/>
          <p:nvPr/>
        </p:nvSpPr>
        <p:spPr>
          <a:xfrm>
            <a:off x="654862" y="2158067"/>
            <a:ext cx="3936437" cy="385811"/>
          </a:xfrm>
          <a:prstGeom prst="rect">
            <a:avLst/>
          </a:prstGeom>
          <a:noFill/>
        </p:spPr>
        <p:txBody>
          <a:bodyPr wrap="square" rtlCol="0">
            <a:spAutoFit/>
          </a:bodyPr>
          <a:lstStyle/>
          <a:p>
            <a:pPr>
              <a:lnSpc>
                <a:spcPct val="130000"/>
              </a:lnSpc>
              <a:defRPr/>
            </a:pPr>
            <a:r>
              <a:rPr lang="zh-CN" altLang="en-US" sz="1467" dirty="0">
                <a:solidFill>
                  <a:schemeClr val="bg1"/>
                </a:solidFill>
                <a:latin typeface="+mn-ea"/>
                <a:cs typeface="+mn-ea"/>
              </a:rPr>
              <a:t>点击输入简要文字内容，文字内容需概括</a:t>
            </a:r>
            <a:r>
              <a:rPr lang="zh-CN" altLang="en-US" sz="1467" dirty="0" smtClean="0">
                <a:solidFill>
                  <a:schemeClr val="bg1"/>
                </a:solidFill>
                <a:latin typeface="+mn-ea"/>
                <a:cs typeface="+mn-ea"/>
              </a:rPr>
              <a:t>精炼</a:t>
            </a:r>
            <a:endParaRPr lang="zh-CN" altLang="en-US" sz="1467" dirty="0">
              <a:solidFill>
                <a:schemeClr val="bg1"/>
              </a:solidFill>
              <a:latin typeface="+mn-ea"/>
              <a:cs typeface="+mn-ea"/>
            </a:endParaRPr>
          </a:p>
        </p:txBody>
      </p:sp>
      <p:cxnSp>
        <p:nvCxnSpPr>
          <p:cNvPr id="8" name="直接连接符 7"/>
          <p:cNvCxnSpPr/>
          <p:nvPr/>
        </p:nvCxnSpPr>
        <p:spPr>
          <a:xfrm flipV="1">
            <a:off x="6527680" y="1736086"/>
            <a:ext cx="1852597" cy="11441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599872" y="3489822"/>
            <a:ext cx="180848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527680" y="3902831"/>
            <a:ext cx="1800384" cy="117501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7638199" y="1048918"/>
            <a:ext cx="1454120" cy="1424079"/>
            <a:chOff x="2470425" y="1106543"/>
            <a:chExt cx="1090590" cy="1068059"/>
          </a:xfrm>
        </p:grpSpPr>
        <p:grpSp>
          <p:nvGrpSpPr>
            <p:cNvPr id="12" name="组合 11"/>
            <p:cNvGrpSpPr/>
            <p:nvPr/>
          </p:nvGrpSpPr>
          <p:grpSpPr>
            <a:xfrm>
              <a:off x="2492956" y="1106543"/>
              <a:ext cx="1068059" cy="1068059"/>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87B0C7"/>
                  </a:solidFill>
                  <a:latin typeface="+mn-ea"/>
                  <a:cs typeface="+mn-ea"/>
                </a:endParaRPr>
              </a:p>
            </p:txBody>
          </p:sp>
          <p:sp>
            <p:nvSpPr>
              <p:cNvPr id="15" name="椭圆 14"/>
              <p:cNvSpPr/>
              <p:nvPr/>
            </p:nvSpPr>
            <p:spPr>
              <a:xfrm>
                <a:off x="392111" y="760414"/>
                <a:ext cx="3825875" cy="3825878"/>
              </a:xfrm>
              <a:prstGeom prst="ellipse">
                <a:avLst/>
              </a:prstGeom>
              <a:gradFill>
                <a:gsLst>
                  <a:gs pos="0">
                    <a:schemeClr val="bg1"/>
                  </a:gs>
                  <a:gs pos="51000">
                    <a:schemeClr val="bg1">
                      <a:lumMod val="95000"/>
                    </a:schemeClr>
                  </a:gs>
                  <a:gs pos="100000">
                    <a:schemeClr val="bg1">
                      <a:lumMod val="9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87B0C7"/>
                  </a:solidFill>
                  <a:latin typeface="+mn-ea"/>
                  <a:cs typeface="+mn-ea"/>
                </a:endParaRPr>
              </a:p>
            </p:txBody>
          </p:sp>
        </p:grpSp>
        <p:sp>
          <p:nvSpPr>
            <p:cNvPr id="13" name="TextBox 43"/>
            <p:cNvSpPr txBox="1"/>
            <p:nvPr/>
          </p:nvSpPr>
          <p:spPr>
            <a:xfrm>
              <a:off x="2470425" y="1396843"/>
              <a:ext cx="1053935" cy="461665"/>
            </a:xfrm>
            <a:prstGeom prst="rect">
              <a:avLst/>
            </a:prstGeom>
            <a:noFill/>
          </p:spPr>
          <p:txBody>
            <a:bodyPr wrap="square" lIns="0" tIns="0" rIns="0" bIns="0" rtlCol="0">
              <a:spAutoFit/>
            </a:bodyPr>
            <a:lstStyle/>
            <a:p>
              <a:pPr algn="ctr"/>
              <a:r>
                <a:rPr lang="zh-CN" altLang="en-US" sz="2000" b="1" dirty="0">
                  <a:solidFill>
                    <a:srgbClr val="87B0C7"/>
                  </a:solidFill>
                  <a:latin typeface="+mn-ea"/>
                  <a:cs typeface="+mn-ea"/>
                </a:rPr>
                <a:t>标题</a:t>
              </a:r>
              <a:endParaRPr lang="en-US" altLang="zh-CN" sz="2000" b="1" dirty="0">
                <a:solidFill>
                  <a:srgbClr val="87B0C7"/>
                </a:solidFill>
                <a:latin typeface="+mn-ea"/>
                <a:cs typeface="+mn-ea"/>
              </a:endParaRPr>
            </a:p>
            <a:p>
              <a:pPr algn="ctr"/>
              <a:r>
                <a:rPr lang="zh-CN" altLang="en-US" sz="2000" b="1" dirty="0">
                  <a:solidFill>
                    <a:srgbClr val="87B0C7"/>
                  </a:solidFill>
                  <a:latin typeface="+mn-ea"/>
                  <a:cs typeface="+mn-ea"/>
                </a:rPr>
                <a:t>内容</a:t>
              </a:r>
            </a:p>
          </p:txBody>
        </p:sp>
      </p:grpSp>
      <p:grpSp>
        <p:nvGrpSpPr>
          <p:cNvPr id="16" name="组合 15"/>
          <p:cNvGrpSpPr/>
          <p:nvPr/>
        </p:nvGrpSpPr>
        <p:grpSpPr>
          <a:xfrm>
            <a:off x="7690279" y="2690406"/>
            <a:ext cx="1424079" cy="1424079"/>
            <a:chOff x="2509485" y="2337659"/>
            <a:chExt cx="1068059" cy="1068059"/>
          </a:xfrm>
        </p:grpSpPr>
        <p:grpSp>
          <p:nvGrpSpPr>
            <p:cNvPr id="17" name="组合 16"/>
            <p:cNvGrpSpPr/>
            <p:nvPr/>
          </p:nvGrpSpPr>
          <p:grpSpPr>
            <a:xfrm>
              <a:off x="2509485" y="2337659"/>
              <a:ext cx="1068059" cy="1068059"/>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87B0C7"/>
                  </a:solidFill>
                  <a:latin typeface="+mn-ea"/>
                  <a:cs typeface="+mn-ea"/>
                </a:endParaRPr>
              </a:p>
            </p:txBody>
          </p:sp>
          <p:sp>
            <p:nvSpPr>
              <p:cNvPr id="20" name="椭圆 19"/>
              <p:cNvSpPr/>
              <p:nvPr/>
            </p:nvSpPr>
            <p:spPr>
              <a:xfrm>
                <a:off x="392111" y="760414"/>
                <a:ext cx="3825875" cy="3825878"/>
              </a:xfrm>
              <a:prstGeom prst="ellipse">
                <a:avLst/>
              </a:prstGeom>
              <a:gradFill>
                <a:gsLst>
                  <a:gs pos="0">
                    <a:schemeClr val="bg1"/>
                  </a:gs>
                  <a:gs pos="51000">
                    <a:schemeClr val="bg1">
                      <a:lumMod val="95000"/>
                    </a:schemeClr>
                  </a:gs>
                  <a:gs pos="100000">
                    <a:schemeClr val="bg1">
                      <a:lumMod val="9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87B0C7"/>
                  </a:solidFill>
                  <a:latin typeface="+mn-ea"/>
                  <a:cs typeface="+mn-ea"/>
                </a:endParaRPr>
              </a:p>
            </p:txBody>
          </p:sp>
        </p:grpSp>
        <p:sp>
          <p:nvSpPr>
            <p:cNvPr id="18" name="TextBox 52"/>
            <p:cNvSpPr txBox="1"/>
            <p:nvPr/>
          </p:nvSpPr>
          <p:spPr>
            <a:xfrm>
              <a:off x="2535078" y="2643055"/>
              <a:ext cx="1025937" cy="461665"/>
            </a:xfrm>
            <a:prstGeom prst="rect">
              <a:avLst/>
            </a:prstGeom>
            <a:noFill/>
          </p:spPr>
          <p:txBody>
            <a:bodyPr wrap="square" lIns="0" tIns="0" rIns="0" bIns="0" rtlCol="0">
              <a:spAutoFit/>
            </a:bodyPr>
            <a:lstStyle/>
            <a:p>
              <a:pPr algn="ctr"/>
              <a:r>
                <a:rPr lang="zh-CN" altLang="en-US" sz="2000" b="1" dirty="0">
                  <a:solidFill>
                    <a:srgbClr val="87B0C7"/>
                  </a:solidFill>
                  <a:latin typeface="+mn-ea"/>
                  <a:cs typeface="+mn-ea"/>
                </a:rPr>
                <a:t>标题</a:t>
              </a:r>
              <a:endParaRPr lang="en-US" altLang="zh-CN" sz="2000" b="1" dirty="0">
                <a:solidFill>
                  <a:srgbClr val="87B0C7"/>
                </a:solidFill>
                <a:latin typeface="+mn-ea"/>
                <a:cs typeface="+mn-ea"/>
              </a:endParaRPr>
            </a:p>
            <a:p>
              <a:pPr algn="ctr"/>
              <a:r>
                <a:rPr lang="zh-CN" altLang="en-US" sz="2000" b="1" dirty="0">
                  <a:solidFill>
                    <a:srgbClr val="87B0C7"/>
                  </a:solidFill>
                  <a:latin typeface="+mn-ea"/>
                  <a:cs typeface="+mn-ea"/>
                </a:rPr>
                <a:t>内容</a:t>
              </a:r>
            </a:p>
          </p:txBody>
        </p:sp>
      </p:grpSp>
      <p:grpSp>
        <p:nvGrpSpPr>
          <p:cNvPr id="21" name="组合 20"/>
          <p:cNvGrpSpPr/>
          <p:nvPr/>
        </p:nvGrpSpPr>
        <p:grpSpPr>
          <a:xfrm>
            <a:off x="7654757" y="4346676"/>
            <a:ext cx="1441392" cy="1424079"/>
            <a:chOff x="2482844" y="3579862"/>
            <a:chExt cx="1081044" cy="1068059"/>
          </a:xfrm>
        </p:grpSpPr>
        <p:grpSp>
          <p:nvGrpSpPr>
            <p:cNvPr id="22" name="组合 21"/>
            <p:cNvGrpSpPr/>
            <p:nvPr/>
          </p:nvGrpSpPr>
          <p:grpSpPr>
            <a:xfrm>
              <a:off x="2495829" y="3579862"/>
              <a:ext cx="1068059" cy="1068059"/>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87B0C7"/>
                  </a:solidFill>
                  <a:latin typeface="+mn-ea"/>
                  <a:cs typeface="+mn-ea"/>
                </a:endParaRPr>
              </a:p>
            </p:txBody>
          </p:sp>
          <p:sp>
            <p:nvSpPr>
              <p:cNvPr id="25" name="椭圆 24"/>
              <p:cNvSpPr/>
              <p:nvPr/>
            </p:nvSpPr>
            <p:spPr>
              <a:xfrm>
                <a:off x="392111" y="760414"/>
                <a:ext cx="3825875" cy="3825878"/>
              </a:xfrm>
              <a:prstGeom prst="ellipse">
                <a:avLst/>
              </a:prstGeom>
              <a:gradFill>
                <a:gsLst>
                  <a:gs pos="0">
                    <a:schemeClr val="bg1"/>
                  </a:gs>
                  <a:gs pos="1000">
                    <a:schemeClr val="bg1">
                      <a:lumMod val="95000"/>
                    </a:schemeClr>
                  </a:gs>
                  <a:gs pos="100000">
                    <a:schemeClr val="bg1">
                      <a:lumMod val="9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87B0C7"/>
                  </a:solidFill>
                  <a:latin typeface="+mn-ea"/>
                  <a:cs typeface="+mn-ea"/>
                </a:endParaRPr>
              </a:p>
            </p:txBody>
          </p:sp>
        </p:grpSp>
        <p:sp>
          <p:nvSpPr>
            <p:cNvPr id="23" name="TextBox 56"/>
            <p:cNvSpPr txBox="1"/>
            <p:nvPr/>
          </p:nvSpPr>
          <p:spPr>
            <a:xfrm>
              <a:off x="2482844" y="3853085"/>
              <a:ext cx="1076003" cy="461665"/>
            </a:xfrm>
            <a:prstGeom prst="rect">
              <a:avLst/>
            </a:prstGeom>
            <a:noFill/>
          </p:spPr>
          <p:txBody>
            <a:bodyPr wrap="square" lIns="0" tIns="0" rIns="0" bIns="0" rtlCol="0">
              <a:spAutoFit/>
            </a:bodyPr>
            <a:lstStyle/>
            <a:p>
              <a:pPr algn="ctr"/>
              <a:r>
                <a:rPr lang="zh-CN" altLang="en-US" sz="2000" b="1" dirty="0">
                  <a:solidFill>
                    <a:srgbClr val="87B0C7"/>
                  </a:solidFill>
                  <a:latin typeface="+mn-ea"/>
                  <a:cs typeface="+mn-ea"/>
                </a:rPr>
                <a:t>标题</a:t>
              </a:r>
              <a:endParaRPr lang="en-US" altLang="zh-CN" sz="2000" b="1" dirty="0">
                <a:solidFill>
                  <a:srgbClr val="87B0C7"/>
                </a:solidFill>
                <a:latin typeface="+mn-ea"/>
                <a:cs typeface="+mn-ea"/>
              </a:endParaRPr>
            </a:p>
            <a:p>
              <a:pPr algn="ctr"/>
              <a:r>
                <a:rPr lang="zh-CN" altLang="en-US" sz="2000" b="1" dirty="0">
                  <a:solidFill>
                    <a:srgbClr val="87B0C7"/>
                  </a:solidFill>
                  <a:latin typeface="+mn-ea"/>
                  <a:cs typeface="+mn-ea"/>
                </a:rPr>
                <a:t>内容</a:t>
              </a:r>
            </a:p>
          </p:txBody>
        </p:sp>
      </p:grpSp>
      <p:grpSp>
        <p:nvGrpSpPr>
          <p:cNvPr id="26" name="组合 25"/>
          <p:cNvGrpSpPr/>
          <p:nvPr/>
        </p:nvGrpSpPr>
        <p:grpSpPr>
          <a:xfrm>
            <a:off x="4847861" y="2339678"/>
            <a:ext cx="1944032" cy="1944032"/>
            <a:chOff x="792868" y="618113"/>
            <a:chExt cx="1314008" cy="1314008"/>
          </a:xfrm>
        </p:grpSpPr>
        <p:grpSp>
          <p:nvGrpSpPr>
            <p:cNvPr id="27" name="组合 26"/>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latin typeface="+mn-ea"/>
                  <a:cs typeface="+mn-ea"/>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mn-ea"/>
                  <a:cs typeface="+mn-ea"/>
                </a:endParaRPr>
              </a:p>
            </p:txBody>
          </p:sp>
        </p:grpSp>
        <p:sp>
          <p:nvSpPr>
            <p:cNvPr id="28" name="椭圆 27"/>
            <p:cNvSpPr/>
            <p:nvPr/>
          </p:nvSpPr>
          <p:spPr>
            <a:xfrm>
              <a:off x="859391" y="680166"/>
              <a:ext cx="1188000" cy="1188000"/>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mn-ea"/>
                <a:cs typeface="+mn-ea"/>
              </a:endParaRPr>
            </a:p>
          </p:txBody>
        </p:sp>
      </p:grpSp>
      <p:grpSp>
        <p:nvGrpSpPr>
          <p:cNvPr id="31" name="组合 30"/>
          <p:cNvGrpSpPr/>
          <p:nvPr/>
        </p:nvGrpSpPr>
        <p:grpSpPr>
          <a:xfrm>
            <a:off x="1806989" y="1485994"/>
            <a:ext cx="1808523" cy="576715"/>
            <a:chOff x="814328" y="3219334"/>
            <a:chExt cx="1356392" cy="432536"/>
          </a:xfrm>
        </p:grpSpPr>
        <p:grpSp>
          <p:nvGrpSpPr>
            <p:cNvPr id="32" name="组合 31"/>
            <p:cNvGrpSpPr/>
            <p:nvPr/>
          </p:nvGrpSpPr>
          <p:grpSpPr>
            <a:xfrm>
              <a:off x="814328" y="3219334"/>
              <a:ext cx="1356392" cy="432536"/>
              <a:chOff x="2173927" y="3285519"/>
              <a:chExt cx="1721136" cy="548848"/>
            </a:xfrm>
          </p:grpSpPr>
          <p:grpSp>
            <p:nvGrpSpPr>
              <p:cNvPr id="34" name="组合 33"/>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sp>
              <p:nvSpPr>
                <p:cNvPr id="37" name="圆角矩形 36"/>
                <p:cNvSpPr/>
                <p:nvPr/>
              </p:nvSpPr>
              <p:spPr>
                <a:xfrm>
                  <a:off x="4351927" y="1373342"/>
                  <a:ext cx="3742173" cy="2584452"/>
                </a:xfrm>
                <a:prstGeom prst="roundRect">
                  <a:avLst/>
                </a:prstGeom>
                <a:gradFill>
                  <a:gsLst>
                    <a:gs pos="42000">
                      <a:srgbClr val="F0F0F0"/>
                    </a:gs>
                    <a:gs pos="0">
                      <a:schemeClr val="bg1"/>
                    </a:gs>
                    <a:gs pos="100000">
                      <a:schemeClr val="bg1">
                        <a:lumMod val="9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35" name="椭圆 34"/>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33" name="TextBox 75"/>
            <p:cNvSpPr txBox="1"/>
            <p:nvPr/>
          </p:nvSpPr>
          <p:spPr>
            <a:xfrm>
              <a:off x="1224127" y="3331792"/>
              <a:ext cx="787838" cy="2154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solidFill>
                    <a:srgbClr val="87B0C7"/>
                  </a:solidFill>
                  <a:latin typeface="+mn-ea"/>
                  <a:ea typeface="+mn-ea"/>
                  <a:cs typeface="+mn-ea"/>
                </a:rPr>
                <a:t>标题内容</a:t>
              </a:r>
            </a:p>
          </p:txBody>
        </p:sp>
      </p:grpSp>
      <p:sp>
        <p:nvSpPr>
          <p:cNvPr id="38" name="TextBox 81"/>
          <p:cNvSpPr txBox="1"/>
          <p:nvPr/>
        </p:nvSpPr>
        <p:spPr>
          <a:xfrm>
            <a:off x="654862" y="3886259"/>
            <a:ext cx="3936437" cy="385811"/>
          </a:xfrm>
          <a:prstGeom prst="rect">
            <a:avLst/>
          </a:prstGeom>
          <a:noFill/>
        </p:spPr>
        <p:txBody>
          <a:bodyPr wrap="square" rtlCol="0">
            <a:spAutoFit/>
          </a:bodyPr>
          <a:lstStyle/>
          <a:p>
            <a:pPr>
              <a:lnSpc>
                <a:spcPct val="130000"/>
              </a:lnSpc>
              <a:defRPr/>
            </a:pPr>
            <a:r>
              <a:rPr lang="zh-CN" altLang="en-US" sz="1467" dirty="0">
                <a:solidFill>
                  <a:schemeClr val="bg1"/>
                </a:solidFill>
                <a:latin typeface="+mn-ea"/>
                <a:cs typeface="+mn-ea"/>
              </a:rPr>
              <a:t>点击输入简要文字内容，文字内容需概括</a:t>
            </a:r>
            <a:r>
              <a:rPr lang="zh-CN" altLang="en-US" sz="1467" dirty="0" smtClean="0">
                <a:solidFill>
                  <a:schemeClr val="bg1"/>
                </a:solidFill>
                <a:latin typeface="+mn-ea"/>
                <a:cs typeface="+mn-ea"/>
              </a:rPr>
              <a:t>精炼</a:t>
            </a:r>
            <a:endParaRPr lang="zh-CN" altLang="en-US" sz="1467" dirty="0">
              <a:solidFill>
                <a:schemeClr val="bg1"/>
              </a:solidFill>
              <a:latin typeface="+mn-ea"/>
              <a:cs typeface="+mn-ea"/>
            </a:endParaRPr>
          </a:p>
        </p:txBody>
      </p:sp>
      <p:sp>
        <p:nvSpPr>
          <p:cNvPr id="39" name="TextBox 82"/>
          <p:cNvSpPr txBox="1"/>
          <p:nvPr/>
        </p:nvSpPr>
        <p:spPr>
          <a:xfrm>
            <a:off x="654862" y="5518441"/>
            <a:ext cx="3936437" cy="385811"/>
          </a:xfrm>
          <a:prstGeom prst="rect">
            <a:avLst/>
          </a:prstGeom>
          <a:noFill/>
        </p:spPr>
        <p:txBody>
          <a:bodyPr wrap="square" rtlCol="0">
            <a:spAutoFit/>
          </a:bodyPr>
          <a:lstStyle/>
          <a:p>
            <a:pPr>
              <a:lnSpc>
                <a:spcPct val="130000"/>
              </a:lnSpc>
              <a:defRPr/>
            </a:pPr>
            <a:r>
              <a:rPr lang="zh-CN" altLang="en-US" sz="1467" dirty="0">
                <a:solidFill>
                  <a:schemeClr val="bg1"/>
                </a:solidFill>
                <a:latin typeface="+mn-ea"/>
                <a:cs typeface="+mn-ea"/>
              </a:rPr>
              <a:t>点击输入简要文字内容，文字内容需概括</a:t>
            </a:r>
            <a:r>
              <a:rPr lang="zh-CN" altLang="en-US" sz="1467" dirty="0" smtClean="0">
                <a:solidFill>
                  <a:schemeClr val="bg1"/>
                </a:solidFill>
                <a:latin typeface="+mn-ea"/>
                <a:cs typeface="+mn-ea"/>
              </a:rPr>
              <a:t>精炼</a:t>
            </a:r>
            <a:endParaRPr lang="zh-CN" altLang="en-US" sz="1467" dirty="0">
              <a:solidFill>
                <a:schemeClr val="bg1"/>
              </a:solidFill>
              <a:latin typeface="+mn-ea"/>
              <a:cs typeface="+mn-ea"/>
            </a:endParaRPr>
          </a:p>
        </p:txBody>
      </p:sp>
      <p:grpSp>
        <p:nvGrpSpPr>
          <p:cNvPr id="40" name="组合 39"/>
          <p:cNvGrpSpPr/>
          <p:nvPr/>
        </p:nvGrpSpPr>
        <p:grpSpPr>
          <a:xfrm>
            <a:off x="1806989" y="3130101"/>
            <a:ext cx="1808523" cy="576715"/>
            <a:chOff x="814328" y="3219334"/>
            <a:chExt cx="1356392" cy="432536"/>
          </a:xfrm>
        </p:grpSpPr>
        <p:grpSp>
          <p:nvGrpSpPr>
            <p:cNvPr id="41" name="组合 40"/>
            <p:cNvGrpSpPr/>
            <p:nvPr/>
          </p:nvGrpSpPr>
          <p:grpSpPr>
            <a:xfrm>
              <a:off x="814328" y="3219334"/>
              <a:ext cx="1356392" cy="432536"/>
              <a:chOff x="2173927" y="3285519"/>
              <a:chExt cx="1721136" cy="548848"/>
            </a:xfrm>
          </p:grpSpPr>
          <p:grpSp>
            <p:nvGrpSpPr>
              <p:cNvPr id="43" name="组合 42"/>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45" name="圆角矩形 44"/>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sp>
              <p:nvSpPr>
                <p:cNvPr id="46" name="圆角矩形 45"/>
                <p:cNvSpPr/>
                <p:nvPr/>
              </p:nvSpPr>
              <p:spPr>
                <a:xfrm>
                  <a:off x="4351927" y="1373342"/>
                  <a:ext cx="3742173" cy="2584452"/>
                </a:xfrm>
                <a:prstGeom prst="roundRect">
                  <a:avLst/>
                </a:prstGeom>
                <a:gradFill>
                  <a:gsLst>
                    <a:gs pos="42000">
                      <a:srgbClr val="F0F0F0"/>
                    </a:gs>
                    <a:gs pos="0">
                      <a:schemeClr val="bg1"/>
                    </a:gs>
                    <a:gs pos="100000">
                      <a:schemeClr val="bg1">
                        <a:lumMod val="9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44" name="椭圆 43"/>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42" name="TextBox 86"/>
            <p:cNvSpPr txBox="1"/>
            <p:nvPr/>
          </p:nvSpPr>
          <p:spPr>
            <a:xfrm>
              <a:off x="1224127" y="3331792"/>
              <a:ext cx="787838" cy="2154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solidFill>
                    <a:srgbClr val="87B0C7"/>
                  </a:solidFill>
                  <a:latin typeface="+mn-ea"/>
                  <a:ea typeface="+mn-ea"/>
                  <a:cs typeface="+mn-ea"/>
                </a:rPr>
                <a:t>标题内容</a:t>
              </a:r>
            </a:p>
          </p:txBody>
        </p:sp>
      </p:grpSp>
      <p:grpSp>
        <p:nvGrpSpPr>
          <p:cNvPr id="47" name="组合 46"/>
          <p:cNvGrpSpPr/>
          <p:nvPr/>
        </p:nvGrpSpPr>
        <p:grpSpPr>
          <a:xfrm>
            <a:off x="1806988" y="4759497"/>
            <a:ext cx="1808523" cy="576715"/>
            <a:chOff x="814328" y="3219334"/>
            <a:chExt cx="1356392" cy="432536"/>
          </a:xfrm>
        </p:grpSpPr>
        <p:grpSp>
          <p:nvGrpSpPr>
            <p:cNvPr id="48" name="组合 47"/>
            <p:cNvGrpSpPr/>
            <p:nvPr/>
          </p:nvGrpSpPr>
          <p:grpSpPr>
            <a:xfrm>
              <a:off x="814328" y="3219334"/>
              <a:ext cx="1356392" cy="432536"/>
              <a:chOff x="2173927" y="3285519"/>
              <a:chExt cx="1721136" cy="548848"/>
            </a:xfrm>
          </p:grpSpPr>
          <p:grpSp>
            <p:nvGrpSpPr>
              <p:cNvPr id="50" name="组合 49"/>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52" name="圆角矩形 5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sp>
              <p:nvSpPr>
                <p:cNvPr id="53" name="圆角矩形 52"/>
                <p:cNvSpPr/>
                <p:nvPr/>
              </p:nvSpPr>
              <p:spPr>
                <a:xfrm>
                  <a:off x="4351927" y="1373342"/>
                  <a:ext cx="3742173" cy="2584452"/>
                </a:xfrm>
                <a:prstGeom prst="roundRect">
                  <a:avLst/>
                </a:prstGeom>
                <a:gradFill>
                  <a:gsLst>
                    <a:gs pos="42000">
                      <a:srgbClr val="F0F0F0"/>
                    </a:gs>
                    <a:gs pos="0">
                      <a:schemeClr val="bg1"/>
                    </a:gs>
                    <a:gs pos="100000">
                      <a:schemeClr val="bg1">
                        <a:lumMod val="9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51" name="椭圆 50"/>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49" name="TextBox 93"/>
            <p:cNvSpPr txBox="1"/>
            <p:nvPr/>
          </p:nvSpPr>
          <p:spPr>
            <a:xfrm>
              <a:off x="1224127" y="3331792"/>
              <a:ext cx="787838" cy="21549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867" dirty="0">
                  <a:solidFill>
                    <a:srgbClr val="87B0C7"/>
                  </a:solidFill>
                  <a:latin typeface="+mn-ea"/>
                  <a:ea typeface="+mn-ea"/>
                  <a:cs typeface="+mn-ea"/>
                </a:rPr>
                <a:t>标题内容</a:t>
              </a:r>
            </a:p>
          </p:txBody>
        </p:sp>
      </p:grpSp>
      <p:sp>
        <p:nvSpPr>
          <p:cNvPr id="54" name="矩形 53"/>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55" name="文本框 5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781279261"/>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00" fill="hold"/>
                                        <p:tgtEl>
                                          <p:spTgt spid="31"/>
                                        </p:tgtEl>
                                        <p:attrNameLst>
                                          <p:attrName>ppt_x</p:attrName>
                                        </p:attrNameLst>
                                      </p:cBhvr>
                                      <p:tavLst>
                                        <p:tav tm="0">
                                          <p:val>
                                            <p:strVal val="1+#ppt_w/2"/>
                                          </p:val>
                                        </p:tav>
                                        <p:tav tm="100000">
                                          <p:val>
                                            <p:strVal val="#ppt_x"/>
                                          </p:val>
                                        </p:tav>
                                      </p:tavLst>
                                    </p:anim>
                                    <p:anim calcmode="lin" valueType="num">
                                      <p:cBhvr additive="base">
                                        <p:cTn id="8" dur="3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300"/>
                                        <p:tgtEl>
                                          <p:spTgt spid="7"/>
                                        </p:tgtEl>
                                      </p:cBhvr>
                                    </p:animEffect>
                                  </p:childTnLst>
                                </p:cTn>
                              </p:par>
                            </p:childTnLst>
                          </p:cTn>
                        </p:par>
                        <p:par>
                          <p:cTn id="13" fill="hold">
                            <p:stCondLst>
                              <p:cond delay="600"/>
                            </p:stCondLst>
                            <p:childTnLst>
                              <p:par>
                                <p:cTn id="14" presetID="2" presetClass="entr" presetSubtype="2"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300" fill="hold"/>
                                        <p:tgtEl>
                                          <p:spTgt spid="40"/>
                                        </p:tgtEl>
                                        <p:attrNameLst>
                                          <p:attrName>ppt_x</p:attrName>
                                        </p:attrNameLst>
                                      </p:cBhvr>
                                      <p:tavLst>
                                        <p:tav tm="0">
                                          <p:val>
                                            <p:strVal val="1+#ppt_w/2"/>
                                          </p:val>
                                        </p:tav>
                                        <p:tav tm="100000">
                                          <p:val>
                                            <p:strVal val="#ppt_x"/>
                                          </p:val>
                                        </p:tav>
                                      </p:tavLst>
                                    </p:anim>
                                    <p:anim calcmode="lin" valueType="num">
                                      <p:cBhvr additive="base">
                                        <p:cTn id="17" dur="300" fill="hold"/>
                                        <p:tgtEl>
                                          <p:spTgt spid="40"/>
                                        </p:tgtEl>
                                        <p:attrNameLst>
                                          <p:attrName>ppt_y</p:attrName>
                                        </p:attrNameLst>
                                      </p:cBhvr>
                                      <p:tavLst>
                                        <p:tav tm="0">
                                          <p:val>
                                            <p:strVal val="#ppt_y"/>
                                          </p:val>
                                        </p:tav>
                                        <p:tav tm="100000">
                                          <p:val>
                                            <p:strVal val="#ppt_y"/>
                                          </p:val>
                                        </p:tav>
                                      </p:tavLst>
                                    </p:anim>
                                  </p:childTnLst>
                                </p:cTn>
                              </p:par>
                            </p:childTnLst>
                          </p:cTn>
                        </p:par>
                        <p:par>
                          <p:cTn id="18" fill="hold">
                            <p:stCondLst>
                              <p:cond delay="900"/>
                            </p:stCondLst>
                            <p:childTnLst>
                              <p:par>
                                <p:cTn id="19" presetID="22" presetClass="entr" presetSubtype="1"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300"/>
                                        <p:tgtEl>
                                          <p:spTgt spid="38"/>
                                        </p:tgtEl>
                                      </p:cBhvr>
                                    </p:animEffect>
                                  </p:childTnLst>
                                </p:cTn>
                              </p:par>
                            </p:childTnLst>
                          </p:cTn>
                        </p:par>
                        <p:par>
                          <p:cTn id="22" fill="hold">
                            <p:stCondLst>
                              <p:cond delay="1200"/>
                            </p:stCondLst>
                            <p:childTnLst>
                              <p:par>
                                <p:cTn id="23" presetID="2" presetClass="entr" presetSubtype="2"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300" fill="hold"/>
                                        <p:tgtEl>
                                          <p:spTgt spid="47"/>
                                        </p:tgtEl>
                                        <p:attrNameLst>
                                          <p:attrName>ppt_x</p:attrName>
                                        </p:attrNameLst>
                                      </p:cBhvr>
                                      <p:tavLst>
                                        <p:tav tm="0">
                                          <p:val>
                                            <p:strVal val="1+#ppt_w/2"/>
                                          </p:val>
                                        </p:tav>
                                        <p:tav tm="100000">
                                          <p:val>
                                            <p:strVal val="#ppt_x"/>
                                          </p:val>
                                        </p:tav>
                                      </p:tavLst>
                                    </p:anim>
                                    <p:anim calcmode="lin" valueType="num">
                                      <p:cBhvr additive="base">
                                        <p:cTn id="26" dur="300" fill="hold"/>
                                        <p:tgtEl>
                                          <p:spTgt spid="4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300"/>
                                        <p:tgtEl>
                                          <p:spTgt spid="39"/>
                                        </p:tgtEl>
                                      </p:cBhvr>
                                    </p:animEffec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49" presetClass="path" presetSubtype="0" accel="50000" fill="hold" nodeType="withEffect">
                                  <p:stCondLst>
                                    <p:cond delay="0"/>
                                  </p:stCondLst>
                                  <p:childTnLst>
                                    <p:animMotion origin="layout" path="M -3.75E-6 -3.7037E-7 L 0.17852 0.88796 " pathEditMode="relative" rAng="0" ptsTypes="AA">
                                      <p:cBhvr>
                                        <p:cTn id="34" dur="600" spd="-100000" fill="hold"/>
                                        <p:tgtEl>
                                          <p:spTgt spid="26"/>
                                        </p:tgtEl>
                                        <p:attrNameLst>
                                          <p:attrName>ppt_x</p:attrName>
                                          <p:attrName>ppt_y</p:attrName>
                                        </p:attrNameLst>
                                      </p:cBhvr>
                                      <p:rCtr x="8919" y="44398"/>
                                    </p:animMotion>
                                  </p:childTnLst>
                                </p:cTn>
                              </p:par>
                            </p:childTnLst>
                          </p:cTn>
                        </p:par>
                        <p:par>
                          <p:cTn id="35" fill="hold">
                            <p:stCondLst>
                              <p:cond delay="2100"/>
                            </p:stCondLst>
                            <p:childTnLst>
                              <p:par>
                                <p:cTn id="36" presetID="22" presetClass="entr" presetSubtype="8"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par>
                                <p:cTn id="42" presetID="22" presetClass="entr" presetSubtype="8"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2600"/>
                            </p:stCondLst>
                            <p:childTnLst>
                              <p:par>
                                <p:cTn id="46" presetID="53" presetClass="entr" presetSubtype="16"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par>
                                <p:cTn id="51" presetID="53" presetClass="entr" presetSubtype="16"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par>
                                <p:cTn id="56" presetID="53" presetClass="entr" presetSubtype="16"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par>
                          <p:cTn id="61" fill="hold">
                            <p:stCondLst>
                              <p:cond delay="3100"/>
                            </p:stCondLst>
                            <p:childTnLst>
                              <p:par>
                                <p:cTn id="62" presetID="22" presetClass="entr" presetSubtype="8" fill="hold" grpId="0" nodeType="after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par>
                                <p:cTn id="65" presetID="22" presetClass="entr" presetSubtype="8" fill="hold" grpId="0" nodeType="withEffect">
                                  <p:stCondLst>
                                    <p:cond delay="10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par>
                                <p:cTn id="68" presetID="22" presetClass="entr" presetSubtype="8" fill="hold" grpId="0" nodeType="withEffect">
                                  <p:stCondLst>
                                    <p:cond delay="20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childTnLst>
                          </p:cTn>
                        </p:par>
                        <p:par>
                          <p:cTn id="71" fill="hold">
                            <p:stCondLst>
                              <p:cond delay="3800"/>
                            </p:stCondLst>
                            <p:childTnLst>
                              <p:par>
                                <p:cTn id="72" presetID="22" presetClass="entr" presetSubtype="4" fill="hold" grpId="0" nodeType="after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down)">
                                      <p:cBhvr>
                                        <p:cTn id="74"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38" grpId="0"/>
      <p:bldP spid="39"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a:off x="8375015" y="3529186"/>
            <a:ext cx="499312" cy="476661"/>
          </a:xfrm>
          <a:prstGeom prst="downArrow">
            <a:avLst>
              <a:gd name="adj1" fmla="val 74477"/>
              <a:gd name="adj2" fmla="val 50000"/>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9" name="下箭头 8"/>
          <p:cNvSpPr/>
          <p:nvPr/>
        </p:nvSpPr>
        <p:spPr>
          <a:xfrm>
            <a:off x="4942440" y="3529186"/>
            <a:ext cx="499312" cy="476661"/>
          </a:xfrm>
          <a:prstGeom prst="downArrow">
            <a:avLst>
              <a:gd name="adj1" fmla="val 74477"/>
              <a:gd name="adj2" fmla="val 50000"/>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0" name="下箭头 9"/>
          <p:cNvSpPr/>
          <p:nvPr/>
        </p:nvSpPr>
        <p:spPr>
          <a:xfrm>
            <a:off x="1496033" y="3529186"/>
            <a:ext cx="499312" cy="476661"/>
          </a:xfrm>
          <a:prstGeom prst="downArrow">
            <a:avLst>
              <a:gd name="adj1" fmla="val 74477"/>
              <a:gd name="adj2" fmla="val 50000"/>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1" name="下箭头 10"/>
          <p:cNvSpPr/>
          <p:nvPr/>
        </p:nvSpPr>
        <p:spPr>
          <a:xfrm flipV="1">
            <a:off x="3231174" y="2874224"/>
            <a:ext cx="499312" cy="476661"/>
          </a:xfrm>
          <a:prstGeom prst="downArrow">
            <a:avLst>
              <a:gd name="adj1" fmla="val 74477"/>
              <a:gd name="adj2" fmla="val 50000"/>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2" name="下箭头 11"/>
          <p:cNvSpPr/>
          <p:nvPr/>
        </p:nvSpPr>
        <p:spPr>
          <a:xfrm flipV="1">
            <a:off x="6637818" y="2874224"/>
            <a:ext cx="499312" cy="476661"/>
          </a:xfrm>
          <a:prstGeom prst="downArrow">
            <a:avLst>
              <a:gd name="adj1" fmla="val 74477"/>
              <a:gd name="adj2" fmla="val 50000"/>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3" name="下箭头 12"/>
          <p:cNvSpPr/>
          <p:nvPr/>
        </p:nvSpPr>
        <p:spPr>
          <a:xfrm flipV="1">
            <a:off x="10103271" y="2874224"/>
            <a:ext cx="499312" cy="476661"/>
          </a:xfrm>
          <a:prstGeom prst="downArrow">
            <a:avLst>
              <a:gd name="adj1" fmla="val 74477"/>
              <a:gd name="adj2" fmla="val 50000"/>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7" name="组合 6"/>
          <p:cNvGrpSpPr/>
          <p:nvPr/>
        </p:nvGrpSpPr>
        <p:grpSpPr>
          <a:xfrm>
            <a:off x="1026509" y="1515200"/>
            <a:ext cx="1466031" cy="1466031"/>
            <a:chOff x="1026509" y="1515200"/>
            <a:chExt cx="1466031" cy="1466031"/>
          </a:xfrm>
          <a:solidFill>
            <a:schemeClr val="bg1"/>
          </a:solidFill>
        </p:grpSpPr>
        <p:sp>
          <p:nvSpPr>
            <p:cNvPr id="14" name="泪滴形 13"/>
            <p:cNvSpPr/>
            <p:nvPr/>
          </p:nvSpPr>
          <p:spPr>
            <a:xfrm rot="8100000">
              <a:off x="1026509" y="1515200"/>
              <a:ext cx="1466031" cy="1466031"/>
            </a:xfrm>
            <a:prstGeom prst="teardrop">
              <a:avLst>
                <a:gd name="adj" fmla="val 10925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15" name="组合 14"/>
            <p:cNvGrpSpPr/>
            <p:nvPr/>
          </p:nvGrpSpPr>
          <p:grpSpPr>
            <a:xfrm>
              <a:off x="1377004" y="1733197"/>
              <a:ext cx="765041" cy="923746"/>
              <a:chOff x="5499100" y="2711450"/>
              <a:chExt cx="1193801" cy="1441451"/>
            </a:xfrm>
            <a:grpFill/>
          </p:grpSpPr>
          <p:sp>
            <p:nvSpPr>
              <p:cNvPr id="16" name="Freeform 5"/>
              <p:cNvSpPr>
                <a:spLocks/>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solidFill>
                <a:srgbClr val="87B0C7"/>
              </a:solidFill>
              <a:ln w="2222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7" name="Freeform 6"/>
              <p:cNvSpPr>
                <a:spLocks/>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solidFill>
                <a:srgbClr val="87B0C7"/>
              </a:solidFill>
              <a:ln w="2222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8" name="Freeform 7"/>
              <p:cNvSpPr>
                <a:spLocks/>
              </p:cNvSpPr>
              <p:nvPr/>
            </p:nvSpPr>
            <p:spPr bwMode="auto">
              <a:xfrm>
                <a:off x="5722938" y="3846513"/>
                <a:ext cx="746125" cy="306388"/>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Lst>
                <a:ahLst/>
                <a:cxnLst>
                  <a:cxn ang="0">
                    <a:pos x="T0" y="T1"/>
                  </a:cxn>
                  <a:cxn ang="0">
                    <a:pos x="T2" y="T3"/>
                  </a:cxn>
                  <a:cxn ang="0">
                    <a:pos x="T4" y="T5"/>
                  </a:cxn>
                  <a:cxn ang="0">
                    <a:pos x="T6" y="T7"/>
                  </a:cxn>
                  <a:cxn ang="0">
                    <a:pos x="T8" y="T9"/>
                  </a:cxn>
                </a:cxnLst>
                <a:rect l="0" t="0" r="r" b="b"/>
                <a:pathLst>
                  <a:path w="470" h="193">
                    <a:moveTo>
                      <a:pt x="2" y="193"/>
                    </a:moveTo>
                    <a:lnTo>
                      <a:pt x="465" y="193"/>
                    </a:lnTo>
                    <a:lnTo>
                      <a:pt x="470" y="0"/>
                    </a:lnTo>
                    <a:lnTo>
                      <a:pt x="0" y="0"/>
                    </a:lnTo>
                    <a:lnTo>
                      <a:pt x="2" y="193"/>
                    </a:lnTo>
                    <a:close/>
                  </a:path>
                </a:pathLst>
              </a:custGeom>
              <a:solidFill>
                <a:srgbClr val="87B0C7"/>
              </a:solidFill>
              <a:ln w="2222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9" name="Freeform 8"/>
              <p:cNvSpPr>
                <a:spLocks/>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0" name="Freeform 9"/>
              <p:cNvSpPr>
                <a:spLocks/>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solidFill>
                <a:srgbClr val="87B0C7"/>
              </a:solidFill>
              <a:ln w="22225">
                <a:solidFill>
                  <a:schemeClr val="bg1"/>
                </a:solid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grpSp>
        <p:nvGrpSpPr>
          <p:cNvPr id="5" name="组合 4"/>
          <p:cNvGrpSpPr/>
          <p:nvPr/>
        </p:nvGrpSpPr>
        <p:grpSpPr>
          <a:xfrm>
            <a:off x="4459082" y="1515202"/>
            <a:ext cx="1466031" cy="1466031"/>
            <a:chOff x="4459082" y="1515202"/>
            <a:chExt cx="1466031" cy="1466031"/>
          </a:xfrm>
          <a:solidFill>
            <a:schemeClr val="bg1"/>
          </a:solidFill>
        </p:grpSpPr>
        <p:sp>
          <p:nvSpPr>
            <p:cNvPr id="21" name="泪滴形 20"/>
            <p:cNvSpPr/>
            <p:nvPr/>
          </p:nvSpPr>
          <p:spPr>
            <a:xfrm rot="8100000">
              <a:off x="4459082" y="1515202"/>
              <a:ext cx="1466031" cy="1466031"/>
            </a:xfrm>
            <a:prstGeom prst="teardrop">
              <a:avLst>
                <a:gd name="adj" fmla="val 10925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22" name="组合 21"/>
            <p:cNvGrpSpPr/>
            <p:nvPr/>
          </p:nvGrpSpPr>
          <p:grpSpPr>
            <a:xfrm>
              <a:off x="4734293" y="2013476"/>
              <a:ext cx="915608" cy="663307"/>
              <a:chOff x="5381625" y="2911475"/>
              <a:chExt cx="1428751" cy="1035050"/>
            </a:xfrm>
            <a:grpFill/>
          </p:grpSpPr>
          <p:sp>
            <p:nvSpPr>
              <p:cNvPr id="23" name="Freeform 13"/>
              <p:cNvSpPr>
                <a:spLocks/>
              </p:cNvSpPr>
              <p:nvPr/>
            </p:nvSpPr>
            <p:spPr bwMode="auto">
              <a:xfrm>
                <a:off x="5427663" y="3017838"/>
                <a:ext cx="195263" cy="265113"/>
              </a:xfrm>
              <a:custGeom>
                <a:avLst/>
                <a:gdLst>
                  <a:gd name="T0" fmla="*/ 35 w 52"/>
                  <a:gd name="T1" fmla="*/ 67 h 70"/>
                  <a:gd name="T2" fmla="*/ 51 w 52"/>
                  <a:gd name="T3" fmla="*/ 27 h 70"/>
                  <a:gd name="T4" fmla="*/ 26 w 52"/>
                  <a:gd name="T5" fmla="*/ 0 h 70"/>
                  <a:gd name="T6" fmla="*/ 0 w 52"/>
                  <a:gd name="T7" fmla="*/ 31 h 70"/>
                  <a:gd name="T8" fmla="*/ 35 w 52"/>
                  <a:gd name="T9" fmla="*/ 67 h 70"/>
                </a:gdLst>
                <a:ahLst/>
                <a:cxnLst>
                  <a:cxn ang="0">
                    <a:pos x="T0" y="T1"/>
                  </a:cxn>
                  <a:cxn ang="0">
                    <a:pos x="T2" y="T3"/>
                  </a:cxn>
                  <a:cxn ang="0">
                    <a:pos x="T4" y="T5"/>
                  </a:cxn>
                  <a:cxn ang="0">
                    <a:pos x="T6" y="T7"/>
                  </a:cxn>
                  <a:cxn ang="0">
                    <a:pos x="T8" y="T9"/>
                  </a:cxn>
                </a:cxnLst>
                <a:rect l="0" t="0" r="r" b="b"/>
                <a:pathLst>
                  <a:path w="52" h="70">
                    <a:moveTo>
                      <a:pt x="35" y="67"/>
                    </a:moveTo>
                    <a:cubicBezTo>
                      <a:pt x="50" y="64"/>
                      <a:pt x="52" y="43"/>
                      <a:pt x="51" y="27"/>
                    </a:cubicBezTo>
                    <a:cubicBezTo>
                      <a:pt x="50" y="10"/>
                      <a:pt x="37" y="0"/>
                      <a:pt x="26" y="0"/>
                    </a:cubicBezTo>
                    <a:cubicBezTo>
                      <a:pt x="10" y="1"/>
                      <a:pt x="0" y="14"/>
                      <a:pt x="0" y="31"/>
                    </a:cubicBezTo>
                    <a:cubicBezTo>
                      <a:pt x="4" y="57"/>
                      <a:pt x="24" y="70"/>
                      <a:pt x="35" y="67"/>
                    </a:cubicBez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4" name="Freeform 14"/>
              <p:cNvSpPr>
                <a:spLocks/>
              </p:cNvSpPr>
              <p:nvPr/>
            </p:nvSpPr>
            <p:spPr bwMode="auto">
              <a:xfrm>
                <a:off x="5381625" y="3313113"/>
                <a:ext cx="290513" cy="515938"/>
              </a:xfrm>
              <a:custGeom>
                <a:avLst/>
                <a:gdLst>
                  <a:gd name="T0" fmla="*/ 66 w 77"/>
                  <a:gd name="T1" fmla="*/ 28 h 136"/>
                  <a:gd name="T2" fmla="*/ 55 w 77"/>
                  <a:gd name="T3" fmla="*/ 10 h 136"/>
                  <a:gd name="T4" fmla="*/ 62 w 77"/>
                  <a:gd name="T5" fmla="*/ 48 h 136"/>
                  <a:gd name="T6" fmla="*/ 33 w 77"/>
                  <a:gd name="T7" fmla="*/ 4 h 136"/>
                  <a:gd name="T8" fmla="*/ 20 w 77"/>
                  <a:gd name="T9" fmla="*/ 0 h 136"/>
                  <a:gd name="T10" fmla="*/ 2 w 77"/>
                  <a:gd name="T11" fmla="*/ 29 h 136"/>
                  <a:gd name="T12" fmla="*/ 0 w 77"/>
                  <a:gd name="T13" fmla="*/ 136 h 136"/>
                  <a:gd name="T14" fmla="*/ 36 w 77"/>
                  <a:gd name="T15" fmla="*/ 136 h 136"/>
                  <a:gd name="T16" fmla="*/ 77 w 77"/>
                  <a:gd name="T17" fmla="*/ 73 h 136"/>
                  <a:gd name="T18" fmla="*/ 66 w 77"/>
                  <a:gd name="T19"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36">
                    <a:moveTo>
                      <a:pt x="66" y="28"/>
                    </a:moveTo>
                    <a:cubicBezTo>
                      <a:pt x="66" y="28"/>
                      <a:pt x="62" y="17"/>
                      <a:pt x="55" y="10"/>
                    </a:cubicBezTo>
                    <a:cubicBezTo>
                      <a:pt x="54" y="8"/>
                      <a:pt x="63" y="50"/>
                      <a:pt x="62" y="48"/>
                    </a:cubicBezTo>
                    <a:cubicBezTo>
                      <a:pt x="52" y="28"/>
                      <a:pt x="38" y="7"/>
                      <a:pt x="33" y="4"/>
                    </a:cubicBezTo>
                    <a:cubicBezTo>
                      <a:pt x="29" y="2"/>
                      <a:pt x="24" y="0"/>
                      <a:pt x="20" y="0"/>
                    </a:cubicBezTo>
                    <a:cubicBezTo>
                      <a:pt x="13" y="3"/>
                      <a:pt x="4" y="12"/>
                      <a:pt x="2" y="29"/>
                    </a:cubicBezTo>
                    <a:cubicBezTo>
                      <a:pt x="1" y="55"/>
                      <a:pt x="0" y="82"/>
                      <a:pt x="0" y="136"/>
                    </a:cubicBezTo>
                    <a:cubicBezTo>
                      <a:pt x="36" y="136"/>
                      <a:pt x="36" y="136"/>
                      <a:pt x="36" y="136"/>
                    </a:cubicBezTo>
                    <a:cubicBezTo>
                      <a:pt x="77" y="73"/>
                      <a:pt x="77" y="73"/>
                      <a:pt x="77" y="73"/>
                    </a:cubicBezTo>
                    <a:cubicBezTo>
                      <a:pt x="72" y="44"/>
                      <a:pt x="70" y="44"/>
                      <a:pt x="66" y="28"/>
                    </a:cubicBez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5" name="Freeform 15"/>
              <p:cNvSpPr>
                <a:spLocks/>
              </p:cNvSpPr>
              <p:nvPr/>
            </p:nvSpPr>
            <p:spPr bwMode="auto">
              <a:xfrm>
                <a:off x="6572250" y="3017838"/>
                <a:ext cx="196850" cy="265113"/>
              </a:xfrm>
              <a:custGeom>
                <a:avLst/>
                <a:gdLst>
                  <a:gd name="T0" fmla="*/ 16 w 52"/>
                  <a:gd name="T1" fmla="*/ 67 h 70"/>
                  <a:gd name="T2" fmla="*/ 51 w 52"/>
                  <a:gd name="T3" fmla="*/ 31 h 70"/>
                  <a:gd name="T4" fmla="*/ 26 w 52"/>
                  <a:gd name="T5" fmla="*/ 0 h 70"/>
                  <a:gd name="T6" fmla="*/ 0 w 52"/>
                  <a:gd name="T7" fmla="*/ 27 h 70"/>
                  <a:gd name="T8" fmla="*/ 16 w 52"/>
                  <a:gd name="T9" fmla="*/ 67 h 70"/>
                </a:gdLst>
                <a:ahLst/>
                <a:cxnLst>
                  <a:cxn ang="0">
                    <a:pos x="T0" y="T1"/>
                  </a:cxn>
                  <a:cxn ang="0">
                    <a:pos x="T2" y="T3"/>
                  </a:cxn>
                  <a:cxn ang="0">
                    <a:pos x="T4" y="T5"/>
                  </a:cxn>
                  <a:cxn ang="0">
                    <a:pos x="T6" y="T7"/>
                  </a:cxn>
                  <a:cxn ang="0">
                    <a:pos x="T8" y="T9"/>
                  </a:cxn>
                </a:cxnLst>
                <a:rect l="0" t="0" r="r" b="b"/>
                <a:pathLst>
                  <a:path w="52" h="70">
                    <a:moveTo>
                      <a:pt x="16" y="67"/>
                    </a:moveTo>
                    <a:cubicBezTo>
                      <a:pt x="27" y="70"/>
                      <a:pt x="47" y="57"/>
                      <a:pt x="51" y="31"/>
                    </a:cubicBezTo>
                    <a:cubicBezTo>
                      <a:pt x="52" y="14"/>
                      <a:pt x="42" y="1"/>
                      <a:pt x="26" y="0"/>
                    </a:cubicBezTo>
                    <a:cubicBezTo>
                      <a:pt x="14" y="0"/>
                      <a:pt x="1" y="10"/>
                      <a:pt x="0" y="27"/>
                    </a:cubicBezTo>
                    <a:cubicBezTo>
                      <a:pt x="0" y="43"/>
                      <a:pt x="2" y="64"/>
                      <a:pt x="16" y="67"/>
                    </a:cubicBez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6" name="Freeform 16"/>
              <p:cNvSpPr>
                <a:spLocks/>
              </p:cNvSpPr>
              <p:nvPr/>
            </p:nvSpPr>
            <p:spPr bwMode="auto">
              <a:xfrm>
                <a:off x="6519863" y="3313113"/>
                <a:ext cx="290513" cy="515938"/>
              </a:xfrm>
              <a:custGeom>
                <a:avLst/>
                <a:gdLst>
                  <a:gd name="T0" fmla="*/ 76 w 77"/>
                  <a:gd name="T1" fmla="*/ 29 h 136"/>
                  <a:gd name="T2" fmla="*/ 58 w 77"/>
                  <a:gd name="T3" fmla="*/ 0 h 136"/>
                  <a:gd name="T4" fmla="*/ 44 w 77"/>
                  <a:gd name="T5" fmla="*/ 4 h 136"/>
                  <a:gd name="T6" fmla="*/ 15 w 77"/>
                  <a:gd name="T7" fmla="*/ 48 h 136"/>
                  <a:gd name="T8" fmla="*/ 22 w 77"/>
                  <a:gd name="T9" fmla="*/ 10 h 136"/>
                  <a:gd name="T10" fmla="*/ 12 w 77"/>
                  <a:gd name="T11" fmla="*/ 28 h 136"/>
                  <a:gd name="T12" fmla="*/ 0 w 77"/>
                  <a:gd name="T13" fmla="*/ 73 h 136"/>
                  <a:gd name="T14" fmla="*/ 41 w 77"/>
                  <a:gd name="T15" fmla="*/ 136 h 136"/>
                  <a:gd name="T16" fmla="*/ 77 w 77"/>
                  <a:gd name="T17" fmla="*/ 136 h 136"/>
                  <a:gd name="T18" fmla="*/ 76 w 77"/>
                  <a:gd name="T19"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36">
                    <a:moveTo>
                      <a:pt x="76" y="29"/>
                    </a:moveTo>
                    <a:cubicBezTo>
                      <a:pt x="73" y="12"/>
                      <a:pt x="64" y="3"/>
                      <a:pt x="58" y="0"/>
                    </a:cubicBezTo>
                    <a:cubicBezTo>
                      <a:pt x="53" y="0"/>
                      <a:pt x="48" y="2"/>
                      <a:pt x="44" y="4"/>
                    </a:cubicBezTo>
                    <a:cubicBezTo>
                      <a:pt x="40" y="7"/>
                      <a:pt x="25" y="28"/>
                      <a:pt x="15" y="48"/>
                    </a:cubicBezTo>
                    <a:cubicBezTo>
                      <a:pt x="15" y="50"/>
                      <a:pt x="24" y="8"/>
                      <a:pt x="22" y="10"/>
                    </a:cubicBezTo>
                    <a:cubicBezTo>
                      <a:pt x="16" y="17"/>
                      <a:pt x="12" y="28"/>
                      <a:pt x="12" y="28"/>
                    </a:cubicBezTo>
                    <a:cubicBezTo>
                      <a:pt x="8" y="44"/>
                      <a:pt x="6" y="44"/>
                      <a:pt x="0" y="73"/>
                    </a:cubicBezTo>
                    <a:cubicBezTo>
                      <a:pt x="41" y="136"/>
                      <a:pt x="41" y="136"/>
                      <a:pt x="41" y="136"/>
                    </a:cubicBezTo>
                    <a:cubicBezTo>
                      <a:pt x="77" y="136"/>
                      <a:pt x="77" y="136"/>
                      <a:pt x="77" y="136"/>
                    </a:cubicBezTo>
                    <a:cubicBezTo>
                      <a:pt x="77" y="82"/>
                      <a:pt x="77" y="55"/>
                      <a:pt x="76" y="29"/>
                    </a:cubicBez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7" name="Freeform 17"/>
              <p:cNvSpPr>
                <a:spLocks/>
              </p:cNvSpPr>
              <p:nvPr/>
            </p:nvSpPr>
            <p:spPr bwMode="auto">
              <a:xfrm>
                <a:off x="5854700" y="3195638"/>
                <a:ext cx="641350" cy="319088"/>
              </a:xfrm>
              <a:custGeom>
                <a:avLst/>
                <a:gdLst>
                  <a:gd name="T0" fmla="*/ 22 w 170"/>
                  <a:gd name="T1" fmla="*/ 76 h 84"/>
                  <a:gd name="T2" fmla="*/ 30 w 170"/>
                  <a:gd name="T3" fmla="*/ 38 h 84"/>
                  <a:gd name="T4" fmla="*/ 30 w 170"/>
                  <a:gd name="T5" fmla="*/ 38 h 84"/>
                  <a:gd name="T6" fmla="*/ 30 w 170"/>
                  <a:gd name="T7" fmla="*/ 84 h 84"/>
                  <a:gd name="T8" fmla="*/ 101 w 170"/>
                  <a:gd name="T9" fmla="*/ 84 h 84"/>
                  <a:gd name="T10" fmla="*/ 101 w 170"/>
                  <a:gd name="T11" fmla="*/ 42 h 84"/>
                  <a:gd name="T12" fmla="*/ 102 w 170"/>
                  <a:gd name="T13" fmla="*/ 43 h 84"/>
                  <a:gd name="T14" fmla="*/ 111 w 170"/>
                  <a:gd name="T15" fmla="*/ 57 h 84"/>
                  <a:gd name="T16" fmla="*/ 116 w 170"/>
                  <a:gd name="T17" fmla="*/ 62 h 84"/>
                  <a:gd name="T18" fmla="*/ 118 w 170"/>
                  <a:gd name="T19" fmla="*/ 65 h 84"/>
                  <a:gd name="T20" fmla="*/ 120 w 170"/>
                  <a:gd name="T21" fmla="*/ 66 h 84"/>
                  <a:gd name="T22" fmla="*/ 124 w 170"/>
                  <a:gd name="T23" fmla="*/ 68 h 84"/>
                  <a:gd name="T24" fmla="*/ 127 w 170"/>
                  <a:gd name="T25" fmla="*/ 68 h 84"/>
                  <a:gd name="T26" fmla="*/ 133 w 170"/>
                  <a:gd name="T27" fmla="*/ 67 h 84"/>
                  <a:gd name="T28" fmla="*/ 136 w 170"/>
                  <a:gd name="T29" fmla="*/ 65 h 84"/>
                  <a:gd name="T30" fmla="*/ 141 w 170"/>
                  <a:gd name="T31" fmla="*/ 62 h 84"/>
                  <a:gd name="T32" fmla="*/ 149 w 170"/>
                  <a:gd name="T33" fmla="*/ 54 h 84"/>
                  <a:gd name="T34" fmla="*/ 165 w 170"/>
                  <a:gd name="T35" fmla="*/ 37 h 84"/>
                  <a:gd name="T36" fmla="*/ 164 w 170"/>
                  <a:gd name="T37" fmla="*/ 20 h 84"/>
                  <a:gd name="T38" fmla="*/ 147 w 170"/>
                  <a:gd name="T39" fmla="*/ 21 h 84"/>
                  <a:gd name="T40" fmla="*/ 147 w 170"/>
                  <a:gd name="T41" fmla="*/ 21 h 84"/>
                  <a:gd name="T42" fmla="*/ 134 w 170"/>
                  <a:gd name="T43" fmla="*/ 35 h 84"/>
                  <a:gd name="T44" fmla="*/ 129 w 170"/>
                  <a:gd name="T45" fmla="*/ 40 h 84"/>
                  <a:gd name="T46" fmla="*/ 126 w 170"/>
                  <a:gd name="T47" fmla="*/ 35 h 84"/>
                  <a:gd name="T48" fmla="*/ 116 w 170"/>
                  <a:gd name="T49" fmla="*/ 20 h 84"/>
                  <a:gd name="T50" fmla="*/ 112 w 170"/>
                  <a:gd name="T51" fmla="*/ 14 h 84"/>
                  <a:gd name="T52" fmla="*/ 111 w 170"/>
                  <a:gd name="T53" fmla="*/ 13 h 84"/>
                  <a:gd name="T54" fmla="*/ 111 w 170"/>
                  <a:gd name="T55" fmla="*/ 12 h 84"/>
                  <a:gd name="T56" fmla="*/ 109 w 170"/>
                  <a:gd name="T57" fmla="*/ 9 h 84"/>
                  <a:gd name="T58" fmla="*/ 92 w 170"/>
                  <a:gd name="T59" fmla="*/ 2 h 84"/>
                  <a:gd name="T60" fmla="*/ 84 w 170"/>
                  <a:gd name="T61" fmla="*/ 0 h 84"/>
                  <a:gd name="T62" fmla="*/ 84 w 170"/>
                  <a:gd name="T63" fmla="*/ 0 h 84"/>
                  <a:gd name="T64" fmla="*/ 84 w 170"/>
                  <a:gd name="T65" fmla="*/ 0 h 84"/>
                  <a:gd name="T66" fmla="*/ 73 w 170"/>
                  <a:gd name="T67" fmla="*/ 37 h 84"/>
                  <a:gd name="T68" fmla="*/ 69 w 170"/>
                  <a:gd name="T69" fmla="*/ 14 h 84"/>
                  <a:gd name="T70" fmla="*/ 72 w 170"/>
                  <a:gd name="T71" fmla="*/ 7 h 84"/>
                  <a:gd name="T72" fmla="*/ 67 w 170"/>
                  <a:gd name="T73" fmla="*/ 2 h 84"/>
                  <a:gd name="T74" fmla="*/ 64 w 170"/>
                  <a:gd name="T75" fmla="*/ 2 h 84"/>
                  <a:gd name="T76" fmla="*/ 59 w 170"/>
                  <a:gd name="T77" fmla="*/ 7 h 84"/>
                  <a:gd name="T78" fmla="*/ 62 w 170"/>
                  <a:gd name="T79" fmla="*/ 14 h 84"/>
                  <a:gd name="T80" fmla="*/ 58 w 170"/>
                  <a:gd name="T81" fmla="*/ 37 h 84"/>
                  <a:gd name="T82" fmla="*/ 47 w 170"/>
                  <a:gd name="T83" fmla="*/ 0 h 84"/>
                  <a:gd name="T84" fmla="*/ 47 w 170"/>
                  <a:gd name="T85" fmla="*/ 0 h 84"/>
                  <a:gd name="T86" fmla="*/ 47 w 170"/>
                  <a:gd name="T87" fmla="*/ 0 h 84"/>
                  <a:gd name="T88" fmla="*/ 40 w 170"/>
                  <a:gd name="T89" fmla="*/ 2 h 84"/>
                  <a:gd name="T90" fmla="*/ 17 w 170"/>
                  <a:gd name="T91" fmla="*/ 11 h 84"/>
                  <a:gd name="T92" fmla="*/ 0 w 170"/>
                  <a:gd name="T93" fmla="*/ 75 h 84"/>
                  <a:gd name="T94" fmla="*/ 0 w 170"/>
                  <a:gd name="T95" fmla="*/ 84 h 84"/>
                  <a:gd name="T96" fmla="*/ 22 w 170"/>
                  <a:gd name="T97" fmla="*/ 84 h 84"/>
                  <a:gd name="T98" fmla="*/ 22 w 170"/>
                  <a:gd name="T9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84">
                    <a:moveTo>
                      <a:pt x="22" y="76"/>
                    </a:moveTo>
                    <a:cubicBezTo>
                      <a:pt x="23" y="61"/>
                      <a:pt x="28" y="39"/>
                      <a:pt x="30" y="38"/>
                    </a:cubicBezTo>
                    <a:cubicBezTo>
                      <a:pt x="30" y="38"/>
                      <a:pt x="30" y="38"/>
                      <a:pt x="30" y="38"/>
                    </a:cubicBezTo>
                    <a:cubicBezTo>
                      <a:pt x="30" y="84"/>
                      <a:pt x="30" y="84"/>
                      <a:pt x="30" y="84"/>
                    </a:cubicBezTo>
                    <a:cubicBezTo>
                      <a:pt x="101" y="84"/>
                      <a:pt x="101" y="84"/>
                      <a:pt x="101" y="84"/>
                    </a:cubicBezTo>
                    <a:cubicBezTo>
                      <a:pt x="101" y="42"/>
                      <a:pt x="101" y="42"/>
                      <a:pt x="101" y="42"/>
                    </a:cubicBezTo>
                    <a:cubicBezTo>
                      <a:pt x="102" y="42"/>
                      <a:pt x="102" y="43"/>
                      <a:pt x="102" y="43"/>
                    </a:cubicBezTo>
                    <a:cubicBezTo>
                      <a:pt x="105" y="48"/>
                      <a:pt x="108" y="53"/>
                      <a:pt x="111" y="57"/>
                    </a:cubicBezTo>
                    <a:cubicBezTo>
                      <a:pt x="113" y="59"/>
                      <a:pt x="114" y="60"/>
                      <a:pt x="116" y="62"/>
                    </a:cubicBezTo>
                    <a:cubicBezTo>
                      <a:pt x="116" y="63"/>
                      <a:pt x="117" y="64"/>
                      <a:pt x="118" y="65"/>
                    </a:cubicBezTo>
                    <a:cubicBezTo>
                      <a:pt x="119" y="65"/>
                      <a:pt x="119" y="66"/>
                      <a:pt x="120" y="66"/>
                    </a:cubicBezTo>
                    <a:cubicBezTo>
                      <a:pt x="121" y="67"/>
                      <a:pt x="122" y="67"/>
                      <a:pt x="124" y="68"/>
                    </a:cubicBezTo>
                    <a:cubicBezTo>
                      <a:pt x="125" y="68"/>
                      <a:pt x="126" y="68"/>
                      <a:pt x="127" y="68"/>
                    </a:cubicBezTo>
                    <a:cubicBezTo>
                      <a:pt x="130" y="68"/>
                      <a:pt x="132" y="67"/>
                      <a:pt x="133" y="67"/>
                    </a:cubicBezTo>
                    <a:cubicBezTo>
                      <a:pt x="134" y="66"/>
                      <a:pt x="135" y="66"/>
                      <a:pt x="136" y="65"/>
                    </a:cubicBezTo>
                    <a:cubicBezTo>
                      <a:pt x="138" y="64"/>
                      <a:pt x="140" y="63"/>
                      <a:pt x="141" y="62"/>
                    </a:cubicBezTo>
                    <a:cubicBezTo>
                      <a:pt x="144" y="59"/>
                      <a:pt x="146" y="57"/>
                      <a:pt x="149" y="54"/>
                    </a:cubicBezTo>
                    <a:cubicBezTo>
                      <a:pt x="157" y="46"/>
                      <a:pt x="165" y="37"/>
                      <a:pt x="165" y="37"/>
                    </a:cubicBezTo>
                    <a:cubicBezTo>
                      <a:pt x="170" y="32"/>
                      <a:pt x="169" y="24"/>
                      <a:pt x="164" y="20"/>
                    </a:cubicBezTo>
                    <a:cubicBezTo>
                      <a:pt x="159" y="15"/>
                      <a:pt x="151" y="16"/>
                      <a:pt x="147" y="21"/>
                    </a:cubicBezTo>
                    <a:cubicBezTo>
                      <a:pt x="147" y="21"/>
                      <a:pt x="147" y="21"/>
                      <a:pt x="147" y="21"/>
                    </a:cubicBezTo>
                    <a:cubicBezTo>
                      <a:pt x="146" y="22"/>
                      <a:pt x="141" y="28"/>
                      <a:pt x="134" y="35"/>
                    </a:cubicBezTo>
                    <a:cubicBezTo>
                      <a:pt x="133" y="37"/>
                      <a:pt x="131" y="39"/>
                      <a:pt x="129" y="40"/>
                    </a:cubicBezTo>
                    <a:cubicBezTo>
                      <a:pt x="128" y="39"/>
                      <a:pt x="127" y="37"/>
                      <a:pt x="126" y="35"/>
                    </a:cubicBezTo>
                    <a:cubicBezTo>
                      <a:pt x="122" y="30"/>
                      <a:pt x="118" y="24"/>
                      <a:pt x="116" y="20"/>
                    </a:cubicBezTo>
                    <a:cubicBezTo>
                      <a:pt x="114" y="17"/>
                      <a:pt x="113" y="15"/>
                      <a:pt x="112" y="14"/>
                    </a:cubicBezTo>
                    <a:cubicBezTo>
                      <a:pt x="112" y="13"/>
                      <a:pt x="112" y="13"/>
                      <a:pt x="111" y="13"/>
                    </a:cubicBezTo>
                    <a:cubicBezTo>
                      <a:pt x="111" y="12"/>
                      <a:pt x="111" y="12"/>
                      <a:pt x="111" y="12"/>
                    </a:cubicBezTo>
                    <a:cubicBezTo>
                      <a:pt x="110" y="11"/>
                      <a:pt x="110" y="10"/>
                      <a:pt x="109" y="9"/>
                    </a:cubicBezTo>
                    <a:cubicBezTo>
                      <a:pt x="108" y="8"/>
                      <a:pt x="104" y="5"/>
                      <a:pt x="92" y="2"/>
                    </a:cubicBezTo>
                    <a:cubicBezTo>
                      <a:pt x="89" y="1"/>
                      <a:pt x="86" y="0"/>
                      <a:pt x="84" y="0"/>
                    </a:cubicBezTo>
                    <a:cubicBezTo>
                      <a:pt x="84" y="0"/>
                      <a:pt x="84" y="0"/>
                      <a:pt x="84" y="0"/>
                    </a:cubicBezTo>
                    <a:cubicBezTo>
                      <a:pt x="84" y="0"/>
                      <a:pt x="84" y="0"/>
                      <a:pt x="84" y="0"/>
                    </a:cubicBezTo>
                    <a:cubicBezTo>
                      <a:pt x="83" y="5"/>
                      <a:pt x="81" y="20"/>
                      <a:pt x="73" y="37"/>
                    </a:cubicBezTo>
                    <a:cubicBezTo>
                      <a:pt x="71" y="25"/>
                      <a:pt x="69" y="15"/>
                      <a:pt x="69" y="14"/>
                    </a:cubicBezTo>
                    <a:cubicBezTo>
                      <a:pt x="72" y="7"/>
                      <a:pt x="72" y="7"/>
                      <a:pt x="72" y="7"/>
                    </a:cubicBezTo>
                    <a:cubicBezTo>
                      <a:pt x="67" y="2"/>
                      <a:pt x="67" y="2"/>
                      <a:pt x="67" y="2"/>
                    </a:cubicBezTo>
                    <a:cubicBezTo>
                      <a:pt x="64" y="2"/>
                      <a:pt x="64" y="2"/>
                      <a:pt x="64" y="2"/>
                    </a:cubicBezTo>
                    <a:cubicBezTo>
                      <a:pt x="59" y="7"/>
                      <a:pt x="59" y="7"/>
                      <a:pt x="59" y="7"/>
                    </a:cubicBezTo>
                    <a:cubicBezTo>
                      <a:pt x="62" y="14"/>
                      <a:pt x="62" y="14"/>
                      <a:pt x="62" y="14"/>
                    </a:cubicBezTo>
                    <a:cubicBezTo>
                      <a:pt x="62" y="15"/>
                      <a:pt x="60" y="25"/>
                      <a:pt x="58" y="37"/>
                    </a:cubicBezTo>
                    <a:cubicBezTo>
                      <a:pt x="50" y="20"/>
                      <a:pt x="48" y="5"/>
                      <a:pt x="47" y="0"/>
                    </a:cubicBezTo>
                    <a:cubicBezTo>
                      <a:pt x="47" y="0"/>
                      <a:pt x="47" y="0"/>
                      <a:pt x="47" y="0"/>
                    </a:cubicBezTo>
                    <a:cubicBezTo>
                      <a:pt x="47" y="0"/>
                      <a:pt x="47" y="0"/>
                      <a:pt x="47" y="0"/>
                    </a:cubicBezTo>
                    <a:cubicBezTo>
                      <a:pt x="45" y="0"/>
                      <a:pt x="43" y="1"/>
                      <a:pt x="40" y="2"/>
                    </a:cubicBezTo>
                    <a:cubicBezTo>
                      <a:pt x="33" y="4"/>
                      <a:pt x="23" y="8"/>
                      <a:pt x="17" y="11"/>
                    </a:cubicBezTo>
                    <a:cubicBezTo>
                      <a:pt x="14" y="14"/>
                      <a:pt x="3" y="29"/>
                      <a:pt x="0" y="75"/>
                    </a:cubicBezTo>
                    <a:cubicBezTo>
                      <a:pt x="0" y="78"/>
                      <a:pt x="0" y="81"/>
                      <a:pt x="0" y="84"/>
                    </a:cubicBezTo>
                    <a:cubicBezTo>
                      <a:pt x="22" y="84"/>
                      <a:pt x="22" y="84"/>
                      <a:pt x="22" y="84"/>
                    </a:cubicBezTo>
                    <a:cubicBezTo>
                      <a:pt x="22" y="81"/>
                      <a:pt x="22" y="79"/>
                      <a:pt x="22" y="76"/>
                    </a:cubicBez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8" name="Freeform 18"/>
              <p:cNvSpPr>
                <a:spLocks/>
              </p:cNvSpPr>
              <p:nvPr/>
            </p:nvSpPr>
            <p:spPr bwMode="auto">
              <a:xfrm>
                <a:off x="5978525" y="2911475"/>
                <a:ext cx="246063" cy="269875"/>
              </a:xfrm>
              <a:custGeom>
                <a:avLst/>
                <a:gdLst>
                  <a:gd name="T0" fmla="*/ 7 w 65"/>
                  <a:gd name="T1" fmla="*/ 46 h 71"/>
                  <a:gd name="T2" fmla="*/ 33 w 65"/>
                  <a:gd name="T3" fmla="*/ 71 h 71"/>
                  <a:gd name="T4" fmla="*/ 59 w 65"/>
                  <a:gd name="T5" fmla="*/ 46 h 71"/>
                  <a:gd name="T6" fmla="*/ 64 w 65"/>
                  <a:gd name="T7" fmla="*/ 34 h 71"/>
                  <a:gd name="T8" fmla="*/ 60 w 65"/>
                  <a:gd name="T9" fmla="*/ 29 h 71"/>
                  <a:gd name="T10" fmla="*/ 33 w 65"/>
                  <a:gd name="T11" fmla="*/ 0 h 71"/>
                  <a:gd name="T12" fmla="*/ 5 w 65"/>
                  <a:gd name="T13" fmla="*/ 29 h 71"/>
                  <a:gd name="T14" fmla="*/ 1 w 65"/>
                  <a:gd name="T15" fmla="*/ 34 h 71"/>
                  <a:gd name="T16" fmla="*/ 7 w 65"/>
                  <a:gd name="T17" fmla="*/ 4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71">
                    <a:moveTo>
                      <a:pt x="7" y="46"/>
                    </a:moveTo>
                    <a:cubicBezTo>
                      <a:pt x="11" y="59"/>
                      <a:pt x="19" y="71"/>
                      <a:pt x="33" y="71"/>
                    </a:cubicBezTo>
                    <a:cubicBezTo>
                      <a:pt x="47" y="71"/>
                      <a:pt x="55" y="59"/>
                      <a:pt x="59" y="46"/>
                    </a:cubicBezTo>
                    <a:cubicBezTo>
                      <a:pt x="62" y="44"/>
                      <a:pt x="65" y="38"/>
                      <a:pt x="64" y="34"/>
                    </a:cubicBezTo>
                    <a:cubicBezTo>
                      <a:pt x="64" y="31"/>
                      <a:pt x="63" y="30"/>
                      <a:pt x="60" y="29"/>
                    </a:cubicBezTo>
                    <a:cubicBezTo>
                      <a:pt x="60" y="13"/>
                      <a:pt x="49" y="0"/>
                      <a:pt x="33" y="0"/>
                    </a:cubicBezTo>
                    <a:cubicBezTo>
                      <a:pt x="17" y="0"/>
                      <a:pt x="6" y="13"/>
                      <a:pt x="5" y="29"/>
                    </a:cubicBezTo>
                    <a:cubicBezTo>
                      <a:pt x="3" y="30"/>
                      <a:pt x="1" y="31"/>
                      <a:pt x="1" y="34"/>
                    </a:cubicBezTo>
                    <a:cubicBezTo>
                      <a:pt x="0" y="39"/>
                      <a:pt x="3" y="45"/>
                      <a:pt x="7" y="46"/>
                    </a:cubicBez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9" name="Freeform 19"/>
              <p:cNvSpPr>
                <a:spLocks/>
              </p:cNvSpPr>
              <p:nvPr/>
            </p:nvSpPr>
            <p:spPr bwMode="auto">
              <a:xfrm>
                <a:off x="5524500" y="3536950"/>
                <a:ext cx="1143000" cy="409575"/>
              </a:xfrm>
              <a:custGeom>
                <a:avLst/>
                <a:gdLst>
                  <a:gd name="T0" fmla="*/ 232 w 302"/>
                  <a:gd name="T1" fmla="*/ 0 h 108"/>
                  <a:gd name="T2" fmla="*/ 235 w 302"/>
                  <a:gd name="T3" fmla="*/ 3 h 108"/>
                  <a:gd name="T4" fmla="*/ 286 w 302"/>
                  <a:gd name="T5" fmla="*/ 88 h 108"/>
                  <a:gd name="T6" fmla="*/ 286 w 302"/>
                  <a:gd name="T7" fmla="*/ 90 h 108"/>
                  <a:gd name="T8" fmla="*/ 16 w 302"/>
                  <a:gd name="T9" fmla="*/ 89 h 108"/>
                  <a:gd name="T10" fmla="*/ 16 w 302"/>
                  <a:gd name="T11" fmla="*/ 88 h 108"/>
                  <a:gd name="T12" fmla="*/ 69 w 302"/>
                  <a:gd name="T13" fmla="*/ 2 h 108"/>
                  <a:gd name="T14" fmla="*/ 71 w 302"/>
                  <a:gd name="T15" fmla="*/ 0 h 108"/>
                  <a:gd name="T16" fmla="*/ 59 w 302"/>
                  <a:gd name="T17" fmla="*/ 0 h 108"/>
                  <a:gd name="T18" fmla="*/ 0 w 302"/>
                  <a:gd name="T19" fmla="*/ 92 h 108"/>
                  <a:gd name="T20" fmla="*/ 0 w 302"/>
                  <a:gd name="T21" fmla="*/ 108 h 108"/>
                  <a:gd name="T22" fmla="*/ 1 w 302"/>
                  <a:gd name="T23" fmla="*/ 108 h 108"/>
                  <a:gd name="T24" fmla="*/ 302 w 302"/>
                  <a:gd name="T25" fmla="*/ 108 h 108"/>
                  <a:gd name="T26" fmla="*/ 302 w 302"/>
                  <a:gd name="T27" fmla="*/ 108 h 108"/>
                  <a:gd name="T28" fmla="*/ 302 w 302"/>
                  <a:gd name="T29" fmla="*/ 91 h 108"/>
                  <a:gd name="T30" fmla="*/ 244 w 302"/>
                  <a:gd name="T31" fmla="*/ 0 h 108"/>
                  <a:gd name="T32" fmla="*/ 232 w 302"/>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2" h="108">
                    <a:moveTo>
                      <a:pt x="232" y="0"/>
                    </a:moveTo>
                    <a:cubicBezTo>
                      <a:pt x="233" y="1"/>
                      <a:pt x="234" y="1"/>
                      <a:pt x="235" y="3"/>
                    </a:cubicBezTo>
                    <a:cubicBezTo>
                      <a:pt x="286" y="88"/>
                      <a:pt x="286" y="88"/>
                      <a:pt x="286" y="88"/>
                    </a:cubicBezTo>
                    <a:cubicBezTo>
                      <a:pt x="286" y="89"/>
                      <a:pt x="286" y="89"/>
                      <a:pt x="286" y="90"/>
                    </a:cubicBezTo>
                    <a:cubicBezTo>
                      <a:pt x="16" y="89"/>
                      <a:pt x="16" y="89"/>
                      <a:pt x="16" y="89"/>
                    </a:cubicBezTo>
                    <a:cubicBezTo>
                      <a:pt x="16" y="89"/>
                      <a:pt x="16" y="89"/>
                      <a:pt x="16" y="88"/>
                    </a:cubicBezTo>
                    <a:cubicBezTo>
                      <a:pt x="69" y="2"/>
                      <a:pt x="69" y="2"/>
                      <a:pt x="69" y="2"/>
                    </a:cubicBezTo>
                    <a:cubicBezTo>
                      <a:pt x="69" y="1"/>
                      <a:pt x="70" y="1"/>
                      <a:pt x="71" y="0"/>
                    </a:cubicBezTo>
                    <a:cubicBezTo>
                      <a:pt x="59" y="0"/>
                      <a:pt x="59" y="0"/>
                      <a:pt x="59" y="0"/>
                    </a:cubicBezTo>
                    <a:cubicBezTo>
                      <a:pt x="0" y="92"/>
                      <a:pt x="0" y="92"/>
                      <a:pt x="0" y="92"/>
                    </a:cubicBezTo>
                    <a:cubicBezTo>
                      <a:pt x="0" y="108"/>
                      <a:pt x="0" y="108"/>
                      <a:pt x="0" y="108"/>
                    </a:cubicBezTo>
                    <a:cubicBezTo>
                      <a:pt x="0" y="108"/>
                      <a:pt x="1" y="108"/>
                      <a:pt x="1" y="108"/>
                    </a:cubicBezTo>
                    <a:cubicBezTo>
                      <a:pt x="302" y="108"/>
                      <a:pt x="302" y="108"/>
                      <a:pt x="302" y="108"/>
                    </a:cubicBezTo>
                    <a:cubicBezTo>
                      <a:pt x="302" y="108"/>
                      <a:pt x="302" y="108"/>
                      <a:pt x="302" y="108"/>
                    </a:cubicBezTo>
                    <a:cubicBezTo>
                      <a:pt x="302" y="91"/>
                      <a:pt x="302" y="91"/>
                      <a:pt x="302" y="91"/>
                    </a:cubicBezTo>
                    <a:cubicBezTo>
                      <a:pt x="244" y="0"/>
                      <a:pt x="244" y="0"/>
                      <a:pt x="244" y="0"/>
                    </a:cubicBezTo>
                    <a:lnTo>
                      <a:pt x="232" y="0"/>
                    </a:lnTo>
                    <a:close/>
                  </a:path>
                </a:pathLst>
              </a:custGeom>
              <a:solidFill>
                <a:srgbClr val="87B0C7"/>
              </a:solid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grpSp>
        <p:nvGrpSpPr>
          <p:cNvPr id="2" name="组合 1"/>
          <p:cNvGrpSpPr/>
          <p:nvPr/>
        </p:nvGrpSpPr>
        <p:grpSpPr>
          <a:xfrm>
            <a:off x="6175369" y="3887113"/>
            <a:ext cx="1466031" cy="1466031"/>
            <a:chOff x="6175369" y="3887113"/>
            <a:chExt cx="1466031" cy="1466031"/>
          </a:xfrm>
          <a:solidFill>
            <a:schemeClr val="bg1"/>
          </a:solidFill>
        </p:grpSpPr>
        <p:sp>
          <p:nvSpPr>
            <p:cNvPr id="30" name="泪滴形 29"/>
            <p:cNvSpPr/>
            <p:nvPr/>
          </p:nvSpPr>
          <p:spPr>
            <a:xfrm rot="13500000" flipV="1">
              <a:off x="6175369" y="3887113"/>
              <a:ext cx="1466031" cy="1466031"/>
            </a:xfrm>
            <a:prstGeom prst="teardrop">
              <a:avLst>
                <a:gd name="adj" fmla="val 10925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31" name="组合 30"/>
            <p:cNvGrpSpPr/>
            <p:nvPr/>
          </p:nvGrpSpPr>
          <p:grpSpPr>
            <a:xfrm>
              <a:off x="6388571" y="4097832"/>
              <a:ext cx="831169" cy="926798"/>
              <a:chOff x="5298077" y="2578665"/>
              <a:chExt cx="1296988" cy="1446213"/>
            </a:xfrm>
            <a:grpFill/>
          </p:grpSpPr>
          <p:sp>
            <p:nvSpPr>
              <p:cNvPr id="32" name="Freeform 23"/>
              <p:cNvSpPr>
                <a:spLocks/>
              </p:cNvSpPr>
              <p:nvPr/>
            </p:nvSpPr>
            <p:spPr bwMode="auto">
              <a:xfrm>
                <a:off x="5834652" y="2578665"/>
                <a:ext cx="514350" cy="601663"/>
              </a:xfrm>
              <a:custGeom>
                <a:avLst/>
                <a:gdLst>
                  <a:gd name="T0" fmla="*/ 15 w 136"/>
                  <a:gd name="T1" fmla="*/ 103 h 159"/>
                  <a:gd name="T2" fmla="*/ 69 w 136"/>
                  <a:gd name="T3" fmla="*/ 159 h 159"/>
                  <a:gd name="T4" fmla="*/ 123 w 136"/>
                  <a:gd name="T5" fmla="*/ 103 h 159"/>
                  <a:gd name="T6" fmla="*/ 135 w 136"/>
                  <a:gd name="T7" fmla="*/ 77 h 159"/>
                  <a:gd name="T8" fmla="*/ 127 w 136"/>
                  <a:gd name="T9" fmla="*/ 66 h 159"/>
                  <a:gd name="T10" fmla="*/ 69 w 136"/>
                  <a:gd name="T11" fmla="*/ 0 h 159"/>
                  <a:gd name="T12" fmla="*/ 11 w 136"/>
                  <a:gd name="T13" fmla="*/ 65 h 159"/>
                  <a:gd name="T14" fmla="*/ 1 w 136"/>
                  <a:gd name="T15" fmla="*/ 77 h 159"/>
                  <a:gd name="T16" fmla="*/ 15 w 136"/>
                  <a:gd name="T17" fmla="*/ 10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59">
                    <a:moveTo>
                      <a:pt x="15" y="103"/>
                    </a:moveTo>
                    <a:cubicBezTo>
                      <a:pt x="22" y="133"/>
                      <a:pt x="40" y="159"/>
                      <a:pt x="69" y="159"/>
                    </a:cubicBezTo>
                    <a:cubicBezTo>
                      <a:pt x="98" y="159"/>
                      <a:pt x="115" y="132"/>
                      <a:pt x="123" y="103"/>
                    </a:cubicBezTo>
                    <a:cubicBezTo>
                      <a:pt x="131" y="99"/>
                      <a:pt x="136" y="86"/>
                      <a:pt x="135" y="77"/>
                    </a:cubicBezTo>
                    <a:cubicBezTo>
                      <a:pt x="134" y="71"/>
                      <a:pt x="131" y="67"/>
                      <a:pt x="127" y="66"/>
                    </a:cubicBezTo>
                    <a:cubicBezTo>
                      <a:pt x="125" y="29"/>
                      <a:pt x="103" y="0"/>
                      <a:pt x="69" y="0"/>
                    </a:cubicBezTo>
                    <a:cubicBezTo>
                      <a:pt x="35" y="0"/>
                      <a:pt x="13" y="29"/>
                      <a:pt x="11" y="65"/>
                    </a:cubicBezTo>
                    <a:cubicBezTo>
                      <a:pt x="6" y="67"/>
                      <a:pt x="2" y="70"/>
                      <a:pt x="1" y="77"/>
                    </a:cubicBezTo>
                    <a:cubicBezTo>
                      <a:pt x="0" y="87"/>
                      <a:pt x="6" y="101"/>
                      <a:pt x="15" y="103"/>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33" name="Freeform 24"/>
              <p:cNvSpPr>
                <a:spLocks/>
              </p:cNvSpPr>
              <p:nvPr/>
            </p:nvSpPr>
            <p:spPr bwMode="auto">
              <a:xfrm>
                <a:off x="5588589" y="3339078"/>
                <a:ext cx="196850" cy="336550"/>
              </a:xfrm>
              <a:custGeom>
                <a:avLst/>
                <a:gdLst>
                  <a:gd name="T0" fmla="*/ 18 w 52"/>
                  <a:gd name="T1" fmla="*/ 0 h 89"/>
                  <a:gd name="T2" fmla="*/ 1 w 52"/>
                  <a:gd name="T3" fmla="*/ 53 h 89"/>
                  <a:gd name="T4" fmla="*/ 0 w 52"/>
                  <a:gd name="T5" fmla="*/ 89 h 89"/>
                  <a:gd name="T6" fmla="*/ 5 w 52"/>
                  <a:gd name="T7" fmla="*/ 89 h 89"/>
                  <a:gd name="T8" fmla="*/ 29 w 52"/>
                  <a:gd name="T9" fmla="*/ 82 h 89"/>
                  <a:gd name="T10" fmla="*/ 49 w 52"/>
                  <a:gd name="T11" fmla="*/ 53 h 89"/>
                  <a:gd name="T12" fmla="*/ 43 w 52"/>
                  <a:gd name="T13" fmla="*/ 19 h 89"/>
                  <a:gd name="T14" fmla="*/ 18 w 52"/>
                  <a:gd name="T15" fmla="*/ 0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89">
                    <a:moveTo>
                      <a:pt x="18" y="0"/>
                    </a:moveTo>
                    <a:cubicBezTo>
                      <a:pt x="11" y="7"/>
                      <a:pt x="3" y="22"/>
                      <a:pt x="1" y="53"/>
                    </a:cubicBezTo>
                    <a:cubicBezTo>
                      <a:pt x="1" y="55"/>
                      <a:pt x="0" y="71"/>
                      <a:pt x="0" y="89"/>
                    </a:cubicBezTo>
                    <a:cubicBezTo>
                      <a:pt x="2" y="89"/>
                      <a:pt x="3" y="89"/>
                      <a:pt x="5" y="89"/>
                    </a:cubicBezTo>
                    <a:cubicBezTo>
                      <a:pt x="13" y="89"/>
                      <a:pt x="22" y="87"/>
                      <a:pt x="29" y="82"/>
                    </a:cubicBezTo>
                    <a:cubicBezTo>
                      <a:pt x="39" y="75"/>
                      <a:pt x="46" y="65"/>
                      <a:pt x="49" y="53"/>
                    </a:cubicBezTo>
                    <a:cubicBezTo>
                      <a:pt x="52" y="41"/>
                      <a:pt x="50" y="29"/>
                      <a:pt x="43" y="19"/>
                    </a:cubicBezTo>
                    <a:cubicBezTo>
                      <a:pt x="37" y="9"/>
                      <a:pt x="28" y="3"/>
                      <a:pt x="18" y="0"/>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34" name="Freeform 25"/>
              <p:cNvSpPr>
                <a:spLocks/>
              </p:cNvSpPr>
              <p:nvPr/>
            </p:nvSpPr>
            <p:spPr bwMode="auto">
              <a:xfrm>
                <a:off x="5831477" y="3218428"/>
                <a:ext cx="763588" cy="593725"/>
              </a:xfrm>
              <a:custGeom>
                <a:avLst/>
                <a:gdLst>
                  <a:gd name="T0" fmla="*/ 201 w 202"/>
                  <a:gd name="T1" fmla="*/ 85 h 157"/>
                  <a:gd name="T2" fmla="*/ 179 w 202"/>
                  <a:gd name="T3" fmla="*/ 26 h 157"/>
                  <a:gd name="T4" fmla="*/ 112 w 202"/>
                  <a:gd name="T5" fmla="*/ 0 h 157"/>
                  <a:gd name="T6" fmla="*/ 111 w 202"/>
                  <a:gd name="T7" fmla="*/ 0 h 157"/>
                  <a:gd name="T8" fmla="*/ 110 w 202"/>
                  <a:gd name="T9" fmla="*/ 0 h 157"/>
                  <a:gd name="T10" fmla="*/ 89 w 202"/>
                  <a:gd name="T11" fmla="*/ 100 h 157"/>
                  <a:gd name="T12" fmla="*/ 77 w 202"/>
                  <a:gd name="T13" fmla="*/ 32 h 157"/>
                  <a:gd name="T14" fmla="*/ 84 w 202"/>
                  <a:gd name="T15" fmla="*/ 16 h 157"/>
                  <a:gd name="T16" fmla="*/ 73 w 202"/>
                  <a:gd name="T17" fmla="*/ 5 h 157"/>
                  <a:gd name="T18" fmla="*/ 70 w 202"/>
                  <a:gd name="T19" fmla="*/ 5 h 157"/>
                  <a:gd name="T20" fmla="*/ 69 w 202"/>
                  <a:gd name="T21" fmla="*/ 5 h 157"/>
                  <a:gd name="T22" fmla="*/ 65 w 202"/>
                  <a:gd name="T23" fmla="*/ 5 h 157"/>
                  <a:gd name="T24" fmla="*/ 54 w 202"/>
                  <a:gd name="T25" fmla="*/ 16 h 157"/>
                  <a:gd name="T26" fmla="*/ 61 w 202"/>
                  <a:gd name="T27" fmla="*/ 32 h 157"/>
                  <a:gd name="T28" fmla="*/ 49 w 202"/>
                  <a:gd name="T29" fmla="*/ 100 h 157"/>
                  <a:gd name="T30" fmla="*/ 28 w 202"/>
                  <a:gd name="T31" fmla="*/ 0 h 157"/>
                  <a:gd name="T32" fmla="*/ 28 w 202"/>
                  <a:gd name="T33" fmla="*/ 0 h 157"/>
                  <a:gd name="T34" fmla="*/ 26 w 202"/>
                  <a:gd name="T35" fmla="*/ 0 h 157"/>
                  <a:gd name="T36" fmla="*/ 0 w 202"/>
                  <a:gd name="T37" fmla="*/ 9 h 157"/>
                  <a:gd name="T38" fmla="*/ 16 w 202"/>
                  <a:gd name="T39" fmla="*/ 28 h 157"/>
                  <a:gd name="T40" fmla="*/ 28 w 202"/>
                  <a:gd name="T41" fmla="*/ 95 h 157"/>
                  <a:gd name="T42" fmla="*/ 6 w 202"/>
                  <a:gd name="T43" fmla="*/ 135 h 157"/>
                  <a:gd name="T44" fmla="*/ 20 w 202"/>
                  <a:gd name="T45" fmla="*/ 156 h 157"/>
                  <a:gd name="T46" fmla="*/ 69 w 202"/>
                  <a:gd name="T47" fmla="*/ 157 h 157"/>
                  <a:gd name="T48" fmla="*/ 148 w 202"/>
                  <a:gd name="T49" fmla="*/ 155 h 157"/>
                  <a:gd name="T50" fmla="*/ 148 w 202"/>
                  <a:gd name="T51" fmla="*/ 79 h 157"/>
                  <a:gd name="T52" fmla="*/ 153 w 202"/>
                  <a:gd name="T53" fmla="*/ 100 h 157"/>
                  <a:gd name="T54" fmla="*/ 154 w 202"/>
                  <a:gd name="T55" fmla="*/ 154 h 157"/>
                  <a:gd name="T56" fmla="*/ 202 w 202"/>
                  <a:gd name="T57" fmla="*/ 149 h 157"/>
                  <a:gd name="T58" fmla="*/ 201 w 202"/>
                  <a:gd name="T59" fmla="*/ 8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2" h="157">
                    <a:moveTo>
                      <a:pt x="201" y="85"/>
                    </a:moveTo>
                    <a:cubicBezTo>
                      <a:pt x="198" y="45"/>
                      <a:pt x="186" y="33"/>
                      <a:pt x="179" y="26"/>
                    </a:cubicBezTo>
                    <a:cubicBezTo>
                      <a:pt x="161" y="16"/>
                      <a:pt x="125" y="5"/>
                      <a:pt x="112" y="0"/>
                    </a:cubicBezTo>
                    <a:cubicBezTo>
                      <a:pt x="111" y="0"/>
                      <a:pt x="111" y="0"/>
                      <a:pt x="111" y="0"/>
                    </a:cubicBezTo>
                    <a:cubicBezTo>
                      <a:pt x="110" y="0"/>
                      <a:pt x="110" y="0"/>
                      <a:pt x="110" y="0"/>
                    </a:cubicBezTo>
                    <a:cubicBezTo>
                      <a:pt x="109" y="14"/>
                      <a:pt x="89" y="100"/>
                      <a:pt x="89" y="100"/>
                    </a:cubicBezTo>
                    <a:cubicBezTo>
                      <a:pt x="77" y="32"/>
                      <a:pt x="77" y="32"/>
                      <a:pt x="77" y="32"/>
                    </a:cubicBezTo>
                    <a:cubicBezTo>
                      <a:pt x="84" y="16"/>
                      <a:pt x="84" y="16"/>
                      <a:pt x="84" y="16"/>
                    </a:cubicBezTo>
                    <a:cubicBezTo>
                      <a:pt x="73" y="5"/>
                      <a:pt x="73" y="5"/>
                      <a:pt x="73" y="5"/>
                    </a:cubicBezTo>
                    <a:cubicBezTo>
                      <a:pt x="70" y="5"/>
                      <a:pt x="70" y="5"/>
                      <a:pt x="70" y="5"/>
                    </a:cubicBezTo>
                    <a:cubicBezTo>
                      <a:pt x="69" y="5"/>
                      <a:pt x="69" y="5"/>
                      <a:pt x="69" y="5"/>
                    </a:cubicBezTo>
                    <a:cubicBezTo>
                      <a:pt x="65" y="5"/>
                      <a:pt x="65" y="5"/>
                      <a:pt x="65" y="5"/>
                    </a:cubicBezTo>
                    <a:cubicBezTo>
                      <a:pt x="54" y="16"/>
                      <a:pt x="54" y="16"/>
                      <a:pt x="54" y="16"/>
                    </a:cubicBezTo>
                    <a:cubicBezTo>
                      <a:pt x="61" y="32"/>
                      <a:pt x="61" y="32"/>
                      <a:pt x="61" y="32"/>
                    </a:cubicBezTo>
                    <a:cubicBezTo>
                      <a:pt x="49" y="100"/>
                      <a:pt x="49" y="100"/>
                      <a:pt x="49" y="100"/>
                    </a:cubicBezTo>
                    <a:cubicBezTo>
                      <a:pt x="49" y="100"/>
                      <a:pt x="29" y="14"/>
                      <a:pt x="28" y="0"/>
                    </a:cubicBezTo>
                    <a:cubicBezTo>
                      <a:pt x="28" y="0"/>
                      <a:pt x="28" y="0"/>
                      <a:pt x="28" y="0"/>
                    </a:cubicBezTo>
                    <a:cubicBezTo>
                      <a:pt x="27" y="0"/>
                      <a:pt x="27" y="0"/>
                      <a:pt x="26" y="0"/>
                    </a:cubicBezTo>
                    <a:cubicBezTo>
                      <a:pt x="21" y="2"/>
                      <a:pt x="11" y="5"/>
                      <a:pt x="0" y="9"/>
                    </a:cubicBezTo>
                    <a:cubicBezTo>
                      <a:pt x="6" y="14"/>
                      <a:pt x="12" y="21"/>
                      <a:pt x="16" y="28"/>
                    </a:cubicBezTo>
                    <a:cubicBezTo>
                      <a:pt x="29" y="48"/>
                      <a:pt x="33" y="72"/>
                      <a:pt x="28" y="95"/>
                    </a:cubicBezTo>
                    <a:cubicBezTo>
                      <a:pt x="24" y="110"/>
                      <a:pt x="17" y="124"/>
                      <a:pt x="6" y="135"/>
                    </a:cubicBezTo>
                    <a:cubicBezTo>
                      <a:pt x="20" y="156"/>
                      <a:pt x="20" y="156"/>
                      <a:pt x="20" y="156"/>
                    </a:cubicBezTo>
                    <a:cubicBezTo>
                      <a:pt x="36" y="157"/>
                      <a:pt x="53" y="157"/>
                      <a:pt x="69" y="157"/>
                    </a:cubicBezTo>
                    <a:cubicBezTo>
                      <a:pt x="95" y="157"/>
                      <a:pt x="124" y="156"/>
                      <a:pt x="148" y="155"/>
                    </a:cubicBezTo>
                    <a:cubicBezTo>
                      <a:pt x="148" y="79"/>
                      <a:pt x="148" y="79"/>
                      <a:pt x="148" y="79"/>
                    </a:cubicBezTo>
                    <a:cubicBezTo>
                      <a:pt x="151" y="84"/>
                      <a:pt x="153" y="91"/>
                      <a:pt x="153" y="100"/>
                    </a:cubicBezTo>
                    <a:cubicBezTo>
                      <a:pt x="153" y="106"/>
                      <a:pt x="153" y="135"/>
                      <a:pt x="154" y="154"/>
                    </a:cubicBezTo>
                    <a:cubicBezTo>
                      <a:pt x="171" y="152"/>
                      <a:pt x="186" y="151"/>
                      <a:pt x="202" y="149"/>
                    </a:cubicBezTo>
                    <a:cubicBezTo>
                      <a:pt x="202" y="123"/>
                      <a:pt x="202" y="89"/>
                      <a:pt x="201" y="85"/>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35" name="Freeform 26"/>
              <p:cNvSpPr>
                <a:spLocks noEditPoints="1"/>
              </p:cNvSpPr>
              <p:nvPr/>
            </p:nvSpPr>
            <p:spPr bwMode="auto">
              <a:xfrm>
                <a:off x="5298077" y="3196203"/>
                <a:ext cx="658813" cy="828675"/>
              </a:xfrm>
              <a:custGeom>
                <a:avLst/>
                <a:gdLst>
                  <a:gd name="T0" fmla="*/ 134 w 174"/>
                  <a:gd name="T1" fmla="*/ 140 h 219"/>
                  <a:gd name="T2" fmla="*/ 158 w 174"/>
                  <a:gd name="T3" fmla="*/ 99 h 219"/>
                  <a:gd name="T4" fmla="*/ 148 w 174"/>
                  <a:gd name="T5" fmla="*/ 39 h 219"/>
                  <a:gd name="T6" fmla="*/ 99 w 174"/>
                  <a:gd name="T7" fmla="*/ 5 h 219"/>
                  <a:gd name="T8" fmla="*/ 40 w 174"/>
                  <a:gd name="T9" fmla="*/ 15 h 219"/>
                  <a:gd name="T10" fmla="*/ 5 w 174"/>
                  <a:gd name="T11" fmla="*/ 64 h 219"/>
                  <a:gd name="T12" fmla="*/ 15 w 174"/>
                  <a:gd name="T13" fmla="*/ 123 h 219"/>
                  <a:gd name="T14" fmla="*/ 64 w 174"/>
                  <a:gd name="T15" fmla="*/ 158 h 219"/>
                  <a:gd name="T16" fmla="*/ 112 w 174"/>
                  <a:gd name="T17" fmla="*/ 154 h 219"/>
                  <a:gd name="T18" fmla="*/ 148 w 174"/>
                  <a:gd name="T19" fmla="*/ 211 h 219"/>
                  <a:gd name="T20" fmla="*/ 166 w 174"/>
                  <a:gd name="T21" fmla="*/ 215 h 219"/>
                  <a:gd name="T22" fmla="*/ 170 w 174"/>
                  <a:gd name="T23" fmla="*/ 197 h 219"/>
                  <a:gd name="T24" fmla="*/ 134 w 174"/>
                  <a:gd name="T25" fmla="*/ 140 h 219"/>
                  <a:gd name="T26" fmla="*/ 112 w 174"/>
                  <a:gd name="T27" fmla="*/ 129 h 219"/>
                  <a:gd name="T28" fmla="*/ 69 w 174"/>
                  <a:gd name="T29" fmla="*/ 136 h 219"/>
                  <a:gd name="T30" fmla="*/ 34 w 174"/>
                  <a:gd name="T31" fmla="*/ 111 h 219"/>
                  <a:gd name="T32" fmla="*/ 27 w 174"/>
                  <a:gd name="T33" fmla="*/ 69 h 219"/>
                  <a:gd name="T34" fmla="*/ 52 w 174"/>
                  <a:gd name="T35" fmla="*/ 34 h 219"/>
                  <a:gd name="T36" fmla="*/ 94 w 174"/>
                  <a:gd name="T37" fmla="*/ 26 h 219"/>
                  <a:gd name="T38" fmla="*/ 129 w 174"/>
                  <a:gd name="T39" fmla="*/ 51 h 219"/>
                  <a:gd name="T40" fmla="*/ 136 w 174"/>
                  <a:gd name="T41" fmla="*/ 94 h 219"/>
                  <a:gd name="T42" fmla="*/ 112 w 174"/>
                  <a:gd name="T43" fmla="*/ 12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4" h="219">
                    <a:moveTo>
                      <a:pt x="134" y="140"/>
                    </a:moveTo>
                    <a:cubicBezTo>
                      <a:pt x="147" y="129"/>
                      <a:pt x="155" y="114"/>
                      <a:pt x="158" y="99"/>
                    </a:cubicBezTo>
                    <a:cubicBezTo>
                      <a:pt x="163" y="79"/>
                      <a:pt x="160" y="58"/>
                      <a:pt x="148" y="39"/>
                    </a:cubicBezTo>
                    <a:cubicBezTo>
                      <a:pt x="137" y="21"/>
                      <a:pt x="119" y="9"/>
                      <a:pt x="99" y="5"/>
                    </a:cubicBezTo>
                    <a:cubicBezTo>
                      <a:pt x="79" y="0"/>
                      <a:pt x="58" y="3"/>
                      <a:pt x="40" y="15"/>
                    </a:cubicBezTo>
                    <a:cubicBezTo>
                      <a:pt x="21" y="26"/>
                      <a:pt x="9" y="44"/>
                      <a:pt x="5" y="64"/>
                    </a:cubicBezTo>
                    <a:cubicBezTo>
                      <a:pt x="0" y="84"/>
                      <a:pt x="4" y="105"/>
                      <a:pt x="15" y="123"/>
                    </a:cubicBezTo>
                    <a:cubicBezTo>
                      <a:pt x="27" y="142"/>
                      <a:pt x="45" y="154"/>
                      <a:pt x="64" y="158"/>
                    </a:cubicBezTo>
                    <a:cubicBezTo>
                      <a:pt x="80" y="162"/>
                      <a:pt x="97" y="160"/>
                      <a:pt x="112" y="154"/>
                    </a:cubicBezTo>
                    <a:cubicBezTo>
                      <a:pt x="148" y="211"/>
                      <a:pt x="148" y="211"/>
                      <a:pt x="148" y="211"/>
                    </a:cubicBezTo>
                    <a:cubicBezTo>
                      <a:pt x="152" y="217"/>
                      <a:pt x="160" y="219"/>
                      <a:pt x="166" y="215"/>
                    </a:cubicBezTo>
                    <a:cubicBezTo>
                      <a:pt x="172" y="211"/>
                      <a:pt x="174" y="203"/>
                      <a:pt x="170" y="197"/>
                    </a:cubicBezTo>
                    <a:lnTo>
                      <a:pt x="134" y="140"/>
                    </a:lnTo>
                    <a:close/>
                    <a:moveTo>
                      <a:pt x="112" y="129"/>
                    </a:moveTo>
                    <a:cubicBezTo>
                      <a:pt x="98" y="137"/>
                      <a:pt x="83" y="139"/>
                      <a:pt x="69" y="136"/>
                    </a:cubicBezTo>
                    <a:cubicBezTo>
                      <a:pt x="55" y="133"/>
                      <a:pt x="42" y="124"/>
                      <a:pt x="34" y="111"/>
                    </a:cubicBezTo>
                    <a:cubicBezTo>
                      <a:pt x="26" y="98"/>
                      <a:pt x="24" y="83"/>
                      <a:pt x="27" y="69"/>
                    </a:cubicBezTo>
                    <a:cubicBezTo>
                      <a:pt x="30" y="55"/>
                      <a:pt x="38" y="42"/>
                      <a:pt x="52" y="34"/>
                    </a:cubicBezTo>
                    <a:cubicBezTo>
                      <a:pt x="65" y="25"/>
                      <a:pt x="80" y="23"/>
                      <a:pt x="94" y="26"/>
                    </a:cubicBezTo>
                    <a:cubicBezTo>
                      <a:pt x="108" y="30"/>
                      <a:pt x="121" y="38"/>
                      <a:pt x="129" y="51"/>
                    </a:cubicBezTo>
                    <a:cubicBezTo>
                      <a:pt x="137" y="64"/>
                      <a:pt x="140" y="80"/>
                      <a:pt x="136" y="94"/>
                    </a:cubicBezTo>
                    <a:cubicBezTo>
                      <a:pt x="133" y="108"/>
                      <a:pt x="125" y="120"/>
                      <a:pt x="112" y="129"/>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36" name="Freeform 27"/>
              <p:cNvSpPr>
                <a:spLocks/>
              </p:cNvSpPr>
              <p:nvPr/>
            </p:nvSpPr>
            <p:spPr bwMode="auto">
              <a:xfrm>
                <a:off x="5426664" y="3358128"/>
                <a:ext cx="117475" cy="231775"/>
              </a:xfrm>
              <a:custGeom>
                <a:avLst/>
                <a:gdLst>
                  <a:gd name="T0" fmla="*/ 20 w 31"/>
                  <a:gd name="T1" fmla="*/ 2 h 61"/>
                  <a:gd name="T2" fmla="*/ 4 w 31"/>
                  <a:gd name="T3" fmla="*/ 19 h 61"/>
                  <a:gd name="T4" fmla="*/ 0 w 31"/>
                  <a:gd name="T5" fmla="*/ 36 h 61"/>
                  <a:gd name="T6" fmla="*/ 4 w 31"/>
                  <a:gd name="T7" fmla="*/ 56 h 61"/>
                  <a:gd name="T8" fmla="*/ 13 w 31"/>
                  <a:gd name="T9" fmla="*/ 60 h 61"/>
                  <a:gd name="T10" fmla="*/ 16 w 31"/>
                  <a:gd name="T11" fmla="*/ 51 h 61"/>
                  <a:gd name="T12" fmla="*/ 16 w 31"/>
                  <a:gd name="T13" fmla="*/ 51 h 61"/>
                  <a:gd name="T14" fmla="*/ 13 w 31"/>
                  <a:gd name="T15" fmla="*/ 36 h 61"/>
                  <a:gd name="T16" fmla="*/ 16 w 31"/>
                  <a:gd name="T17" fmla="*/ 24 h 61"/>
                  <a:gd name="T18" fmla="*/ 27 w 31"/>
                  <a:gd name="T19" fmla="*/ 13 h 61"/>
                  <a:gd name="T20" fmla="*/ 29 w 31"/>
                  <a:gd name="T21" fmla="*/ 4 h 61"/>
                  <a:gd name="T22" fmla="*/ 20 w 31"/>
                  <a:gd name="T2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1">
                    <a:moveTo>
                      <a:pt x="20" y="2"/>
                    </a:moveTo>
                    <a:cubicBezTo>
                      <a:pt x="13" y="7"/>
                      <a:pt x="7" y="12"/>
                      <a:pt x="4" y="19"/>
                    </a:cubicBezTo>
                    <a:cubicBezTo>
                      <a:pt x="1" y="25"/>
                      <a:pt x="0" y="31"/>
                      <a:pt x="0" y="36"/>
                    </a:cubicBezTo>
                    <a:cubicBezTo>
                      <a:pt x="0" y="48"/>
                      <a:pt x="4" y="56"/>
                      <a:pt x="4" y="56"/>
                    </a:cubicBezTo>
                    <a:cubicBezTo>
                      <a:pt x="6" y="60"/>
                      <a:pt x="10" y="61"/>
                      <a:pt x="13" y="60"/>
                    </a:cubicBezTo>
                    <a:cubicBezTo>
                      <a:pt x="16" y="58"/>
                      <a:pt x="18" y="54"/>
                      <a:pt x="16" y="51"/>
                    </a:cubicBezTo>
                    <a:cubicBezTo>
                      <a:pt x="16" y="51"/>
                      <a:pt x="16" y="51"/>
                      <a:pt x="16" y="51"/>
                    </a:cubicBezTo>
                    <a:cubicBezTo>
                      <a:pt x="16" y="51"/>
                      <a:pt x="13" y="44"/>
                      <a:pt x="13" y="36"/>
                    </a:cubicBezTo>
                    <a:cubicBezTo>
                      <a:pt x="13" y="32"/>
                      <a:pt x="14" y="28"/>
                      <a:pt x="16" y="24"/>
                    </a:cubicBezTo>
                    <a:cubicBezTo>
                      <a:pt x="18" y="20"/>
                      <a:pt x="21" y="16"/>
                      <a:pt x="27" y="13"/>
                    </a:cubicBezTo>
                    <a:cubicBezTo>
                      <a:pt x="30" y="11"/>
                      <a:pt x="31" y="7"/>
                      <a:pt x="29" y="4"/>
                    </a:cubicBezTo>
                    <a:cubicBezTo>
                      <a:pt x="27" y="1"/>
                      <a:pt x="23" y="0"/>
                      <a:pt x="20" y="2"/>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grpSp>
        <p:nvGrpSpPr>
          <p:cNvPr id="6" name="组合 5"/>
          <p:cNvGrpSpPr/>
          <p:nvPr/>
        </p:nvGrpSpPr>
        <p:grpSpPr>
          <a:xfrm>
            <a:off x="2742796" y="3887112"/>
            <a:ext cx="1466031" cy="1466031"/>
            <a:chOff x="2742796" y="3887112"/>
            <a:chExt cx="1466031" cy="1466031"/>
          </a:xfrm>
          <a:solidFill>
            <a:schemeClr val="bg1"/>
          </a:solidFill>
        </p:grpSpPr>
        <p:sp>
          <p:nvSpPr>
            <p:cNvPr id="37" name="泪滴形 36"/>
            <p:cNvSpPr/>
            <p:nvPr/>
          </p:nvSpPr>
          <p:spPr>
            <a:xfrm rot="13500000" flipV="1">
              <a:off x="2742796" y="3887112"/>
              <a:ext cx="1466031" cy="1466031"/>
            </a:xfrm>
            <a:prstGeom prst="teardrop">
              <a:avLst>
                <a:gd name="adj" fmla="val 10925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38" name="组合 37"/>
            <p:cNvGrpSpPr/>
            <p:nvPr/>
          </p:nvGrpSpPr>
          <p:grpSpPr>
            <a:xfrm>
              <a:off x="3012938" y="4097832"/>
              <a:ext cx="881018" cy="923746"/>
              <a:chOff x="5410200" y="2708275"/>
              <a:chExt cx="1374775" cy="1441450"/>
            </a:xfrm>
            <a:grpFill/>
          </p:grpSpPr>
          <p:sp>
            <p:nvSpPr>
              <p:cNvPr id="39" name="Freeform 31"/>
              <p:cNvSpPr>
                <a:spLocks/>
              </p:cNvSpPr>
              <p:nvPr/>
            </p:nvSpPr>
            <p:spPr bwMode="auto">
              <a:xfrm>
                <a:off x="6346825" y="2708275"/>
                <a:ext cx="438150" cy="374650"/>
              </a:xfrm>
              <a:custGeom>
                <a:avLst/>
                <a:gdLst>
                  <a:gd name="T0" fmla="*/ 48 w 116"/>
                  <a:gd name="T1" fmla="*/ 0 h 99"/>
                  <a:gd name="T2" fmla="*/ 0 w 116"/>
                  <a:gd name="T3" fmla="*/ 46 h 99"/>
                  <a:gd name="T4" fmla="*/ 62 w 116"/>
                  <a:gd name="T5" fmla="*/ 99 h 99"/>
                  <a:gd name="T6" fmla="*/ 116 w 116"/>
                  <a:gd name="T7" fmla="*/ 51 h 99"/>
                  <a:gd name="T8" fmla="*/ 48 w 116"/>
                  <a:gd name="T9" fmla="*/ 0 h 99"/>
                </a:gdLst>
                <a:ahLst/>
                <a:cxnLst>
                  <a:cxn ang="0">
                    <a:pos x="T0" y="T1"/>
                  </a:cxn>
                  <a:cxn ang="0">
                    <a:pos x="T2" y="T3"/>
                  </a:cxn>
                  <a:cxn ang="0">
                    <a:pos x="T4" y="T5"/>
                  </a:cxn>
                  <a:cxn ang="0">
                    <a:pos x="T6" y="T7"/>
                  </a:cxn>
                  <a:cxn ang="0">
                    <a:pos x="T8" y="T9"/>
                  </a:cxn>
                </a:cxnLst>
                <a:rect l="0" t="0" r="r" b="b"/>
                <a:pathLst>
                  <a:path w="116" h="99">
                    <a:moveTo>
                      <a:pt x="48" y="0"/>
                    </a:moveTo>
                    <a:cubicBezTo>
                      <a:pt x="48" y="0"/>
                      <a:pt x="21" y="27"/>
                      <a:pt x="0" y="46"/>
                    </a:cubicBezTo>
                    <a:cubicBezTo>
                      <a:pt x="62" y="99"/>
                      <a:pt x="62" y="99"/>
                      <a:pt x="62" y="99"/>
                    </a:cubicBezTo>
                    <a:cubicBezTo>
                      <a:pt x="86" y="81"/>
                      <a:pt x="116" y="51"/>
                      <a:pt x="116" y="51"/>
                    </a:cubicBezTo>
                    <a:lnTo>
                      <a:pt x="48" y="0"/>
                    </a:ln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0" name="Freeform 32"/>
              <p:cNvSpPr>
                <a:spLocks/>
              </p:cNvSpPr>
              <p:nvPr/>
            </p:nvSpPr>
            <p:spPr bwMode="auto">
              <a:xfrm>
                <a:off x="5795963" y="3321050"/>
                <a:ext cx="441325" cy="457200"/>
              </a:xfrm>
              <a:custGeom>
                <a:avLst/>
                <a:gdLst>
                  <a:gd name="T0" fmla="*/ 58 w 117"/>
                  <a:gd name="T1" fmla="*/ 5 h 121"/>
                  <a:gd name="T2" fmla="*/ 0 w 117"/>
                  <a:gd name="T3" fmla="*/ 23 h 121"/>
                  <a:gd name="T4" fmla="*/ 1 w 117"/>
                  <a:gd name="T5" fmla="*/ 32 h 121"/>
                  <a:gd name="T6" fmla="*/ 8 w 117"/>
                  <a:gd name="T7" fmla="*/ 55 h 121"/>
                  <a:gd name="T8" fmla="*/ 9 w 117"/>
                  <a:gd name="T9" fmla="*/ 56 h 121"/>
                  <a:gd name="T10" fmla="*/ 15 w 117"/>
                  <a:gd name="T11" fmla="*/ 50 h 121"/>
                  <a:gd name="T12" fmla="*/ 18 w 117"/>
                  <a:gd name="T13" fmla="*/ 48 h 121"/>
                  <a:gd name="T14" fmla="*/ 31 w 117"/>
                  <a:gd name="T15" fmla="*/ 49 h 121"/>
                  <a:gd name="T16" fmla="*/ 41 w 117"/>
                  <a:gd name="T17" fmla="*/ 69 h 121"/>
                  <a:gd name="T18" fmla="*/ 32 w 117"/>
                  <a:gd name="T19" fmla="*/ 82 h 121"/>
                  <a:gd name="T20" fmla="*/ 32 w 117"/>
                  <a:gd name="T21" fmla="*/ 82 h 121"/>
                  <a:gd name="T22" fmla="*/ 21 w 117"/>
                  <a:gd name="T23" fmla="*/ 83 h 121"/>
                  <a:gd name="T24" fmla="*/ 19 w 117"/>
                  <a:gd name="T25" fmla="*/ 83 h 121"/>
                  <a:gd name="T26" fmla="*/ 25 w 117"/>
                  <a:gd name="T27" fmla="*/ 100 h 121"/>
                  <a:gd name="T28" fmla="*/ 29 w 117"/>
                  <a:gd name="T29" fmla="*/ 110 h 121"/>
                  <a:gd name="T30" fmla="*/ 53 w 117"/>
                  <a:gd name="T31" fmla="*/ 100 h 121"/>
                  <a:gd name="T32" fmla="*/ 60 w 117"/>
                  <a:gd name="T33" fmla="*/ 98 h 121"/>
                  <a:gd name="T34" fmla="*/ 61 w 117"/>
                  <a:gd name="T35" fmla="*/ 98 h 121"/>
                  <a:gd name="T36" fmla="*/ 62 w 117"/>
                  <a:gd name="T37" fmla="*/ 98 h 121"/>
                  <a:gd name="T38" fmla="*/ 65 w 117"/>
                  <a:gd name="T39" fmla="*/ 101 h 121"/>
                  <a:gd name="T40" fmla="*/ 65 w 117"/>
                  <a:gd name="T41" fmla="*/ 101 h 121"/>
                  <a:gd name="T42" fmla="*/ 65 w 117"/>
                  <a:gd name="T43" fmla="*/ 107 h 121"/>
                  <a:gd name="T44" fmla="*/ 66 w 117"/>
                  <a:gd name="T45" fmla="*/ 116 h 121"/>
                  <a:gd name="T46" fmla="*/ 71 w 117"/>
                  <a:gd name="T47" fmla="*/ 121 h 121"/>
                  <a:gd name="T48" fmla="*/ 88 w 117"/>
                  <a:gd name="T49" fmla="*/ 114 h 121"/>
                  <a:gd name="T50" fmla="*/ 88 w 117"/>
                  <a:gd name="T51" fmla="*/ 104 h 121"/>
                  <a:gd name="T52" fmla="*/ 83 w 117"/>
                  <a:gd name="T53" fmla="*/ 99 h 121"/>
                  <a:gd name="T54" fmla="*/ 81 w 117"/>
                  <a:gd name="T55" fmla="*/ 96 h 121"/>
                  <a:gd name="T56" fmla="*/ 80 w 117"/>
                  <a:gd name="T57" fmla="*/ 94 h 121"/>
                  <a:gd name="T58" fmla="*/ 84 w 117"/>
                  <a:gd name="T59" fmla="*/ 89 h 121"/>
                  <a:gd name="T60" fmla="*/ 109 w 117"/>
                  <a:gd name="T61" fmla="*/ 82 h 121"/>
                  <a:gd name="T62" fmla="*/ 97 w 117"/>
                  <a:gd name="T63"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121">
                    <a:moveTo>
                      <a:pt x="83" y="43"/>
                    </a:moveTo>
                    <a:cubicBezTo>
                      <a:pt x="64" y="62"/>
                      <a:pt x="37" y="32"/>
                      <a:pt x="58" y="5"/>
                    </a:cubicBezTo>
                    <a:cubicBezTo>
                      <a:pt x="60" y="3"/>
                      <a:pt x="61" y="1"/>
                      <a:pt x="63" y="0"/>
                    </a:cubicBezTo>
                    <a:cubicBezTo>
                      <a:pt x="0" y="23"/>
                      <a:pt x="0" y="23"/>
                      <a:pt x="0" y="23"/>
                    </a:cubicBezTo>
                    <a:cubicBezTo>
                      <a:pt x="0" y="23"/>
                      <a:pt x="0" y="24"/>
                      <a:pt x="0" y="24"/>
                    </a:cubicBezTo>
                    <a:cubicBezTo>
                      <a:pt x="0" y="26"/>
                      <a:pt x="1" y="29"/>
                      <a:pt x="1" y="32"/>
                    </a:cubicBezTo>
                    <a:cubicBezTo>
                      <a:pt x="3" y="38"/>
                      <a:pt x="5" y="46"/>
                      <a:pt x="6" y="51"/>
                    </a:cubicBezTo>
                    <a:cubicBezTo>
                      <a:pt x="7" y="53"/>
                      <a:pt x="7" y="54"/>
                      <a:pt x="8" y="55"/>
                    </a:cubicBezTo>
                    <a:cubicBezTo>
                      <a:pt x="8" y="55"/>
                      <a:pt x="8" y="55"/>
                      <a:pt x="9" y="56"/>
                    </a:cubicBezTo>
                    <a:cubicBezTo>
                      <a:pt x="9" y="56"/>
                      <a:pt x="9" y="56"/>
                      <a:pt x="9" y="56"/>
                    </a:cubicBezTo>
                    <a:cubicBezTo>
                      <a:pt x="9" y="55"/>
                      <a:pt x="9" y="55"/>
                      <a:pt x="10" y="54"/>
                    </a:cubicBezTo>
                    <a:cubicBezTo>
                      <a:pt x="11" y="53"/>
                      <a:pt x="12" y="51"/>
                      <a:pt x="15" y="50"/>
                    </a:cubicBezTo>
                    <a:cubicBezTo>
                      <a:pt x="16" y="49"/>
                      <a:pt x="17" y="48"/>
                      <a:pt x="18" y="48"/>
                    </a:cubicBezTo>
                    <a:cubicBezTo>
                      <a:pt x="18" y="48"/>
                      <a:pt x="18" y="48"/>
                      <a:pt x="18" y="48"/>
                    </a:cubicBezTo>
                    <a:cubicBezTo>
                      <a:pt x="18" y="48"/>
                      <a:pt x="18" y="48"/>
                      <a:pt x="18" y="48"/>
                    </a:cubicBezTo>
                    <a:cubicBezTo>
                      <a:pt x="22" y="46"/>
                      <a:pt x="27" y="47"/>
                      <a:pt x="31" y="49"/>
                    </a:cubicBezTo>
                    <a:cubicBezTo>
                      <a:pt x="35" y="51"/>
                      <a:pt x="38" y="54"/>
                      <a:pt x="39" y="59"/>
                    </a:cubicBezTo>
                    <a:cubicBezTo>
                      <a:pt x="41" y="62"/>
                      <a:pt x="41" y="66"/>
                      <a:pt x="41" y="69"/>
                    </a:cubicBezTo>
                    <a:cubicBezTo>
                      <a:pt x="41" y="72"/>
                      <a:pt x="40" y="75"/>
                      <a:pt x="38" y="78"/>
                    </a:cubicBezTo>
                    <a:cubicBezTo>
                      <a:pt x="36" y="80"/>
                      <a:pt x="34" y="81"/>
                      <a:pt x="32" y="82"/>
                    </a:cubicBezTo>
                    <a:cubicBezTo>
                      <a:pt x="32" y="82"/>
                      <a:pt x="32" y="82"/>
                      <a:pt x="32" y="82"/>
                    </a:cubicBezTo>
                    <a:cubicBezTo>
                      <a:pt x="32" y="82"/>
                      <a:pt x="32" y="82"/>
                      <a:pt x="32" y="82"/>
                    </a:cubicBezTo>
                    <a:cubicBezTo>
                      <a:pt x="31" y="82"/>
                      <a:pt x="30" y="83"/>
                      <a:pt x="28" y="83"/>
                    </a:cubicBezTo>
                    <a:cubicBezTo>
                      <a:pt x="25" y="83"/>
                      <a:pt x="23" y="83"/>
                      <a:pt x="21" y="83"/>
                    </a:cubicBezTo>
                    <a:cubicBezTo>
                      <a:pt x="20" y="83"/>
                      <a:pt x="19" y="83"/>
                      <a:pt x="19" y="82"/>
                    </a:cubicBezTo>
                    <a:cubicBezTo>
                      <a:pt x="19" y="83"/>
                      <a:pt x="19" y="83"/>
                      <a:pt x="19" y="83"/>
                    </a:cubicBezTo>
                    <a:cubicBezTo>
                      <a:pt x="19" y="85"/>
                      <a:pt x="20" y="87"/>
                      <a:pt x="21" y="90"/>
                    </a:cubicBezTo>
                    <a:cubicBezTo>
                      <a:pt x="22" y="93"/>
                      <a:pt x="23" y="97"/>
                      <a:pt x="25" y="100"/>
                    </a:cubicBezTo>
                    <a:cubicBezTo>
                      <a:pt x="25" y="101"/>
                      <a:pt x="26" y="102"/>
                      <a:pt x="26" y="103"/>
                    </a:cubicBezTo>
                    <a:cubicBezTo>
                      <a:pt x="27" y="106"/>
                      <a:pt x="29" y="108"/>
                      <a:pt x="29" y="110"/>
                    </a:cubicBezTo>
                    <a:cubicBezTo>
                      <a:pt x="35" y="107"/>
                      <a:pt x="43" y="104"/>
                      <a:pt x="50" y="101"/>
                    </a:cubicBezTo>
                    <a:cubicBezTo>
                      <a:pt x="51" y="101"/>
                      <a:pt x="52" y="101"/>
                      <a:pt x="53" y="100"/>
                    </a:cubicBezTo>
                    <a:cubicBezTo>
                      <a:pt x="54" y="100"/>
                      <a:pt x="55" y="100"/>
                      <a:pt x="56" y="99"/>
                    </a:cubicBezTo>
                    <a:cubicBezTo>
                      <a:pt x="57" y="99"/>
                      <a:pt x="59" y="99"/>
                      <a:pt x="60" y="98"/>
                    </a:cubicBezTo>
                    <a:cubicBezTo>
                      <a:pt x="60" y="98"/>
                      <a:pt x="60" y="98"/>
                      <a:pt x="61" y="98"/>
                    </a:cubicBezTo>
                    <a:cubicBezTo>
                      <a:pt x="61" y="98"/>
                      <a:pt x="61" y="98"/>
                      <a:pt x="61" y="98"/>
                    </a:cubicBezTo>
                    <a:cubicBezTo>
                      <a:pt x="61" y="98"/>
                      <a:pt x="61" y="98"/>
                      <a:pt x="62" y="98"/>
                    </a:cubicBezTo>
                    <a:cubicBezTo>
                      <a:pt x="62" y="98"/>
                      <a:pt x="62" y="98"/>
                      <a:pt x="62" y="98"/>
                    </a:cubicBezTo>
                    <a:cubicBezTo>
                      <a:pt x="63" y="98"/>
                      <a:pt x="64" y="99"/>
                      <a:pt x="64" y="100"/>
                    </a:cubicBezTo>
                    <a:cubicBezTo>
                      <a:pt x="65" y="100"/>
                      <a:pt x="65" y="101"/>
                      <a:pt x="65" y="101"/>
                    </a:cubicBezTo>
                    <a:cubicBezTo>
                      <a:pt x="65" y="101"/>
                      <a:pt x="65" y="101"/>
                      <a:pt x="65" y="101"/>
                    </a:cubicBezTo>
                    <a:cubicBezTo>
                      <a:pt x="65" y="101"/>
                      <a:pt x="65" y="101"/>
                      <a:pt x="65" y="101"/>
                    </a:cubicBezTo>
                    <a:cubicBezTo>
                      <a:pt x="66" y="103"/>
                      <a:pt x="66" y="104"/>
                      <a:pt x="66" y="105"/>
                    </a:cubicBezTo>
                    <a:cubicBezTo>
                      <a:pt x="65" y="106"/>
                      <a:pt x="65" y="106"/>
                      <a:pt x="65" y="107"/>
                    </a:cubicBezTo>
                    <a:cubicBezTo>
                      <a:pt x="65" y="109"/>
                      <a:pt x="64" y="111"/>
                      <a:pt x="65" y="113"/>
                    </a:cubicBezTo>
                    <a:cubicBezTo>
                      <a:pt x="65" y="114"/>
                      <a:pt x="65" y="115"/>
                      <a:pt x="66" y="116"/>
                    </a:cubicBezTo>
                    <a:cubicBezTo>
                      <a:pt x="66" y="117"/>
                      <a:pt x="67" y="118"/>
                      <a:pt x="68" y="119"/>
                    </a:cubicBezTo>
                    <a:cubicBezTo>
                      <a:pt x="69" y="120"/>
                      <a:pt x="70" y="121"/>
                      <a:pt x="71" y="121"/>
                    </a:cubicBezTo>
                    <a:cubicBezTo>
                      <a:pt x="74" y="121"/>
                      <a:pt x="77" y="121"/>
                      <a:pt x="81" y="120"/>
                    </a:cubicBezTo>
                    <a:cubicBezTo>
                      <a:pt x="84" y="118"/>
                      <a:pt x="87" y="116"/>
                      <a:pt x="88" y="114"/>
                    </a:cubicBezTo>
                    <a:cubicBezTo>
                      <a:pt x="89" y="111"/>
                      <a:pt x="90" y="109"/>
                      <a:pt x="89" y="106"/>
                    </a:cubicBezTo>
                    <a:cubicBezTo>
                      <a:pt x="88" y="105"/>
                      <a:pt x="88" y="104"/>
                      <a:pt x="88" y="104"/>
                    </a:cubicBezTo>
                    <a:cubicBezTo>
                      <a:pt x="87" y="102"/>
                      <a:pt x="86" y="101"/>
                      <a:pt x="85" y="101"/>
                    </a:cubicBezTo>
                    <a:cubicBezTo>
                      <a:pt x="84" y="100"/>
                      <a:pt x="84" y="100"/>
                      <a:pt x="83" y="99"/>
                    </a:cubicBezTo>
                    <a:cubicBezTo>
                      <a:pt x="82" y="98"/>
                      <a:pt x="81" y="97"/>
                      <a:pt x="81" y="96"/>
                    </a:cubicBezTo>
                    <a:cubicBezTo>
                      <a:pt x="81" y="96"/>
                      <a:pt x="81" y="96"/>
                      <a:pt x="81" y="96"/>
                    </a:cubicBezTo>
                    <a:cubicBezTo>
                      <a:pt x="81" y="96"/>
                      <a:pt x="81" y="96"/>
                      <a:pt x="81" y="96"/>
                    </a:cubicBezTo>
                    <a:cubicBezTo>
                      <a:pt x="81" y="96"/>
                      <a:pt x="80" y="95"/>
                      <a:pt x="80" y="94"/>
                    </a:cubicBezTo>
                    <a:cubicBezTo>
                      <a:pt x="81" y="93"/>
                      <a:pt x="81" y="92"/>
                      <a:pt x="82" y="91"/>
                    </a:cubicBezTo>
                    <a:cubicBezTo>
                      <a:pt x="82" y="90"/>
                      <a:pt x="83" y="90"/>
                      <a:pt x="84" y="89"/>
                    </a:cubicBezTo>
                    <a:cubicBezTo>
                      <a:pt x="85" y="88"/>
                      <a:pt x="87" y="87"/>
                      <a:pt x="89" y="87"/>
                    </a:cubicBezTo>
                    <a:cubicBezTo>
                      <a:pt x="95" y="85"/>
                      <a:pt x="102" y="83"/>
                      <a:pt x="109" y="82"/>
                    </a:cubicBezTo>
                    <a:cubicBezTo>
                      <a:pt x="112" y="81"/>
                      <a:pt x="115" y="80"/>
                      <a:pt x="117" y="80"/>
                    </a:cubicBezTo>
                    <a:cubicBezTo>
                      <a:pt x="97" y="27"/>
                      <a:pt x="97" y="27"/>
                      <a:pt x="97" y="27"/>
                    </a:cubicBezTo>
                    <a:cubicBezTo>
                      <a:pt x="94" y="31"/>
                      <a:pt x="89" y="36"/>
                      <a:pt x="83" y="43"/>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1" name="Freeform 33"/>
              <p:cNvSpPr>
                <a:spLocks/>
              </p:cNvSpPr>
              <p:nvPr/>
            </p:nvSpPr>
            <p:spPr bwMode="auto">
              <a:xfrm>
                <a:off x="5832475" y="2908300"/>
                <a:ext cx="665163" cy="582613"/>
              </a:xfrm>
              <a:custGeom>
                <a:avLst/>
                <a:gdLst>
                  <a:gd name="T0" fmla="*/ 114 w 176"/>
                  <a:gd name="T1" fmla="*/ 13 h 154"/>
                  <a:gd name="T2" fmla="*/ 40 w 176"/>
                  <a:gd name="T3" fmla="*/ 34 h 154"/>
                  <a:gd name="T4" fmla="*/ 2 w 176"/>
                  <a:gd name="T5" fmla="*/ 82 h 154"/>
                  <a:gd name="T6" fmla="*/ 1 w 176"/>
                  <a:gd name="T7" fmla="*/ 122 h 154"/>
                  <a:gd name="T8" fmla="*/ 31 w 176"/>
                  <a:gd name="T9" fmla="*/ 112 h 154"/>
                  <a:gd name="T10" fmla="*/ 33 w 176"/>
                  <a:gd name="T11" fmla="*/ 94 h 154"/>
                  <a:gd name="T12" fmla="*/ 55 w 176"/>
                  <a:gd name="T13" fmla="*/ 70 h 154"/>
                  <a:gd name="T14" fmla="*/ 75 w 176"/>
                  <a:gd name="T15" fmla="*/ 72 h 154"/>
                  <a:gd name="T16" fmla="*/ 79 w 176"/>
                  <a:gd name="T17" fmla="*/ 92 h 154"/>
                  <a:gd name="T18" fmla="*/ 54 w 176"/>
                  <a:gd name="T19" fmla="*/ 117 h 154"/>
                  <a:gd name="T20" fmla="*/ 64 w 176"/>
                  <a:gd name="T21" fmla="*/ 151 h 154"/>
                  <a:gd name="T22" fmla="*/ 120 w 176"/>
                  <a:gd name="T23" fmla="*/ 106 h 154"/>
                  <a:gd name="T24" fmla="*/ 161 w 176"/>
                  <a:gd name="T25" fmla="*/ 60 h 154"/>
                  <a:gd name="T26" fmla="*/ 176 w 176"/>
                  <a:gd name="T27" fmla="*/ 40 h 154"/>
                  <a:gd name="T28" fmla="*/ 131 w 176"/>
                  <a:gd name="T29" fmla="*/ 0 h 154"/>
                  <a:gd name="T30" fmla="*/ 114 w 176"/>
                  <a:gd name="T31" fmla="*/ 1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154">
                    <a:moveTo>
                      <a:pt x="114" y="13"/>
                    </a:moveTo>
                    <a:cubicBezTo>
                      <a:pt x="84" y="23"/>
                      <a:pt x="68" y="25"/>
                      <a:pt x="40" y="34"/>
                    </a:cubicBezTo>
                    <a:cubicBezTo>
                      <a:pt x="35" y="34"/>
                      <a:pt x="2" y="82"/>
                      <a:pt x="2" y="82"/>
                    </a:cubicBezTo>
                    <a:cubicBezTo>
                      <a:pt x="2" y="82"/>
                      <a:pt x="0" y="94"/>
                      <a:pt x="1" y="122"/>
                    </a:cubicBezTo>
                    <a:cubicBezTo>
                      <a:pt x="1" y="125"/>
                      <a:pt x="31" y="112"/>
                      <a:pt x="31" y="112"/>
                    </a:cubicBezTo>
                    <a:cubicBezTo>
                      <a:pt x="32" y="98"/>
                      <a:pt x="33" y="94"/>
                      <a:pt x="33" y="94"/>
                    </a:cubicBezTo>
                    <a:cubicBezTo>
                      <a:pt x="55" y="70"/>
                      <a:pt x="55" y="70"/>
                      <a:pt x="55" y="70"/>
                    </a:cubicBezTo>
                    <a:cubicBezTo>
                      <a:pt x="63" y="74"/>
                      <a:pt x="80" y="78"/>
                      <a:pt x="75" y="72"/>
                    </a:cubicBezTo>
                    <a:cubicBezTo>
                      <a:pt x="81" y="78"/>
                      <a:pt x="81" y="86"/>
                      <a:pt x="79" y="92"/>
                    </a:cubicBezTo>
                    <a:cubicBezTo>
                      <a:pt x="74" y="98"/>
                      <a:pt x="63" y="109"/>
                      <a:pt x="54" y="117"/>
                    </a:cubicBezTo>
                    <a:cubicBezTo>
                      <a:pt x="43" y="125"/>
                      <a:pt x="43" y="154"/>
                      <a:pt x="64" y="151"/>
                    </a:cubicBezTo>
                    <a:cubicBezTo>
                      <a:pt x="74" y="140"/>
                      <a:pt x="94" y="119"/>
                      <a:pt x="120" y="106"/>
                    </a:cubicBezTo>
                    <a:cubicBezTo>
                      <a:pt x="135" y="97"/>
                      <a:pt x="149" y="84"/>
                      <a:pt x="161" y="60"/>
                    </a:cubicBezTo>
                    <a:cubicBezTo>
                      <a:pt x="163" y="57"/>
                      <a:pt x="174" y="44"/>
                      <a:pt x="176" y="40"/>
                    </a:cubicBezTo>
                    <a:cubicBezTo>
                      <a:pt x="131" y="0"/>
                      <a:pt x="131" y="0"/>
                      <a:pt x="131" y="0"/>
                    </a:cubicBezTo>
                    <a:cubicBezTo>
                      <a:pt x="123" y="7"/>
                      <a:pt x="116" y="12"/>
                      <a:pt x="114" y="13"/>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2" name="Freeform 34"/>
              <p:cNvSpPr>
                <a:spLocks/>
              </p:cNvSpPr>
              <p:nvPr/>
            </p:nvSpPr>
            <p:spPr bwMode="auto">
              <a:xfrm>
                <a:off x="5681663" y="3794125"/>
                <a:ext cx="446088" cy="355600"/>
              </a:xfrm>
              <a:custGeom>
                <a:avLst/>
                <a:gdLst>
                  <a:gd name="T0" fmla="*/ 109 w 118"/>
                  <a:gd name="T1" fmla="*/ 2 h 94"/>
                  <a:gd name="T2" fmla="*/ 90 w 118"/>
                  <a:gd name="T3" fmla="*/ 0 h 94"/>
                  <a:gd name="T4" fmla="*/ 86 w 118"/>
                  <a:gd name="T5" fmla="*/ 0 h 94"/>
                  <a:gd name="T6" fmla="*/ 84 w 118"/>
                  <a:gd name="T7" fmla="*/ 0 h 94"/>
                  <a:gd name="T8" fmla="*/ 85 w 118"/>
                  <a:gd name="T9" fmla="*/ 1 h 94"/>
                  <a:gd name="T10" fmla="*/ 85 w 118"/>
                  <a:gd name="T11" fmla="*/ 2 h 94"/>
                  <a:gd name="T12" fmla="*/ 88 w 118"/>
                  <a:gd name="T13" fmla="*/ 8 h 94"/>
                  <a:gd name="T14" fmla="*/ 88 w 118"/>
                  <a:gd name="T15" fmla="*/ 12 h 94"/>
                  <a:gd name="T16" fmla="*/ 88 w 118"/>
                  <a:gd name="T17" fmla="*/ 12 h 94"/>
                  <a:gd name="T18" fmla="*/ 88 w 118"/>
                  <a:gd name="T19" fmla="*/ 12 h 94"/>
                  <a:gd name="T20" fmla="*/ 83 w 118"/>
                  <a:gd name="T21" fmla="*/ 23 h 94"/>
                  <a:gd name="T22" fmla="*/ 71 w 118"/>
                  <a:gd name="T23" fmla="*/ 28 h 94"/>
                  <a:gd name="T24" fmla="*/ 61 w 118"/>
                  <a:gd name="T25" fmla="*/ 26 h 94"/>
                  <a:gd name="T26" fmla="*/ 53 w 118"/>
                  <a:gd name="T27" fmla="*/ 20 h 94"/>
                  <a:gd name="T28" fmla="*/ 52 w 118"/>
                  <a:gd name="T29" fmla="*/ 15 h 94"/>
                  <a:gd name="T30" fmla="*/ 52 w 118"/>
                  <a:gd name="T31" fmla="*/ 13 h 94"/>
                  <a:gd name="T32" fmla="*/ 52 w 118"/>
                  <a:gd name="T33" fmla="*/ 10 h 94"/>
                  <a:gd name="T34" fmla="*/ 55 w 118"/>
                  <a:gd name="T35" fmla="*/ 3 h 94"/>
                  <a:gd name="T36" fmla="*/ 56 w 118"/>
                  <a:gd name="T37" fmla="*/ 0 h 94"/>
                  <a:gd name="T38" fmla="*/ 56 w 118"/>
                  <a:gd name="T39" fmla="*/ 0 h 94"/>
                  <a:gd name="T40" fmla="*/ 51 w 118"/>
                  <a:gd name="T41" fmla="*/ 0 h 94"/>
                  <a:gd name="T42" fmla="*/ 49 w 118"/>
                  <a:gd name="T43" fmla="*/ 0 h 94"/>
                  <a:gd name="T44" fmla="*/ 34 w 118"/>
                  <a:gd name="T45" fmla="*/ 1 h 94"/>
                  <a:gd name="T46" fmla="*/ 26 w 118"/>
                  <a:gd name="T47" fmla="*/ 1 h 94"/>
                  <a:gd name="T48" fmla="*/ 27 w 118"/>
                  <a:gd name="T49" fmla="*/ 13 h 94"/>
                  <a:gd name="T50" fmla="*/ 28 w 118"/>
                  <a:gd name="T51" fmla="*/ 25 h 94"/>
                  <a:gd name="T52" fmla="*/ 27 w 118"/>
                  <a:gd name="T53" fmla="*/ 30 h 94"/>
                  <a:gd name="T54" fmla="*/ 27 w 118"/>
                  <a:gd name="T55" fmla="*/ 34 h 94"/>
                  <a:gd name="T56" fmla="*/ 26 w 118"/>
                  <a:gd name="T57" fmla="*/ 36 h 94"/>
                  <a:gd name="T58" fmla="*/ 24 w 118"/>
                  <a:gd name="T59" fmla="*/ 38 h 94"/>
                  <a:gd name="T60" fmla="*/ 22 w 118"/>
                  <a:gd name="T61" fmla="*/ 38 h 94"/>
                  <a:gd name="T62" fmla="*/ 22 w 118"/>
                  <a:gd name="T63" fmla="*/ 38 h 94"/>
                  <a:gd name="T64" fmla="*/ 22 w 118"/>
                  <a:gd name="T65" fmla="*/ 38 h 94"/>
                  <a:gd name="T66" fmla="*/ 19 w 118"/>
                  <a:gd name="T67" fmla="*/ 37 h 94"/>
                  <a:gd name="T68" fmla="*/ 17 w 118"/>
                  <a:gd name="T69" fmla="*/ 36 h 94"/>
                  <a:gd name="T70" fmla="*/ 11 w 118"/>
                  <a:gd name="T71" fmla="*/ 33 h 94"/>
                  <a:gd name="T72" fmla="*/ 9 w 118"/>
                  <a:gd name="T73" fmla="*/ 33 h 94"/>
                  <a:gd name="T74" fmla="*/ 5 w 118"/>
                  <a:gd name="T75" fmla="*/ 34 h 94"/>
                  <a:gd name="T76" fmla="*/ 2 w 118"/>
                  <a:gd name="T77" fmla="*/ 37 h 94"/>
                  <a:gd name="T78" fmla="*/ 0 w 118"/>
                  <a:gd name="T79" fmla="*/ 46 h 94"/>
                  <a:gd name="T80" fmla="*/ 3 w 118"/>
                  <a:gd name="T81" fmla="*/ 55 h 94"/>
                  <a:gd name="T82" fmla="*/ 10 w 118"/>
                  <a:gd name="T83" fmla="*/ 58 h 94"/>
                  <a:gd name="T84" fmla="*/ 12 w 118"/>
                  <a:gd name="T85" fmla="*/ 58 h 94"/>
                  <a:gd name="T86" fmla="*/ 16 w 118"/>
                  <a:gd name="T87" fmla="*/ 57 h 94"/>
                  <a:gd name="T88" fmla="*/ 18 w 118"/>
                  <a:gd name="T89" fmla="*/ 55 h 94"/>
                  <a:gd name="T90" fmla="*/ 21 w 118"/>
                  <a:gd name="T91" fmla="*/ 54 h 94"/>
                  <a:gd name="T92" fmla="*/ 21 w 118"/>
                  <a:gd name="T93" fmla="*/ 54 h 94"/>
                  <a:gd name="T94" fmla="*/ 21 w 118"/>
                  <a:gd name="T95" fmla="*/ 54 h 94"/>
                  <a:gd name="T96" fmla="*/ 24 w 118"/>
                  <a:gd name="T97" fmla="*/ 55 h 94"/>
                  <a:gd name="T98" fmla="*/ 26 w 118"/>
                  <a:gd name="T99" fmla="*/ 57 h 94"/>
                  <a:gd name="T100" fmla="*/ 27 w 118"/>
                  <a:gd name="T101" fmla="*/ 59 h 94"/>
                  <a:gd name="T102" fmla="*/ 28 w 118"/>
                  <a:gd name="T103" fmla="*/ 65 h 94"/>
                  <a:gd name="T104" fmla="*/ 26 w 118"/>
                  <a:gd name="T105" fmla="*/ 86 h 94"/>
                  <a:gd name="T106" fmla="*/ 24 w 118"/>
                  <a:gd name="T107" fmla="*/ 94 h 94"/>
                  <a:gd name="T108" fmla="*/ 110 w 118"/>
                  <a:gd name="T109" fmla="*/ 94 h 94"/>
                  <a:gd name="T110" fmla="*/ 118 w 118"/>
                  <a:gd name="T111" fmla="*/ 85 h 94"/>
                  <a:gd name="T112" fmla="*/ 118 w 118"/>
                  <a:gd name="T113" fmla="*/ 3 h 94"/>
                  <a:gd name="T114" fmla="*/ 117 w 118"/>
                  <a:gd name="T115" fmla="*/ 3 h 94"/>
                  <a:gd name="T116" fmla="*/ 109 w 118"/>
                  <a:gd name="T117" fmla="*/ 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 h="94">
                    <a:moveTo>
                      <a:pt x="109" y="2"/>
                    </a:moveTo>
                    <a:cubicBezTo>
                      <a:pt x="103" y="1"/>
                      <a:pt x="95" y="0"/>
                      <a:pt x="90" y="0"/>
                    </a:cubicBezTo>
                    <a:cubicBezTo>
                      <a:pt x="88" y="0"/>
                      <a:pt x="87" y="0"/>
                      <a:pt x="86" y="0"/>
                    </a:cubicBezTo>
                    <a:cubicBezTo>
                      <a:pt x="85" y="0"/>
                      <a:pt x="85" y="0"/>
                      <a:pt x="84" y="0"/>
                    </a:cubicBezTo>
                    <a:cubicBezTo>
                      <a:pt x="85" y="1"/>
                      <a:pt x="85" y="1"/>
                      <a:pt x="85" y="1"/>
                    </a:cubicBezTo>
                    <a:cubicBezTo>
                      <a:pt x="85" y="1"/>
                      <a:pt x="85" y="1"/>
                      <a:pt x="85" y="2"/>
                    </a:cubicBezTo>
                    <a:cubicBezTo>
                      <a:pt x="86" y="3"/>
                      <a:pt x="87" y="5"/>
                      <a:pt x="88" y="8"/>
                    </a:cubicBezTo>
                    <a:cubicBezTo>
                      <a:pt x="88" y="9"/>
                      <a:pt x="88" y="11"/>
                      <a:pt x="88" y="12"/>
                    </a:cubicBezTo>
                    <a:cubicBezTo>
                      <a:pt x="88" y="12"/>
                      <a:pt x="88" y="12"/>
                      <a:pt x="88" y="12"/>
                    </a:cubicBezTo>
                    <a:cubicBezTo>
                      <a:pt x="88" y="12"/>
                      <a:pt x="88" y="12"/>
                      <a:pt x="88" y="12"/>
                    </a:cubicBezTo>
                    <a:cubicBezTo>
                      <a:pt x="89" y="16"/>
                      <a:pt x="87" y="21"/>
                      <a:pt x="83" y="23"/>
                    </a:cubicBezTo>
                    <a:cubicBezTo>
                      <a:pt x="80" y="26"/>
                      <a:pt x="76" y="28"/>
                      <a:pt x="71" y="28"/>
                    </a:cubicBezTo>
                    <a:cubicBezTo>
                      <a:pt x="67" y="28"/>
                      <a:pt x="64" y="28"/>
                      <a:pt x="61" y="26"/>
                    </a:cubicBezTo>
                    <a:cubicBezTo>
                      <a:pt x="58" y="25"/>
                      <a:pt x="55" y="23"/>
                      <a:pt x="53" y="20"/>
                    </a:cubicBezTo>
                    <a:cubicBezTo>
                      <a:pt x="53" y="19"/>
                      <a:pt x="52" y="17"/>
                      <a:pt x="52" y="15"/>
                    </a:cubicBezTo>
                    <a:cubicBezTo>
                      <a:pt x="52" y="14"/>
                      <a:pt x="52" y="14"/>
                      <a:pt x="52" y="13"/>
                    </a:cubicBezTo>
                    <a:cubicBezTo>
                      <a:pt x="52" y="12"/>
                      <a:pt x="52" y="11"/>
                      <a:pt x="52" y="10"/>
                    </a:cubicBezTo>
                    <a:cubicBezTo>
                      <a:pt x="53" y="7"/>
                      <a:pt x="54" y="4"/>
                      <a:pt x="55" y="3"/>
                    </a:cubicBezTo>
                    <a:cubicBezTo>
                      <a:pt x="55" y="2"/>
                      <a:pt x="56" y="1"/>
                      <a:pt x="56" y="0"/>
                    </a:cubicBezTo>
                    <a:cubicBezTo>
                      <a:pt x="56" y="0"/>
                      <a:pt x="56" y="0"/>
                      <a:pt x="56" y="0"/>
                    </a:cubicBezTo>
                    <a:cubicBezTo>
                      <a:pt x="54" y="0"/>
                      <a:pt x="53" y="0"/>
                      <a:pt x="51" y="0"/>
                    </a:cubicBezTo>
                    <a:cubicBezTo>
                      <a:pt x="50" y="0"/>
                      <a:pt x="50" y="0"/>
                      <a:pt x="49" y="0"/>
                    </a:cubicBezTo>
                    <a:cubicBezTo>
                      <a:pt x="44" y="0"/>
                      <a:pt x="39" y="0"/>
                      <a:pt x="34" y="1"/>
                    </a:cubicBezTo>
                    <a:cubicBezTo>
                      <a:pt x="31" y="1"/>
                      <a:pt x="28" y="1"/>
                      <a:pt x="26" y="1"/>
                    </a:cubicBezTo>
                    <a:cubicBezTo>
                      <a:pt x="27" y="5"/>
                      <a:pt x="27" y="9"/>
                      <a:pt x="27" y="13"/>
                    </a:cubicBezTo>
                    <a:cubicBezTo>
                      <a:pt x="27" y="17"/>
                      <a:pt x="28" y="21"/>
                      <a:pt x="28" y="25"/>
                    </a:cubicBezTo>
                    <a:cubicBezTo>
                      <a:pt x="28" y="27"/>
                      <a:pt x="28" y="28"/>
                      <a:pt x="27" y="30"/>
                    </a:cubicBezTo>
                    <a:cubicBezTo>
                      <a:pt x="27" y="31"/>
                      <a:pt x="27" y="33"/>
                      <a:pt x="27" y="34"/>
                    </a:cubicBezTo>
                    <a:cubicBezTo>
                      <a:pt x="27" y="35"/>
                      <a:pt x="27" y="35"/>
                      <a:pt x="26" y="36"/>
                    </a:cubicBezTo>
                    <a:cubicBezTo>
                      <a:pt x="26" y="37"/>
                      <a:pt x="25" y="37"/>
                      <a:pt x="24" y="38"/>
                    </a:cubicBezTo>
                    <a:cubicBezTo>
                      <a:pt x="24" y="38"/>
                      <a:pt x="23" y="38"/>
                      <a:pt x="22" y="38"/>
                    </a:cubicBezTo>
                    <a:cubicBezTo>
                      <a:pt x="22" y="38"/>
                      <a:pt x="22" y="38"/>
                      <a:pt x="22" y="38"/>
                    </a:cubicBezTo>
                    <a:cubicBezTo>
                      <a:pt x="22" y="38"/>
                      <a:pt x="22" y="38"/>
                      <a:pt x="22" y="38"/>
                    </a:cubicBezTo>
                    <a:cubicBezTo>
                      <a:pt x="21" y="38"/>
                      <a:pt x="20" y="38"/>
                      <a:pt x="19" y="37"/>
                    </a:cubicBezTo>
                    <a:cubicBezTo>
                      <a:pt x="18" y="37"/>
                      <a:pt x="17" y="36"/>
                      <a:pt x="17" y="36"/>
                    </a:cubicBezTo>
                    <a:cubicBezTo>
                      <a:pt x="15" y="35"/>
                      <a:pt x="14" y="34"/>
                      <a:pt x="11" y="33"/>
                    </a:cubicBezTo>
                    <a:cubicBezTo>
                      <a:pt x="10" y="33"/>
                      <a:pt x="9" y="33"/>
                      <a:pt x="9" y="33"/>
                    </a:cubicBezTo>
                    <a:cubicBezTo>
                      <a:pt x="7" y="33"/>
                      <a:pt x="6" y="34"/>
                      <a:pt x="5" y="34"/>
                    </a:cubicBezTo>
                    <a:cubicBezTo>
                      <a:pt x="3" y="35"/>
                      <a:pt x="3" y="36"/>
                      <a:pt x="2" y="37"/>
                    </a:cubicBezTo>
                    <a:cubicBezTo>
                      <a:pt x="0" y="39"/>
                      <a:pt x="0" y="43"/>
                      <a:pt x="0" y="46"/>
                    </a:cubicBezTo>
                    <a:cubicBezTo>
                      <a:pt x="0" y="50"/>
                      <a:pt x="1" y="53"/>
                      <a:pt x="3" y="55"/>
                    </a:cubicBezTo>
                    <a:cubicBezTo>
                      <a:pt x="5" y="57"/>
                      <a:pt x="7" y="58"/>
                      <a:pt x="10" y="58"/>
                    </a:cubicBezTo>
                    <a:cubicBezTo>
                      <a:pt x="11" y="58"/>
                      <a:pt x="11" y="58"/>
                      <a:pt x="12" y="58"/>
                    </a:cubicBezTo>
                    <a:cubicBezTo>
                      <a:pt x="14" y="58"/>
                      <a:pt x="15" y="57"/>
                      <a:pt x="16" y="57"/>
                    </a:cubicBezTo>
                    <a:cubicBezTo>
                      <a:pt x="17" y="56"/>
                      <a:pt x="17" y="56"/>
                      <a:pt x="18" y="55"/>
                    </a:cubicBezTo>
                    <a:cubicBezTo>
                      <a:pt x="19" y="55"/>
                      <a:pt x="20" y="54"/>
                      <a:pt x="21" y="54"/>
                    </a:cubicBezTo>
                    <a:cubicBezTo>
                      <a:pt x="21" y="54"/>
                      <a:pt x="21" y="54"/>
                      <a:pt x="21" y="54"/>
                    </a:cubicBezTo>
                    <a:cubicBezTo>
                      <a:pt x="21" y="54"/>
                      <a:pt x="21" y="54"/>
                      <a:pt x="21" y="54"/>
                    </a:cubicBezTo>
                    <a:cubicBezTo>
                      <a:pt x="22" y="54"/>
                      <a:pt x="23" y="54"/>
                      <a:pt x="24" y="55"/>
                    </a:cubicBezTo>
                    <a:cubicBezTo>
                      <a:pt x="25" y="55"/>
                      <a:pt x="26" y="56"/>
                      <a:pt x="26" y="57"/>
                    </a:cubicBezTo>
                    <a:cubicBezTo>
                      <a:pt x="27" y="58"/>
                      <a:pt x="27" y="58"/>
                      <a:pt x="27" y="59"/>
                    </a:cubicBezTo>
                    <a:cubicBezTo>
                      <a:pt x="28" y="61"/>
                      <a:pt x="28" y="63"/>
                      <a:pt x="28" y="65"/>
                    </a:cubicBezTo>
                    <a:cubicBezTo>
                      <a:pt x="28" y="71"/>
                      <a:pt x="27" y="79"/>
                      <a:pt x="26" y="86"/>
                    </a:cubicBezTo>
                    <a:cubicBezTo>
                      <a:pt x="25" y="89"/>
                      <a:pt x="25" y="92"/>
                      <a:pt x="24" y="94"/>
                    </a:cubicBezTo>
                    <a:cubicBezTo>
                      <a:pt x="110" y="94"/>
                      <a:pt x="110" y="94"/>
                      <a:pt x="110" y="94"/>
                    </a:cubicBezTo>
                    <a:cubicBezTo>
                      <a:pt x="114" y="94"/>
                      <a:pt x="118" y="90"/>
                      <a:pt x="118" y="85"/>
                    </a:cubicBezTo>
                    <a:cubicBezTo>
                      <a:pt x="118" y="3"/>
                      <a:pt x="118" y="3"/>
                      <a:pt x="118" y="3"/>
                    </a:cubicBezTo>
                    <a:cubicBezTo>
                      <a:pt x="118" y="3"/>
                      <a:pt x="117" y="3"/>
                      <a:pt x="117" y="3"/>
                    </a:cubicBezTo>
                    <a:cubicBezTo>
                      <a:pt x="115" y="3"/>
                      <a:pt x="112" y="2"/>
                      <a:pt x="109" y="2"/>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3" name="Freeform 35"/>
              <p:cNvSpPr>
                <a:spLocks/>
              </p:cNvSpPr>
              <p:nvPr/>
            </p:nvSpPr>
            <p:spPr bwMode="auto">
              <a:xfrm>
                <a:off x="5410200" y="3430588"/>
                <a:ext cx="449263" cy="352425"/>
              </a:xfrm>
              <a:custGeom>
                <a:avLst/>
                <a:gdLst>
                  <a:gd name="T0" fmla="*/ 9 w 119"/>
                  <a:gd name="T1" fmla="*/ 91 h 93"/>
                  <a:gd name="T2" fmla="*/ 29 w 119"/>
                  <a:gd name="T3" fmla="*/ 93 h 93"/>
                  <a:gd name="T4" fmla="*/ 32 w 119"/>
                  <a:gd name="T5" fmla="*/ 93 h 93"/>
                  <a:gd name="T6" fmla="*/ 34 w 119"/>
                  <a:gd name="T7" fmla="*/ 93 h 93"/>
                  <a:gd name="T8" fmla="*/ 34 w 119"/>
                  <a:gd name="T9" fmla="*/ 93 h 93"/>
                  <a:gd name="T10" fmla="*/ 33 w 119"/>
                  <a:gd name="T11" fmla="*/ 91 h 93"/>
                  <a:gd name="T12" fmla="*/ 30 w 119"/>
                  <a:gd name="T13" fmla="*/ 85 h 93"/>
                  <a:gd name="T14" fmla="*/ 30 w 119"/>
                  <a:gd name="T15" fmla="*/ 81 h 93"/>
                  <a:gd name="T16" fmla="*/ 30 w 119"/>
                  <a:gd name="T17" fmla="*/ 81 h 93"/>
                  <a:gd name="T18" fmla="*/ 35 w 119"/>
                  <a:gd name="T19" fmla="*/ 70 h 93"/>
                  <a:gd name="T20" fmla="*/ 47 w 119"/>
                  <a:gd name="T21" fmla="*/ 65 h 93"/>
                  <a:gd name="T22" fmla="*/ 57 w 119"/>
                  <a:gd name="T23" fmla="*/ 67 h 93"/>
                  <a:gd name="T24" fmla="*/ 65 w 119"/>
                  <a:gd name="T25" fmla="*/ 73 h 93"/>
                  <a:gd name="T26" fmla="*/ 66 w 119"/>
                  <a:gd name="T27" fmla="*/ 80 h 93"/>
                  <a:gd name="T28" fmla="*/ 66 w 119"/>
                  <a:gd name="T29" fmla="*/ 80 h 93"/>
                  <a:gd name="T30" fmla="*/ 66 w 119"/>
                  <a:gd name="T31" fmla="*/ 80 h 93"/>
                  <a:gd name="T32" fmla="*/ 66 w 119"/>
                  <a:gd name="T33" fmla="*/ 84 h 93"/>
                  <a:gd name="T34" fmla="*/ 64 w 119"/>
                  <a:gd name="T35" fmla="*/ 91 h 93"/>
                  <a:gd name="T36" fmla="*/ 62 w 119"/>
                  <a:gd name="T37" fmla="*/ 93 h 93"/>
                  <a:gd name="T38" fmla="*/ 63 w 119"/>
                  <a:gd name="T39" fmla="*/ 93 h 93"/>
                  <a:gd name="T40" fmla="*/ 68 w 119"/>
                  <a:gd name="T41" fmla="*/ 93 h 93"/>
                  <a:gd name="T42" fmla="*/ 69 w 119"/>
                  <a:gd name="T43" fmla="*/ 93 h 93"/>
                  <a:gd name="T44" fmla="*/ 84 w 119"/>
                  <a:gd name="T45" fmla="*/ 93 h 93"/>
                  <a:gd name="T46" fmla="*/ 92 w 119"/>
                  <a:gd name="T47" fmla="*/ 92 h 93"/>
                  <a:gd name="T48" fmla="*/ 91 w 119"/>
                  <a:gd name="T49" fmla="*/ 81 h 93"/>
                  <a:gd name="T50" fmla="*/ 91 w 119"/>
                  <a:gd name="T51" fmla="*/ 68 h 93"/>
                  <a:gd name="T52" fmla="*/ 91 w 119"/>
                  <a:gd name="T53" fmla="*/ 63 h 93"/>
                  <a:gd name="T54" fmla="*/ 91 w 119"/>
                  <a:gd name="T55" fmla="*/ 59 h 93"/>
                  <a:gd name="T56" fmla="*/ 92 w 119"/>
                  <a:gd name="T57" fmla="*/ 57 h 93"/>
                  <a:gd name="T58" fmla="*/ 94 w 119"/>
                  <a:gd name="T59" fmla="*/ 56 h 93"/>
                  <a:gd name="T60" fmla="*/ 96 w 119"/>
                  <a:gd name="T61" fmla="*/ 55 h 93"/>
                  <a:gd name="T62" fmla="*/ 96 w 119"/>
                  <a:gd name="T63" fmla="*/ 55 h 93"/>
                  <a:gd name="T64" fmla="*/ 96 w 119"/>
                  <a:gd name="T65" fmla="*/ 55 h 93"/>
                  <a:gd name="T66" fmla="*/ 99 w 119"/>
                  <a:gd name="T67" fmla="*/ 56 h 93"/>
                  <a:gd name="T68" fmla="*/ 102 w 119"/>
                  <a:gd name="T69" fmla="*/ 58 h 93"/>
                  <a:gd name="T70" fmla="*/ 107 w 119"/>
                  <a:gd name="T71" fmla="*/ 60 h 93"/>
                  <a:gd name="T72" fmla="*/ 110 w 119"/>
                  <a:gd name="T73" fmla="*/ 60 h 93"/>
                  <a:gd name="T74" fmla="*/ 114 w 119"/>
                  <a:gd name="T75" fmla="*/ 59 h 93"/>
                  <a:gd name="T76" fmla="*/ 116 w 119"/>
                  <a:gd name="T77" fmla="*/ 57 h 93"/>
                  <a:gd name="T78" fmla="*/ 119 w 119"/>
                  <a:gd name="T79" fmla="*/ 47 h 93"/>
                  <a:gd name="T80" fmla="*/ 116 w 119"/>
                  <a:gd name="T81" fmla="*/ 38 h 93"/>
                  <a:gd name="T82" fmla="*/ 108 w 119"/>
                  <a:gd name="T83" fmla="*/ 35 h 93"/>
                  <a:gd name="T84" fmla="*/ 108 w 119"/>
                  <a:gd name="T85" fmla="*/ 35 h 93"/>
                  <a:gd name="T86" fmla="*/ 106 w 119"/>
                  <a:gd name="T87" fmla="*/ 35 h 93"/>
                  <a:gd name="T88" fmla="*/ 106 w 119"/>
                  <a:gd name="T89" fmla="*/ 35 h 93"/>
                  <a:gd name="T90" fmla="*/ 103 w 119"/>
                  <a:gd name="T91" fmla="*/ 37 h 93"/>
                  <a:gd name="T92" fmla="*/ 100 w 119"/>
                  <a:gd name="T93" fmla="*/ 38 h 93"/>
                  <a:gd name="T94" fmla="*/ 97 w 119"/>
                  <a:gd name="T95" fmla="*/ 39 h 93"/>
                  <a:gd name="T96" fmla="*/ 97 w 119"/>
                  <a:gd name="T97" fmla="*/ 39 h 93"/>
                  <a:gd name="T98" fmla="*/ 97 w 119"/>
                  <a:gd name="T99" fmla="*/ 39 h 93"/>
                  <a:gd name="T100" fmla="*/ 94 w 119"/>
                  <a:gd name="T101" fmla="*/ 39 h 93"/>
                  <a:gd name="T102" fmla="*/ 92 w 119"/>
                  <a:gd name="T103" fmla="*/ 36 h 93"/>
                  <a:gd name="T104" fmla="*/ 91 w 119"/>
                  <a:gd name="T105" fmla="*/ 34 h 93"/>
                  <a:gd name="T106" fmla="*/ 90 w 119"/>
                  <a:gd name="T107" fmla="*/ 28 h 93"/>
                  <a:gd name="T108" fmla="*/ 93 w 119"/>
                  <a:gd name="T109" fmla="*/ 8 h 93"/>
                  <a:gd name="T110" fmla="*/ 94 w 119"/>
                  <a:gd name="T111" fmla="*/ 0 h 93"/>
                  <a:gd name="T112" fmla="*/ 8 w 119"/>
                  <a:gd name="T113" fmla="*/ 0 h 93"/>
                  <a:gd name="T114" fmla="*/ 0 w 119"/>
                  <a:gd name="T115" fmla="*/ 8 h 93"/>
                  <a:gd name="T116" fmla="*/ 0 w 119"/>
                  <a:gd name="T117" fmla="*/ 90 h 93"/>
                  <a:gd name="T118" fmla="*/ 1 w 119"/>
                  <a:gd name="T119" fmla="*/ 90 h 93"/>
                  <a:gd name="T120" fmla="*/ 9 w 119"/>
                  <a:gd name="T121"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93">
                    <a:moveTo>
                      <a:pt x="9" y="91"/>
                    </a:moveTo>
                    <a:cubicBezTo>
                      <a:pt x="16" y="92"/>
                      <a:pt x="23" y="93"/>
                      <a:pt x="29" y="93"/>
                    </a:cubicBezTo>
                    <a:cubicBezTo>
                      <a:pt x="30" y="93"/>
                      <a:pt x="32" y="93"/>
                      <a:pt x="32" y="93"/>
                    </a:cubicBezTo>
                    <a:cubicBezTo>
                      <a:pt x="33" y="93"/>
                      <a:pt x="34" y="93"/>
                      <a:pt x="34" y="93"/>
                    </a:cubicBezTo>
                    <a:cubicBezTo>
                      <a:pt x="34" y="93"/>
                      <a:pt x="34" y="93"/>
                      <a:pt x="34" y="93"/>
                    </a:cubicBezTo>
                    <a:cubicBezTo>
                      <a:pt x="34" y="92"/>
                      <a:pt x="33" y="92"/>
                      <a:pt x="33" y="91"/>
                    </a:cubicBezTo>
                    <a:cubicBezTo>
                      <a:pt x="32" y="90"/>
                      <a:pt x="31" y="88"/>
                      <a:pt x="30" y="85"/>
                    </a:cubicBezTo>
                    <a:cubicBezTo>
                      <a:pt x="30" y="84"/>
                      <a:pt x="30" y="83"/>
                      <a:pt x="30" y="81"/>
                    </a:cubicBezTo>
                    <a:cubicBezTo>
                      <a:pt x="30" y="81"/>
                      <a:pt x="30" y="81"/>
                      <a:pt x="30" y="81"/>
                    </a:cubicBezTo>
                    <a:cubicBezTo>
                      <a:pt x="30" y="77"/>
                      <a:pt x="32" y="73"/>
                      <a:pt x="35" y="70"/>
                    </a:cubicBezTo>
                    <a:cubicBezTo>
                      <a:pt x="38" y="67"/>
                      <a:pt x="43" y="65"/>
                      <a:pt x="47" y="65"/>
                    </a:cubicBezTo>
                    <a:cubicBezTo>
                      <a:pt x="51" y="65"/>
                      <a:pt x="54" y="66"/>
                      <a:pt x="57" y="67"/>
                    </a:cubicBezTo>
                    <a:cubicBezTo>
                      <a:pt x="60" y="68"/>
                      <a:pt x="63" y="70"/>
                      <a:pt x="65" y="73"/>
                    </a:cubicBezTo>
                    <a:cubicBezTo>
                      <a:pt x="66" y="75"/>
                      <a:pt x="66" y="77"/>
                      <a:pt x="66" y="80"/>
                    </a:cubicBezTo>
                    <a:cubicBezTo>
                      <a:pt x="66" y="80"/>
                      <a:pt x="66" y="80"/>
                      <a:pt x="66" y="80"/>
                    </a:cubicBezTo>
                    <a:cubicBezTo>
                      <a:pt x="66" y="80"/>
                      <a:pt x="66" y="80"/>
                      <a:pt x="66" y="80"/>
                    </a:cubicBezTo>
                    <a:cubicBezTo>
                      <a:pt x="66" y="81"/>
                      <a:pt x="66" y="82"/>
                      <a:pt x="66" y="84"/>
                    </a:cubicBezTo>
                    <a:cubicBezTo>
                      <a:pt x="66" y="87"/>
                      <a:pt x="65" y="89"/>
                      <a:pt x="64" y="91"/>
                    </a:cubicBezTo>
                    <a:cubicBezTo>
                      <a:pt x="63" y="92"/>
                      <a:pt x="62" y="92"/>
                      <a:pt x="62" y="93"/>
                    </a:cubicBezTo>
                    <a:cubicBezTo>
                      <a:pt x="62" y="93"/>
                      <a:pt x="62" y="93"/>
                      <a:pt x="63" y="93"/>
                    </a:cubicBezTo>
                    <a:cubicBezTo>
                      <a:pt x="64" y="93"/>
                      <a:pt x="66" y="93"/>
                      <a:pt x="68" y="93"/>
                    </a:cubicBezTo>
                    <a:cubicBezTo>
                      <a:pt x="68" y="93"/>
                      <a:pt x="69" y="93"/>
                      <a:pt x="69" y="93"/>
                    </a:cubicBezTo>
                    <a:cubicBezTo>
                      <a:pt x="74" y="93"/>
                      <a:pt x="80" y="93"/>
                      <a:pt x="84" y="93"/>
                    </a:cubicBezTo>
                    <a:cubicBezTo>
                      <a:pt x="87" y="92"/>
                      <a:pt x="90" y="92"/>
                      <a:pt x="92" y="92"/>
                    </a:cubicBezTo>
                    <a:cubicBezTo>
                      <a:pt x="92" y="89"/>
                      <a:pt x="91" y="85"/>
                      <a:pt x="91" y="81"/>
                    </a:cubicBezTo>
                    <a:cubicBezTo>
                      <a:pt x="91" y="76"/>
                      <a:pt x="91" y="72"/>
                      <a:pt x="91" y="68"/>
                    </a:cubicBezTo>
                    <a:cubicBezTo>
                      <a:pt x="91" y="67"/>
                      <a:pt x="91" y="65"/>
                      <a:pt x="91" y="63"/>
                    </a:cubicBezTo>
                    <a:cubicBezTo>
                      <a:pt x="91" y="62"/>
                      <a:pt x="91" y="60"/>
                      <a:pt x="91" y="59"/>
                    </a:cubicBezTo>
                    <a:cubicBezTo>
                      <a:pt x="91" y="59"/>
                      <a:pt x="92" y="58"/>
                      <a:pt x="92" y="57"/>
                    </a:cubicBezTo>
                    <a:cubicBezTo>
                      <a:pt x="93" y="57"/>
                      <a:pt x="93" y="56"/>
                      <a:pt x="94" y="56"/>
                    </a:cubicBezTo>
                    <a:cubicBezTo>
                      <a:pt x="95" y="55"/>
                      <a:pt x="95" y="55"/>
                      <a:pt x="96" y="55"/>
                    </a:cubicBezTo>
                    <a:cubicBezTo>
                      <a:pt x="96" y="55"/>
                      <a:pt x="96" y="55"/>
                      <a:pt x="96" y="55"/>
                    </a:cubicBezTo>
                    <a:cubicBezTo>
                      <a:pt x="96" y="55"/>
                      <a:pt x="96" y="55"/>
                      <a:pt x="96" y="55"/>
                    </a:cubicBezTo>
                    <a:cubicBezTo>
                      <a:pt x="97" y="55"/>
                      <a:pt x="99" y="56"/>
                      <a:pt x="99" y="56"/>
                    </a:cubicBezTo>
                    <a:cubicBezTo>
                      <a:pt x="100" y="57"/>
                      <a:pt x="101" y="57"/>
                      <a:pt x="102" y="58"/>
                    </a:cubicBezTo>
                    <a:cubicBezTo>
                      <a:pt x="103" y="58"/>
                      <a:pt x="104" y="59"/>
                      <a:pt x="107" y="60"/>
                    </a:cubicBezTo>
                    <a:cubicBezTo>
                      <a:pt x="108" y="60"/>
                      <a:pt x="109" y="60"/>
                      <a:pt x="110" y="60"/>
                    </a:cubicBezTo>
                    <a:cubicBezTo>
                      <a:pt x="111" y="60"/>
                      <a:pt x="113" y="60"/>
                      <a:pt x="114" y="59"/>
                    </a:cubicBezTo>
                    <a:cubicBezTo>
                      <a:pt x="115" y="59"/>
                      <a:pt x="116" y="58"/>
                      <a:pt x="116" y="57"/>
                    </a:cubicBezTo>
                    <a:cubicBezTo>
                      <a:pt x="118" y="54"/>
                      <a:pt x="119" y="51"/>
                      <a:pt x="119" y="47"/>
                    </a:cubicBezTo>
                    <a:cubicBezTo>
                      <a:pt x="119" y="43"/>
                      <a:pt x="117" y="40"/>
                      <a:pt x="116" y="38"/>
                    </a:cubicBezTo>
                    <a:cubicBezTo>
                      <a:pt x="114" y="36"/>
                      <a:pt x="111" y="35"/>
                      <a:pt x="108" y="35"/>
                    </a:cubicBezTo>
                    <a:cubicBezTo>
                      <a:pt x="108" y="35"/>
                      <a:pt x="108" y="35"/>
                      <a:pt x="108" y="35"/>
                    </a:cubicBezTo>
                    <a:cubicBezTo>
                      <a:pt x="108" y="35"/>
                      <a:pt x="107" y="35"/>
                      <a:pt x="106" y="35"/>
                    </a:cubicBezTo>
                    <a:cubicBezTo>
                      <a:pt x="106" y="35"/>
                      <a:pt x="106" y="35"/>
                      <a:pt x="106" y="35"/>
                    </a:cubicBezTo>
                    <a:cubicBezTo>
                      <a:pt x="104" y="36"/>
                      <a:pt x="103" y="36"/>
                      <a:pt x="103" y="37"/>
                    </a:cubicBezTo>
                    <a:cubicBezTo>
                      <a:pt x="102" y="37"/>
                      <a:pt x="101" y="38"/>
                      <a:pt x="100" y="38"/>
                    </a:cubicBezTo>
                    <a:cubicBezTo>
                      <a:pt x="99" y="39"/>
                      <a:pt x="98" y="39"/>
                      <a:pt x="97" y="39"/>
                    </a:cubicBezTo>
                    <a:cubicBezTo>
                      <a:pt x="97" y="39"/>
                      <a:pt x="97" y="39"/>
                      <a:pt x="97" y="39"/>
                    </a:cubicBezTo>
                    <a:cubicBezTo>
                      <a:pt x="97" y="39"/>
                      <a:pt x="97" y="39"/>
                      <a:pt x="97" y="39"/>
                    </a:cubicBezTo>
                    <a:cubicBezTo>
                      <a:pt x="96" y="39"/>
                      <a:pt x="95" y="39"/>
                      <a:pt x="94" y="39"/>
                    </a:cubicBezTo>
                    <a:cubicBezTo>
                      <a:pt x="93" y="38"/>
                      <a:pt x="92" y="37"/>
                      <a:pt x="92" y="36"/>
                    </a:cubicBezTo>
                    <a:cubicBezTo>
                      <a:pt x="91" y="36"/>
                      <a:pt x="91" y="35"/>
                      <a:pt x="91" y="34"/>
                    </a:cubicBezTo>
                    <a:cubicBezTo>
                      <a:pt x="91" y="32"/>
                      <a:pt x="90" y="30"/>
                      <a:pt x="90" y="28"/>
                    </a:cubicBezTo>
                    <a:cubicBezTo>
                      <a:pt x="90" y="22"/>
                      <a:pt x="92" y="14"/>
                      <a:pt x="93" y="8"/>
                    </a:cubicBezTo>
                    <a:cubicBezTo>
                      <a:pt x="93" y="4"/>
                      <a:pt x="93" y="2"/>
                      <a:pt x="94" y="0"/>
                    </a:cubicBezTo>
                    <a:cubicBezTo>
                      <a:pt x="8" y="0"/>
                      <a:pt x="8" y="0"/>
                      <a:pt x="8" y="0"/>
                    </a:cubicBezTo>
                    <a:cubicBezTo>
                      <a:pt x="4" y="0"/>
                      <a:pt x="0" y="3"/>
                      <a:pt x="0" y="8"/>
                    </a:cubicBezTo>
                    <a:cubicBezTo>
                      <a:pt x="0" y="90"/>
                      <a:pt x="0" y="90"/>
                      <a:pt x="0" y="90"/>
                    </a:cubicBezTo>
                    <a:cubicBezTo>
                      <a:pt x="0" y="90"/>
                      <a:pt x="1" y="90"/>
                      <a:pt x="1" y="90"/>
                    </a:cubicBezTo>
                    <a:cubicBezTo>
                      <a:pt x="3" y="90"/>
                      <a:pt x="6" y="91"/>
                      <a:pt x="9" y="91"/>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4" name="Freeform 36"/>
              <p:cNvSpPr>
                <a:spLocks/>
              </p:cNvSpPr>
              <p:nvPr/>
            </p:nvSpPr>
            <p:spPr bwMode="auto">
              <a:xfrm>
                <a:off x="5410200" y="3698875"/>
                <a:ext cx="355600" cy="450850"/>
              </a:xfrm>
              <a:custGeom>
                <a:avLst/>
                <a:gdLst>
                  <a:gd name="T0" fmla="*/ 93 w 94"/>
                  <a:gd name="T1" fmla="*/ 85 h 119"/>
                  <a:gd name="T2" fmla="*/ 86 w 94"/>
                  <a:gd name="T3" fmla="*/ 89 h 119"/>
                  <a:gd name="T4" fmla="*/ 82 w 94"/>
                  <a:gd name="T5" fmla="*/ 89 h 119"/>
                  <a:gd name="T6" fmla="*/ 70 w 94"/>
                  <a:gd name="T7" fmla="*/ 84 h 119"/>
                  <a:gd name="T8" fmla="*/ 67 w 94"/>
                  <a:gd name="T9" fmla="*/ 61 h 119"/>
                  <a:gd name="T10" fmla="*/ 80 w 94"/>
                  <a:gd name="T11" fmla="*/ 52 h 119"/>
                  <a:gd name="T12" fmla="*/ 81 w 94"/>
                  <a:gd name="T13" fmla="*/ 52 h 119"/>
                  <a:gd name="T14" fmla="*/ 91 w 94"/>
                  <a:gd name="T15" fmla="*/ 55 h 119"/>
                  <a:gd name="T16" fmla="*/ 93 w 94"/>
                  <a:gd name="T17" fmla="*/ 56 h 119"/>
                  <a:gd name="T18" fmla="*/ 93 w 94"/>
                  <a:gd name="T19" fmla="*/ 38 h 119"/>
                  <a:gd name="T20" fmla="*/ 93 w 94"/>
                  <a:gd name="T21" fmla="*/ 38 h 119"/>
                  <a:gd name="T22" fmla="*/ 93 w 94"/>
                  <a:gd name="T23" fmla="*/ 27 h 119"/>
                  <a:gd name="T24" fmla="*/ 67 w 94"/>
                  <a:gd name="T25" fmla="*/ 28 h 119"/>
                  <a:gd name="T26" fmla="*/ 60 w 94"/>
                  <a:gd name="T27" fmla="*/ 27 h 119"/>
                  <a:gd name="T28" fmla="*/ 59 w 94"/>
                  <a:gd name="T29" fmla="*/ 27 h 119"/>
                  <a:gd name="T30" fmla="*/ 58 w 94"/>
                  <a:gd name="T31" fmla="*/ 27 h 119"/>
                  <a:gd name="T32" fmla="*/ 56 w 94"/>
                  <a:gd name="T33" fmla="*/ 23 h 119"/>
                  <a:gd name="T34" fmla="*/ 56 w 94"/>
                  <a:gd name="T35" fmla="*/ 23 h 119"/>
                  <a:gd name="T36" fmla="*/ 58 w 94"/>
                  <a:gd name="T37" fmla="*/ 17 h 119"/>
                  <a:gd name="T38" fmla="*/ 61 w 94"/>
                  <a:gd name="T39" fmla="*/ 9 h 119"/>
                  <a:gd name="T40" fmla="*/ 57 w 94"/>
                  <a:gd name="T41" fmla="*/ 2 h 119"/>
                  <a:gd name="T42" fmla="*/ 39 w 94"/>
                  <a:gd name="T43" fmla="*/ 3 h 119"/>
                  <a:gd name="T44" fmla="*/ 36 w 94"/>
                  <a:gd name="T45" fmla="*/ 13 h 119"/>
                  <a:gd name="T46" fmla="*/ 39 w 94"/>
                  <a:gd name="T47" fmla="*/ 19 h 119"/>
                  <a:gd name="T48" fmla="*/ 40 w 94"/>
                  <a:gd name="T49" fmla="*/ 22 h 119"/>
                  <a:gd name="T50" fmla="*/ 39 w 94"/>
                  <a:gd name="T51" fmla="*/ 24 h 119"/>
                  <a:gd name="T52" fmla="*/ 35 w 94"/>
                  <a:gd name="T53" fmla="*/ 28 h 119"/>
                  <a:gd name="T54" fmla="*/ 8 w 94"/>
                  <a:gd name="T55" fmla="*/ 26 h 119"/>
                  <a:gd name="T56" fmla="*/ 0 w 94"/>
                  <a:gd name="T57" fmla="*/ 110 h 119"/>
                  <a:gd name="T58" fmla="*/ 90 w 94"/>
                  <a:gd name="T59" fmla="*/ 119 h 119"/>
                  <a:gd name="T60" fmla="*/ 92 w 94"/>
                  <a:gd name="T61" fmla="*/ 110 h 119"/>
                  <a:gd name="T62" fmla="*/ 94 w 94"/>
                  <a:gd name="T63"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 h="119">
                    <a:moveTo>
                      <a:pt x="93" y="85"/>
                    </a:moveTo>
                    <a:cubicBezTo>
                      <a:pt x="93" y="85"/>
                      <a:pt x="93" y="85"/>
                      <a:pt x="93" y="85"/>
                    </a:cubicBezTo>
                    <a:cubicBezTo>
                      <a:pt x="93" y="85"/>
                      <a:pt x="93" y="86"/>
                      <a:pt x="92" y="86"/>
                    </a:cubicBezTo>
                    <a:cubicBezTo>
                      <a:pt x="91" y="87"/>
                      <a:pt x="89" y="88"/>
                      <a:pt x="86" y="89"/>
                    </a:cubicBezTo>
                    <a:cubicBezTo>
                      <a:pt x="84" y="89"/>
                      <a:pt x="83" y="89"/>
                      <a:pt x="82" y="89"/>
                    </a:cubicBezTo>
                    <a:cubicBezTo>
                      <a:pt x="82" y="89"/>
                      <a:pt x="82" y="89"/>
                      <a:pt x="82" y="89"/>
                    </a:cubicBezTo>
                    <a:cubicBezTo>
                      <a:pt x="82" y="89"/>
                      <a:pt x="82" y="89"/>
                      <a:pt x="82" y="89"/>
                    </a:cubicBezTo>
                    <a:cubicBezTo>
                      <a:pt x="77" y="89"/>
                      <a:pt x="73" y="87"/>
                      <a:pt x="70" y="84"/>
                    </a:cubicBezTo>
                    <a:cubicBezTo>
                      <a:pt x="67" y="81"/>
                      <a:pt x="66" y="76"/>
                      <a:pt x="66" y="71"/>
                    </a:cubicBezTo>
                    <a:cubicBezTo>
                      <a:pt x="66" y="68"/>
                      <a:pt x="66" y="65"/>
                      <a:pt x="67" y="61"/>
                    </a:cubicBezTo>
                    <a:cubicBezTo>
                      <a:pt x="69" y="58"/>
                      <a:pt x="71" y="56"/>
                      <a:pt x="74" y="54"/>
                    </a:cubicBezTo>
                    <a:cubicBezTo>
                      <a:pt x="76" y="53"/>
                      <a:pt x="78" y="52"/>
                      <a:pt x="80" y="52"/>
                    </a:cubicBezTo>
                    <a:cubicBezTo>
                      <a:pt x="81" y="52"/>
                      <a:pt x="81" y="52"/>
                      <a:pt x="81" y="52"/>
                    </a:cubicBezTo>
                    <a:cubicBezTo>
                      <a:pt x="81" y="52"/>
                      <a:pt x="81" y="52"/>
                      <a:pt x="81" y="52"/>
                    </a:cubicBezTo>
                    <a:cubicBezTo>
                      <a:pt x="82" y="52"/>
                      <a:pt x="83" y="52"/>
                      <a:pt x="84" y="53"/>
                    </a:cubicBezTo>
                    <a:cubicBezTo>
                      <a:pt x="87" y="53"/>
                      <a:pt x="89" y="54"/>
                      <a:pt x="91" y="55"/>
                    </a:cubicBezTo>
                    <a:cubicBezTo>
                      <a:pt x="92" y="56"/>
                      <a:pt x="93" y="56"/>
                      <a:pt x="93" y="57"/>
                    </a:cubicBezTo>
                    <a:cubicBezTo>
                      <a:pt x="93" y="56"/>
                      <a:pt x="93" y="56"/>
                      <a:pt x="93" y="56"/>
                    </a:cubicBezTo>
                    <a:cubicBezTo>
                      <a:pt x="94" y="54"/>
                      <a:pt x="94" y="51"/>
                      <a:pt x="94" y="48"/>
                    </a:cubicBezTo>
                    <a:cubicBezTo>
                      <a:pt x="94" y="45"/>
                      <a:pt x="94" y="42"/>
                      <a:pt x="93" y="38"/>
                    </a:cubicBezTo>
                    <a:cubicBezTo>
                      <a:pt x="93" y="38"/>
                      <a:pt x="93" y="38"/>
                      <a:pt x="93" y="38"/>
                    </a:cubicBezTo>
                    <a:cubicBezTo>
                      <a:pt x="93" y="38"/>
                      <a:pt x="93" y="38"/>
                      <a:pt x="93" y="38"/>
                    </a:cubicBezTo>
                    <a:cubicBezTo>
                      <a:pt x="93" y="37"/>
                      <a:pt x="93" y="36"/>
                      <a:pt x="93" y="35"/>
                    </a:cubicBezTo>
                    <a:cubicBezTo>
                      <a:pt x="93" y="32"/>
                      <a:pt x="93" y="29"/>
                      <a:pt x="93" y="27"/>
                    </a:cubicBezTo>
                    <a:cubicBezTo>
                      <a:pt x="86" y="27"/>
                      <a:pt x="77" y="28"/>
                      <a:pt x="70" y="28"/>
                    </a:cubicBezTo>
                    <a:cubicBezTo>
                      <a:pt x="69" y="28"/>
                      <a:pt x="68" y="28"/>
                      <a:pt x="67" y="28"/>
                    </a:cubicBezTo>
                    <a:cubicBezTo>
                      <a:pt x="66" y="28"/>
                      <a:pt x="65" y="28"/>
                      <a:pt x="64" y="28"/>
                    </a:cubicBezTo>
                    <a:cubicBezTo>
                      <a:pt x="63" y="28"/>
                      <a:pt x="61" y="28"/>
                      <a:pt x="60" y="27"/>
                    </a:cubicBezTo>
                    <a:cubicBezTo>
                      <a:pt x="60" y="27"/>
                      <a:pt x="59" y="27"/>
                      <a:pt x="59" y="27"/>
                    </a:cubicBezTo>
                    <a:cubicBezTo>
                      <a:pt x="59" y="27"/>
                      <a:pt x="59" y="27"/>
                      <a:pt x="59" y="27"/>
                    </a:cubicBezTo>
                    <a:cubicBezTo>
                      <a:pt x="59" y="27"/>
                      <a:pt x="59" y="27"/>
                      <a:pt x="58" y="27"/>
                    </a:cubicBezTo>
                    <a:cubicBezTo>
                      <a:pt x="58" y="27"/>
                      <a:pt x="58" y="27"/>
                      <a:pt x="58" y="27"/>
                    </a:cubicBezTo>
                    <a:cubicBezTo>
                      <a:pt x="57" y="26"/>
                      <a:pt x="57" y="26"/>
                      <a:pt x="56" y="25"/>
                    </a:cubicBezTo>
                    <a:cubicBezTo>
                      <a:pt x="56" y="24"/>
                      <a:pt x="56" y="23"/>
                      <a:pt x="56" y="23"/>
                    </a:cubicBezTo>
                    <a:cubicBezTo>
                      <a:pt x="56" y="23"/>
                      <a:pt x="56" y="23"/>
                      <a:pt x="56" y="23"/>
                    </a:cubicBezTo>
                    <a:cubicBezTo>
                      <a:pt x="56" y="23"/>
                      <a:pt x="56" y="23"/>
                      <a:pt x="56" y="23"/>
                    </a:cubicBezTo>
                    <a:cubicBezTo>
                      <a:pt x="56" y="21"/>
                      <a:pt x="56" y="20"/>
                      <a:pt x="57" y="19"/>
                    </a:cubicBezTo>
                    <a:cubicBezTo>
                      <a:pt x="57" y="19"/>
                      <a:pt x="58" y="18"/>
                      <a:pt x="58" y="17"/>
                    </a:cubicBezTo>
                    <a:cubicBezTo>
                      <a:pt x="59" y="16"/>
                      <a:pt x="60" y="14"/>
                      <a:pt x="60" y="12"/>
                    </a:cubicBezTo>
                    <a:cubicBezTo>
                      <a:pt x="61" y="11"/>
                      <a:pt x="61" y="10"/>
                      <a:pt x="61" y="9"/>
                    </a:cubicBezTo>
                    <a:cubicBezTo>
                      <a:pt x="61" y="7"/>
                      <a:pt x="60" y="6"/>
                      <a:pt x="60" y="5"/>
                    </a:cubicBezTo>
                    <a:cubicBezTo>
                      <a:pt x="59" y="4"/>
                      <a:pt x="58" y="3"/>
                      <a:pt x="57" y="2"/>
                    </a:cubicBezTo>
                    <a:cubicBezTo>
                      <a:pt x="55" y="1"/>
                      <a:pt x="51" y="0"/>
                      <a:pt x="47" y="0"/>
                    </a:cubicBezTo>
                    <a:cubicBezTo>
                      <a:pt x="44" y="0"/>
                      <a:pt x="41" y="1"/>
                      <a:pt x="39" y="3"/>
                    </a:cubicBezTo>
                    <a:cubicBezTo>
                      <a:pt x="37" y="5"/>
                      <a:pt x="36" y="8"/>
                      <a:pt x="36" y="10"/>
                    </a:cubicBezTo>
                    <a:cubicBezTo>
                      <a:pt x="36" y="11"/>
                      <a:pt x="36" y="12"/>
                      <a:pt x="36" y="13"/>
                    </a:cubicBezTo>
                    <a:cubicBezTo>
                      <a:pt x="36" y="14"/>
                      <a:pt x="37" y="15"/>
                      <a:pt x="37" y="16"/>
                    </a:cubicBezTo>
                    <a:cubicBezTo>
                      <a:pt x="38" y="17"/>
                      <a:pt x="38" y="18"/>
                      <a:pt x="39" y="19"/>
                    </a:cubicBezTo>
                    <a:cubicBezTo>
                      <a:pt x="39" y="20"/>
                      <a:pt x="40" y="21"/>
                      <a:pt x="40" y="22"/>
                    </a:cubicBezTo>
                    <a:cubicBezTo>
                      <a:pt x="40" y="22"/>
                      <a:pt x="40" y="22"/>
                      <a:pt x="40" y="22"/>
                    </a:cubicBezTo>
                    <a:cubicBezTo>
                      <a:pt x="40" y="22"/>
                      <a:pt x="40" y="22"/>
                      <a:pt x="40" y="22"/>
                    </a:cubicBezTo>
                    <a:cubicBezTo>
                      <a:pt x="40" y="23"/>
                      <a:pt x="39" y="24"/>
                      <a:pt x="39" y="24"/>
                    </a:cubicBezTo>
                    <a:cubicBezTo>
                      <a:pt x="39" y="26"/>
                      <a:pt x="38" y="26"/>
                      <a:pt x="37" y="27"/>
                    </a:cubicBezTo>
                    <a:cubicBezTo>
                      <a:pt x="36" y="27"/>
                      <a:pt x="35" y="28"/>
                      <a:pt x="35" y="28"/>
                    </a:cubicBezTo>
                    <a:cubicBezTo>
                      <a:pt x="33" y="28"/>
                      <a:pt x="31" y="28"/>
                      <a:pt x="29" y="28"/>
                    </a:cubicBezTo>
                    <a:cubicBezTo>
                      <a:pt x="23" y="28"/>
                      <a:pt x="15" y="27"/>
                      <a:pt x="8" y="26"/>
                    </a:cubicBezTo>
                    <a:cubicBezTo>
                      <a:pt x="5" y="26"/>
                      <a:pt x="2" y="25"/>
                      <a:pt x="0" y="25"/>
                    </a:cubicBezTo>
                    <a:cubicBezTo>
                      <a:pt x="0" y="110"/>
                      <a:pt x="0" y="110"/>
                      <a:pt x="0" y="110"/>
                    </a:cubicBezTo>
                    <a:cubicBezTo>
                      <a:pt x="0" y="115"/>
                      <a:pt x="4" y="119"/>
                      <a:pt x="8" y="119"/>
                    </a:cubicBezTo>
                    <a:cubicBezTo>
                      <a:pt x="90" y="119"/>
                      <a:pt x="90" y="119"/>
                      <a:pt x="90" y="119"/>
                    </a:cubicBezTo>
                    <a:cubicBezTo>
                      <a:pt x="90" y="118"/>
                      <a:pt x="90" y="118"/>
                      <a:pt x="91" y="118"/>
                    </a:cubicBezTo>
                    <a:cubicBezTo>
                      <a:pt x="91" y="116"/>
                      <a:pt x="91" y="113"/>
                      <a:pt x="92" y="110"/>
                    </a:cubicBezTo>
                    <a:cubicBezTo>
                      <a:pt x="93" y="103"/>
                      <a:pt x="94" y="96"/>
                      <a:pt x="94" y="90"/>
                    </a:cubicBezTo>
                    <a:cubicBezTo>
                      <a:pt x="94" y="89"/>
                      <a:pt x="94" y="87"/>
                      <a:pt x="94" y="86"/>
                    </a:cubicBezTo>
                    <a:cubicBezTo>
                      <a:pt x="94" y="86"/>
                      <a:pt x="93" y="85"/>
                      <a:pt x="93" y="85"/>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grpSp>
        <p:nvGrpSpPr>
          <p:cNvPr id="4" name="组合 3"/>
          <p:cNvGrpSpPr/>
          <p:nvPr/>
        </p:nvGrpSpPr>
        <p:grpSpPr>
          <a:xfrm>
            <a:off x="7891656" y="1515203"/>
            <a:ext cx="1466031" cy="1466031"/>
            <a:chOff x="7891656" y="1515203"/>
            <a:chExt cx="1466031" cy="1466031"/>
          </a:xfrm>
          <a:solidFill>
            <a:schemeClr val="bg1"/>
          </a:solidFill>
        </p:grpSpPr>
        <p:sp>
          <p:nvSpPr>
            <p:cNvPr id="45" name="泪滴形 44"/>
            <p:cNvSpPr/>
            <p:nvPr/>
          </p:nvSpPr>
          <p:spPr>
            <a:xfrm rot="8100000">
              <a:off x="7891656" y="1515203"/>
              <a:ext cx="1466031" cy="1466031"/>
            </a:xfrm>
            <a:prstGeom prst="teardrop">
              <a:avLst>
                <a:gd name="adj" fmla="val 10925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46" name="组合 45"/>
            <p:cNvGrpSpPr/>
            <p:nvPr/>
          </p:nvGrpSpPr>
          <p:grpSpPr>
            <a:xfrm>
              <a:off x="8197387" y="1946331"/>
              <a:ext cx="854567" cy="730451"/>
              <a:chOff x="5429250" y="2857500"/>
              <a:chExt cx="1333501" cy="1139826"/>
            </a:xfrm>
            <a:grpFill/>
          </p:grpSpPr>
          <p:sp>
            <p:nvSpPr>
              <p:cNvPr id="47" name="Freeform 40"/>
              <p:cNvSpPr>
                <a:spLocks/>
              </p:cNvSpPr>
              <p:nvPr/>
            </p:nvSpPr>
            <p:spPr bwMode="auto">
              <a:xfrm>
                <a:off x="5429250" y="3652838"/>
                <a:ext cx="400050" cy="344488"/>
              </a:xfrm>
              <a:custGeom>
                <a:avLst/>
                <a:gdLst>
                  <a:gd name="T0" fmla="*/ 0 w 106"/>
                  <a:gd name="T1" fmla="*/ 28 h 91"/>
                  <a:gd name="T2" fmla="*/ 66 w 106"/>
                  <a:gd name="T3" fmla="*/ 91 h 91"/>
                  <a:gd name="T4" fmla="*/ 106 w 106"/>
                  <a:gd name="T5" fmla="*/ 61 h 91"/>
                  <a:gd name="T6" fmla="*/ 36 w 106"/>
                  <a:gd name="T7" fmla="*/ 0 h 91"/>
                  <a:gd name="T8" fmla="*/ 0 w 106"/>
                  <a:gd name="T9" fmla="*/ 28 h 91"/>
                </a:gdLst>
                <a:ahLst/>
                <a:cxnLst>
                  <a:cxn ang="0">
                    <a:pos x="T0" y="T1"/>
                  </a:cxn>
                  <a:cxn ang="0">
                    <a:pos x="T2" y="T3"/>
                  </a:cxn>
                  <a:cxn ang="0">
                    <a:pos x="T4" y="T5"/>
                  </a:cxn>
                  <a:cxn ang="0">
                    <a:pos x="T6" y="T7"/>
                  </a:cxn>
                  <a:cxn ang="0">
                    <a:pos x="T8" y="T9"/>
                  </a:cxn>
                </a:cxnLst>
                <a:rect l="0" t="0" r="r" b="b"/>
                <a:pathLst>
                  <a:path w="106" h="91">
                    <a:moveTo>
                      <a:pt x="0" y="28"/>
                    </a:moveTo>
                    <a:cubicBezTo>
                      <a:pt x="66" y="91"/>
                      <a:pt x="66" y="91"/>
                      <a:pt x="66" y="91"/>
                    </a:cubicBezTo>
                    <a:cubicBezTo>
                      <a:pt x="66" y="91"/>
                      <a:pt x="87" y="74"/>
                      <a:pt x="106" y="61"/>
                    </a:cubicBezTo>
                    <a:cubicBezTo>
                      <a:pt x="36" y="0"/>
                      <a:pt x="36" y="0"/>
                      <a:pt x="36" y="0"/>
                    </a:cubicBezTo>
                    <a:cubicBezTo>
                      <a:pt x="10" y="19"/>
                      <a:pt x="0" y="28"/>
                      <a:pt x="0" y="28"/>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8" name="Freeform 41"/>
              <p:cNvSpPr>
                <a:spLocks/>
              </p:cNvSpPr>
              <p:nvPr/>
            </p:nvSpPr>
            <p:spPr bwMode="auto">
              <a:xfrm>
                <a:off x="5626100" y="3455988"/>
                <a:ext cx="1087438" cy="401638"/>
              </a:xfrm>
              <a:custGeom>
                <a:avLst/>
                <a:gdLst>
                  <a:gd name="T0" fmla="*/ 243 w 288"/>
                  <a:gd name="T1" fmla="*/ 30 h 106"/>
                  <a:gd name="T2" fmla="*/ 191 w 288"/>
                  <a:gd name="T3" fmla="*/ 60 h 106"/>
                  <a:gd name="T4" fmla="*/ 117 w 288"/>
                  <a:gd name="T5" fmla="*/ 51 h 106"/>
                  <a:gd name="T6" fmla="*/ 165 w 288"/>
                  <a:gd name="T7" fmla="*/ 45 h 106"/>
                  <a:gd name="T8" fmla="*/ 203 w 288"/>
                  <a:gd name="T9" fmla="*/ 17 h 106"/>
                  <a:gd name="T10" fmla="*/ 131 w 288"/>
                  <a:gd name="T11" fmla="*/ 13 h 106"/>
                  <a:gd name="T12" fmla="*/ 62 w 288"/>
                  <a:gd name="T13" fmla="*/ 13 h 106"/>
                  <a:gd name="T14" fmla="*/ 0 w 288"/>
                  <a:gd name="T15" fmla="*/ 51 h 106"/>
                  <a:gd name="T16" fmla="*/ 64 w 288"/>
                  <a:gd name="T17" fmla="*/ 106 h 106"/>
                  <a:gd name="T18" fmla="*/ 85 w 288"/>
                  <a:gd name="T19" fmla="*/ 94 h 106"/>
                  <a:gd name="T20" fmla="*/ 191 w 288"/>
                  <a:gd name="T21" fmla="*/ 94 h 106"/>
                  <a:gd name="T22" fmla="*/ 288 w 288"/>
                  <a:gd name="T23" fmla="*/ 17 h 106"/>
                  <a:gd name="T24" fmla="*/ 243 w 288"/>
                  <a:gd name="T25" fmla="*/ 3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106">
                    <a:moveTo>
                      <a:pt x="243" y="30"/>
                    </a:moveTo>
                    <a:cubicBezTo>
                      <a:pt x="226" y="45"/>
                      <a:pt x="212" y="56"/>
                      <a:pt x="191" y="60"/>
                    </a:cubicBezTo>
                    <a:cubicBezTo>
                      <a:pt x="159" y="65"/>
                      <a:pt x="126" y="57"/>
                      <a:pt x="117" y="51"/>
                    </a:cubicBezTo>
                    <a:cubicBezTo>
                      <a:pt x="102" y="41"/>
                      <a:pt x="118" y="47"/>
                      <a:pt x="165" y="45"/>
                    </a:cubicBezTo>
                    <a:cubicBezTo>
                      <a:pt x="212" y="42"/>
                      <a:pt x="203" y="17"/>
                      <a:pt x="203" y="17"/>
                    </a:cubicBezTo>
                    <a:cubicBezTo>
                      <a:pt x="192" y="16"/>
                      <a:pt x="180" y="15"/>
                      <a:pt x="131" y="13"/>
                    </a:cubicBezTo>
                    <a:cubicBezTo>
                      <a:pt x="113" y="13"/>
                      <a:pt x="79" y="9"/>
                      <a:pt x="62" y="13"/>
                    </a:cubicBezTo>
                    <a:cubicBezTo>
                      <a:pt x="44" y="16"/>
                      <a:pt x="26" y="33"/>
                      <a:pt x="0" y="51"/>
                    </a:cubicBezTo>
                    <a:cubicBezTo>
                      <a:pt x="64" y="106"/>
                      <a:pt x="64" y="106"/>
                      <a:pt x="64" y="106"/>
                    </a:cubicBezTo>
                    <a:cubicBezTo>
                      <a:pt x="74" y="99"/>
                      <a:pt x="82" y="94"/>
                      <a:pt x="85" y="94"/>
                    </a:cubicBezTo>
                    <a:cubicBezTo>
                      <a:pt x="105" y="94"/>
                      <a:pt x="155" y="99"/>
                      <a:pt x="191" y="94"/>
                    </a:cubicBezTo>
                    <a:cubicBezTo>
                      <a:pt x="263" y="60"/>
                      <a:pt x="288" y="17"/>
                      <a:pt x="288" y="17"/>
                    </a:cubicBezTo>
                    <a:cubicBezTo>
                      <a:pt x="288" y="17"/>
                      <a:pt x="269" y="0"/>
                      <a:pt x="243" y="30"/>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49" name="Freeform 42"/>
              <p:cNvSpPr>
                <a:spLocks noEditPoints="1"/>
              </p:cNvSpPr>
              <p:nvPr/>
            </p:nvSpPr>
            <p:spPr bwMode="auto">
              <a:xfrm>
                <a:off x="5637213" y="2857500"/>
                <a:ext cx="1125538" cy="579438"/>
              </a:xfrm>
              <a:custGeom>
                <a:avLst/>
                <a:gdLst>
                  <a:gd name="T0" fmla="*/ 0 w 709"/>
                  <a:gd name="T1" fmla="*/ 0 h 365"/>
                  <a:gd name="T2" fmla="*/ 0 w 709"/>
                  <a:gd name="T3" fmla="*/ 365 h 365"/>
                  <a:gd name="T4" fmla="*/ 709 w 709"/>
                  <a:gd name="T5" fmla="*/ 365 h 365"/>
                  <a:gd name="T6" fmla="*/ 709 w 709"/>
                  <a:gd name="T7" fmla="*/ 0 h 365"/>
                  <a:gd name="T8" fmla="*/ 0 w 709"/>
                  <a:gd name="T9" fmla="*/ 0 h 365"/>
                  <a:gd name="T10" fmla="*/ 676 w 709"/>
                  <a:gd name="T11" fmla="*/ 331 h 365"/>
                  <a:gd name="T12" fmla="*/ 31 w 709"/>
                  <a:gd name="T13" fmla="*/ 331 h 365"/>
                  <a:gd name="T14" fmla="*/ 31 w 709"/>
                  <a:gd name="T15" fmla="*/ 26 h 365"/>
                  <a:gd name="T16" fmla="*/ 676 w 709"/>
                  <a:gd name="T17" fmla="*/ 26 h 365"/>
                  <a:gd name="T18" fmla="*/ 676 w 709"/>
                  <a:gd name="T19" fmla="*/ 33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 h="365">
                    <a:moveTo>
                      <a:pt x="0" y="0"/>
                    </a:moveTo>
                    <a:lnTo>
                      <a:pt x="0" y="365"/>
                    </a:lnTo>
                    <a:lnTo>
                      <a:pt x="709" y="365"/>
                    </a:lnTo>
                    <a:lnTo>
                      <a:pt x="709" y="0"/>
                    </a:lnTo>
                    <a:lnTo>
                      <a:pt x="0" y="0"/>
                    </a:lnTo>
                    <a:close/>
                    <a:moveTo>
                      <a:pt x="676" y="331"/>
                    </a:moveTo>
                    <a:lnTo>
                      <a:pt x="31" y="331"/>
                    </a:lnTo>
                    <a:lnTo>
                      <a:pt x="31" y="26"/>
                    </a:lnTo>
                    <a:lnTo>
                      <a:pt x="676" y="26"/>
                    </a:lnTo>
                    <a:lnTo>
                      <a:pt x="676" y="331"/>
                    </a:ln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50" name="Freeform 43"/>
              <p:cNvSpPr>
                <a:spLocks/>
              </p:cNvSpPr>
              <p:nvPr/>
            </p:nvSpPr>
            <p:spPr bwMode="auto">
              <a:xfrm>
                <a:off x="6089650" y="2967038"/>
                <a:ext cx="220663" cy="355600"/>
              </a:xfrm>
              <a:custGeom>
                <a:avLst/>
                <a:gdLst>
                  <a:gd name="T0" fmla="*/ 4 w 58"/>
                  <a:gd name="T1" fmla="*/ 39 h 94"/>
                  <a:gd name="T2" fmla="*/ 11 w 58"/>
                  <a:gd name="T3" fmla="*/ 47 h 94"/>
                  <a:gd name="T4" fmla="*/ 32 w 58"/>
                  <a:gd name="T5" fmla="*/ 57 h 94"/>
                  <a:gd name="T6" fmla="*/ 35 w 58"/>
                  <a:gd name="T7" fmla="*/ 58 h 94"/>
                  <a:gd name="T8" fmla="*/ 40 w 58"/>
                  <a:gd name="T9" fmla="*/ 62 h 94"/>
                  <a:gd name="T10" fmla="*/ 39 w 58"/>
                  <a:gd name="T11" fmla="*/ 71 h 94"/>
                  <a:gd name="T12" fmla="*/ 31 w 58"/>
                  <a:gd name="T13" fmla="*/ 73 h 94"/>
                  <a:gd name="T14" fmla="*/ 20 w 58"/>
                  <a:gd name="T15" fmla="*/ 72 h 94"/>
                  <a:gd name="T16" fmla="*/ 14 w 58"/>
                  <a:gd name="T17" fmla="*/ 68 h 94"/>
                  <a:gd name="T18" fmla="*/ 13 w 58"/>
                  <a:gd name="T19" fmla="*/ 67 h 94"/>
                  <a:gd name="T20" fmla="*/ 13 w 58"/>
                  <a:gd name="T21" fmla="*/ 67 h 94"/>
                  <a:gd name="T22" fmla="*/ 13 w 58"/>
                  <a:gd name="T23" fmla="*/ 67 h 94"/>
                  <a:gd name="T24" fmla="*/ 13 w 58"/>
                  <a:gd name="T25" fmla="*/ 66 h 94"/>
                  <a:gd name="T26" fmla="*/ 9 w 58"/>
                  <a:gd name="T27" fmla="*/ 64 h 94"/>
                  <a:gd name="T28" fmla="*/ 2 w 58"/>
                  <a:gd name="T29" fmla="*/ 69 h 94"/>
                  <a:gd name="T30" fmla="*/ 2 w 58"/>
                  <a:gd name="T31" fmla="*/ 74 h 94"/>
                  <a:gd name="T32" fmla="*/ 23 w 58"/>
                  <a:gd name="T33" fmla="*/ 85 h 94"/>
                  <a:gd name="T34" fmla="*/ 23 w 58"/>
                  <a:gd name="T35" fmla="*/ 92 h 94"/>
                  <a:gd name="T36" fmla="*/ 25 w 58"/>
                  <a:gd name="T37" fmla="*/ 94 h 94"/>
                  <a:gd name="T38" fmla="*/ 31 w 58"/>
                  <a:gd name="T39" fmla="*/ 94 h 94"/>
                  <a:gd name="T40" fmla="*/ 33 w 58"/>
                  <a:gd name="T41" fmla="*/ 92 h 94"/>
                  <a:gd name="T42" fmla="*/ 33 w 58"/>
                  <a:gd name="T43" fmla="*/ 86 h 94"/>
                  <a:gd name="T44" fmla="*/ 49 w 58"/>
                  <a:gd name="T45" fmla="*/ 80 h 94"/>
                  <a:gd name="T46" fmla="*/ 55 w 58"/>
                  <a:gd name="T47" fmla="*/ 59 h 94"/>
                  <a:gd name="T48" fmla="*/ 33 w 58"/>
                  <a:gd name="T49" fmla="*/ 42 h 94"/>
                  <a:gd name="T50" fmla="*/ 32 w 58"/>
                  <a:gd name="T51" fmla="*/ 42 h 94"/>
                  <a:gd name="T52" fmla="*/ 24 w 58"/>
                  <a:gd name="T53" fmla="*/ 38 h 94"/>
                  <a:gd name="T54" fmla="*/ 23 w 58"/>
                  <a:gd name="T55" fmla="*/ 38 h 94"/>
                  <a:gd name="T56" fmla="*/ 17 w 58"/>
                  <a:gd name="T57" fmla="*/ 34 h 94"/>
                  <a:gd name="T58" fmla="*/ 18 w 58"/>
                  <a:gd name="T59" fmla="*/ 25 h 94"/>
                  <a:gd name="T60" fmla="*/ 28 w 58"/>
                  <a:gd name="T61" fmla="*/ 21 h 94"/>
                  <a:gd name="T62" fmla="*/ 35 w 58"/>
                  <a:gd name="T63" fmla="*/ 22 h 94"/>
                  <a:gd name="T64" fmla="*/ 41 w 58"/>
                  <a:gd name="T65" fmla="*/ 27 h 94"/>
                  <a:gd name="T66" fmla="*/ 42 w 58"/>
                  <a:gd name="T67" fmla="*/ 27 h 94"/>
                  <a:gd name="T68" fmla="*/ 42 w 58"/>
                  <a:gd name="T69" fmla="*/ 28 h 94"/>
                  <a:gd name="T70" fmla="*/ 43 w 58"/>
                  <a:gd name="T71" fmla="*/ 28 h 94"/>
                  <a:gd name="T72" fmla="*/ 46 w 58"/>
                  <a:gd name="T73" fmla="*/ 30 h 94"/>
                  <a:gd name="T74" fmla="*/ 53 w 58"/>
                  <a:gd name="T75" fmla="*/ 26 h 94"/>
                  <a:gd name="T76" fmla="*/ 53 w 58"/>
                  <a:gd name="T77" fmla="*/ 20 h 94"/>
                  <a:gd name="T78" fmla="*/ 38 w 58"/>
                  <a:gd name="T79" fmla="*/ 10 h 94"/>
                  <a:gd name="T80" fmla="*/ 33 w 58"/>
                  <a:gd name="T81" fmla="*/ 9 h 94"/>
                  <a:gd name="T82" fmla="*/ 33 w 58"/>
                  <a:gd name="T83" fmla="*/ 2 h 94"/>
                  <a:gd name="T84" fmla="*/ 31 w 58"/>
                  <a:gd name="T85" fmla="*/ 0 h 94"/>
                  <a:gd name="T86" fmla="*/ 25 w 58"/>
                  <a:gd name="T87" fmla="*/ 0 h 94"/>
                  <a:gd name="T88" fmla="*/ 23 w 58"/>
                  <a:gd name="T89" fmla="*/ 2 h 94"/>
                  <a:gd name="T90" fmla="*/ 23 w 58"/>
                  <a:gd name="T91" fmla="*/ 9 h 94"/>
                  <a:gd name="T92" fmla="*/ 8 w 58"/>
                  <a:gd name="T93" fmla="*/ 16 h 94"/>
                  <a:gd name="T94" fmla="*/ 4 w 58"/>
                  <a:gd name="T95"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 h="94">
                    <a:moveTo>
                      <a:pt x="4" y="39"/>
                    </a:moveTo>
                    <a:cubicBezTo>
                      <a:pt x="6" y="42"/>
                      <a:pt x="8" y="45"/>
                      <a:pt x="11" y="47"/>
                    </a:cubicBezTo>
                    <a:cubicBezTo>
                      <a:pt x="14" y="48"/>
                      <a:pt x="26" y="54"/>
                      <a:pt x="32" y="57"/>
                    </a:cubicBezTo>
                    <a:cubicBezTo>
                      <a:pt x="35" y="58"/>
                      <a:pt x="35" y="58"/>
                      <a:pt x="35" y="58"/>
                    </a:cubicBezTo>
                    <a:cubicBezTo>
                      <a:pt x="37" y="59"/>
                      <a:pt x="39" y="61"/>
                      <a:pt x="40" y="62"/>
                    </a:cubicBezTo>
                    <a:cubicBezTo>
                      <a:pt x="42" y="65"/>
                      <a:pt x="41" y="69"/>
                      <a:pt x="39" y="71"/>
                    </a:cubicBezTo>
                    <a:cubicBezTo>
                      <a:pt x="37" y="73"/>
                      <a:pt x="34" y="73"/>
                      <a:pt x="31" y="73"/>
                    </a:cubicBezTo>
                    <a:cubicBezTo>
                      <a:pt x="27" y="73"/>
                      <a:pt x="24" y="73"/>
                      <a:pt x="20" y="72"/>
                    </a:cubicBezTo>
                    <a:cubicBezTo>
                      <a:pt x="19" y="71"/>
                      <a:pt x="16" y="69"/>
                      <a:pt x="14" y="68"/>
                    </a:cubicBezTo>
                    <a:cubicBezTo>
                      <a:pt x="14" y="68"/>
                      <a:pt x="13" y="67"/>
                      <a:pt x="13" y="67"/>
                    </a:cubicBezTo>
                    <a:cubicBezTo>
                      <a:pt x="13" y="67"/>
                      <a:pt x="13" y="67"/>
                      <a:pt x="13" y="67"/>
                    </a:cubicBezTo>
                    <a:cubicBezTo>
                      <a:pt x="13" y="67"/>
                      <a:pt x="13" y="67"/>
                      <a:pt x="13" y="67"/>
                    </a:cubicBezTo>
                    <a:cubicBezTo>
                      <a:pt x="13" y="67"/>
                      <a:pt x="13" y="67"/>
                      <a:pt x="13" y="66"/>
                    </a:cubicBezTo>
                    <a:cubicBezTo>
                      <a:pt x="12" y="65"/>
                      <a:pt x="10" y="64"/>
                      <a:pt x="9" y="64"/>
                    </a:cubicBezTo>
                    <a:cubicBezTo>
                      <a:pt x="6" y="64"/>
                      <a:pt x="3" y="66"/>
                      <a:pt x="2" y="69"/>
                    </a:cubicBezTo>
                    <a:cubicBezTo>
                      <a:pt x="1" y="71"/>
                      <a:pt x="1" y="73"/>
                      <a:pt x="2" y="74"/>
                    </a:cubicBezTo>
                    <a:cubicBezTo>
                      <a:pt x="6" y="80"/>
                      <a:pt x="14" y="84"/>
                      <a:pt x="23" y="85"/>
                    </a:cubicBezTo>
                    <a:cubicBezTo>
                      <a:pt x="23" y="92"/>
                      <a:pt x="23" y="92"/>
                      <a:pt x="23" y="92"/>
                    </a:cubicBezTo>
                    <a:cubicBezTo>
                      <a:pt x="23" y="93"/>
                      <a:pt x="24" y="94"/>
                      <a:pt x="25" y="94"/>
                    </a:cubicBezTo>
                    <a:cubicBezTo>
                      <a:pt x="31" y="94"/>
                      <a:pt x="31" y="94"/>
                      <a:pt x="31" y="94"/>
                    </a:cubicBezTo>
                    <a:cubicBezTo>
                      <a:pt x="32" y="94"/>
                      <a:pt x="33" y="93"/>
                      <a:pt x="33" y="92"/>
                    </a:cubicBezTo>
                    <a:cubicBezTo>
                      <a:pt x="33" y="86"/>
                      <a:pt x="33" y="86"/>
                      <a:pt x="33" y="86"/>
                    </a:cubicBezTo>
                    <a:cubicBezTo>
                      <a:pt x="40" y="85"/>
                      <a:pt x="46" y="83"/>
                      <a:pt x="49" y="80"/>
                    </a:cubicBezTo>
                    <a:cubicBezTo>
                      <a:pt x="55" y="75"/>
                      <a:pt x="58" y="66"/>
                      <a:pt x="55" y="59"/>
                    </a:cubicBezTo>
                    <a:cubicBezTo>
                      <a:pt x="52" y="50"/>
                      <a:pt x="41" y="46"/>
                      <a:pt x="33" y="42"/>
                    </a:cubicBezTo>
                    <a:cubicBezTo>
                      <a:pt x="32" y="42"/>
                      <a:pt x="32" y="42"/>
                      <a:pt x="32" y="42"/>
                    </a:cubicBezTo>
                    <a:cubicBezTo>
                      <a:pt x="29" y="41"/>
                      <a:pt x="25" y="39"/>
                      <a:pt x="24" y="38"/>
                    </a:cubicBezTo>
                    <a:cubicBezTo>
                      <a:pt x="24" y="38"/>
                      <a:pt x="23" y="38"/>
                      <a:pt x="23" y="38"/>
                    </a:cubicBezTo>
                    <a:cubicBezTo>
                      <a:pt x="21" y="37"/>
                      <a:pt x="19" y="36"/>
                      <a:pt x="17" y="34"/>
                    </a:cubicBezTo>
                    <a:cubicBezTo>
                      <a:pt x="16" y="31"/>
                      <a:pt x="16" y="27"/>
                      <a:pt x="18" y="25"/>
                    </a:cubicBezTo>
                    <a:cubicBezTo>
                      <a:pt x="22" y="22"/>
                      <a:pt x="25" y="21"/>
                      <a:pt x="28" y="21"/>
                    </a:cubicBezTo>
                    <a:cubicBezTo>
                      <a:pt x="30" y="21"/>
                      <a:pt x="33" y="22"/>
                      <a:pt x="35" y="22"/>
                    </a:cubicBezTo>
                    <a:cubicBezTo>
                      <a:pt x="36" y="23"/>
                      <a:pt x="39" y="25"/>
                      <a:pt x="41" y="27"/>
                    </a:cubicBezTo>
                    <a:cubicBezTo>
                      <a:pt x="41" y="27"/>
                      <a:pt x="42" y="27"/>
                      <a:pt x="42" y="27"/>
                    </a:cubicBezTo>
                    <a:cubicBezTo>
                      <a:pt x="42" y="27"/>
                      <a:pt x="42" y="28"/>
                      <a:pt x="42" y="28"/>
                    </a:cubicBezTo>
                    <a:cubicBezTo>
                      <a:pt x="42" y="28"/>
                      <a:pt x="42" y="28"/>
                      <a:pt x="43" y="28"/>
                    </a:cubicBezTo>
                    <a:cubicBezTo>
                      <a:pt x="43" y="29"/>
                      <a:pt x="45" y="30"/>
                      <a:pt x="46" y="30"/>
                    </a:cubicBezTo>
                    <a:cubicBezTo>
                      <a:pt x="49" y="30"/>
                      <a:pt x="52" y="28"/>
                      <a:pt x="53" y="26"/>
                    </a:cubicBezTo>
                    <a:cubicBezTo>
                      <a:pt x="54" y="24"/>
                      <a:pt x="54" y="22"/>
                      <a:pt x="53" y="20"/>
                    </a:cubicBezTo>
                    <a:cubicBezTo>
                      <a:pt x="50" y="16"/>
                      <a:pt x="44" y="12"/>
                      <a:pt x="38" y="10"/>
                    </a:cubicBezTo>
                    <a:cubicBezTo>
                      <a:pt x="37" y="10"/>
                      <a:pt x="35" y="9"/>
                      <a:pt x="33" y="9"/>
                    </a:cubicBezTo>
                    <a:cubicBezTo>
                      <a:pt x="33" y="2"/>
                      <a:pt x="33" y="2"/>
                      <a:pt x="33" y="2"/>
                    </a:cubicBezTo>
                    <a:cubicBezTo>
                      <a:pt x="33" y="1"/>
                      <a:pt x="32" y="0"/>
                      <a:pt x="31" y="0"/>
                    </a:cubicBezTo>
                    <a:cubicBezTo>
                      <a:pt x="25" y="0"/>
                      <a:pt x="25" y="0"/>
                      <a:pt x="25" y="0"/>
                    </a:cubicBezTo>
                    <a:cubicBezTo>
                      <a:pt x="24" y="0"/>
                      <a:pt x="23" y="1"/>
                      <a:pt x="23" y="2"/>
                    </a:cubicBezTo>
                    <a:cubicBezTo>
                      <a:pt x="23" y="9"/>
                      <a:pt x="23" y="9"/>
                      <a:pt x="23" y="9"/>
                    </a:cubicBezTo>
                    <a:cubicBezTo>
                      <a:pt x="17" y="10"/>
                      <a:pt x="12" y="13"/>
                      <a:pt x="8" y="16"/>
                    </a:cubicBezTo>
                    <a:cubicBezTo>
                      <a:pt x="2" y="22"/>
                      <a:pt x="0" y="31"/>
                      <a:pt x="4" y="39"/>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51" name="Freeform 44"/>
              <p:cNvSpPr>
                <a:spLocks noEditPoints="1"/>
              </p:cNvSpPr>
              <p:nvPr/>
            </p:nvSpPr>
            <p:spPr bwMode="auto">
              <a:xfrm>
                <a:off x="6332538" y="2943225"/>
                <a:ext cx="336550" cy="395288"/>
              </a:xfrm>
              <a:custGeom>
                <a:avLst/>
                <a:gdLst>
                  <a:gd name="T0" fmla="*/ 31 w 89"/>
                  <a:gd name="T1" fmla="*/ 53 h 104"/>
                  <a:gd name="T2" fmla="*/ 4 w 89"/>
                  <a:gd name="T3" fmla="*/ 104 h 104"/>
                  <a:gd name="T4" fmla="*/ 73 w 89"/>
                  <a:gd name="T5" fmla="*/ 104 h 104"/>
                  <a:gd name="T6" fmla="*/ 73 w 89"/>
                  <a:gd name="T7" fmla="*/ 104 h 104"/>
                  <a:gd name="T8" fmla="*/ 88 w 89"/>
                  <a:gd name="T9" fmla="*/ 89 h 104"/>
                  <a:gd name="T10" fmla="*/ 89 w 89"/>
                  <a:gd name="T11" fmla="*/ 89 h 104"/>
                  <a:gd name="T12" fmla="*/ 89 w 89"/>
                  <a:gd name="T13" fmla="*/ 17 h 104"/>
                  <a:gd name="T14" fmla="*/ 88 w 89"/>
                  <a:gd name="T15" fmla="*/ 17 h 104"/>
                  <a:gd name="T16" fmla="*/ 73 w 89"/>
                  <a:gd name="T17" fmla="*/ 2 h 104"/>
                  <a:gd name="T18" fmla="*/ 73 w 89"/>
                  <a:gd name="T19" fmla="*/ 0 h 104"/>
                  <a:gd name="T20" fmla="*/ 0 w 89"/>
                  <a:gd name="T21" fmla="*/ 0 h 104"/>
                  <a:gd name="T22" fmla="*/ 31 w 89"/>
                  <a:gd name="T23" fmla="*/ 53 h 104"/>
                  <a:gd name="T24" fmla="*/ 58 w 89"/>
                  <a:gd name="T25" fmla="*/ 43 h 104"/>
                  <a:gd name="T26" fmla="*/ 68 w 89"/>
                  <a:gd name="T27" fmla="*/ 53 h 104"/>
                  <a:gd name="T28" fmla="*/ 58 w 89"/>
                  <a:gd name="T29" fmla="*/ 63 h 104"/>
                  <a:gd name="T30" fmla="*/ 48 w 89"/>
                  <a:gd name="T31" fmla="*/ 53 h 104"/>
                  <a:gd name="T32" fmla="*/ 58 w 89"/>
                  <a:gd name="T3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04">
                    <a:moveTo>
                      <a:pt x="31" y="53"/>
                    </a:moveTo>
                    <a:cubicBezTo>
                      <a:pt x="31" y="75"/>
                      <a:pt x="20" y="93"/>
                      <a:pt x="4" y="104"/>
                    </a:cubicBezTo>
                    <a:cubicBezTo>
                      <a:pt x="73" y="104"/>
                      <a:pt x="73" y="104"/>
                      <a:pt x="73" y="104"/>
                    </a:cubicBezTo>
                    <a:cubicBezTo>
                      <a:pt x="73" y="104"/>
                      <a:pt x="73" y="104"/>
                      <a:pt x="73" y="104"/>
                    </a:cubicBezTo>
                    <a:cubicBezTo>
                      <a:pt x="73" y="96"/>
                      <a:pt x="80" y="89"/>
                      <a:pt x="88" y="89"/>
                    </a:cubicBezTo>
                    <a:cubicBezTo>
                      <a:pt x="88" y="89"/>
                      <a:pt x="89" y="89"/>
                      <a:pt x="89" y="89"/>
                    </a:cubicBezTo>
                    <a:cubicBezTo>
                      <a:pt x="89" y="17"/>
                      <a:pt x="89" y="17"/>
                      <a:pt x="89" y="17"/>
                    </a:cubicBezTo>
                    <a:cubicBezTo>
                      <a:pt x="89" y="17"/>
                      <a:pt x="88" y="17"/>
                      <a:pt x="88" y="17"/>
                    </a:cubicBezTo>
                    <a:cubicBezTo>
                      <a:pt x="80" y="17"/>
                      <a:pt x="73" y="11"/>
                      <a:pt x="73" y="2"/>
                    </a:cubicBezTo>
                    <a:cubicBezTo>
                      <a:pt x="73" y="1"/>
                      <a:pt x="73" y="1"/>
                      <a:pt x="73" y="0"/>
                    </a:cubicBezTo>
                    <a:cubicBezTo>
                      <a:pt x="0" y="0"/>
                      <a:pt x="0" y="0"/>
                      <a:pt x="0" y="0"/>
                    </a:cubicBezTo>
                    <a:cubicBezTo>
                      <a:pt x="19" y="10"/>
                      <a:pt x="31" y="30"/>
                      <a:pt x="31" y="53"/>
                    </a:cubicBezTo>
                    <a:close/>
                    <a:moveTo>
                      <a:pt x="58" y="43"/>
                    </a:moveTo>
                    <a:cubicBezTo>
                      <a:pt x="63" y="43"/>
                      <a:pt x="68" y="48"/>
                      <a:pt x="68" y="53"/>
                    </a:cubicBezTo>
                    <a:cubicBezTo>
                      <a:pt x="68" y="59"/>
                      <a:pt x="63" y="63"/>
                      <a:pt x="58" y="63"/>
                    </a:cubicBezTo>
                    <a:cubicBezTo>
                      <a:pt x="52" y="63"/>
                      <a:pt x="48" y="59"/>
                      <a:pt x="48" y="53"/>
                    </a:cubicBezTo>
                    <a:cubicBezTo>
                      <a:pt x="48" y="48"/>
                      <a:pt x="52" y="43"/>
                      <a:pt x="58" y="43"/>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52" name="Freeform 45"/>
              <p:cNvSpPr>
                <a:spLocks noEditPoints="1"/>
              </p:cNvSpPr>
              <p:nvPr/>
            </p:nvSpPr>
            <p:spPr bwMode="auto">
              <a:xfrm>
                <a:off x="5730875" y="2943225"/>
                <a:ext cx="374650" cy="395288"/>
              </a:xfrm>
              <a:custGeom>
                <a:avLst/>
                <a:gdLst>
                  <a:gd name="T0" fmla="*/ 15 w 99"/>
                  <a:gd name="T1" fmla="*/ 104 h 104"/>
                  <a:gd name="T2" fmla="*/ 15 w 99"/>
                  <a:gd name="T3" fmla="*/ 104 h 104"/>
                  <a:gd name="T4" fmla="*/ 95 w 99"/>
                  <a:gd name="T5" fmla="*/ 104 h 104"/>
                  <a:gd name="T6" fmla="*/ 67 w 99"/>
                  <a:gd name="T7" fmla="*/ 53 h 104"/>
                  <a:gd name="T8" fmla="*/ 99 w 99"/>
                  <a:gd name="T9" fmla="*/ 0 h 104"/>
                  <a:gd name="T10" fmla="*/ 15 w 99"/>
                  <a:gd name="T11" fmla="*/ 0 h 104"/>
                  <a:gd name="T12" fmla="*/ 15 w 99"/>
                  <a:gd name="T13" fmla="*/ 2 h 104"/>
                  <a:gd name="T14" fmla="*/ 0 w 99"/>
                  <a:gd name="T15" fmla="*/ 17 h 104"/>
                  <a:gd name="T16" fmla="*/ 0 w 99"/>
                  <a:gd name="T17" fmla="*/ 17 h 104"/>
                  <a:gd name="T18" fmla="*/ 0 w 99"/>
                  <a:gd name="T19" fmla="*/ 89 h 104"/>
                  <a:gd name="T20" fmla="*/ 0 w 99"/>
                  <a:gd name="T21" fmla="*/ 89 h 104"/>
                  <a:gd name="T22" fmla="*/ 15 w 99"/>
                  <a:gd name="T23" fmla="*/ 104 h 104"/>
                  <a:gd name="T24" fmla="*/ 31 w 99"/>
                  <a:gd name="T25" fmla="*/ 43 h 104"/>
                  <a:gd name="T26" fmla="*/ 41 w 99"/>
                  <a:gd name="T27" fmla="*/ 53 h 104"/>
                  <a:gd name="T28" fmla="*/ 31 w 99"/>
                  <a:gd name="T29" fmla="*/ 63 h 104"/>
                  <a:gd name="T30" fmla="*/ 21 w 99"/>
                  <a:gd name="T31" fmla="*/ 53 h 104"/>
                  <a:gd name="T32" fmla="*/ 31 w 99"/>
                  <a:gd name="T3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04">
                    <a:moveTo>
                      <a:pt x="15" y="104"/>
                    </a:moveTo>
                    <a:cubicBezTo>
                      <a:pt x="15" y="104"/>
                      <a:pt x="15" y="104"/>
                      <a:pt x="15" y="104"/>
                    </a:cubicBezTo>
                    <a:cubicBezTo>
                      <a:pt x="95" y="104"/>
                      <a:pt x="95" y="104"/>
                      <a:pt x="95" y="104"/>
                    </a:cubicBezTo>
                    <a:cubicBezTo>
                      <a:pt x="78" y="93"/>
                      <a:pt x="67" y="75"/>
                      <a:pt x="67" y="53"/>
                    </a:cubicBezTo>
                    <a:cubicBezTo>
                      <a:pt x="67" y="30"/>
                      <a:pt x="80" y="10"/>
                      <a:pt x="99" y="0"/>
                    </a:cubicBezTo>
                    <a:cubicBezTo>
                      <a:pt x="15" y="0"/>
                      <a:pt x="15" y="0"/>
                      <a:pt x="15" y="0"/>
                    </a:cubicBezTo>
                    <a:cubicBezTo>
                      <a:pt x="15" y="1"/>
                      <a:pt x="15" y="1"/>
                      <a:pt x="15" y="2"/>
                    </a:cubicBezTo>
                    <a:cubicBezTo>
                      <a:pt x="15" y="11"/>
                      <a:pt x="9" y="17"/>
                      <a:pt x="0" y="17"/>
                    </a:cubicBezTo>
                    <a:cubicBezTo>
                      <a:pt x="0" y="17"/>
                      <a:pt x="0" y="17"/>
                      <a:pt x="0" y="17"/>
                    </a:cubicBezTo>
                    <a:cubicBezTo>
                      <a:pt x="0" y="89"/>
                      <a:pt x="0" y="89"/>
                      <a:pt x="0" y="89"/>
                    </a:cubicBezTo>
                    <a:cubicBezTo>
                      <a:pt x="0" y="89"/>
                      <a:pt x="0" y="89"/>
                      <a:pt x="0" y="89"/>
                    </a:cubicBezTo>
                    <a:cubicBezTo>
                      <a:pt x="9" y="89"/>
                      <a:pt x="15" y="96"/>
                      <a:pt x="15" y="104"/>
                    </a:cubicBezTo>
                    <a:close/>
                    <a:moveTo>
                      <a:pt x="31" y="43"/>
                    </a:moveTo>
                    <a:cubicBezTo>
                      <a:pt x="36" y="43"/>
                      <a:pt x="41" y="48"/>
                      <a:pt x="41" y="53"/>
                    </a:cubicBezTo>
                    <a:cubicBezTo>
                      <a:pt x="41" y="59"/>
                      <a:pt x="36" y="63"/>
                      <a:pt x="31" y="63"/>
                    </a:cubicBezTo>
                    <a:cubicBezTo>
                      <a:pt x="25" y="63"/>
                      <a:pt x="21" y="59"/>
                      <a:pt x="21" y="53"/>
                    </a:cubicBezTo>
                    <a:cubicBezTo>
                      <a:pt x="21" y="48"/>
                      <a:pt x="25" y="43"/>
                      <a:pt x="31" y="43"/>
                    </a:cubicBez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grpSp>
        <p:nvGrpSpPr>
          <p:cNvPr id="3" name="组合 2"/>
          <p:cNvGrpSpPr/>
          <p:nvPr/>
        </p:nvGrpSpPr>
        <p:grpSpPr>
          <a:xfrm>
            <a:off x="9607943" y="3887114"/>
            <a:ext cx="1466031" cy="1466031"/>
            <a:chOff x="9607943" y="3887114"/>
            <a:chExt cx="1466031" cy="1466031"/>
          </a:xfrm>
          <a:solidFill>
            <a:schemeClr val="bg1"/>
          </a:solidFill>
        </p:grpSpPr>
        <p:sp>
          <p:nvSpPr>
            <p:cNvPr id="53" name="泪滴形 52"/>
            <p:cNvSpPr/>
            <p:nvPr/>
          </p:nvSpPr>
          <p:spPr>
            <a:xfrm rot="13500000" flipV="1">
              <a:off x="9607943" y="3887114"/>
              <a:ext cx="1466031" cy="1466031"/>
            </a:xfrm>
            <a:prstGeom prst="teardrop">
              <a:avLst>
                <a:gd name="adj" fmla="val 10925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nvGrpSpPr>
            <p:cNvPr id="54" name="组合 53"/>
            <p:cNvGrpSpPr/>
            <p:nvPr/>
          </p:nvGrpSpPr>
          <p:grpSpPr>
            <a:xfrm>
              <a:off x="9969628" y="4323621"/>
              <a:ext cx="742659" cy="567676"/>
              <a:chOff x="5513388" y="2992438"/>
              <a:chExt cx="1158875" cy="885825"/>
            </a:xfrm>
            <a:grpFill/>
          </p:grpSpPr>
          <p:sp>
            <p:nvSpPr>
              <p:cNvPr id="55" name="Freeform 49"/>
              <p:cNvSpPr>
                <a:spLocks noEditPoints="1"/>
              </p:cNvSpPr>
              <p:nvPr/>
            </p:nvSpPr>
            <p:spPr bwMode="auto">
              <a:xfrm>
                <a:off x="5513388" y="2992438"/>
                <a:ext cx="1158875" cy="885825"/>
              </a:xfrm>
              <a:custGeom>
                <a:avLst/>
                <a:gdLst>
                  <a:gd name="T0" fmla="*/ 306 w 306"/>
                  <a:gd name="T1" fmla="*/ 139 h 233"/>
                  <a:gd name="T2" fmla="*/ 306 w 306"/>
                  <a:gd name="T3" fmla="*/ 37 h 233"/>
                  <a:gd name="T4" fmla="*/ 268 w 306"/>
                  <a:gd name="T5" fmla="*/ 0 h 233"/>
                  <a:gd name="T6" fmla="*/ 237 w 306"/>
                  <a:gd name="T7" fmla="*/ 0 h 233"/>
                  <a:gd name="T8" fmla="*/ 139 w 306"/>
                  <a:gd name="T9" fmla="*/ 0 h 233"/>
                  <a:gd name="T10" fmla="*/ 107 w 306"/>
                  <a:gd name="T11" fmla="*/ 0 h 233"/>
                  <a:gd name="T12" fmla="*/ 70 w 306"/>
                  <a:gd name="T13" fmla="*/ 37 h 233"/>
                  <a:gd name="T14" fmla="*/ 70 w 306"/>
                  <a:gd name="T15" fmla="*/ 69 h 233"/>
                  <a:gd name="T16" fmla="*/ 56 w 306"/>
                  <a:gd name="T17" fmla="*/ 69 h 233"/>
                  <a:gd name="T18" fmla="*/ 30 w 306"/>
                  <a:gd name="T19" fmla="*/ 69 h 233"/>
                  <a:gd name="T20" fmla="*/ 0 w 306"/>
                  <a:gd name="T21" fmla="*/ 99 h 233"/>
                  <a:gd name="T22" fmla="*/ 0 w 306"/>
                  <a:gd name="T23" fmla="*/ 181 h 233"/>
                  <a:gd name="T24" fmla="*/ 10 w 306"/>
                  <a:gd name="T25" fmla="*/ 203 h 233"/>
                  <a:gd name="T26" fmla="*/ 3 w 306"/>
                  <a:gd name="T27" fmla="*/ 230 h 233"/>
                  <a:gd name="T28" fmla="*/ 32 w 306"/>
                  <a:gd name="T29" fmla="*/ 211 h 233"/>
                  <a:gd name="T30" fmla="*/ 149 w 306"/>
                  <a:gd name="T31" fmla="*/ 211 h 233"/>
                  <a:gd name="T32" fmla="*/ 160 w 306"/>
                  <a:gd name="T33" fmla="*/ 211 h 233"/>
                  <a:gd name="T34" fmla="*/ 190 w 306"/>
                  <a:gd name="T35" fmla="*/ 181 h 233"/>
                  <a:gd name="T36" fmla="*/ 190 w 306"/>
                  <a:gd name="T37" fmla="*/ 177 h 233"/>
                  <a:gd name="T38" fmla="*/ 267 w 306"/>
                  <a:gd name="T39" fmla="*/ 177 h 233"/>
                  <a:gd name="T40" fmla="*/ 300 w 306"/>
                  <a:gd name="T41" fmla="*/ 198 h 233"/>
                  <a:gd name="T42" fmla="*/ 294 w 306"/>
                  <a:gd name="T43" fmla="*/ 167 h 233"/>
                  <a:gd name="T44" fmla="*/ 306 w 306"/>
                  <a:gd name="T45" fmla="*/ 139 h 233"/>
                  <a:gd name="T46" fmla="*/ 291 w 306"/>
                  <a:gd name="T47" fmla="*/ 137 h 233"/>
                  <a:gd name="T48" fmla="*/ 283 w 306"/>
                  <a:gd name="T49" fmla="*/ 155 h 233"/>
                  <a:gd name="T50" fmla="*/ 279 w 306"/>
                  <a:gd name="T51" fmla="*/ 163 h 233"/>
                  <a:gd name="T52" fmla="*/ 280 w 306"/>
                  <a:gd name="T53" fmla="*/ 171 h 233"/>
                  <a:gd name="T54" fmla="*/ 273 w 306"/>
                  <a:gd name="T55" fmla="*/ 165 h 233"/>
                  <a:gd name="T56" fmla="*/ 265 w 306"/>
                  <a:gd name="T57" fmla="*/ 161 h 233"/>
                  <a:gd name="T58" fmla="*/ 110 w 306"/>
                  <a:gd name="T59" fmla="*/ 161 h 233"/>
                  <a:gd name="T60" fmla="*/ 85 w 306"/>
                  <a:gd name="T61" fmla="*/ 137 h 233"/>
                  <a:gd name="T62" fmla="*/ 85 w 306"/>
                  <a:gd name="T63" fmla="*/ 39 h 233"/>
                  <a:gd name="T64" fmla="*/ 110 w 306"/>
                  <a:gd name="T65" fmla="*/ 15 h 233"/>
                  <a:gd name="T66" fmla="*/ 266 w 306"/>
                  <a:gd name="T67" fmla="*/ 15 h 233"/>
                  <a:gd name="T68" fmla="*/ 291 w 306"/>
                  <a:gd name="T69" fmla="*/ 39 h 233"/>
                  <a:gd name="T70" fmla="*/ 291 w 306"/>
                  <a:gd name="T71" fmla="*/ 13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6" h="233">
                    <a:moveTo>
                      <a:pt x="306" y="139"/>
                    </a:moveTo>
                    <a:cubicBezTo>
                      <a:pt x="306" y="37"/>
                      <a:pt x="306" y="37"/>
                      <a:pt x="306" y="37"/>
                    </a:cubicBezTo>
                    <a:cubicBezTo>
                      <a:pt x="306" y="16"/>
                      <a:pt x="289" y="0"/>
                      <a:pt x="268" y="0"/>
                    </a:cubicBezTo>
                    <a:cubicBezTo>
                      <a:pt x="237" y="0"/>
                      <a:pt x="237" y="0"/>
                      <a:pt x="237" y="0"/>
                    </a:cubicBezTo>
                    <a:cubicBezTo>
                      <a:pt x="139" y="0"/>
                      <a:pt x="139" y="0"/>
                      <a:pt x="139" y="0"/>
                    </a:cubicBezTo>
                    <a:cubicBezTo>
                      <a:pt x="107" y="0"/>
                      <a:pt x="107" y="0"/>
                      <a:pt x="107" y="0"/>
                    </a:cubicBezTo>
                    <a:cubicBezTo>
                      <a:pt x="87" y="0"/>
                      <a:pt x="70" y="16"/>
                      <a:pt x="70" y="37"/>
                    </a:cubicBezTo>
                    <a:cubicBezTo>
                      <a:pt x="70" y="69"/>
                      <a:pt x="70" y="69"/>
                      <a:pt x="70" y="69"/>
                    </a:cubicBezTo>
                    <a:cubicBezTo>
                      <a:pt x="56" y="69"/>
                      <a:pt x="56" y="69"/>
                      <a:pt x="56" y="69"/>
                    </a:cubicBezTo>
                    <a:cubicBezTo>
                      <a:pt x="30" y="69"/>
                      <a:pt x="30" y="69"/>
                      <a:pt x="30" y="69"/>
                    </a:cubicBezTo>
                    <a:cubicBezTo>
                      <a:pt x="14" y="69"/>
                      <a:pt x="0" y="82"/>
                      <a:pt x="0" y="99"/>
                    </a:cubicBezTo>
                    <a:cubicBezTo>
                      <a:pt x="0" y="181"/>
                      <a:pt x="0" y="181"/>
                      <a:pt x="0" y="181"/>
                    </a:cubicBezTo>
                    <a:cubicBezTo>
                      <a:pt x="0" y="190"/>
                      <a:pt x="4" y="197"/>
                      <a:pt x="10" y="203"/>
                    </a:cubicBezTo>
                    <a:cubicBezTo>
                      <a:pt x="10" y="212"/>
                      <a:pt x="9" y="218"/>
                      <a:pt x="3" y="230"/>
                    </a:cubicBezTo>
                    <a:cubicBezTo>
                      <a:pt x="8" y="233"/>
                      <a:pt x="32" y="211"/>
                      <a:pt x="32" y="211"/>
                    </a:cubicBezTo>
                    <a:cubicBezTo>
                      <a:pt x="149" y="211"/>
                      <a:pt x="149" y="211"/>
                      <a:pt x="149" y="211"/>
                    </a:cubicBezTo>
                    <a:cubicBezTo>
                      <a:pt x="160" y="211"/>
                      <a:pt x="160" y="211"/>
                      <a:pt x="160" y="211"/>
                    </a:cubicBezTo>
                    <a:cubicBezTo>
                      <a:pt x="177" y="211"/>
                      <a:pt x="190" y="198"/>
                      <a:pt x="190" y="181"/>
                    </a:cubicBezTo>
                    <a:cubicBezTo>
                      <a:pt x="190" y="177"/>
                      <a:pt x="190" y="177"/>
                      <a:pt x="190" y="177"/>
                    </a:cubicBezTo>
                    <a:cubicBezTo>
                      <a:pt x="267" y="177"/>
                      <a:pt x="267" y="177"/>
                      <a:pt x="267" y="177"/>
                    </a:cubicBezTo>
                    <a:cubicBezTo>
                      <a:pt x="267" y="177"/>
                      <a:pt x="294" y="202"/>
                      <a:pt x="300" y="198"/>
                    </a:cubicBezTo>
                    <a:cubicBezTo>
                      <a:pt x="293" y="182"/>
                      <a:pt x="293" y="177"/>
                      <a:pt x="294" y="167"/>
                    </a:cubicBezTo>
                    <a:cubicBezTo>
                      <a:pt x="301" y="160"/>
                      <a:pt x="306" y="150"/>
                      <a:pt x="306" y="139"/>
                    </a:cubicBezTo>
                    <a:close/>
                    <a:moveTo>
                      <a:pt x="291" y="137"/>
                    </a:moveTo>
                    <a:cubicBezTo>
                      <a:pt x="291" y="144"/>
                      <a:pt x="288" y="150"/>
                      <a:pt x="283" y="155"/>
                    </a:cubicBezTo>
                    <a:cubicBezTo>
                      <a:pt x="281" y="157"/>
                      <a:pt x="280" y="160"/>
                      <a:pt x="279" y="163"/>
                    </a:cubicBezTo>
                    <a:cubicBezTo>
                      <a:pt x="279" y="166"/>
                      <a:pt x="279" y="168"/>
                      <a:pt x="280" y="171"/>
                    </a:cubicBezTo>
                    <a:cubicBezTo>
                      <a:pt x="277" y="169"/>
                      <a:pt x="275" y="167"/>
                      <a:pt x="273" y="165"/>
                    </a:cubicBezTo>
                    <a:cubicBezTo>
                      <a:pt x="271" y="163"/>
                      <a:pt x="268" y="161"/>
                      <a:pt x="265" y="161"/>
                    </a:cubicBezTo>
                    <a:cubicBezTo>
                      <a:pt x="110" y="161"/>
                      <a:pt x="110" y="161"/>
                      <a:pt x="110" y="161"/>
                    </a:cubicBezTo>
                    <a:cubicBezTo>
                      <a:pt x="96" y="161"/>
                      <a:pt x="85" y="151"/>
                      <a:pt x="85" y="137"/>
                    </a:cubicBezTo>
                    <a:cubicBezTo>
                      <a:pt x="85" y="39"/>
                      <a:pt x="85" y="39"/>
                      <a:pt x="85" y="39"/>
                    </a:cubicBezTo>
                    <a:cubicBezTo>
                      <a:pt x="85" y="26"/>
                      <a:pt x="96" y="15"/>
                      <a:pt x="110" y="15"/>
                    </a:cubicBezTo>
                    <a:cubicBezTo>
                      <a:pt x="266" y="15"/>
                      <a:pt x="266" y="15"/>
                      <a:pt x="266" y="15"/>
                    </a:cubicBezTo>
                    <a:cubicBezTo>
                      <a:pt x="280" y="15"/>
                      <a:pt x="291" y="26"/>
                      <a:pt x="291" y="39"/>
                    </a:cubicBezTo>
                    <a:lnTo>
                      <a:pt x="291" y="137"/>
                    </a:lnTo>
                    <a:close/>
                  </a:path>
                </a:pathLst>
              </a:custGeom>
              <a:solidFill>
                <a:srgbClr val="87B0C7"/>
              </a:solidFill>
              <a:ln w="22225">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62" name="Freeform 50"/>
              <p:cNvSpPr>
                <a:spLocks/>
              </p:cNvSpPr>
              <p:nvPr/>
            </p:nvSpPr>
            <p:spPr bwMode="auto">
              <a:xfrm>
                <a:off x="6084888" y="3082926"/>
                <a:ext cx="292100" cy="476250"/>
              </a:xfrm>
              <a:custGeom>
                <a:avLst/>
                <a:gdLst>
                  <a:gd name="T0" fmla="*/ 44 w 77"/>
                  <a:gd name="T1" fmla="*/ 56 h 125"/>
                  <a:gd name="T2" fmla="*/ 42 w 77"/>
                  <a:gd name="T3" fmla="*/ 55 h 125"/>
                  <a:gd name="T4" fmla="*/ 32 w 77"/>
                  <a:gd name="T5" fmla="*/ 51 h 125"/>
                  <a:gd name="T6" fmla="*/ 31 w 77"/>
                  <a:gd name="T7" fmla="*/ 50 h 125"/>
                  <a:gd name="T8" fmla="*/ 23 w 77"/>
                  <a:gd name="T9" fmla="*/ 44 h 125"/>
                  <a:gd name="T10" fmla="*/ 24 w 77"/>
                  <a:gd name="T11" fmla="*/ 33 h 125"/>
                  <a:gd name="T12" fmla="*/ 37 w 77"/>
                  <a:gd name="T13" fmla="*/ 28 h 125"/>
                  <a:gd name="T14" fmla="*/ 46 w 77"/>
                  <a:gd name="T15" fmla="*/ 30 h 125"/>
                  <a:gd name="T16" fmla="*/ 55 w 77"/>
                  <a:gd name="T17" fmla="*/ 35 h 125"/>
                  <a:gd name="T18" fmla="*/ 56 w 77"/>
                  <a:gd name="T19" fmla="*/ 36 h 125"/>
                  <a:gd name="T20" fmla="*/ 56 w 77"/>
                  <a:gd name="T21" fmla="*/ 36 h 125"/>
                  <a:gd name="T22" fmla="*/ 56 w 77"/>
                  <a:gd name="T23" fmla="*/ 37 h 125"/>
                  <a:gd name="T24" fmla="*/ 62 w 77"/>
                  <a:gd name="T25" fmla="*/ 40 h 125"/>
                  <a:gd name="T26" fmla="*/ 71 w 77"/>
                  <a:gd name="T27" fmla="*/ 34 h 125"/>
                  <a:gd name="T28" fmla="*/ 71 w 77"/>
                  <a:gd name="T29" fmla="*/ 27 h 125"/>
                  <a:gd name="T30" fmla="*/ 51 w 77"/>
                  <a:gd name="T31" fmla="*/ 13 h 125"/>
                  <a:gd name="T32" fmla="*/ 44 w 77"/>
                  <a:gd name="T33" fmla="*/ 12 h 125"/>
                  <a:gd name="T34" fmla="*/ 44 w 77"/>
                  <a:gd name="T35" fmla="*/ 3 h 125"/>
                  <a:gd name="T36" fmla="*/ 41 w 77"/>
                  <a:gd name="T37" fmla="*/ 0 h 125"/>
                  <a:gd name="T38" fmla="*/ 33 w 77"/>
                  <a:gd name="T39" fmla="*/ 0 h 125"/>
                  <a:gd name="T40" fmla="*/ 30 w 77"/>
                  <a:gd name="T41" fmla="*/ 3 h 125"/>
                  <a:gd name="T42" fmla="*/ 30 w 77"/>
                  <a:gd name="T43" fmla="*/ 12 h 125"/>
                  <a:gd name="T44" fmla="*/ 10 w 77"/>
                  <a:gd name="T45" fmla="*/ 21 h 125"/>
                  <a:gd name="T46" fmla="*/ 5 w 77"/>
                  <a:gd name="T47" fmla="*/ 51 h 125"/>
                  <a:gd name="T48" fmla="*/ 15 w 77"/>
                  <a:gd name="T49" fmla="*/ 62 h 125"/>
                  <a:gd name="T50" fmla="*/ 42 w 77"/>
                  <a:gd name="T51" fmla="*/ 75 h 125"/>
                  <a:gd name="T52" fmla="*/ 46 w 77"/>
                  <a:gd name="T53" fmla="*/ 77 h 125"/>
                  <a:gd name="T54" fmla="*/ 53 w 77"/>
                  <a:gd name="T55" fmla="*/ 83 h 125"/>
                  <a:gd name="T56" fmla="*/ 51 w 77"/>
                  <a:gd name="T57" fmla="*/ 95 h 125"/>
                  <a:gd name="T58" fmla="*/ 40 w 77"/>
                  <a:gd name="T59" fmla="*/ 98 h 125"/>
                  <a:gd name="T60" fmla="*/ 27 w 77"/>
                  <a:gd name="T61" fmla="*/ 95 h 125"/>
                  <a:gd name="T62" fmla="*/ 18 w 77"/>
                  <a:gd name="T63" fmla="*/ 90 h 125"/>
                  <a:gd name="T64" fmla="*/ 17 w 77"/>
                  <a:gd name="T65" fmla="*/ 89 h 125"/>
                  <a:gd name="T66" fmla="*/ 17 w 77"/>
                  <a:gd name="T67" fmla="*/ 89 h 125"/>
                  <a:gd name="T68" fmla="*/ 17 w 77"/>
                  <a:gd name="T69" fmla="*/ 89 h 125"/>
                  <a:gd name="T70" fmla="*/ 17 w 77"/>
                  <a:gd name="T71" fmla="*/ 88 h 125"/>
                  <a:gd name="T72" fmla="*/ 11 w 77"/>
                  <a:gd name="T73" fmla="*/ 85 h 125"/>
                  <a:gd name="T74" fmla="*/ 2 w 77"/>
                  <a:gd name="T75" fmla="*/ 91 h 125"/>
                  <a:gd name="T76" fmla="*/ 2 w 77"/>
                  <a:gd name="T77" fmla="*/ 99 h 125"/>
                  <a:gd name="T78" fmla="*/ 30 w 77"/>
                  <a:gd name="T79" fmla="*/ 113 h 125"/>
                  <a:gd name="T80" fmla="*/ 30 w 77"/>
                  <a:gd name="T81" fmla="*/ 123 h 125"/>
                  <a:gd name="T82" fmla="*/ 33 w 77"/>
                  <a:gd name="T83" fmla="*/ 125 h 125"/>
                  <a:gd name="T84" fmla="*/ 41 w 77"/>
                  <a:gd name="T85" fmla="*/ 125 h 125"/>
                  <a:gd name="T86" fmla="*/ 44 w 77"/>
                  <a:gd name="T87" fmla="*/ 123 h 125"/>
                  <a:gd name="T88" fmla="*/ 44 w 77"/>
                  <a:gd name="T89" fmla="*/ 114 h 125"/>
                  <a:gd name="T90" fmla="*/ 65 w 77"/>
                  <a:gd name="T91" fmla="*/ 107 h 125"/>
                  <a:gd name="T92" fmla="*/ 73 w 77"/>
                  <a:gd name="T93" fmla="*/ 78 h 125"/>
                  <a:gd name="T94" fmla="*/ 44 w 77"/>
                  <a:gd name="T95" fmla="*/ 5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25">
                    <a:moveTo>
                      <a:pt x="44" y="56"/>
                    </a:moveTo>
                    <a:cubicBezTo>
                      <a:pt x="42" y="55"/>
                      <a:pt x="42" y="55"/>
                      <a:pt x="42" y="55"/>
                    </a:cubicBezTo>
                    <a:cubicBezTo>
                      <a:pt x="38" y="54"/>
                      <a:pt x="33" y="51"/>
                      <a:pt x="32" y="51"/>
                    </a:cubicBezTo>
                    <a:cubicBezTo>
                      <a:pt x="32" y="51"/>
                      <a:pt x="31" y="50"/>
                      <a:pt x="31" y="50"/>
                    </a:cubicBezTo>
                    <a:cubicBezTo>
                      <a:pt x="27" y="49"/>
                      <a:pt x="25" y="48"/>
                      <a:pt x="23" y="44"/>
                    </a:cubicBezTo>
                    <a:cubicBezTo>
                      <a:pt x="20" y="41"/>
                      <a:pt x="21" y="35"/>
                      <a:pt x="24" y="33"/>
                    </a:cubicBezTo>
                    <a:cubicBezTo>
                      <a:pt x="28" y="29"/>
                      <a:pt x="34" y="28"/>
                      <a:pt x="37" y="28"/>
                    </a:cubicBezTo>
                    <a:cubicBezTo>
                      <a:pt x="40" y="28"/>
                      <a:pt x="43" y="29"/>
                      <a:pt x="46" y="30"/>
                    </a:cubicBezTo>
                    <a:cubicBezTo>
                      <a:pt x="48" y="30"/>
                      <a:pt x="52" y="33"/>
                      <a:pt x="55" y="35"/>
                    </a:cubicBezTo>
                    <a:cubicBezTo>
                      <a:pt x="55" y="35"/>
                      <a:pt x="55" y="36"/>
                      <a:pt x="56" y="36"/>
                    </a:cubicBezTo>
                    <a:cubicBezTo>
                      <a:pt x="56" y="36"/>
                      <a:pt x="56" y="36"/>
                      <a:pt x="56" y="36"/>
                    </a:cubicBezTo>
                    <a:cubicBezTo>
                      <a:pt x="56" y="37"/>
                      <a:pt x="56" y="37"/>
                      <a:pt x="56" y="37"/>
                    </a:cubicBezTo>
                    <a:cubicBezTo>
                      <a:pt x="58" y="39"/>
                      <a:pt x="59" y="40"/>
                      <a:pt x="62" y="40"/>
                    </a:cubicBezTo>
                    <a:cubicBezTo>
                      <a:pt x="65" y="40"/>
                      <a:pt x="69" y="37"/>
                      <a:pt x="71" y="34"/>
                    </a:cubicBezTo>
                    <a:cubicBezTo>
                      <a:pt x="72" y="32"/>
                      <a:pt x="72" y="29"/>
                      <a:pt x="71" y="27"/>
                    </a:cubicBezTo>
                    <a:cubicBezTo>
                      <a:pt x="67" y="20"/>
                      <a:pt x="58" y="15"/>
                      <a:pt x="51" y="13"/>
                    </a:cubicBezTo>
                    <a:cubicBezTo>
                      <a:pt x="48" y="13"/>
                      <a:pt x="46" y="12"/>
                      <a:pt x="44" y="12"/>
                    </a:cubicBezTo>
                    <a:cubicBezTo>
                      <a:pt x="44" y="3"/>
                      <a:pt x="44" y="3"/>
                      <a:pt x="44" y="3"/>
                    </a:cubicBezTo>
                    <a:cubicBezTo>
                      <a:pt x="44" y="1"/>
                      <a:pt x="43" y="0"/>
                      <a:pt x="41" y="0"/>
                    </a:cubicBezTo>
                    <a:cubicBezTo>
                      <a:pt x="33" y="0"/>
                      <a:pt x="33" y="0"/>
                      <a:pt x="33" y="0"/>
                    </a:cubicBezTo>
                    <a:cubicBezTo>
                      <a:pt x="31" y="0"/>
                      <a:pt x="30" y="1"/>
                      <a:pt x="30" y="3"/>
                    </a:cubicBezTo>
                    <a:cubicBezTo>
                      <a:pt x="30" y="12"/>
                      <a:pt x="30" y="12"/>
                      <a:pt x="30" y="12"/>
                    </a:cubicBezTo>
                    <a:cubicBezTo>
                      <a:pt x="22" y="14"/>
                      <a:pt x="15" y="17"/>
                      <a:pt x="10" y="21"/>
                    </a:cubicBezTo>
                    <a:cubicBezTo>
                      <a:pt x="2" y="29"/>
                      <a:pt x="0" y="41"/>
                      <a:pt x="5" y="51"/>
                    </a:cubicBezTo>
                    <a:cubicBezTo>
                      <a:pt x="7" y="56"/>
                      <a:pt x="11" y="60"/>
                      <a:pt x="15" y="62"/>
                    </a:cubicBezTo>
                    <a:cubicBezTo>
                      <a:pt x="18" y="64"/>
                      <a:pt x="34" y="71"/>
                      <a:pt x="42" y="75"/>
                    </a:cubicBezTo>
                    <a:cubicBezTo>
                      <a:pt x="46" y="77"/>
                      <a:pt x="46" y="77"/>
                      <a:pt x="46" y="77"/>
                    </a:cubicBezTo>
                    <a:cubicBezTo>
                      <a:pt x="49" y="79"/>
                      <a:pt x="52" y="81"/>
                      <a:pt x="53" y="83"/>
                    </a:cubicBezTo>
                    <a:cubicBezTo>
                      <a:pt x="55" y="87"/>
                      <a:pt x="54" y="92"/>
                      <a:pt x="51" y="95"/>
                    </a:cubicBezTo>
                    <a:cubicBezTo>
                      <a:pt x="49" y="97"/>
                      <a:pt x="45" y="98"/>
                      <a:pt x="40" y="98"/>
                    </a:cubicBezTo>
                    <a:cubicBezTo>
                      <a:pt x="36" y="98"/>
                      <a:pt x="31" y="97"/>
                      <a:pt x="27" y="95"/>
                    </a:cubicBezTo>
                    <a:cubicBezTo>
                      <a:pt x="24" y="94"/>
                      <a:pt x="21" y="92"/>
                      <a:pt x="18" y="90"/>
                    </a:cubicBezTo>
                    <a:cubicBezTo>
                      <a:pt x="18" y="90"/>
                      <a:pt x="18" y="90"/>
                      <a:pt x="17" y="89"/>
                    </a:cubicBezTo>
                    <a:cubicBezTo>
                      <a:pt x="17" y="89"/>
                      <a:pt x="17" y="89"/>
                      <a:pt x="17" y="89"/>
                    </a:cubicBezTo>
                    <a:cubicBezTo>
                      <a:pt x="17" y="89"/>
                      <a:pt x="17" y="89"/>
                      <a:pt x="17" y="89"/>
                    </a:cubicBezTo>
                    <a:cubicBezTo>
                      <a:pt x="17" y="89"/>
                      <a:pt x="17" y="88"/>
                      <a:pt x="17" y="88"/>
                    </a:cubicBezTo>
                    <a:cubicBezTo>
                      <a:pt x="15" y="86"/>
                      <a:pt x="14" y="85"/>
                      <a:pt x="11" y="85"/>
                    </a:cubicBezTo>
                    <a:cubicBezTo>
                      <a:pt x="8" y="85"/>
                      <a:pt x="4" y="88"/>
                      <a:pt x="2" y="91"/>
                    </a:cubicBezTo>
                    <a:cubicBezTo>
                      <a:pt x="1" y="94"/>
                      <a:pt x="1" y="96"/>
                      <a:pt x="2" y="99"/>
                    </a:cubicBezTo>
                    <a:cubicBezTo>
                      <a:pt x="7" y="107"/>
                      <a:pt x="19" y="112"/>
                      <a:pt x="30" y="113"/>
                    </a:cubicBezTo>
                    <a:cubicBezTo>
                      <a:pt x="30" y="123"/>
                      <a:pt x="30" y="123"/>
                      <a:pt x="30" y="123"/>
                    </a:cubicBezTo>
                    <a:cubicBezTo>
                      <a:pt x="30" y="124"/>
                      <a:pt x="31" y="125"/>
                      <a:pt x="33" y="125"/>
                    </a:cubicBezTo>
                    <a:cubicBezTo>
                      <a:pt x="41" y="125"/>
                      <a:pt x="41" y="125"/>
                      <a:pt x="41" y="125"/>
                    </a:cubicBezTo>
                    <a:cubicBezTo>
                      <a:pt x="43" y="125"/>
                      <a:pt x="44" y="124"/>
                      <a:pt x="44" y="123"/>
                    </a:cubicBezTo>
                    <a:cubicBezTo>
                      <a:pt x="44" y="114"/>
                      <a:pt x="44" y="114"/>
                      <a:pt x="44" y="114"/>
                    </a:cubicBezTo>
                    <a:cubicBezTo>
                      <a:pt x="53" y="113"/>
                      <a:pt x="60" y="111"/>
                      <a:pt x="65" y="107"/>
                    </a:cubicBezTo>
                    <a:cubicBezTo>
                      <a:pt x="73" y="99"/>
                      <a:pt x="77" y="88"/>
                      <a:pt x="73" y="78"/>
                    </a:cubicBezTo>
                    <a:cubicBezTo>
                      <a:pt x="69" y="67"/>
                      <a:pt x="55" y="61"/>
                      <a:pt x="44" y="56"/>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sp>
        <p:nvSpPr>
          <p:cNvPr id="25648" name="矩形 63"/>
          <p:cNvSpPr>
            <a:spLocks noChangeArrowheads="1"/>
          </p:cNvSpPr>
          <p:nvPr/>
        </p:nvSpPr>
        <p:spPr bwMode="auto">
          <a:xfrm>
            <a:off x="2874963" y="2100263"/>
            <a:ext cx="1211262" cy="400050"/>
          </a:xfrm>
          <a:prstGeom prst="rect">
            <a:avLst/>
          </a:prstGeom>
          <a:noFill/>
          <a:ln w="9525">
            <a:noFill/>
            <a:miter lim="800000"/>
            <a:headEnd/>
            <a:tailEnd/>
          </a:ln>
        </p:spPr>
        <p:txBody>
          <a:bodyPr wrap="none">
            <a:spAutoFit/>
          </a:bodyPr>
          <a:lstStyle/>
          <a:p>
            <a:pPr algn="ctr"/>
            <a:r>
              <a:rPr lang="zh-CN" altLang="en-US" sz="2000">
                <a:solidFill>
                  <a:schemeClr val="bg1"/>
                </a:solidFill>
                <a:latin typeface="+mn-ea"/>
                <a:cs typeface="+mn-ea"/>
              </a:rPr>
              <a:t>添加标题</a:t>
            </a:r>
            <a:endParaRPr lang="en-US" altLang="zh-CN" sz="2000">
              <a:solidFill>
                <a:schemeClr val="bg1"/>
              </a:solidFill>
              <a:latin typeface="+mn-ea"/>
              <a:cs typeface="+mn-ea"/>
            </a:endParaRPr>
          </a:p>
        </p:txBody>
      </p:sp>
      <p:sp>
        <p:nvSpPr>
          <p:cNvPr id="25649" name="矩形 64"/>
          <p:cNvSpPr>
            <a:spLocks noChangeArrowheads="1"/>
          </p:cNvSpPr>
          <p:nvPr/>
        </p:nvSpPr>
        <p:spPr bwMode="auto">
          <a:xfrm>
            <a:off x="6281738" y="2100263"/>
            <a:ext cx="1211262" cy="400050"/>
          </a:xfrm>
          <a:prstGeom prst="rect">
            <a:avLst/>
          </a:prstGeom>
          <a:noFill/>
          <a:ln w="9525">
            <a:noFill/>
            <a:miter lim="800000"/>
            <a:headEnd/>
            <a:tailEnd/>
          </a:ln>
        </p:spPr>
        <p:txBody>
          <a:bodyPr wrap="none">
            <a:spAutoFit/>
          </a:bodyPr>
          <a:lstStyle/>
          <a:p>
            <a:pPr algn="ctr"/>
            <a:r>
              <a:rPr lang="zh-CN" altLang="en-US" sz="2000" dirty="0">
                <a:solidFill>
                  <a:schemeClr val="bg1"/>
                </a:solidFill>
                <a:latin typeface="+mn-ea"/>
                <a:cs typeface="+mn-ea"/>
              </a:rPr>
              <a:t>添加标题</a:t>
            </a:r>
            <a:endParaRPr lang="en-US" altLang="zh-CN" sz="2000" dirty="0">
              <a:solidFill>
                <a:schemeClr val="bg1"/>
              </a:solidFill>
              <a:latin typeface="+mn-ea"/>
              <a:cs typeface="+mn-ea"/>
            </a:endParaRPr>
          </a:p>
        </p:txBody>
      </p:sp>
      <p:sp>
        <p:nvSpPr>
          <p:cNvPr id="25650" name="矩形 65"/>
          <p:cNvSpPr>
            <a:spLocks noChangeArrowheads="1"/>
          </p:cNvSpPr>
          <p:nvPr/>
        </p:nvSpPr>
        <p:spPr bwMode="auto">
          <a:xfrm>
            <a:off x="9729788" y="2100263"/>
            <a:ext cx="1211262" cy="400050"/>
          </a:xfrm>
          <a:prstGeom prst="rect">
            <a:avLst/>
          </a:prstGeom>
          <a:noFill/>
          <a:ln w="9525">
            <a:noFill/>
            <a:miter lim="800000"/>
            <a:headEnd/>
            <a:tailEnd/>
          </a:ln>
        </p:spPr>
        <p:txBody>
          <a:bodyPr wrap="none">
            <a:spAutoFit/>
          </a:bodyPr>
          <a:lstStyle/>
          <a:p>
            <a:pPr algn="ctr"/>
            <a:r>
              <a:rPr lang="zh-CN" altLang="en-US" sz="2000" dirty="0">
                <a:solidFill>
                  <a:schemeClr val="bg1"/>
                </a:solidFill>
                <a:latin typeface="+mn-ea"/>
                <a:cs typeface="+mn-ea"/>
              </a:rPr>
              <a:t>添加标题</a:t>
            </a:r>
            <a:endParaRPr lang="en-US" altLang="zh-CN" sz="2000" dirty="0">
              <a:solidFill>
                <a:schemeClr val="bg1"/>
              </a:solidFill>
              <a:latin typeface="+mn-ea"/>
              <a:cs typeface="+mn-ea"/>
            </a:endParaRPr>
          </a:p>
        </p:txBody>
      </p:sp>
      <p:sp>
        <p:nvSpPr>
          <p:cNvPr id="25651" name="矩形 66"/>
          <p:cNvSpPr>
            <a:spLocks noChangeArrowheads="1"/>
          </p:cNvSpPr>
          <p:nvPr/>
        </p:nvSpPr>
        <p:spPr bwMode="auto">
          <a:xfrm>
            <a:off x="1114425" y="4381500"/>
            <a:ext cx="1211263" cy="400050"/>
          </a:xfrm>
          <a:prstGeom prst="rect">
            <a:avLst/>
          </a:prstGeom>
          <a:noFill/>
          <a:ln w="9525">
            <a:noFill/>
            <a:miter lim="800000"/>
            <a:headEnd/>
            <a:tailEnd/>
          </a:ln>
        </p:spPr>
        <p:txBody>
          <a:bodyPr wrap="none">
            <a:spAutoFit/>
          </a:bodyPr>
          <a:lstStyle/>
          <a:p>
            <a:pPr algn="ctr"/>
            <a:r>
              <a:rPr lang="zh-CN" altLang="en-US" sz="2000">
                <a:solidFill>
                  <a:schemeClr val="bg1"/>
                </a:solidFill>
                <a:latin typeface="+mn-ea"/>
                <a:cs typeface="+mn-ea"/>
              </a:rPr>
              <a:t>添加标题</a:t>
            </a:r>
            <a:endParaRPr lang="en-US" altLang="zh-CN" sz="2000">
              <a:solidFill>
                <a:schemeClr val="bg1"/>
              </a:solidFill>
              <a:latin typeface="+mn-ea"/>
              <a:cs typeface="+mn-ea"/>
            </a:endParaRPr>
          </a:p>
        </p:txBody>
      </p:sp>
      <p:sp>
        <p:nvSpPr>
          <p:cNvPr id="25652" name="矩形 67"/>
          <p:cNvSpPr>
            <a:spLocks noChangeArrowheads="1"/>
          </p:cNvSpPr>
          <p:nvPr/>
        </p:nvSpPr>
        <p:spPr bwMode="auto">
          <a:xfrm>
            <a:off x="4587875" y="4381500"/>
            <a:ext cx="1211263" cy="400050"/>
          </a:xfrm>
          <a:prstGeom prst="rect">
            <a:avLst/>
          </a:prstGeom>
          <a:noFill/>
          <a:ln w="9525">
            <a:noFill/>
            <a:miter lim="800000"/>
            <a:headEnd/>
            <a:tailEnd/>
          </a:ln>
        </p:spPr>
        <p:txBody>
          <a:bodyPr wrap="none">
            <a:spAutoFit/>
          </a:bodyPr>
          <a:lstStyle/>
          <a:p>
            <a:pPr algn="ctr"/>
            <a:r>
              <a:rPr lang="zh-CN" altLang="en-US" sz="2000" dirty="0">
                <a:solidFill>
                  <a:schemeClr val="bg1"/>
                </a:solidFill>
                <a:latin typeface="+mn-ea"/>
                <a:cs typeface="+mn-ea"/>
              </a:rPr>
              <a:t>添加标题</a:t>
            </a:r>
            <a:endParaRPr lang="en-US" altLang="zh-CN" sz="2000" dirty="0">
              <a:solidFill>
                <a:schemeClr val="bg1"/>
              </a:solidFill>
              <a:latin typeface="+mn-ea"/>
              <a:cs typeface="+mn-ea"/>
            </a:endParaRPr>
          </a:p>
        </p:txBody>
      </p:sp>
      <p:sp>
        <p:nvSpPr>
          <p:cNvPr id="25653" name="矩形 68"/>
          <p:cNvSpPr>
            <a:spLocks noChangeArrowheads="1"/>
          </p:cNvSpPr>
          <p:nvPr/>
        </p:nvSpPr>
        <p:spPr bwMode="auto">
          <a:xfrm>
            <a:off x="8005763" y="4381500"/>
            <a:ext cx="1211262" cy="400050"/>
          </a:xfrm>
          <a:prstGeom prst="rect">
            <a:avLst/>
          </a:prstGeom>
          <a:noFill/>
          <a:ln w="9525">
            <a:noFill/>
            <a:miter lim="800000"/>
            <a:headEnd/>
            <a:tailEnd/>
          </a:ln>
        </p:spPr>
        <p:txBody>
          <a:bodyPr wrap="none">
            <a:spAutoFit/>
          </a:bodyPr>
          <a:lstStyle/>
          <a:p>
            <a:pPr algn="ctr"/>
            <a:r>
              <a:rPr lang="zh-CN" altLang="en-US" sz="2000" dirty="0">
                <a:solidFill>
                  <a:schemeClr val="bg1"/>
                </a:solidFill>
                <a:latin typeface="+mn-ea"/>
                <a:cs typeface="+mn-ea"/>
              </a:rPr>
              <a:t>添加标题</a:t>
            </a:r>
            <a:endParaRPr lang="en-US" altLang="zh-CN" sz="2000" dirty="0">
              <a:solidFill>
                <a:schemeClr val="bg1"/>
              </a:solidFill>
              <a:latin typeface="+mn-ea"/>
              <a:cs typeface="+mn-ea"/>
            </a:endParaRPr>
          </a:p>
        </p:txBody>
      </p:sp>
      <p:cxnSp>
        <p:nvCxnSpPr>
          <p:cNvPr id="70" name="直接连接符 69"/>
          <p:cNvCxnSpPr/>
          <p:nvPr/>
        </p:nvCxnSpPr>
        <p:spPr>
          <a:xfrm>
            <a:off x="-166688" y="3432175"/>
            <a:ext cx="12487276" cy="0"/>
          </a:xfrm>
          <a:prstGeom prst="line">
            <a:avLst/>
          </a:prstGeom>
          <a:ln w="25400">
            <a:solidFill>
              <a:schemeClr val="bg1"/>
            </a:solidFill>
            <a:tailEnd type="oval" w="lg" len="lg"/>
          </a:ln>
          <a:effectLst>
            <a:outerShdw blurRad="50800" dist="381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sp>
        <p:nvSpPr>
          <p:cNvPr id="66" name="文本框 6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219326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25651"/>
                                        </p:tgtEl>
                                        <p:attrNameLst>
                                          <p:attrName>style.visibility</p:attrName>
                                        </p:attrNameLst>
                                      </p:cBhvr>
                                      <p:to>
                                        <p:strVal val="visible"/>
                                      </p:to>
                                    </p:set>
                                    <p:animEffect transition="in" filter="randombar(horizontal)">
                                      <p:cBhvr>
                                        <p:cTn id="21" dur="500"/>
                                        <p:tgtEl>
                                          <p:spTgt spid="2565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4" presetClass="entr" presetSubtype="10" fill="hold" grpId="0" nodeType="afterEffect">
                                  <p:stCondLst>
                                    <p:cond delay="0"/>
                                  </p:stCondLst>
                                  <p:childTnLst>
                                    <p:set>
                                      <p:cBhvr>
                                        <p:cTn id="34" dur="1" fill="hold">
                                          <p:stCondLst>
                                            <p:cond delay="0"/>
                                          </p:stCondLst>
                                        </p:cTn>
                                        <p:tgtEl>
                                          <p:spTgt spid="25648"/>
                                        </p:tgtEl>
                                        <p:attrNameLst>
                                          <p:attrName>style.visibility</p:attrName>
                                        </p:attrNameLst>
                                      </p:cBhvr>
                                      <p:to>
                                        <p:strVal val="visible"/>
                                      </p:to>
                                    </p:set>
                                    <p:animEffect transition="in" filter="randombar(horizontal)">
                                      <p:cBhvr>
                                        <p:cTn id="35" dur="500"/>
                                        <p:tgtEl>
                                          <p:spTgt spid="2564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0-#ppt_h/2"/>
                                          </p:val>
                                        </p:tav>
                                        <p:tav tm="100000">
                                          <p:val>
                                            <p:strVal val="#ppt_y"/>
                                          </p:val>
                                        </p:tav>
                                      </p:tavLst>
                                    </p:anim>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25652"/>
                                        </p:tgtEl>
                                        <p:attrNameLst>
                                          <p:attrName>style.visibility</p:attrName>
                                        </p:attrNameLst>
                                      </p:cBhvr>
                                      <p:to>
                                        <p:strVal val="visible"/>
                                      </p:to>
                                    </p:set>
                                    <p:animEffect transition="in" filter="randombar(horizontal)">
                                      <p:cBhvr>
                                        <p:cTn id="49" dur="500"/>
                                        <p:tgtEl>
                                          <p:spTgt spid="2565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ppt_x"/>
                                          </p:val>
                                        </p:tav>
                                        <p:tav tm="100000">
                                          <p:val>
                                            <p:strVal val="#ppt_x"/>
                                          </p:val>
                                        </p:tav>
                                      </p:tavLst>
                                    </p:anim>
                                    <p:anim calcmode="lin" valueType="num">
                                      <p:cBhvr additive="base">
                                        <p:cTn id="55" dur="500" fill="hold"/>
                                        <p:tgtEl>
                                          <p:spTgt spid="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14" presetClass="entr" presetSubtype="10" fill="hold" grpId="0" nodeType="afterEffect">
                                  <p:stCondLst>
                                    <p:cond delay="0"/>
                                  </p:stCondLst>
                                  <p:childTnLst>
                                    <p:set>
                                      <p:cBhvr>
                                        <p:cTn id="62" dur="1" fill="hold">
                                          <p:stCondLst>
                                            <p:cond delay="0"/>
                                          </p:stCondLst>
                                        </p:cTn>
                                        <p:tgtEl>
                                          <p:spTgt spid="25649"/>
                                        </p:tgtEl>
                                        <p:attrNameLst>
                                          <p:attrName>style.visibility</p:attrName>
                                        </p:attrNameLst>
                                      </p:cBhvr>
                                      <p:to>
                                        <p:strVal val="visible"/>
                                      </p:to>
                                    </p:set>
                                    <p:animEffect transition="in" filter="randombar(horizontal)">
                                      <p:cBhvr>
                                        <p:cTn id="63" dur="500"/>
                                        <p:tgtEl>
                                          <p:spTgt spid="2564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1"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fill="hold"/>
                                        <p:tgtEl>
                                          <p:spTgt spid="4"/>
                                        </p:tgtEl>
                                        <p:attrNameLst>
                                          <p:attrName>ppt_x</p:attrName>
                                        </p:attrNameLst>
                                      </p:cBhvr>
                                      <p:tavLst>
                                        <p:tav tm="0">
                                          <p:val>
                                            <p:strVal val="#ppt_x"/>
                                          </p:val>
                                        </p:tav>
                                        <p:tav tm="100000">
                                          <p:val>
                                            <p:strVal val="#ppt_x"/>
                                          </p:val>
                                        </p:tav>
                                      </p:tavLst>
                                    </p:anim>
                                    <p:anim calcmode="lin" valueType="num">
                                      <p:cBhvr additive="base">
                                        <p:cTn id="69" dur="500" fill="hold"/>
                                        <p:tgtEl>
                                          <p:spTgt spid="4"/>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0-#ppt_h/2"/>
                                          </p:val>
                                        </p:tav>
                                        <p:tav tm="100000">
                                          <p:val>
                                            <p:strVal val="#ppt_y"/>
                                          </p:val>
                                        </p:tav>
                                      </p:tavLst>
                                    </p:anim>
                                  </p:childTnLst>
                                </p:cTn>
                              </p:par>
                            </p:childTnLst>
                          </p:cTn>
                        </p:par>
                        <p:par>
                          <p:cTn id="74" fill="hold">
                            <p:stCondLst>
                              <p:cond delay="500"/>
                            </p:stCondLst>
                            <p:childTnLst>
                              <p:par>
                                <p:cTn id="75" presetID="14" presetClass="entr" presetSubtype="10" fill="hold" grpId="0" nodeType="afterEffect">
                                  <p:stCondLst>
                                    <p:cond delay="0"/>
                                  </p:stCondLst>
                                  <p:childTnLst>
                                    <p:set>
                                      <p:cBhvr>
                                        <p:cTn id="76" dur="1" fill="hold">
                                          <p:stCondLst>
                                            <p:cond delay="0"/>
                                          </p:stCondLst>
                                        </p:cTn>
                                        <p:tgtEl>
                                          <p:spTgt spid="25653"/>
                                        </p:tgtEl>
                                        <p:attrNameLst>
                                          <p:attrName>style.visibility</p:attrName>
                                        </p:attrNameLst>
                                      </p:cBhvr>
                                      <p:to>
                                        <p:strVal val="visible"/>
                                      </p:to>
                                    </p:set>
                                    <p:animEffect transition="in" filter="randombar(horizontal)">
                                      <p:cBhvr>
                                        <p:cTn id="77" dur="500"/>
                                        <p:tgtEl>
                                          <p:spTgt spid="25653"/>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 calcmode="lin" valueType="num">
                                      <p:cBhvr additive="base">
                                        <p:cTn id="82" dur="500" fill="hold"/>
                                        <p:tgtEl>
                                          <p:spTgt spid="13"/>
                                        </p:tgtEl>
                                        <p:attrNameLst>
                                          <p:attrName>ppt_x</p:attrName>
                                        </p:attrNameLst>
                                      </p:cBhvr>
                                      <p:tavLst>
                                        <p:tav tm="0">
                                          <p:val>
                                            <p:strVal val="#ppt_x"/>
                                          </p:val>
                                        </p:tav>
                                        <p:tav tm="100000">
                                          <p:val>
                                            <p:strVal val="#ppt_x"/>
                                          </p:val>
                                        </p:tav>
                                      </p:tavLst>
                                    </p:anim>
                                    <p:anim calcmode="lin" valueType="num">
                                      <p:cBhvr additive="base">
                                        <p:cTn id="83" dur="500" fill="hold"/>
                                        <p:tgtEl>
                                          <p:spTgt spid="13"/>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3"/>
                                        </p:tgtEl>
                                        <p:attrNameLst>
                                          <p:attrName>style.visibility</p:attrName>
                                        </p:attrNameLst>
                                      </p:cBhvr>
                                      <p:to>
                                        <p:strVal val="visible"/>
                                      </p:to>
                                    </p:set>
                                    <p:anim calcmode="lin" valueType="num">
                                      <p:cBhvr additive="base">
                                        <p:cTn id="86" dur="500" fill="hold"/>
                                        <p:tgtEl>
                                          <p:spTgt spid="3"/>
                                        </p:tgtEl>
                                        <p:attrNameLst>
                                          <p:attrName>ppt_x</p:attrName>
                                        </p:attrNameLst>
                                      </p:cBhvr>
                                      <p:tavLst>
                                        <p:tav tm="0">
                                          <p:val>
                                            <p:strVal val="#ppt_x"/>
                                          </p:val>
                                        </p:tav>
                                        <p:tav tm="100000">
                                          <p:val>
                                            <p:strVal val="#ppt_x"/>
                                          </p:val>
                                        </p:tav>
                                      </p:tavLst>
                                    </p:anim>
                                    <p:anim calcmode="lin" valueType="num">
                                      <p:cBhvr additive="base">
                                        <p:cTn id="87" dur="500" fill="hold"/>
                                        <p:tgtEl>
                                          <p:spTgt spid="3"/>
                                        </p:tgtEl>
                                        <p:attrNameLst>
                                          <p:attrName>ppt_y</p:attrName>
                                        </p:attrNameLst>
                                      </p:cBhvr>
                                      <p:tavLst>
                                        <p:tav tm="0">
                                          <p:val>
                                            <p:strVal val="1+#ppt_h/2"/>
                                          </p:val>
                                        </p:tav>
                                        <p:tav tm="100000">
                                          <p:val>
                                            <p:strVal val="#ppt_y"/>
                                          </p:val>
                                        </p:tav>
                                      </p:tavLst>
                                    </p:anim>
                                  </p:childTnLst>
                                </p:cTn>
                              </p:par>
                            </p:childTnLst>
                          </p:cTn>
                        </p:par>
                        <p:par>
                          <p:cTn id="88" fill="hold">
                            <p:stCondLst>
                              <p:cond delay="500"/>
                            </p:stCondLst>
                            <p:childTnLst>
                              <p:par>
                                <p:cTn id="89" presetID="14" presetClass="entr" presetSubtype="10" fill="hold" grpId="0" nodeType="afterEffect">
                                  <p:stCondLst>
                                    <p:cond delay="0"/>
                                  </p:stCondLst>
                                  <p:childTnLst>
                                    <p:set>
                                      <p:cBhvr>
                                        <p:cTn id="90" dur="1" fill="hold">
                                          <p:stCondLst>
                                            <p:cond delay="0"/>
                                          </p:stCondLst>
                                        </p:cTn>
                                        <p:tgtEl>
                                          <p:spTgt spid="25650"/>
                                        </p:tgtEl>
                                        <p:attrNameLst>
                                          <p:attrName>style.visibility</p:attrName>
                                        </p:attrNameLst>
                                      </p:cBhvr>
                                      <p:to>
                                        <p:strVal val="visible"/>
                                      </p:to>
                                    </p:set>
                                    <p:animEffect transition="in" filter="randombar(horizontal)">
                                      <p:cBhvr>
                                        <p:cTn id="91" dur="500"/>
                                        <p:tgtEl>
                                          <p:spTgt spid="25650"/>
                                        </p:tgtEl>
                                      </p:cBhvr>
                                    </p:animEffec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wipe(down)">
                                      <p:cBhvr>
                                        <p:cTn id="95"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25648" grpId="0"/>
      <p:bldP spid="25649" grpId="0"/>
      <p:bldP spid="25650" grpId="0"/>
      <p:bldP spid="25651" grpId="0"/>
      <p:bldP spid="25652" grpId="0"/>
      <p:bldP spid="25653" grpId="0"/>
      <p:bldP spid="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6239930" y="2095705"/>
            <a:ext cx="4605869" cy="804334"/>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16" name="五边形 15"/>
          <p:cNvSpPr/>
          <p:nvPr/>
        </p:nvSpPr>
        <p:spPr>
          <a:xfrm>
            <a:off x="6239931" y="2966870"/>
            <a:ext cx="2865876" cy="804334"/>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17" name="五边形 16"/>
          <p:cNvSpPr/>
          <p:nvPr/>
        </p:nvSpPr>
        <p:spPr>
          <a:xfrm>
            <a:off x="6239931" y="3838035"/>
            <a:ext cx="3908010" cy="804334"/>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18" name="五边形 17"/>
          <p:cNvSpPr/>
          <p:nvPr/>
        </p:nvSpPr>
        <p:spPr>
          <a:xfrm>
            <a:off x="6239930" y="4709201"/>
            <a:ext cx="5592176" cy="804334"/>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2 </a:t>
            </a:r>
            <a:r>
              <a:rPr lang="zh-CN" altLang="en-US" sz="3600" b="1" dirty="0" smtClean="0">
                <a:solidFill>
                  <a:srgbClr val="FFFFFF"/>
                </a:solidFill>
                <a:latin typeface="+mn-ea"/>
                <a:cs typeface="+mn-ea"/>
              </a:rPr>
              <a:t>工作完成情况</a:t>
            </a:r>
            <a:endParaRPr lang="zh-CN" altLang="en-US" sz="3600" b="1" dirty="0">
              <a:solidFill>
                <a:srgbClr val="FFFFFF"/>
              </a:solidFill>
              <a:latin typeface="+mn-ea"/>
              <a:cs typeface="+mn-ea"/>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2725" y="1903172"/>
            <a:ext cx="6852221" cy="4616161"/>
          </a:xfrm>
          <a:prstGeom prst="rect">
            <a:avLst/>
          </a:prstGeom>
        </p:spPr>
      </p:pic>
      <p:pic>
        <p:nvPicPr>
          <p:cNvPr id="9" name="图片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07330" y="2134873"/>
            <a:ext cx="5132601" cy="3378661"/>
          </a:xfrm>
          <a:prstGeom prst="rect">
            <a:avLst/>
          </a:prstGeom>
        </p:spPr>
      </p:pic>
      <p:sp>
        <p:nvSpPr>
          <p:cNvPr id="19" name="矩形 18"/>
          <p:cNvSpPr/>
          <p:nvPr/>
        </p:nvSpPr>
        <p:spPr>
          <a:xfrm>
            <a:off x="6467356" y="2134873"/>
            <a:ext cx="3467616" cy="732508"/>
          </a:xfrm>
          <a:prstGeom prst="rect">
            <a:avLst/>
          </a:prstGeom>
        </p:spPr>
        <p:txBody>
          <a:bodyPr wrap="none">
            <a:spAutoFit/>
          </a:bodyPr>
          <a:lstStyle/>
          <a:p>
            <a:pPr>
              <a:lnSpc>
                <a:spcPct val="130000"/>
              </a:lnSpc>
            </a:pPr>
            <a:r>
              <a:rPr lang="zh-CN" altLang="en-US" sz="1600" b="1" dirty="0">
                <a:solidFill>
                  <a:srgbClr val="87B0C7"/>
                </a:solidFill>
                <a:cs typeface="+mn-ea"/>
              </a:rPr>
              <a:t>点击此处添加文本内容，如关键词</a:t>
            </a:r>
            <a:r>
              <a:rPr lang="zh-CN" altLang="en-US" sz="1600" b="1" dirty="0" smtClean="0">
                <a:solidFill>
                  <a:srgbClr val="87B0C7"/>
                </a:solidFill>
                <a:cs typeface="+mn-ea"/>
              </a:rPr>
              <a:t>、</a:t>
            </a:r>
            <a:endParaRPr lang="en-US" altLang="zh-CN" sz="1600" b="1" dirty="0" smtClean="0">
              <a:solidFill>
                <a:srgbClr val="87B0C7"/>
              </a:solidFill>
              <a:cs typeface="+mn-ea"/>
            </a:endParaRPr>
          </a:p>
          <a:p>
            <a:pPr>
              <a:lnSpc>
                <a:spcPct val="130000"/>
              </a:lnSpc>
            </a:pPr>
            <a:r>
              <a:rPr lang="zh-CN" altLang="en-US" sz="1600" b="1" dirty="0" smtClean="0">
                <a:solidFill>
                  <a:srgbClr val="87B0C7"/>
                </a:solidFill>
                <a:cs typeface="+mn-ea"/>
              </a:rPr>
              <a:t>部分</a:t>
            </a:r>
            <a:r>
              <a:rPr lang="zh-CN" altLang="en-US" sz="1600" b="1" dirty="0">
                <a:solidFill>
                  <a:srgbClr val="87B0C7"/>
                </a:solidFill>
                <a:cs typeface="+mn-ea"/>
              </a:rPr>
              <a:t>简单介绍等。</a:t>
            </a:r>
          </a:p>
        </p:txBody>
      </p:sp>
      <p:sp>
        <p:nvSpPr>
          <p:cNvPr id="20" name="矩形 19"/>
          <p:cNvSpPr/>
          <p:nvPr/>
        </p:nvSpPr>
        <p:spPr>
          <a:xfrm>
            <a:off x="6467356" y="3165545"/>
            <a:ext cx="2261777" cy="377924"/>
          </a:xfrm>
          <a:prstGeom prst="rect">
            <a:avLst/>
          </a:prstGeom>
        </p:spPr>
        <p:txBody>
          <a:bodyPr wrap="square">
            <a:spAutoFit/>
          </a:bodyPr>
          <a:lstStyle/>
          <a:p>
            <a:pPr>
              <a:lnSpc>
                <a:spcPct val="130000"/>
              </a:lnSpc>
            </a:pPr>
            <a:r>
              <a:rPr lang="zh-CN" altLang="en-US" sz="1600" b="1" dirty="0">
                <a:solidFill>
                  <a:srgbClr val="87B0C7"/>
                </a:solidFill>
                <a:cs typeface="+mn-ea"/>
              </a:rPr>
              <a:t>点击此处添加文本</a:t>
            </a:r>
            <a:r>
              <a:rPr lang="zh-CN" altLang="en-US" sz="1600" b="1" dirty="0" smtClean="0">
                <a:solidFill>
                  <a:srgbClr val="87B0C7"/>
                </a:solidFill>
                <a:cs typeface="+mn-ea"/>
              </a:rPr>
              <a:t>内容</a:t>
            </a:r>
            <a:r>
              <a:rPr lang="en-US" altLang="zh-CN" sz="1600" b="1" dirty="0">
                <a:solidFill>
                  <a:srgbClr val="87B0C7"/>
                </a:solidFill>
                <a:cs typeface="+mn-ea"/>
              </a:rPr>
              <a:t>.</a:t>
            </a:r>
            <a:endParaRPr lang="zh-CN" altLang="en-US" sz="1600" b="1" dirty="0">
              <a:solidFill>
                <a:srgbClr val="87B0C7"/>
              </a:solidFill>
              <a:cs typeface="+mn-ea"/>
            </a:endParaRPr>
          </a:p>
        </p:txBody>
      </p:sp>
      <p:sp>
        <p:nvSpPr>
          <p:cNvPr id="21" name="矩形 20"/>
          <p:cNvSpPr/>
          <p:nvPr/>
        </p:nvSpPr>
        <p:spPr>
          <a:xfrm>
            <a:off x="6467357" y="3866250"/>
            <a:ext cx="3286244" cy="698012"/>
          </a:xfrm>
          <a:prstGeom prst="rect">
            <a:avLst/>
          </a:prstGeom>
        </p:spPr>
        <p:txBody>
          <a:bodyPr wrap="square">
            <a:spAutoFit/>
          </a:bodyPr>
          <a:lstStyle/>
          <a:p>
            <a:pPr>
              <a:lnSpc>
                <a:spcPct val="130000"/>
              </a:lnSpc>
            </a:pPr>
            <a:r>
              <a:rPr lang="zh-CN" altLang="en-US" sz="1600" b="1" dirty="0">
                <a:solidFill>
                  <a:srgbClr val="87B0C7"/>
                </a:solidFill>
                <a:cs typeface="+mn-ea"/>
              </a:rPr>
              <a:t>点击此处添加文本内容，如关键词</a:t>
            </a:r>
            <a:r>
              <a:rPr lang="zh-CN" altLang="en-US" sz="1600" b="1" dirty="0" smtClean="0">
                <a:solidFill>
                  <a:srgbClr val="87B0C7"/>
                </a:solidFill>
                <a:cs typeface="+mn-ea"/>
              </a:rPr>
              <a:t>、部分</a:t>
            </a:r>
            <a:r>
              <a:rPr lang="zh-CN" altLang="en-US" sz="1600" b="1" dirty="0">
                <a:solidFill>
                  <a:srgbClr val="87B0C7"/>
                </a:solidFill>
                <a:cs typeface="+mn-ea"/>
              </a:rPr>
              <a:t>简单介绍等。</a:t>
            </a:r>
          </a:p>
        </p:txBody>
      </p:sp>
      <p:sp>
        <p:nvSpPr>
          <p:cNvPr id="22" name="矩形 21"/>
          <p:cNvSpPr/>
          <p:nvPr/>
        </p:nvSpPr>
        <p:spPr>
          <a:xfrm>
            <a:off x="6467356" y="4890486"/>
            <a:ext cx="4962644" cy="377924"/>
          </a:xfrm>
          <a:prstGeom prst="rect">
            <a:avLst/>
          </a:prstGeom>
        </p:spPr>
        <p:txBody>
          <a:bodyPr wrap="square">
            <a:spAutoFit/>
          </a:bodyPr>
          <a:lstStyle/>
          <a:p>
            <a:pPr>
              <a:lnSpc>
                <a:spcPct val="130000"/>
              </a:lnSpc>
            </a:pPr>
            <a:r>
              <a:rPr lang="zh-CN" altLang="en-US" sz="1600" b="1" dirty="0">
                <a:solidFill>
                  <a:srgbClr val="87B0C7"/>
                </a:solidFill>
                <a:cs typeface="+mn-ea"/>
              </a:rPr>
              <a:t>点击此处添加文本内容，如关键词</a:t>
            </a:r>
            <a:r>
              <a:rPr lang="zh-CN" altLang="en-US" sz="1600" b="1" dirty="0" smtClean="0">
                <a:solidFill>
                  <a:srgbClr val="87B0C7"/>
                </a:solidFill>
                <a:cs typeface="+mn-ea"/>
              </a:rPr>
              <a:t>、部分</a:t>
            </a:r>
            <a:r>
              <a:rPr lang="zh-CN" altLang="en-US" sz="1600" b="1" dirty="0">
                <a:solidFill>
                  <a:srgbClr val="87B0C7"/>
                </a:solidFill>
                <a:cs typeface="+mn-ea"/>
              </a:rPr>
              <a:t>简单介绍等。</a:t>
            </a:r>
          </a:p>
        </p:txBody>
      </p:sp>
      <p:sp>
        <p:nvSpPr>
          <p:cNvPr id="3" name="灯片编号占位符 2"/>
          <p:cNvSpPr>
            <a:spLocks noGrp="1"/>
          </p:cNvSpPr>
          <p:nvPr>
            <p:ph type="sldNum" sz="quarter" idx="4"/>
          </p:nvPr>
        </p:nvSpPr>
        <p:spPr/>
        <p:txBody>
          <a:bodyPr/>
          <a:lstStyle/>
          <a:p>
            <a:fld id="{D2E042B1-D278-4E51-A271-6D683C342161}" type="slidenum">
              <a:rPr lang="zh-CN" altLang="en-US" smtClean="0">
                <a:cs typeface="+mn-ea"/>
              </a:rPr>
              <a:pPr/>
              <a:t>18</a:t>
            </a:fld>
            <a:endParaRPr lang="zh-CN" altLang="en-US">
              <a:cs typeface="+mn-ea"/>
            </a:endParaRPr>
          </a:p>
        </p:txBody>
      </p:sp>
      <p:sp>
        <p:nvSpPr>
          <p:cNvPr id="23" name="文本框 22"/>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2824067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par>
                          <p:cTn id="14" fill="hold">
                            <p:stCondLst>
                              <p:cond delay="1500"/>
                            </p:stCondLst>
                            <p:childTnLst>
                              <p:par>
                                <p:cTn id="15" presetID="1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p:tgtEl>
                                          <p:spTgt spid="16"/>
                                        </p:tgtEl>
                                        <p:attrNameLst>
                                          <p:attrName>ppt_x</p:attrName>
                                        </p:attrNameLst>
                                      </p:cBhvr>
                                      <p:tavLst>
                                        <p:tav tm="0">
                                          <p:val>
                                            <p:strVal val="#ppt_x-#ppt_w*1.125000"/>
                                          </p:val>
                                        </p:tav>
                                        <p:tav tm="100000">
                                          <p:val>
                                            <p:strVal val="#ppt_x"/>
                                          </p:val>
                                        </p:tav>
                                      </p:tavLst>
                                    </p:anim>
                                    <p:animEffect transition="in" filter="wipe(right)">
                                      <p:cBhvr>
                                        <p:cTn id="22" dur="500"/>
                                        <p:tgtEl>
                                          <p:spTgt spid="16"/>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ppt_x</p:attrName>
                                        </p:attrNameLst>
                                      </p:cBhvr>
                                      <p:tavLst>
                                        <p:tav tm="0">
                                          <p:val>
                                            <p:strVal val="#ppt_x-#ppt_w*1.125000"/>
                                          </p:val>
                                        </p:tav>
                                        <p:tav tm="100000">
                                          <p:val>
                                            <p:strVal val="#ppt_x"/>
                                          </p:val>
                                        </p:tav>
                                      </p:tavLst>
                                    </p:anim>
                                    <p:animEffect transition="in" filter="wipe(right)">
                                      <p:cBhvr>
                                        <p:cTn id="26" dur="500"/>
                                        <p:tgtEl>
                                          <p:spTgt spid="1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ppt_x</p:attrName>
                                        </p:attrNameLst>
                                      </p:cBhvr>
                                      <p:tavLst>
                                        <p:tav tm="0">
                                          <p:val>
                                            <p:strVal val="#ppt_x-#ppt_w*1.125000"/>
                                          </p:val>
                                        </p:tav>
                                        <p:tav tm="100000">
                                          <p:val>
                                            <p:strVal val="#ppt_x"/>
                                          </p:val>
                                        </p:tav>
                                      </p:tavLst>
                                    </p:anim>
                                    <p:animEffect transition="in" filter="wipe(right)">
                                      <p:cBhvr>
                                        <p:cTn id="30" dur="500"/>
                                        <p:tgtEl>
                                          <p:spTgt spid="18"/>
                                        </p:tgtEl>
                                      </p:cBhvr>
                                    </p:animEffect>
                                  </p:childTnLst>
                                </p:cTn>
                              </p:par>
                            </p:childTnLst>
                          </p:cTn>
                        </p:par>
                        <p:par>
                          <p:cTn id="31" fill="hold">
                            <p:stCondLst>
                              <p:cond delay="2000"/>
                            </p:stCondLst>
                            <p:childTnLst>
                              <p:par>
                                <p:cTn id="32" presetID="14" presetClass="entr" presetSubtype="10" fill="hold" grpId="0" nodeType="afterEffect">
                                  <p:stCondLst>
                                    <p:cond delay="0"/>
                                  </p:stCondLst>
                                  <p:iterate type="lt">
                                    <p:tmPct val="10000"/>
                                  </p:iterate>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par>
                                <p:cTn id="35" presetID="14" presetClass="entr" presetSubtype="10" fill="hold" grpId="0" nodeType="withEffect">
                                  <p:stCondLst>
                                    <p:cond delay="0"/>
                                  </p:stCondLst>
                                  <p:iterate type="lt">
                                    <p:tmPct val="10000"/>
                                  </p:iterate>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par>
                                <p:cTn id="38" presetID="14" presetClass="entr" presetSubtype="10" fill="hold" grpId="0" nodeType="withEffect">
                                  <p:stCondLst>
                                    <p:cond delay="0"/>
                                  </p:stCondLst>
                                  <p:iterate type="lt">
                                    <p:tmPct val="10000"/>
                                  </p:iterate>
                                  <p:childTnLst>
                                    <p:set>
                                      <p:cBhvr>
                                        <p:cTn id="39" dur="1" fill="hold">
                                          <p:stCondLst>
                                            <p:cond delay="0"/>
                                          </p:stCondLst>
                                        </p:cTn>
                                        <p:tgtEl>
                                          <p:spTgt spid="22"/>
                                        </p:tgtEl>
                                        <p:attrNameLst>
                                          <p:attrName>style.visibility</p:attrName>
                                        </p:attrNameLst>
                                      </p:cBhvr>
                                      <p:to>
                                        <p:strVal val="visible"/>
                                      </p:to>
                                    </p:set>
                                    <p:animEffect transition="in" filter="randombar(horizontal)">
                                      <p:cBhvr>
                                        <p:cTn id="40" dur="500"/>
                                        <p:tgtEl>
                                          <p:spTgt spid="22"/>
                                        </p:tgtEl>
                                      </p:cBhvr>
                                    </p:animEffect>
                                  </p:childTnLst>
                                </p:cTn>
                              </p:par>
                              <p:par>
                                <p:cTn id="41" presetID="14" presetClass="entr" presetSubtype="10" fill="hold" grpId="0" nodeType="withEffect">
                                  <p:stCondLst>
                                    <p:cond delay="0"/>
                                  </p:stCondLst>
                                  <p:iterate type="lt">
                                    <p:tmPct val="10000"/>
                                  </p:iterate>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childTnLst>
                          </p:cTn>
                        </p:par>
                        <p:par>
                          <p:cTn id="44" fill="hold">
                            <p:stCondLst>
                              <p:cond delay="3650"/>
                            </p:stCondLst>
                            <p:childTnLst>
                              <p:par>
                                <p:cTn id="45" presetID="22" presetClass="entr" presetSubtype="4"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P spid="18" grpId="0" animBg="1"/>
      <p:bldP spid="19" grpId="0"/>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chemeClr val="bg1"/>
                </a:solidFill>
                <a:latin typeface="+mn-ea"/>
                <a:cs typeface="+mn-ea"/>
              </a:rPr>
              <a:t>Part 2 </a:t>
            </a:r>
            <a:r>
              <a:rPr lang="zh-CN" altLang="en-US" sz="3600" b="1" dirty="0" smtClean="0">
                <a:solidFill>
                  <a:schemeClr val="bg1"/>
                </a:solidFill>
                <a:latin typeface="+mn-ea"/>
                <a:cs typeface="+mn-ea"/>
              </a:rPr>
              <a:t>工作完成情况</a:t>
            </a:r>
            <a:endParaRPr lang="zh-CN" altLang="en-US" sz="3600" b="1" dirty="0">
              <a:solidFill>
                <a:schemeClr val="bg1"/>
              </a:solidFill>
              <a:latin typeface="+mn-ea"/>
              <a:cs typeface="+mn-ea"/>
            </a:endParaRPr>
          </a:p>
        </p:txBody>
      </p:sp>
      <p:sp>
        <p:nvSpPr>
          <p:cNvPr id="2" name="同心圆 1"/>
          <p:cNvSpPr/>
          <p:nvPr/>
        </p:nvSpPr>
        <p:spPr>
          <a:xfrm>
            <a:off x="4135966" y="1559026"/>
            <a:ext cx="3920067" cy="3920067"/>
          </a:xfrm>
          <a:prstGeom prst="donut">
            <a:avLst>
              <a:gd name="adj" fmla="val 9617"/>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sp>
        <p:nvSpPr>
          <p:cNvPr id="9" name="椭圆 8"/>
          <p:cNvSpPr/>
          <p:nvPr/>
        </p:nvSpPr>
        <p:spPr>
          <a:xfrm rot="10800000">
            <a:off x="4472537" y="1895596"/>
            <a:ext cx="3246924" cy="3246926"/>
          </a:xfrm>
          <a:prstGeom prst="ellipse">
            <a:avLst/>
          </a:prstGeom>
          <a:gradFill flip="none" rotWithShape="1">
            <a:gsLst>
              <a:gs pos="0">
                <a:schemeClr val="bg1">
                  <a:lumMod val="9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nvGrpSpPr>
          <p:cNvPr id="16" name="组合 15"/>
          <p:cNvGrpSpPr/>
          <p:nvPr/>
        </p:nvGrpSpPr>
        <p:grpSpPr>
          <a:xfrm>
            <a:off x="3512636" y="3559295"/>
            <a:ext cx="1919798" cy="1919798"/>
            <a:chOff x="4056364" y="1384713"/>
            <a:chExt cx="4088570" cy="4088570"/>
          </a:xfrm>
        </p:grpSpPr>
        <p:sp>
          <p:nvSpPr>
            <p:cNvPr id="17" name="椭圆 16"/>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19" name="同心圆 18"/>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grpSp>
        <p:nvGrpSpPr>
          <p:cNvPr id="20" name="组合 19"/>
          <p:cNvGrpSpPr/>
          <p:nvPr/>
        </p:nvGrpSpPr>
        <p:grpSpPr>
          <a:xfrm>
            <a:off x="6759566" y="1559025"/>
            <a:ext cx="1919798" cy="1919798"/>
            <a:chOff x="4056364" y="1384713"/>
            <a:chExt cx="4088570" cy="4088570"/>
          </a:xfrm>
        </p:grpSpPr>
        <p:sp>
          <p:nvSpPr>
            <p:cNvPr id="21" name="椭圆 20"/>
            <p:cNvSpPr/>
            <p:nvPr/>
          </p:nvSpPr>
          <p:spPr>
            <a:xfrm>
              <a:off x="4500033" y="1833033"/>
              <a:ext cx="3191933" cy="3191933"/>
            </a:xfrm>
            <a:prstGeom prst="ellipse">
              <a:avLst/>
            </a:pr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23" name="KSO_Shape"/>
          <p:cNvSpPr>
            <a:spLocks/>
          </p:cNvSpPr>
          <p:nvPr/>
        </p:nvSpPr>
        <p:spPr bwMode="auto">
          <a:xfrm>
            <a:off x="5304416" y="2894970"/>
            <a:ext cx="1559313" cy="1155047"/>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rgbClr val="87B0C7"/>
          </a:solidFill>
          <a:ln>
            <a:noFill/>
          </a:ln>
          <a:effectLst>
            <a:outerShdw blurRad="50800" dist="38100" dir="2700000" algn="tl" rotWithShape="0">
              <a:prstClr val="black">
                <a:alpha val="40000"/>
              </a:prstClr>
            </a:outerShdw>
          </a:effectLs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solidFill>
                <a:schemeClr val="bg1"/>
              </a:solidFill>
              <a:ea typeface="+mn-ea"/>
              <a:cs typeface="+mn-ea"/>
            </a:endParaRPr>
          </a:p>
        </p:txBody>
      </p:sp>
      <p:sp>
        <p:nvSpPr>
          <p:cNvPr id="3" name="文本框 2"/>
          <p:cNvSpPr txBox="1"/>
          <p:nvPr/>
        </p:nvSpPr>
        <p:spPr>
          <a:xfrm>
            <a:off x="7357022" y="2011092"/>
            <a:ext cx="724878" cy="1015663"/>
          </a:xfrm>
          <a:prstGeom prst="rect">
            <a:avLst/>
          </a:prstGeom>
          <a:noFill/>
        </p:spPr>
        <p:txBody>
          <a:bodyPr wrap="none" rtlCol="0">
            <a:spAutoFit/>
          </a:bodyPr>
          <a:lstStyle/>
          <a:p>
            <a:r>
              <a:rPr lang="zh-CN" altLang="en-US" sz="6000" b="1" dirty="0" smtClean="0">
                <a:solidFill>
                  <a:srgbClr val="87B0C7"/>
                </a:solidFill>
                <a:latin typeface="+mn-ea"/>
                <a:cs typeface="+mn-ea"/>
              </a:rPr>
              <a:t>√</a:t>
            </a:r>
            <a:endParaRPr lang="zh-CN" altLang="en-US" sz="6000" b="1" dirty="0">
              <a:solidFill>
                <a:srgbClr val="87B0C7"/>
              </a:solidFill>
              <a:latin typeface="+mn-ea"/>
              <a:cs typeface="+mn-ea"/>
            </a:endParaRPr>
          </a:p>
        </p:txBody>
      </p:sp>
      <p:sp>
        <p:nvSpPr>
          <p:cNvPr id="24" name="文本框 23"/>
          <p:cNvSpPr txBox="1"/>
          <p:nvPr/>
        </p:nvSpPr>
        <p:spPr>
          <a:xfrm>
            <a:off x="4085470" y="4011362"/>
            <a:ext cx="769763" cy="1015663"/>
          </a:xfrm>
          <a:prstGeom prst="rect">
            <a:avLst/>
          </a:prstGeom>
          <a:noFill/>
        </p:spPr>
        <p:txBody>
          <a:bodyPr wrap="none" rtlCol="0">
            <a:spAutoFit/>
          </a:bodyPr>
          <a:lstStyle/>
          <a:p>
            <a:r>
              <a:rPr lang="en-US" altLang="zh-CN" sz="6000" b="1" dirty="0" smtClean="0">
                <a:solidFill>
                  <a:srgbClr val="87B0C7"/>
                </a:solidFill>
                <a:latin typeface="+mn-ea"/>
                <a:cs typeface="+mn-ea"/>
              </a:rPr>
              <a:t>×</a:t>
            </a:r>
            <a:endParaRPr lang="zh-CN" altLang="en-US" sz="6000" b="1" dirty="0">
              <a:solidFill>
                <a:srgbClr val="87B0C7"/>
              </a:solidFill>
              <a:latin typeface="+mn-ea"/>
              <a:cs typeface="+mn-ea"/>
            </a:endParaRPr>
          </a:p>
        </p:txBody>
      </p:sp>
      <p:sp>
        <p:nvSpPr>
          <p:cNvPr id="25" name="文本框 8"/>
          <p:cNvSpPr txBox="1"/>
          <p:nvPr/>
        </p:nvSpPr>
        <p:spPr>
          <a:xfrm>
            <a:off x="8798015" y="2084940"/>
            <a:ext cx="3108436"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400" dirty="0" smtClean="0">
                <a:solidFill>
                  <a:schemeClr val="bg1"/>
                </a:solidFill>
                <a:latin typeface="+mn-ea"/>
                <a:cs typeface="+mn-ea"/>
              </a:rPr>
              <a:t>标题数字等都可以通过点击和重新输入进行更改，</a:t>
            </a:r>
            <a:r>
              <a:rPr lang="en-US" altLang="zh-CN" sz="1400" dirty="0" smtClean="0">
                <a:solidFill>
                  <a:schemeClr val="bg1"/>
                </a:solidFill>
                <a:latin typeface="+mn-ea"/>
                <a:cs typeface="+mn-ea"/>
              </a:rPr>
              <a:t>1.3</a:t>
            </a:r>
            <a:r>
              <a:rPr lang="zh-CN" altLang="en-US" sz="1400" dirty="0" smtClean="0">
                <a:solidFill>
                  <a:schemeClr val="bg1"/>
                </a:solidFill>
                <a:latin typeface="+mn-ea"/>
                <a:cs typeface="+mn-ea"/>
              </a:rPr>
              <a:t>倍字间距。</a:t>
            </a:r>
            <a:endParaRPr lang="zh-CN" altLang="en-US" sz="1400" dirty="0">
              <a:solidFill>
                <a:schemeClr val="bg1"/>
              </a:solidFill>
              <a:latin typeface="+mn-ea"/>
              <a:cs typeface="+mn-ea"/>
            </a:endParaRPr>
          </a:p>
        </p:txBody>
      </p:sp>
      <p:sp>
        <p:nvSpPr>
          <p:cNvPr id="26" name="矩形 25"/>
          <p:cNvSpPr/>
          <p:nvPr/>
        </p:nvSpPr>
        <p:spPr>
          <a:xfrm>
            <a:off x="8783527" y="1559026"/>
            <a:ext cx="3740372" cy="449290"/>
          </a:xfrm>
          <a:prstGeom prst="rect">
            <a:avLst/>
          </a:prstGeom>
        </p:spPr>
        <p:txBody>
          <a:bodyPr wrap="square">
            <a:spAutoFit/>
          </a:bodyPr>
          <a:lstStyle/>
          <a:p>
            <a:pPr lvl="0">
              <a:lnSpc>
                <a:spcPct val="130000"/>
              </a:lnSpc>
            </a:pPr>
            <a:r>
              <a:rPr lang="zh-CN" altLang="en-US" sz="2000" b="1" dirty="0">
                <a:solidFill>
                  <a:schemeClr val="bg1"/>
                </a:solidFill>
                <a:cs typeface="+mn-ea"/>
              </a:rPr>
              <a:t>点击此处添加标题</a:t>
            </a:r>
            <a:endParaRPr lang="en-US" altLang="zh-CN" sz="2000" b="1" dirty="0">
              <a:solidFill>
                <a:schemeClr val="bg1"/>
              </a:solidFill>
              <a:cs typeface="+mn-ea"/>
            </a:endParaRPr>
          </a:p>
        </p:txBody>
      </p:sp>
      <p:sp>
        <p:nvSpPr>
          <p:cNvPr id="27" name="文本框 8"/>
          <p:cNvSpPr txBox="1"/>
          <p:nvPr/>
        </p:nvSpPr>
        <p:spPr>
          <a:xfrm>
            <a:off x="275954" y="4067920"/>
            <a:ext cx="3108436"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dirty="0" smtClean="0">
                <a:solidFill>
                  <a:schemeClr val="bg1"/>
                </a:solidFill>
                <a:latin typeface="+mn-ea"/>
                <a:cs typeface="+mn-ea"/>
              </a:rPr>
              <a:t>标题数字等都可以通过点击和重新输入进行更改，</a:t>
            </a:r>
            <a:r>
              <a:rPr lang="en-US" altLang="zh-CN" sz="1400" dirty="0" smtClean="0">
                <a:solidFill>
                  <a:schemeClr val="bg1"/>
                </a:solidFill>
                <a:latin typeface="+mn-ea"/>
                <a:cs typeface="+mn-ea"/>
              </a:rPr>
              <a:t>1.3</a:t>
            </a:r>
            <a:r>
              <a:rPr lang="zh-CN" altLang="en-US" sz="1400" dirty="0" smtClean="0">
                <a:solidFill>
                  <a:schemeClr val="bg1"/>
                </a:solidFill>
                <a:latin typeface="+mn-ea"/>
                <a:cs typeface="+mn-ea"/>
              </a:rPr>
              <a:t>倍字间距。</a:t>
            </a:r>
            <a:endParaRPr lang="zh-CN" altLang="en-US" sz="1400" dirty="0">
              <a:solidFill>
                <a:schemeClr val="bg1"/>
              </a:solidFill>
              <a:latin typeface="+mn-ea"/>
              <a:cs typeface="+mn-ea"/>
            </a:endParaRPr>
          </a:p>
        </p:txBody>
      </p:sp>
      <p:sp>
        <p:nvSpPr>
          <p:cNvPr id="28" name="矩形 27"/>
          <p:cNvSpPr/>
          <p:nvPr/>
        </p:nvSpPr>
        <p:spPr>
          <a:xfrm>
            <a:off x="-338734" y="3575477"/>
            <a:ext cx="3740372" cy="449290"/>
          </a:xfrm>
          <a:prstGeom prst="rect">
            <a:avLst/>
          </a:prstGeom>
        </p:spPr>
        <p:txBody>
          <a:bodyPr wrap="square">
            <a:spAutoFit/>
          </a:bodyPr>
          <a:lstStyle/>
          <a:p>
            <a:pPr lvl="0" algn="r">
              <a:lnSpc>
                <a:spcPct val="130000"/>
              </a:lnSpc>
            </a:pPr>
            <a:r>
              <a:rPr lang="zh-CN" altLang="en-US" sz="2000" b="1" dirty="0">
                <a:solidFill>
                  <a:schemeClr val="bg1"/>
                </a:solidFill>
                <a:cs typeface="+mn-ea"/>
              </a:rPr>
              <a:t>点击此处添加标题</a:t>
            </a:r>
            <a:endParaRPr lang="en-US" altLang="zh-CN" sz="2000" b="1" dirty="0">
              <a:solidFill>
                <a:schemeClr val="bg1"/>
              </a:solidFill>
              <a:cs typeface="+mn-ea"/>
            </a:endParaRPr>
          </a:p>
        </p:txBody>
      </p:sp>
      <p:sp>
        <p:nvSpPr>
          <p:cNvPr id="4" name="灯片编号占位符 3"/>
          <p:cNvSpPr>
            <a:spLocks noGrp="1"/>
          </p:cNvSpPr>
          <p:nvPr>
            <p:ph type="sldNum" sz="quarter" idx="4"/>
          </p:nvPr>
        </p:nvSpPr>
        <p:spPr/>
        <p:txBody>
          <a:bodyPr/>
          <a:lstStyle/>
          <a:p>
            <a:fld id="{D2E042B1-D278-4E51-A271-6D683C342161}" type="slidenum">
              <a:rPr lang="zh-CN" altLang="en-US" smtClean="0">
                <a:cs typeface="+mn-ea"/>
              </a:rPr>
              <a:pPr/>
              <a:t>19</a:t>
            </a:fld>
            <a:endParaRPr lang="zh-CN" altLang="en-US">
              <a:cs typeface="+mn-ea"/>
            </a:endParaRPr>
          </a:p>
        </p:txBody>
      </p:sp>
      <p:sp>
        <p:nvSpPr>
          <p:cNvPr id="29" name="文本框 28"/>
          <p:cNvSpPr txBox="1"/>
          <p:nvPr/>
        </p:nvSpPr>
        <p:spPr>
          <a:xfrm>
            <a:off x="12192000" y="9372600"/>
            <a:ext cx="877163" cy="369332"/>
          </a:xfrm>
          <a:prstGeom prst="rect">
            <a:avLst/>
          </a:prstGeom>
          <a:noFill/>
        </p:spPr>
        <p:txBody>
          <a:bodyPr wrap="none" rtlCol="0">
            <a:spAutoFit/>
          </a:bodyPr>
          <a:lstStyle/>
          <a:p>
            <a:r>
              <a:rPr lang="zh-CN" altLang="en-US" dirty="0" smtClean="0">
                <a:solidFill>
                  <a:schemeClr val="bg1"/>
                </a:solidFill>
              </a:rPr>
              <a:t>延时符</a:t>
            </a:r>
            <a:endParaRPr lang="zh-CN" altLang="en-US" dirty="0">
              <a:solidFill>
                <a:schemeClr val="bg1"/>
              </a:solidFill>
            </a:endParaRPr>
          </a:p>
        </p:txBody>
      </p:sp>
      <p:sp>
        <p:nvSpPr>
          <p:cNvPr id="30" name="文本框 29"/>
          <p:cNvSpPr txBox="1"/>
          <p:nvPr/>
        </p:nvSpPr>
        <p:spPr>
          <a:xfrm>
            <a:off x="12344400" y="95250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1979015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randombar(horizontal)">
                                      <p:cBhvr>
                                        <p:cTn id="20" dur="500"/>
                                        <p:tgtEl>
                                          <p:spTgt spid="23"/>
                                        </p:tgtEl>
                                      </p:cBhvr>
                                    </p:animEffect>
                                  </p:childTnLst>
                                </p:cTn>
                              </p:par>
                            </p:childTnLst>
                          </p:cTn>
                        </p:par>
                        <p:par>
                          <p:cTn id="21" fill="hold">
                            <p:stCondLst>
                              <p:cond delay="2000"/>
                            </p:stCondLst>
                            <p:childTnLst>
                              <p:par>
                                <p:cTn id="22" presetID="53" presetClass="entr" presetSubtype="52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anim calcmode="lin" valueType="num">
                                      <p:cBhvr>
                                        <p:cTn id="27" dur="500" fill="hold"/>
                                        <p:tgtEl>
                                          <p:spTgt spid="16"/>
                                        </p:tgtEl>
                                        <p:attrNameLst>
                                          <p:attrName>ppt_x</p:attrName>
                                        </p:attrNameLst>
                                      </p:cBhvr>
                                      <p:tavLst>
                                        <p:tav tm="0">
                                          <p:val>
                                            <p:fltVal val="0.5"/>
                                          </p:val>
                                        </p:tav>
                                        <p:tav tm="100000">
                                          <p:val>
                                            <p:strVal val="#ppt_x"/>
                                          </p:val>
                                        </p:tav>
                                      </p:tavLst>
                                    </p:anim>
                                    <p:anim calcmode="lin" valueType="num">
                                      <p:cBhvr>
                                        <p:cTn id="28" dur="500" fill="hold"/>
                                        <p:tgtEl>
                                          <p:spTgt spid="16"/>
                                        </p:tgtEl>
                                        <p:attrNameLst>
                                          <p:attrName>ppt_y</p:attrName>
                                        </p:attrNameLst>
                                      </p:cBhvr>
                                      <p:tavLst>
                                        <p:tav tm="0">
                                          <p:val>
                                            <p:fltVal val="0.5"/>
                                          </p:val>
                                        </p:tav>
                                        <p:tav tm="100000">
                                          <p:val>
                                            <p:strVal val="#ppt_y"/>
                                          </p:val>
                                        </p:tav>
                                      </p:tavLst>
                                    </p:anim>
                                  </p:childTnLst>
                                </p:cTn>
                              </p:par>
                              <p:par>
                                <p:cTn id="29" presetID="53" presetClass="entr" presetSubtype="52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anim calcmode="lin" valueType="num">
                                      <p:cBhvr>
                                        <p:cTn id="34" dur="500" fill="hold"/>
                                        <p:tgtEl>
                                          <p:spTgt spid="20"/>
                                        </p:tgtEl>
                                        <p:attrNameLst>
                                          <p:attrName>ppt_x</p:attrName>
                                        </p:attrNameLst>
                                      </p:cBhvr>
                                      <p:tavLst>
                                        <p:tav tm="0">
                                          <p:val>
                                            <p:fltVal val="0.5"/>
                                          </p:val>
                                        </p:tav>
                                        <p:tav tm="100000">
                                          <p:val>
                                            <p:strVal val="#ppt_x"/>
                                          </p:val>
                                        </p:tav>
                                      </p:tavLst>
                                    </p:anim>
                                    <p:anim calcmode="lin" valueType="num">
                                      <p:cBhvr>
                                        <p:cTn id="35" dur="500" fill="hold"/>
                                        <p:tgtEl>
                                          <p:spTgt spid="20"/>
                                        </p:tgtEl>
                                        <p:attrNameLst>
                                          <p:attrName>ppt_y</p:attrName>
                                        </p:attrNameLst>
                                      </p:cBhvr>
                                      <p:tavLst>
                                        <p:tav tm="0">
                                          <p:val>
                                            <p:fltVal val="0.5"/>
                                          </p:val>
                                        </p:tav>
                                        <p:tav tm="100000">
                                          <p:val>
                                            <p:strVal val="#ppt_y"/>
                                          </p:val>
                                        </p:tav>
                                      </p:tavLst>
                                    </p:anim>
                                  </p:childTnLst>
                                </p:cTn>
                              </p:par>
                            </p:childTnLst>
                          </p:cTn>
                        </p:par>
                        <p:par>
                          <p:cTn id="36" fill="hold">
                            <p:stCondLst>
                              <p:cond delay="2500"/>
                            </p:stCondLst>
                            <p:childTnLst>
                              <p:par>
                                <p:cTn id="37" presetID="14" presetClass="entr" presetSubtype="1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randombar(horizontal)">
                                      <p:cBhvr>
                                        <p:cTn id="42" dur="500"/>
                                        <p:tgtEl>
                                          <p:spTgt spid="24"/>
                                        </p:tgtEl>
                                      </p:cBhvr>
                                    </p:animEffect>
                                  </p:childTnLst>
                                </p:cTn>
                              </p:par>
                            </p:childTnLst>
                          </p:cTn>
                        </p:par>
                        <p:par>
                          <p:cTn id="43" fill="hold">
                            <p:stCondLst>
                              <p:cond delay="3000"/>
                            </p:stCondLst>
                            <p:childTnLst>
                              <p:par>
                                <p:cTn id="44" presetID="14" presetClass="entr" presetSubtype="10" fill="hold" grpId="0" nodeType="afterEffect">
                                  <p:stCondLst>
                                    <p:cond delay="0"/>
                                  </p:stCondLst>
                                  <p:iterate type="wd">
                                    <p:tmPct val="10000"/>
                                  </p:iterate>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par>
                                <p:cTn id="47" presetID="14" presetClass="entr" presetSubtype="10" fill="hold" grpId="0" nodeType="withEffect">
                                  <p:stCondLst>
                                    <p:cond delay="0"/>
                                  </p:stCondLst>
                                  <p:iterate type="wd">
                                    <p:tmPct val="10000"/>
                                  </p:iterate>
                                  <p:childTnLst>
                                    <p:set>
                                      <p:cBhvr>
                                        <p:cTn id="48" dur="1" fill="hold">
                                          <p:stCondLst>
                                            <p:cond delay="0"/>
                                          </p:stCondLst>
                                        </p:cTn>
                                        <p:tgtEl>
                                          <p:spTgt spid="25"/>
                                        </p:tgtEl>
                                        <p:attrNameLst>
                                          <p:attrName>style.visibility</p:attrName>
                                        </p:attrNameLst>
                                      </p:cBhvr>
                                      <p:to>
                                        <p:strVal val="visible"/>
                                      </p:to>
                                    </p:set>
                                    <p:animEffect transition="in" filter="randombar(horizontal)">
                                      <p:cBhvr>
                                        <p:cTn id="49" dur="500"/>
                                        <p:tgtEl>
                                          <p:spTgt spid="25"/>
                                        </p:tgtEl>
                                      </p:cBhvr>
                                    </p:animEffect>
                                  </p:childTnLst>
                                </p:cTn>
                              </p:par>
                            </p:childTnLst>
                          </p:cTn>
                        </p:par>
                        <p:par>
                          <p:cTn id="50" fill="hold">
                            <p:stCondLst>
                              <p:cond delay="4350"/>
                            </p:stCondLst>
                            <p:childTnLst>
                              <p:par>
                                <p:cTn id="51" presetID="14" presetClass="entr" presetSubtype="10" fill="hold" grpId="0" nodeType="afterEffect">
                                  <p:stCondLst>
                                    <p:cond delay="0"/>
                                  </p:stCondLst>
                                  <p:iterate type="wd">
                                    <p:tmPct val="10000"/>
                                  </p:iterate>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0" nodeType="withEffect">
                                  <p:stCondLst>
                                    <p:cond delay="0"/>
                                  </p:stCondLst>
                                  <p:iterate type="wd">
                                    <p:tmPct val="10000"/>
                                  </p:iterate>
                                  <p:childTnLst>
                                    <p:set>
                                      <p:cBhvr>
                                        <p:cTn id="55" dur="1" fill="hold">
                                          <p:stCondLst>
                                            <p:cond delay="0"/>
                                          </p:stCondLst>
                                        </p:cTn>
                                        <p:tgtEl>
                                          <p:spTgt spid="26"/>
                                        </p:tgtEl>
                                        <p:attrNameLst>
                                          <p:attrName>style.visibility</p:attrName>
                                        </p:attrNameLst>
                                      </p:cBhvr>
                                      <p:to>
                                        <p:strVal val="visible"/>
                                      </p:to>
                                    </p:set>
                                    <p:animEffect transition="in" filter="randombar(horizontal)">
                                      <p:cBhvr>
                                        <p:cTn id="56" dur="500"/>
                                        <p:tgtEl>
                                          <p:spTgt spid="26"/>
                                        </p:tgtEl>
                                      </p:cBhvr>
                                    </p:animEffect>
                                  </p:childTnLst>
                                </p:cTn>
                              </p:par>
                            </p:childTnLst>
                          </p:cTn>
                        </p:par>
                        <p:par>
                          <p:cTn id="57" fill="hold">
                            <p:stCondLst>
                              <p:cond delay="5000"/>
                            </p:stCondLst>
                            <p:childTnLst>
                              <p:par>
                                <p:cTn id="58" presetID="22" presetClass="entr" presetSubtype="4"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23" grpId="0" animBg="1"/>
      <p:bldP spid="3" grpId="0"/>
      <p:bldP spid="24" grpId="0"/>
      <p:bldP spid="25" grpId="0"/>
      <p:bldP spid="26"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sp>
        <p:nvSpPr>
          <p:cNvPr id="3" name="TextBox 2"/>
          <p:cNvSpPr txBox="1"/>
          <p:nvPr/>
        </p:nvSpPr>
        <p:spPr>
          <a:xfrm>
            <a:off x="1679510" y="3075679"/>
            <a:ext cx="9529724" cy="2709130"/>
          </a:xfrm>
          <a:prstGeom prst="rect">
            <a:avLst/>
          </a:prstGeom>
          <a:noFill/>
        </p:spPr>
        <p:txBody>
          <a:bodyPr wrap="square" lIns="121848" tIns="60924" rIns="121848" bIns="60924" rtlCol="0">
            <a:spAutoFit/>
          </a:bodyPr>
          <a:lstStyle/>
          <a:p>
            <a:pPr>
              <a:lnSpc>
                <a:spcPct val="150000"/>
              </a:lnSpc>
            </a:pPr>
            <a:r>
              <a:rPr lang="zh-CN" altLang="en-US" sz="1867" dirty="0">
                <a:solidFill>
                  <a:schemeClr val="bg1"/>
                </a:solidFill>
                <a:latin typeface="微软雅黑"/>
                <a:ea typeface="微软雅黑"/>
                <a:sym typeface="微软雅黑" pitchFamily="34" charset="-122"/>
              </a:rPr>
              <a:t>        回顾这一年的工作，在取得成绩的同时，我们也找到了工作中的不足和问题，主要反映于</a:t>
            </a:r>
            <a:r>
              <a:rPr lang="en-US" altLang="zh-CN" sz="1867" dirty="0">
                <a:solidFill>
                  <a:schemeClr val="bg1"/>
                </a:solidFill>
                <a:latin typeface="微软雅黑"/>
                <a:ea typeface="微软雅黑"/>
                <a:sym typeface="微软雅黑" pitchFamily="34" charset="-122"/>
              </a:rPr>
              <a:t>xx</a:t>
            </a:r>
            <a:r>
              <a:rPr lang="zh-CN" altLang="en-US" sz="1867" dirty="0">
                <a:solidFill>
                  <a:schemeClr val="bg1"/>
                </a:solidFill>
                <a:latin typeface="微软雅黑"/>
                <a:ea typeface="微软雅黑"/>
                <a:sym typeface="微软雅黑" pitchFamily="34" charset="-122"/>
              </a:rPr>
              <a:t>及</a:t>
            </a:r>
            <a:r>
              <a:rPr lang="en-US" altLang="zh-CN" sz="1867" dirty="0">
                <a:solidFill>
                  <a:schemeClr val="bg1"/>
                </a:solidFill>
                <a:latin typeface="微软雅黑"/>
                <a:ea typeface="微软雅黑"/>
                <a:sym typeface="微软雅黑" pitchFamily="34" charset="-122"/>
              </a:rPr>
              <a:t>xxx</a:t>
            </a:r>
            <a:r>
              <a:rPr lang="zh-CN" altLang="en-US" sz="1867" dirty="0">
                <a:solidFill>
                  <a:schemeClr val="bg1"/>
                </a:solidFill>
                <a:latin typeface="微软雅黑"/>
                <a:ea typeface="微软雅黑"/>
                <a:sym typeface="微软雅黑" pitchFamily="34" charset="-122"/>
              </a:rPr>
              <a:t>的风格、定型还有待进一步探索，尤其是网上的公司产品库充分体现我们</a:t>
            </a:r>
            <a:r>
              <a:rPr lang="en-US" altLang="zh-CN" sz="1867" dirty="0" err="1">
                <a:solidFill>
                  <a:schemeClr val="bg1"/>
                </a:solidFill>
                <a:latin typeface="微软雅黑"/>
                <a:ea typeface="微软雅黑"/>
                <a:sym typeface="微软雅黑" pitchFamily="34" charset="-122"/>
              </a:rPr>
              <a:t>xxxxx</a:t>
            </a:r>
            <a:r>
              <a:rPr lang="zh-CN" altLang="en-US" sz="1867" dirty="0">
                <a:solidFill>
                  <a:schemeClr val="bg1"/>
                </a:solidFill>
                <a:latin typeface="微软雅黑"/>
                <a:ea typeface="微软雅黑"/>
                <a:sym typeface="微软雅黑" pitchFamily="34" charset="-122"/>
              </a:rPr>
              <a:t>和我们这个平台能为客户提供良好的商机和快捷方便的信息、导航的功能发挥。展望新的一年，我们将继续努力，力争各项工作更上一个新台阶。</a:t>
            </a:r>
            <a:r>
              <a:rPr lang="en-US" altLang="zh-CN" sz="1867" dirty="0">
                <a:solidFill>
                  <a:schemeClr val="bg1"/>
                </a:solidFill>
                <a:latin typeface="微软雅黑"/>
                <a:ea typeface="微软雅黑"/>
              </a:rPr>
              <a:t>2016</a:t>
            </a:r>
            <a:r>
              <a:rPr lang="zh-CN" altLang="en-US" sz="1867" dirty="0">
                <a:solidFill>
                  <a:schemeClr val="bg1"/>
                </a:solidFill>
                <a:latin typeface="微软雅黑"/>
                <a:ea typeface="微软雅黑"/>
              </a:rPr>
              <a:t>我们所向披靡，</a:t>
            </a:r>
            <a:r>
              <a:rPr lang="en-US" altLang="zh-CN" sz="1867" dirty="0">
                <a:solidFill>
                  <a:schemeClr val="bg1"/>
                </a:solidFill>
                <a:latin typeface="微软雅黑"/>
                <a:ea typeface="微软雅黑"/>
              </a:rPr>
              <a:t>2016</a:t>
            </a:r>
            <a:r>
              <a:rPr lang="zh-CN" altLang="en-US" sz="1867" dirty="0">
                <a:solidFill>
                  <a:schemeClr val="bg1"/>
                </a:solidFill>
                <a:latin typeface="微软雅黑"/>
                <a:ea typeface="微软雅黑"/>
              </a:rPr>
              <a:t>我们勇往直前！</a:t>
            </a:r>
            <a:endParaRPr lang="zh-CN" altLang="en-US" sz="1867" dirty="0">
              <a:solidFill>
                <a:schemeClr val="bg1"/>
              </a:solidFill>
              <a:latin typeface="微软雅黑"/>
              <a:ea typeface="微软雅黑"/>
              <a:sym typeface="微软雅黑" pitchFamily="34" charset="-122"/>
            </a:endParaRPr>
          </a:p>
          <a:p>
            <a:pPr>
              <a:lnSpc>
                <a:spcPct val="150000"/>
              </a:lnSpc>
            </a:pPr>
            <a:endParaRPr lang="zh-CN" altLang="en-US" sz="1867" dirty="0">
              <a:solidFill>
                <a:schemeClr val="bg1"/>
              </a:solidFill>
              <a:latin typeface="微软雅黑"/>
              <a:ea typeface="微软雅黑"/>
            </a:endParaRPr>
          </a:p>
        </p:txBody>
      </p:sp>
      <p:grpSp>
        <p:nvGrpSpPr>
          <p:cNvPr id="2" name="组合 1"/>
          <p:cNvGrpSpPr/>
          <p:nvPr/>
        </p:nvGrpSpPr>
        <p:grpSpPr>
          <a:xfrm>
            <a:off x="4187082" y="1027002"/>
            <a:ext cx="1741513" cy="1692436"/>
            <a:chOff x="2132199" y="770251"/>
            <a:chExt cx="1306135" cy="1269327"/>
          </a:xfrm>
        </p:grpSpPr>
        <p:grpSp>
          <p:nvGrpSpPr>
            <p:cNvPr id="6" name="组合 5"/>
            <p:cNvGrpSpPr/>
            <p:nvPr/>
          </p:nvGrpSpPr>
          <p:grpSpPr>
            <a:xfrm>
              <a:off x="2132199" y="770251"/>
              <a:ext cx="1306135" cy="1269327"/>
              <a:chOff x="4345444" y="2542859"/>
              <a:chExt cx="1810550" cy="1811205"/>
            </a:xfrm>
          </p:grpSpPr>
          <p:grpSp>
            <p:nvGrpSpPr>
              <p:cNvPr id="7" name="组合 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latin typeface="微软雅黑"/>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8" name="椭圆 7"/>
              <p:cNvSpPr/>
              <p:nvPr/>
            </p:nvSpPr>
            <p:spPr>
              <a:xfrm>
                <a:off x="4565570" y="2763062"/>
                <a:ext cx="1370298" cy="1370793"/>
              </a:xfrm>
              <a:prstGeom prst="ellipse">
                <a:avLst/>
              </a:prstGeom>
              <a:solidFill>
                <a:srgbClr val="94B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12" name="TextBox 11"/>
            <p:cNvSpPr txBox="1"/>
            <p:nvPr/>
          </p:nvSpPr>
          <p:spPr>
            <a:xfrm>
              <a:off x="2431244" y="1068589"/>
              <a:ext cx="950693" cy="761747"/>
            </a:xfrm>
            <a:prstGeom prst="rect">
              <a:avLst/>
            </a:prstGeom>
            <a:noFill/>
          </p:spPr>
          <p:txBody>
            <a:bodyPr wrap="square" rtlCol="0">
              <a:spAutoFit/>
            </a:bodyPr>
            <a:lstStyle/>
            <a:p>
              <a:r>
                <a:rPr lang="zh-CN" altLang="en-US" sz="6000" b="1" dirty="0">
                  <a:solidFill>
                    <a:prstClr val="white"/>
                  </a:solidFill>
                  <a:latin typeface="微软雅黑"/>
                  <a:ea typeface="微软雅黑"/>
                </a:rPr>
                <a:t>前 </a:t>
              </a:r>
            </a:p>
          </p:txBody>
        </p:sp>
      </p:grpSp>
      <p:grpSp>
        <p:nvGrpSpPr>
          <p:cNvPr id="37" name="组合 36"/>
          <p:cNvGrpSpPr/>
          <p:nvPr/>
        </p:nvGrpSpPr>
        <p:grpSpPr>
          <a:xfrm>
            <a:off x="6192012" y="1027002"/>
            <a:ext cx="1741513" cy="1692436"/>
            <a:chOff x="2132199" y="770251"/>
            <a:chExt cx="1306135" cy="1269327"/>
          </a:xfrm>
        </p:grpSpPr>
        <p:grpSp>
          <p:nvGrpSpPr>
            <p:cNvPr id="38" name="组合 37"/>
            <p:cNvGrpSpPr/>
            <p:nvPr/>
          </p:nvGrpSpPr>
          <p:grpSpPr>
            <a:xfrm>
              <a:off x="2132199" y="770251"/>
              <a:ext cx="1306135" cy="1269327"/>
              <a:chOff x="4345444" y="2542859"/>
              <a:chExt cx="1810550" cy="1811205"/>
            </a:xfrm>
          </p:grpSpPr>
          <p:grpSp>
            <p:nvGrpSpPr>
              <p:cNvPr id="40" name="组合 3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4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latin typeface="微软雅黑"/>
                  </a:endParaRPr>
                </a:p>
              </p:txBody>
            </p:sp>
            <p:sp>
              <p:nvSpPr>
                <p:cNvPr id="43" name="椭圆 4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41" name="椭圆 40"/>
              <p:cNvSpPr/>
              <p:nvPr/>
            </p:nvSpPr>
            <p:spPr>
              <a:xfrm>
                <a:off x="4565570" y="2763062"/>
                <a:ext cx="1370298" cy="1370793"/>
              </a:xfrm>
              <a:prstGeom prst="ellipse">
                <a:avLst/>
              </a:prstGeom>
              <a:solidFill>
                <a:srgbClr val="94BD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endParaRPr>
              </a:p>
            </p:txBody>
          </p:sp>
        </p:grpSp>
        <p:sp>
          <p:nvSpPr>
            <p:cNvPr id="39" name="TextBox 11"/>
            <p:cNvSpPr txBox="1"/>
            <p:nvPr/>
          </p:nvSpPr>
          <p:spPr>
            <a:xfrm>
              <a:off x="2431244" y="1068589"/>
              <a:ext cx="950693" cy="761747"/>
            </a:xfrm>
            <a:prstGeom prst="rect">
              <a:avLst/>
            </a:prstGeom>
            <a:noFill/>
          </p:spPr>
          <p:txBody>
            <a:bodyPr wrap="square" rtlCol="0">
              <a:spAutoFit/>
            </a:bodyPr>
            <a:lstStyle/>
            <a:p>
              <a:r>
                <a:rPr lang="zh-CN" altLang="en-US" sz="6000" b="1" dirty="0">
                  <a:solidFill>
                    <a:prstClr val="white"/>
                  </a:solidFill>
                  <a:latin typeface="微软雅黑"/>
                  <a:ea typeface="微软雅黑"/>
                </a:rPr>
                <a:t>言</a:t>
              </a:r>
            </a:p>
          </p:txBody>
        </p:sp>
      </p:grpSp>
      <p:pic>
        <p:nvPicPr>
          <p:cNvPr id="44" name="图片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92358" y="5921369"/>
            <a:ext cx="651742" cy="659701"/>
          </a:xfrm>
          <a:prstGeom prst="rect">
            <a:avLst/>
          </a:prstGeom>
        </p:spPr>
      </p:pic>
      <p:pic>
        <p:nvPicPr>
          <p:cNvPr id="45" name="图片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49776" y="5770583"/>
            <a:ext cx="923049" cy="934321"/>
          </a:xfrm>
          <a:prstGeom prst="rect">
            <a:avLst/>
          </a:prstGeom>
        </p:spPr>
      </p:pic>
      <p:pic>
        <p:nvPicPr>
          <p:cNvPr id="46" name="图片 4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1407608" y="6290327"/>
            <a:ext cx="469567" cy="475301"/>
          </a:xfrm>
          <a:prstGeom prst="rect">
            <a:avLst/>
          </a:prstGeom>
        </p:spPr>
      </p:pic>
      <p:pic>
        <p:nvPicPr>
          <p:cNvPr id="47" name="图片 4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131690" y="5486400"/>
            <a:ext cx="745486" cy="754589"/>
          </a:xfrm>
          <a:prstGeom prst="rect">
            <a:avLst/>
          </a:prstGeom>
        </p:spPr>
      </p:pic>
      <p:pic>
        <p:nvPicPr>
          <p:cNvPr id="48" name="图片 4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11720" y="1072238"/>
            <a:ext cx="745486" cy="754589"/>
          </a:xfrm>
          <a:prstGeom prst="rect">
            <a:avLst/>
          </a:prstGeom>
        </p:spPr>
      </p:pic>
      <p:pic>
        <p:nvPicPr>
          <p:cNvPr id="49" name="图片 4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611357" y="1995899"/>
            <a:ext cx="580707" cy="587798"/>
          </a:xfrm>
          <a:prstGeom prst="rect">
            <a:avLst/>
          </a:prstGeom>
        </p:spPr>
      </p:pic>
      <p:pic>
        <p:nvPicPr>
          <p:cNvPr id="50" name="图片 4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02629" y="2351321"/>
            <a:ext cx="580707" cy="587798"/>
          </a:xfrm>
          <a:prstGeom prst="rect">
            <a:avLst/>
          </a:prstGeom>
        </p:spPr>
      </p:pic>
      <p:pic>
        <p:nvPicPr>
          <p:cNvPr id="51" name="图片 5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924552" y="1088266"/>
            <a:ext cx="691409" cy="699852"/>
          </a:xfrm>
          <a:prstGeom prst="rect">
            <a:avLst/>
          </a:prstGeom>
        </p:spPr>
      </p:pic>
      <p:pic>
        <p:nvPicPr>
          <p:cNvPr id="52" name="图片 5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606502" y="1633540"/>
            <a:ext cx="464928" cy="470605"/>
          </a:xfrm>
          <a:prstGeom prst="rect">
            <a:avLst/>
          </a:prstGeom>
        </p:spPr>
      </p:pic>
      <p:pic>
        <p:nvPicPr>
          <p:cNvPr id="53" name="图片 5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17856502">
            <a:off x="9991028" y="6283764"/>
            <a:ext cx="375710" cy="515539"/>
          </a:xfrm>
          <a:prstGeom prst="rect">
            <a:avLst/>
          </a:prstGeom>
        </p:spPr>
      </p:pic>
      <p:pic>
        <p:nvPicPr>
          <p:cNvPr id="54" name="图片 5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2768150">
            <a:off x="8186205" y="2093552"/>
            <a:ext cx="375710" cy="515539"/>
          </a:xfrm>
          <a:prstGeom prst="rect">
            <a:avLst/>
          </a:prstGeom>
        </p:spPr>
      </p:pic>
      <p:pic>
        <p:nvPicPr>
          <p:cNvPr id="55" name="图片 5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19004921">
            <a:off x="11838878" y="5997659"/>
            <a:ext cx="375710" cy="515539"/>
          </a:xfrm>
          <a:prstGeom prst="rect">
            <a:avLst/>
          </a:prstGeom>
        </p:spPr>
      </p:pic>
      <p:pic>
        <p:nvPicPr>
          <p:cNvPr id="56" name="图片 5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2768150">
            <a:off x="8734668" y="1106165"/>
            <a:ext cx="375710" cy="515539"/>
          </a:xfrm>
          <a:prstGeom prst="rect">
            <a:avLst/>
          </a:prstGeom>
        </p:spPr>
      </p:pic>
      <p:pic>
        <p:nvPicPr>
          <p:cNvPr id="57" name="图片 56"/>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17161646">
            <a:off x="2814274" y="1385615"/>
            <a:ext cx="375710" cy="515539"/>
          </a:xfrm>
          <a:prstGeom prst="rect">
            <a:avLst/>
          </a:prstGeom>
        </p:spPr>
      </p:pic>
      <p:pic>
        <p:nvPicPr>
          <p:cNvPr id="58" name="图片 5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14675468">
            <a:off x="3551190" y="1776936"/>
            <a:ext cx="510442" cy="700415"/>
          </a:xfrm>
          <a:prstGeom prst="rect">
            <a:avLst/>
          </a:prstGeom>
        </p:spPr>
      </p:pic>
    </p:spTree>
    <p:extLst>
      <p:ext uri="{BB962C8B-B14F-4D97-AF65-F5344CB8AC3E}">
        <p14:creationId xmlns:p14="http://schemas.microsoft.com/office/powerpoint/2010/main" val="17340522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53" presetClass="entr" presetSubtype="528"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animEffect transition="in" filter="fade">
                                      <p:cBhvr>
                                        <p:cTn id="20" dur="500"/>
                                        <p:tgtEl>
                                          <p:spTgt spid="48"/>
                                        </p:tgtEl>
                                      </p:cBhvr>
                                    </p:animEffect>
                                    <p:anim calcmode="lin" valueType="num">
                                      <p:cBhvr>
                                        <p:cTn id="21" dur="500" fill="hold"/>
                                        <p:tgtEl>
                                          <p:spTgt spid="48"/>
                                        </p:tgtEl>
                                        <p:attrNameLst>
                                          <p:attrName>ppt_x</p:attrName>
                                        </p:attrNameLst>
                                      </p:cBhvr>
                                      <p:tavLst>
                                        <p:tav tm="0">
                                          <p:val>
                                            <p:fltVal val="0.5"/>
                                          </p:val>
                                        </p:tav>
                                        <p:tav tm="100000">
                                          <p:val>
                                            <p:strVal val="#ppt_x"/>
                                          </p:val>
                                        </p:tav>
                                      </p:tavLst>
                                    </p:anim>
                                    <p:anim calcmode="lin" valueType="num">
                                      <p:cBhvr>
                                        <p:cTn id="22" dur="500" fill="hold"/>
                                        <p:tgtEl>
                                          <p:spTgt spid="48"/>
                                        </p:tgtEl>
                                        <p:attrNameLst>
                                          <p:attrName>ppt_y</p:attrName>
                                        </p:attrNameLst>
                                      </p:cBhvr>
                                      <p:tavLst>
                                        <p:tav tm="0">
                                          <p:val>
                                            <p:fltVal val="0.5"/>
                                          </p:val>
                                        </p:tav>
                                        <p:tav tm="100000">
                                          <p:val>
                                            <p:strVal val="#ppt_y"/>
                                          </p:val>
                                        </p:tav>
                                      </p:tavLst>
                                    </p:anim>
                                  </p:childTnLst>
                                </p:cTn>
                              </p:par>
                              <p:par>
                                <p:cTn id="23" presetID="53" presetClass="entr" presetSubtype="528"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p:cTn id="25" dur="500" fill="hold"/>
                                        <p:tgtEl>
                                          <p:spTgt spid="49"/>
                                        </p:tgtEl>
                                        <p:attrNameLst>
                                          <p:attrName>ppt_w</p:attrName>
                                        </p:attrNameLst>
                                      </p:cBhvr>
                                      <p:tavLst>
                                        <p:tav tm="0">
                                          <p:val>
                                            <p:fltVal val="0"/>
                                          </p:val>
                                        </p:tav>
                                        <p:tav tm="100000">
                                          <p:val>
                                            <p:strVal val="#ppt_w"/>
                                          </p:val>
                                        </p:tav>
                                      </p:tavLst>
                                    </p:anim>
                                    <p:anim calcmode="lin" valueType="num">
                                      <p:cBhvr>
                                        <p:cTn id="26" dur="500" fill="hold"/>
                                        <p:tgtEl>
                                          <p:spTgt spid="49"/>
                                        </p:tgtEl>
                                        <p:attrNameLst>
                                          <p:attrName>ppt_h</p:attrName>
                                        </p:attrNameLst>
                                      </p:cBhvr>
                                      <p:tavLst>
                                        <p:tav tm="0">
                                          <p:val>
                                            <p:fltVal val="0"/>
                                          </p:val>
                                        </p:tav>
                                        <p:tav tm="100000">
                                          <p:val>
                                            <p:strVal val="#ppt_h"/>
                                          </p:val>
                                        </p:tav>
                                      </p:tavLst>
                                    </p:anim>
                                    <p:animEffect transition="in" filter="fade">
                                      <p:cBhvr>
                                        <p:cTn id="27" dur="500"/>
                                        <p:tgtEl>
                                          <p:spTgt spid="49"/>
                                        </p:tgtEl>
                                      </p:cBhvr>
                                    </p:animEffect>
                                    <p:anim calcmode="lin" valueType="num">
                                      <p:cBhvr>
                                        <p:cTn id="28" dur="500" fill="hold"/>
                                        <p:tgtEl>
                                          <p:spTgt spid="49"/>
                                        </p:tgtEl>
                                        <p:attrNameLst>
                                          <p:attrName>ppt_x</p:attrName>
                                        </p:attrNameLst>
                                      </p:cBhvr>
                                      <p:tavLst>
                                        <p:tav tm="0">
                                          <p:val>
                                            <p:fltVal val="0.5"/>
                                          </p:val>
                                        </p:tav>
                                        <p:tav tm="100000">
                                          <p:val>
                                            <p:strVal val="#ppt_x"/>
                                          </p:val>
                                        </p:tav>
                                      </p:tavLst>
                                    </p:anim>
                                    <p:anim calcmode="lin" valueType="num">
                                      <p:cBhvr>
                                        <p:cTn id="29" dur="500" fill="hold"/>
                                        <p:tgtEl>
                                          <p:spTgt spid="49"/>
                                        </p:tgtEl>
                                        <p:attrNameLst>
                                          <p:attrName>ppt_y</p:attrName>
                                        </p:attrNameLst>
                                      </p:cBhvr>
                                      <p:tavLst>
                                        <p:tav tm="0">
                                          <p:val>
                                            <p:fltVal val="0.5"/>
                                          </p:val>
                                        </p:tav>
                                        <p:tav tm="100000">
                                          <p:val>
                                            <p:strVal val="#ppt_y"/>
                                          </p:val>
                                        </p:tav>
                                      </p:tavLst>
                                    </p:anim>
                                  </p:childTnLst>
                                </p:cTn>
                              </p:par>
                              <p:par>
                                <p:cTn id="30" presetID="53" presetClass="entr" presetSubtype="528"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anim calcmode="lin" valueType="num">
                                      <p:cBhvr>
                                        <p:cTn id="35" dur="500" fill="hold"/>
                                        <p:tgtEl>
                                          <p:spTgt spid="50"/>
                                        </p:tgtEl>
                                        <p:attrNameLst>
                                          <p:attrName>ppt_x</p:attrName>
                                        </p:attrNameLst>
                                      </p:cBhvr>
                                      <p:tavLst>
                                        <p:tav tm="0">
                                          <p:val>
                                            <p:fltVal val="0.5"/>
                                          </p:val>
                                        </p:tav>
                                        <p:tav tm="100000">
                                          <p:val>
                                            <p:strVal val="#ppt_x"/>
                                          </p:val>
                                        </p:tav>
                                      </p:tavLst>
                                    </p:anim>
                                    <p:anim calcmode="lin" valueType="num">
                                      <p:cBhvr>
                                        <p:cTn id="36" dur="500" fill="hold"/>
                                        <p:tgtEl>
                                          <p:spTgt spid="50"/>
                                        </p:tgtEl>
                                        <p:attrNameLst>
                                          <p:attrName>ppt_y</p:attrName>
                                        </p:attrNameLst>
                                      </p:cBhvr>
                                      <p:tavLst>
                                        <p:tav tm="0">
                                          <p:val>
                                            <p:fltVal val="0.5"/>
                                          </p:val>
                                        </p:tav>
                                        <p:tav tm="100000">
                                          <p:val>
                                            <p:strVal val="#ppt_y"/>
                                          </p:val>
                                        </p:tav>
                                      </p:tavLst>
                                    </p:anim>
                                  </p:childTnLst>
                                </p:cTn>
                              </p:par>
                              <p:par>
                                <p:cTn id="37" presetID="53" presetClass="entr" presetSubtype="528"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p:cTn id="39" dur="500" fill="hold"/>
                                        <p:tgtEl>
                                          <p:spTgt spid="57"/>
                                        </p:tgtEl>
                                        <p:attrNameLst>
                                          <p:attrName>ppt_w</p:attrName>
                                        </p:attrNameLst>
                                      </p:cBhvr>
                                      <p:tavLst>
                                        <p:tav tm="0">
                                          <p:val>
                                            <p:fltVal val="0"/>
                                          </p:val>
                                        </p:tav>
                                        <p:tav tm="100000">
                                          <p:val>
                                            <p:strVal val="#ppt_w"/>
                                          </p:val>
                                        </p:tav>
                                      </p:tavLst>
                                    </p:anim>
                                    <p:anim calcmode="lin" valueType="num">
                                      <p:cBhvr>
                                        <p:cTn id="40" dur="500" fill="hold"/>
                                        <p:tgtEl>
                                          <p:spTgt spid="57"/>
                                        </p:tgtEl>
                                        <p:attrNameLst>
                                          <p:attrName>ppt_h</p:attrName>
                                        </p:attrNameLst>
                                      </p:cBhvr>
                                      <p:tavLst>
                                        <p:tav tm="0">
                                          <p:val>
                                            <p:fltVal val="0"/>
                                          </p:val>
                                        </p:tav>
                                        <p:tav tm="100000">
                                          <p:val>
                                            <p:strVal val="#ppt_h"/>
                                          </p:val>
                                        </p:tav>
                                      </p:tavLst>
                                    </p:anim>
                                    <p:animEffect transition="in" filter="fade">
                                      <p:cBhvr>
                                        <p:cTn id="41" dur="500"/>
                                        <p:tgtEl>
                                          <p:spTgt spid="57"/>
                                        </p:tgtEl>
                                      </p:cBhvr>
                                    </p:animEffect>
                                    <p:anim calcmode="lin" valueType="num">
                                      <p:cBhvr>
                                        <p:cTn id="42" dur="500" fill="hold"/>
                                        <p:tgtEl>
                                          <p:spTgt spid="57"/>
                                        </p:tgtEl>
                                        <p:attrNameLst>
                                          <p:attrName>ppt_x</p:attrName>
                                        </p:attrNameLst>
                                      </p:cBhvr>
                                      <p:tavLst>
                                        <p:tav tm="0">
                                          <p:val>
                                            <p:fltVal val="0.5"/>
                                          </p:val>
                                        </p:tav>
                                        <p:tav tm="100000">
                                          <p:val>
                                            <p:strVal val="#ppt_x"/>
                                          </p:val>
                                        </p:tav>
                                      </p:tavLst>
                                    </p:anim>
                                    <p:anim calcmode="lin" valueType="num">
                                      <p:cBhvr>
                                        <p:cTn id="43" dur="500" fill="hold"/>
                                        <p:tgtEl>
                                          <p:spTgt spid="57"/>
                                        </p:tgtEl>
                                        <p:attrNameLst>
                                          <p:attrName>ppt_y</p:attrName>
                                        </p:attrNameLst>
                                      </p:cBhvr>
                                      <p:tavLst>
                                        <p:tav tm="0">
                                          <p:val>
                                            <p:fltVal val="0.5"/>
                                          </p:val>
                                        </p:tav>
                                        <p:tav tm="100000">
                                          <p:val>
                                            <p:strVal val="#ppt_y"/>
                                          </p:val>
                                        </p:tav>
                                      </p:tavLst>
                                    </p:anim>
                                  </p:childTnLst>
                                </p:cTn>
                              </p:par>
                              <p:par>
                                <p:cTn id="44" presetID="53" presetClass="entr" presetSubtype="528"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p:cTn id="46" dur="500" fill="hold"/>
                                        <p:tgtEl>
                                          <p:spTgt spid="58"/>
                                        </p:tgtEl>
                                        <p:attrNameLst>
                                          <p:attrName>ppt_w</p:attrName>
                                        </p:attrNameLst>
                                      </p:cBhvr>
                                      <p:tavLst>
                                        <p:tav tm="0">
                                          <p:val>
                                            <p:fltVal val="0"/>
                                          </p:val>
                                        </p:tav>
                                        <p:tav tm="100000">
                                          <p:val>
                                            <p:strVal val="#ppt_w"/>
                                          </p:val>
                                        </p:tav>
                                      </p:tavLst>
                                    </p:anim>
                                    <p:anim calcmode="lin" valueType="num">
                                      <p:cBhvr>
                                        <p:cTn id="47" dur="500" fill="hold"/>
                                        <p:tgtEl>
                                          <p:spTgt spid="58"/>
                                        </p:tgtEl>
                                        <p:attrNameLst>
                                          <p:attrName>ppt_h</p:attrName>
                                        </p:attrNameLst>
                                      </p:cBhvr>
                                      <p:tavLst>
                                        <p:tav tm="0">
                                          <p:val>
                                            <p:fltVal val="0"/>
                                          </p:val>
                                        </p:tav>
                                        <p:tav tm="100000">
                                          <p:val>
                                            <p:strVal val="#ppt_h"/>
                                          </p:val>
                                        </p:tav>
                                      </p:tavLst>
                                    </p:anim>
                                    <p:animEffect transition="in" filter="fade">
                                      <p:cBhvr>
                                        <p:cTn id="48" dur="500"/>
                                        <p:tgtEl>
                                          <p:spTgt spid="58"/>
                                        </p:tgtEl>
                                      </p:cBhvr>
                                    </p:animEffect>
                                    <p:anim calcmode="lin" valueType="num">
                                      <p:cBhvr>
                                        <p:cTn id="49" dur="500" fill="hold"/>
                                        <p:tgtEl>
                                          <p:spTgt spid="58"/>
                                        </p:tgtEl>
                                        <p:attrNameLst>
                                          <p:attrName>ppt_x</p:attrName>
                                        </p:attrNameLst>
                                      </p:cBhvr>
                                      <p:tavLst>
                                        <p:tav tm="0">
                                          <p:val>
                                            <p:fltVal val="0.5"/>
                                          </p:val>
                                        </p:tav>
                                        <p:tav tm="100000">
                                          <p:val>
                                            <p:strVal val="#ppt_x"/>
                                          </p:val>
                                        </p:tav>
                                      </p:tavLst>
                                    </p:anim>
                                    <p:anim calcmode="lin" valueType="num">
                                      <p:cBhvr>
                                        <p:cTn id="50" dur="500" fill="hold"/>
                                        <p:tgtEl>
                                          <p:spTgt spid="58"/>
                                        </p:tgtEl>
                                        <p:attrNameLst>
                                          <p:attrName>ppt_y</p:attrName>
                                        </p:attrNameLst>
                                      </p:cBhvr>
                                      <p:tavLst>
                                        <p:tav tm="0">
                                          <p:val>
                                            <p:fltVal val="0.5"/>
                                          </p:val>
                                        </p:tav>
                                        <p:tav tm="100000">
                                          <p:val>
                                            <p:strVal val="#ppt_y"/>
                                          </p:val>
                                        </p:tav>
                                      </p:tavLst>
                                    </p:anim>
                                  </p:childTnLst>
                                </p:cTn>
                              </p:par>
                              <p:par>
                                <p:cTn id="51" presetID="53" presetClass="entr" presetSubtype="528"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anim calcmode="lin" valueType="num">
                                      <p:cBhvr>
                                        <p:cTn id="56" dur="500" fill="hold"/>
                                        <p:tgtEl>
                                          <p:spTgt spid="51"/>
                                        </p:tgtEl>
                                        <p:attrNameLst>
                                          <p:attrName>ppt_x</p:attrName>
                                        </p:attrNameLst>
                                      </p:cBhvr>
                                      <p:tavLst>
                                        <p:tav tm="0">
                                          <p:val>
                                            <p:fltVal val="0.5"/>
                                          </p:val>
                                        </p:tav>
                                        <p:tav tm="100000">
                                          <p:val>
                                            <p:strVal val="#ppt_x"/>
                                          </p:val>
                                        </p:tav>
                                      </p:tavLst>
                                    </p:anim>
                                    <p:anim calcmode="lin" valueType="num">
                                      <p:cBhvr>
                                        <p:cTn id="57" dur="500" fill="hold"/>
                                        <p:tgtEl>
                                          <p:spTgt spid="51"/>
                                        </p:tgtEl>
                                        <p:attrNameLst>
                                          <p:attrName>ppt_y</p:attrName>
                                        </p:attrNameLst>
                                      </p:cBhvr>
                                      <p:tavLst>
                                        <p:tav tm="0">
                                          <p:val>
                                            <p:fltVal val="0.5"/>
                                          </p:val>
                                        </p:tav>
                                        <p:tav tm="100000">
                                          <p:val>
                                            <p:strVal val="#ppt_y"/>
                                          </p:val>
                                        </p:tav>
                                      </p:tavLst>
                                    </p:anim>
                                  </p:childTnLst>
                                </p:cTn>
                              </p:par>
                              <p:par>
                                <p:cTn id="58" presetID="53" presetClass="entr" presetSubtype="528"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fltVal val="0"/>
                                          </p:val>
                                        </p:tav>
                                        <p:tav tm="100000">
                                          <p:val>
                                            <p:strVal val="#ppt_w"/>
                                          </p:val>
                                        </p:tav>
                                      </p:tavLst>
                                    </p:anim>
                                    <p:anim calcmode="lin" valueType="num">
                                      <p:cBhvr>
                                        <p:cTn id="61" dur="500" fill="hold"/>
                                        <p:tgtEl>
                                          <p:spTgt spid="52"/>
                                        </p:tgtEl>
                                        <p:attrNameLst>
                                          <p:attrName>ppt_h</p:attrName>
                                        </p:attrNameLst>
                                      </p:cBhvr>
                                      <p:tavLst>
                                        <p:tav tm="0">
                                          <p:val>
                                            <p:fltVal val="0"/>
                                          </p:val>
                                        </p:tav>
                                        <p:tav tm="100000">
                                          <p:val>
                                            <p:strVal val="#ppt_h"/>
                                          </p:val>
                                        </p:tav>
                                      </p:tavLst>
                                    </p:anim>
                                    <p:animEffect transition="in" filter="fade">
                                      <p:cBhvr>
                                        <p:cTn id="62" dur="500"/>
                                        <p:tgtEl>
                                          <p:spTgt spid="52"/>
                                        </p:tgtEl>
                                      </p:cBhvr>
                                    </p:animEffect>
                                    <p:anim calcmode="lin" valueType="num">
                                      <p:cBhvr>
                                        <p:cTn id="63" dur="500" fill="hold"/>
                                        <p:tgtEl>
                                          <p:spTgt spid="52"/>
                                        </p:tgtEl>
                                        <p:attrNameLst>
                                          <p:attrName>ppt_x</p:attrName>
                                        </p:attrNameLst>
                                      </p:cBhvr>
                                      <p:tavLst>
                                        <p:tav tm="0">
                                          <p:val>
                                            <p:fltVal val="0.5"/>
                                          </p:val>
                                        </p:tav>
                                        <p:tav tm="100000">
                                          <p:val>
                                            <p:strVal val="#ppt_x"/>
                                          </p:val>
                                        </p:tav>
                                      </p:tavLst>
                                    </p:anim>
                                    <p:anim calcmode="lin" valueType="num">
                                      <p:cBhvr>
                                        <p:cTn id="64" dur="500" fill="hold"/>
                                        <p:tgtEl>
                                          <p:spTgt spid="52"/>
                                        </p:tgtEl>
                                        <p:attrNameLst>
                                          <p:attrName>ppt_y</p:attrName>
                                        </p:attrNameLst>
                                      </p:cBhvr>
                                      <p:tavLst>
                                        <p:tav tm="0">
                                          <p:val>
                                            <p:fltVal val="0.5"/>
                                          </p:val>
                                        </p:tav>
                                        <p:tav tm="100000">
                                          <p:val>
                                            <p:strVal val="#ppt_y"/>
                                          </p:val>
                                        </p:tav>
                                      </p:tavLst>
                                    </p:anim>
                                  </p:childTnLst>
                                </p:cTn>
                              </p:par>
                              <p:par>
                                <p:cTn id="65" presetID="53" presetClass="entr" presetSubtype="528"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anim calcmode="lin" valueType="num">
                                      <p:cBhvr>
                                        <p:cTn id="70" dur="500" fill="hold"/>
                                        <p:tgtEl>
                                          <p:spTgt spid="54"/>
                                        </p:tgtEl>
                                        <p:attrNameLst>
                                          <p:attrName>ppt_x</p:attrName>
                                        </p:attrNameLst>
                                      </p:cBhvr>
                                      <p:tavLst>
                                        <p:tav tm="0">
                                          <p:val>
                                            <p:fltVal val="0.5"/>
                                          </p:val>
                                        </p:tav>
                                        <p:tav tm="100000">
                                          <p:val>
                                            <p:strVal val="#ppt_x"/>
                                          </p:val>
                                        </p:tav>
                                      </p:tavLst>
                                    </p:anim>
                                    <p:anim calcmode="lin" valueType="num">
                                      <p:cBhvr>
                                        <p:cTn id="71" dur="500" fill="hold"/>
                                        <p:tgtEl>
                                          <p:spTgt spid="54"/>
                                        </p:tgtEl>
                                        <p:attrNameLst>
                                          <p:attrName>ppt_y</p:attrName>
                                        </p:attrNameLst>
                                      </p:cBhvr>
                                      <p:tavLst>
                                        <p:tav tm="0">
                                          <p:val>
                                            <p:fltVal val="0.5"/>
                                          </p:val>
                                        </p:tav>
                                        <p:tav tm="100000">
                                          <p:val>
                                            <p:strVal val="#ppt_y"/>
                                          </p:val>
                                        </p:tav>
                                      </p:tavLst>
                                    </p:anim>
                                  </p:childTnLst>
                                </p:cTn>
                              </p:par>
                              <p:par>
                                <p:cTn id="72" presetID="53" presetClass="entr" presetSubtype="528"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p:cTn id="74" dur="500" fill="hold"/>
                                        <p:tgtEl>
                                          <p:spTgt spid="56"/>
                                        </p:tgtEl>
                                        <p:attrNameLst>
                                          <p:attrName>ppt_w</p:attrName>
                                        </p:attrNameLst>
                                      </p:cBhvr>
                                      <p:tavLst>
                                        <p:tav tm="0">
                                          <p:val>
                                            <p:fltVal val="0"/>
                                          </p:val>
                                        </p:tav>
                                        <p:tav tm="100000">
                                          <p:val>
                                            <p:strVal val="#ppt_w"/>
                                          </p:val>
                                        </p:tav>
                                      </p:tavLst>
                                    </p:anim>
                                    <p:anim calcmode="lin" valueType="num">
                                      <p:cBhvr>
                                        <p:cTn id="75" dur="500" fill="hold"/>
                                        <p:tgtEl>
                                          <p:spTgt spid="56"/>
                                        </p:tgtEl>
                                        <p:attrNameLst>
                                          <p:attrName>ppt_h</p:attrName>
                                        </p:attrNameLst>
                                      </p:cBhvr>
                                      <p:tavLst>
                                        <p:tav tm="0">
                                          <p:val>
                                            <p:fltVal val="0"/>
                                          </p:val>
                                        </p:tav>
                                        <p:tav tm="100000">
                                          <p:val>
                                            <p:strVal val="#ppt_h"/>
                                          </p:val>
                                        </p:tav>
                                      </p:tavLst>
                                    </p:anim>
                                    <p:animEffect transition="in" filter="fade">
                                      <p:cBhvr>
                                        <p:cTn id="76" dur="500"/>
                                        <p:tgtEl>
                                          <p:spTgt spid="56"/>
                                        </p:tgtEl>
                                      </p:cBhvr>
                                    </p:animEffect>
                                    <p:anim calcmode="lin" valueType="num">
                                      <p:cBhvr>
                                        <p:cTn id="77" dur="500" fill="hold"/>
                                        <p:tgtEl>
                                          <p:spTgt spid="56"/>
                                        </p:tgtEl>
                                        <p:attrNameLst>
                                          <p:attrName>ppt_x</p:attrName>
                                        </p:attrNameLst>
                                      </p:cBhvr>
                                      <p:tavLst>
                                        <p:tav tm="0">
                                          <p:val>
                                            <p:fltVal val="0.5"/>
                                          </p:val>
                                        </p:tav>
                                        <p:tav tm="100000">
                                          <p:val>
                                            <p:strVal val="#ppt_x"/>
                                          </p:val>
                                        </p:tav>
                                      </p:tavLst>
                                    </p:anim>
                                    <p:anim calcmode="lin" valueType="num">
                                      <p:cBhvr>
                                        <p:cTn id="78" dur="500" fill="hold"/>
                                        <p:tgtEl>
                                          <p:spTgt spid="56"/>
                                        </p:tgtEl>
                                        <p:attrNameLst>
                                          <p:attrName>ppt_y</p:attrName>
                                        </p:attrNameLst>
                                      </p:cBhvr>
                                      <p:tavLst>
                                        <p:tav tm="0">
                                          <p:val>
                                            <p:fltVal val="0.5"/>
                                          </p:val>
                                        </p:tav>
                                        <p:tav tm="100000">
                                          <p:val>
                                            <p:strVal val="#ppt_y"/>
                                          </p:val>
                                        </p:tav>
                                      </p:tavLst>
                                    </p:anim>
                                  </p:childTnLst>
                                </p:cTn>
                              </p:par>
                            </p:childTnLst>
                          </p:cTn>
                        </p:par>
                        <p:par>
                          <p:cTn id="79" fill="hold">
                            <p:stCondLst>
                              <p:cond delay="1000"/>
                            </p:stCondLst>
                            <p:childTnLst>
                              <p:par>
                                <p:cTn id="80" presetID="14" presetClass="entr" presetSubtype="10" fill="hold" grpId="0" nodeType="afterEffect">
                                  <p:stCondLst>
                                    <p:cond delay="0"/>
                                  </p:stCondLst>
                                  <p:iterate type="lt">
                                    <p:tmPct val="10000"/>
                                  </p:iterate>
                                  <p:childTnLst>
                                    <p:set>
                                      <p:cBhvr>
                                        <p:cTn id="81" dur="1" fill="hold">
                                          <p:stCondLst>
                                            <p:cond delay="0"/>
                                          </p:stCondLst>
                                        </p:cTn>
                                        <p:tgtEl>
                                          <p:spTgt spid="3"/>
                                        </p:tgtEl>
                                        <p:attrNameLst>
                                          <p:attrName>style.visibility</p:attrName>
                                        </p:attrNameLst>
                                      </p:cBhvr>
                                      <p:to>
                                        <p:strVal val="visible"/>
                                      </p:to>
                                    </p:set>
                                    <p:animEffect transition="in" filter="randombar(horizontal)">
                                      <p:cBhvr>
                                        <p:cTn id="8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461605" y="618926"/>
            <a:ext cx="1768433" cy="3508653"/>
          </a:xfrm>
          <a:prstGeom prst="rect">
            <a:avLst/>
          </a:prstGeom>
          <a:noFill/>
        </p:spPr>
        <p:txBody>
          <a:bodyPr wrap="none" rtlCol="0">
            <a:spAutoFit/>
          </a:bodyPr>
          <a:lstStyle/>
          <a:p>
            <a:r>
              <a:rPr lang="en-US" altLang="zh-CN" sz="22200" b="1" dirty="0">
                <a:solidFill>
                  <a:srgbClr val="87B0C7"/>
                </a:solidFill>
                <a:latin typeface="Arial" pitchFamily="34" charset="0"/>
                <a:cs typeface="Arial" pitchFamily="34" charset="0"/>
              </a:rPr>
              <a:t>3</a:t>
            </a:r>
            <a:endParaRPr lang="zh-CN" altLang="en-US" sz="222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项目成果展示</a:t>
            </a:r>
          </a:p>
        </p:txBody>
      </p:sp>
      <p:sp>
        <p:nvSpPr>
          <p:cNvPr id="40" name="TextBox 39"/>
          <p:cNvSpPr txBox="1"/>
          <p:nvPr/>
        </p:nvSpPr>
        <p:spPr>
          <a:xfrm>
            <a:off x="4392077"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完成项目汇总</a:t>
            </a:r>
          </a:p>
        </p:txBody>
      </p:sp>
      <p:sp>
        <p:nvSpPr>
          <p:cNvPr id="41" name="TextBox 40"/>
          <p:cNvSpPr txBox="1"/>
          <p:nvPr/>
        </p:nvSpPr>
        <p:spPr>
          <a:xfrm>
            <a:off x="7080377" y="2339735"/>
            <a:ext cx="1994457"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完成项目一</a:t>
            </a:r>
          </a:p>
        </p:txBody>
      </p:sp>
      <p:sp>
        <p:nvSpPr>
          <p:cNvPr id="12" name="TextBox 11"/>
          <p:cNvSpPr txBox="1"/>
          <p:nvPr/>
        </p:nvSpPr>
        <p:spPr>
          <a:xfrm>
            <a:off x="4392078" y="2826609"/>
            <a:ext cx="1994457"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完成项目二</a:t>
            </a:r>
          </a:p>
        </p:txBody>
      </p:sp>
      <p:sp>
        <p:nvSpPr>
          <p:cNvPr id="13" name="TextBox 12"/>
          <p:cNvSpPr txBox="1"/>
          <p:nvPr/>
        </p:nvSpPr>
        <p:spPr>
          <a:xfrm>
            <a:off x="7080377" y="2826609"/>
            <a:ext cx="1994457"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成功经分享</a:t>
            </a:r>
          </a:p>
        </p:txBody>
      </p:sp>
      <p:sp>
        <p:nvSpPr>
          <p:cNvPr id="14" name="TextBox 13"/>
          <p:cNvSpPr txBox="1"/>
          <p:nvPr/>
        </p:nvSpPr>
        <p:spPr>
          <a:xfrm>
            <a:off x="2013807" y="3524295"/>
            <a:ext cx="8395143" cy="1385379"/>
          </a:xfrm>
          <a:prstGeom prst="rect">
            <a:avLst/>
          </a:prstGeom>
          <a:noFill/>
        </p:spPr>
        <p:txBody>
          <a:bodyPr wrap="square" rtlCol="0">
            <a:spAutoFit/>
          </a:bodyPr>
          <a:lstStyle/>
          <a:p>
            <a:pPr>
              <a:lnSpc>
                <a:spcPct val="150000"/>
              </a:lnSpc>
            </a:pPr>
            <a:r>
              <a:rPr lang="zh-CN" altLang="en-US" sz="1867" dirty="0">
                <a:solidFill>
                  <a:schemeClr val="tx1">
                    <a:lumMod val="75000"/>
                    <a:lumOff val="25000"/>
                  </a:schemeClr>
                </a:solidFill>
                <a:latin typeface="微软雅黑" pitchFamily="34" charset="-122"/>
                <a:ea typeface="微软雅黑" pitchFamily="34" charset="-122"/>
              </a:rPr>
              <a:t>在此输入章节概述文本内容，文字尽量言简意赅的描述本章节的基本内容即可专业设计在此输入章节概述文本内容，文字尽量言简意赅的描述本章节的基本内容即可专业设计</a:t>
            </a:r>
            <a:r>
              <a:rPr lang="en-US" altLang="zh-CN" sz="1867" dirty="0">
                <a:solidFill>
                  <a:schemeClr val="tx1">
                    <a:lumMod val="75000"/>
                    <a:lumOff val="25000"/>
                  </a:schemeClr>
                </a:solidFill>
                <a:latin typeface="微软雅黑" pitchFamily="34" charset="-122"/>
                <a:ea typeface="微软雅黑" pitchFamily="34" charset="-122"/>
              </a:rPr>
              <a:t>~~~</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885798048"/>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1000"/>
                                        <p:tgtEl>
                                          <p:spTgt spid="14"/>
                                        </p:tgtEl>
                                      </p:cBhvr>
                                    </p:animEffect>
                                  </p:childTnLst>
                                </p:cTn>
                              </p:par>
                            </p:childTnLst>
                          </p:cTn>
                        </p:par>
                        <p:par>
                          <p:cTn id="45" fill="hold">
                            <p:stCondLst>
                              <p:cond delay="375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40" grpId="0"/>
      <p:bldP spid="4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782603" y="1137621"/>
            <a:ext cx="4257280" cy="5267711"/>
            <a:chOff x="865232" y="1286330"/>
            <a:chExt cx="4013321" cy="4966128"/>
          </a:xfrm>
        </p:grpSpPr>
        <p:pic>
          <p:nvPicPr>
            <p:cNvPr id="5" name="Picture 3"/>
            <p:cNvPicPr>
              <a:picLocks noChangeAspect="1"/>
            </p:cNvPicPr>
            <p:nvPr/>
          </p:nvPicPr>
          <p:blipFill>
            <a:blip r:embed="rId3" cstate="screen">
              <a:extLst>
                <a:ext uri="{28A0092B-C50C-407E-A947-70E740481C1C}">
                  <a14:useLocalDpi xmlns:a14="http://schemas.microsoft.com/office/drawing/2010/main"/>
                </a:ext>
              </a:extLst>
            </a:blip>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6" name="Rectangle 4"/>
            <p:cNvSpPr/>
            <p:nvPr/>
          </p:nvSpPr>
          <p:spPr>
            <a:xfrm>
              <a:off x="1454212" y="1875344"/>
              <a:ext cx="2840124" cy="3699194"/>
            </a:xfrm>
            <a:prstGeom prst="rect">
              <a:avLst/>
            </a:pr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079">
                <a:defRPr/>
              </a:pPr>
              <a:endParaRPr lang="en-US" sz="4267">
                <a:solidFill>
                  <a:prstClr val="white"/>
                </a:solidFill>
                <a:latin typeface="+mn-ea"/>
                <a:cs typeface="+mn-ea"/>
              </a:endParaRPr>
            </a:p>
          </p:txBody>
        </p:sp>
      </p:grpSp>
      <p:sp>
        <p:nvSpPr>
          <p:cNvPr id="7" name="矩形 6"/>
          <p:cNvSpPr>
            <a:spLocks noChangeArrowheads="1"/>
          </p:cNvSpPr>
          <p:nvPr/>
        </p:nvSpPr>
        <p:spPr bwMode="auto">
          <a:xfrm>
            <a:off x="5648949" y="4397870"/>
            <a:ext cx="1444632" cy="410431"/>
          </a:xfrm>
          <a:prstGeom prst="rect">
            <a:avLst/>
          </a:prstGeom>
          <a:noFill/>
          <a:ln w="9525">
            <a:noFill/>
            <a:miter lim="800000"/>
            <a:headEnd/>
            <a:tailEnd/>
          </a:ln>
        </p:spPr>
        <p:txBody>
          <a:bodyPr wrap="square" lIns="121913" tIns="60959" rIns="121913" bIns="60959">
            <a:spAutoFit/>
          </a:bodyPr>
          <a:lstStyle/>
          <a:p>
            <a:r>
              <a:rPr lang="zh-CN" altLang="en-US" sz="1867" b="1" dirty="0">
                <a:solidFill>
                  <a:schemeClr val="bg1"/>
                </a:solidFill>
                <a:latin typeface="+mn-ea"/>
                <a:cs typeface="+mn-ea"/>
              </a:rPr>
              <a:t>添加标题</a:t>
            </a:r>
            <a:endParaRPr lang="en-US" altLang="zh-CN" sz="1867" b="1" dirty="0">
              <a:solidFill>
                <a:schemeClr val="bg1"/>
              </a:solidFill>
              <a:latin typeface="+mn-ea"/>
              <a:cs typeface="+mn-ea"/>
            </a:endParaRPr>
          </a:p>
        </p:txBody>
      </p:sp>
      <p:sp>
        <p:nvSpPr>
          <p:cNvPr id="8" name="矩形 47"/>
          <p:cNvSpPr>
            <a:spLocks noChangeArrowheads="1"/>
          </p:cNvSpPr>
          <p:nvPr/>
        </p:nvSpPr>
        <p:spPr bwMode="auto">
          <a:xfrm>
            <a:off x="5629899" y="4813880"/>
            <a:ext cx="2571227" cy="935832"/>
          </a:xfrm>
          <a:prstGeom prst="rect">
            <a:avLst/>
          </a:prstGeom>
          <a:noFill/>
          <a:ln>
            <a:noFill/>
          </a:ln>
          <a:extLst/>
        </p:spPr>
        <p:txBody>
          <a:bodyPr wrap="square" lIns="121913" tIns="60959" rIns="121913" bIns="60959">
            <a:spAutoFit/>
          </a:bodyPr>
          <a:lstStyle/>
          <a:p>
            <a:pPr defTabSz="1219079">
              <a:lnSpc>
                <a:spcPct val="120000"/>
              </a:lnSpc>
              <a:defRPr/>
            </a:pPr>
            <a:r>
              <a:rPr lang="zh-CN" altLang="en-US" sz="1467" dirty="0">
                <a:solidFill>
                  <a:schemeClr val="bg1"/>
                </a:solidFill>
                <a:latin typeface="+mn-ea"/>
                <a:cs typeface="+mn-ea"/>
                <a:sym typeface="微软雅黑" pitchFamily="34" charset="-122"/>
              </a:rPr>
              <a:t>在此录入本图表的综合描述说明，在此录入本图表的综合描述说明。</a:t>
            </a:r>
          </a:p>
        </p:txBody>
      </p:sp>
      <p:sp>
        <p:nvSpPr>
          <p:cNvPr id="9" name="矩形 8"/>
          <p:cNvSpPr>
            <a:spLocks noChangeArrowheads="1"/>
          </p:cNvSpPr>
          <p:nvPr/>
        </p:nvSpPr>
        <p:spPr bwMode="auto">
          <a:xfrm>
            <a:off x="8573851" y="4397870"/>
            <a:ext cx="1304039" cy="410431"/>
          </a:xfrm>
          <a:prstGeom prst="rect">
            <a:avLst/>
          </a:prstGeom>
          <a:noFill/>
          <a:ln w="9525">
            <a:noFill/>
            <a:miter lim="800000"/>
            <a:headEnd/>
            <a:tailEnd/>
          </a:ln>
        </p:spPr>
        <p:txBody>
          <a:bodyPr wrap="square" lIns="121913" tIns="60959" rIns="121913" bIns="60959">
            <a:spAutoFit/>
          </a:bodyPr>
          <a:lstStyle/>
          <a:p>
            <a:r>
              <a:rPr lang="zh-CN" altLang="en-US" sz="1867" b="1" dirty="0">
                <a:solidFill>
                  <a:schemeClr val="bg1"/>
                </a:solidFill>
                <a:latin typeface="+mn-ea"/>
                <a:cs typeface="+mn-ea"/>
              </a:rPr>
              <a:t>添加标题</a:t>
            </a:r>
            <a:endParaRPr lang="en-US" altLang="zh-CN" sz="1867" b="1" dirty="0">
              <a:solidFill>
                <a:schemeClr val="bg1"/>
              </a:solidFill>
              <a:latin typeface="+mn-ea"/>
              <a:cs typeface="+mn-ea"/>
            </a:endParaRPr>
          </a:p>
        </p:txBody>
      </p:sp>
      <p:sp>
        <p:nvSpPr>
          <p:cNvPr id="10" name="矩形 9"/>
          <p:cNvSpPr>
            <a:spLocks noChangeArrowheads="1"/>
          </p:cNvSpPr>
          <p:nvPr/>
        </p:nvSpPr>
        <p:spPr bwMode="auto">
          <a:xfrm>
            <a:off x="8554802" y="4813880"/>
            <a:ext cx="2571227" cy="935832"/>
          </a:xfrm>
          <a:prstGeom prst="rect">
            <a:avLst/>
          </a:prstGeom>
          <a:noFill/>
          <a:ln>
            <a:noFill/>
          </a:ln>
          <a:extLst/>
        </p:spPr>
        <p:txBody>
          <a:bodyPr wrap="square" lIns="121913" tIns="60959" rIns="121913" bIns="60959">
            <a:spAutoFit/>
          </a:bodyPr>
          <a:lstStyle/>
          <a:p>
            <a:pPr defTabSz="1219079">
              <a:lnSpc>
                <a:spcPct val="120000"/>
              </a:lnSpc>
              <a:defRPr/>
            </a:pPr>
            <a:r>
              <a:rPr lang="zh-CN" altLang="en-US" sz="1467" dirty="0">
                <a:solidFill>
                  <a:schemeClr val="bg1"/>
                </a:solidFill>
                <a:latin typeface="+mn-ea"/>
                <a:cs typeface="+mn-ea"/>
                <a:sym typeface="微软雅黑" pitchFamily="34" charset="-122"/>
              </a:rPr>
              <a:t>在此录入本图表的综合描述说明，在此录入本图表的综合描述说明。</a:t>
            </a:r>
          </a:p>
        </p:txBody>
      </p:sp>
      <p:grpSp>
        <p:nvGrpSpPr>
          <p:cNvPr id="11" name="组合 10"/>
          <p:cNvGrpSpPr/>
          <p:nvPr/>
        </p:nvGrpSpPr>
        <p:grpSpPr>
          <a:xfrm>
            <a:off x="5853896" y="1810195"/>
            <a:ext cx="3018025" cy="466683"/>
            <a:chOff x="814328" y="3219334"/>
            <a:chExt cx="2797200" cy="432536"/>
          </a:xfrm>
        </p:grpSpPr>
        <p:grpSp>
          <p:nvGrpSpPr>
            <p:cNvPr id="12" name="组合 11"/>
            <p:cNvGrpSpPr/>
            <p:nvPr/>
          </p:nvGrpSpPr>
          <p:grpSpPr>
            <a:xfrm>
              <a:off x="814328" y="3219334"/>
              <a:ext cx="2797200" cy="432536"/>
              <a:chOff x="2173927" y="3285519"/>
              <a:chExt cx="3549387" cy="548848"/>
            </a:xfrm>
          </p:grpSpPr>
          <p:grpSp>
            <p:nvGrpSpPr>
              <p:cNvPr id="14" name="组合 13"/>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6" name="圆角矩形 1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17" name="圆角矩形 16"/>
                <p:cNvSpPr/>
                <p:nvPr/>
              </p:nvSpPr>
              <p:spPr>
                <a:xfrm>
                  <a:off x="4351924" y="1373342"/>
                  <a:ext cx="7812881" cy="2584452"/>
                </a:xfrm>
                <a:prstGeom prst="roundRect">
                  <a:avLst/>
                </a:prstGeom>
                <a:gradFill>
                  <a:gsLst>
                    <a:gs pos="79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15" name="椭圆 14"/>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13" name="TextBox 24"/>
            <p:cNvSpPr txBox="1"/>
            <p:nvPr/>
          </p:nvSpPr>
          <p:spPr>
            <a:xfrm>
              <a:off x="1224125" y="3331792"/>
              <a:ext cx="2191136"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a:solidFill>
                    <a:srgbClr val="87B0C7"/>
                  </a:solidFill>
                  <a:latin typeface="+mn-ea"/>
                  <a:ea typeface="+mn-ea"/>
                  <a:cs typeface="+mn-ea"/>
                </a:rPr>
                <a:t>点击输入标题文本小标签</a:t>
              </a:r>
            </a:p>
          </p:txBody>
        </p:sp>
      </p:grpSp>
      <p:grpSp>
        <p:nvGrpSpPr>
          <p:cNvPr id="18" name="组合 17"/>
          <p:cNvGrpSpPr/>
          <p:nvPr/>
        </p:nvGrpSpPr>
        <p:grpSpPr>
          <a:xfrm>
            <a:off x="5856405" y="2495635"/>
            <a:ext cx="3888000" cy="466683"/>
            <a:chOff x="814327" y="3219334"/>
            <a:chExt cx="3603522" cy="432536"/>
          </a:xfrm>
        </p:grpSpPr>
        <p:grpSp>
          <p:nvGrpSpPr>
            <p:cNvPr id="19" name="组合 18"/>
            <p:cNvGrpSpPr/>
            <p:nvPr/>
          </p:nvGrpSpPr>
          <p:grpSpPr>
            <a:xfrm>
              <a:off x="814327" y="3219334"/>
              <a:ext cx="3603522" cy="432536"/>
              <a:chOff x="2173926" y="3285519"/>
              <a:chExt cx="4572535" cy="548848"/>
            </a:xfrm>
          </p:grpSpPr>
          <p:grpSp>
            <p:nvGrpSpPr>
              <p:cNvPr id="21" name="组合 20"/>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3" name="圆角矩形 22"/>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24" name="圆角矩形 23"/>
                <p:cNvSpPr/>
                <p:nvPr/>
              </p:nvSpPr>
              <p:spPr>
                <a:xfrm>
                  <a:off x="4351920" y="1373339"/>
                  <a:ext cx="10095546" cy="2584452"/>
                </a:xfrm>
                <a:prstGeom prst="roundRect">
                  <a:avLst/>
                </a:prstGeom>
                <a:gradFill>
                  <a:gsLst>
                    <a:gs pos="77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2" name="椭圆 21"/>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0" name="TextBox 31"/>
            <p:cNvSpPr txBox="1"/>
            <p:nvPr/>
          </p:nvSpPr>
          <p:spPr>
            <a:xfrm>
              <a:off x="1224125" y="3331792"/>
              <a:ext cx="2989681"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a:solidFill>
                    <a:srgbClr val="87B0C7"/>
                  </a:solidFill>
                  <a:latin typeface="+mn-ea"/>
                  <a:ea typeface="+mn-ea"/>
                  <a:cs typeface="+mn-ea"/>
                </a:rPr>
                <a:t>点击输入标题文本及描述说明</a:t>
              </a:r>
            </a:p>
          </p:txBody>
        </p:sp>
      </p:grpSp>
      <p:grpSp>
        <p:nvGrpSpPr>
          <p:cNvPr id="25" name="组合 24"/>
          <p:cNvGrpSpPr/>
          <p:nvPr/>
        </p:nvGrpSpPr>
        <p:grpSpPr>
          <a:xfrm>
            <a:off x="5871380" y="3154343"/>
            <a:ext cx="3201600" cy="466683"/>
            <a:chOff x="814328" y="3219334"/>
            <a:chExt cx="2967344" cy="432536"/>
          </a:xfrm>
        </p:grpSpPr>
        <p:grpSp>
          <p:nvGrpSpPr>
            <p:cNvPr id="26" name="组合 25"/>
            <p:cNvGrpSpPr/>
            <p:nvPr/>
          </p:nvGrpSpPr>
          <p:grpSpPr>
            <a:xfrm>
              <a:off x="814328" y="3219334"/>
              <a:ext cx="2967344" cy="432536"/>
              <a:chOff x="2173927" y="3285519"/>
              <a:chExt cx="3765284" cy="548848"/>
            </a:xfrm>
          </p:grpSpPr>
          <p:grpSp>
            <p:nvGrpSpPr>
              <p:cNvPr id="28" name="组合 27"/>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0" name="圆角矩形 29"/>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31" name="圆角矩形 30"/>
                <p:cNvSpPr/>
                <p:nvPr/>
              </p:nvSpPr>
              <p:spPr>
                <a:xfrm>
                  <a:off x="4351923" y="1373339"/>
                  <a:ext cx="8295467" cy="2584452"/>
                </a:xfrm>
                <a:prstGeom prst="roundRect">
                  <a:avLst/>
                </a:prstGeom>
                <a:gradFill>
                  <a:gsLst>
                    <a:gs pos="79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9" name="椭圆 28"/>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27" name="TextBox 38"/>
            <p:cNvSpPr txBox="1"/>
            <p:nvPr/>
          </p:nvSpPr>
          <p:spPr>
            <a:xfrm>
              <a:off x="1224125" y="3331792"/>
              <a:ext cx="2371197"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a:solidFill>
                    <a:srgbClr val="87B0C7"/>
                  </a:solidFill>
                  <a:latin typeface="+mn-ea"/>
                  <a:ea typeface="+mn-ea"/>
                  <a:cs typeface="+mn-ea"/>
                </a:rPr>
                <a:t>点击输入标题文本小标签</a:t>
              </a:r>
            </a:p>
          </p:txBody>
        </p:sp>
      </p:grpSp>
      <p:grpSp>
        <p:nvGrpSpPr>
          <p:cNvPr id="32" name="组合 31"/>
          <p:cNvGrpSpPr/>
          <p:nvPr/>
        </p:nvGrpSpPr>
        <p:grpSpPr>
          <a:xfrm>
            <a:off x="5868086" y="3826413"/>
            <a:ext cx="2629604" cy="466683"/>
            <a:chOff x="814328" y="3219334"/>
            <a:chExt cx="2437200" cy="432536"/>
          </a:xfrm>
        </p:grpSpPr>
        <p:grpSp>
          <p:nvGrpSpPr>
            <p:cNvPr id="33" name="组合 32"/>
            <p:cNvGrpSpPr/>
            <p:nvPr/>
          </p:nvGrpSpPr>
          <p:grpSpPr>
            <a:xfrm>
              <a:off x="814328" y="3219334"/>
              <a:ext cx="2437200" cy="432536"/>
              <a:chOff x="2173927" y="3285519"/>
              <a:chExt cx="3092581" cy="548848"/>
            </a:xfrm>
          </p:grpSpPr>
          <p:grpSp>
            <p:nvGrpSpPr>
              <p:cNvPr id="35" name="组合 34"/>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7" name="圆角矩形 36"/>
                <p:cNvSpPr/>
                <p:nvPr/>
              </p:nvSpPr>
              <p:spPr>
                <a:xfrm>
                  <a:off x="4304043" y="1286668"/>
                  <a:ext cx="6896116" cy="2757793"/>
                </a:xfrm>
                <a:prstGeom prst="roundRect">
                  <a:avLst/>
                </a:prstGeom>
                <a:gradFill>
                  <a:gsLst>
                    <a:gs pos="77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sp>
              <p:nvSpPr>
                <p:cNvPr id="38" name="圆角矩形 37"/>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36" name="椭圆 35"/>
              <p:cNvSpPr/>
              <p:nvPr/>
            </p:nvSpPr>
            <p:spPr>
              <a:xfrm>
                <a:off x="2307128" y="3420211"/>
                <a:ext cx="279463" cy="279463"/>
              </a:xfrm>
              <a:prstGeom prst="ellipse">
                <a:avLst/>
              </a:prstGeom>
              <a:solidFill>
                <a:srgbClr val="87B0C7"/>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67">
                  <a:solidFill>
                    <a:srgbClr val="87B0C7"/>
                  </a:solidFill>
                  <a:latin typeface="+mn-ea"/>
                  <a:cs typeface="+mn-ea"/>
                </a:endParaRPr>
              </a:p>
            </p:txBody>
          </p:sp>
        </p:grpSp>
        <p:sp>
          <p:nvSpPr>
            <p:cNvPr id="34" name="TextBox 45"/>
            <p:cNvSpPr txBox="1"/>
            <p:nvPr/>
          </p:nvSpPr>
          <p:spPr>
            <a:xfrm>
              <a:off x="1224126" y="3331792"/>
              <a:ext cx="1911028" cy="20924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467" b="0" dirty="0">
                  <a:solidFill>
                    <a:srgbClr val="87B0C7"/>
                  </a:solidFill>
                  <a:latin typeface="+mn-ea"/>
                  <a:ea typeface="+mn-ea"/>
                  <a:cs typeface="+mn-ea"/>
                </a:rPr>
                <a:t>点击输入标题文本</a:t>
              </a:r>
            </a:p>
          </p:txBody>
        </p:sp>
      </p:grpSp>
      <p:sp>
        <p:nvSpPr>
          <p:cNvPr id="39" name="矩形 38"/>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41" name="文本框 40"/>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587108865"/>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350"/>
                                        <p:tgtEl>
                                          <p:spTgt spid="11"/>
                                        </p:tgtEl>
                                        <p:attrNameLst>
                                          <p:attrName>ppt_x</p:attrName>
                                        </p:attrNameLst>
                                      </p:cBhvr>
                                      <p:tavLst>
                                        <p:tav tm="0">
                                          <p:val>
                                            <p:strVal val="#ppt_x-#ppt_w*1.125000"/>
                                          </p:val>
                                        </p:tav>
                                        <p:tav tm="100000">
                                          <p:val>
                                            <p:strVal val="#ppt_x"/>
                                          </p:val>
                                        </p:tav>
                                      </p:tavLst>
                                    </p:anim>
                                    <p:animEffect transition="in" filter="wipe(right)">
                                      <p:cBhvr>
                                        <p:cTn id="13" dur="350"/>
                                        <p:tgtEl>
                                          <p:spTgt spid="11"/>
                                        </p:tgtEl>
                                      </p:cBhvr>
                                    </p:animEffect>
                                  </p:childTnLst>
                                </p:cTn>
                              </p:par>
                              <p:par>
                                <p:cTn id="14" presetID="12" presetClass="entr" presetSubtype="8" fill="hold" nodeType="withEffect">
                                  <p:stCondLst>
                                    <p:cond delay="10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350"/>
                                        <p:tgtEl>
                                          <p:spTgt spid="18"/>
                                        </p:tgtEl>
                                        <p:attrNameLst>
                                          <p:attrName>ppt_x</p:attrName>
                                        </p:attrNameLst>
                                      </p:cBhvr>
                                      <p:tavLst>
                                        <p:tav tm="0">
                                          <p:val>
                                            <p:strVal val="#ppt_x-#ppt_w*1.125000"/>
                                          </p:val>
                                        </p:tav>
                                        <p:tav tm="100000">
                                          <p:val>
                                            <p:strVal val="#ppt_x"/>
                                          </p:val>
                                        </p:tav>
                                      </p:tavLst>
                                    </p:anim>
                                    <p:animEffect transition="in" filter="wipe(right)">
                                      <p:cBhvr>
                                        <p:cTn id="17" dur="350"/>
                                        <p:tgtEl>
                                          <p:spTgt spid="18"/>
                                        </p:tgtEl>
                                      </p:cBhvr>
                                    </p:animEffect>
                                  </p:childTnLst>
                                </p:cTn>
                              </p:par>
                              <p:par>
                                <p:cTn id="18" presetID="12" presetClass="entr" presetSubtype="8"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350"/>
                                        <p:tgtEl>
                                          <p:spTgt spid="25"/>
                                        </p:tgtEl>
                                        <p:attrNameLst>
                                          <p:attrName>ppt_x</p:attrName>
                                        </p:attrNameLst>
                                      </p:cBhvr>
                                      <p:tavLst>
                                        <p:tav tm="0">
                                          <p:val>
                                            <p:strVal val="#ppt_x-#ppt_w*1.125000"/>
                                          </p:val>
                                        </p:tav>
                                        <p:tav tm="100000">
                                          <p:val>
                                            <p:strVal val="#ppt_x"/>
                                          </p:val>
                                        </p:tav>
                                      </p:tavLst>
                                    </p:anim>
                                    <p:animEffect transition="in" filter="wipe(right)">
                                      <p:cBhvr>
                                        <p:cTn id="21" dur="350"/>
                                        <p:tgtEl>
                                          <p:spTgt spid="25"/>
                                        </p:tgtEl>
                                      </p:cBhvr>
                                    </p:animEffect>
                                  </p:childTnLst>
                                </p:cTn>
                              </p:par>
                              <p:par>
                                <p:cTn id="22" presetID="12" presetClass="entr" presetSubtype="8" fill="hold" nodeType="withEffect">
                                  <p:stCondLst>
                                    <p:cond delay="30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350"/>
                                        <p:tgtEl>
                                          <p:spTgt spid="32"/>
                                        </p:tgtEl>
                                        <p:attrNameLst>
                                          <p:attrName>ppt_x</p:attrName>
                                        </p:attrNameLst>
                                      </p:cBhvr>
                                      <p:tavLst>
                                        <p:tav tm="0">
                                          <p:val>
                                            <p:strVal val="#ppt_x-#ppt_w*1.125000"/>
                                          </p:val>
                                        </p:tav>
                                        <p:tav tm="100000">
                                          <p:val>
                                            <p:strVal val="#ppt_x"/>
                                          </p:val>
                                        </p:tav>
                                      </p:tavLst>
                                    </p:anim>
                                    <p:animEffect transition="in" filter="wipe(right)">
                                      <p:cBhvr>
                                        <p:cTn id="25" dur="350"/>
                                        <p:tgtEl>
                                          <p:spTgt spid="32"/>
                                        </p:tgtEl>
                                      </p:cBhvr>
                                    </p:animEffect>
                                  </p:childTnLst>
                                </p:cTn>
                              </p:par>
                            </p:childTnLst>
                          </p:cTn>
                        </p:par>
                        <p:par>
                          <p:cTn id="26" fill="hold">
                            <p:stCondLst>
                              <p:cond delay="1150"/>
                            </p:stCondLst>
                            <p:childTnLst>
                              <p:par>
                                <p:cTn id="27" presetID="1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up)">
                                      <p:cBhvr>
                                        <p:cTn id="30" dur="500"/>
                                        <p:tgtEl>
                                          <p:spTgt spid="7"/>
                                        </p:tgtEl>
                                      </p:cBhvr>
                                    </p:animEffect>
                                  </p:childTnLst>
                                </p:cTn>
                              </p:par>
                              <p:par>
                                <p:cTn id="31" presetID="12" presetClass="entr" presetSubtype="4" fill="hold" grpId="0" nodeType="withEffect">
                                  <p:stCondLst>
                                    <p:cond delay="20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ppt_y</p:attrName>
                                        </p:attrNameLst>
                                      </p:cBhvr>
                                      <p:tavLst>
                                        <p:tav tm="0">
                                          <p:val>
                                            <p:strVal val="#ppt_y+#ppt_h*1.125000"/>
                                          </p:val>
                                        </p:tav>
                                        <p:tav tm="100000">
                                          <p:val>
                                            <p:strVal val="#ppt_y"/>
                                          </p:val>
                                        </p:tav>
                                      </p:tavLst>
                                    </p:anim>
                                    <p:animEffect transition="in" filter="wipe(up)">
                                      <p:cBhvr>
                                        <p:cTn id="34" dur="500"/>
                                        <p:tgtEl>
                                          <p:spTgt spid="8"/>
                                        </p:tgtEl>
                                      </p:cBhvr>
                                    </p:animEffect>
                                  </p:childTnLst>
                                </p:cTn>
                              </p:par>
                              <p:par>
                                <p:cTn id="35" presetID="12" presetClass="entr" presetSubtype="4" fill="hold" grpId="0" nodeType="withEffect">
                                  <p:stCondLst>
                                    <p:cond delay="4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p:tgtEl>
                                          <p:spTgt spid="9"/>
                                        </p:tgtEl>
                                        <p:attrNameLst>
                                          <p:attrName>ppt_y</p:attrName>
                                        </p:attrNameLst>
                                      </p:cBhvr>
                                      <p:tavLst>
                                        <p:tav tm="0">
                                          <p:val>
                                            <p:strVal val="#ppt_y+#ppt_h*1.125000"/>
                                          </p:val>
                                        </p:tav>
                                        <p:tav tm="100000">
                                          <p:val>
                                            <p:strVal val="#ppt_y"/>
                                          </p:val>
                                        </p:tav>
                                      </p:tavLst>
                                    </p:anim>
                                    <p:animEffect transition="in" filter="wipe(up)">
                                      <p:cBhvr>
                                        <p:cTn id="38" dur="500"/>
                                        <p:tgtEl>
                                          <p:spTgt spid="9"/>
                                        </p:tgtEl>
                                      </p:cBhvr>
                                    </p:animEffect>
                                  </p:childTnLst>
                                </p:cTn>
                              </p:par>
                              <p:par>
                                <p:cTn id="39" presetID="12" presetClass="entr" presetSubtype="4" fill="hold" grpId="0" nodeType="withEffect">
                                  <p:stCondLst>
                                    <p:cond delay="6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p:tgtEl>
                                          <p:spTgt spid="10"/>
                                        </p:tgtEl>
                                        <p:attrNameLst>
                                          <p:attrName>ppt_y</p:attrName>
                                        </p:attrNameLst>
                                      </p:cBhvr>
                                      <p:tavLst>
                                        <p:tav tm="0">
                                          <p:val>
                                            <p:strVal val="#ppt_y+#ppt_h*1.125000"/>
                                          </p:val>
                                        </p:tav>
                                        <p:tav tm="100000">
                                          <p:val>
                                            <p:strVal val="#ppt_y"/>
                                          </p:val>
                                        </p:tav>
                                      </p:tavLst>
                                    </p:anim>
                                    <p:animEffect transition="in" filter="wipe(up)">
                                      <p:cBhvr>
                                        <p:cTn id="42" dur="500"/>
                                        <p:tgtEl>
                                          <p:spTgt spid="10"/>
                                        </p:tgtEl>
                                      </p:cBhvr>
                                    </p:animEffect>
                                  </p:childTnLst>
                                </p:cTn>
                              </p:par>
                            </p:childTnLst>
                          </p:cTn>
                        </p:par>
                        <p:par>
                          <p:cTn id="43" fill="hold">
                            <p:stCondLst>
                              <p:cond delay="2250"/>
                            </p:stCondLst>
                            <p:childTnLst>
                              <p:par>
                                <p:cTn id="44" presetID="22" presetClass="entr" presetSubtype="4"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ipe(down)">
                                      <p:cBhvr>
                                        <p:cTn id="46"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21325" y="2807208"/>
            <a:ext cx="8304599" cy="131339"/>
            <a:chOff x="2088841" y="4786946"/>
            <a:chExt cx="8304598" cy="131338"/>
          </a:xfrm>
        </p:grpSpPr>
        <p:sp>
          <p:nvSpPr>
            <p:cNvPr id="5" name="圆角矩形 4"/>
            <p:cNvSpPr/>
            <p:nvPr/>
          </p:nvSpPr>
          <p:spPr>
            <a:xfrm>
              <a:off x="2088841" y="4786946"/>
              <a:ext cx="8304598" cy="121800"/>
            </a:xfrm>
            <a:prstGeom prst="roundRect">
              <a:avLst>
                <a:gd name="adj" fmla="val 50000"/>
              </a:avLst>
            </a:prstGeom>
            <a:solidFill>
              <a:schemeClr val="bg1">
                <a:lumMod val="85000"/>
              </a:schemeClr>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endParaRPr>
            </a:p>
          </p:txBody>
        </p:sp>
        <p:sp>
          <p:nvSpPr>
            <p:cNvPr id="6" name="圆角矩形 5"/>
            <p:cNvSpPr/>
            <p:nvPr/>
          </p:nvSpPr>
          <p:spPr>
            <a:xfrm>
              <a:off x="6691937" y="4796484"/>
              <a:ext cx="2039726" cy="121800"/>
            </a:xfrm>
            <a:prstGeom prst="roundRect">
              <a:avLst>
                <a:gd name="adj" fmla="val 50000"/>
              </a:avLst>
            </a:prstGeom>
            <a:solidFill>
              <a:srgbClr val="87B0C7"/>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endParaRPr>
            </a:p>
          </p:txBody>
        </p:sp>
      </p:grpSp>
      <p:grpSp>
        <p:nvGrpSpPr>
          <p:cNvPr id="7" name="组合 6"/>
          <p:cNvGrpSpPr/>
          <p:nvPr/>
        </p:nvGrpSpPr>
        <p:grpSpPr>
          <a:xfrm>
            <a:off x="1865455" y="4538925"/>
            <a:ext cx="8172776" cy="1389040"/>
            <a:chOff x="2207942" y="2018652"/>
            <a:chExt cx="7776116" cy="1220497"/>
          </a:xfrm>
        </p:grpSpPr>
        <p:sp>
          <p:nvSpPr>
            <p:cNvPr id="8" name="圆角矩形 7"/>
            <p:cNvSpPr/>
            <p:nvPr/>
          </p:nvSpPr>
          <p:spPr>
            <a:xfrm>
              <a:off x="2207942" y="2018652"/>
              <a:ext cx="7776116" cy="1220497"/>
            </a:xfrm>
            <a:prstGeom prst="roundRect">
              <a:avLst>
                <a:gd name="adj" fmla="val 50000"/>
              </a:avLst>
            </a:prstGeom>
            <a:solidFill>
              <a:srgbClr val="87B0C7"/>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rgbClr val="87B0C7"/>
                </a:solidFill>
                <a:latin typeface="+mn-ea"/>
                <a:cs typeface="+mn-ea"/>
              </a:endParaRPr>
            </a:p>
          </p:txBody>
        </p:sp>
        <p:sp>
          <p:nvSpPr>
            <p:cNvPr id="9" name="圆角矩形 8"/>
            <p:cNvSpPr/>
            <p:nvPr/>
          </p:nvSpPr>
          <p:spPr>
            <a:xfrm>
              <a:off x="2314903" y="2115844"/>
              <a:ext cx="7562195" cy="1026111"/>
            </a:xfrm>
            <a:prstGeom prst="roundRect">
              <a:avLst>
                <a:gd name="adj" fmla="val 50000"/>
              </a:avLst>
            </a:prstGeom>
            <a:solidFill>
              <a:schemeClr val="bg1">
                <a:lumMod val="95000"/>
              </a:schemeClr>
            </a:solidFill>
            <a:ln w="50800">
              <a:noFill/>
            </a:ln>
            <a:effectLst>
              <a:outerShdw blurRad="127000" dist="63500" dir="2700000" algn="tl" rotWithShape="0">
                <a:schemeClr val="tx1">
                  <a:lumMod val="65000"/>
                  <a:lumOff val="35000"/>
                  <a:alpha val="64000"/>
                </a:schemeClr>
              </a:outerShdw>
            </a:effectLst>
            <a:scene3d>
              <a:camera prst="orthographicFront"/>
              <a:lightRig rig="threePt" dir="t"/>
            </a:scene3d>
            <a:sp3d prstMaterial="softEdge">
              <a:bevelT w="571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87B0C7"/>
                </a:solidFill>
                <a:latin typeface="+mn-ea"/>
                <a:cs typeface="+mn-ea"/>
              </a:endParaRPr>
            </a:p>
          </p:txBody>
        </p:sp>
      </p:grpSp>
      <p:grpSp>
        <p:nvGrpSpPr>
          <p:cNvPr id="10" name="组合 9"/>
          <p:cNvGrpSpPr/>
          <p:nvPr/>
        </p:nvGrpSpPr>
        <p:grpSpPr>
          <a:xfrm>
            <a:off x="2718587" y="4828573"/>
            <a:ext cx="1208712" cy="809743"/>
            <a:chOff x="1514730" y="396832"/>
            <a:chExt cx="1208712" cy="809743"/>
          </a:xfrm>
        </p:grpSpPr>
        <p:sp>
          <p:nvSpPr>
            <p:cNvPr id="11" name="文本框 10"/>
            <p:cNvSpPr txBox="1"/>
            <p:nvPr/>
          </p:nvSpPr>
          <p:spPr>
            <a:xfrm>
              <a:off x="1514730" y="396832"/>
              <a:ext cx="1208712" cy="502766"/>
            </a:xfrm>
            <a:prstGeom prst="rect">
              <a:avLst/>
            </a:prstGeom>
            <a:noFill/>
          </p:spPr>
          <p:txBody>
            <a:bodyPr wrap="square" rtlCol="0">
              <a:spAutoFit/>
            </a:bodyPr>
            <a:lstStyle/>
            <a:p>
              <a:pPr algn="ctr"/>
              <a:r>
                <a:rPr lang="zh-CN" altLang="en-US" sz="2667" dirty="0">
                  <a:solidFill>
                    <a:srgbClr val="87B0C7"/>
                  </a:solidFill>
                  <a:latin typeface="+mn-ea"/>
                  <a:cs typeface="+mn-ea"/>
                </a:rPr>
                <a:t>标题</a:t>
              </a:r>
            </a:p>
          </p:txBody>
        </p:sp>
        <p:sp>
          <p:nvSpPr>
            <p:cNvPr id="12" name="文本框 11"/>
            <p:cNvSpPr txBox="1"/>
            <p:nvPr/>
          </p:nvSpPr>
          <p:spPr>
            <a:xfrm>
              <a:off x="1563026" y="944965"/>
              <a:ext cx="1112119" cy="261610"/>
            </a:xfrm>
            <a:prstGeom prst="rect">
              <a:avLst/>
            </a:prstGeom>
            <a:noFill/>
          </p:spPr>
          <p:txBody>
            <a:bodyPr wrap="square" rtlCol="0">
              <a:spAutoFit/>
            </a:bodyPr>
            <a:lstStyle/>
            <a:p>
              <a:pPr algn="dist"/>
              <a:r>
                <a:rPr lang="en-US" altLang="zh-CN" sz="1100" dirty="0">
                  <a:solidFill>
                    <a:srgbClr val="87B0C7"/>
                  </a:solidFill>
                  <a:latin typeface="+mn-ea"/>
                  <a:cs typeface="+mn-ea"/>
                </a:rPr>
                <a:t>PERCEPTUAL</a:t>
              </a:r>
            </a:p>
          </p:txBody>
        </p:sp>
      </p:grpSp>
      <p:grpSp>
        <p:nvGrpSpPr>
          <p:cNvPr id="13" name="组合 12"/>
          <p:cNvGrpSpPr/>
          <p:nvPr/>
        </p:nvGrpSpPr>
        <p:grpSpPr>
          <a:xfrm>
            <a:off x="4471187" y="4828573"/>
            <a:ext cx="1208712" cy="809743"/>
            <a:chOff x="1514730" y="396832"/>
            <a:chExt cx="1208712" cy="809743"/>
          </a:xfrm>
        </p:grpSpPr>
        <p:sp>
          <p:nvSpPr>
            <p:cNvPr id="14" name="文本框 13"/>
            <p:cNvSpPr txBox="1"/>
            <p:nvPr/>
          </p:nvSpPr>
          <p:spPr>
            <a:xfrm>
              <a:off x="1514730" y="396832"/>
              <a:ext cx="1208712" cy="502766"/>
            </a:xfrm>
            <a:prstGeom prst="rect">
              <a:avLst/>
            </a:prstGeom>
            <a:noFill/>
          </p:spPr>
          <p:txBody>
            <a:bodyPr wrap="square" rtlCol="0">
              <a:spAutoFit/>
            </a:bodyPr>
            <a:lstStyle/>
            <a:p>
              <a:pPr algn="ctr"/>
              <a:r>
                <a:rPr lang="zh-CN" altLang="en-US" sz="2667" dirty="0">
                  <a:solidFill>
                    <a:srgbClr val="87B0C7"/>
                  </a:solidFill>
                  <a:latin typeface="+mn-ea"/>
                  <a:cs typeface="+mn-ea"/>
                </a:rPr>
                <a:t>标题</a:t>
              </a:r>
            </a:p>
          </p:txBody>
        </p:sp>
        <p:sp>
          <p:nvSpPr>
            <p:cNvPr id="15" name="文本框 14"/>
            <p:cNvSpPr txBox="1"/>
            <p:nvPr/>
          </p:nvSpPr>
          <p:spPr>
            <a:xfrm>
              <a:off x="1563026" y="944965"/>
              <a:ext cx="1112119" cy="261610"/>
            </a:xfrm>
            <a:prstGeom prst="rect">
              <a:avLst/>
            </a:prstGeom>
            <a:noFill/>
          </p:spPr>
          <p:txBody>
            <a:bodyPr wrap="square" rtlCol="0">
              <a:spAutoFit/>
            </a:bodyPr>
            <a:lstStyle/>
            <a:p>
              <a:pPr algn="dist"/>
              <a:r>
                <a:rPr lang="en-US" altLang="zh-CN" sz="1100" dirty="0">
                  <a:solidFill>
                    <a:srgbClr val="87B0C7"/>
                  </a:solidFill>
                  <a:latin typeface="+mn-ea"/>
                  <a:cs typeface="+mn-ea"/>
                </a:rPr>
                <a:t>PERCEPTUAL</a:t>
              </a:r>
            </a:p>
          </p:txBody>
        </p:sp>
      </p:grpSp>
      <p:grpSp>
        <p:nvGrpSpPr>
          <p:cNvPr id="16" name="组合 15"/>
          <p:cNvGrpSpPr/>
          <p:nvPr/>
        </p:nvGrpSpPr>
        <p:grpSpPr>
          <a:xfrm>
            <a:off x="6223787" y="4828573"/>
            <a:ext cx="1208712" cy="809743"/>
            <a:chOff x="1514730" y="396832"/>
            <a:chExt cx="1208712" cy="809743"/>
          </a:xfrm>
        </p:grpSpPr>
        <p:sp>
          <p:nvSpPr>
            <p:cNvPr id="17" name="文本框 16"/>
            <p:cNvSpPr txBox="1"/>
            <p:nvPr/>
          </p:nvSpPr>
          <p:spPr>
            <a:xfrm>
              <a:off x="1514730" y="396832"/>
              <a:ext cx="1208712" cy="502766"/>
            </a:xfrm>
            <a:prstGeom prst="rect">
              <a:avLst/>
            </a:prstGeom>
            <a:noFill/>
          </p:spPr>
          <p:txBody>
            <a:bodyPr wrap="square" rtlCol="0">
              <a:spAutoFit/>
            </a:bodyPr>
            <a:lstStyle/>
            <a:p>
              <a:pPr algn="ctr"/>
              <a:r>
                <a:rPr lang="zh-CN" altLang="en-US" sz="2667" dirty="0">
                  <a:solidFill>
                    <a:srgbClr val="87B0C7"/>
                  </a:solidFill>
                  <a:latin typeface="+mn-ea"/>
                  <a:cs typeface="+mn-ea"/>
                </a:rPr>
                <a:t>标题</a:t>
              </a:r>
            </a:p>
          </p:txBody>
        </p:sp>
        <p:sp>
          <p:nvSpPr>
            <p:cNvPr id="18" name="文本框 17"/>
            <p:cNvSpPr txBox="1"/>
            <p:nvPr/>
          </p:nvSpPr>
          <p:spPr>
            <a:xfrm>
              <a:off x="1563026" y="944965"/>
              <a:ext cx="1112119" cy="261610"/>
            </a:xfrm>
            <a:prstGeom prst="rect">
              <a:avLst/>
            </a:prstGeom>
            <a:noFill/>
          </p:spPr>
          <p:txBody>
            <a:bodyPr wrap="square" rtlCol="0">
              <a:spAutoFit/>
            </a:bodyPr>
            <a:lstStyle/>
            <a:p>
              <a:pPr algn="dist"/>
              <a:r>
                <a:rPr lang="en-US" altLang="zh-CN" sz="1100" dirty="0">
                  <a:solidFill>
                    <a:srgbClr val="87B0C7"/>
                  </a:solidFill>
                  <a:latin typeface="+mn-ea"/>
                  <a:cs typeface="+mn-ea"/>
                </a:rPr>
                <a:t>PERCEPTUAL</a:t>
              </a:r>
            </a:p>
          </p:txBody>
        </p:sp>
      </p:grpSp>
      <p:grpSp>
        <p:nvGrpSpPr>
          <p:cNvPr id="19" name="组合 18"/>
          <p:cNvGrpSpPr/>
          <p:nvPr/>
        </p:nvGrpSpPr>
        <p:grpSpPr>
          <a:xfrm>
            <a:off x="7976387" y="4828573"/>
            <a:ext cx="1208712" cy="809743"/>
            <a:chOff x="1514730" y="396832"/>
            <a:chExt cx="1208712" cy="809743"/>
          </a:xfrm>
        </p:grpSpPr>
        <p:sp>
          <p:nvSpPr>
            <p:cNvPr id="20" name="文本框 19"/>
            <p:cNvSpPr txBox="1"/>
            <p:nvPr/>
          </p:nvSpPr>
          <p:spPr>
            <a:xfrm>
              <a:off x="1514730" y="396832"/>
              <a:ext cx="1208712" cy="502766"/>
            </a:xfrm>
            <a:prstGeom prst="rect">
              <a:avLst/>
            </a:prstGeom>
            <a:noFill/>
          </p:spPr>
          <p:txBody>
            <a:bodyPr wrap="square" rtlCol="0">
              <a:spAutoFit/>
            </a:bodyPr>
            <a:lstStyle/>
            <a:p>
              <a:pPr algn="ctr"/>
              <a:r>
                <a:rPr lang="zh-CN" altLang="en-US" sz="2667" dirty="0">
                  <a:solidFill>
                    <a:srgbClr val="87B0C7"/>
                  </a:solidFill>
                  <a:latin typeface="+mn-ea"/>
                  <a:cs typeface="+mn-ea"/>
                </a:rPr>
                <a:t>标题</a:t>
              </a:r>
            </a:p>
          </p:txBody>
        </p:sp>
        <p:sp>
          <p:nvSpPr>
            <p:cNvPr id="21" name="文本框 20"/>
            <p:cNvSpPr txBox="1"/>
            <p:nvPr/>
          </p:nvSpPr>
          <p:spPr>
            <a:xfrm>
              <a:off x="1563026" y="944965"/>
              <a:ext cx="1112119" cy="261610"/>
            </a:xfrm>
            <a:prstGeom prst="rect">
              <a:avLst/>
            </a:prstGeom>
            <a:noFill/>
          </p:spPr>
          <p:txBody>
            <a:bodyPr wrap="square" rtlCol="0">
              <a:spAutoFit/>
            </a:bodyPr>
            <a:lstStyle/>
            <a:p>
              <a:pPr algn="dist"/>
              <a:r>
                <a:rPr lang="en-US" altLang="zh-CN" sz="1100" dirty="0">
                  <a:solidFill>
                    <a:srgbClr val="87B0C7"/>
                  </a:solidFill>
                  <a:latin typeface="+mn-ea"/>
                  <a:cs typeface="+mn-ea"/>
                </a:rPr>
                <a:t>PERCEPTUAL</a:t>
              </a:r>
            </a:p>
          </p:txBody>
        </p:sp>
      </p:grpSp>
      <p:cxnSp>
        <p:nvCxnSpPr>
          <p:cNvPr id="22" name="直接连接符 21"/>
          <p:cNvCxnSpPr/>
          <p:nvPr/>
        </p:nvCxnSpPr>
        <p:spPr>
          <a:xfrm>
            <a:off x="4191623" y="4869158"/>
            <a:ext cx="0" cy="67194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51843" y="4869158"/>
            <a:ext cx="0" cy="67194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712063" y="4869158"/>
            <a:ext cx="0" cy="67194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626712" y="2727543"/>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6" name="椭圆 25"/>
          <p:cNvSpPr/>
          <p:nvPr/>
        </p:nvSpPr>
        <p:spPr>
          <a:xfrm>
            <a:off x="3760466" y="2727543"/>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7" name="椭圆 26"/>
          <p:cNvSpPr/>
          <p:nvPr/>
        </p:nvSpPr>
        <p:spPr>
          <a:xfrm>
            <a:off x="6545567" y="2727543"/>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8" name="椭圆 27"/>
          <p:cNvSpPr/>
          <p:nvPr/>
        </p:nvSpPr>
        <p:spPr>
          <a:xfrm>
            <a:off x="8691867" y="2727543"/>
            <a:ext cx="281133" cy="281133"/>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chemeClr val="bg1"/>
              </a:solidFill>
              <a:latin typeface="+mn-ea"/>
              <a:cs typeface="+mn-ea"/>
            </a:endParaRPr>
          </a:p>
        </p:txBody>
      </p:sp>
      <p:sp>
        <p:nvSpPr>
          <p:cNvPr id="29" name="文本框 28"/>
          <p:cNvSpPr txBox="1"/>
          <p:nvPr/>
        </p:nvSpPr>
        <p:spPr>
          <a:xfrm>
            <a:off x="1256497" y="2737540"/>
            <a:ext cx="1112119" cy="261610"/>
          </a:xfrm>
          <a:prstGeom prst="rect">
            <a:avLst/>
          </a:prstGeom>
          <a:noFill/>
        </p:spPr>
        <p:txBody>
          <a:bodyPr wrap="square" rtlCol="0">
            <a:spAutoFit/>
          </a:bodyPr>
          <a:lstStyle/>
          <a:p>
            <a:pPr algn="ctr"/>
            <a:r>
              <a:rPr lang="en-US" altLang="zh-CN" sz="1100" dirty="0">
                <a:solidFill>
                  <a:schemeClr val="bg1"/>
                </a:solidFill>
                <a:latin typeface="+mn-ea"/>
                <a:cs typeface="+mn-ea"/>
              </a:rPr>
              <a:t>Since</a:t>
            </a:r>
          </a:p>
        </p:txBody>
      </p:sp>
      <p:grpSp>
        <p:nvGrpSpPr>
          <p:cNvPr id="30" name="组合 29"/>
          <p:cNvGrpSpPr/>
          <p:nvPr/>
        </p:nvGrpSpPr>
        <p:grpSpPr>
          <a:xfrm>
            <a:off x="2468723" y="3043897"/>
            <a:ext cx="2038928" cy="759754"/>
            <a:chOff x="2291100" y="4860345"/>
            <a:chExt cx="2038928" cy="759752"/>
          </a:xfrm>
        </p:grpSpPr>
        <p:sp>
          <p:nvSpPr>
            <p:cNvPr id="31" name="文本框 30"/>
            <p:cNvSpPr txBox="1"/>
            <p:nvPr/>
          </p:nvSpPr>
          <p:spPr>
            <a:xfrm>
              <a:off x="2291100" y="4860345"/>
              <a:ext cx="770361" cy="307776"/>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400" dirty="0">
                  <a:solidFill>
                    <a:schemeClr val="bg1"/>
                  </a:solidFill>
                  <a:latin typeface="+mn-ea"/>
                  <a:cs typeface="+mn-ea"/>
                </a:rPr>
                <a:t>2010</a:t>
              </a:r>
              <a:endParaRPr lang="zh-CN" altLang="en-US" sz="1400" dirty="0">
                <a:solidFill>
                  <a:schemeClr val="bg1"/>
                </a:solidFill>
                <a:latin typeface="+mn-ea"/>
                <a:cs typeface="+mn-ea"/>
              </a:endParaRPr>
            </a:p>
          </p:txBody>
        </p:sp>
        <p:sp>
          <p:nvSpPr>
            <p:cNvPr id="32" name="文本框 31"/>
            <p:cNvSpPr txBox="1"/>
            <p:nvPr/>
          </p:nvSpPr>
          <p:spPr bwMode="auto">
            <a:xfrm>
              <a:off x="2291100" y="5071037"/>
              <a:ext cx="2038928" cy="549060"/>
            </a:xfrm>
            <a:prstGeom prst="rect">
              <a:avLst/>
            </a:prstGeom>
            <a:noFill/>
          </p:spPr>
          <p:txBody>
            <a:bodyPr wrap="square">
              <a:spAutoFit/>
            </a:bodyPr>
            <a:lstStyle/>
            <a:p>
              <a:pPr>
                <a:lnSpc>
                  <a:spcPct val="130000"/>
                </a:lnSpc>
                <a:defRPr/>
              </a:pPr>
              <a:r>
                <a:rPr lang="zh-CN" altLang="en-US" sz="1200" dirty="0">
                  <a:solidFill>
                    <a:schemeClr val="bg1"/>
                  </a:solidFill>
                  <a:latin typeface="+mj-ea"/>
                  <a:cs typeface="+mn-ea"/>
                  <a:sym typeface="Lato Light" charset="0"/>
                </a:rPr>
                <a:t>此处添加详细文本描述，建议与标题相关并符合</a:t>
              </a:r>
              <a:endParaRPr lang="zh-CN" altLang="en-US" sz="1200" dirty="0">
                <a:solidFill>
                  <a:schemeClr val="bg1"/>
                </a:solidFill>
                <a:latin typeface="+mj-ea"/>
                <a:cs typeface="+mn-ea"/>
              </a:endParaRPr>
            </a:p>
          </p:txBody>
        </p:sp>
      </p:grpSp>
      <p:grpSp>
        <p:nvGrpSpPr>
          <p:cNvPr id="33" name="组合 32"/>
          <p:cNvGrpSpPr/>
          <p:nvPr/>
        </p:nvGrpSpPr>
        <p:grpSpPr>
          <a:xfrm>
            <a:off x="6380281" y="3043894"/>
            <a:ext cx="2038928" cy="759751"/>
            <a:chOff x="2291100" y="4860345"/>
            <a:chExt cx="2038928" cy="759750"/>
          </a:xfrm>
        </p:grpSpPr>
        <p:sp>
          <p:nvSpPr>
            <p:cNvPr id="34" name="文本框 33"/>
            <p:cNvSpPr txBox="1"/>
            <p:nvPr/>
          </p:nvSpPr>
          <p:spPr>
            <a:xfrm>
              <a:off x="2291100" y="4860345"/>
              <a:ext cx="770361" cy="307777"/>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400" dirty="0">
                  <a:solidFill>
                    <a:schemeClr val="bg1"/>
                  </a:solidFill>
                  <a:latin typeface="+mn-ea"/>
                  <a:cs typeface="+mn-ea"/>
                </a:rPr>
                <a:t>2014</a:t>
              </a:r>
              <a:endParaRPr lang="zh-CN" altLang="en-US" sz="1400" dirty="0">
                <a:solidFill>
                  <a:schemeClr val="bg1"/>
                </a:solidFill>
                <a:latin typeface="+mn-ea"/>
                <a:cs typeface="+mn-ea"/>
              </a:endParaRPr>
            </a:p>
          </p:txBody>
        </p:sp>
        <p:sp>
          <p:nvSpPr>
            <p:cNvPr id="35" name="文本框 34"/>
            <p:cNvSpPr txBox="1"/>
            <p:nvPr/>
          </p:nvSpPr>
          <p:spPr bwMode="auto">
            <a:xfrm>
              <a:off x="2291100" y="5071035"/>
              <a:ext cx="2038928" cy="549060"/>
            </a:xfrm>
            <a:prstGeom prst="rect">
              <a:avLst/>
            </a:prstGeom>
            <a:noFill/>
          </p:spPr>
          <p:txBody>
            <a:bodyPr wrap="square">
              <a:spAutoFit/>
            </a:bodyPr>
            <a:lstStyle/>
            <a:p>
              <a:pPr>
                <a:lnSpc>
                  <a:spcPct val="130000"/>
                </a:lnSpc>
                <a:defRPr/>
              </a:pPr>
              <a:r>
                <a:rPr lang="zh-CN" altLang="en-US" sz="1200" dirty="0">
                  <a:solidFill>
                    <a:schemeClr val="bg1"/>
                  </a:solidFill>
                  <a:latin typeface="+mn-ea"/>
                  <a:cs typeface="+mn-ea"/>
                  <a:sym typeface="Lato Light" charset="0"/>
                </a:rPr>
                <a:t>此处添加详细文本描述，建议与标题相关并符合</a:t>
              </a:r>
              <a:endParaRPr lang="zh-CN" altLang="en-US" sz="1200" dirty="0">
                <a:solidFill>
                  <a:schemeClr val="bg1"/>
                </a:solidFill>
                <a:latin typeface="+mn-ea"/>
                <a:cs typeface="+mn-ea"/>
              </a:endParaRPr>
            </a:p>
          </p:txBody>
        </p:sp>
      </p:grpSp>
      <p:grpSp>
        <p:nvGrpSpPr>
          <p:cNvPr id="36" name="组合 35"/>
          <p:cNvGrpSpPr/>
          <p:nvPr/>
        </p:nvGrpSpPr>
        <p:grpSpPr>
          <a:xfrm>
            <a:off x="3500019" y="1892821"/>
            <a:ext cx="2038928" cy="756488"/>
            <a:chOff x="2198445" y="4860345"/>
            <a:chExt cx="2038928" cy="756488"/>
          </a:xfrm>
        </p:grpSpPr>
        <p:sp>
          <p:nvSpPr>
            <p:cNvPr id="37" name="文本框 36"/>
            <p:cNvSpPr txBox="1"/>
            <p:nvPr/>
          </p:nvSpPr>
          <p:spPr>
            <a:xfrm>
              <a:off x="2291100" y="4860345"/>
              <a:ext cx="770361" cy="307777"/>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400" dirty="0">
                  <a:solidFill>
                    <a:schemeClr val="bg1"/>
                  </a:solidFill>
                  <a:latin typeface="+mn-ea"/>
                  <a:cs typeface="+mn-ea"/>
                </a:rPr>
                <a:t>2012</a:t>
              </a:r>
              <a:endParaRPr lang="zh-CN" altLang="en-US" sz="1400" dirty="0">
                <a:solidFill>
                  <a:schemeClr val="bg1"/>
                </a:solidFill>
                <a:latin typeface="+mn-ea"/>
                <a:cs typeface="+mn-ea"/>
              </a:endParaRPr>
            </a:p>
          </p:txBody>
        </p:sp>
        <p:sp>
          <p:nvSpPr>
            <p:cNvPr id="38" name="文本框 37"/>
            <p:cNvSpPr txBox="1"/>
            <p:nvPr/>
          </p:nvSpPr>
          <p:spPr bwMode="auto">
            <a:xfrm>
              <a:off x="2198445" y="5067772"/>
              <a:ext cx="2038928" cy="549061"/>
            </a:xfrm>
            <a:prstGeom prst="rect">
              <a:avLst/>
            </a:prstGeom>
            <a:noFill/>
          </p:spPr>
          <p:txBody>
            <a:bodyPr wrap="square">
              <a:spAutoFit/>
            </a:bodyPr>
            <a:lstStyle/>
            <a:p>
              <a:pPr>
                <a:lnSpc>
                  <a:spcPct val="130000"/>
                </a:lnSpc>
                <a:defRPr/>
              </a:pPr>
              <a:r>
                <a:rPr lang="zh-CN" altLang="en-US" sz="1200" dirty="0">
                  <a:solidFill>
                    <a:schemeClr val="bg1"/>
                  </a:solidFill>
                  <a:latin typeface="+mj-ea"/>
                  <a:cs typeface="+mn-ea"/>
                  <a:sym typeface="Lato Light" charset="0"/>
                </a:rPr>
                <a:t>此处添加详细文本描述，建议与标题相关并符合</a:t>
              </a:r>
              <a:endParaRPr lang="zh-CN" altLang="en-US" sz="1200" dirty="0">
                <a:solidFill>
                  <a:schemeClr val="bg1"/>
                </a:solidFill>
                <a:latin typeface="+mj-ea"/>
                <a:cs typeface="+mn-ea"/>
              </a:endParaRPr>
            </a:p>
          </p:txBody>
        </p:sp>
      </p:grpSp>
      <p:grpSp>
        <p:nvGrpSpPr>
          <p:cNvPr id="39" name="组合 38"/>
          <p:cNvGrpSpPr/>
          <p:nvPr/>
        </p:nvGrpSpPr>
        <p:grpSpPr>
          <a:xfrm>
            <a:off x="8496267" y="1892835"/>
            <a:ext cx="2038928" cy="759748"/>
            <a:chOff x="2291100" y="4860345"/>
            <a:chExt cx="2038928" cy="759746"/>
          </a:xfrm>
        </p:grpSpPr>
        <p:sp>
          <p:nvSpPr>
            <p:cNvPr id="40" name="文本框 39"/>
            <p:cNvSpPr txBox="1"/>
            <p:nvPr/>
          </p:nvSpPr>
          <p:spPr>
            <a:xfrm>
              <a:off x="2291100" y="4860345"/>
              <a:ext cx="770361" cy="307776"/>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400" dirty="0" smtClean="0">
                  <a:solidFill>
                    <a:schemeClr val="bg1"/>
                  </a:solidFill>
                  <a:latin typeface="+mn-ea"/>
                  <a:cs typeface="+mn-ea"/>
                </a:rPr>
                <a:t>2017</a:t>
              </a:r>
              <a:endParaRPr lang="zh-CN" altLang="en-US" sz="1400" dirty="0">
                <a:solidFill>
                  <a:schemeClr val="bg1"/>
                </a:solidFill>
                <a:latin typeface="+mn-ea"/>
                <a:cs typeface="+mn-ea"/>
              </a:endParaRPr>
            </a:p>
          </p:txBody>
        </p:sp>
        <p:sp>
          <p:nvSpPr>
            <p:cNvPr id="41" name="文本框 40"/>
            <p:cNvSpPr txBox="1"/>
            <p:nvPr/>
          </p:nvSpPr>
          <p:spPr bwMode="auto">
            <a:xfrm>
              <a:off x="2291100" y="5071031"/>
              <a:ext cx="2038928" cy="549060"/>
            </a:xfrm>
            <a:prstGeom prst="rect">
              <a:avLst/>
            </a:prstGeom>
            <a:noFill/>
          </p:spPr>
          <p:txBody>
            <a:bodyPr wrap="square">
              <a:spAutoFit/>
            </a:bodyPr>
            <a:lstStyle/>
            <a:p>
              <a:pPr>
                <a:lnSpc>
                  <a:spcPct val="130000"/>
                </a:lnSpc>
                <a:defRPr/>
              </a:pPr>
              <a:r>
                <a:rPr lang="zh-CN" altLang="en-US" sz="1200" dirty="0">
                  <a:solidFill>
                    <a:schemeClr val="bg1"/>
                  </a:solidFill>
                  <a:latin typeface="+mn-ea"/>
                  <a:cs typeface="+mn-ea"/>
                  <a:sym typeface="Lato Light" charset="0"/>
                </a:rPr>
                <a:t>此处添加详细文本描述，建议与标题相关并符合</a:t>
              </a:r>
              <a:endParaRPr lang="zh-CN" altLang="en-US" sz="1200" dirty="0">
                <a:solidFill>
                  <a:schemeClr val="bg1"/>
                </a:solidFill>
                <a:latin typeface="+mn-ea"/>
                <a:cs typeface="+mn-ea"/>
              </a:endParaRPr>
            </a:p>
          </p:txBody>
        </p:sp>
      </p:grpSp>
      <p:sp>
        <p:nvSpPr>
          <p:cNvPr id="42" name="矩形 41"/>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43" name="文本框 42"/>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249173299"/>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4" accel="60000" fill="hold" nodeType="afterEffect" p14:presetBounceEnd="4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40000">
                                          <p:cBhvr additive="base">
                                            <p:cTn id="11"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4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outHorizontal)">
                                          <p:cBhvr>
                                            <p:cTn id="16" dur="500"/>
                                            <p:tgtEl>
                                              <p:spTgt spid="22"/>
                                            </p:tgtEl>
                                          </p:cBhvr>
                                        </p:animEffect>
                                      </p:childTnLst>
                                    </p:cTn>
                                  </p:par>
                                </p:childTnLst>
                              </p:cTn>
                            </p:par>
                            <p:par>
                              <p:cTn id="17" fill="hold">
                                <p:stCondLst>
                                  <p:cond delay="1500"/>
                                </p:stCondLst>
                                <p:childTnLst>
                                  <p:par>
                                    <p:cTn id="18" presetID="2" presetClass="entr" presetSubtype="4" accel="60000" fill="hold" nodeType="afterEffect" p14:presetBounceEnd="40000">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14:bounceEnd="40000">
                                          <p:cBhvr additive="base">
                                            <p:cTn id="20"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outHorizontal)">
                                          <p:cBhvr>
                                            <p:cTn id="25" dur="500"/>
                                            <p:tgtEl>
                                              <p:spTgt spid="23"/>
                                            </p:tgtEl>
                                          </p:cBhvr>
                                        </p:animEffect>
                                      </p:childTnLst>
                                    </p:cTn>
                                  </p:par>
                                </p:childTnLst>
                              </p:cTn>
                            </p:par>
                            <p:par>
                              <p:cTn id="26" fill="hold">
                                <p:stCondLst>
                                  <p:cond delay="2500"/>
                                </p:stCondLst>
                                <p:childTnLst>
                                  <p:par>
                                    <p:cTn id="27" presetID="2" presetClass="entr" presetSubtype="4" accel="60000" fill="hold" nodeType="afterEffect" p14:presetBounceEnd="40000">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14:bounceEnd="40000">
                                          <p:cBhvr additive="base">
                                            <p:cTn id="29"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42"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outHorizontal)">
                                          <p:cBhvr>
                                            <p:cTn id="34" dur="500"/>
                                            <p:tgtEl>
                                              <p:spTgt spid="24"/>
                                            </p:tgtEl>
                                          </p:cBhvr>
                                        </p:animEffect>
                                      </p:childTnLst>
                                    </p:cTn>
                                  </p:par>
                                </p:childTnLst>
                              </p:cTn>
                            </p:par>
                            <p:par>
                              <p:cTn id="35" fill="hold">
                                <p:stCondLst>
                                  <p:cond delay="3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14:bounceEnd="40000">
                                          <p:cBhvr additive="base">
                                            <p:cTn id="38"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53" presetClass="entr" presetSubtype="16" fill="hold" grpId="0" nodeType="afterEffect">
                                      <p:stCondLst>
                                        <p:cond delay="0"/>
                                      </p:stCondLst>
                                      <p:iterate type="lt">
                                        <p:tmPct val="10000"/>
                                      </p:iterate>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4700"/>
                                </p:stCondLst>
                                <p:childTnLst>
                                  <p:par>
                                    <p:cTn id="47" presetID="22" presetClass="entr" presetSubtype="8"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3300"/>
                                            <p:tgtEl>
                                              <p:spTgt spid="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53" presetClass="entr" presetSubtype="16" fill="hold" grpId="0" nodeType="withEffect">
                                      <p:stCondLst>
                                        <p:cond delay="700"/>
                                      </p:stCondLst>
                                      <p:childTnLst>
                                        <p:set>
                                          <p:cBhvr>
                                            <p:cTn id="59" dur="1" fill="hold">
                                              <p:stCondLst>
                                                <p:cond delay="0"/>
                                              </p:stCondLst>
                                            </p:cTn>
                                            <p:tgtEl>
                                              <p:spTgt spid="26"/>
                                            </p:tgtEl>
                                            <p:attrNameLst>
                                              <p:attrName>style.visibility</p:attrName>
                                            </p:attrNameLst>
                                          </p:cBhvr>
                                          <p:to>
                                            <p:strVal val="visible"/>
                                          </p:to>
                                        </p:set>
                                        <p:anim calcmode="lin" valueType="num">
                                          <p:cBhvr>
                                            <p:cTn id="60" dur="500" fill="hold"/>
                                            <p:tgtEl>
                                              <p:spTgt spid="26"/>
                                            </p:tgtEl>
                                            <p:attrNameLst>
                                              <p:attrName>ppt_w</p:attrName>
                                            </p:attrNameLst>
                                          </p:cBhvr>
                                          <p:tavLst>
                                            <p:tav tm="0">
                                              <p:val>
                                                <p:fltVal val="0"/>
                                              </p:val>
                                            </p:tav>
                                            <p:tav tm="100000">
                                              <p:val>
                                                <p:strVal val="#ppt_w"/>
                                              </p:val>
                                            </p:tav>
                                          </p:tavLst>
                                        </p:anim>
                                        <p:anim calcmode="lin" valueType="num">
                                          <p:cBhvr>
                                            <p:cTn id="61" dur="500" fill="hold"/>
                                            <p:tgtEl>
                                              <p:spTgt spid="26"/>
                                            </p:tgtEl>
                                            <p:attrNameLst>
                                              <p:attrName>ppt_h</p:attrName>
                                            </p:attrNameLst>
                                          </p:cBhvr>
                                          <p:tavLst>
                                            <p:tav tm="0">
                                              <p:val>
                                                <p:fltVal val="0"/>
                                              </p:val>
                                            </p:tav>
                                            <p:tav tm="100000">
                                              <p:val>
                                                <p:strVal val="#ppt_h"/>
                                              </p:val>
                                            </p:tav>
                                          </p:tavLst>
                                        </p:anim>
                                        <p:animEffect transition="in" filter="fade">
                                          <p:cBhvr>
                                            <p:cTn id="62" dur="500"/>
                                            <p:tgtEl>
                                              <p:spTgt spid="26"/>
                                            </p:tgtEl>
                                          </p:cBhvr>
                                        </p:animEffect>
                                      </p:childTnLst>
                                    </p:cTn>
                                  </p:par>
                                  <p:par>
                                    <p:cTn id="63" presetID="10" presetClass="entr" presetSubtype="0" fill="hold" nodeType="withEffect">
                                      <p:stCondLst>
                                        <p:cond delay="70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53" presetClass="entr" presetSubtype="16" fill="hold" grpId="0" nodeType="withEffect">
                                      <p:stCondLst>
                                        <p:cond delay="140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fltVal val="0"/>
                                              </p:val>
                                            </p:tav>
                                            <p:tav tm="100000">
                                              <p:val>
                                                <p:strVal val="#ppt_h"/>
                                              </p:val>
                                            </p:tav>
                                          </p:tavLst>
                                        </p:anim>
                                        <p:animEffect transition="in" filter="fade">
                                          <p:cBhvr>
                                            <p:cTn id="70" dur="500"/>
                                            <p:tgtEl>
                                              <p:spTgt spid="27"/>
                                            </p:tgtEl>
                                          </p:cBhvr>
                                        </p:animEffect>
                                      </p:childTnLst>
                                    </p:cTn>
                                  </p:par>
                                  <p:par>
                                    <p:cTn id="71" presetID="10" presetClass="entr" presetSubtype="0" fill="hold" nodeType="withEffect">
                                      <p:stCondLst>
                                        <p:cond delay="14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53" presetClass="entr" presetSubtype="16" fill="hold" grpId="0" nodeType="withEffect">
                                      <p:stCondLst>
                                        <p:cond delay="210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ppt_w</p:attrName>
                                            </p:attrNameLst>
                                          </p:cBhvr>
                                          <p:tavLst>
                                            <p:tav tm="0">
                                              <p:val>
                                                <p:fltVal val="0"/>
                                              </p:val>
                                            </p:tav>
                                            <p:tav tm="100000">
                                              <p:val>
                                                <p:strVal val="#ppt_w"/>
                                              </p:val>
                                            </p:tav>
                                          </p:tavLst>
                                        </p:anim>
                                        <p:anim calcmode="lin" valueType="num">
                                          <p:cBhvr>
                                            <p:cTn id="77" dur="500" fill="hold"/>
                                            <p:tgtEl>
                                              <p:spTgt spid="28"/>
                                            </p:tgtEl>
                                            <p:attrNameLst>
                                              <p:attrName>ppt_h</p:attrName>
                                            </p:attrNameLst>
                                          </p:cBhvr>
                                          <p:tavLst>
                                            <p:tav tm="0">
                                              <p:val>
                                                <p:fltVal val="0"/>
                                              </p:val>
                                            </p:tav>
                                            <p:tav tm="100000">
                                              <p:val>
                                                <p:strVal val="#ppt_h"/>
                                              </p:val>
                                            </p:tav>
                                          </p:tavLst>
                                        </p:anim>
                                        <p:animEffect transition="in" filter="fade">
                                          <p:cBhvr>
                                            <p:cTn id="78" dur="500"/>
                                            <p:tgtEl>
                                              <p:spTgt spid="28"/>
                                            </p:tgtEl>
                                          </p:cBhvr>
                                        </p:animEffect>
                                      </p:childTnLst>
                                    </p:cTn>
                                  </p:par>
                                  <p:par>
                                    <p:cTn id="79" presetID="10" presetClass="entr" presetSubtype="0" fill="hold" nodeType="withEffect">
                                      <p:stCondLst>
                                        <p:cond delay="21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par>
                              <p:cTn id="82" fill="hold">
                                <p:stCondLst>
                                  <p:cond delay="8000"/>
                                </p:stCondLst>
                                <p:childTnLst>
                                  <p:par>
                                    <p:cTn id="83" presetID="22" presetClass="entr" presetSubtype="4"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down)">
                                          <p:cBhvr>
                                            <p:cTn id="85"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4" accel="6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4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outHorizontal)">
                                          <p:cBhvr>
                                            <p:cTn id="16" dur="500"/>
                                            <p:tgtEl>
                                              <p:spTgt spid="22"/>
                                            </p:tgtEl>
                                          </p:cBhvr>
                                        </p:animEffect>
                                      </p:childTnLst>
                                    </p:cTn>
                                  </p:par>
                                </p:childTnLst>
                              </p:cTn>
                            </p:par>
                            <p:par>
                              <p:cTn id="17" fill="hold">
                                <p:stCondLst>
                                  <p:cond delay="1500"/>
                                </p:stCondLst>
                                <p:childTnLst>
                                  <p:par>
                                    <p:cTn id="18" presetID="2" presetClass="entr" presetSubtype="4" accel="6000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outHorizontal)">
                                          <p:cBhvr>
                                            <p:cTn id="25" dur="500"/>
                                            <p:tgtEl>
                                              <p:spTgt spid="23"/>
                                            </p:tgtEl>
                                          </p:cBhvr>
                                        </p:animEffect>
                                      </p:childTnLst>
                                    </p:cTn>
                                  </p:par>
                                </p:childTnLst>
                              </p:cTn>
                            </p:par>
                            <p:par>
                              <p:cTn id="26" fill="hold">
                                <p:stCondLst>
                                  <p:cond delay="2500"/>
                                </p:stCondLst>
                                <p:childTnLst>
                                  <p:par>
                                    <p:cTn id="27" presetID="2" presetClass="entr" presetSubtype="4" accel="6000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42"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outHorizontal)">
                                          <p:cBhvr>
                                            <p:cTn id="34" dur="500"/>
                                            <p:tgtEl>
                                              <p:spTgt spid="24"/>
                                            </p:tgtEl>
                                          </p:cBhvr>
                                        </p:animEffect>
                                      </p:childTnLst>
                                    </p:cTn>
                                  </p:par>
                                </p:childTnLst>
                              </p:cTn>
                            </p:par>
                            <p:par>
                              <p:cTn id="35" fill="hold">
                                <p:stCondLst>
                                  <p:cond delay="3500"/>
                                </p:stCondLst>
                                <p:childTnLst>
                                  <p:par>
                                    <p:cTn id="36" presetID="2" presetClass="entr" presetSubtype="4" accel="60000"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53" presetClass="entr" presetSubtype="16" fill="hold" grpId="0" nodeType="afterEffect">
                                      <p:stCondLst>
                                        <p:cond delay="0"/>
                                      </p:stCondLst>
                                      <p:iterate type="lt">
                                        <p:tmPct val="10000"/>
                                      </p:iterate>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childTnLst>
                              </p:cTn>
                            </p:par>
                            <p:par>
                              <p:cTn id="46" fill="hold">
                                <p:stCondLst>
                                  <p:cond delay="4700"/>
                                </p:stCondLst>
                                <p:childTnLst>
                                  <p:par>
                                    <p:cTn id="47" presetID="22" presetClass="entr" presetSubtype="8"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3300"/>
                                            <p:tgtEl>
                                              <p:spTgt spid="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53" presetClass="entr" presetSubtype="16" fill="hold" grpId="0" nodeType="withEffect">
                                      <p:stCondLst>
                                        <p:cond delay="700"/>
                                      </p:stCondLst>
                                      <p:childTnLst>
                                        <p:set>
                                          <p:cBhvr>
                                            <p:cTn id="59" dur="1" fill="hold">
                                              <p:stCondLst>
                                                <p:cond delay="0"/>
                                              </p:stCondLst>
                                            </p:cTn>
                                            <p:tgtEl>
                                              <p:spTgt spid="26"/>
                                            </p:tgtEl>
                                            <p:attrNameLst>
                                              <p:attrName>style.visibility</p:attrName>
                                            </p:attrNameLst>
                                          </p:cBhvr>
                                          <p:to>
                                            <p:strVal val="visible"/>
                                          </p:to>
                                        </p:set>
                                        <p:anim calcmode="lin" valueType="num">
                                          <p:cBhvr>
                                            <p:cTn id="60" dur="500" fill="hold"/>
                                            <p:tgtEl>
                                              <p:spTgt spid="26"/>
                                            </p:tgtEl>
                                            <p:attrNameLst>
                                              <p:attrName>ppt_w</p:attrName>
                                            </p:attrNameLst>
                                          </p:cBhvr>
                                          <p:tavLst>
                                            <p:tav tm="0">
                                              <p:val>
                                                <p:fltVal val="0"/>
                                              </p:val>
                                            </p:tav>
                                            <p:tav tm="100000">
                                              <p:val>
                                                <p:strVal val="#ppt_w"/>
                                              </p:val>
                                            </p:tav>
                                          </p:tavLst>
                                        </p:anim>
                                        <p:anim calcmode="lin" valueType="num">
                                          <p:cBhvr>
                                            <p:cTn id="61" dur="500" fill="hold"/>
                                            <p:tgtEl>
                                              <p:spTgt spid="26"/>
                                            </p:tgtEl>
                                            <p:attrNameLst>
                                              <p:attrName>ppt_h</p:attrName>
                                            </p:attrNameLst>
                                          </p:cBhvr>
                                          <p:tavLst>
                                            <p:tav tm="0">
                                              <p:val>
                                                <p:fltVal val="0"/>
                                              </p:val>
                                            </p:tav>
                                            <p:tav tm="100000">
                                              <p:val>
                                                <p:strVal val="#ppt_h"/>
                                              </p:val>
                                            </p:tav>
                                          </p:tavLst>
                                        </p:anim>
                                        <p:animEffect transition="in" filter="fade">
                                          <p:cBhvr>
                                            <p:cTn id="62" dur="500"/>
                                            <p:tgtEl>
                                              <p:spTgt spid="26"/>
                                            </p:tgtEl>
                                          </p:cBhvr>
                                        </p:animEffect>
                                      </p:childTnLst>
                                    </p:cTn>
                                  </p:par>
                                  <p:par>
                                    <p:cTn id="63" presetID="10" presetClass="entr" presetSubtype="0" fill="hold" nodeType="withEffect">
                                      <p:stCondLst>
                                        <p:cond delay="70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53" presetClass="entr" presetSubtype="16" fill="hold" grpId="0" nodeType="withEffect">
                                      <p:stCondLst>
                                        <p:cond delay="140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fltVal val="0"/>
                                              </p:val>
                                            </p:tav>
                                            <p:tav tm="100000">
                                              <p:val>
                                                <p:strVal val="#ppt_h"/>
                                              </p:val>
                                            </p:tav>
                                          </p:tavLst>
                                        </p:anim>
                                        <p:animEffect transition="in" filter="fade">
                                          <p:cBhvr>
                                            <p:cTn id="70" dur="500"/>
                                            <p:tgtEl>
                                              <p:spTgt spid="27"/>
                                            </p:tgtEl>
                                          </p:cBhvr>
                                        </p:animEffect>
                                      </p:childTnLst>
                                    </p:cTn>
                                  </p:par>
                                  <p:par>
                                    <p:cTn id="71" presetID="10" presetClass="entr" presetSubtype="0" fill="hold" nodeType="withEffect">
                                      <p:stCondLst>
                                        <p:cond delay="14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53" presetClass="entr" presetSubtype="16" fill="hold" grpId="0" nodeType="withEffect">
                                      <p:stCondLst>
                                        <p:cond delay="210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ppt_w</p:attrName>
                                            </p:attrNameLst>
                                          </p:cBhvr>
                                          <p:tavLst>
                                            <p:tav tm="0">
                                              <p:val>
                                                <p:fltVal val="0"/>
                                              </p:val>
                                            </p:tav>
                                            <p:tav tm="100000">
                                              <p:val>
                                                <p:strVal val="#ppt_w"/>
                                              </p:val>
                                            </p:tav>
                                          </p:tavLst>
                                        </p:anim>
                                        <p:anim calcmode="lin" valueType="num">
                                          <p:cBhvr>
                                            <p:cTn id="77" dur="500" fill="hold"/>
                                            <p:tgtEl>
                                              <p:spTgt spid="28"/>
                                            </p:tgtEl>
                                            <p:attrNameLst>
                                              <p:attrName>ppt_h</p:attrName>
                                            </p:attrNameLst>
                                          </p:cBhvr>
                                          <p:tavLst>
                                            <p:tav tm="0">
                                              <p:val>
                                                <p:fltVal val="0"/>
                                              </p:val>
                                            </p:tav>
                                            <p:tav tm="100000">
                                              <p:val>
                                                <p:strVal val="#ppt_h"/>
                                              </p:val>
                                            </p:tav>
                                          </p:tavLst>
                                        </p:anim>
                                        <p:animEffect transition="in" filter="fade">
                                          <p:cBhvr>
                                            <p:cTn id="78" dur="500"/>
                                            <p:tgtEl>
                                              <p:spTgt spid="28"/>
                                            </p:tgtEl>
                                          </p:cBhvr>
                                        </p:animEffect>
                                      </p:childTnLst>
                                    </p:cTn>
                                  </p:par>
                                  <p:par>
                                    <p:cTn id="79" presetID="10" presetClass="entr" presetSubtype="0" fill="hold" nodeType="withEffect">
                                      <p:stCondLst>
                                        <p:cond delay="21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childTnLst>
                              </p:cTn>
                            </p:par>
                            <p:par>
                              <p:cTn id="82" fill="hold">
                                <p:stCondLst>
                                  <p:cond delay="8000"/>
                                </p:stCondLst>
                                <p:childTnLst>
                                  <p:par>
                                    <p:cTn id="83" presetID="22" presetClass="entr" presetSubtype="4"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down)">
                                          <p:cBhvr>
                                            <p:cTn id="85"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43"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559941" y="2581196"/>
            <a:ext cx="2090157" cy="4287305"/>
          </a:xfrm>
          <a:prstGeom prst="rect">
            <a:avLst/>
          </a:prstGeom>
        </p:spPr>
      </p:pic>
      <p:pic>
        <p:nvPicPr>
          <p:cNvPr id="38" name="图片 37"/>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10543866" y="2604243"/>
            <a:ext cx="1665013" cy="4244527"/>
          </a:xfrm>
          <a:prstGeom prst="rect">
            <a:avLst/>
          </a:prstGeom>
        </p:spPr>
      </p:pic>
      <p:sp>
        <p:nvSpPr>
          <p:cNvPr id="39" name="TextBox 38"/>
          <p:cNvSpPr txBox="1"/>
          <p:nvPr/>
        </p:nvSpPr>
        <p:spPr>
          <a:xfrm>
            <a:off x="1380278" y="4609371"/>
            <a:ext cx="1782660" cy="400110"/>
          </a:xfrm>
          <a:prstGeom prst="rect">
            <a:avLst/>
          </a:prstGeom>
          <a:noFill/>
        </p:spPr>
        <p:txBody>
          <a:bodyPr vert="horz" wrap="square" rtlCol="0">
            <a:spAutoFit/>
          </a:bodyPr>
          <a:lstStyle/>
          <a:p>
            <a:pPr algn="ctr"/>
            <a:r>
              <a:rPr lang="zh-CN" altLang="en-US" sz="2000" b="1" dirty="0">
                <a:solidFill>
                  <a:schemeClr val="bg1"/>
                </a:solidFill>
                <a:latin typeface="微软雅黑" pitchFamily="34" charset="-122"/>
                <a:ea typeface="微软雅黑" pitchFamily="34" charset="-122"/>
              </a:rPr>
              <a:t>项目名称一</a:t>
            </a:r>
          </a:p>
        </p:txBody>
      </p:sp>
      <p:sp>
        <p:nvSpPr>
          <p:cNvPr id="40" name="TextBox 39"/>
          <p:cNvSpPr txBox="1"/>
          <p:nvPr/>
        </p:nvSpPr>
        <p:spPr>
          <a:xfrm>
            <a:off x="3162938" y="3743659"/>
            <a:ext cx="1780935" cy="400110"/>
          </a:xfrm>
          <a:prstGeom prst="rect">
            <a:avLst/>
          </a:prstGeom>
          <a:noFill/>
        </p:spPr>
        <p:txBody>
          <a:bodyPr vert="horz" wrap="square" rtlCol="0">
            <a:spAutoFit/>
          </a:bodyPr>
          <a:lstStyle/>
          <a:p>
            <a:pPr algn="ctr"/>
            <a:r>
              <a:rPr lang="zh-CN" altLang="en-US" sz="2000" b="1" dirty="0">
                <a:solidFill>
                  <a:schemeClr val="bg1"/>
                </a:solidFill>
                <a:latin typeface="微软雅黑" pitchFamily="34" charset="-122"/>
                <a:ea typeface="微软雅黑" pitchFamily="34" charset="-122"/>
              </a:rPr>
              <a:t>项目名称二</a:t>
            </a:r>
          </a:p>
        </p:txBody>
      </p:sp>
      <p:sp>
        <p:nvSpPr>
          <p:cNvPr id="41" name="TextBox 40"/>
          <p:cNvSpPr txBox="1"/>
          <p:nvPr/>
        </p:nvSpPr>
        <p:spPr>
          <a:xfrm>
            <a:off x="5253975" y="3525011"/>
            <a:ext cx="1664821" cy="400110"/>
          </a:xfrm>
          <a:prstGeom prst="rect">
            <a:avLst/>
          </a:prstGeom>
          <a:noFill/>
        </p:spPr>
        <p:txBody>
          <a:bodyPr vert="horz" wrap="square" rtlCol="0">
            <a:spAutoFit/>
          </a:bodyPr>
          <a:lstStyle/>
          <a:p>
            <a:pPr algn="ctr"/>
            <a:r>
              <a:rPr lang="zh-CN" altLang="en-US" sz="2000" b="1" dirty="0">
                <a:solidFill>
                  <a:schemeClr val="bg1"/>
                </a:solidFill>
                <a:latin typeface="微软雅黑" pitchFamily="34" charset="-122"/>
                <a:ea typeface="微软雅黑" pitchFamily="34" charset="-122"/>
              </a:rPr>
              <a:t>项目名称三</a:t>
            </a:r>
          </a:p>
        </p:txBody>
      </p:sp>
      <p:sp>
        <p:nvSpPr>
          <p:cNvPr id="42" name="TextBox 41"/>
          <p:cNvSpPr txBox="1"/>
          <p:nvPr/>
        </p:nvSpPr>
        <p:spPr>
          <a:xfrm>
            <a:off x="7248128" y="3686041"/>
            <a:ext cx="1824203" cy="400110"/>
          </a:xfrm>
          <a:prstGeom prst="rect">
            <a:avLst/>
          </a:prstGeom>
          <a:noFill/>
        </p:spPr>
        <p:txBody>
          <a:bodyPr vert="horz" wrap="square" rtlCol="0">
            <a:spAutoFit/>
          </a:bodyPr>
          <a:lstStyle/>
          <a:p>
            <a:pPr algn="ctr"/>
            <a:r>
              <a:rPr lang="zh-CN" altLang="en-US" sz="2000" b="1" dirty="0">
                <a:solidFill>
                  <a:schemeClr val="bg1"/>
                </a:solidFill>
                <a:latin typeface="微软雅黑" pitchFamily="34" charset="-122"/>
                <a:ea typeface="微软雅黑" pitchFamily="34" charset="-122"/>
              </a:rPr>
              <a:t>项目名称四</a:t>
            </a:r>
          </a:p>
        </p:txBody>
      </p:sp>
      <p:sp>
        <p:nvSpPr>
          <p:cNvPr id="46" name="TextBox 45"/>
          <p:cNvSpPr txBox="1"/>
          <p:nvPr/>
        </p:nvSpPr>
        <p:spPr>
          <a:xfrm>
            <a:off x="9168341" y="4514539"/>
            <a:ext cx="1824203" cy="400110"/>
          </a:xfrm>
          <a:prstGeom prst="rect">
            <a:avLst/>
          </a:prstGeom>
          <a:noFill/>
        </p:spPr>
        <p:txBody>
          <a:bodyPr vert="horz" wrap="square" rtlCol="0">
            <a:spAutoFit/>
          </a:bodyPr>
          <a:lstStyle/>
          <a:p>
            <a:pPr algn="ctr"/>
            <a:r>
              <a:rPr lang="zh-CN" altLang="en-US" sz="2000" b="1" dirty="0">
                <a:solidFill>
                  <a:schemeClr val="bg1"/>
                </a:solidFill>
                <a:latin typeface="微软雅黑" pitchFamily="34" charset="-122"/>
                <a:ea typeface="微软雅黑" pitchFamily="34" charset="-122"/>
              </a:rPr>
              <a:t>项目名称五</a:t>
            </a:r>
          </a:p>
        </p:txBody>
      </p:sp>
      <p:sp>
        <p:nvSpPr>
          <p:cNvPr id="47" name="TextBox 46"/>
          <p:cNvSpPr txBox="1"/>
          <p:nvPr/>
        </p:nvSpPr>
        <p:spPr>
          <a:xfrm>
            <a:off x="3098112" y="5302366"/>
            <a:ext cx="5983525" cy="923138"/>
          </a:xfrm>
          <a:prstGeom prst="rect">
            <a:avLst/>
          </a:prstGeom>
          <a:noFill/>
        </p:spPr>
        <p:txBody>
          <a:bodyPr wrap="square" lIns="0" tIns="0" rIns="0" bIns="0" rtlCol="0">
            <a:spAutoFit/>
          </a:bodyPr>
          <a:lstStyle/>
          <a:p>
            <a:pPr algn="just">
              <a:lnSpc>
                <a:spcPct val="150000"/>
              </a:lnSpc>
            </a:pPr>
            <a:r>
              <a:rPr lang="zh-CN" altLang="en-US" sz="1333" dirty="0">
                <a:solidFill>
                  <a:schemeClr val="bg1"/>
                </a:solidFill>
                <a:latin typeface="微软雅黑 Light" pitchFamily="34" charset="-122"/>
                <a:ea typeface="微软雅黑 Light" pitchFamily="34" charset="-122"/>
              </a:rPr>
              <a:t>点击输入简要文字内容，文字内容需概括精炼，不用多余的文字修饰，言简意赅的说明分项内容。点击输入简要文字内容，文字内容需概括精炼，不用多余的文字修饰，言简意赅的说明分项内容</a:t>
            </a:r>
            <a:r>
              <a:rPr lang="en-US" altLang="zh-CN" sz="1333" dirty="0">
                <a:solidFill>
                  <a:schemeClr val="bg1"/>
                </a:solidFill>
                <a:latin typeface="微软雅黑 Light" pitchFamily="34" charset="-122"/>
                <a:ea typeface="微软雅黑 Light" pitchFamily="34" charset="-122"/>
              </a:rPr>
              <a:t>……</a:t>
            </a:r>
          </a:p>
        </p:txBody>
      </p:sp>
      <p:sp>
        <p:nvSpPr>
          <p:cNvPr id="48" name="Freeform 5"/>
          <p:cNvSpPr/>
          <p:nvPr/>
        </p:nvSpPr>
        <p:spPr bwMode="auto">
          <a:xfrm>
            <a:off x="2690688" y="5308546"/>
            <a:ext cx="236960" cy="9724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400" dirty="0">
              <a:solidFill>
                <a:schemeClr val="bg1"/>
              </a:solidFill>
              <a:ea typeface="微软雅黑" pitchFamily="34" charset="-122"/>
            </a:endParaRPr>
          </a:p>
        </p:txBody>
      </p:sp>
      <p:sp>
        <p:nvSpPr>
          <p:cNvPr id="49" name="Freeform 5"/>
          <p:cNvSpPr/>
          <p:nvPr/>
        </p:nvSpPr>
        <p:spPr bwMode="auto">
          <a:xfrm flipH="1">
            <a:off x="9276373" y="5253203"/>
            <a:ext cx="236960" cy="97249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solidFill>
          <a:ln>
            <a:solidFill>
              <a:schemeClr val="bg1"/>
            </a:solidFill>
          </a:ln>
        </p:spPr>
        <p:txBody>
          <a:bodyPr vert="horz" wrap="square" lIns="121920" tIns="60960" rIns="121920" bIns="60960" numCol="1" anchor="t" anchorCtr="0" compatLnSpc="1"/>
          <a:lstStyle/>
          <a:p>
            <a:endParaRPr lang="zh-CN" altLang="en-US" sz="2400" dirty="0">
              <a:solidFill>
                <a:schemeClr val="bg1"/>
              </a:solidFill>
              <a:ea typeface="微软雅黑" pitchFamily="34" charset="-122"/>
            </a:endParaRPr>
          </a:p>
        </p:txBody>
      </p:sp>
      <p:grpSp>
        <p:nvGrpSpPr>
          <p:cNvPr id="50" name="组合 49"/>
          <p:cNvGrpSpPr/>
          <p:nvPr/>
        </p:nvGrpSpPr>
        <p:grpSpPr>
          <a:xfrm>
            <a:off x="1346101" y="2631408"/>
            <a:ext cx="1752011" cy="1752011"/>
            <a:chOff x="792868" y="618113"/>
            <a:chExt cx="1314008" cy="1314008"/>
          </a:xfrm>
        </p:grpSpPr>
        <p:grpSp>
          <p:nvGrpSpPr>
            <p:cNvPr id="51" name="组合 50"/>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sp>
          <p:nvSpPr>
            <p:cNvPr id="57" name="椭圆 56"/>
            <p:cNvSpPr/>
            <p:nvPr/>
          </p:nvSpPr>
          <p:spPr>
            <a:xfrm>
              <a:off x="859391" y="680166"/>
              <a:ext cx="1188000" cy="1188000"/>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grpSp>
        <p:nvGrpSpPr>
          <p:cNvPr id="60" name="组合 59"/>
          <p:cNvGrpSpPr/>
          <p:nvPr/>
        </p:nvGrpSpPr>
        <p:grpSpPr>
          <a:xfrm>
            <a:off x="3191861" y="1676989"/>
            <a:ext cx="1752011" cy="1752011"/>
            <a:chOff x="792868" y="618113"/>
            <a:chExt cx="1314008" cy="1314008"/>
          </a:xfrm>
        </p:grpSpPr>
        <p:grpSp>
          <p:nvGrpSpPr>
            <p:cNvPr id="61" name="组合 60"/>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sp>
          <p:nvSpPr>
            <p:cNvPr id="62" name="椭圆 61"/>
            <p:cNvSpPr/>
            <p:nvPr/>
          </p:nvSpPr>
          <p:spPr>
            <a:xfrm>
              <a:off x="859391" y="680166"/>
              <a:ext cx="1188000" cy="1188000"/>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grpSp>
        <p:nvGrpSpPr>
          <p:cNvPr id="65" name="组合 64"/>
          <p:cNvGrpSpPr/>
          <p:nvPr/>
        </p:nvGrpSpPr>
        <p:grpSpPr>
          <a:xfrm>
            <a:off x="5304096" y="1412776"/>
            <a:ext cx="1752011" cy="1752011"/>
            <a:chOff x="792868" y="618113"/>
            <a:chExt cx="1314008" cy="1314008"/>
          </a:xfrm>
        </p:grpSpPr>
        <p:grpSp>
          <p:nvGrpSpPr>
            <p:cNvPr id="66" name="组合 65"/>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9" name="椭圆 6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sp>
          <p:nvSpPr>
            <p:cNvPr id="67" name="椭圆 66"/>
            <p:cNvSpPr/>
            <p:nvPr/>
          </p:nvSpPr>
          <p:spPr>
            <a:xfrm>
              <a:off x="859391" y="680166"/>
              <a:ext cx="1188000" cy="1188000"/>
            </a:xfrm>
            <a:prstGeom prst="ellipse">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grpSp>
        <p:nvGrpSpPr>
          <p:cNvPr id="70" name="组合 69"/>
          <p:cNvGrpSpPr/>
          <p:nvPr/>
        </p:nvGrpSpPr>
        <p:grpSpPr>
          <a:xfrm>
            <a:off x="7355024" y="1676989"/>
            <a:ext cx="1752011" cy="1752011"/>
            <a:chOff x="792868" y="618113"/>
            <a:chExt cx="1314008" cy="1314008"/>
          </a:xfrm>
        </p:grpSpPr>
        <p:grpSp>
          <p:nvGrpSpPr>
            <p:cNvPr id="71" name="组合 70"/>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4" name="椭圆 7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sp>
          <p:nvSpPr>
            <p:cNvPr id="72" name="椭圆 71"/>
            <p:cNvSpPr/>
            <p:nvPr/>
          </p:nvSpPr>
          <p:spPr>
            <a:xfrm>
              <a:off x="859391" y="680166"/>
              <a:ext cx="1188000" cy="1188000"/>
            </a:xfrm>
            <a:prstGeom prst="ellipse">
              <a:avLst/>
            </a:prstGeom>
            <a:blipFill dpi="0" rotWithShape="1">
              <a:blip r:embed="rId8"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grpSp>
        <p:nvGrpSpPr>
          <p:cNvPr id="75" name="组合 74"/>
          <p:cNvGrpSpPr/>
          <p:nvPr/>
        </p:nvGrpSpPr>
        <p:grpSpPr>
          <a:xfrm>
            <a:off x="9216621" y="2637096"/>
            <a:ext cx="1752011" cy="1752011"/>
            <a:chOff x="792868" y="618113"/>
            <a:chExt cx="1314008" cy="1314008"/>
          </a:xfrm>
        </p:grpSpPr>
        <p:grpSp>
          <p:nvGrpSpPr>
            <p:cNvPr id="76" name="组合 75"/>
            <p:cNvGrpSpPr/>
            <p:nvPr/>
          </p:nvGrpSpPr>
          <p:grpSpPr>
            <a:xfrm>
              <a:off x="792868" y="618113"/>
              <a:ext cx="1314008" cy="1314008"/>
              <a:chOff x="304800" y="673100"/>
              <a:chExt cx="4000500" cy="4000500"/>
            </a:xfrm>
            <a:effectLst>
              <a:outerShdw blurRad="444500" dist="2540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9" name="椭圆 7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sp>
          <p:nvSpPr>
            <p:cNvPr id="77" name="椭圆 76"/>
            <p:cNvSpPr/>
            <p:nvPr/>
          </p:nvSpPr>
          <p:spPr>
            <a:xfrm>
              <a:off x="859391" y="680166"/>
              <a:ext cx="1188000" cy="1188000"/>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grpSp>
      <p:sp>
        <p:nvSpPr>
          <p:cNvPr id="43" name="矩形 42"/>
          <p:cNvSpPr/>
          <p:nvPr/>
        </p:nvSpPr>
        <p:spPr>
          <a:xfrm>
            <a:off x="1335123" y="451832"/>
            <a:ext cx="4472443" cy="646331"/>
          </a:xfrm>
          <a:prstGeom prst="rect">
            <a:avLst/>
          </a:prstGeom>
        </p:spPr>
        <p:txBody>
          <a:bodyPr wrap="none">
            <a:spAutoFit/>
          </a:bodyPr>
          <a:lstStyle/>
          <a:p>
            <a:r>
              <a:rPr lang="en-US" altLang="zh-CN" sz="3600" b="1" dirty="0" smtClean="0">
                <a:solidFill>
                  <a:schemeClr val="bg1"/>
                </a:solidFill>
                <a:latin typeface="+mn-ea"/>
                <a:cs typeface="+mn-ea"/>
              </a:rPr>
              <a:t>Part 3 </a:t>
            </a:r>
            <a:r>
              <a:rPr lang="zh-CN" altLang="en-US" sz="3600" b="1" dirty="0" smtClean="0">
                <a:solidFill>
                  <a:schemeClr val="bg1"/>
                </a:solidFill>
                <a:latin typeface="+mn-ea"/>
                <a:cs typeface="+mn-ea"/>
              </a:rPr>
              <a:t>项目成果展示</a:t>
            </a:r>
            <a:endParaRPr lang="zh-CN" altLang="en-US" sz="3600" b="1" dirty="0">
              <a:solidFill>
                <a:schemeClr val="bg1"/>
              </a:solidFill>
              <a:latin typeface="+mn-ea"/>
              <a:cs typeface="+mn-ea"/>
            </a:endParaRPr>
          </a:p>
        </p:txBody>
      </p:sp>
      <p:sp>
        <p:nvSpPr>
          <p:cNvPr id="44" name="文本框 43"/>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487561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3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38"/>
                                            </p:tgtEl>
                                            <p:attrNameLst>
                                              <p:attrName>ppt_x</p:attrName>
                                              <p:attrName>ppt_y</p:attrName>
                                            </p:attrNameLst>
                                          </p:cBhvr>
                                          <p:rCtr x="-14310" y="-162"/>
                                        </p:animMotion>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par>
                                    <p:cTn id="18" presetID="49" presetClass="path" presetSubtype="0" accel="50000" fill="hold" nodeType="withEffect">
                                      <p:stCondLst>
                                        <p:cond delay="0"/>
                                      </p:stCondLst>
                                      <p:childTnLst>
                                        <p:animMotion origin="layout" path="M -1.66667E-6 -1.95619E-6 L 0.31771 0.73033 " pathEditMode="relative" rAng="0" ptsTypes="AA">
                                          <p:cBhvr>
                                            <p:cTn id="19" dur="600" spd="-100000" fill="hold"/>
                                            <p:tgtEl>
                                              <p:spTgt spid="50"/>
                                            </p:tgtEl>
                                            <p:attrNameLst>
                                              <p:attrName>ppt_x</p:attrName>
                                              <p:attrName>ppt_y</p:attrName>
                                            </p:attrNameLst>
                                          </p:cBhvr>
                                          <p:rCtr x="15885" y="36501"/>
                                        </p:animMotion>
                                      </p:childTnLst>
                                    </p:cTn>
                                  </p:par>
                                  <p:par>
                                    <p:cTn id="20" presetID="1" presetClass="entr" presetSubtype="0" fill="hold" nodeType="withEffect">
                                      <p:stCondLst>
                                        <p:cond delay="200"/>
                                      </p:stCondLst>
                                      <p:childTnLst>
                                        <p:set>
                                          <p:cBhvr>
                                            <p:cTn id="21" dur="1" fill="hold">
                                              <p:stCondLst>
                                                <p:cond delay="0"/>
                                              </p:stCondLst>
                                            </p:cTn>
                                            <p:tgtEl>
                                              <p:spTgt spid="60"/>
                                            </p:tgtEl>
                                            <p:attrNameLst>
                                              <p:attrName>style.visibility</p:attrName>
                                            </p:attrNameLst>
                                          </p:cBhvr>
                                          <p:to>
                                            <p:strVal val="visible"/>
                                          </p:to>
                                        </p:set>
                                      </p:childTnLst>
                                    </p:cTn>
                                  </p:par>
                                  <p:par>
                                    <p:cTn id="22" presetID="49" presetClass="path" presetSubtype="0" accel="50000" fill="hold" nodeType="withEffect">
                                      <p:stCondLst>
                                        <p:cond delay="200"/>
                                      </p:stCondLst>
                                      <p:childTnLst>
                                        <p:animMotion origin="layout" path="M 1.38889E-6 3.45679E-6 L 0.17066 0.86913 " pathEditMode="relative" rAng="0" ptsTypes="AA">
                                          <p:cBhvr>
                                            <p:cTn id="23" dur="600" spd="-100000" fill="hold"/>
                                            <p:tgtEl>
                                              <p:spTgt spid="60"/>
                                            </p:tgtEl>
                                            <p:attrNameLst>
                                              <p:attrName>ppt_x</p:attrName>
                                              <p:attrName>ppt_y</p:attrName>
                                            </p:attrNameLst>
                                          </p:cBhvr>
                                          <p:rCtr x="8524" y="43457"/>
                                        </p:animMotion>
                                      </p:childTnLst>
                                    </p:cTn>
                                  </p:par>
                                  <p:par>
                                    <p:cTn id="24" presetID="1" presetClass="entr" presetSubtype="0" fill="hold" nodeType="withEffect">
                                      <p:stCondLst>
                                        <p:cond delay="400"/>
                                      </p:stCondLst>
                                      <p:childTnLst>
                                        <p:set>
                                          <p:cBhvr>
                                            <p:cTn id="25" dur="1" fill="hold">
                                              <p:stCondLst>
                                                <p:cond delay="0"/>
                                              </p:stCondLst>
                                            </p:cTn>
                                            <p:tgtEl>
                                              <p:spTgt spid="65"/>
                                            </p:tgtEl>
                                            <p:attrNameLst>
                                              <p:attrName>style.visibility</p:attrName>
                                            </p:attrNameLst>
                                          </p:cBhvr>
                                          <p:to>
                                            <p:strVal val="visible"/>
                                          </p:to>
                                        </p:set>
                                      </p:childTnLst>
                                    </p:cTn>
                                  </p:par>
                                  <p:par>
                                    <p:cTn id="26" presetID="49" presetClass="path" presetSubtype="0" accel="50000" fill="hold" nodeType="withEffect">
                                      <p:stCondLst>
                                        <p:cond delay="400"/>
                                      </p:stCondLst>
                                      <p:childTnLst>
                                        <p:animMotion origin="layout" path="M 0 2.00555E-6 L 0 0.88121 " pathEditMode="relative" rAng="0" ptsTypes="AA">
                                          <p:cBhvr>
                                            <p:cTn id="27" dur="600" spd="-100000" fill="hold"/>
                                            <p:tgtEl>
                                              <p:spTgt spid="65"/>
                                            </p:tgtEl>
                                            <p:attrNameLst>
                                              <p:attrName>ppt_x</p:attrName>
                                              <p:attrName>ppt_y</p:attrName>
                                            </p:attrNameLst>
                                          </p:cBhvr>
                                          <p:rCtr x="0" y="44060"/>
                                        </p:animMotion>
                                      </p:childTnLst>
                                    </p:cTn>
                                  </p:par>
                                  <p:par>
                                    <p:cTn id="28" presetID="1" presetClass="entr" presetSubtype="0" fill="hold" nodeType="withEffect">
                                      <p:stCondLst>
                                        <p:cond delay="600"/>
                                      </p:stCondLst>
                                      <p:childTnLst>
                                        <p:set>
                                          <p:cBhvr>
                                            <p:cTn id="29" dur="1" fill="hold">
                                              <p:stCondLst>
                                                <p:cond delay="0"/>
                                              </p:stCondLst>
                                            </p:cTn>
                                            <p:tgtEl>
                                              <p:spTgt spid="70"/>
                                            </p:tgtEl>
                                            <p:attrNameLst>
                                              <p:attrName>style.visibility</p:attrName>
                                            </p:attrNameLst>
                                          </p:cBhvr>
                                          <p:to>
                                            <p:strVal val="visible"/>
                                          </p:to>
                                        </p:set>
                                      </p:childTnLst>
                                    </p:cTn>
                                  </p:par>
                                  <p:par>
                                    <p:cTn id="30" presetID="49" presetClass="path" presetSubtype="0" accel="50000" fill="hold" nodeType="withEffect">
                                      <p:stCondLst>
                                        <p:cond delay="600"/>
                                      </p:stCondLst>
                                      <p:childTnLst>
                                        <p:animMotion origin="layout" path="M 3.88889E-6 -4.29497E-6 L -0.17049 0.86671 " pathEditMode="relative" rAng="0" ptsTypes="AA">
                                          <p:cBhvr>
                                            <p:cTn id="31" dur="600" spd="-100000" fill="hold"/>
                                            <p:tgtEl>
                                              <p:spTgt spid="70"/>
                                            </p:tgtEl>
                                            <p:attrNameLst>
                                              <p:attrName>ppt_x</p:attrName>
                                              <p:attrName>ppt_y</p:attrName>
                                            </p:attrNameLst>
                                          </p:cBhvr>
                                          <p:rCtr x="-8524" y="43320"/>
                                        </p:animMotion>
                                      </p:childTnLst>
                                    </p:cTn>
                                  </p:par>
                                  <p:par>
                                    <p:cTn id="32" presetID="1" presetClass="entr" presetSubtype="0" fill="hold" nodeType="withEffect">
                                      <p:stCondLst>
                                        <p:cond delay="800"/>
                                      </p:stCondLst>
                                      <p:childTnLst>
                                        <p:set>
                                          <p:cBhvr>
                                            <p:cTn id="33" dur="1" fill="hold">
                                              <p:stCondLst>
                                                <p:cond delay="0"/>
                                              </p:stCondLst>
                                            </p:cTn>
                                            <p:tgtEl>
                                              <p:spTgt spid="75"/>
                                            </p:tgtEl>
                                            <p:attrNameLst>
                                              <p:attrName>style.visibility</p:attrName>
                                            </p:attrNameLst>
                                          </p:cBhvr>
                                          <p:to>
                                            <p:strVal val="visible"/>
                                          </p:to>
                                        </p:set>
                                      </p:childTnLst>
                                    </p:cTn>
                                  </p:par>
                                  <p:par>
                                    <p:cTn id="34" presetID="49" presetClass="path" presetSubtype="0" accel="50000" fill="hold" nodeType="withEffect">
                                      <p:stCondLst>
                                        <p:cond delay="800"/>
                                      </p:stCondLst>
                                      <p:childTnLst>
                                        <p:animMotion origin="layout" path="M 2.22222E-6 2.89108E-6 L -0.32778 0.75902 " pathEditMode="relative" rAng="0" ptsTypes="AA">
                                          <p:cBhvr>
                                            <p:cTn id="35" dur="600" spd="-100000" fill="hold"/>
                                            <p:tgtEl>
                                              <p:spTgt spid="75"/>
                                            </p:tgtEl>
                                            <p:attrNameLst>
                                              <p:attrName>ppt_x</p:attrName>
                                              <p:attrName>ppt_y</p:attrName>
                                            </p:attrNameLst>
                                          </p:cBhvr>
                                          <p:rCtr x="-16389" y="37951"/>
                                        </p:animMotion>
                                      </p:childTnLst>
                                    </p:cTn>
                                  </p:par>
                                </p:childTnLst>
                              </p:cTn>
                            </p:par>
                            <p:par>
                              <p:cTn id="36" fill="hold">
                                <p:stCondLst>
                                  <p:cond delay="500"/>
                                </p:stCondLst>
                                <p:childTnLst>
                                  <p:par>
                                    <p:cTn id="37" presetID="2" presetClass="entr" presetSubtype="4" fill="hold" grpId="0" nodeType="afterEffect" p14:presetBounceEnd="20000">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14:bounceEnd="20000">
                                          <p:cBhvr additive="base">
                                            <p:cTn id="39" dur="500" fill="hold"/>
                                            <p:tgtEl>
                                              <p:spTgt spid="39"/>
                                            </p:tgtEl>
                                            <p:attrNameLst>
                                              <p:attrName>ppt_x</p:attrName>
                                            </p:attrNameLst>
                                          </p:cBhvr>
                                          <p:tavLst>
                                            <p:tav tm="0">
                                              <p:val>
                                                <p:strVal val="#ppt_x"/>
                                              </p:val>
                                            </p:tav>
                                            <p:tav tm="100000">
                                              <p:val>
                                                <p:strVal val="#ppt_x"/>
                                              </p:val>
                                            </p:tav>
                                          </p:tavLst>
                                        </p:anim>
                                        <p:anim calcmode="lin" valueType="num" p14:bounceEnd="20000">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14:presetBounceEnd="20000">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14:bounceEnd="20000">
                                          <p:cBhvr additive="base">
                                            <p:cTn id="44" dur="500" fill="hold"/>
                                            <p:tgtEl>
                                              <p:spTgt spid="40"/>
                                            </p:tgtEl>
                                            <p:attrNameLst>
                                              <p:attrName>ppt_x</p:attrName>
                                            </p:attrNameLst>
                                          </p:cBhvr>
                                          <p:tavLst>
                                            <p:tav tm="0">
                                              <p:val>
                                                <p:strVal val="#ppt_x"/>
                                              </p:val>
                                            </p:tav>
                                            <p:tav tm="100000">
                                              <p:val>
                                                <p:strVal val="#ppt_x"/>
                                              </p:val>
                                            </p:tav>
                                          </p:tavLst>
                                        </p:anim>
                                        <p:anim calcmode="lin" valueType="num" p14:bounceEnd="20000">
                                          <p:cBhvr additive="base">
                                            <p:cTn id="45" dur="500" fill="hold"/>
                                            <p:tgtEl>
                                              <p:spTgt spid="40"/>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14:presetBounceEnd="20000">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14:bounceEnd="20000">
                                          <p:cBhvr additive="base">
                                            <p:cTn id="49" dur="500" fill="hold"/>
                                            <p:tgtEl>
                                              <p:spTgt spid="41"/>
                                            </p:tgtEl>
                                            <p:attrNameLst>
                                              <p:attrName>ppt_x</p:attrName>
                                            </p:attrNameLst>
                                          </p:cBhvr>
                                          <p:tavLst>
                                            <p:tav tm="0">
                                              <p:val>
                                                <p:strVal val="#ppt_x"/>
                                              </p:val>
                                            </p:tav>
                                            <p:tav tm="100000">
                                              <p:val>
                                                <p:strVal val="#ppt_x"/>
                                              </p:val>
                                            </p:tav>
                                          </p:tavLst>
                                        </p:anim>
                                        <p:anim calcmode="lin" valueType="num" p14:bounceEnd="20000">
                                          <p:cBhvr additive="base">
                                            <p:cTn id="50" dur="500" fill="hold"/>
                                            <p:tgtEl>
                                              <p:spTgt spid="41"/>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 presetClass="entr" presetSubtype="4" fill="hold" grpId="0" nodeType="afterEffect" p14:presetBounceEnd="20000">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14:bounceEnd="20000">
                                          <p:cBhvr additive="base">
                                            <p:cTn id="54" dur="500" fill="hold"/>
                                            <p:tgtEl>
                                              <p:spTgt spid="42"/>
                                            </p:tgtEl>
                                            <p:attrNameLst>
                                              <p:attrName>ppt_x</p:attrName>
                                            </p:attrNameLst>
                                          </p:cBhvr>
                                          <p:tavLst>
                                            <p:tav tm="0">
                                              <p:val>
                                                <p:strVal val="#ppt_x"/>
                                              </p:val>
                                            </p:tav>
                                            <p:tav tm="100000">
                                              <p:val>
                                                <p:strVal val="#ppt_x"/>
                                              </p:val>
                                            </p:tav>
                                          </p:tavLst>
                                        </p:anim>
                                        <p:anim calcmode="lin" valueType="num" p14:bounceEnd="20000">
                                          <p:cBhvr additive="base">
                                            <p:cTn id="55" dur="500" fill="hold"/>
                                            <p:tgtEl>
                                              <p:spTgt spid="42"/>
                                            </p:tgtEl>
                                            <p:attrNameLst>
                                              <p:attrName>ppt_y</p:attrName>
                                            </p:attrNameLst>
                                          </p:cBhvr>
                                          <p:tavLst>
                                            <p:tav tm="0">
                                              <p:val>
                                                <p:strVal val="1+#ppt_h/2"/>
                                              </p:val>
                                            </p:tav>
                                            <p:tav tm="100000">
                                              <p:val>
                                                <p:strVal val="#ppt_y"/>
                                              </p:val>
                                            </p:tav>
                                          </p:tavLst>
                                        </p:anim>
                                      </p:childTnLst>
                                    </p:cTn>
                                  </p:par>
                                </p:childTnLst>
                              </p:cTn>
                            </p:par>
                            <p:par>
                              <p:cTn id="56" fill="hold">
                                <p:stCondLst>
                                  <p:cond delay="2500"/>
                                </p:stCondLst>
                                <p:childTnLst>
                                  <p:par>
                                    <p:cTn id="57" presetID="2" presetClass="entr" presetSubtype="4" fill="hold" grpId="0" nodeType="afterEffect" p14:presetBounceEnd="20000">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14:bounceEnd="20000">
                                          <p:cBhvr additive="base">
                                            <p:cTn id="59" dur="500" fill="hold"/>
                                            <p:tgtEl>
                                              <p:spTgt spid="46"/>
                                            </p:tgtEl>
                                            <p:attrNameLst>
                                              <p:attrName>ppt_x</p:attrName>
                                            </p:attrNameLst>
                                          </p:cBhvr>
                                          <p:tavLst>
                                            <p:tav tm="0">
                                              <p:val>
                                                <p:strVal val="#ppt_x"/>
                                              </p:val>
                                            </p:tav>
                                            <p:tav tm="100000">
                                              <p:val>
                                                <p:strVal val="#ppt_x"/>
                                              </p:val>
                                            </p:tav>
                                          </p:tavLst>
                                        </p:anim>
                                        <p:anim calcmode="lin" valueType="num" p14:bounceEnd="20000">
                                          <p:cBhvr additive="base">
                                            <p:cTn id="60" dur="500" fill="hold"/>
                                            <p:tgtEl>
                                              <p:spTgt spid="46"/>
                                            </p:tgtEl>
                                            <p:attrNameLst>
                                              <p:attrName>ppt_y</p:attrName>
                                            </p:attrNameLst>
                                          </p:cBhvr>
                                          <p:tavLst>
                                            <p:tav tm="0">
                                              <p:val>
                                                <p:strVal val="1+#ppt_h/2"/>
                                              </p:val>
                                            </p:tav>
                                            <p:tav tm="100000">
                                              <p:val>
                                                <p:strVal val="#ppt_y"/>
                                              </p:val>
                                            </p:tav>
                                          </p:tavLst>
                                        </p:anim>
                                      </p:childTnLst>
                                    </p:cTn>
                                  </p:par>
                                </p:childTnLst>
                              </p:cTn>
                            </p:par>
                            <p:par>
                              <p:cTn id="61" fill="hold">
                                <p:stCondLst>
                                  <p:cond delay="3000"/>
                                </p:stCondLst>
                                <p:childTnLst>
                                  <p:par>
                                    <p:cTn id="62" presetID="2" presetClass="entr" presetSubtype="2"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1+#ppt_w/2"/>
                                              </p:val>
                                            </p:tav>
                                            <p:tav tm="100000">
                                              <p:val>
                                                <p:strVal val="#ppt_x"/>
                                              </p:val>
                                            </p:tav>
                                          </p:tavLst>
                                        </p:anim>
                                        <p:anim calcmode="lin" valueType="num">
                                          <p:cBhvr additive="base">
                                            <p:cTn id="65" dur="500" fill="hold"/>
                                            <p:tgtEl>
                                              <p:spTgt spid="4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additive="base">
                                            <p:cTn id="68" dur="500" fill="hold"/>
                                            <p:tgtEl>
                                              <p:spTgt spid="49"/>
                                            </p:tgtEl>
                                            <p:attrNameLst>
                                              <p:attrName>ppt_x</p:attrName>
                                            </p:attrNameLst>
                                          </p:cBhvr>
                                          <p:tavLst>
                                            <p:tav tm="0">
                                              <p:val>
                                                <p:strVal val="0-#ppt_w/2"/>
                                              </p:val>
                                            </p:tav>
                                            <p:tav tm="100000">
                                              <p:val>
                                                <p:strVal val="#ppt_x"/>
                                              </p:val>
                                            </p:tav>
                                          </p:tavLst>
                                        </p:anim>
                                        <p:anim calcmode="lin" valueType="num">
                                          <p:cBhvr additive="base">
                                            <p:cTn id="69" dur="500" fill="hold"/>
                                            <p:tgtEl>
                                              <p:spTgt spid="49"/>
                                            </p:tgtEl>
                                            <p:attrNameLst>
                                              <p:attrName>ppt_y</p:attrName>
                                            </p:attrNameLst>
                                          </p:cBhvr>
                                          <p:tavLst>
                                            <p:tav tm="0">
                                              <p:val>
                                                <p:strVal val="#ppt_y"/>
                                              </p:val>
                                            </p:tav>
                                            <p:tav tm="100000">
                                              <p:val>
                                                <p:strVal val="#ppt_y"/>
                                              </p:val>
                                            </p:tav>
                                          </p:tavLst>
                                        </p:anim>
                                      </p:childTnLst>
                                    </p:cTn>
                                  </p:par>
                                  <p:par>
                                    <p:cTn id="70" presetID="16" presetClass="entr" presetSubtype="21"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arn(inVertical)">
                                          <p:cBhvr>
                                            <p:cTn id="72" dur="500"/>
                                            <p:tgtEl>
                                              <p:spTgt spid="47"/>
                                            </p:tgtEl>
                                          </p:cBhvr>
                                        </p:animEffect>
                                      </p:childTnLst>
                                    </p:cTn>
                                  </p:par>
                                </p:childTnLst>
                              </p:cTn>
                            </p:par>
                            <p:par>
                              <p:cTn id="73" fill="hold">
                                <p:stCondLst>
                                  <p:cond delay="3500"/>
                                </p:stCondLst>
                                <p:childTnLst>
                                  <p:par>
                                    <p:cTn id="74" presetID="22" presetClass="entr" presetSubtype="4" fill="hold" grpId="0" nodeType="after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down)">
                                          <p:cBhvr>
                                            <p:cTn id="7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6" grpId="0"/>
          <p:bldP spid="47" grpId="0"/>
          <p:bldP spid="48" grpId="0" animBg="1"/>
          <p:bldP spid="49" grpId="0" animBg="1"/>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3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38"/>
                                            </p:tgtEl>
                                            <p:attrNameLst>
                                              <p:attrName>ppt_x</p:attrName>
                                              <p:attrName>ppt_y</p:attrName>
                                            </p:attrNameLst>
                                          </p:cBhvr>
                                          <p:rCtr x="-14310" y="-162"/>
                                        </p:animMotion>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par>
                                    <p:cTn id="18" presetID="49" presetClass="path" presetSubtype="0" accel="50000" fill="hold" nodeType="withEffect">
                                      <p:stCondLst>
                                        <p:cond delay="0"/>
                                      </p:stCondLst>
                                      <p:childTnLst>
                                        <p:animMotion origin="layout" path="M -1.66667E-6 -1.95619E-6 L 0.31771 0.73033 " pathEditMode="relative" rAng="0" ptsTypes="AA">
                                          <p:cBhvr>
                                            <p:cTn id="19" dur="600" spd="-100000" fill="hold"/>
                                            <p:tgtEl>
                                              <p:spTgt spid="50"/>
                                            </p:tgtEl>
                                            <p:attrNameLst>
                                              <p:attrName>ppt_x</p:attrName>
                                              <p:attrName>ppt_y</p:attrName>
                                            </p:attrNameLst>
                                          </p:cBhvr>
                                          <p:rCtr x="15885" y="36501"/>
                                        </p:animMotion>
                                      </p:childTnLst>
                                    </p:cTn>
                                  </p:par>
                                  <p:par>
                                    <p:cTn id="20" presetID="1" presetClass="entr" presetSubtype="0" fill="hold" nodeType="withEffect">
                                      <p:stCondLst>
                                        <p:cond delay="200"/>
                                      </p:stCondLst>
                                      <p:childTnLst>
                                        <p:set>
                                          <p:cBhvr>
                                            <p:cTn id="21" dur="1" fill="hold">
                                              <p:stCondLst>
                                                <p:cond delay="0"/>
                                              </p:stCondLst>
                                            </p:cTn>
                                            <p:tgtEl>
                                              <p:spTgt spid="60"/>
                                            </p:tgtEl>
                                            <p:attrNameLst>
                                              <p:attrName>style.visibility</p:attrName>
                                            </p:attrNameLst>
                                          </p:cBhvr>
                                          <p:to>
                                            <p:strVal val="visible"/>
                                          </p:to>
                                        </p:set>
                                      </p:childTnLst>
                                    </p:cTn>
                                  </p:par>
                                  <p:par>
                                    <p:cTn id="22" presetID="49" presetClass="path" presetSubtype="0" accel="50000" fill="hold" nodeType="withEffect">
                                      <p:stCondLst>
                                        <p:cond delay="200"/>
                                      </p:stCondLst>
                                      <p:childTnLst>
                                        <p:animMotion origin="layout" path="M 1.38889E-6 3.45679E-6 L 0.17066 0.86913 " pathEditMode="relative" rAng="0" ptsTypes="AA">
                                          <p:cBhvr>
                                            <p:cTn id="23" dur="600" spd="-100000" fill="hold"/>
                                            <p:tgtEl>
                                              <p:spTgt spid="60"/>
                                            </p:tgtEl>
                                            <p:attrNameLst>
                                              <p:attrName>ppt_x</p:attrName>
                                              <p:attrName>ppt_y</p:attrName>
                                            </p:attrNameLst>
                                          </p:cBhvr>
                                          <p:rCtr x="8524" y="43457"/>
                                        </p:animMotion>
                                      </p:childTnLst>
                                    </p:cTn>
                                  </p:par>
                                  <p:par>
                                    <p:cTn id="24" presetID="1" presetClass="entr" presetSubtype="0" fill="hold" nodeType="withEffect">
                                      <p:stCondLst>
                                        <p:cond delay="400"/>
                                      </p:stCondLst>
                                      <p:childTnLst>
                                        <p:set>
                                          <p:cBhvr>
                                            <p:cTn id="25" dur="1" fill="hold">
                                              <p:stCondLst>
                                                <p:cond delay="0"/>
                                              </p:stCondLst>
                                            </p:cTn>
                                            <p:tgtEl>
                                              <p:spTgt spid="65"/>
                                            </p:tgtEl>
                                            <p:attrNameLst>
                                              <p:attrName>style.visibility</p:attrName>
                                            </p:attrNameLst>
                                          </p:cBhvr>
                                          <p:to>
                                            <p:strVal val="visible"/>
                                          </p:to>
                                        </p:set>
                                      </p:childTnLst>
                                    </p:cTn>
                                  </p:par>
                                  <p:par>
                                    <p:cTn id="26" presetID="49" presetClass="path" presetSubtype="0" accel="50000" fill="hold" nodeType="withEffect">
                                      <p:stCondLst>
                                        <p:cond delay="400"/>
                                      </p:stCondLst>
                                      <p:childTnLst>
                                        <p:animMotion origin="layout" path="M 0 2.00555E-6 L 0 0.88121 " pathEditMode="relative" rAng="0" ptsTypes="AA">
                                          <p:cBhvr>
                                            <p:cTn id="27" dur="600" spd="-100000" fill="hold"/>
                                            <p:tgtEl>
                                              <p:spTgt spid="65"/>
                                            </p:tgtEl>
                                            <p:attrNameLst>
                                              <p:attrName>ppt_x</p:attrName>
                                              <p:attrName>ppt_y</p:attrName>
                                            </p:attrNameLst>
                                          </p:cBhvr>
                                          <p:rCtr x="0" y="44060"/>
                                        </p:animMotion>
                                      </p:childTnLst>
                                    </p:cTn>
                                  </p:par>
                                  <p:par>
                                    <p:cTn id="28" presetID="1" presetClass="entr" presetSubtype="0" fill="hold" nodeType="withEffect">
                                      <p:stCondLst>
                                        <p:cond delay="600"/>
                                      </p:stCondLst>
                                      <p:childTnLst>
                                        <p:set>
                                          <p:cBhvr>
                                            <p:cTn id="29" dur="1" fill="hold">
                                              <p:stCondLst>
                                                <p:cond delay="0"/>
                                              </p:stCondLst>
                                            </p:cTn>
                                            <p:tgtEl>
                                              <p:spTgt spid="70"/>
                                            </p:tgtEl>
                                            <p:attrNameLst>
                                              <p:attrName>style.visibility</p:attrName>
                                            </p:attrNameLst>
                                          </p:cBhvr>
                                          <p:to>
                                            <p:strVal val="visible"/>
                                          </p:to>
                                        </p:set>
                                      </p:childTnLst>
                                    </p:cTn>
                                  </p:par>
                                  <p:par>
                                    <p:cTn id="30" presetID="49" presetClass="path" presetSubtype="0" accel="50000" fill="hold" nodeType="withEffect">
                                      <p:stCondLst>
                                        <p:cond delay="600"/>
                                      </p:stCondLst>
                                      <p:childTnLst>
                                        <p:animMotion origin="layout" path="M 3.88889E-6 -4.29497E-6 L -0.17049 0.86671 " pathEditMode="relative" rAng="0" ptsTypes="AA">
                                          <p:cBhvr>
                                            <p:cTn id="31" dur="600" spd="-100000" fill="hold"/>
                                            <p:tgtEl>
                                              <p:spTgt spid="70"/>
                                            </p:tgtEl>
                                            <p:attrNameLst>
                                              <p:attrName>ppt_x</p:attrName>
                                              <p:attrName>ppt_y</p:attrName>
                                            </p:attrNameLst>
                                          </p:cBhvr>
                                          <p:rCtr x="-8524" y="43320"/>
                                        </p:animMotion>
                                      </p:childTnLst>
                                    </p:cTn>
                                  </p:par>
                                  <p:par>
                                    <p:cTn id="32" presetID="1" presetClass="entr" presetSubtype="0" fill="hold" nodeType="withEffect">
                                      <p:stCondLst>
                                        <p:cond delay="800"/>
                                      </p:stCondLst>
                                      <p:childTnLst>
                                        <p:set>
                                          <p:cBhvr>
                                            <p:cTn id="33" dur="1" fill="hold">
                                              <p:stCondLst>
                                                <p:cond delay="0"/>
                                              </p:stCondLst>
                                            </p:cTn>
                                            <p:tgtEl>
                                              <p:spTgt spid="75"/>
                                            </p:tgtEl>
                                            <p:attrNameLst>
                                              <p:attrName>style.visibility</p:attrName>
                                            </p:attrNameLst>
                                          </p:cBhvr>
                                          <p:to>
                                            <p:strVal val="visible"/>
                                          </p:to>
                                        </p:set>
                                      </p:childTnLst>
                                    </p:cTn>
                                  </p:par>
                                  <p:par>
                                    <p:cTn id="34" presetID="49" presetClass="path" presetSubtype="0" accel="50000" fill="hold" nodeType="withEffect">
                                      <p:stCondLst>
                                        <p:cond delay="800"/>
                                      </p:stCondLst>
                                      <p:childTnLst>
                                        <p:animMotion origin="layout" path="M 2.22222E-6 2.89108E-6 L -0.32778 0.75902 " pathEditMode="relative" rAng="0" ptsTypes="AA">
                                          <p:cBhvr>
                                            <p:cTn id="35" dur="600" spd="-100000" fill="hold"/>
                                            <p:tgtEl>
                                              <p:spTgt spid="75"/>
                                            </p:tgtEl>
                                            <p:attrNameLst>
                                              <p:attrName>ppt_x</p:attrName>
                                              <p:attrName>ppt_y</p:attrName>
                                            </p:attrNameLst>
                                          </p:cBhvr>
                                          <p:rCtr x="-16389" y="37951"/>
                                        </p:animMotion>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fill="hold"/>
                                            <p:tgtEl>
                                              <p:spTgt spid="40"/>
                                            </p:tgtEl>
                                            <p:attrNameLst>
                                              <p:attrName>ppt_x</p:attrName>
                                            </p:attrNameLst>
                                          </p:cBhvr>
                                          <p:tavLst>
                                            <p:tav tm="0">
                                              <p:val>
                                                <p:strVal val="#ppt_x"/>
                                              </p:val>
                                            </p:tav>
                                            <p:tav tm="100000">
                                              <p:val>
                                                <p:strVal val="#ppt_x"/>
                                              </p:val>
                                            </p:tav>
                                          </p:tavLst>
                                        </p:anim>
                                        <p:anim calcmode="lin" valueType="num">
                                          <p:cBhvr additive="base">
                                            <p:cTn id="45" dur="500" fill="hold"/>
                                            <p:tgtEl>
                                              <p:spTgt spid="40"/>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1+#ppt_h/2"/>
                                              </p:val>
                                            </p:tav>
                                            <p:tav tm="100000">
                                              <p:val>
                                                <p:strVal val="#ppt_y"/>
                                              </p:val>
                                            </p:tav>
                                          </p:tavLst>
                                        </p:anim>
                                      </p:childTnLst>
                                    </p:cTn>
                                  </p:par>
                                </p:childTnLst>
                              </p:cTn>
                            </p:par>
                            <p:par>
                              <p:cTn id="51" fill="hold">
                                <p:stCondLst>
                                  <p:cond delay="2000"/>
                                </p:stCondLst>
                                <p:childTnLst>
                                  <p:par>
                                    <p:cTn id="52" presetID="2" presetClass="entr" presetSubtype="4"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fill="hold"/>
                                            <p:tgtEl>
                                              <p:spTgt spid="42"/>
                                            </p:tgtEl>
                                            <p:attrNameLst>
                                              <p:attrName>ppt_x</p:attrName>
                                            </p:attrNameLst>
                                          </p:cBhvr>
                                          <p:tavLst>
                                            <p:tav tm="0">
                                              <p:val>
                                                <p:strVal val="#ppt_x"/>
                                              </p:val>
                                            </p:tav>
                                            <p:tav tm="100000">
                                              <p:val>
                                                <p:strVal val="#ppt_x"/>
                                              </p:val>
                                            </p:tav>
                                          </p:tavLst>
                                        </p:anim>
                                        <p:anim calcmode="lin" valueType="num">
                                          <p:cBhvr additive="base">
                                            <p:cTn id="55" dur="500" fill="hold"/>
                                            <p:tgtEl>
                                              <p:spTgt spid="42"/>
                                            </p:tgtEl>
                                            <p:attrNameLst>
                                              <p:attrName>ppt_y</p:attrName>
                                            </p:attrNameLst>
                                          </p:cBhvr>
                                          <p:tavLst>
                                            <p:tav tm="0">
                                              <p:val>
                                                <p:strVal val="1+#ppt_h/2"/>
                                              </p:val>
                                            </p:tav>
                                            <p:tav tm="100000">
                                              <p:val>
                                                <p:strVal val="#ppt_y"/>
                                              </p:val>
                                            </p:tav>
                                          </p:tavLst>
                                        </p:anim>
                                      </p:childTnLst>
                                    </p:cTn>
                                  </p:par>
                                </p:childTnLst>
                              </p:cTn>
                            </p:par>
                            <p:par>
                              <p:cTn id="56" fill="hold">
                                <p:stCondLst>
                                  <p:cond delay="2500"/>
                                </p:stCondLst>
                                <p:childTnLst>
                                  <p:par>
                                    <p:cTn id="57" presetID="2" presetClass="entr" presetSubtype="4"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childTnLst>
                              </p:cTn>
                            </p:par>
                            <p:par>
                              <p:cTn id="61" fill="hold">
                                <p:stCondLst>
                                  <p:cond delay="3000"/>
                                </p:stCondLst>
                                <p:childTnLst>
                                  <p:par>
                                    <p:cTn id="62" presetID="2" presetClass="entr" presetSubtype="2"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1+#ppt_w/2"/>
                                              </p:val>
                                            </p:tav>
                                            <p:tav tm="100000">
                                              <p:val>
                                                <p:strVal val="#ppt_x"/>
                                              </p:val>
                                            </p:tav>
                                          </p:tavLst>
                                        </p:anim>
                                        <p:anim calcmode="lin" valueType="num">
                                          <p:cBhvr additive="base">
                                            <p:cTn id="65" dur="500" fill="hold"/>
                                            <p:tgtEl>
                                              <p:spTgt spid="4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additive="base">
                                            <p:cTn id="68" dur="500" fill="hold"/>
                                            <p:tgtEl>
                                              <p:spTgt spid="49"/>
                                            </p:tgtEl>
                                            <p:attrNameLst>
                                              <p:attrName>ppt_x</p:attrName>
                                            </p:attrNameLst>
                                          </p:cBhvr>
                                          <p:tavLst>
                                            <p:tav tm="0">
                                              <p:val>
                                                <p:strVal val="0-#ppt_w/2"/>
                                              </p:val>
                                            </p:tav>
                                            <p:tav tm="100000">
                                              <p:val>
                                                <p:strVal val="#ppt_x"/>
                                              </p:val>
                                            </p:tav>
                                          </p:tavLst>
                                        </p:anim>
                                        <p:anim calcmode="lin" valueType="num">
                                          <p:cBhvr additive="base">
                                            <p:cTn id="69" dur="500" fill="hold"/>
                                            <p:tgtEl>
                                              <p:spTgt spid="49"/>
                                            </p:tgtEl>
                                            <p:attrNameLst>
                                              <p:attrName>ppt_y</p:attrName>
                                            </p:attrNameLst>
                                          </p:cBhvr>
                                          <p:tavLst>
                                            <p:tav tm="0">
                                              <p:val>
                                                <p:strVal val="#ppt_y"/>
                                              </p:val>
                                            </p:tav>
                                            <p:tav tm="100000">
                                              <p:val>
                                                <p:strVal val="#ppt_y"/>
                                              </p:val>
                                            </p:tav>
                                          </p:tavLst>
                                        </p:anim>
                                      </p:childTnLst>
                                    </p:cTn>
                                  </p:par>
                                  <p:par>
                                    <p:cTn id="70" presetID="16" presetClass="entr" presetSubtype="21"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arn(inVertical)">
                                          <p:cBhvr>
                                            <p:cTn id="72" dur="500"/>
                                            <p:tgtEl>
                                              <p:spTgt spid="47"/>
                                            </p:tgtEl>
                                          </p:cBhvr>
                                        </p:animEffect>
                                      </p:childTnLst>
                                    </p:cTn>
                                  </p:par>
                                </p:childTnLst>
                              </p:cTn>
                            </p:par>
                            <p:par>
                              <p:cTn id="73" fill="hold">
                                <p:stCondLst>
                                  <p:cond delay="3500"/>
                                </p:stCondLst>
                                <p:childTnLst>
                                  <p:par>
                                    <p:cTn id="74" presetID="22" presetClass="entr" presetSubtype="4" fill="hold" grpId="0" nodeType="after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down)">
                                          <p:cBhvr>
                                            <p:cTn id="7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6" grpId="0"/>
          <p:bldP spid="47" grpId="0"/>
          <p:bldP spid="48" grpId="0" animBg="1"/>
          <p:bldP spid="49" grpId="0" animBg="1"/>
          <p:bldP spid="4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12"/>
          <p:cNvGrpSpPr>
            <a:grpSpLocks noChangeAspect="1"/>
          </p:cNvGrpSpPr>
          <p:nvPr/>
        </p:nvGrpSpPr>
        <p:grpSpPr bwMode="auto">
          <a:xfrm>
            <a:off x="7130480" y="1995412"/>
            <a:ext cx="3385691" cy="2056005"/>
            <a:chOff x="538115" y="2342244"/>
            <a:chExt cx="6736746" cy="3875068"/>
          </a:xfrm>
        </p:grpSpPr>
        <p:pic>
          <p:nvPicPr>
            <p:cNvPr id="65" name="Picture 1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8115" y="2342244"/>
              <a:ext cx="6736746" cy="387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14"/>
            <p:cNvSpPr/>
            <p:nvPr/>
          </p:nvSpPr>
          <p:spPr>
            <a:xfrm>
              <a:off x="1346069" y="2555131"/>
              <a:ext cx="5120837" cy="3225629"/>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chemeClr val="bg1"/>
                </a:solidFill>
              </a:endParaRPr>
            </a:p>
          </p:txBody>
        </p:sp>
      </p:grpSp>
      <p:grpSp>
        <p:nvGrpSpPr>
          <p:cNvPr id="67" name="Group 9"/>
          <p:cNvGrpSpPr>
            <a:grpSpLocks noChangeAspect="1"/>
          </p:cNvGrpSpPr>
          <p:nvPr/>
        </p:nvGrpSpPr>
        <p:grpSpPr bwMode="auto">
          <a:xfrm>
            <a:off x="999633" y="1989061"/>
            <a:ext cx="3387123" cy="2056005"/>
            <a:chOff x="538115" y="2342244"/>
            <a:chExt cx="6736746" cy="3875068"/>
          </a:xfrm>
        </p:grpSpPr>
        <p:pic>
          <p:nvPicPr>
            <p:cNvPr id="68" name="Picture 1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8115" y="2342244"/>
              <a:ext cx="6736746" cy="387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11"/>
            <p:cNvSpPr/>
            <p:nvPr/>
          </p:nvSpPr>
          <p:spPr>
            <a:xfrm>
              <a:off x="1345728" y="2555131"/>
              <a:ext cx="5121520" cy="3225629"/>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chemeClr val="bg1"/>
                </a:solidFill>
              </a:endParaRPr>
            </a:p>
          </p:txBody>
        </p:sp>
      </p:grpSp>
      <p:grpSp>
        <p:nvGrpSpPr>
          <p:cNvPr id="70" name="Group 6"/>
          <p:cNvGrpSpPr/>
          <p:nvPr/>
        </p:nvGrpSpPr>
        <p:grpSpPr bwMode="auto">
          <a:xfrm>
            <a:off x="3115469" y="1350177"/>
            <a:ext cx="5284787" cy="3208363"/>
            <a:chOff x="538115" y="2342244"/>
            <a:chExt cx="6736746" cy="3875068"/>
          </a:xfrm>
        </p:grpSpPr>
        <p:pic>
          <p:nvPicPr>
            <p:cNvPr id="71" name="Picture 7"/>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38115" y="2342244"/>
              <a:ext cx="6736746" cy="387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8"/>
            <p:cNvSpPr/>
            <p:nvPr/>
          </p:nvSpPr>
          <p:spPr>
            <a:xfrm>
              <a:off x="1343793" y="2553572"/>
              <a:ext cx="5123113" cy="3228145"/>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2400">
                <a:solidFill>
                  <a:schemeClr val="bg1"/>
                </a:solidFill>
              </a:endParaRPr>
            </a:p>
          </p:txBody>
        </p:sp>
      </p:grpSp>
      <p:sp>
        <p:nvSpPr>
          <p:cNvPr id="86" name="Freeform 28"/>
          <p:cNvSpPr>
            <a:spLocks noEditPoints="1"/>
          </p:cNvSpPr>
          <p:nvPr/>
        </p:nvSpPr>
        <p:spPr bwMode="auto">
          <a:xfrm>
            <a:off x="431371" y="4892749"/>
            <a:ext cx="558800" cy="534987"/>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bg1"/>
          </a:solidFill>
          <a:ln>
            <a:noFill/>
          </a:ln>
        </p:spPr>
        <p:txBody>
          <a:bodyPr/>
          <a:lstStyle/>
          <a:p>
            <a:pPr>
              <a:defRPr/>
            </a:pPr>
            <a:endParaRPr lang="en-US" sz="2400">
              <a:solidFill>
                <a:schemeClr val="bg1"/>
              </a:solidFill>
            </a:endParaRPr>
          </a:p>
        </p:txBody>
      </p:sp>
      <p:grpSp>
        <p:nvGrpSpPr>
          <p:cNvPr id="4" name="组合 3"/>
          <p:cNvGrpSpPr/>
          <p:nvPr/>
        </p:nvGrpSpPr>
        <p:grpSpPr>
          <a:xfrm>
            <a:off x="4322826" y="4853157"/>
            <a:ext cx="568300" cy="530213"/>
            <a:chOff x="3155900" y="3968921"/>
            <a:chExt cx="426225" cy="397660"/>
          </a:xfrm>
          <a:solidFill>
            <a:schemeClr val="bg1"/>
          </a:solidFill>
        </p:grpSpPr>
        <p:sp>
          <p:nvSpPr>
            <p:cNvPr id="83" name="Freeform 61"/>
            <p:cNvSpPr>
              <a:spLocks noEditPoints="1"/>
            </p:cNvSpPr>
            <p:nvPr/>
          </p:nvSpPr>
          <p:spPr bwMode="auto">
            <a:xfrm>
              <a:off x="3155900" y="3968921"/>
              <a:ext cx="426225" cy="397660"/>
            </a:xfrm>
            <a:custGeom>
              <a:avLst/>
              <a:gdLst>
                <a:gd name="T0" fmla="*/ 405946 w 301"/>
                <a:gd name="T1" fmla="*/ 0 h 281"/>
                <a:gd name="T2" fmla="*/ 243568 w 301"/>
                <a:gd name="T3" fmla="*/ 162275 h 281"/>
                <a:gd name="T4" fmla="*/ 253008 w 301"/>
                <a:gd name="T5" fmla="*/ 216996 h 281"/>
                <a:gd name="T6" fmla="*/ 1888 w 301"/>
                <a:gd name="T7" fmla="*/ 467957 h 281"/>
                <a:gd name="T8" fmla="*/ 0 w 301"/>
                <a:gd name="T9" fmla="*/ 475504 h 281"/>
                <a:gd name="T10" fmla="*/ 1888 w 301"/>
                <a:gd name="T11" fmla="*/ 518903 h 281"/>
                <a:gd name="T12" fmla="*/ 13217 w 301"/>
                <a:gd name="T13" fmla="*/ 530225 h 281"/>
                <a:gd name="T14" fmla="*/ 13217 w 301"/>
                <a:gd name="T15" fmla="*/ 530225 h 281"/>
                <a:gd name="T16" fmla="*/ 103847 w 301"/>
                <a:gd name="T17" fmla="*/ 526451 h 281"/>
                <a:gd name="T18" fmla="*/ 113287 w 301"/>
                <a:gd name="T19" fmla="*/ 518903 h 281"/>
                <a:gd name="T20" fmla="*/ 124616 w 301"/>
                <a:gd name="T21" fmla="*/ 481165 h 281"/>
                <a:gd name="T22" fmla="*/ 164267 w 301"/>
                <a:gd name="T23" fmla="*/ 471730 h 281"/>
                <a:gd name="T24" fmla="*/ 173707 w 301"/>
                <a:gd name="T25" fmla="*/ 464183 h 281"/>
                <a:gd name="T26" fmla="*/ 179372 w 301"/>
                <a:gd name="T27" fmla="*/ 428331 h 281"/>
                <a:gd name="T28" fmla="*/ 217134 w 301"/>
                <a:gd name="T29" fmla="*/ 418897 h 281"/>
                <a:gd name="T30" fmla="*/ 226575 w 301"/>
                <a:gd name="T31" fmla="*/ 409462 h 281"/>
                <a:gd name="T32" fmla="*/ 228463 w 301"/>
                <a:gd name="T33" fmla="*/ 369837 h 281"/>
                <a:gd name="T34" fmla="*/ 258673 w 301"/>
                <a:gd name="T35" fmla="*/ 367950 h 281"/>
                <a:gd name="T36" fmla="*/ 268113 w 301"/>
                <a:gd name="T37" fmla="*/ 358515 h 281"/>
                <a:gd name="T38" fmla="*/ 277554 w 301"/>
                <a:gd name="T39" fmla="*/ 320777 h 281"/>
                <a:gd name="T40" fmla="*/ 281330 w 301"/>
                <a:gd name="T41" fmla="*/ 320777 h 281"/>
                <a:gd name="T42" fmla="*/ 328533 w 301"/>
                <a:gd name="T43" fmla="*/ 305681 h 281"/>
                <a:gd name="T44" fmla="*/ 405946 w 301"/>
                <a:gd name="T45" fmla="*/ 324551 h 281"/>
                <a:gd name="T46" fmla="*/ 568325 w 301"/>
                <a:gd name="T47" fmla="*/ 162275 h 281"/>
                <a:gd name="T48" fmla="*/ 405946 w 301"/>
                <a:gd name="T49" fmla="*/ 0 h 281"/>
                <a:gd name="T50" fmla="*/ 405946 w 301"/>
                <a:gd name="T51" fmla="*/ 301907 h 281"/>
                <a:gd name="T52" fmla="*/ 334198 w 301"/>
                <a:gd name="T53" fmla="*/ 283038 h 281"/>
                <a:gd name="T54" fmla="*/ 322869 w 301"/>
                <a:gd name="T55" fmla="*/ 283038 h 281"/>
                <a:gd name="T56" fmla="*/ 281330 w 301"/>
                <a:gd name="T57" fmla="*/ 298134 h 281"/>
                <a:gd name="T58" fmla="*/ 271890 w 301"/>
                <a:gd name="T59" fmla="*/ 298134 h 281"/>
                <a:gd name="T60" fmla="*/ 271890 w 301"/>
                <a:gd name="T61" fmla="*/ 298134 h 281"/>
                <a:gd name="T62" fmla="*/ 264337 w 301"/>
                <a:gd name="T63" fmla="*/ 298134 h 281"/>
                <a:gd name="T64" fmla="*/ 258673 w 301"/>
                <a:gd name="T65" fmla="*/ 305681 h 281"/>
                <a:gd name="T66" fmla="*/ 249232 w 301"/>
                <a:gd name="T67" fmla="*/ 347194 h 281"/>
                <a:gd name="T68" fmla="*/ 217134 w 301"/>
                <a:gd name="T69" fmla="*/ 350967 h 281"/>
                <a:gd name="T70" fmla="*/ 207694 w 301"/>
                <a:gd name="T71" fmla="*/ 360402 h 281"/>
                <a:gd name="T72" fmla="*/ 203917 w 301"/>
                <a:gd name="T73" fmla="*/ 400027 h 281"/>
                <a:gd name="T74" fmla="*/ 168043 w 301"/>
                <a:gd name="T75" fmla="*/ 409462 h 281"/>
                <a:gd name="T76" fmla="*/ 160490 w 301"/>
                <a:gd name="T77" fmla="*/ 417010 h 281"/>
                <a:gd name="T78" fmla="*/ 152938 w 301"/>
                <a:gd name="T79" fmla="*/ 452861 h 281"/>
                <a:gd name="T80" fmla="*/ 113287 w 301"/>
                <a:gd name="T81" fmla="*/ 460409 h 281"/>
                <a:gd name="T82" fmla="*/ 103847 w 301"/>
                <a:gd name="T83" fmla="*/ 467957 h 281"/>
                <a:gd name="T84" fmla="*/ 94406 w 301"/>
                <a:gd name="T85" fmla="*/ 505695 h 281"/>
                <a:gd name="T86" fmla="*/ 22657 w 301"/>
                <a:gd name="T87" fmla="*/ 507582 h 281"/>
                <a:gd name="T88" fmla="*/ 20769 w 301"/>
                <a:gd name="T89" fmla="*/ 479278 h 281"/>
                <a:gd name="T90" fmla="*/ 273778 w 301"/>
                <a:gd name="T91" fmla="*/ 226431 h 281"/>
                <a:gd name="T92" fmla="*/ 275666 w 301"/>
                <a:gd name="T93" fmla="*/ 215109 h 281"/>
                <a:gd name="T94" fmla="*/ 266225 w 301"/>
                <a:gd name="T95" fmla="*/ 162275 h 281"/>
                <a:gd name="T96" fmla="*/ 405946 w 301"/>
                <a:gd name="T97" fmla="*/ 22643 h 281"/>
                <a:gd name="T98" fmla="*/ 545668 w 301"/>
                <a:gd name="T99" fmla="*/ 162275 h 281"/>
                <a:gd name="T100" fmla="*/ 405946 w 301"/>
                <a:gd name="T101" fmla="*/ 301907 h 28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84" name="Freeform 62"/>
            <p:cNvSpPr>
              <a:spLocks noEditPoints="1"/>
            </p:cNvSpPr>
            <p:nvPr/>
          </p:nvSpPr>
          <p:spPr bwMode="auto">
            <a:xfrm>
              <a:off x="3414254" y="4023688"/>
              <a:ext cx="72625" cy="73817"/>
            </a:xfrm>
            <a:custGeom>
              <a:avLst/>
              <a:gdLst>
                <a:gd name="T0" fmla="*/ 48419 w 52"/>
                <a:gd name="T1" fmla="*/ 0 h 52"/>
                <a:gd name="T2" fmla="*/ 0 w 52"/>
                <a:gd name="T3" fmla="*/ 49213 h 52"/>
                <a:gd name="T4" fmla="*/ 48419 w 52"/>
                <a:gd name="T5" fmla="*/ 98425 h 52"/>
                <a:gd name="T6" fmla="*/ 96838 w 52"/>
                <a:gd name="T7" fmla="*/ 49213 h 52"/>
                <a:gd name="T8" fmla="*/ 48419 w 52"/>
                <a:gd name="T9" fmla="*/ 0 h 52"/>
                <a:gd name="T10" fmla="*/ 48419 w 52"/>
                <a:gd name="T11" fmla="*/ 79497 h 52"/>
                <a:gd name="T12" fmla="*/ 18623 w 52"/>
                <a:gd name="T13" fmla="*/ 49213 h 52"/>
                <a:gd name="T14" fmla="*/ 48419 w 52"/>
                <a:gd name="T15" fmla="*/ 18928 h 52"/>
                <a:gd name="T16" fmla="*/ 78215 w 52"/>
                <a:gd name="T17" fmla="*/ 49213 h 52"/>
                <a:gd name="T18" fmla="*/ 48419 w 52"/>
                <a:gd name="T19" fmla="*/ 7949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grpSp>
        <p:nvGrpSpPr>
          <p:cNvPr id="3" name="组合 2"/>
          <p:cNvGrpSpPr/>
          <p:nvPr/>
        </p:nvGrpSpPr>
        <p:grpSpPr>
          <a:xfrm>
            <a:off x="8192294" y="4805436"/>
            <a:ext cx="415925" cy="666751"/>
            <a:chOff x="6036220" y="3933130"/>
            <a:chExt cx="311944" cy="500063"/>
          </a:xfrm>
          <a:solidFill>
            <a:schemeClr val="bg1"/>
          </a:solidFill>
        </p:grpSpPr>
        <p:sp>
          <p:nvSpPr>
            <p:cNvPr id="78" name="Freeform 193"/>
            <p:cNvSpPr/>
            <p:nvPr/>
          </p:nvSpPr>
          <p:spPr bwMode="auto">
            <a:xfrm>
              <a:off x="6036220" y="4330799"/>
              <a:ext cx="86916" cy="102394"/>
            </a:xfrm>
            <a:custGeom>
              <a:avLst/>
              <a:gdLst>
                <a:gd name="T0" fmla="*/ 35 w 62"/>
                <a:gd name="T1" fmla="*/ 0 h 72"/>
                <a:gd name="T2" fmla="*/ 26 w 62"/>
                <a:gd name="T3" fmla="*/ 16 h 72"/>
                <a:gd name="T4" fmla="*/ 20 w 62"/>
                <a:gd name="T5" fmla="*/ 63 h 72"/>
                <a:gd name="T6" fmla="*/ 52 w 62"/>
                <a:gd name="T7" fmla="*/ 61 h 72"/>
                <a:gd name="T8" fmla="*/ 44 w 62"/>
                <a:gd name="T9" fmla="*/ 17 h 72"/>
                <a:gd name="T10" fmla="*/ 35 w 62"/>
                <a:gd name="T11" fmla="*/ 0 h 72"/>
              </a:gdLst>
              <a:ahLst/>
              <a:cxnLst>
                <a:cxn ang="0">
                  <a:pos x="T0" y="T1"/>
                </a:cxn>
                <a:cxn ang="0">
                  <a:pos x="T2" y="T3"/>
                </a:cxn>
                <a:cxn ang="0">
                  <a:pos x="T4" y="T5"/>
                </a:cxn>
                <a:cxn ang="0">
                  <a:pos x="T6" y="T7"/>
                </a:cxn>
                <a:cxn ang="0">
                  <a:pos x="T8" y="T9"/>
                </a:cxn>
                <a:cxn ang="0">
                  <a:pos x="T10" y="T11"/>
                </a:cxn>
              </a:cxnLst>
              <a:rect l="0" t="0" r="r" b="b"/>
              <a:pathLst>
                <a:path w="62" h="72">
                  <a:moveTo>
                    <a:pt x="35" y="0"/>
                  </a:moveTo>
                  <a:cubicBezTo>
                    <a:pt x="35" y="0"/>
                    <a:pt x="31" y="10"/>
                    <a:pt x="26" y="16"/>
                  </a:cubicBezTo>
                  <a:cubicBezTo>
                    <a:pt x="21" y="22"/>
                    <a:pt x="0" y="45"/>
                    <a:pt x="20" y="63"/>
                  </a:cubicBezTo>
                  <a:cubicBezTo>
                    <a:pt x="30" y="72"/>
                    <a:pt x="45" y="71"/>
                    <a:pt x="52" y="61"/>
                  </a:cubicBezTo>
                  <a:cubicBezTo>
                    <a:pt x="60" y="52"/>
                    <a:pt x="62" y="36"/>
                    <a:pt x="44" y="17"/>
                  </a:cubicBezTo>
                  <a:cubicBezTo>
                    <a:pt x="38" y="10"/>
                    <a:pt x="35"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endParaRPr>
            </a:p>
          </p:txBody>
        </p:sp>
        <p:sp>
          <p:nvSpPr>
            <p:cNvPr id="79" name="Freeform 194"/>
            <p:cNvSpPr>
              <a:spLocks noEditPoints="1"/>
            </p:cNvSpPr>
            <p:nvPr/>
          </p:nvSpPr>
          <p:spPr bwMode="auto">
            <a:xfrm>
              <a:off x="6036220" y="3933130"/>
              <a:ext cx="311944" cy="377429"/>
            </a:xfrm>
            <a:custGeom>
              <a:avLst/>
              <a:gdLst>
                <a:gd name="T0" fmla="*/ 206 w 220"/>
                <a:gd name="T1" fmla="*/ 86 h 266"/>
                <a:gd name="T2" fmla="*/ 158 w 220"/>
                <a:gd name="T3" fmla="*/ 86 h 266"/>
                <a:gd name="T4" fmla="*/ 126 w 220"/>
                <a:gd name="T5" fmla="*/ 55 h 266"/>
                <a:gd name="T6" fmla="*/ 126 w 220"/>
                <a:gd name="T7" fmla="*/ 49 h 266"/>
                <a:gd name="T8" fmla="*/ 137 w 220"/>
                <a:gd name="T9" fmla="*/ 49 h 266"/>
                <a:gd name="T10" fmla="*/ 156 w 220"/>
                <a:gd name="T11" fmla="*/ 30 h 266"/>
                <a:gd name="T12" fmla="*/ 137 w 220"/>
                <a:gd name="T13" fmla="*/ 11 h 266"/>
                <a:gd name="T14" fmla="*/ 125 w 220"/>
                <a:gd name="T15" fmla="*/ 11 h 266"/>
                <a:gd name="T16" fmla="*/ 109 w 220"/>
                <a:gd name="T17" fmla="*/ 0 h 266"/>
                <a:gd name="T18" fmla="*/ 93 w 220"/>
                <a:gd name="T19" fmla="*/ 11 h 266"/>
                <a:gd name="T20" fmla="*/ 81 w 220"/>
                <a:gd name="T21" fmla="*/ 11 h 266"/>
                <a:gd name="T22" fmla="*/ 62 w 220"/>
                <a:gd name="T23" fmla="*/ 30 h 266"/>
                <a:gd name="T24" fmla="*/ 81 w 220"/>
                <a:gd name="T25" fmla="*/ 49 h 266"/>
                <a:gd name="T26" fmla="*/ 92 w 220"/>
                <a:gd name="T27" fmla="*/ 49 h 266"/>
                <a:gd name="T28" fmla="*/ 92 w 220"/>
                <a:gd name="T29" fmla="*/ 55 h 266"/>
                <a:gd name="T30" fmla="*/ 58 w 220"/>
                <a:gd name="T31" fmla="*/ 92 h 266"/>
                <a:gd name="T32" fmla="*/ 0 w 220"/>
                <a:gd name="T33" fmla="*/ 160 h 266"/>
                <a:gd name="T34" fmla="*/ 0 w 220"/>
                <a:gd name="T35" fmla="*/ 167 h 266"/>
                <a:gd name="T36" fmla="*/ 0 w 220"/>
                <a:gd name="T37" fmla="*/ 246 h 266"/>
                <a:gd name="T38" fmla="*/ 20 w 220"/>
                <a:gd name="T39" fmla="*/ 266 h 266"/>
                <a:gd name="T40" fmla="*/ 50 w 220"/>
                <a:gd name="T41" fmla="*/ 266 h 266"/>
                <a:gd name="T42" fmla="*/ 70 w 220"/>
                <a:gd name="T43" fmla="*/ 246 h 266"/>
                <a:gd name="T44" fmla="*/ 70 w 220"/>
                <a:gd name="T45" fmla="*/ 190 h 266"/>
                <a:gd name="T46" fmla="*/ 70 w 220"/>
                <a:gd name="T47" fmla="*/ 189 h 266"/>
                <a:gd name="T48" fmla="*/ 102 w 220"/>
                <a:gd name="T49" fmla="*/ 177 h 266"/>
                <a:gd name="T50" fmla="*/ 206 w 220"/>
                <a:gd name="T51" fmla="*/ 177 h 266"/>
                <a:gd name="T52" fmla="*/ 220 w 220"/>
                <a:gd name="T53" fmla="*/ 157 h 266"/>
                <a:gd name="T54" fmla="*/ 220 w 220"/>
                <a:gd name="T55" fmla="*/ 105 h 266"/>
                <a:gd name="T56" fmla="*/ 206 w 220"/>
                <a:gd name="T57" fmla="*/ 86 h 266"/>
                <a:gd name="T58" fmla="*/ 82 w 220"/>
                <a:gd name="T59" fmla="*/ 39 h 266"/>
                <a:gd name="T60" fmla="*/ 72 w 220"/>
                <a:gd name="T61" fmla="*/ 30 h 266"/>
                <a:gd name="T62" fmla="*/ 82 w 220"/>
                <a:gd name="T63" fmla="*/ 20 h 266"/>
                <a:gd name="T64" fmla="*/ 136 w 220"/>
                <a:gd name="T65" fmla="*/ 20 h 266"/>
                <a:gd name="T66" fmla="*/ 146 w 220"/>
                <a:gd name="T67" fmla="*/ 30 h 266"/>
                <a:gd name="T68" fmla="*/ 136 w 220"/>
                <a:gd name="T69" fmla="*/ 39 h 266"/>
                <a:gd name="T70" fmla="*/ 82 w 220"/>
                <a:gd name="T71" fmla="*/ 39 h 266"/>
                <a:gd name="T72" fmla="*/ 100 w 220"/>
                <a:gd name="T73" fmla="*/ 67 h 266"/>
                <a:gd name="T74" fmla="*/ 106 w 220"/>
                <a:gd name="T75" fmla="*/ 65 h 266"/>
                <a:gd name="T76" fmla="*/ 106 w 220"/>
                <a:gd name="T77" fmla="*/ 49 h 266"/>
                <a:gd name="T78" fmla="*/ 113 w 220"/>
                <a:gd name="T79" fmla="*/ 49 h 266"/>
                <a:gd name="T80" fmla="*/ 113 w 220"/>
                <a:gd name="T81" fmla="*/ 65 h 266"/>
                <a:gd name="T82" fmla="*/ 118 w 220"/>
                <a:gd name="T83" fmla="*/ 67 h 266"/>
                <a:gd name="T84" fmla="*/ 146 w 220"/>
                <a:gd name="T85" fmla="*/ 92 h 266"/>
                <a:gd name="T86" fmla="*/ 108 w 220"/>
                <a:gd name="T87" fmla="*/ 96 h 266"/>
                <a:gd name="T88" fmla="*/ 72 w 220"/>
                <a:gd name="T89" fmla="*/ 93 h 266"/>
                <a:gd name="T90" fmla="*/ 100 w 220"/>
                <a:gd name="T91" fmla="*/ 67 h 266"/>
                <a:gd name="T92" fmla="*/ 206 w 220"/>
                <a:gd name="T93" fmla="*/ 157 h 266"/>
                <a:gd name="T94" fmla="*/ 205 w 220"/>
                <a:gd name="T95" fmla="*/ 163 h 266"/>
                <a:gd name="T96" fmla="*/ 102 w 220"/>
                <a:gd name="T97" fmla="*/ 163 h 266"/>
                <a:gd name="T98" fmla="*/ 57 w 220"/>
                <a:gd name="T99" fmla="*/ 182 h 266"/>
                <a:gd name="T100" fmla="*/ 56 w 220"/>
                <a:gd name="T101" fmla="*/ 183 h 266"/>
                <a:gd name="T102" fmla="*/ 56 w 220"/>
                <a:gd name="T103" fmla="*/ 246 h 266"/>
                <a:gd name="T104" fmla="*/ 50 w 220"/>
                <a:gd name="T105" fmla="*/ 253 h 266"/>
                <a:gd name="T106" fmla="*/ 20 w 220"/>
                <a:gd name="T107" fmla="*/ 253 h 266"/>
                <a:gd name="T108" fmla="*/ 14 w 220"/>
                <a:gd name="T109" fmla="*/ 246 h 266"/>
                <a:gd name="T110" fmla="*/ 14 w 220"/>
                <a:gd name="T111" fmla="*/ 160 h 266"/>
                <a:gd name="T112" fmla="*/ 66 w 220"/>
                <a:gd name="T113" fmla="*/ 104 h 266"/>
                <a:gd name="T114" fmla="*/ 67 w 220"/>
                <a:gd name="T115" fmla="*/ 103 h 266"/>
                <a:gd name="T116" fmla="*/ 110 w 220"/>
                <a:gd name="T117" fmla="*/ 108 h 266"/>
                <a:gd name="T118" fmla="*/ 159 w 220"/>
                <a:gd name="T119" fmla="*/ 99 h 266"/>
                <a:gd name="T120" fmla="*/ 205 w 220"/>
                <a:gd name="T121" fmla="*/ 99 h 266"/>
                <a:gd name="T122" fmla="*/ 206 w 220"/>
                <a:gd name="T123" fmla="*/ 105 h 266"/>
                <a:gd name="T124" fmla="*/ 206 w 220"/>
                <a:gd name="T125" fmla="*/ 15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66">
                  <a:moveTo>
                    <a:pt x="206" y="86"/>
                  </a:moveTo>
                  <a:cubicBezTo>
                    <a:pt x="158" y="86"/>
                    <a:pt x="158" y="86"/>
                    <a:pt x="158" y="86"/>
                  </a:cubicBezTo>
                  <a:cubicBezTo>
                    <a:pt x="153" y="71"/>
                    <a:pt x="141" y="60"/>
                    <a:pt x="126" y="55"/>
                  </a:cubicBezTo>
                  <a:cubicBezTo>
                    <a:pt x="126" y="49"/>
                    <a:pt x="126" y="49"/>
                    <a:pt x="126" y="49"/>
                  </a:cubicBezTo>
                  <a:cubicBezTo>
                    <a:pt x="137" y="49"/>
                    <a:pt x="137" y="49"/>
                    <a:pt x="137" y="49"/>
                  </a:cubicBezTo>
                  <a:cubicBezTo>
                    <a:pt x="148" y="49"/>
                    <a:pt x="156" y="41"/>
                    <a:pt x="156" y="30"/>
                  </a:cubicBezTo>
                  <a:cubicBezTo>
                    <a:pt x="156" y="20"/>
                    <a:pt x="148" y="11"/>
                    <a:pt x="137" y="11"/>
                  </a:cubicBezTo>
                  <a:cubicBezTo>
                    <a:pt x="125" y="11"/>
                    <a:pt x="125" y="11"/>
                    <a:pt x="125" y="11"/>
                  </a:cubicBezTo>
                  <a:cubicBezTo>
                    <a:pt x="123" y="5"/>
                    <a:pt x="116" y="0"/>
                    <a:pt x="109" y="0"/>
                  </a:cubicBezTo>
                  <a:cubicBezTo>
                    <a:pt x="102" y="0"/>
                    <a:pt x="96" y="5"/>
                    <a:pt x="93" y="11"/>
                  </a:cubicBezTo>
                  <a:cubicBezTo>
                    <a:pt x="81" y="11"/>
                    <a:pt x="81" y="11"/>
                    <a:pt x="81" y="11"/>
                  </a:cubicBezTo>
                  <a:cubicBezTo>
                    <a:pt x="71" y="11"/>
                    <a:pt x="62" y="20"/>
                    <a:pt x="62" y="30"/>
                  </a:cubicBezTo>
                  <a:cubicBezTo>
                    <a:pt x="62" y="41"/>
                    <a:pt x="71" y="49"/>
                    <a:pt x="81" y="49"/>
                  </a:cubicBezTo>
                  <a:cubicBezTo>
                    <a:pt x="92" y="49"/>
                    <a:pt x="92" y="49"/>
                    <a:pt x="92" y="49"/>
                  </a:cubicBezTo>
                  <a:cubicBezTo>
                    <a:pt x="92" y="55"/>
                    <a:pt x="92" y="55"/>
                    <a:pt x="92" y="55"/>
                  </a:cubicBezTo>
                  <a:cubicBezTo>
                    <a:pt x="75" y="61"/>
                    <a:pt x="63" y="74"/>
                    <a:pt x="58" y="92"/>
                  </a:cubicBezTo>
                  <a:cubicBezTo>
                    <a:pt x="32" y="99"/>
                    <a:pt x="1" y="117"/>
                    <a:pt x="0" y="160"/>
                  </a:cubicBezTo>
                  <a:cubicBezTo>
                    <a:pt x="0" y="162"/>
                    <a:pt x="0" y="165"/>
                    <a:pt x="0" y="167"/>
                  </a:cubicBezTo>
                  <a:cubicBezTo>
                    <a:pt x="0" y="246"/>
                    <a:pt x="0" y="246"/>
                    <a:pt x="0" y="246"/>
                  </a:cubicBezTo>
                  <a:cubicBezTo>
                    <a:pt x="0" y="257"/>
                    <a:pt x="9" y="266"/>
                    <a:pt x="20" y="266"/>
                  </a:cubicBezTo>
                  <a:cubicBezTo>
                    <a:pt x="50" y="266"/>
                    <a:pt x="50" y="266"/>
                    <a:pt x="50" y="266"/>
                  </a:cubicBezTo>
                  <a:cubicBezTo>
                    <a:pt x="61" y="266"/>
                    <a:pt x="70" y="257"/>
                    <a:pt x="70" y="246"/>
                  </a:cubicBezTo>
                  <a:cubicBezTo>
                    <a:pt x="70" y="190"/>
                    <a:pt x="70" y="190"/>
                    <a:pt x="70" y="190"/>
                  </a:cubicBezTo>
                  <a:cubicBezTo>
                    <a:pt x="70" y="189"/>
                    <a:pt x="70" y="189"/>
                    <a:pt x="70" y="189"/>
                  </a:cubicBezTo>
                  <a:cubicBezTo>
                    <a:pt x="71" y="189"/>
                    <a:pt x="81" y="177"/>
                    <a:pt x="102" y="177"/>
                  </a:cubicBezTo>
                  <a:cubicBezTo>
                    <a:pt x="206" y="177"/>
                    <a:pt x="206" y="177"/>
                    <a:pt x="206" y="177"/>
                  </a:cubicBezTo>
                  <a:cubicBezTo>
                    <a:pt x="214" y="177"/>
                    <a:pt x="220" y="168"/>
                    <a:pt x="220" y="157"/>
                  </a:cubicBezTo>
                  <a:cubicBezTo>
                    <a:pt x="220" y="105"/>
                    <a:pt x="220" y="105"/>
                    <a:pt x="220" y="105"/>
                  </a:cubicBezTo>
                  <a:cubicBezTo>
                    <a:pt x="220" y="94"/>
                    <a:pt x="214" y="86"/>
                    <a:pt x="206" y="86"/>
                  </a:cubicBezTo>
                  <a:close/>
                  <a:moveTo>
                    <a:pt x="82" y="39"/>
                  </a:moveTo>
                  <a:cubicBezTo>
                    <a:pt x="77" y="39"/>
                    <a:pt x="72" y="35"/>
                    <a:pt x="72" y="30"/>
                  </a:cubicBezTo>
                  <a:cubicBezTo>
                    <a:pt x="72" y="24"/>
                    <a:pt x="77" y="20"/>
                    <a:pt x="82" y="20"/>
                  </a:cubicBezTo>
                  <a:cubicBezTo>
                    <a:pt x="136" y="20"/>
                    <a:pt x="136" y="20"/>
                    <a:pt x="136" y="20"/>
                  </a:cubicBezTo>
                  <a:cubicBezTo>
                    <a:pt x="142" y="20"/>
                    <a:pt x="146" y="24"/>
                    <a:pt x="146" y="30"/>
                  </a:cubicBezTo>
                  <a:cubicBezTo>
                    <a:pt x="146" y="35"/>
                    <a:pt x="142" y="39"/>
                    <a:pt x="136" y="39"/>
                  </a:cubicBezTo>
                  <a:lnTo>
                    <a:pt x="82" y="39"/>
                  </a:lnTo>
                  <a:close/>
                  <a:moveTo>
                    <a:pt x="100" y="67"/>
                  </a:moveTo>
                  <a:cubicBezTo>
                    <a:pt x="106" y="65"/>
                    <a:pt x="106" y="65"/>
                    <a:pt x="106" y="65"/>
                  </a:cubicBezTo>
                  <a:cubicBezTo>
                    <a:pt x="106" y="49"/>
                    <a:pt x="106" y="49"/>
                    <a:pt x="106" y="49"/>
                  </a:cubicBezTo>
                  <a:cubicBezTo>
                    <a:pt x="113" y="49"/>
                    <a:pt x="113" y="49"/>
                    <a:pt x="113" y="49"/>
                  </a:cubicBezTo>
                  <a:cubicBezTo>
                    <a:pt x="113" y="65"/>
                    <a:pt x="113" y="65"/>
                    <a:pt x="113" y="65"/>
                  </a:cubicBezTo>
                  <a:cubicBezTo>
                    <a:pt x="118" y="67"/>
                    <a:pt x="118" y="67"/>
                    <a:pt x="118" y="67"/>
                  </a:cubicBezTo>
                  <a:cubicBezTo>
                    <a:pt x="131" y="70"/>
                    <a:pt x="141" y="79"/>
                    <a:pt x="146" y="92"/>
                  </a:cubicBezTo>
                  <a:cubicBezTo>
                    <a:pt x="134" y="95"/>
                    <a:pt x="122" y="96"/>
                    <a:pt x="108" y="96"/>
                  </a:cubicBezTo>
                  <a:cubicBezTo>
                    <a:pt x="92" y="96"/>
                    <a:pt x="79" y="94"/>
                    <a:pt x="72" y="93"/>
                  </a:cubicBezTo>
                  <a:cubicBezTo>
                    <a:pt x="76" y="80"/>
                    <a:pt x="87" y="70"/>
                    <a:pt x="100" y="67"/>
                  </a:cubicBezTo>
                  <a:close/>
                  <a:moveTo>
                    <a:pt x="206" y="157"/>
                  </a:moveTo>
                  <a:cubicBezTo>
                    <a:pt x="206" y="160"/>
                    <a:pt x="205" y="162"/>
                    <a:pt x="205" y="163"/>
                  </a:cubicBezTo>
                  <a:cubicBezTo>
                    <a:pt x="102" y="163"/>
                    <a:pt x="102" y="163"/>
                    <a:pt x="102" y="163"/>
                  </a:cubicBezTo>
                  <a:cubicBezTo>
                    <a:pt x="73" y="163"/>
                    <a:pt x="58" y="181"/>
                    <a:pt x="57" y="182"/>
                  </a:cubicBezTo>
                  <a:cubicBezTo>
                    <a:pt x="56" y="183"/>
                    <a:pt x="56" y="183"/>
                    <a:pt x="56" y="183"/>
                  </a:cubicBezTo>
                  <a:cubicBezTo>
                    <a:pt x="56" y="246"/>
                    <a:pt x="56" y="246"/>
                    <a:pt x="56" y="246"/>
                  </a:cubicBezTo>
                  <a:cubicBezTo>
                    <a:pt x="56" y="250"/>
                    <a:pt x="54" y="253"/>
                    <a:pt x="50" y="253"/>
                  </a:cubicBezTo>
                  <a:cubicBezTo>
                    <a:pt x="20" y="253"/>
                    <a:pt x="20" y="253"/>
                    <a:pt x="20" y="253"/>
                  </a:cubicBezTo>
                  <a:cubicBezTo>
                    <a:pt x="17" y="253"/>
                    <a:pt x="14" y="250"/>
                    <a:pt x="14" y="246"/>
                  </a:cubicBezTo>
                  <a:cubicBezTo>
                    <a:pt x="14" y="217"/>
                    <a:pt x="14" y="162"/>
                    <a:pt x="14" y="160"/>
                  </a:cubicBezTo>
                  <a:cubicBezTo>
                    <a:pt x="15" y="131"/>
                    <a:pt x="32" y="112"/>
                    <a:pt x="66" y="104"/>
                  </a:cubicBezTo>
                  <a:cubicBezTo>
                    <a:pt x="67" y="103"/>
                    <a:pt x="67" y="103"/>
                    <a:pt x="67" y="103"/>
                  </a:cubicBezTo>
                  <a:cubicBezTo>
                    <a:pt x="82" y="106"/>
                    <a:pt x="97" y="108"/>
                    <a:pt x="110" y="108"/>
                  </a:cubicBezTo>
                  <a:cubicBezTo>
                    <a:pt x="138" y="108"/>
                    <a:pt x="155" y="101"/>
                    <a:pt x="159" y="99"/>
                  </a:cubicBezTo>
                  <a:cubicBezTo>
                    <a:pt x="205" y="99"/>
                    <a:pt x="205" y="99"/>
                    <a:pt x="205" y="99"/>
                  </a:cubicBezTo>
                  <a:cubicBezTo>
                    <a:pt x="205" y="100"/>
                    <a:pt x="206" y="102"/>
                    <a:pt x="206" y="105"/>
                  </a:cubicBezTo>
                  <a:lnTo>
                    <a:pt x="206"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endParaRPr>
            </a:p>
          </p:txBody>
        </p:sp>
      </p:grpSp>
      <p:sp>
        <p:nvSpPr>
          <p:cNvPr id="27" name="TextBox 26"/>
          <p:cNvSpPr txBox="1"/>
          <p:nvPr/>
        </p:nvSpPr>
        <p:spPr>
          <a:xfrm>
            <a:off x="1049568" y="4767097"/>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28" name="TextBox 27"/>
          <p:cNvSpPr txBox="1"/>
          <p:nvPr/>
        </p:nvSpPr>
        <p:spPr>
          <a:xfrm>
            <a:off x="1049567" y="5081112"/>
            <a:ext cx="3273259"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29" name="TextBox 28"/>
          <p:cNvSpPr txBox="1"/>
          <p:nvPr/>
        </p:nvSpPr>
        <p:spPr>
          <a:xfrm>
            <a:off x="4886721" y="4767097"/>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30" name="TextBox 29"/>
          <p:cNvSpPr txBox="1"/>
          <p:nvPr/>
        </p:nvSpPr>
        <p:spPr>
          <a:xfrm>
            <a:off x="4886720" y="5081112"/>
            <a:ext cx="3273259"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31" name="TextBox 30"/>
          <p:cNvSpPr txBox="1"/>
          <p:nvPr/>
        </p:nvSpPr>
        <p:spPr>
          <a:xfrm>
            <a:off x="8627824" y="4767097"/>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32" name="TextBox 31"/>
          <p:cNvSpPr txBox="1"/>
          <p:nvPr/>
        </p:nvSpPr>
        <p:spPr>
          <a:xfrm>
            <a:off x="8627823" y="5081112"/>
            <a:ext cx="3273259"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200" dirty="0">
              <a:solidFill>
                <a:schemeClr val="bg1"/>
              </a:solidFill>
              <a:latin typeface="微软雅黑" pitchFamily="34" charset="-122"/>
              <a:ea typeface="微软雅黑" pitchFamily="34" charset="-122"/>
            </a:endParaRPr>
          </a:p>
        </p:txBody>
      </p:sp>
      <p:sp>
        <p:nvSpPr>
          <p:cNvPr id="25" name="矩形 24"/>
          <p:cNvSpPr/>
          <p:nvPr/>
        </p:nvSpPr>
        <p:spPr>
          <a:xfrm>
            <a:off x="1335123" y="451832"/>
            <a:ext cx="4472443" cy="646331"/>
          </a:xfrm>
          <a:prstGeom prst="rect">
            <a:avLst/>
          </a:prstGeom>
        </p:spPr>
        <p:txBody>
          <a:bodyPr wrap="none">
            <a:spAutoFit/>
          </a:bodyPr>
          <a:lstStyle/>
          <a:p>
            <a:r>
              <a:rPr lang="en-US" altLang="zh-CN" sz="3600" b="1" dirty="0" smtClean="0">
                <a:solidFill>
                  <a:schemeClr val="bg1"/>
                </a:solidFill>
                <a:latin typeface="+mn-ea"/>
                <a:cs typeface="+mn-ea"/>
              </a:rPr>
              <a:t>Part 3 </a:t>
            </a:r>
            <a:r>
              <a:rPr lang="zh-CN" altLang="en-US" sz="3600" b="1" dirty="0" smtClean="0">
                <a:solidFill>
                  <a:schemeClr val="bg1"/>
                </a:solidFill>
                <a:latin typeface="+mn-ea"/>
                <a:cs typeface="+mn-ea"/>
              </a:rPr>
              <a:t>项目成果展示</a:t>
            </a:r>
            <a:endParaRPr lang="zh-CN" altLang="en-US" sz="3600" b="1" dirty="0">
              <a:solidFill>
                <a:schemeClr val="bg1"/>
              </a:solidFill>
              <a:latin typeface="+mn-ea"/>
              <a:cs typeface="+mn-ea"/>
            </a:endParaRPr>
          </a:p>
        </p:txBody>
      </p:sp>
      <p:sp>
        <p:nvSpPr>
          <p:cNvPr id="26" name="文本框 2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0872722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1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1500"/>
                                        <p:tgtEl>
                                          <p:spTgt spid="67"/>
                                        </p:tgtEl>
                                      </p:cBhvr>
                                    </p:animEffect>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86"/>
                                        </p:tgtEl>
                                        <p:attrNameLst>
                                          <p:attrName>style.visibility</p:attrName>
                                        </p:attrNameLst>
                                      </p:cBhvr>
                                      <p:to>
                                        <p:strVal val="visible"/>
                                      </p:to>
                                    </p:set>
                                    <p:anim calcmode="lin" valueType="num">
                                      <p:cBhvr additive="base">
                                        <p:cTn id="20" dur="500" fill="hold"/>
                                        <p:tgtEl>
                                          <p:spTgt spid="86"/>
                                        </p:tgtEl>
                                        <p:attrNameLst>
                                          <p:attrName>ppt_x</p:attrName>
                                        </p:attrNameLst>
                                      </p:cBhvr>
                                      <p:tavLst>
                                        <p:tav tm="0">
                                          <p:val>
                                            <p:strVal val="#ppt_x"/>
                                          </p:val>
                                        </p:tav>
                                        <p:tav tm="100000">
                                          <p:val>
                                            <p:strVal val="#ppt_x"/>
                                          </p:val>
                                        </p:tav>
                                      </p:tavLst>
                                    </p:anim>
                                    <p:anim calcmode="lin" valueType="num">
                                      <p:cBhvr additive="base">
                                        <p:cTn id="21" dur="500" fill="hold"/>
                                        <p:tgtEl>
                                          <p:spTgt spid="86"/>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par>
                          <p:cTn id="29" fill="hold">
                            <p:stCondLst>
                              <p:cond delay="30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4500"/>
                            </p:stCondLst>
                            <p:childTnLst>
                              <p:par>
                                <p:cTn id="43" presetID="2" presetClass="entr" presetSubtype="4"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5500"/>
                            </p:stCondLst>
                            <p:childTnLst>
                              <p:par>
                                <p:cTn id="55" presetID="22" presetClass="entr" presetSubtype="4"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down)">
                                      <p:cBhvr>
                                        <p:cTn id="5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27" grpId="0"/>
      <p:bldP spid="28" grpId="0"/>
      <p:bldP spid="29" grpId="0"/>
      <p:bldP spid="30" grpId="0"/>
      <p:bldP spid="31" grpId="0"/>
      <p:bldP spid="32"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grpSp>
        <p:nvGrpSpPr>
          <p:cNvPr id="19" name="组合 18"/>
          <p:cNvGrpSpPr/>
          <p:nvPr/>
        </p:nvGrpSpPr>
        <p:grpSpPr>
          <a:xfrm>
            <a:off x="9984571" y="1112440"/>
            <a:ext cx="919685" cy="919685"/>
            <a:chOff x="4056364" y="1384713"/>
            <a:chExt cx="4088570" cy="4088570"/>
          </a:xfrm>
        </p:grpSpPr>
        <p:sp>
          <p:nvSpPr>
            <p:cNvPr id="20" name="椭圆 19"/>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endParaRPr>
            </a:p>
          </p:txBody>
        </p:sp>
        <p:sp>
          <p:nvSpPr>
            <p:cNvPr id="22" name="同心圆 21"/>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grpSp>
        <p:nvGrpSpPr>
          <p:cNvPr id="23" name="组合 22"/>
          <p:cNvGrpSpPr/>
          <p:nvPr/>
        </p:nvGrpSpPr>
        <p:grpSpPr>
          <a:xfrm>
            <a:off x="7484748" y="3237573"/>
            <a:ext cx="919685" cy="919685"/>
            <a:chOff x="4056364" y="1384713"/>
            <a:chExt cx="4088570" cy="4088570"/>
          </a:xfrm>
        </p:grpSpPr>
        <p:sp>
          <p:nvSpPr>
            <p:cNvPr id="24" name="椭圆 23"/>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endParaRPr>
            </a:p>
          </p:txBody>
        </p:sp>
        <p:sp>
          <p:nvSpPr>
            <p:cNvPr id="26" name="同心圆 25"/>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grpSp>
        <p:nvGrpSpPr>
          <p:cNvPr id="27" name="组合 26"/>
          <p:cNvGrpSpPr/>
          <p:nvPr/>
        </p:nvGrpSpPr>
        <p:grpSpPr>
          <a:xfrm>
            <a:off x="4984925" y="5467375"/>
            <a:ext cx="919685" cy="919685"/>
            <a:chOff x="4056364" y="1384713"/>
            <a:chExt cx="4088570" cy="4088570"/>
          </a:xfrm>
        </p:grpSpPr>
        <p:sp>
          <p:nvSpPr>
            <p:cNvPr id="28" name="椭圆 27"/>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endParaRPr>
            </a:p>
          </p:txBody>
        </p:sp>
        <p:sp>
          <p:nvSpPr>
            <p:cNvPr id="30" name="同心圆 29"/>
            <p:cNvSpPr/>
            <p:nvPr/>
          </p:nvSpPr>
          <p:spPr>
            <a:xfrm rot="10800000">
              <a:off x="4056364" y="1384713"/>
              <a:ext cx="4088570" cy="4088570"/>
            </a:xfrm>
            <a:prstGeom prst="donut">
              <a:avLst>
                <a:gd name="adj" fmla="val 1390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sp>
        <p:nvSpPr>
          <p:cNvPr id="8" name="文本框 7"/>
          <p:cNvSpPr txBox="1"/>
          <p:nvPr/>
        </p:nvSpPr>
        <p:spPr>
          <a:xfrm>
            <a:off x="5209522" y="5569988"/>
            <a:ext cx="442750" cy="707886"/>
          </a:xfrm>
          <a:prstGeom prst="rect">
            <a:avLst/>
          </a:prstGeom>
          <a:noFill/>
        </p:spPr>
        <p:txBody>
          <a:bodyPr wrap="none" rtlCol="0">
            <a:spAutoFit/>
          </a:bodyPr>
          <a:lstStyle/>
          <a:p>
            <a:r>
              <a:rPr lang="en-US" altLang="zh-CN" sz="4000" b="1" dirty="0" smtClean="0">
                <a:solidFill>
                  <a:schemeClr val="bg1"/>
                </a:solidFill>
                <a:cs typeface="+mn-ea"/>
              </a:rPr>
              <a:t>1</a:t>
            </a:r>
            <a:endParaRPr lang="zh-CN" altLang="en-US" sz="4000" b="1" dirty="0">
              <a:solidFill>
                <a:schemeClr val="bg1"/>
              </a:solidFill>
              <a:cs typeface="+mn-ea"/>
            </a:endParaRPr>
          </a:p>
        </p:txBody>
      </p:sp>
      <p:sp>
        <p:nvSpPr>
          <p:cNvPr id="31" name="文本框 30"/>
          <p:cNvSpPr txBox="1"/>
          <p:nvPr/>
        </p:nvSpPr>
        <p:spPr>
          <a:xfrm>
            <a:off x="7709345" y="3338418"/>
            <a:ext cx="442750" cy="707886"/>
          </a:xfrm>
          <a:prstGeom prst="rect">
            <a:avLst/>
          </a:prstGeom>
          <a:noFill/>
        </p:spPr>
        <p:txBody>
          <a:bodyPr wrap="none" rtlCol="0">
            <a:spAutoFit/>
          </a:bodyPr>
          <a:lstStyle/>
          <a:p>
            <a:r>
              <a:rPr lang="en-US" altLang="zh-CN" sz="4000" b="1" dirty="0" smtClean="0">
                <a:solidFill>
                  <a:schemeClr val="bg1"/>
                </a:solidFill>
                <a:cs typeface="+mn-ea"/>
              </a:rPr>
              <a:t>2</a:t>
            </a:r>
            <a:endParaRPr lang="zh-CN" altLang="en-US" sz="4000" b="1" dirty="0">
              <a:solidFill>
                <a:schemeClr val="bg1"/>
              </a:solidFill>
              <a:cs typeface="+mn-ea"/>
            </a:endParaRPr>
          </a:p>
        </p:txBody>
      </p:sp>
      <p:sp>
        <p:nvSpPr>
          <p:cNvPr id="32" name="文本框 31"/>
          <p:cNvSpPr txBox="1"/>
          <p:nvPr/>
        </p:nvSpPr>
        <p:spPr>
          <a:xfrm>
            <a:off x="10209168" y="1223394"/>
            <a:ext cx="442750" cy="707886"/>
          </a:xfrm>
          <a:prstGeom prst="rect">
            <a:avLst/>
          </a:prstGeom>
          <a:noFill/>
        </p:spPr>
        <p:txBody>
          <a:bodyPr wrap="none" rtlCol="0">
            <a:spAutoFit/>
          </a:bodyPr>
          <a:lstStyle/>
          <a:p>
            <a:r>
              <a:rPr lang="en-US" altLang="zh-CN" sz="4000" b="1" dirty="0" smtClean="0">
                <a:solidFill>
                  <a:schemeClr val="bg1"/>
                </a:solidFill>
                <a:cs typeface="+mn-ea"/>
              </a:rPr>
              <a:t>3</a:t>
            </a:r>
            <a:endParaRPr lang="zh-CN" altLang="en-US" sz="4000" b="1" dirty="0">
              <a:solidFill>
                <a:schemeClr val="bg1"/>
              </a:solidFill>
              <a:cs typeface="+mn-ea"/>
            </a:endParaRPr>
          </a:p>
        </p:txBody>
      </p:sp>
      <p:cxnSp>
        <p:nvCxnSpPr>
          <p:cNvPr id="33" name="直接箭头连接符 32"/>
          <p:cNvCxnSpPr/>
          <p:nvPr/>
        </p:nvCxnSpPr>
        <p:spPr>
          <a:xfrm flipV="1">
            <a:off x="5740400" y="3928533"/>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8240152" y="1698731"/>
            <a:ext cx="1676400" cy="1538842"/>
          </a:xfrm>
          <a:prstGeom prst="straightConnector1">
            <a:avLst/>
          </a:prstGeom>
          <a:ln w="28575">
            <a:solidFill>
              <a:schemeClr val="bg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4120824" y="1582950"/>
            <a:ext cx="5037446" cy="625171"/>
          </a:xfrm>
          <a:prstGeom prst="rect">
            <a:avLst/>
          </a:prstGeom>
        </p:spPr>
        <p:txBody>
          <a:bodyPr wrap="square">
            <a:spAutoFit/>
          </a:bodyPr>
          <a:lstStyle/>
          <a:p>
            <a:pPr lvl="0" algn="r" defTabSz="457200">
              <a:lnSpc>
                <a:spcPct val="130000"/>
              </a:lnSpc>
            </a:pPr>
            <a:r>
              <a:rPr lang="zh-CN" altLang="en-US" sz="1400" dirty="0">
                <a:solidFill>
                  <a:srgbClr val="FFFFFF"/>
                </a:solidFill>
                <a:latin typeface="+mj-ea"/>
                <a:cs typeface="+mn-ea"/>
              </a:rPr>
              <a:t>标题数字等都可以通过点击和重新输入进行更改，建议</a:t>
            </a:r>
            <a:r>
              <a:rPr lang="zh-CN" altLang="en-US" sz="1400" dirty="0" smtClean="0">
                <a:solidFill>
                  <a:srgbClr val="FFFFFF"/>
                </a:solidFill>
                <a:latin typeface="+mj-ea"/>
                <a:cs typeface="+mn-ea"/>
              </a:rPr>
              <a:t>正文</a:t>
            </a:r>
            <a:r>
              <a:rPr lang="en-US" altLang="zh-CN" sz="1400" dirty="0">
                <a:solidFill>
                  <a:srgbClr val="FFFFFF"/>
                </a:solidFill>
                <a:latin typeface="+mj-ea"/>
                <a:cs typeface="+mn-ea"/>
              </a:rPr>
              <a:t>10-16</a:t>
            </a:r>
            <a:r>
              <a:rPr lang="zh-CN" altLang="en-US" sz="1400" dirty="0" smtClean="0">
                <a:solidFill>
                  <a:srgbClr val="FFFFFF"/>
                </a:solidFill>
                <a:latin typeface="+mj-ea"/>
                <a:cs typeface="+mn-ea"/>
              </a:rPr>
              <a:t>号</a:t>
            </a:r>
            <a:r>
              <a:rPr lang="zh-CN" altLang="en-US" sz="1400" dirty="0">
                <a:solidFill>
                  <a:srgbClr val="FFFFFF"/>
                </a:solidFill>
                <a:latin typeface="+mj-ea"/>
                <a:cs typeface="+mn-ea"/>
              </a:rPr>
              <a:t>字，</a:t>
            </a:r>
            <a:r>
              <a:rPr lang="en-US" altLang="zh-CN" sz="1400" dirty="0">
                <a:solidFill>
                  <a:srgbClr val="FFFFFF"/>
                </a:solidFill>
                <a:latin typeface="+mj-ea"/>
                <a:cs typeface="+mn-ea"/>
              </a:rPr>
              <a:t>1.3</a:t>
            </a:r>
            <a:r>
              <a:rPr lang="zh-CN" altLang="en-US" sz="1400" dirty="0">
                <a:solidFill>
                  <a:srgbClr val="FFFFFF"/>
                </a:solidFill>
                <a:latin typeface="+mj-ea"/>
                <a:cs typeface="+mn-ea"/>
              </a:rPr>
              <a:t>倍字间距。</a:t>
            </a:r>
          </a:p>
        </p:txBody>
      </p:sp>
      <p:sp>
        <p:nvSpPr>
          <p:cNvPr id="37" name="文本框 36"/>
          <p:cNvSpPr txBox="1"/>
          <p:nvPr/>
        </p:nvSpPr>
        <p:spPr>
          <a:xfrm>
            <a:off x="6356711" y="875207"/>
            <a:ext cx="2801558" cy="737253"/>
          </a:xfrm>
          <a:prstGeom prst="rect">
            <a:avLst/>
          </a:prstGeom>
          <a:noFill/>
        </p:spPr>
        <p:txBody>
          <a:bodyPr wrap="square" rtlCol="0">
            <a:spAutoFit/>
          </a:bodyPr>
          <a:lstStyle/>
          <a:p>
            <a:pPr algn="r">
              <a:lnSpc>
                <a:spcPct val="150000"/>
              </a:lnSpc>
            </a:pPr>
            <a:r>
              <a:rPr lang="zh-CN" altLang="en-US" sz="3200" b="1" dirty="0" smtClean="0">
                <a:solidFill>
                  <a:schemeClr val="bg1"/>
                </a:solidFill>
                <a:cs typeface="+mn-ea"/>
              </a:rPr>
              <a:t>输入标题</a:t>
            </a:r>
            <a:endParaRPr lang="en-US" altLang="zh-CN" sz="3200" b="1" dirty="0" smtClean="0">
              <a:solidFill>
                <a:schemeClr val="bg1"/>
              </a:solidFill>
              <a:cs typeface="+mn-ea"/>
            </a:endParaRPr>
          </a:p>
        </p:txBody>
      </p:sp>
      <p:sp>
        <p:nvSpPr>
          <p:cNvPr id="38" name="矩形 37"/>
          <p:cNvSpPr/>
          <p:nvPr/>
        </p:nvSpPr>
        <p:spPr>
          <a:xfrm>
            <a:off x="1958568" y="3626825"/>
            <a:ext cx="5037446" cy="625171"/>
          </a:xfrm>
          <a:prstGeom prst="rect">
            <a:avLst/>
          </a:prstGeom>
        </p:spPr>
        <p:txBody>
          <a:bodyPr wrap="square">
            <a:spAutoFit/>
          </a:bodyPr>
          <a:lstStyle/>
          <a:p>
            <a:pPr lvl="0" algn="r" defTabSz="457200">
              <a:lnSpc>
                <a:spcPct val="130000"/>
              </a:lnSpc>
            </a:pPr>
            <a:r>
              <a:rPr lang="zh-CN" altLang="en-US" sz="1400" dirty="0">
                <a:solidFill>
                  <a:srgbClr val="FFFFFF"/>
                </a:solidFill>
                <a:latin typeface="+mj-ea"/>
                <a:cs typeface="+mn-ea"/>
              </a:rPr>
              <a:t>标题数字等都可以通过点击和重新输入进行更改，建议</a:t>
            </a:r>
            <a:r>
              <a:rPr lang="zh-CN" altLang="en-US" sz="1400" dirty="0" smtClean="0">
                <a:solidFill>
                  <a:srgbClr val="FFFFFF"/>
                </a:solidFill>
                <a:latin typeface="+mj-ea"/>
                <a:cs typeface="+mn-ea"/>
              </a:rPr>
              <a:t>正文</a:t>
            </a:r>
            <a:r>
              <a:rPr lang="en-US" altLang="zh-CN" sz="1400" dirty="0">
                <a:solidFill>
                  <a:srgbClr val="FFFFFF"/>
                </a:solidFill>
                <a:latin typeface="+mj-ea"/>
                <a:cs typeface="+mn-ea"/>
              </a:rPr>
              <a:t>10-16</a:t>
            </a:r>
            <a:r>
              <a:rPr lang="zh-CN" altLang="en-US" sz="1400" dirty="0" smtClean="0">
                <a:solidFill>
                  <a:srgbClr val="FFFFFF"/>
                </a:solidFill>
                <a:latin typeface="+mj-ea"/>
                <a:cs typeface="+mn-ea"/>
              </a:rPr>
              <a:t>号</a:t>
            </a:r>
            <a:r>
              <a:rPr lang="zh-CN" altLang="en-US" sz="1400" dirty="0">
                <a:solidFill>
                  <a:srgbClr val="FFFFFF"/>
                </a:solidFill>
                <a:latin typeface="+mj-ea"/>
                <a:cs typeface="+mn-ea"/>
              </a:rPr>
              <a:t>字，</a:t>
            </a:r>
            <a:r>
              <a:rPr lang="en-US" altLang="zh-CN" sz="1400" dirty="0">
                <a:solidFill>
                  <a:srgbClr val="FFFFFF"/>
                </a:solidFill>
                <a:latin typeface="+mj-ea"/>
                <a:cs typeface="+mn-ea"/>
              </a:rPr>
              <a:t>1.3</a:t>
            </a:r>
            <a:r>
              <a:rPr lang="zh-CN" altLang="en-US" sz="1400" dirty="0">
                <a:solidFill>
                  <a:srgbClr val="FFFFFF"/>
                </a:solidFill>
                <a:latin typeface="+mj-ea"/>
                <a:cs typeface="+mn-ea"/>
              </a:rPr>
              <a:t>倍字间距。</a:t>
            </a:r>
          </a:p>
        </p:txBody>
      </p:sp>
      <p:sp>
        <p:nvSpPr>
          <p:cNvPr id="39" name="文本框 38"/>
          <p:cNvSpPr txBox="1"/>
          <p:nvPr/>
        </p:nvSpPr>
        <p:spPr>
          <a:xfrm>
            <a:off x="4194455" y="2919082"/>
            <a:ext cx="2801558" cy="737253"/>
          </a:xfrm>
          <a:prstGeom prst="rect">
            <a:avLst/>
          </a:prstGeom>
          <a:noFill/>
        </p:spPr>
        <p:txBody>
          <a:bodyPr wrap="square" rtlCol="0">
            <a:spAutoFit/>
          </a:bodyPr>
          <a:lstStyle/>
          <a:p>
            <a:pPr algn="r">
              <a:lnSpc>
                <a:spcPct val="150000"/>
              </a:lnSpc>
            </a:pPr>
            <a:r>
              <a:rPr lang="zh-CN" altLang="en-US" sz="3200" b="1" dirty="0" smtClean="0">
                <a:solidFill>
                  <a:schemeClr val="bg1"/>
                </a:solidFill>
                <a:cs typeface="+mn-ea"/>
              </a:rPr>
              <a:t>输入标题</a:t>
            </a:r>
            <a:endParaRPr lang="en-US" altLang="zh-CN" sz="3200" b="1" dirty="0" smtClean="0">
              <a:solidFill>
                <a:schemeClr val="bg1"/>
              </a:solidFill>
              <a:cs typeface="+mn-ea"/>
            </a:endParaRPr>
          </a:p>
        </p:txBody>
      </p:sp>
      <p:sp>
        <p:nvSpPr>
          <p:cNvPr id="40" name="矩形 39"/>
          <p:cNvSpPr/>
          <p:nvPr/>
        </p:nvSpPr>
        <p:spPr>
          <a:xfrm>
            <a:off x="592666" y="5908073"/>
            <a:ext cx="4005663" cy="625171"/>
          </a:xfrm>
          <a:prstGeom prst="rect">
            <a:avLst/>
          </a:prstGeom>
        </p:spPr>
        <p:txBody>
          <a:bodyPr wrap="square">
            <a:spAutoFit/>
          </a:bodyPr>
          <a:lstStyle/>
          <a:p>
            <a:pPr lvl="0" algn="r" defTabSz="457200">
              <a:lnSpc>
                <a:spcPct val="130000"/>
              </a:lnSpc>
            </a:pPr>
            <a:r>
              <a:rPr lang="zh-CN" altLang="en-US" sz="1400" dirty="0">
                <a:solidFill>
                  <a:srgbClr val="FFFFFF"/>
                </a:solidFill>
                <a:latin typeface="+mj-ea"/>
                <a:cs typeface="+mn-ea"/>
              </a:rPr>
              <a:t>标题数字等都可以通过点击和重新输入进行更改，建议</a:t>
            </a:r>
            <a:r>
              <a:rPr lang="zh-CN" altLang="en-US" sz="1400" dirty="0" smtClean="0">
                <a:solidFill>
                  <a:srgbClr val="FFFFFF"/>
                </a:solidFill>
                <a:latin typeface="+mj-ea"/>
                <a:cs typeface="+mn-ea"/>
              </a:rPr>
              <a:t>正文</a:t>
            </a:r>
            <a:r>
              <a:rPr lang="en-US" altLang="zh-CN" sz="1400" dirty="0">
                <a:solidFill>
                  <a:srgbClr val="FFFFFF"/>
                </a:solidFill>
                <a:latin typeface="+mj-ea"/>
                <a:cs typeface="+mn-ea"/>
              </a:rPr>
              <a:t>10-16</a:t>
            </a:r>
            <a:r>
              <a:rPr lang="zh-CN" altLang="en-US" sz="1400" dirty="0" smtClean="0">
                <a:solidFill>
                  <a:srgbClr val="FFFFFF"/>
                </a:solidFill>
                <a:latin typeface="+mj-ea"/>
                <a:cs typeface="+mn-ea"/>
              </a:rPr>
              <a:t>号</a:t>
            </a:r>
            <a:r>
              <a:rPr lang="zh-CN" altLang="en-US" sz="1400" dirty="0">
                <a:solidFill>
                  <a:srgbClr val="FFFFFF"/>
                </a:solidFill>
                <a:latin typeface="+mj-ea"/>
                <a:cs typeface="+mn-ea"/>
              </a:rPr>
              <a:t>字，</a:t>
            </a:r>
            <a:r>
              <a:rPr lang="en-US" altLang="zh-CN" sz="1400" dirty="0">
                <a:solidFill>
                  <a:srgbClr val="FFFFFF"/>
                </a:solidFill>
                <a:latin typeface="+mj-ea"/>
                <a:cs typeface="+mn-ea"/>
              </a:rPr>
              <a:t>1.3</a:t>
            </a:r>
            <a:r>
              <a:rPr lang="zh-CN" altLang="en-US" sz="1400" dirty="0">
                <a:solidFill>
                  <a:srgbClr val="FFFFFF"/>
                </a:solidFill>
                <a:latin typeface="+mj-ea"/>
                <a:cs typeface="+mn-ea"/>
              </a:rPr>
              <a:t>倍字间距。</a:t>
            </a:r>
          </a:p>
        </p:txBody>
      </p:sp>
      <p:sp>
        <p:nvSpPr>
          <p:cNvPr id="41" name="文本框 40"/>
          <p:cNvSpPr txBox="1"/>
          <p:nvPr/>
        </p:nvSpPr>
        <p:spPr>
          <a:xfrm>
            <a:off x="1796771" y="5200330"/>
            <a:ext cx="2801558" cy="737253"/>
          </a:xfrm>
          <a:prstGeom prst="rect">
            <a:avLst/>
          </a:prstGeom>
          <a:noFill/>
        </p:spPr>
        <p:txBody>
          <a:bodyPr wrap="square" rtlCol="0">
            <a:spAutoFit/>
          </a:bodyPr>
          <a:lstStyle/>
          <a:p>
            <a:pPr algn="r">
              <a:lnSpc>
                <a:spcPct val="150000"/>
              </a:lnSpc>
            </a:pPr>
            <a:r>
              <a:rPr lang="zh-CN" altLang="en-US" sz="3200" b="1" dirty="0" smtClean="0">
                <a:solidFill>
                  <a:schemeClr val="bg1"/>
                </a:solidFill>
                <a:cs typeface="+mn-ea"/>
              </a:rPr>
              <a:t>输入标题</a:t>
            </a:r>
            <a:endParaRPr lang="en-US" altLang="zh-CN" sz="3200" b="1" dirty="0" smtClean="0">
              <a:solidFill>
                <a:schemeClr val="bg1"/>
              </a:solidFill>
              <a:cs typeface="+mn-ea"/>
            </a:endParaRPr>
          </a:p>
        </p:txBody>
      </p:sp>
      <p:sp>
        <p:nvSpPr>
          <p:cNvPr id="42" name="KSO_Shape"/>
          <p:cNvSpPr>
            <a:spLocks/>
          </p:cNvSpPr>
          <p:nvPr/>
        </p:nvSpPr>
        <p:spPr bwMode="auto">
          <a:xfrm>
            <a:off x="8558871" y="3237573"/>
            <a:ext cx="2753572" cy="2039684"/>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chemeClr val="bg1"/>
          </a:solidFill>
          <a:ln>
            <a:noFill/>
          </a:ln>
          <a:effectLst>
            <a:innerShdw blurRad="63500" dist="50800" dir="2700000">
              <a:prstClr val="black">
                <a:alpha val="50000"/>
              </a:prstClr>
            </a:innerShdw>
          </a:effectLs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ea typeface="+mn-ea"/>
              <a:cs typeface="+mn-ea"/>
            </a:endParaRPr>
          </a:p>
        </p:txBody>
      </p:sp>
      <p:sp>
        <p:nvSpPr>
          <p:cNvPr id="6" name="灯片编号占位符 5"/>
          <p:cNvSpPr>
            <a:spLocks noGrp="1"/>
          </p:cNvSpPr>
          <p:nvPr>
            <p:ph type="sldNum" sz="quarter" idx="4"/>
          </p:nvPr>
        </p:nvSpPr>
        <p:spPr/>
        <p:txBody>
          <a:bodyPr/>
          <a:lstStyle/>
          <a:p>
            <a:fld id="{D2E042B1-D278-4E51-A271-6D683C342161}" type="slidenum">
              <a:rPr lang="zh-CN" altLang="en-US" smtClean="0">
                <a:cs typeface="+mn-ea"/>
              </a:rPr>
              <a:pPr/>
              <a:t>25</a:t>
            </a:fld>
            <a:endParaRPr lang="zh-CN" altLang="en-US">
              <a:cs typeface="+mn-ea"/>
            </a:endParaRPr>
          </a:p>
        </p:txBody>
      </p:sp>
      <p:sp>
        <p:nvSpPr>
          <p:cNvPr id="35" name="文本框 3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1526024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randombar(horizontal)">
                                          <p:cBhvr>
                                            <p:cTn id="26" dur="500"/>
                                            <p:tgtEl>
                                              <p:spTgt spid="3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childTnLst>
                              </p:cTn>
                            </p:par>
                            <p:par>
                              <p:cTn id="30" fill="hold">
                                <p:stCondLst>
                                  <p:cond delay="1000"/>
                                </p:stCondLst>
                                <p:childTnLst>
                                  <p:par>
                                    <p:cTn id="31" presetID="26" presetClass="emph" presetSubtype="0" fill="hold" nodeType="afterEffect">
                                      <p:stCondLst>
                                        <p:cond delay="0"/>
                                      </p:stCondLst>
                                      <p:childTnLst>
                                        <p:animEffect transition="out" filter="fade">
                                          <p:cBhvr>
                                            <p:cTn id="32" dur="500" tmFilter="0, 0; .2, .5; .8, .5; 1, 0"/>
                                            <p:tgtEl>
                                              <p:spTgt spid="27"/>
                                            </p:tgtEl>
                                          </p:cBhvr>
                                        </p:animEffect>
                                        <p:animScale>
                                          <p:cBhvr>
                                            <p:cTn id="33" dur="250" autoRev="1" fill="hold"/>
                                            <p:tgtEl>
                                              <p:spTgt spid="27"/>
                                            </p:tgtEl>
                                          </p:cBhvr>
                                          <p:by x="105000" y="105000"/>
                                        </p:animScale>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par>
                              <p:cTn id="38" fill="hold">
                                <p:stCondLst>
                                  <p:cond delay="2000"/>
                                </p:stCondLst>
                                <p:childTnLst>
                                  <p:par>
                                    <p:cTn id="39" presetID="26" presetClass="emph" presetSubtype="0" fill="hold" nodeType="afterEffect">
                                      <p:stCondLst>
                                        <p:cond delay="0"/>
                                      </p:stCondLst>
                                      <p:childTnLst>
                                        <p:animEffect transition="out" filter="fade">
                                          <p:cBhvr>
                                            <p:cTn id="40" dur="500" tmFilter="0, 0; .2, .5; .8, .5; 1, 0"/>
                                            <p:tgtEl>
                                              <p:spTgt spid="23"/>
                                            </p:tgtEl>
                                          </p:cBhvr>
                                        </p:animEffect>
                                        <p:animScale>
                                          <p:cBhvr>
                                            <p:cTn id="41" dur="250" autoRev="1" fill="hold"/>
                                            <p:tgtEl>
                                              <p:spTgt spid="23"/>
                                            </p:tgtEl>
                                          </p:cBhvr>
                                          <p:by x="105000" y="105000"/>
                                        </p:animScale>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p:stCondLst>
                                  <p:cond delay="3000"/>
                                </p:stCondLst>
                                <p:childTnLst>
                                  <p:par>
                                    <p:cTn id="47" presetID="26" presetClass="emph" presetSubtype="0" fill="hold" nodeType="afterEffect">
                                      <p:stCondLst>
                                        <p:cond delay="0"/>
                                      </p:stCondLst>
                                      <p:childTnLst>
                                        <p:animEffect transition="out" filter="fade">
                                          <p:cBhvr>
                                            <p:cTn id="48" dur="500" tmFilter="0, 0; .2, .5; .8, .5; 1, 0"/>
                                            <p:tgtEl>
                                              <p:spTgt spid="19"/>
                                            </p:tgtEl>
                                          </p:cBhvr>
                                        </p:animEffect>
                                        <p:animScale>
                                          <p:cBhvr>
                                            <p:cTn id="49" dur="250" autoRev="1" fill="hold"/>
                                            <p:tgtEl>
                                              <p:spTgt spid="19"/>
                                            </p:tgtEl>
                                          </p:cBhvr>
                                          <p:by x="105000" y="105000"/>
                                        </p:animScale>
                                      </p:childTnLst>
                                    </p:cTn>
                                  </p:par>
                                </p:childTnLst>
                              </p:cTn>
                            </p:par>
                            <p:par>
                              <p:cTn id="50" fill="hold">
                                <p:stCondLst>
                                  <p:cond delay="3500"/>
                                </p:stCondLst>
                                <p:childTnLst>
                                  <p:par>
                                    <p:cTn id="51" presetID="2" presetClass="entr" presetSubtype="8" accel="50000" fill="hold" grpId="0" nodeType="afterEffect" p14:presetBounceEnd="50000">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14:bounceEnd="50000">
                                          <p:cBhvr additive="base">
                                            <p:cTn id="53" dur="1000" fill="hold"/>
                                            <p:tgtEl>
                                              <p:spTgt spid="41"/>
                                            </p:tgtEl>
                                            <p:attrNameLst>
                                              <p:attrName>ppt_x</p:attrName>
                                            </p:attrNameLst>
                                          </p:cBhvr>
                                          <p:tavLst>
                                            <p:tav tm="0">
                                              <p:val>
                                                <p:strVal val="0-#ppt_w/2"/>
                                              </p:val>
                                            </p:tav>
                                            <p:tav tm="100000">
                                              <p:val>
                                                <p:strVal val="#ppt_x"/>
                                              </p:val>
                                            </p:tav>
                                          </p:tavLst>
                                        </p:anim>
                                        <p:anim calcmode="lin" valueType="num" p14:bounceEnd="50000">
                                          <p:cBhvr additive="base">
                                            <p:cTn id="54" dur="1000" fill="hold"/>
                                            <p:tgtEl>
                                              <p:spTgt spid="41"/>
                                            </p:tgtEl>
                                            <p:attrNameLst>
                                              <p:attrName>ppt_y</p:attrName>
                                            </p:attrNameLst>
                                          </p:cBhvr>
                                          <p:tavLst>
                                            <p:tav tm="0">
                                              <p:val>
                                                <p:strVal val="#ppt_y"/>
                                              </p:val>
                                            </p:tav>
                                            <p:tav tm="100000">
                                              <p:val>
                                                <p:strVal val="#ppt_y"/>
                                              </p:val>
                                            </p:tav>
                                          </p:tavLst>
                                        </p:anim>
                                      </p:childTnLst>
                                    </p:cTn>
                                  </p:par>
                                  <p:par>
                                    <p:cTn id="55" presetID="2" presetClass="entr" presetSubtype="8" accel="50000" fill="hold" grpId="0" nodeType="withEffect" p14:presetBounceEnd="50000">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14:bounceEnd="50000">
                                          <p:cBhvr additive="base">
                                            <p:cTn id="57" dur="1000" fill="hold"/>
                                            <p:tgtEl>
                                              <p:spTgt spid="39"/>
                                            </p:tgtEl>
                                            <p:attrNameLst>
                                              <p:attrName>ppt_x</p:attrName>
                                            </p:attrNameLst>
                                          </p:cBhvr>
                                          <p:tavLst>
                                            <p:tav tm="0">
                                              <p:val>
                                                <p:strVal val="0-#ppt_w/2"/>
                                              </p:val>
                                            </p:tav>
                                            <p:tav tm="100000">
                                              <p:val>
                                                <p:strVal val="#ppt_x"/>
                                              </p:val>
                                            </p:tav>
                                          </p:tavLst>
                                        </p:anim>
                                        <p:anim calcmode="lin" valueType="num" p14:bounceEnd="50000">
                                          <p:cBhvr additive="base">
                                            <p:cTn id="58" dur="1000" fill="hold"/>
                                            <p:tgtEl>
                                              <p:spTgt spid="39"/>
                                            </p:tgtEl>
                                            <p:attrNameLst>
                                              <p:attrName>ppt_y</p:attrName>
                                            </p:attrNameLst>
                                          </p:cBhvr>
                                          <p:tavLst>
                                            <p:tav tm="0">
                                              <p:val>
                                                <p:strVal val="#ppt_y"/>
                                              </p:val>
                                            </p:tav>
                                            <p:tav tm="100000">
                                              <p:val>
                                                <p:strVal val="#ppt_y"/>
                                              </p:val>
                                            </p:tav>
                                          </p:tavLst>
                                        </p:anim>
                                      </p:childTnLst>
                                    </p:cTn>
                                  </p:par>
                                  <p:par>
                                    <p:cTn id="59" presetID="2" presetClass="entr" presetSubtype="8" accel="50000" fill="hold" grpId="0" nodeType="withEffect" p14:presetBounceEnd="50000">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14:bounceEnd="50000">
                                          <p:cBhvr additive="base">
                                            <p:cTn id="61" dur="1000" fill="hold"/>
                                            <p:tgtEl>
                                              <p:spTgt spid="37"/>
                                            </p:tgtEl>
                                            <p:attrNameLst>
                                              <p:attrName>ppt_x</p:attrName>
                                            </p:attrNameLst>
                                          </p:cBhvr>
                                          <p:tavLst>
                                            <p:tav tm="0">
                                              <p:val>
                                                <p:strVal val="0-#ppt_w/2"/>
                                              </p:val>
                                            </p:tav>
                                            <p:tav tm="100000">
                                              <p:val>
                                                <p:strVal val="#ppt_x"/>
                                              </p:val>
                                            </p:tav>
                                          </p:tavLst>
                                        </p:anim>
                                        <p:anim calcmode="lin" valueType="num" p14:bounceEnd="50000">
                                          <p:cBhvr additive="base">
                                            <p:cTn id="62" dur="1000" fill="hold"/>
                                            <p:tgtEl>
                                              <p:spTgt spid="37"/>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14" presetClass="entr" presetSubtype="10" fill="hold" grpId="0" nodeType="afterEffect">
                                      <p:stCondLst>
                                        <p:cond delay="0"/>
                                      </p:stCondLst>
                                      <p:iterate type="lt">
                                        <p:tmPct val="10000"/>
                                      </p:iterate>
                                      <p:childTnLst>
                                        <p:set>
                                          <p:cBhvr>
                                            <p:cTn id="65" dur="1" fill="hold">
                                              <p:stCondLst>
                                                <p:cond delay="0"/>
                                              </p:stCondLst>
                                            </p:cTn>
                                            <p:tgtEl>
                                              <p:spTgt spid="36"/>
                                            </p:tgtEl>
                                            <p:attrNameLst>
                                              <p:attrName>style.visibility</p:attrName>
                                            </p:attrNameLst>
                                          </p:cBhvr>
                                          <p:to>
                                            <p:strVal val="visible"/>
                                          </p:to>
                                        </p:set>
                                        <p:animEffect transition="in" filter="randombar(horizontal)">
                                          <p:cBhvr>
                                            <p:cTn id="66" dur="500"/>
                                            <p:tgtEl>
                                              <p:spTgt spid="36"/>
                                            </p:tgtEl>
                                          </p:cBhvr>
                                        </p:animEffect>
                                      </p:childTnLst>
                                    </p:cTn>
                                  </p:par>
                                  <p:par>
                                    <p:cTn id="67" presetID="14" presetClass="entr" presetSubtype="10" fill="hold" grpId="0" nodeType="withEffect">
                                      <p:stCondLst>
                                        <p:cond delay="0"/>
                                      </p:stCondLst>
                                      <p:iterate type="lt">
                                        <p:tmPct val="10000"/>
                                      </p:iterate>
                                      <p:childTnLst>
                                        <p:set>
                                          <p:cBhvr>
                                            <p:cTn id="68" dur="1" fill="hold">
                                              <p:stCondLst>
                                                <p:cond delay="0"/>
                                              </p:stCondLst>
                                            </p:cTn>
                                            <p:tgtEl>
                                              <p:spTgt spid="38"/>
                                            </p:tgtEl>
                                            <p:attrNameLst>
                                              <p:attrName>style.visibility</p:attrName>
                                            </p:attrNameLst>
                                          </p:cBhvr>
                                          <p:to>
                                            <p:strVal val="visible"/>
                                          </p:to>
                                        </p:set>
                                        <p:animEffect transition="in" filter="randombar(horizontal)">
                                          <p:cBhvr>
                                            <p:cTn id="69" dur="500"/>
                                            <p:tgtEl>
                                              <p:spTgt spid="38"/>
                                            </p:tgtEl>
                                          </p:cBhvr>
                                        </p:animEffect>
                                      </p:childTnLst>
                                    </p:cTn>
                                  </p:par>
                                  <p:par>
                                    <p:cTn id="70" presetID="14" presetClass="entr" presetSubtype="10" fill="hold" grpId="0" nodeType="withEffect">
                                      <p:stCondLst>
                                        <p:cond delay="0"/>
                                      </p:stCondLst>
                                      <p:iterate type="lt">
                                        <p:tmPct val="10000"/>
                                      </p:iterate>
                                      <p:childTnLst>
                                        <p:set>
                                          <p:cBhvr>
                                            <p:cTn id="71" dur="1" fill="hold">
                                              <p:stCondLst>
                                                <p:cond delay="0"/>
                                              </p:stCondLst>
                                            </p:cTn>
                                            <p:tgtEl>
                                              <p:spTgt spid="40"/>
                                            </p:tgtEl>
                                            <p:attrNameLst>
                                              <p:attrName>style.visibility</p:attrName>
                                            </p:attrNameLst>
                                          </p:cBhvr>
                                          <p:to>
                                            <p:strVal val="visible"/>
                                          </p:to>
                                        </p:set>
                                        <p:animEffect transition="in" filter="randombar(horizontal)">
                                          <p:cBhvr>
                                            <p:cTn id="72" dur="500"/>
                                            <p:tgtEl>
                                              <p:spTgt spid="40"/>
                                            </p:tgtEl>
                                          </p:cBhvr>
                                        </p:animEffect>
                                      </p:childTnLst>
                                    </p:cTn>
                                  </p:par>
                                </p:childTnLst>
                              </p:cTn>
                            </p:par>
                            <p:par>
                              <p:cTn id="73" fill="hold">
                                <p:stCondLst>
                                  <p:cond delay="7050"/>
                                </p:stCondLst>
                                <p:childTnLst>
                                  <p:par>
                                    <p:cTn id="74" presetID="22" presetClass="entr" presetSubtype="4"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2" grpId="0"/>
          <p:bldP spid="36" grpId="0"/>
          <p:bldP spid="37" grpId="0"/>
          <p:bldP spid="38" grpId="0"/>
          <p:bldP spid="39" grpId="0"/>
          <p:bldP spid="40" grpId="0"/>
          <p:bldP spid="41"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randombar(horizontal)">
                                          <p:cBhvr>
                                            <p:cTn id="26" dur="500"/>
                                            <p:tgtEl>
                                              <p:spTgt spid="31"/>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randombar(horizontal)">
                                          <p:cBhvr>
                                            <p:cTn id="29" dur="500"/>
                                            <p:tgtEl>
                                              <p:spTgt spid="32"/>
                                            </p:tgtEl>
                                          </p:cBhvr>
                                        </p:animEffect>
                                      </p:childTnLst>
                                    </p:cTn>
                                  </p:par>
                                </p:childTnLst>
                              </p:cTn>
                            </p:par>
                            <p:par>
                              <p:cTn id="30" fill="hold">
                                <p:stCondLst>
                                  <p:cond delay="1000"/>
                                </p:stCondLst>
                                <p:childTnLst>
                                  <p:par>
                                    <p:cTn id="31" presetID="26" presetClass="emph" presetSubtype="0" fill="hold" nodeType="afterEffect">
                                      <p:stCondLst>
                                        <p:cond delay="0"/>
                                      </p:stCondLst>
                                      <p:childTnLst>
                                        <p:animEffect transition="out" filter="fade">
                                          <p:cBhvr>
                                            <p:cTn id="32" dur="500" tmFilter="0, 0; .2, .5; .8, .5; 1, 0"/>
                                            <p:tgtEl>
                                              <p:spTgt spid="27"/>
                                            </p:tgtEl>
                                          </p:cBhvr>
                                        </p:animEffect>
                                        <p:animScale>
                                          <p:cBhvr>
                                            <p:cTn id="33" dur="250" autoRev="1" fill="hold"/>
                                            <p:tgtEl>
                                              <p:spTgt spid="27"/>
                                            </p:tgtEl>
                                          </p:cBhvr>
                                          <p:by x="105000" y="105000"/>
                                        </p:animScale>
                                      </p:childTnLst>
                                    </p:cTn>
                                  </p:par>
                                </p:childTnLst>
                              </p:cTn>
                            </p:par>
                            <p:par>
                              <p:cTn id="34" fill="hold">
                                <p:stCondLst>
                                  <p:cond delay="1500"/>
                                </p:stCondLst>
                                <p:childTnLst>
                                  <p:par>
                                    <p:cTn id="35" presetID="22" presetClass="entr" presetSubtype="4"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par>
                              <p:cTn id="38" fill="hold">
                                <p:stCondLst>
                                  <p:cond delay="2000"/>
                                </p:stCondLst>
                                <p:childTnLst>
                                  <p:par>
                                    <p:cTn id="39" presetID="26" presetClass="emph" presetSubtype="0" fill="hold" nodeType="afterEffect">
                                      <p:stCondLst>
                                        <p:cond delay="0"/>
                                      </p:stCondLst>
                                      <p:childTnLst>
                                        <p:animEffect transition="out" filter="fade">
                                          <p:cBhvr>
                                            <p:cTn id="40" dur="500" tmFilter="0, 0; .2, .5; .8, .5; 1, 0"/>
                                            <p:tgtEl>
                                              <p:spTgt spid="23"/>
                                            </p:tgtEl>
                                          </p:cBhvr>
                                        </p:animEffect>
                                        <p:animScale>
                                          <p:cBhvr>
                                            <p:cTn id="41" dur="250" autoRev="1" fill="hold"/>
                                            <p:tgtEl>
                                              <p:spTgt spid="23"/>
                                            </p:tgtEl>
                                          </p:cBhvr>
                                          <p:by x="105000" y="105000"/>
                                        </p:animScale>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down)">
                                          <p:cBhvr>
                                            <p:cTn id="45" dur="500"/>
                                            <p:tgtEl>
                                              <p:spTgt spid="34"/>
                                            </p:tgtEl>
                                          </p:cBhvr>
                                        </p:animEffect>
                                      </p:childTnLst>
                                    </p:cTn>
                                  </p:par>
                                </p:childTnLst>
                              </p:cTn>
                            </p:par>
                            <p:par>
                              <p:cTn id="46" fill="hold">
                                <p:stCondLst>
                                  <p:cond delay="3000"/>
                                </p:stCondLst>
                                <p:childTnLst>
                                  <p:par>
                                    <p:cTn id="47" presetID="26" presetClass="emph" presetSubtype="0" fill="hold" nodeType="afterEffect">
                                      <p:stCondLst>
                                        <p:cond delay="0"/>
                                      </p:stCondLst>
                                      <p:childTnLst>
                                        <p:animEffect transition="out" filter="fade">
                                          <p:cBhvr>
                                            <p:cTn id="48" dur="500" tmFilter="0, 0; .2, .5; .8, .5; 1, 0"/>
                                            <p:tgtEl>
                                              <p:spTgt spid="19"/>
                                            </p:tgtEl>
                                          </p:cBhvr>
                                        </p:animEffect>
                                        <p:animScale>
                                          <p:cBhvr>
                                            <p:cTn id="49" dur="250" autoRev="1" fill="hold"/>
                                            <p:tgtEl>
                                              <p:spTgt spid="19"/>
                                            </p:tgtEl>
                                          </p:cBhvr>
                                          <p:by x="105000" y="105000"/>
                                        </p:animScale>
                                      </p:childTnLst>
                                    </p:cTn>
                                  </p:par>
                                </p:childTnLst>
                              </p:cTn>
                            </p:par>
                            <p:par>
                              <p:cTn id="50" fill="hold">
                                <p:stCondLst>
                                  <p:cond delay="3500"/>
                                </p:stCondLst>
                                <p:childTnLst>
                                  <p:par>
                                    <p:cTn id="51" presetID="2" presetClass="entr" presetSubtype="8" accel="5000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1000" fill="hold"/>
                                            <p:tgtEl>
                                              <p:spTgt spid="41"/>
                                            </p:tgtEl>
                                            <p:attrNameLst>
                                              <p:attrName>ppt_x</p:attrName>
                                            </p:attrNameLst>
                                          </p:cBhvr>
                                          <p:tavLst>
                                            <p:tav tm="0">
                                              <p:val>
                                                <p:strVal val="0-#ppt_w/2"/>
                                              </p:val>
                                            </p:tav>
                                            <p:tav tm="100000">
                                              <p:val>
                                                <p:strVal val="#ppt_x"/>
                                              </p:val>
                                            </p:tav>
                                          </p:tavLst>
                                        </p:anim>
                                        <p:anim calcmode="lin" valueType="num">
                                          <p:cBhvr additive="base">
                                            <p:cTn id="54" dur="1000" fill="hold"/>
                                            <p:tgtEl>
                                              <p:spTgt spid="41"/>
                                            </p:tgtEl>
                                            <p:attrNameLst>
                                              <p:attrName>ppt_y</p:attrName>
                                            </p:attrNameLst>
                                          </p:cBhvr>
                                          <p:tavLst>
                                            <p:tav tm="0">
                                              <p:val>
                                                <p:strVal val="#ppt_y"/>
                                              </p:val>
                                            </p:tav>
                                            <p:tav tm="100000">
                                              <p:val>
                                                <p:strVal val="#ppt_y"/>
                                              </p:val>
                                            </p:tav>
                                          </p:tavLst>
                                        </p:anim>
                                      </p:childTnLst>
                                    </p:cTn>
                                  </p:par>
                                  <p:par>
                                    <p:cTn id="55" presetID="2" presetClass="entr" presetSubtype="8" accel="5000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additive="base">
                                            <p:cTn id="57" dur="1000" fill="hold"/>
                                            <p:tgtEl>
                                              <p:spTgt spid="39"/>
                                            </p:tgtEl>
                                            <p:attrNameLst>
                                              <p:attrName>ppt_x</p:attrName>
                                            </p:attrNameLst>
                                          </p:cBhvr>
                                          <p:tavLst>
                                            <p:tav tm="0">
                                              <p:val>
                                                <p:strVal val="0-#ppt_w/2"/>
                                              </p:val>
                                            </p:tav>
                                            <p:tav tm="100000">
                                              <p:val>
                                                <p:strVal val="#ppt_x"/>
                                              </p:val>
                                            </p:tav>
                                          </p:tavLst>
                                        </p:anim>
                                        <p:anim calcmode="lin" valueType="num">
                                          <p:cBhvr additive="base">
                                            <p:cTn id="58" dur="1000" fill="hold"/>
                                            <p:tgtEl>
                                              <p:spTgt spid="39"/>
                                            </p:tgtEl>
                                            <p:attrNameLst>
                                              <p:attrName>ppt_y</p:attrName>
                                            </p:attrNameLst>
                                          </p:cBhvr>
                                          <p:tavLst>
                                            <p:tav tm="0">
                                              <p:val>
                                                <p:strVal val="#ppt_y"/>
                                              </p:val>
                                            </p:tav>
                                            <p:tav tm="100000">
                                              <p:val>
                                                <p:strVal val="#ppt_y"/>
                                              </p:val>
                                            </p:tav>
                                          </p:tavLst>
                                        </p:anim>
                                      </p:childTnLst>
                                    </p:cTn>
                                  </p:par>
                                  <p:par>
                                    <p:cTn id="59" presetID="2" presetClass="entr" presetSubtype="8" accel="5000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1000" fill="hold"/>
                                            <p:tgtEl>
                                              <p:spTgt spid="37"/>
                                            </p:tgtEl>
                                            <p:attrNameLst>
                                              <p:attrName>ppt_x</p:attrName>
                                            </p:attrNameLst>
                                          </p:cBhvr>
                                          <p:tavLst>
                                            <p:tav tm="0">
                                              <p:val>
                                                <p:strVal val="0-#ppt_w/2"/>
                                              </p:val>
                                            </p:tav>
                                            <p:tav tm="100000">
                                              <p:val>
                                                <p:strVal val="#ppt_x"/>
                                              </p:val>
                                            </p:tav>
                                          </p:tavLst>
                                        </p:anim>
                                        <p:anim calcmode="lin" valueType="num">
                                          <p:cBhvr additive="base">
                                            <p:cTn id="62" dur="1000" fill="hold"/>
                                            <p:tgtEl>
                                              <p:spTgt spid="37"/>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14" presetClass="entr" presetSubtype="10" fill="hold" grpId="0" nodeType="afterEffect">
                                      <p:stCondLst>
                                        <p:cond delay="0"/>
                                      </p:stCondLst>
                                      <p:iterate type="lt">
                                        <p:tmPct val="10000"/>
                                      </p:iterate>
                                      <p:childTnLst>
                                        <p:set>
                                          <p:cBhvr>
                                            <p:cTn id="65" dur="1" fill="hold">
                                              <p:stCondLst>
                                                <p:cond delay="0"/>
                                              </p:stCondLst>
                                            </p:cTn>
                                            <p:tgtEl>
                                              <p:spTgt spid="36"/>
                                            </p:tgtEl>
                                            <p:attrNameLst>
                                              <p:attrName>style.visibility</p:attrName>
                                            </p:attrNameLst>
                                          </p:cBhvr>
                                          <p:to>
                                            <p:strVal val="visible"/>
                                          </p:to>
                                        </p:set>
                                        <p:animEffect transition="in" filter="randombar(horizontal)">
                                          <p:cBhvr>
                                            <p:cTn id="66" dur="500"/>
                                            <p:tgtEl>
                                              <p:spTgt spid="36"/>
                                            </p:tgtEl>
                                          </p:cBhvr>
                                        </p:animEffect>
                                      </p:childTnLst>
                                    </p:cTn>
                                  </p:par>
                                  <p:par>
                                    <p:cTn id="67" presetID="14" presetClass="entr" presetSubtype="10" fill="hold" grpId="0" nodeType="withEffect">
                                      <p:stCondLst>
                                        <p:cond delay="0"/>
                                      </p:stCondLst>
                                      <p:iterate type="lt">
                                        <p:tmPct val="10000"/>
                                      </p:iterate>
                                      <p:childTnLst>
                                        <p:set>
                                          <p:cBhvr>
                                            <p:cTn id="68" dur="1" fill="hold">
                                              <p:stCondLst>
                                                <p:cond delay="0"/>
                                              </p:stCondLst>
                                            </p:cTn>
                                            <p:tgtEl>
                                              <p:spTgt spid="38"/>
                                            </p:tgtEl>
                                            <p:attrNameLst>
                                              <p:attrName>style.visibility</p:attrName>
                                            </p:attrNameLst>
                                          </p:cBhvr>
                                          <p:to>
                                            <p:strVal val="visible"/>
                                          </p:to>
                                        </p:set>
                                        <p:animEffect transition="in" filter="randombar(horizontal)">
                                          <p:cBhvr>
                                            <p:cTn id="69" dur="500"/>
                                            <p:tgtEl>
                                              <p:spTgt spid="38"/>
                                            </p:tgtEl>
                                          </p:cBhvr>
                                        </p:animEffect>
                                      </p:childTnLst>
                                    </p:cTn>
                                  </p:par>
                                  <p:par>
                                    <p:cTn id="70" presetID="14" presetClass="entr" presetSubtype="10" fill="hold" grpId="0" nodeType="withEffect">
                                      <p:stCondLst>
                                        <p:cond delay="0"/>
                                      </p:stCondLst>
                                      <p:iterate type="lt">
                                        <p:tmPct val="10000"/>
                                      </p:iterate>
                                      <p:childTnLst>
                                        <p:set>
                                          <p:cBhvr>
                                            <p:cTn id="71" dur="1" fill="hold">
                                              <p:stCondLst>
                                                <p:cond delay="0"/>
                                              </p:stCondLst>
                                            </p:cTn>
                                            <p:tgtEl>
                                              <p:spTgt spid="40"/>
                                            </p:tgtEl>
                                            <p:attrNameLst>
                                              <p:attrName>style.visibility</p:attrName>
                                            </p:attrNameLst>
                                          </p:cBhvr>
                                          <p:to>
                                            <p:strVal val="visible"/>
                                          </p:to>
                                        </p:set>
                                        <p:animEffect transition="in" filter="randombar(horizontal)">
                                          <p:cBhvr>
                                            <p:cTn id="72" dur="500"/>
                                            <p:tgtEl>
                                              <p:spTgt spid="40"/>
                                            </p:tgtEl>
                                          </p:cBhvr>
                                        </p:animEffect>
                                      </p:childTnLst>
                                    </p:cTn>
                                  </p:par>
                                </p:childTnLst>
                              </p:cTn>
                            </p:par>
                            <p:par>
                              <p:cTn id="73" fill="hold">
                                <p:stCondLst>
                                  <p:cond delay="7050"/>
                                </p:stCondLst>
                                <p:childTnLst>
                                  <p:par>
                                    <p:cTn id="74" presetID="22" presetClass="entr" presetSubtype="4"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2" grpId="0"/>
          <p:bldP spid="36" grpId="0"/>
          <p:bldP spid="37" grpId="0"/>
          <p:bldP spid="38" grpId="0"/>
          <p:bldP spid="39" grpId="0"/>
          <p:bldP spid="40" grpId="0"/>
          <p:bldP spid="41" grpId="0"/>
          <p:bldP spid="3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307753" y="4084251"/>
            <a:ext cx="1210588" cy="400110"/>
          </a:xfrm>
          <a:prstGeom prst="rect">
            <a:avLst/>
          </a:prstGeom>
          <a:noFill/>
        </p:spPr>
        <p:txBody>
          <a:bodyPr wrap="none" rtlCol="0">
            <a:spAutoFit/>
          </a:bodyPr>
          <a:lstStyle/>
          <a:p>
            <a:pPr algn="r"/>
            <a:r>
              <a:rPr lang="zh-CN" altLang="en-US" sz="2000" dirty="0">
                <a:solidFill>
                  <a:schemeClr val="bg1"/>
                </a:solidFill>
                <a:latin typeface="+mn-ea"/>
                <a:cs typeface="+mn-ea"/>
              </a:rPr>
              <a:t>标题内容</a:t>
            </a:r>
          </a:p>
        </p:txBody>
      </p:sp>
      <p:sp>
        <p:nvSpPr>
          <p:cNvPr id="5" name="TextBox 3"/>
          <p:cNvSpPr txBox="1"/>
          <p:nvPr/>
        </p:nvSpPr>
        <p:spPr>
          <a:xfrm>
            <a:off x="8377141" y="4065917"/>
            <a:ext cx="1210588" cy="400110"/>
          </a:xfrm>
          <a:prstGeom prst="rect">
            <a:avLst/>
          </a:prstGeom>
          <a:noFill/>
        </p:spPr>
        <p:txBody>
          <a:bodyPr wrap="none" rtlCol="0">
            <a:spAutoFit/>
          </a:bodyPr>
          <a:lstStyle/>
          <a:p>
            <a:pPr algn="r"/>
            <a:r>
              <a:rPr lang="zh-CN" altLang="en-US" sz="2000" dirty="0">
                <a:solidFill>
                  <a:schemeClr val="bg1"/>
                </a:solidFill>
                <a:latin typeface="+mn-ea"/>
                <a:cs typeface="+mn-ea"/>
              </a:rPr>
              <a:t>标题内容</a:t>
            </a:r>
          </a:p>
        </p:txBody>
      </p:sp>
      <p:sp>
        <p:nvSpPr>
          <p:cNvPr id="6" name="椭圆 34"/>
          <p:cNvSpPr/>
          <p:nvPr/>
        </p:nvSpPr>
        <p:spPr>
          <a:xfrm rot="16200000">
            <a:off x="4961481" y="3760716"/>
            <a:ext cx="1221732" cy="157121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bg1"/>
              </a:solidFill>
              <a:latin typeface="+mn-ea"/>
              <a:cs typeface="+mn-ea"/>
            </a:endParaRPr>
          </a:p>
        </p:txBody>
      </p:sp>
      <p:grpSp>
        <p:nvGrpSpPr>
          <p:cNvPr id="7" name="组合 6"/>
          <p:cNvGrpSpPr/>
          <p:nvPr/>
        </p:nvGrpSpPr>
        <p:grpSpPr>
          <a:xfrm rot="5400000">
            <a:off x="6882891" y="3726869"/>
            <a:ext cx="1203627" cy="1563792"/>
            <a:chOff x="4020870" y="2194485"/>
            <a:chExt cx="1102258" cy="1432090"/>
          </a:xfrm>
          <a:effectLst>
            <a:outerShdw blurRad="444500" dist="254000" dir="8100000" algn="tr" rotWithShape="0">
              <a:prstClr val="black">
                <a:alpha val="50000"/>
              </a:prstClr>
            </a:outerShdw>
          </a:effectLst>
        </p:grpSpPr>
        <p:sp>
          <p:nvSpPr>
            <p:cNvPr id="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sp>
          <p:nvSpPr>
            <p:cNvPr id="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9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grpSp>
      <p:sp>
        <p:nvSpPr>
          <p:cNvPr id="10" name="TextBox 14"/>
          <p:cNvSpPr txBox="1"/>
          <p:nvPr/>
        </p:nvSpPr>
        <p:spPr>
          <a:xfrm>
            <a:off x="1095250" y="4542638"/>
            <a:ext cx="3560590" cy="543867"/>
          </a:xfrm>
          <a:prstGeom prst="rect">
            <a:avLst/>
          </a:prstGeom>
          <a:noFill/>
        </p:spPr>
        <p:txBody>
          <a:bodyPr wrap="none" rtlCol="0">
            <a:spAutoFit/>
          </a:bodyPr>
          <a:lstStyle/>
          <a:p>
            <a:pPr algn="r">
              <a:defRPr/>
            </a:pPr>
            <a:r>
              <a:rPr lang="zh-CN" altLang="en-US" sz="1467" dirty="0">
                <a:solidFill>
                  <a:schemeClr val="bg1"/>
                </a:solidFill>
                <a:latin typeface="+mn-ea"/>
                <a:cs typeface="+mn-ea"/>
              </a:rPr>
              <a:t>单击此处添加简短说明，添加简短文字，</a:t>
            </a:r>
            <a:endParaRPr lang="en-US" altLang="zh-CN" sz="1467" dirty="0">
              <a:solidFill>
                <a:schemeClr val="bg1"/>
              </a:solidFill>
              <a:latin typeface="+mn-ea"/>
              <a:cs typeface="+mn-ea"/>
            </a:endParaRPr>
          </a:p>
          <a:p>
            <a:pPr algn="r">
              <a:defRPr/>
            </a:pPr>
            <a:r>
              <a:rPr lang="zh-CN" altLang="en-US" sz="1467" dirty="0">
                <a:solidFill>
                  <a:schemeClr val="bg1"/>
                </a:solidFill>
                <a:latin typeface="+mn-ea"/>
                <a:cs typeface="+mn-ea"/>
              </a:rPr>
              <a:t>具体文字添加此处。</a:t>
            </a:r>
            <a:endParaRPr lang="en-US" altLang="zh-CN" sz="1467" dirty="0">
              <a:solidFill>
                <a:schemeClr val="bg1"/>
              </a:solidFill>
              <a:latin typeface="+mn-ea"/>
              <a:cs typeface="+mn-ea"/>
            </a:endParaRPr>
          </a:p>
        </p:txBody>
      </p:sp>
      <p:sp>
        <p:nvSpPr>
          <p:cNvPr id="11" name="TextBox 16"/>
          <p:cNvSpPr txBox="1"/>
          <p:nvPr/>
        </p:nvSpPr>
        <p:spPr>
          <a:xfrm>
            <a:off x="8304246" y="4498353"/>
            <a:ext cx="3560590" cy="543867"/>
          </a:xfrm>
          <a:prstGeom prst="rect">
            <a:avLst/>
          </a:prstGeom>
          <a:noFill/>
        </p:spPr>
        <p:txBody>
          <a:bodyPr wrap="none" rtlCol="0">
            <a:spAutoFit/>
          </a:bodyPr>
          <a:lstStyle/>
          <a:p>
            <a:pPr>
              <a:defRPr/>
            </a:pPr>
            <a:r>
              <a:rPr lang="zh-CN" altLang="en-US" sz="1467" dirty="0">
                <a:solidFill>
                  <a:schemeClr val="bg1"/>
                </a:solidFill>
                <a:latin typeface="+mn-ea"/>
                <a:cs typeface="+mn-ea"/>
              </a:rPr>
              <a:t>单击此处添加简短说明，添加简短文字，</a:t>
            </a:r>
            <a:endParaRPr lang="en-US" altLang="zh-CN" sz="1467" dirty="0">
              <a:solidFill>
                <a:schemeClr val="bg1"/>
              </a:solidFill>
              <a:latin typeface="+mn-ea"/>
              <a:cs typeface="+mn-ea"/>
            </a:endParaRPr>
          </a:p>
          <a:p>
            <a:pPr>
              <a:defRPr/>
            </a:pPr>
            <a:r>
              <a:rPr lang="zh-CN" altLang="en-US" sz="1467" dirty="0">
                <a:solidFill>
                  <a:schemeClr val="bg1"/>
                </a:solidFill>
                <a:latin typeface="+mn-ea"/>
                <a:cs typeface="+mn-ea"/>
              </a:rPr>
              <a:t>具体文字添加此处。</a:t>
            </a:r>
            <a:endParaRPr lang="en-US" altLang="zh-CN" sz="1467" dirty="0">
              <a:solidFill>
                <a:schemeClr val="bg1"/>
              </a:solidFill>
              <a:latin typeface="+mn-ea"/>
              <a:cs typeface="+mn-ea"/>
            </a:endParaRPr>
          </a:p>
        </p:txBody>
      </p:sp>
      <p:sp>
        <p:nvSpPr>
          <p:cNvPr id="12" name="TextBox 17"/>
          <p:cNvSpPr txBox="1"/>
          <p:nvPr/>
        </p:nvSpPr>
        <p:spPr>
          <a:xfrm>
            <a:off x="2804974" y="2326039"/>
            <a:ext cx="1210588" cy="400110"/>
          </a:xfrm>
          <a:prstGeom prst="rect">
            <a:avLst/>
          </a:prstGeom>
          <a:noFill/>
        </p:spPr>
        <p:txBody>
          <a:bodyPr wrap="none" rtlCol="0">
            <a:spAutoFit/>
          </a:bodyPr>
          <a:lstStyle/>
          <a:p>
            <a:pPr algn="r"/>
            <a:r>
              <a:rPr lang="zh-CN" altLang="en-US" sz="2000" dirty="0">
                <a:solidFill>
                  <a:schemeClr val="bg1"/>
                </a:solidFill>
                <a:latin typeface="+mn-ea"/>
                <a:cs typeface="+mn-ea"/>
              </a:rPr>
              <a:t>标题内容</a:t>
            </a:r>
          </a:p>
        </p:txBody>
      </p:sp>
      <p:sp>
        <p:nvSpPr>
          <p:cNvPr id="13" name="TextBox 18"/>
          <p:cNvSpPr txBox="1"/>
          <p:nvPr/>
        </p:nvSpPr>
        <p:spPr>
          <a:xfrm>
            <a:off x="7741070" y="2372883"/>
            <a:ext cx="1210588" cy="400110"/>
          </a:xfrm>
          <a:prstGeom prst="rect">
            <a:avLst/>
          </a:prstGeom>
          <a:noFill/>
        </p:spPr>
        <p:txBody>
          <a:bodyPr wrap="none" rtlCol="0">
            <a:spAutoFit/>
          </a:bodyPr>
          <a:lstStyle/>
          <a:p>
            <a:pPr algn="r"/>
            <a:r>
              <a:rPr lang="zh-CN" altLang="en-US" sz="2000" dirty="0">
                <a:solidFill>
                  <a:schemeClr val="bg1"/>
                </a:solidFill>
                <a:latin typeface="+mn-ea"/>
                <a:cs typeface="+mn-ea"/>
              </a:rPr>
              <a:t>标题内容</a:t>
            </a:r>
          </a:p>
        </p:txBody>
      </p:sp>
      <p:sp>
        <p:nvSpPr>
          <p:cNvPr id="14" name="椭圆 34"/>
          <p:cNvSpPr/>
          <p:nvPr/>
        </p:nvSpPr>
        <p:spPr>
          <a:xfrm rot="5400000">
            <a:off x="6132385" y="2032390"/>
            <a:ext cx="1221731" cy="157121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bg1"/>
              </a:solidFill>
              <a:latin typeface="+mn-ea"/>
              <a:cs typeface="+mn-ea"/>
            </a:endParaRPr>
          </a:p>
        </p:txBody>
      </p:sp>
      <p:grpSp>
        <p:nvGrpSpPr>
          <p:cNvPr id="15" name="组合 14"/>
          <p:cNvGrpSpPr/>
          <p:nvPr/>
        </p:nvGrpSpPr>
        <p:grpSpPr>
          <a:xfrm rot="16200000">
            <a:off x="4262763" y="2000780"/>
            <a:ext cx="1203627" cy="1563792"/>
            <a:chOff x="4020870" y="2194485"/>
            <a:chExt cx="1102258" cy="1432090"/>
          </a:xfrm>
          <a:effectLst>
            <a:outerShdw blurRad="444500" dist="254000" dir="8100000" algn="tr" rotWithShape="0">
              <a:prstClr val="black">
                <a:alpha val="50000"/>
              </a:prstClr>
            </a:outerShdw>
          </a:effectLst>
        </p:grpSpPr>
        <p:sp>
          <p:nvSpPr>
            <p:cNvPr id="1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sp>
          <p:nvSpPr>
            <p:cNvPr id="1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69000">
                  <a:schemeClr val="bg1">
                    <a:lumMod val="95000"/>
                  </a:schemeClr>
                </a:gs>
                <a:gs pos="100000">
                  <a:schemeClr val="bg1">
                    <a:lumMod val="9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7">
                <a:solidFill>
                  <a:schemeClr val="bg1"/>
                </a:solidFill>
                <a:latin typeface="+mn-ea"/>
                <a:cs typeface="+mn-ea"/>
              </a:endParaRPr>
            </a:p>
          </p:txBody>
        </p:sp>
      </p:grpSp>
      <p:sp>
        <p:nvSpPr>
          <p:cNvPr id="18" name="TextBox 23"/>
          <p:cNvSpPr txBox="1"/>
          <p:nvPr/>
        </p:nvSpPr>
        <p:spPr>
          <a:xfrm>
            <a:off x="7625436" y="2756926"/>
            <a:ext cx="3560590" cy="543867"/>
          </a:xfrm>
          <a:prstGeom prst="rect">
            <a:avLst/>
          </a:prstGeom>
          <a:noFill/>
        </p:spPr>
        <p:txBody>
          <a:bodyPr wrap="none" rtlCol="0">
            <a:spAutoFit/>
          </a:bodyPr>
          <a:lstStyle/>
          <a:p>
            <a:pPr>
              <a:defRPr/>
            </a:pPr>
            <a:r>
              <a:rPr lang="zh-CN" altLang="en-US" sz="1467" dirty="0">
                <a:solidFill>
                  <a:schemeClr val="bg1"/>
                </a:solidFill>
                <a:latin typeface="+mn-ea"/>
                <a:cs typeface="+mn-ea"/>
              </a:rPr>
              <a:t>单击此处添加简短说明，添加简短文字，</a:t>
            </a:r>
            <a:endParaRPr lang="en-US" altLang="zh-CN" sz="1467" dirty="0">
              <a:solidFill>
                <a:schemeClr val="bg1"/>
              </a:solidFill>
              <a:latin typeface="+mn-ea"/>
              <a:cs typeface="+mn-ea"/>
            </a:endParaRPr>
          </a:p>
          <a:p>
            <a:pPr>
              <a:defRPr/>
            </a:pPr>
            <a:r>
              <a:rPr lang="zh-CN" altLang="en-US" sz="1467" dirty="0">
                <a:solidFill>
                  <a:schemeClr val="bg1"/>
                </a:solidFill>
                <a:latin typeface="+mn-ea"/>
                <a:cs typeface="+mn-ea"/>
              </a:rPr>
              <a:t>具体文字添加此处。</a:t>
            </a:r>
            <a:endParaRPr lang="en-US" altLang="zh-CN" sz="1467" dirty="0">
              <a:solidFill>
                <a:schemeClr val="bg1"/>
              </a:solidFill>
              <a:latin typeface="+mn-ea"/>
              <a:cs typeface="+mn-ea"/>
            </a:endParaRPr>
          </a:p>
        </p:txBody>
      </p:sp>
      <p:sp>
        <p:nvSpPr>
          <p:cNvPr id="19" name="TextBox 24"/>
          <p:cNvSpPr txBox="1"/>
          <p:nvPr/>
        </p:nvSpPr>
        <p:spPr>
          <a:xfrm>
            <a:off x="550982" y="2761270"/>
            <a:ext cx="3560590" cy="543867"/>
          </a:xfrm>
          <a:prstGeom prst="rect">
            <a:avLst/>
          </a:prstGeom>
          <a:noFill/>
        </p:spPr>
        <p:txBody>
          <a:bodyPr wrap="none" rtlCol="0">
            <a:spAutoFit/>
          </a:bodyPr>
          <a:lstStyle/>
          <a:p>
            <a:pPr algn="r">
              <a:defRPr/>
            </a:pPr>
            <a:r>
              <a:rPr lang="zh-CN" altLang="en-US" sz="1467" dirty="0">
                <a:solidFill>
                  <a:schemeClr val="bg1"/>
                </a:solidFill>
                <a:latin typeface="+mn-ea"/>
                <a:cs typeface="+mn-ea"/>
              </a:rPr>
              <a:t>单击此处添加简短说明，添加简短文字，</a:t>
            </a:r>
            <a:endParaRPr lang="en-US" altLang="zh-CN" sz="1467" dirty="0">
              <a:solidFill>
                <a:schemeClr val="bg1"/>
              </a:solidFill>
              <a:latin typeface="+mn-ea"/>
              <a:cs typeface="+mn-ea"/>
            </a:endParaRPr>
          </a:p>
          <a:p>
            <a:pPr algn="r">
              <a:defRPr/>
            </a:pPr>
            <a:r>
              <a:rPr lang="zh-CN" altLang="en-US" sz="1467" dirty="0">
                <a:solidFill>
                  <a:schemeClr val="bg1"/>
                </a:solidFill>
                <a:latin typeface="+mn-ea"/>
                <a:cs typeface="+mn-ea"/>
              </a:rPr>
              <a:t>具体文字添加此处。</a:t>
            </a:r>
            <a:endParaRPr lang="en-US" altLang="zh-CN" sz="1467" dirty="0">
              <a:solidFill>
                <a:schemeClr val="bg1"/>
              </a:solidFill>
              <a:latin typeface="+mn-ea"/>
              <a:cs typeface="+mn-ea"/>
            </a:endParaRPr>
          </a:p>
        </p:txBody>
      </p:sp>
      <p:sp>
        <p:nvSpPr>
          <p:cNvPr id="20" name="KSO_Shape"/>
          <p:cNvSpPr>
            <a:spLocks/>
          </p:cNvSpPr>
          <p:nvPr/>
        </p:nvSpPr>
        <p:spPr bwMode="auto">
          <a:xfrm>
            <a:off x="4690101" y="2490123"/>
            <a:ext cx="737995" cy="62729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87B0C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bg1"/>
              </a:solidFill>
              <a:cs typeface="+mn-ea"/>
            </a:endParaRPr>
          </a:p>
        </p:txBody>
      </p:sp>
      <p:sp>
        <p:nvSpPr>
          <p:cNvPr id="21" name="KSO_Shape"/>
          <p:cNvSpPr>
            <a:spLocks/>
          </p:cNvSpPr>
          <p:nvPr/>
        </p:nvSpPr>
        <p:spPr bwMode="auto">
          <a:xfrm>
            <a:off x="5436492" y="4190440"/>
            <a:ext cx="694339" cy="695497"/>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chemeClr val="bg1"/>
              </a:solidFill>
              <a:cs typeface="+mn-ea"/>
            </a:endParaRPr>
          </a:p>
        </p:txBody>
      </p:sp>
      <p:sp>
        <p:nvSpPr>
          <p:cNvPr id="22" name="KSO_Shape"/>
          <p:cNvSpPr>
            <a:spLocks/>
          </p:cNvSpPr>
          <p:nvPr/>
        </p:nvSpPr>
        <p:spPr bwMode="auto">
          <a:xfrm>
            <a:off x="6187189" y="2543369"/>
            <a:ext cx="796196" cy="54672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87B0C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bg1"/>
              </a:solidFill>
              <a:cs typeface="+mn-ea"/>
            </a:endParaRPr>
          </a:p>
        </p:txBody>
      </p:sp>
      <p:sp>
        <p:nvSpPr>
          <p:cNvPr id="23" name="KSO_Shape"/>
          <p:cNvSpPr>
            <a:spLocks/>
          </p:cNvSpPr>
          <p:nvPr/>
        </p:nvSpPr>
        <p:spPr bwMode="auto">
          <a:xfrm>
            <a:off x="6946718" y="4172105"/>
            <a:ext cx="697277" cy="69030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87B0C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chemeClr val="bg1"/>
              </a:solidFill>
              <a:cs typeface="+mn-ea"/>
            </a:endParaRPr>
          </a:p>
        </p:txBody>
      </p:sp>
      <p:sp>
        <p:nvSpPr>
          <p:cNvPr id="24" name="矩形 23"/>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219825480"/>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4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44000">
                                          <p:cBhvr additive="base">
                                            <p:cTn id="7" dur="500" fill="hold"/>
                                            <p:tgtEl>
                                              <p:spTgt spid="15"/>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2" fill="hold" grpId="0" nodeType="afterEffect" p14:presetBounceEnd="44000">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14:bounceEnd="44000">
                                          <p:cBhvr additive="base">
                                            <p:cTn id="20" dur="500" fill="hold"/>
                                            <p:tgtEl>
                                              <p:spTgt spid="14"/>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300"/>
                                            <p:tgtEl>
                                              <p:spTgt spid="13"/>
                                            </p:tgtEl>
                                            <p:attrNameLst>
                                              <p:attrName>ppt_x</p:attrName>
                                            </p:attrNameLst>
                                          </p:cBhvr>
                                          <p:tavLst>
                                            <p:tav tm="0">
                                              <p:val>
                                                <p:strVal val="#ppt_x+#ppt_w*1.125000"/>
                                              </p:val>
                                            </p:tav>
                                            <p:tav tm="100000">
                                              <p:val>
                                                <p:strVal val="#ppt_x"/>
                                              </p:val>
                                            </p:tav>
                                          </p:tavLst>
                                        </p:anim>
                                        <p:animEffect transition="in" filter="wipe(left)">
                                          <p:cBhvr>
                                            <p:cTn id="25" dur="300"/>
                                            <p:tgtEl>
                                              <p:spTgt spid="13"/>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300"/>
                                            <p:tgtEl>
                                              <p:spTgt spid="18"/>
                                            </p:tgtEl>
                                            <p:attrNameLst>
                                              <p:attrName>ppt_x</p:attrName>
                                            </p:attrNameLst>
                                          </p:cBhvr>
                                          <p:tavLst>
                                            <p:tav tm="0">
                                              <p:val>
                                                <p:strVal val="#ppt_x+#ppt_w*1.125000"/>
                                              </p:val>
                                            </p:tav>
                                            <p:tav tm="100000">
                                              <p:val>
                                                <p:strVal val="#ppt_x"/>
                                              </p:val>
                                            </p:tav>
                                          </p:tavLst>
                                        </p:anim>
                                        <p:animEffect transition="in" filter="wipe(left)">
                                          <p:cBhvr>
                                            <p:cTn id="29" dur="300"/>
                                            <p:tgtEl>
                                              <p:spTgt spid="18"/>
                                            </p:tgtEl>
                                          </p:cBhvr>
                                        </p:animEffect>
                                      </p:childTnLst>
                                    </p:cTn>
                                  </p:par>
                                </p:childTnLst>
                              </p:cTn>
                            </p:par>
                            <p:par>
                              <p:cTn id="30" fill="hold">
                                <p:stCondLst>
                                  <p:cond delay="1000"/>
                                </p:stCondLst>
                                <p:childTnLst>
                                  <p:par>
                                    <p:cTn id="31" presetID="2" presetClass="entr" presetSubtype="8" fill="hold" grpId="0" nodeType="afterEffect" p14:presetBounceEnd="44000">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14:bounceEnd="44000">
                                          <p:cBhvr additive="base">
                                            <p:cTn id="33" dur="500" fill="hold"/>
                                            <p:tgtEl>
                                              <p:spTgt spid="6"/>
                                            </p:tgtEl>
                                            <p:attrNameLst>
                                              <p:attrName>ppt_x</p:attrName>
                                            </p:attrNameLst>
                                          </p:cBhvr>
                                          <p:tavLst>
                                            <p:tav tm="0">
                                              <p:val>
                                                <p:strVal val="0-#ppt_w/2"/>
                                              </p:val>
                                            </p:tav>
                                            <p:tav tm="100000">
                                              <p:val>
                                                <p:strVal val="#ppt_x"/>
                                              </p:val>
                                            </p:tav>
                                          </p:tavLst>
                                        </p:anim>
                                        <p:anim calcmode="lin" valueType="num" p14:bounceEnd="44000">
                                          <p:cBhvr additive="base">
                                            <p:cTn id="34" dur="500" fill="hold"/>
                                            <p:tgtEl>
                                              <p:spTgt spid="6"/>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300"/>
                                            <p:tgtEl>
                                              <p:spTgt spid="4"/>
                                            </p:tgtEl>
                                            <p:attrNameLst>
                                              <p:attrName>ppt_x</p:attrName>
                                            </p:attrNameLst>
                                          </p:cBhvr>
                                          <p:tavLst>
                                            <p:tav tm="0">
                                              <p:val>
                                                <p:strVal val="#ppt_x-#ppt_w*1.125000"/>
                                              </p:val>
                                            </p:tav>
                                            <p:tav tm="100000">
                                              <p:val>
                                                <p:strVal val="#ppt_x"/>
                                              </p:val>
                                            </p:tav>
                                          </p:tavLst>
                                        </p:anim>
                                        <p:animEffect transition="in" filter="wipe(right)">
                                          <p:cBhvr>
                                            <p:cTn id="38" dur="300"/>
                                            <p:tgtEl>
                                              <p:spTgt spid="4"/>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300"/>
                                            <p:tgtEl>
                                              <p:spTgt spid="10"/>
                                            </p:tgtEl>
                                            <p:attrNameLst>
                                              <p:attrName>ppt_x</p:attrName>
                                            </p:attrNameLst>
                                          </p:cBhvr>
                                          <p:tavLst>
                                            <p:tav tm="0">
                                              <p:val>
                                                <p:strVal val="#ppt_x-#ppt_w*1.125000"/>
                                              </p:val>
                                            </p:tav>
                                            <p:tav tm="100000">
                                              <p:val>
                                                <p:strVal val="#ppt_x"/>
                                              </p:val>
                                            </p:tav>
                                          </p:tavLst>
                                        </p:anim>
                                        <p:animEffect transition="in" filter="wipe(right)">
                                          <p:cBhvr>
                                            <p:cTn id="42" dur="300"/>
                                            <p:tgtEl>
                                              <p:spTgt spid="10"/>
                                            </p:tgtEl>
                                          </p:cBhvr>
                                        </p:animEffect>
                                      </p:childTnLst>
                                    </p:cTn>
                                  </p:par>
                                </p:childTnLst>
                              </p:cTn>
                            </p:par>
                            <p:par>
                              <p:cTn id="43" fill="hold">
                                <p:stCondLst>
                                  <p:cond delay="1500"/>
                                </p:stCondLst>
                                <p:childTnLst>
                                  <p:par>
                                    <p:cTn id="44" presetID="2" presetClass="entr" presetSubtype="2" fill="hold" nodeType="afterEffect" p14:presetBounceEnd="44000">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14:bounceEnd="44000">
                                          <p:cBhvr additive="base">
                                            <p:cTn id="46" dur="500" fill="hold"/>
                                            <p:tgtEl>
                                              <p:spTgt spid="7"/>
                                            </p:tgtEl>
                                            <p:attrNameLst>
                                              <p:attrName>ppt_x</p:attrName>
                                            </p:attrNameLst>
                                          </p:cBhvr>
                                          <p:tavLst>
                                            <p:tav tm="0">
                                              <p:val>
                                                <p:strVal val="1+#ppt_w/2"/>
                                              </p:val>
                                            </p:tav>
                                            <p:tav tm="100000">
                                              <p:val>
                                                <p:strVal val="#ppt_x"/>
                                              </p:val>
                                            </p:tav>
                                          </p:tavLst>
                                        </p:anim>
                                        <p:anim calcmode="lin" valueType="num" p14:bounceEnd="44000">
                                          <p:cBhvr additive="base">
                                            <p:cTn id="47" dur="500" fill="hold"/>
                                            <p:tgtEl>
                                              <p:spTgt spid="7"/>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300"/>
                                            <p:tgtEl>
                                              <p:spTgt spid="11"/>
                                            </p:tgtEl>
                                            <p:attrNameLst>
                                              <p:attrName>ppt_x</p:attrName>
                                            </p:attrNameLst>
                                          </p:cBhvr>
                                          <p:tavLst>
                                            <p:tav tm="0">
                                              <p:val>
                                                <p:strVal val="#ppt_x+#ppt_w*1.125000"/>
                                              </p:val>
                                            </p:tav>
                                            <p:tav tm="100000">
                                              <p:val>
                                                <p:strVal val="#ppt_x"/>
                                              </p:val>
                                            </p:tav>
                                          </p:tavLst>
                                        </p:anim>
                                        <p:animEffect transition="in" filter="wipe(left)">
                                          <p:cBhvr>
                                            <p:cTn id="55" dur="300"/>
                                            <p:tgtEl>
                                              <p:spTgt spid="11"/>
                                            </p:tgtEl>
                                          </p:cBhvr>
                                        </p:animEffect>
                                      </p:childTnLst>
                                    </p:cTn>
                                  </p:par>
                                </p:childTnLst>
                              </p:cTn>
                            </p:par>
                            <p:par>
                              <p:cTn id="56" fill="hold">
                                <p:stCondLst>
                                  <p:cond delay="2000"/>
                                </p:stCondLst>
                                <p:childTnLst>
                                  <p:par>
                                    <p:cTn id="57" presetID="53" presetClass="entr" presetSubtype="52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anim calcmode="lin" valueType="num">
                                          <p:cBhvr>
                                            <p:cTn id="62" dur="500" fill="hold"/>
                                            <p:tgtEl>
                                              <p:spTgt spid="22"/>
                                            </p:tgtEl>
                                            <p:attrNameLst>
                                              <p:attrName>ppt_x</p:attrName>
                                            </p:attrNameLst>
                                          </p:cBhvr>
                                          <p:tavLst>
                                            <p:tav tm="0">
                                              <p:val>
                                                <p:fltVal val="0.5"/>
                                              </p:val>
                                            </p:tav>
                                            <p:tav tm="100000">
                                              <p:val>
                                                <p:strVal val="#ppt_x"/>
                                              </p:val>
                                            </p:tav>
                                          </p:tavLst>
                                        </p:anim>
                                        <p:anim calcmode="lin" valueType="num">
                                          <p:cBhvr>
                                            <p:cTn id="63" dur="500" fill="hold"/>
                                            <p:tgtEl>
                                              <p:spTgt spid="22"/>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0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fltVal val="0.5"/>
                                              </p:val>
                                            </p:tav>
                                            <p:tav tm="100000">
                                              <p:val>
                                                <p:strVal val="#ppt_x"/>
                                              </p:val>
                                            </p:tav>
                                          </p:tavLst>
                                        </p:anim>
                                        <p:anim calcmode="lin" valueType="num">
                                          <p:cBhvr>
                                            <p:cTn id="70" dur="500" fill="hold"/>
                                            <p:tgtEl>
                                              <p:spTgt spid="20"/>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anim calcmode="lin" valueType="num">
                                          <p:cBhvr>
                                            <p:cTn id="76" dur="500" fill="hold"/>
                                            <p:tgtEl>
                                              <p:spTgt spid="21"/>
                                            </p:tgtEl>
                                            <p:attrNameLst>
                                              <p:attrName>ppt_x</p:attrName>
                                            </p:attrNameLst>
                                          </p:cBhvr>
                                          <p:tavLst>
                                            <p:tav tm="0">
                                              <p:val>
                                                <p:fltVal val="0.5"/>
                                              </p:val>
                                            </p:tav>
                                            <p:tav tm="100000">
                                              <p:val>
                                                <p:strVal val="#ppt_x"/>
                                              </p:val>
                                            </p:tav>
                                          </p:tavLst>
                                        </p:anim>
                                        <p:anim calcmode="lin" valueType="num">
                                          <p:cBhvr>
                                            <p:cTn id="77" dur="500" fill="hold"/>
                                            <p:tgtEl>
                                              <p:spTgt spid="21"/>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20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Effect transition="in" filter="fade">
                                          <p:cBhvr>
                                            <p:cTn id="82" dur="500"/>
                                            <p:tgtEl>
                                              <p:spTgt spid="23"/>
                                            </p:tgtEl>
                                          </p:cBhvr>
                                        </p:animEffect>
                                        <p:anim calcmode="lin" valueType="num">
                                          <p:cBhvr>
                                            <p:cTn id="83" dur="500" fill="hold"/>
                                            <p:tgtEl>
                                              <p:spTgt spid="23"/>
                                            </p:tgtEl>
                                            <p:attrNameLst>
                                              <p:attrName>ppt_x</p:attrName>
                                            </p:attrNameLst>
                                          </p:cBhvr>
                                          <p:tavLst>
                                            <p:tav tm="0">
                                              <p:val>
                                                <p:fltVal val="0.5"/>
                                              </p:val>
                                            </p:tav>
                                            <p:tav tm="100000">
                                              <p:val>
                                                <p:strVal val="#ppt_x"/>
                                              </p:val>
                                            </p:tav>
                                          </p:tavLst>
                                        </p:anim>
                                        <p:anim calcmode="lin" valueType="num">
                                          <p:cBhvr>
                                            <p:cTn id="84" dur="500" fill="hold"/>
                                            <p:tgtEl>
                                              <p:spTgt spid="23"/>
                                            </p:tgtEl>
                                            <p:attrNameLst>
                                              <p:attrName>ppt_y</p:attrName>
                                            </p:attrNameLst>
                                          </p:cBhvr>
                                          <p:tavLst>
                                            <p:tav tm="0">
                                              <p:val>
                                                <p:fltVal val="0.5"/>
                                              </p:val>
                                            </p:tav>
                                            <p:tav tm="100000">
                                              <p:val>
                                                <p:strVal val="#ppt_y"/>
                                              </p:val>
                                            </p:tav>
                                          </p:tavLst>
                                        </p:anim>
                                      </p:childTnLst>
                                    </p:cTn>
                                  </p:par>
                                </p:childTnLst>
                              </p:cTn>
                            </p:par>
                            <p:par>
                              <p:cTn id="85" fill="hold">
                                <p:stCondLst>
                                  <p:cond delay="3500"/>
                                </p:stCondLst>
                                <p:childTnLst>
                                  <p:par>
                                    <p:cTn id="86" presetID="22" presetClass="entr" presetSubtype="4"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0" grpId="0"/>
          <p:bldP spid="11" grpId="0"/>
          <p:bldP spid="12" grpId="0"/>
          <p:bldP spid="13" grpId="0"/>
          <p:bldP spid="14" grpId="0" animBg="1"/>
          <p:bldP spid="18" grpId="0"/>
          <p:bldP spid="19" grpId="0"/>
          <p:bldP spid="20" grpId="0" animBg="1"/>
          <p:bldP spid="21" grpId="0" animBg="1"/>
          <p:bldP spid="22" grpId="0" animBg="1"/>
          <p:bldP spid="23" grpId="0" animBg="1"/>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p:tgtEl>
                                              <p:spTgt spid="19"/>
                                            </p:tgtEl>
                                            <p:attrNameLst>
                                              <p:attrName>ppt_x</p:attrName>
                                            </p:attrNameLst>
                                          </p:cBhvr>
                                          <p:tavLst>
                                            <p:tav tm="0">
                                              <p:val>
                                                <p:strVal val="#ppt_x-#ppt_w*1.125000"/>
                                              </p:val>
                                            </p:tav>
                                            <p:tav tm="100000">
                                              <p:val>
                                                <p:strVal val="#ppt_x"/>
                                              </p:val>
                                            </p:tav>
                                          </p:tavLst>
                                        </p:anim>
                                        <p:animEffect transition="in" filter="wipe(right)">
                                          <p:cBhvr>
                                            <p:cTn id="12" dur="300"/>
                                            <p:tgtEl>
                                              <p:spTgt spid="19"/>
                                            </p:tgtEl>
                                          </p:cBhvr>
                                        </p:animEffect>
                                      </p:childTnLst>
                                    </p:cTn>
                                  </p:par>
                                  <p:par>
                                    <p:cTn id="13" presetID="12" presetClass="entr" presetSubtype="8"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300"/>
                                            <p:tgtEl>
                                              <p:spTgt spid="12"/>
                                            </p:tgtEl>
                                            <p:attrNameLst>
                                              <p:attrName>ppt_x</p:attrName>
                                            </p:attrNameLst>
                                          </p:cBhvr>
                                          <p:tavLst>
                                            <p:tav tm="0">
                                              <p:val>
                                                <p:strVal val="#ppt_x-#ppt_w*1.125000"/>
                                              </p:val>
                                            </p:tav>
                                            <p:tav tm="100000">
                                              <p:val>
                                                <p:strVal val="#ppt_x"/>
                                              </p:val>
                                            </p:tav>
                                          </p:tavLst>
                                        </p:anim>
                                        <p:animEffect transition="in" filter="wipe(right)">
                                          <p:cBhvr>
                                            <p:cTn id="16" dur="300"/>
                                            <p:tgtEl>
                                              <p:spTgt spid="12"/>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12" presetClass="entr" presetSubtype="2" fill="hold" grpId="0"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300"/>
                                            <p:tgtEl>
                                              <p:spTgt spid="13"/>
                                            </p:tgtEl>
                                            <p:attrNameLst>
                                              <p:attrName>ppt_x</p:attrName>
                                            </p:attrNameLst>
                                          </p:cBhvr>
                                          <p:tavLst>
                                            <p:tav tm="0">
                                              <p:val>
                                                <p:strVal val="#ppt_x+#ppt_w*1.125000"/>
                                              </p:val>
                                            </p:tav>
                                            <p:tav tm="100000">
                                              <p:val>
                                                <p:strVal val="#ppt_x"/>
                                              </p:val>
                                            </p:tav>
                                          </p:tavLst>
                                        </p:anim>
                                        <p:animEffect transition="in" filter="wipe(left)">
                                          <p:cBhvr>
                                            <p:cTn id="25" dur="300"/>
                                            <p:tgtEl>
                                              <p:spTgt spid="13"/>
                                            </p:tgtEl>
                                          </p:cBhvr>
                                        </p:animEffect>
                                      </p:childTnLst>
                                    </p:cTn>
                                  </p:par>
                                  <p:par>
                                    <p:cTn id="26" presetID="12" presetClass="entr" presetSubtype="2" fill="hold" grpId="0" nodeType="withEffect">
                                      <p:stCondLst>
                                        <p:cond delay="2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300"/>
                                            <p:tgtEl>
                                              <p:spTgt spid="18"/>
                                            </p:tgtEl>
                                            <p:attrNameLst>
                                              <p:attrName>ppt_x</p:attrName>
                                            </p:attrNameLst>
                                          </p:cBhvr>
                                          <p:tavLst>
                                            <p:tav tm="0">
                                              <p:val>
                                                <p:strVal val="#ppt_x+#ppt_w*1.125000"/>
                                              </p:val>
                                            </p:tav>
                                            <p:tav tm="100000">
                                              <p:val>
                                                <p:strVal val="#ppt_x"/>
                                              </p:val>
                                            </p:tav>
                                          </p:tavLst>
                                        </p:anim>
                                        <p:animEffect transition="in" filter="wipe(left)">
                                          <p:cBhvr>
                                            <p:cTn id="29" dur="300"/>
                                            <p:tgtEl>
                                              <p:spTgt spid="18"/>
                                            </p:tgtEl>
                                          </p:cBhvr>
                                        </p:animEffect>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0-#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par>
                                    <p:cTn id="35" presetID="12" presetClass="entr" presetSubtype="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300"/>
                                            <p:tgtEl>
                                              <p:spTgt spid="4"/>
                                            </p:tgtEl>
                                            <p:attrNameLst>
                                              <p:attrName>ppt_x</p:attrName>
                                            </p:attrNameLst>
                                          </p:cBhvr>
                                          <p:tavLst>
                                            <p:tav tm="0">
                                              <p:val>
                                                <p:strVal val="#ppt_x-#ppt_w*1.125000"/>
                                              </p:val>
                                            </p:tav>
                                            <p:tav tm="100000">
                                              <p:val>
                                                <p:strVal val="#ppt_x"/>
                                              </p:val>
                                            </p:tav>
                                          </p:tavLst>
                                        </p:anim>
                                        <p:animEffect transition="in" filter="wipe(right)">
                                          <p:cBhvr>
                                            <p:cTn id="38" dur="300"/>
                                            <p:tgtEl>
                                              <p:spTgt spid="4"/>
                                            </p:tgtEl>
                                          </p:cBhvr>
                                        </p:animEffect>
                                      </p:childTnLst>
                                    </p:cTn>
                                  </p:par>
                                  <p:par>
                                    <p:cTn id="39" presetID="12" presetClass="entr" presetSubtype="8" fill="hold" grpId="0" nodeType="withEffect">
                                      <p:stCondLst>
                                        <p:cond delay="2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300"/>
                                            <p:tgtEl>
                                              <p:spTgt spid="10"/>
                                            </p:tgtEl>
                                            <p:attrNameLst>
                                              <p:attrName>ppt_x</p:attrName>
                                            </p:attrNameLst>
                                          </p:cBhvr>
                                          <p:tavLst>
                                            <p:tav tm="0">
                                              <p:val>
                                                <p:strVal val="#ppt_x-#ppt_w*1.125000"/>
                                              </p:val>
                                            </p:tav>
                                            <p:tav tm="100000">
                                              <p:val>
                                                <p:strVal val="#ppt_x"/>
                                              </p:val>
                                            </p:tav>
                                          </p:tavLst>
                                        </p:anim>
                                        <p:animEffect transition="in" filter="wipe(right)">
                                          <p:cBhvr>
                                            <p:cTn id="42" dur="300"/>
                                            <p:tgtEl>
                                              <p:spTgt spid="10"/>
                                            </p:tgtEl>
                                          </p:cBhvr>
                                        </p:animEffect>
                                      </p:childTnLst>
                                    </p:cTn>
                                  </p:par>
                                </p:childTnLst>
                              </p:cTn>
                            </p:par>
                            <p:par>
                              <p:cTn id="43" fill="hold">
                                <p:stCondLst>
                                  <p:cond delay="15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par>
                                    <p:cTn id="48" presetID="12" presetClass="entr" presetSubtype="2" fill="hold" grpId="0" nodeType="withEffect">
                                      <p:stCondLst>
                                        <p:cond delay="20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300"/>
                                            <p:tgtEl>
                                              <p:spTgt spid="5"/>
                                            </p:tgtEl>
                                            <p:attrNameLst>
                                              <p:attrName>ppt_x</p:attrName>
                                            </p:attrNameLst>
                                          </p:cBhvr>
                                          <p:tavLst>
                                            <p:tav tm="0">
                                              <p:val>
                                                <p:strVal val="#ppt_x+#ppt_w*1.125000"/>
                                              </p:val>
                                            </p:tav>
                                            <p:tav tm="100000">
                                              <p:val>
                                                <p:strVal val="#ppt_x"/>
                                              </p:val>
                                            </p:tav>
                                          </p:tavLst>
                                        </p:anim>
                                        <p:animEffect transition="in" filter="wipe(left)">
                                          <p:cBhvr>
                                            <p:cTn id="51" dur="300"/>
                                            <p:tgtEl>
                                              <p:spTgt spid="5"/>
                                            </p:tgtEl>
                                          </p:cBhvr>
                                        </p:animEffect>
                                      </p:childTnLst>
                                    </p:cTn>
                                  </p:par>
                                  <p:par>
                                    <p:cTn id="52" presetID="12" presetClass="entr" presetSubtype="2" fill="hold" grpId="0" nodeType="withEffect">
                                      <p:stCondLst>
                                        <p:cond delay="2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300"/>
                                            <p:tgtEl>
                                              <p:spTgt spid="11"/>
                                            </p:tgtEl>
                                            <p:attrNameLst>
                                              <p:attrName>ppt_x</p:attrName>
                                            </p:attrNameLst>
                                          </p:cBhvr>
                                          <p:tavLst>
                                            <p:tav tm="0">
                                              <p:val>
                                                <p:strVal val="#ppt_x+#ppt_w*1.125000"/>
                                              </p:val>
                                            </p:tav>
                                            <p:tav tm="100000">
                                              <p:val>
                                                <p:strVal val="#ppt_x"/>
                                              </p:val>
                                            </p:tav>
                                          </p:tavLst>
                                        </p:anim>
                                        <p:animEffect transition="in" filter="wipe(left)">
                                          <p:cBhvr>
                                            <p:cTn id="55" dur="300"/>
                                            <p:tgtEl>
                                              <p:spTgt spid="11"/>
                                            </p:tgtEl>
                                          </p:cBhvr>
                                        </p:animEffect>
                                      </p:childTnLst>
                                    </p:cTn>
                                  </p:par>
                                </p:childTnLst>
                              </p:cTn>
                            </p:par>
                            <p:par>
                              <p:cTn id="56" fill="hold">
                                <p:stCondLst>
                                  <p:cond delay="2000"/>
                                </p:stCondLst>
                                <p:childTnLst>
                                  <p:par>
                                    <p:cTn id="57" presetID="53" presetClass="entr" presetSubtype="528"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anim calcmode="lin" valueType="num">
                                          <p:cBhvr>
                                            <p:cTn id="62" dur="500" fill="hold"/>
                                            <p:tgtEl>
                                              <p:spTgt spid="22"/>
                                            </p:tgtEl>
                                            <p:attrNameLst>
                                              <p:attrName>ppt_x</p:attrName>
                                            </p:attrNameLst>
                                          </p:cBhvr>
                                          <p:tavLst>
                                            <p:tav tm="0">
                                              <p:val>
                                                <p:fltVal val="0.5"/>
                                              </p:val>
                                            </p:tav>
                                            <p:tav tm="100000">
                                              <p:val>
                                                <p:strVal val="#ppt_x"/>
                                              </p:val>
                                            </p:tav>
                                          </p:tavLst>
                                        </p:anim>
                                        <p:anim calcmode="lin" valueType="num">
                                          <p:cBhvr>
                                            <p:cTn id="63" dur="500" fill="hold"/>
                                            <p:tgtEl>
                                              <p:spTgt spid="22"/>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0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fltVal val="0.5"/>
                                              </p:val>
                                            </p:tav>
                                            <p:tav tm="100000">
                                              <p:val>
                                                <p:strVal val="#ppt_x"/>
                                              </p:val>
                                            </p:tav>
                                          </p:tavLst>
                                        </p:anim>
                                        <p:anim calcmode="lin" valueType="num">
                                          <p:cBhvr>
                                            <p:cTn id="70" dur="500" fill="hold"/>
                                            <p:tgtEl>
                                              <p:spTgt spid="20"/>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21"/>
                                            </p:tgtEl>
                                            <p:attrNameLst>
                                              <p:attrName>style.visibility</p:attrName>
                                            </p:attrNameLst>
                                          </p:cBhvr>
                                          <p:to>
                                            <p:strVal val="visible"/>
                                          </p:to>
                                        </p:set>
                                        <p:anim calcmode="lin" valueType="num">
                                          <p:cBhvr>
                                            <p:cTn id="73" dur="500" fill="hold"/>
                                            <p:tgtEl>
                                              <p:spTgt spid="21"/>
                                            </p:tgtEl>
                                            <p:attrNameLst>
                                              <p:attrName>ppt_w</p:attrName>
                                            </p:attrNameLst>
                                          </p:cBhvr>
                                          <p:tavLst>
                                            <p:tav tm="0">
                                              <p:val>
                                                <p:fltVal val="0"/>
                                              </p:val>
                                            </p:tav>
                                            <p:tav tm="100000">
                                              <p:val>
                                                <p:strVal val="#ppt_w"/>
                                              </p:val>
                                            </p:tav>
                                          </p:tavLst>
                                        </p:anim>
                                        <p:anim calcmode="lin" valueType="num">
                                          <p:cBhvr>
                                            <p:cTn id="74" dur="500" fill="hold"/>
                                            <p:tgtEl>
                                              <p:spTgt spid="21"/>
                                            </p:tgtEl>
                                            <p:attrNameLst>
                                              <p:attrName>ppt_h</p:attrName>
                                            </p:attrNameLst>
                                          </p:cBhvr>
                                          <p:tavLst>
                                            <p:tav tm="0">
                                              <p:val>
                                                <p:fltVal val="0"/>
                                              </p:val>
                                            </p:tav>
                                            <p:tav tm="100000">
                                              <p:val>
                                                <p:strVal val="#ppt_h"/>
                                              </p:val>
                                            </p:tav>
                                          </p:tavLst>
                                        </p:anim>
                                        <p:animEffect transition="in" filter="fade">
                                          <p:cBhvr>
                                            <p:cTn id="75" dur="500"/>
                                            <p:tgtEl>
                                              <p:spTgt spid="21"/>
                                            </p:tgtEl>
                                          </p:cBhvr>
                                        </p:animEffect>
                                        <p:anim calcmode="lin" valueType="num">
                                          <p:cBhvr>
                                            <p:cTn id="76" dur="500" fill="hold"/>
                                            <p:tgtEl>
                                              <p:spTgt spid="21"/>
                                            </p:tgtEl>
                                            <p:attrNameLst>
                                              <p:attrName>ppt_x</p:attrName>
                                            </p:attrNameLst>
                                          </p:cBhvr>
                                          <p:tavLst>
                                            <p:tav tm="0">
                                              <p:val>
                                                <p:fltVal val="0.5"/>
                                              </p:val>
                                            </p:tav>
                                            <p:tav tm="100000">
                                              <p:val>
                                                <p:strVal val="#ppt_x"/>
                                              </p:val>
                                            </p:tav>
                                          </p:tavLst>
                                        </p:anim>
                                        <p:anim calcmode="lin" valueType="num">
                                          <p:cBhvr>
                                            <p:cTn id="77" dur="500" fill="hold"/>
                                            <p:tgtEl>
                                              <p:spTgt spid="21"/>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20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Effect transition="in" filter="fade">
                                          <p:cBhvr>
                                            <p:cTn id="82" dur="500"/>
                                            <p:tgtEl>
                                              <p:spTgt spid="23"/>
                                            </p:tgtEl>
                                          </p:cBhvr>
                                        </p:animEffect>
                                        <p:anim calcmode="lin" valueType="num">
                                          <p:cBhvr>
                                            <p:cTn id="83" dur="500" fill="hold"/>
                                            <p:tgtEl>
                                              <p:spTgt spid="23"/>
                                            </p:tgtEl>
                                            <p:attrNameLst>
                                              <p:attrName>ppt_x</p:attrName>
                                            </p:attrNameLst>
                                          </p:cBhvr>
                                          <p:tavLst>
                                            <p:tav tm="0">
                                              <p:val>
                                                <p:fltVal val="0.5"/>
                                              </p:val>
                                            </p:tav>
                                            <p:tav tm="100000">
                                              <p:val>
                                                <p:strVal val="#ppt_x"/>
                                              </p:val>
                                            </p:tav>
                                          </p:tavLst>
                                        </p:anim>
                                        <p:anim calcmode="lin" valueType="num">
                                          <p:cBhvr>
                                            <p:cTn id="84" dur="500" fill="hold"/>
                                            <p:tgtEl>
                                              <p:spTgt spid="23"/>
                                            </p:tgtEl>
                                            <p:attrNameLst>
                                              <p:attrName>ppt_y</p:attrName>
                                            </p:attrNameLst>
                                          </p:cBhvr>
                                          <p:tavLst>
                                            <p:tav tm="0">
                                              <p:val>
                                                <p:fltVal val="0.5"/>
                                              </p:val>
                                            </p:tav>
                                            <p:tav tm="100000">
                                              <p:val>
                                                <p:strVal val="#ppt_y"/>
                                              </p:val>
                                            </p:tav>
                                          </p:tavLst>
                                        </p:anim>
                                      </p:childTnLst>
                                    </p:cTn>
                                  </p:par>
                                </p:childTnLst>
                              </p:cTn>
                            </p:par>
                            <p:par>
                              <p:cTn id="85" fill="hold">
                                <p:stCondLst>
                                  <p:cond delay="3500"/>
                                </p:stCondLst>
                                <p:childTnLst>
                                  <p:par>
                                    <p:cTn id="86" presetID="22" presetClass="entr" presetSubtype="4"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0" grpId="0"/>
          <p:bldP spid="11" grpId="0"/>
          <p:bldP spid="12" grpId="0"/>
          <p:bldP spid="13" grpId="0"/>
          <p:bldP spid="14" grpId="0" animBg="1"/>
          <p:bldP spid="18" grpId="0"/>
          <p:bldP spid="19" grpId="0"/>
          <p:bldP spid="20" grpId="0" animBg="1"/>
          <p:bldP spid="21" grpId="0" animBg="1"/>
          <p:bldP spid="22" grpId="0" animBg="1"/>
          <p:bldP spid="23" grpId="0" animBg="1"/>
          <p:bldP spid="25"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9159" y="2101246"/>
            <a:ext cx="1801567" cy="1596711"/>
            <a:chOff x="1572165" y="1993205"/>
            <a:chExt cx="1962102" cy="1738992"/>
          </a:xfrm>
        </p:grpSpPr>
        <p:sp>
          <p:nvSpPr>
            <p:cNvPr id="5"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31750">
              <a:gradFill flip="none" rotWithShape="1">
                <a:gsLst>
                  <a:gs pos="0">
                    <a:schemeClr val="bg1">
                      <a:lumMod val="75000"/>
                    </a:schemeClr>
                  </a:gs>
                  <a:gs pos="100000">
                    <a:schemeClr val="bg1"/>
                  </a:gs>
                </a:gsLst>
                <a:lin ang="2700000" scaled="1"/>
                <a:tileRect/>
              </a:gradFill>
            </a:ln>
            <a:effectLst>
              <a:innerShdw blurRad="127000" dist="63500" dir="13500000">
                <a:srgbClr val="87B0C7">
                  <a:alpha val="8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sp>
          <p:nvSpPr>
            <p:cNvPr id="6"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rgbClr val="87B0C7">
                  <a:alpha val="64000"/>
                </a:srgb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grpSp>
      <p:grpSp>
        <p:nvGrpSpPr>
          <p:cNvPr id="7" name="组合 6"/>
          <p:cNvGrpSpPr/>
          <p:nvPr/>
        </p:nvGrpSpPr>
        <p:grpSpPr>
          <a:xfrm>
            <a:off x="4289159" y="3791731"/>
            <a:ext cx="1801567" cy="1596711"/>
            <a:chOff x="1572165" y="1993205"/>
            <a:chExt cx="1962102" cy="1738992"/>
          </a:xfrm>
        </p:grpSpPr>
        <p:sp>
          <p:nvSpPr>
            <p:cNvPr id="8"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31750">
              <a:gradFill flip="none" rotWithShape="1">
                <a:gsLst>
                  <a:gs pos="0">
                    <a:schemeClr val="bg1">
                      <a:lumMod val="75000"/>
                    </a:schemeClr>
                  </a:gs>
                  <a:gs pos="100000">
                    <a:schemeClr val="bg1"/>
                  </a:gs>
                </a:gsLst>
                <a:lin ang="2700000" scaled="1"/>
                <a:tileRect/>
              </a:gradFill>
            </a:ln>
            <a:effectLst>
              <a:innerShdw blurRad="127000" dist="63500" dir="13500000">
                <a:srgbClr val="87B0C7">
                  <a:alpha val="8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sp>
          <p:nvSpPr>
            <p:cNvPr id="9"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rgbClr val="87B0C7">
                  <a:alpha val="64000"/>
                </a:srgb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grpSp>
      <p:grpSp>
        <p:nvGrpSpPr>
          <p:cNvPr id="10" name="组合 9"/>
          <p:cNvGrpSpPr/>
          <p:nvPr/>
        </p:nvGrpSpPr>
        <p:grpSpPr>
          <a:xfrm>
            <a:off x="5764095" y="2946490"/>
            <a:ext cx="1801567" cy="1596711"/>
            <a:chOff x="1572165" y="1993205"/>
            <a:chExt cx="1962102" cy="1738992"/>
          </a:xfrm>
        </p:grpSpPr>
        <p:sp>
          <p:nvSpPr>
            <p:cNvPr id="11"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solidFill>
            <a:ln w="31750">
              <a:gradFill flip="none" rotWithShape="1">
                <a:gsLst>
                  <a:gs pos="0">
                    <a:schemeClr val="bg1">
                      <a:lumMod val="75000"/>
                    </a:schemeClr>
                  </a:gs>
                  <a:gs pos="100000">
                    <a:schemeClr val="bg1"/>
                  </a:gs>
                </a:gsLst>
                <a:lin ang="2700000" scaled="1"/>
                <a:tileRect/>
              </a:gradFill>
            </a:ln>
            <a:effectLst>
              <a:innerShdw blurRad="127000" dist="63500" dir="13500000">
                <a:srgbClr val="87B0C7">
                  <a:alpha val="8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sp>
          <p:nvSpPr>
            <p:cNvPr id="12"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rgbClr val="87B0C7">
                  <a:alpha val="64000"/>
                </a:srgb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bg1"/>
                </a:solidFill>
                <a:latin typeface="+mn-ea"/>
                <a:cs typeface="+mn-ea"/>
                <a:sym typeface="Arial" panose="020B0604020202020204" pitchFamily="34" charset="0"/>
              </a:endParaRPr>
            </a:p>
          </p:txBody>
        </p:sp>
      </p:grpSp>
      <p:grpSp>
        <p:nvGrpSpPr>
          <p:cNvPr id="13" name="组合 12"/>
          <p:cNvGrpSpPr/>
          <p:nvPr/>
        </p:nvGrpSpPr>
        <p:grpSpPr>
          <a:xfrm>
            <a:off x="4914534" y="2662684"/>
            <a:ext cx="550817" cy="473832"/>
            <a:chOff x="3787022" y="1797643"/>
            <a:chExt cx="550817" cy="473832"/>
          </a:xfrm>
          <a:solidFill>
            <a:srgbClr val="87B0C7"/>
          </a:solidFill>
        </p:grpSpPr>
        <p:sp>
          <p:nvSpPr>
            <p:cNvPr id="14" name="Oval 217"/>
            <p:cNvSpPr>
              <a:spLocks noChangeArrowheads="1"/>
            </p:cNvSpPr>
            <p:nvPr/>
          </p:nvSpPr>
          <p:spPr bwMode="auto">
            <a:xfrm>
              <a:off x="4007132" y="1931010"/>
              <a:ext cx="108428" cy="1355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5" name="Freeform 218"/>
            <p:cNvSpPr>
              <a:spLocks/>
            </p:cNvSpPr>
            <p:nvPr/>
          </p:nvSpPr>
          <p:spPr bwMode="auto">
            <a:xfrm>
              <a:off x="4079779" y="2081725"/>
              <a:ext cx="96502" cy="133367"/>
            </a:xfrm>
            <a:custGeom>
              <a:avLst/>
              <a:gdLst>
                <a:gd name="T0" fmla="*/ 36 w 38"/>
                <a:gd name="T1" fmla="*/ 12 h 52"/>
                <a:gd name="T2" fmla="*/ 24 w 38"/>
                <a:gd name="T3" fmla="*/ 1 h 52"/>
                <a:gd name="T4" fmla="*/ 12 w 38"/>
                <a:gd name="T5" fmla="*/ 1 h 52"/>
                <a:gd name="T6" fmla="*/ 20 w 38"/>
                <a:gd name="T7" fmla="*/ 7 h 52"/>
                <a:gd name="T8" fmla="*/ 9 w 38"/>
                <a:gd name="T9" fmla="*/ 13 h 52"/>
                <a:gd name="T10" fmla="*/ 14 w 38"/>
                <a:gd name="T11" fmla="*/ 21 h 52"/>
                <a:gd name="T12" fmla="*/ 0 w 38"/>
                <a:gd name="T13" fmla="*/ 52 h 52"/>
                <a:gd name="T14" fmla="*/ 0 w 38"/>
                <a:gd name="T15" fmla="*/ 52 h 52"/>
                <a:gd name="T16" fmla="*/ 38 w 38"/>
                <a:gd name="T17" fmla="*/ 37 h 52"/>
                <a:gd name="T18" fmla="*/ 36 w 38"/>
                <a:gd name="T19"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6" name="Freeform 219"/>
            <p:cNvSpPr>
              <a:spLocks/>
            </p:cNvSpPr>
            <p:nvPr/>
          </p:nvSpPr>
          <p:spPr bwMode="auto">
            <a:xfrm>
              <a:off x="3948581" y="2081725"/>
              <a:ext cx="95417" cy="133367"/>
            </a:xfrm>
            <a:custGeom>
              <a:avLst/>
              <a:gdLst>
                <a:gd name="T0" fmla="*/ 23 w 37"/>
                <a:gd name="T1" fmla="*/ 21 h 52"/>
                <a:gd name="T2" fmla="*/ 28 w 37"/>
                <a:gd name="T3" fmla="*/ 13 h 52"/>
                <a:gd name="T4" fmla="*/ 17 w 37"/>
                <a:gd name="T5" fmla="*/ 7 h 52"/>
                <a:gd name="T6" fmla="*/ 25 w 37"/>
                <a:gd name="T7" fmla="*/ 0 h 52"/>
                <a:gd name="T8" fmla="*/ 15 w 37"/>
                <a:gd name="T9" fmla="*/ 1 h 52"/>
                <a:gd name="T10" fmla="*/ 15 w 37"/>
                <a:gd name="T11" fmla="*/ 1 h 52"/>
                <a:gd name="T12" fmla="*/ 2 w 37"/>
                <a:gd name="T13" fmla="*/ 12 h 52"/>
                <a:gd name="T14" fmla="*/ 0 w 37"/>
                <a:gd name="T15" fmla="*/ 37 h 52"/>
                <a:gd name="T16" fmla="*/ 37 w 37"/>
                <a:gd name="T17" fmla="*/ 52 h 52"/>
                <a:gd name="T18" fmla="*/ 37 w 37"/>
                <a:gd name="T19" fmla="*/ 52 h 52"/>
                <a:gd name="T20" fmla="*/ 23 w 37"/>
                <a:gd name="T21"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7" name="Freeform 220"/>
            <p:cNvSpPr>
              <a:spLocks/>
            </p:cNvSpPr>
            <p:nvPr/>
          </p:nvSpPr>
          <p:spPr bwMode="auto">
            <a:xfrm>
              <a:off x="4043998" y="2081725"/>
              <a:ext cx="35782" cy="28191"/>
            </a:xfrm>
            <a:custGeom>
              <a:avLst/>
              <a:gdLst>
                <a:gd name="T0" fmla="*/ 28 w 33"/>
                <a:gd name="T1" fmla="*/ 26 h 26"/>
                <a:gd name="T2" fmla="*/ 28 w 33"/>
                <a:gd name="T3" fmla="*/ 26 h 26"/>
                <a:gd name="T4" fmla="*/ 33 w 33"/>
                <a:gd name="T5" fmla="*/ 24 h 26"/>
                <a:gd name="T6" fmla="*/ 28 w 33"/>
                <a:gd name="T7" fmla="*/ 0 h 26"/>
                <a:gd name="T8" fmla="*/ 7 w 33"/>
                <a:gd name="T9" fmla="*/ 0 h 26"/>
                <a:gd name="T10" fmla="*/ 0 w 33"/>
                <a:gd name="T11" fmla="*/ 24 h 26"/>
                <a:gd name="T12" fmla="*/ 4 w 33"/>
                <a:gd name="T13" fmla="*/ 26 h 26"/>
                <a:gd name="T14" fmla="*/ 4 w 33"/>
                <a:gd name="T15" fmla="*/ 26 h 26"/>
                <a:gd name="T16" fmla="*/ 28 w 3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28" y="26"/>
                  </a:moveTo>
                  <a:lnTo>
                    <a:pt x="28" y="26"/>
                  </a:lnTo>
                  <a:lnTo>
                    <a:pt x="33" y="24"/>
                  </a:lnTo>
                  <a:lnTo>
                    <a:pt x="28" y="0"/>
                  </a:lnTo>
                  <a:lnTo>
                    <a:pt x="7" y="0"/>
                  </a:lnTo>
                  <a:lnTo>
                    <a:pt x="0" y="24"/>
                  </a:lnTo>
                  <a:lnTo>
                    <a:pt x="4" y="26"/>
                  </a:lnTo>
                  <a:lnTo>
                    <a:pt x="4" y="26"/>
                  </a:lnTo>
                  <a:lnTo>
                    <a:pt x="2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8" name="Freeform 221"/>
            <p:cNvSpPr>
              <a:spLocks/>
            </p:cNvSpPr>
            <p:nvPr/>
          </p:nvSpPr>
          <p:spPr bwMode="auto">
            <a:xfrm>
              <a:off x="4043998" y="2109916"/>
              <a:ext cx="35782" cy="108428"/>
            </a:xfrm>
            <a:custGeom>
              <a:avLst/>
              <a:gdLst>
                <a:gd name="T0" fmla="*/ 12 w 14"/>
                <a:gd name="T1" fmla="*/ 0 h 42"/>
                <a:gd name="T2" fmla="*/ 12 w 14"/>
                <a:gd name="T3" fmla="*/ 0 h 42"/>
                <a:gd name="T4" fmla="*/ 2 w 14"/>
                <a:gd name="T5" fmla="*/ 0 h 42"/>
                <a:gd name="T6" fmla="*/ 2 w 14"/>
                <a:gd name="T7" fmla="*/ 0 h 42"/>
                <a:gd name="T8" fmla="*/ 0 w 14"/>
                <a:gd name="T9" fmla="*/ 41 h 42"/>
                <a:gd name="T10" fmla="*/ 0 w 14"/>
                <a:gd name="T11" fmla="*/ 41 h 42"/>
                <a:gd name="T12" fmla="*/ 7 w 14"/>
                <a:gd name="T13" fmla="*/ 42 h 42"/>
                <a:gd name="T14" fmla="*/ 14 w 14"/>
                <a:gd name="T15" fmla="*/ 41 h 42"/>
                <a:gd name="T16" fmla="*/ 14 w 14"/>
                <a:gd name="T17" fmla="*/ 41 h 42"/>
                <a:gd name="T18" fmla="*/ 12 w 14"/>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19" name="Freeform 222"/>
            <p:cNvSpPr>
              <a:spLocks/>
            </p:cNvSpPr>
            <p:nvPr/>
          </p:nvSpPr>
          <p:spPr bwMode="auto">
            <a:xfrm>
              <a:off x="3826056" y="2032933"/>
              <a:ext cx="460821" cy="238542"/>
            </a:xfrm>
            <a:custGeom>
              <a:avLst/>
              <a:gdLst>
                <a:gd name="T0" fmla="*/ 92 w 180"/>
                <a:gd name="T1" fmla="*/ 93 h 93"/>
                <a:gd name="T2" fmla="*/ 0 w 180"/>
                <a:gd name="T3" fmla="*/ 0 h 93"/>
                <a:gd name="T4" fmla="*/ 23 w 180"/>
                <a:gd name="T5" fmla="*/ 0 h 93"/>
                <a:gd name="T6" fmla="*/ 92 w 180"/>
                <a:gd name="T7" fmla="*/ 70 h 93"/>
                <a:gd name="T8" fmla="*/ 158 w 180"/>
                <a:gd name="T9" fmla="*/ 22 h 93"/>
                <a:gd name="T10" fmla="*/ 180 w 180"/>
                <a:gd name="T11" fmla="*/ 30 h 93"/>
                <a:gd name="T12" fmla="*/ 92 w 180"/>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0" name="Freeform 223"/>
            <p:cNvSpPr>
              <a:spLocks/>
            </p:cNvSpPr>
            <p:nvPr/>
          </p:nvSpPr>
          <p:spPr bwMode="auto">
            <a:xfrm>
              <a:off x="3787022" y="1979802"/>
              <a:ext cx="133367" cy="66142"/>
            </a:xfrm>
            <a:custGeom>
              <a:avLst/>
              <a:gdLst>
                <a:gd name="T0" fmla="*/ 123 w 123"/>
                <a:gd name="T1" fmla="*/ 61 h 61"/>
                <a:gd name="T2" fmla="*/ 62 w 123"/>
                <a:gd name="T3" fmla="*/ 0 h 61"/>
                <a:gd name="T4" fmla="*/ 0 w 123"/>
                <a:gd name="T5" fmla="*/ 61 h 61"/>
                <a:gd name="T6" fmla="*/ 123 w 123"/>
                <a:gd name="T7" fmla="*/ 61 h 61"/>
              </a:gdLst>
              <a:ahLst/>
              <a:cxnLst>
                <a:cxn ang="0">
                  <a:pos x="T0" y="T1"/>
                </a:cxn>
                <a:cxn ang="0">
                  <a:pos x="T2" y="T3"/>
                </a:cxn>
                <a:cxn ang="0">
                  <a:pos x="T4" y="T5"/>
                </a:cxn>
                <a:cxn ang="0">
                  <a:pos x="T6" y="T7"/>
                </a:cxn>
              </a:cxnLst>
              <a:rect l="0" t="0" r="r" b="b"/>
              <a:pathLst>
                <a:path w="123" h="61">
                  <a:moveTo>
                    <a:pt x="123" y="61"/>
                  </a:moveTo>
                  <a:lnTo>
                    <a:pt x="62" y="0"/>
                  </a:lnTo>
                  <a:lnTo>
                    <a:pt x="0" y="61"/>
                  </a:lnTo>
                  <a:lnTo>
                    <a:pt x="12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1" name="Freeform 224"/>
            <p:cNvSpPr>
              <a:spLocks/>
            </p:cNvSpPr>
            <p:nvPr/>
          </p:nvSpPr>
          <p:spPr bwMode="auto">
            <a:xfrm>
              <a:off x="3837984" y="1797643"/>
              <a:ext cx="461905" cy="235290"/>
            </a:xfrm>
            <a:custGeom>
              <a:avLst/>
              <a:gdLst>
                <a:gd name="T0" fmla="*/ 180 w 180"/>
                <a:gd name="T1" fmla="*/ 92 h 92"/>
                <a:gd name="T2" fmla="*/ 157 w 180"/>
                <a:gd name="T3" fmla="*/ 92 h 92"/>
                <a:gd name="T4" fmla="*/ 88 w 180"/>
                <a:gd name="T5" fmla="*/ 23 h 92"/>
                <a:gd name="T6" fmla="*/ 21 w 180"/>
                <a:gd name="T7" fmla="*/ 70 h 92"/>
                <a:gd name="T8" fmla="*/ 0 w 180"/>
                <a:gd name="T9" fmla="*/ 63 h 92"/>
                <a:gd name="T10" fmla="*/ 88 w 180"/>
                <a:gd name="T11" fmla="*/ 0 h 92"/>
                <a:gd name="T12" fmla="*/ 180 w 180"/>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2" name="Freeform 225"/>
            <p:cNvSpPr>
              <a:spLocks/>
            </p:cNvSpPr>
            <p:nvPr/>
          </p:nvSpPr>
          <p:spPr bwMode="auto">
            <a:xfrm>
              <a:off x="4202303" y="2021005"/>
              <a:ext cx="135536" cy="68310"/>
            </a:xfrm>
            <a:custGeom>
              <a:avLst/>
              <a:gdLst>
                <a:gd name="T0" fmla="*/ 0 w 125"/>
                <a:gd name="T1" fmla="*/ 0 h 63"/>
                <a:gd name="T2" fmla="*/ 64 w 125"/>
                <a:gd name="T3" fmla="*/ 63 h 63"/>
                <a:gd name="T4" fmla="*/ 125 w 125"/>
                <a:gd name="T5" fmla="*/ 0 h 63"/>
                <a:gd name="T6" fmla="*/ 0 w 125"/>
                <a:gd name="T7" fmla="*/ 0 h 63"/>
              </a:gdLst>
              <a:ahLst/>
              <a:cxnLst>
                <a:cxn ang="0">
                  <a:pos x="T0" y="T1"/>
                </a:cxn>
                <a:cxn ang="0">
                  <a:pos x="T2" y="T3"/>
                </a:cxn>
                <a:cxn ang="0">
                  <a:pos x="T4" y="T5"/>
                </a:cxn>
                <a:cxn ang="0">
                  <a:pos x="T6" y="T7"/>
                </a:cxn>
              </a:cxnLst>
              <a:rect l="0" t="0" r="r" b="b"/>
              <a:pathLst>
                <a:path w="125" h="63">
                  <a:moveTo>
                    <a:pt x="0" y="0"/>
                  </a:moveTo>
                  <a:lnTo>
                    <a:pt x="64" y="63"/>
                  </a:lnTo>
                  <a:lnTo>
                    <a:pt x="12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grpSp>
      <p:grpSp>
        <p:nvGrpSpPr>
          <p:cNvPr id="23" name="组合 22"/>
          <p:cNvGrpSpPr/>
          <p:nvPr/>
        </p:nvGrpSpPr>
        <p:grpSpPr>
          <a:xfrm>
            <a:off x="6453434" y="3570817"/>
            <a:ext cx="535637" cy="348055"/>
            <a:chOff x="7058307" y="1859447"/>
            <a:chExt cx="535637" cy="348055"/>
          </a:xfrm>
          <a:solidFill>
            <a:srgbClr val="87B0C7"/>
          </a:solidFill>
        </p:grpSpPr>
        <p:sp>
          <p:nvSpPr>
            <p:cNvPr id="24" name="Rectangle 240"/>
            <p:cNvSpPr>
              <a:spLocks noChangeArrowheads="1"/>
            </p:cNvSpPr>
            <p:nvPr/>
          </p:nvSpPr>
          <p:spPr bwMode="auto">
            <a:xfrm>
              <a:off x="7112521" y="1997151"/>
              <a:ext cx="127945" cy="108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5" name="Rectangle 241"/>
            <p:cNvSpPr>
              <a:spLocks noChangeArrowheads="1"/>
            </p:cNvSpPr>
            <p:nvPr/>
          </p:nvSpPr>
          <p:spPr bwMode="auto">
            <a:xfrm>
              <a:off x="7112521" y="2038354"/>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6" name="Rectangle 242"/>
            <p:cNvSpPr>
              <a:spLocks noChangeArrowheads="1"/>
            </p:cNvSpPr>
            <p:nvPr/>
          </p:nvSpPr>
          <p:spPr bwMode="auto">
            <a:xfrm>
              <a:off x="7112521" y="2079556"/>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7" name="Rectangle 243"/>
            <p:cNvSpPr>
              <a:spLocks noChangeArrowheads="1"/>
            </p:cNvSpPr>
            <p:nvPr/>
          </p:nvSpPr>
          <p:spPr bwMode="auto">
            <a:xfrm>
              <a:off x="7112521" y="2120759"/>
              <a:ext cx="202761"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8" name="Freeform 244"/>
            <p:cNvSpPr>
              <a:spLocks/>
            </p:cNvSpPr>
            <p:nvPr/>
          </p:nvSpPr>
          <p:spPr bwMode="auto">
            <a:xfrm>
              <a:off x="7428047" y="2038354"/>
              <a:ext cx="24939" cy="71563"/>
            </a:xfrm>
            <a:custGeom>
              <a:avLst/>
              <a:gdLst>
                <a:gd name="T0" fmla="*/ 4 w 10"/>
                <a:gd name="T1" fmla="*/ 28 h 28"/>
                <a:gd name="T2" fmla="*/ 10 w 10"/>
                <a:gd name="T3" fmla="*/ 25 h 28"/>
                <a:gd name="T4" fmla="*/ 10 w 10"/>
                <a:gd name="T5" fmla="*/ 3 h 28"/>
                <a:gd name="T6" fmla="*/ 1 w 10"/>
                <a:gd name="T7" fmla="*/ 0 h 28"/>
                <a:gd name="T8" fmla="*/ 0 w 10"/>
                <a:gd name="T9" fmla="*/ 0 h 28"/>
                <a:gd name="T10" fmla="*/ 0 w 10"/>
                <a:gd name="T11" fmla="*/ 28 h 28"/>
                <a:gd name="T12" fmla="*/ 1 w 10"/>
                <a:gd name="T13" fmla="*/ 28 h 28"/>
                <a:gd name="T14" fmla="*/ 4 w 10"/>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8">
                  <a:moveTo>
                    <a:pt x="4" y="28"/>
                  </a:moveTo>
                  <a:cubicBezTo>
                    <a:pt x="6" y="27"/>
                    <a:pt x="8" y="26"/>
                    <a:pt x="10" y="25"/>
                  </a:cubicBezTo>
                  <a:cubicBezTo>
                    <a:pt x="10" y="3"/>
                    <a:pt x="10" y="3"/>
                    <a:pt x="10" y="3"/>
                  </a:cubicBezTo>
                  <a:cubicBezTo>
                    <a:pt x="7" y="1"/>
                    <a:pt x="4" y="0"/>
                    <a:pt x="1" y="0"/>
                  </a:cubicBezTo>
                  <a:cubicBezTo>
                    <a:pt x="0" y="0"/>
                    <a:pt x="0" y="0"/>
                    <a:pt x="0" y="0"/>
                  </a:cubicBezTo>
                  <a:cubicBezTo>
                    <a:pt x="0" y="28"/>
                    <a:pt x="0" y="28"/>
                    <a:pt x="0" y="28"/>
                  </a:cubicBezTo>
                  <a:cubicBezTo>
                    <a:pt x="0" y="28"/>
                    <a:pt x="0" y="28"/>
                    <a:pt x="1" y="28"/>
                  </a:cubicBezTo>
                  <a:cubicBezTo>
                    <a:pt x="2" y="28"/>
                    <a:pt x="3"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29" name="Freeform 245"/>
            <p:cNvSpPr>
              <a:spLocks noEditPoints="1"/>
            </p:cNvSpPr>
            <p:nvPr/>
          </p:nvSpPr>
          <p:spPr bwMode="auto">
            <a:xfrm>
              <a:off x="7058307" y="1859447"/>
              <a:ext cx="394679" cy="348055"/>
            </a:xfrm>
            <a:custGeom>
              <a:avLst/>
              <a:gdLst>
                <a:gd name="T0" fmla="*/ 145 w 154"/>
                <a:gd name="T1" fmla="*/ 125 h 136"/>
                <a:gd name="T2" fmla="*/ 144 w 154"/>
                <a:gd name="T3" fmla="*/ 125 h 136"/>
                <a:gd name="T4" fmla="*/ 144 w 154"/>
                <a:gd name="T5" fmla="*/ 127 h 136"/>
                <a:gd name="T6" fmla="*/ 10 w 154"/>
                <a:gd name="T7" fmla="*/ 127 h 136"/>
                <a:gd name="T8" fmla="*/ 10 w 154"/>
                <a:gd name="T9" fmla="*/ 34 h 136"/>
                <a:gd name="T10" fmla="*/ 144 w 154"/>
                <a:gd name="T11" fmla="*/ 34 h 136"/>
                <a:gd name="T12" fmla="*/ 144 w 154"/>
                <a:gd name="T13" fmla="*/ 43 h 136"/>
                <a:gd name="T14" fmla="*/ 145 w 154"/>
                <a:gd name="T15" fmla="*/ 43 h 136"/>
                <a:gd name="T16" fmla="*/ 154 w 154"/>
                <a:gd name="T17" fmla="*/ 44 h 136"/>
                <a:gd name="T18" fmla="*/ 154 w 154"/>
                <a:gd name="T19" fmla="*/ 5 h 136"/>
                <a:gd name="T20" fmla="*/ 149 w 154"/>
                <a:gd name="T21" fmla="*/ 0 h 136"/>
                <a:gd name="T22" fmla="*/ 5 w 154"/>
                <a:gd name="T23" fmla="*/ 0 h 136"/>
                <a:gd name="T24" fmla="*/ 0 w 154"/>
                <a:gd name="T25" fmla="*/ 5 h 136"/>
                <a:gd name="T26" fmla="*/ 0 w 154"/>
                <a:gd name="T27" fmla="*/ 132 h 136"/>
                <a:gd name="T28" fmla="*/ 5 w 154"/>
                <a:gd name="T29" fmla="*/ 136 h 136"/>
                <a:gd name="T30" fmla="*/ 149 w 154"/>
                <a:gd name="T31" fmla="*/ 136 h 136"/>
                <a:gd name="T32" fmla="*/ 154 w 154"/>
                <a:gd name="T33" fmla="*/ 132 h 136"/>
                <a:gd name="T34" fmla="*/ 154 w 154"/>
                <a:gd name="T35" fmla="*/ 124 h 136"/>
                <a:gd name="T36" fmla="*/ 145 w 154"/>
                <a:gd name="T37" fmla="*/ 125 h 136"/>
                <a:gd name="T38" fmla="*/ 137 w 154"/>
                <a:gd name="T39" fmla="*/ 10 h 136"/>
                <a:gd name="T40" fmla="*/ 144 w 154"/>
                <a:gd name="T41" fmla="*/ 17 h 136"/>
                <a:gd name="T42" fmla="*/ 137 w 154"/>
                <a:gd name="T43" fmla="*/ 23 h 136"/>
                <a:gd name="T44" fmla="*/ 131 w 154"/>
                <a:gd name="T45" fmla="*/ 17 h 136"/>
                <a:gd name="T46" fmla="*/ 137 w 154"/>
                <a:gd name="T47" fmla="*/ 10 h 136"/>
                <a:gd name="T48" fmla="*/ 118 w 154"/>
                <a:gd name="T49" fmla="*/ 10 h 136"/>
                <a:gd name="T50" fmla="*/ 125 w 154"/>
                <a:gd name="T51" fmla="*/ 17 h 136"/>
                <a:gd name="T52" fmla="*/ 118 w 154"/>
                <a:gd name="T53" fmla="*/ 23 h 136"/>
                <a:gd name="T54" fmla="*/ 112 w 154"/>
                <a:gd name="T55" fmla="*/ 17 h 136"/>
                <a:gd name="T56" fmla="*/ 118 w 154"/>
                <a:gd name="T57" fmla="*/ 10 h 136"/>
                <a:gd name="T58" fmla="*/ 99 w 154"/>
                <a:gd name="T59" fmla="*/ 10 h 136"/>
                <a:gd name="T60" fmla="*/ 106 w 154"/>
                <a:gd name="T61" fmla="*/ 17 h 136"/>
                <a:gd name="T62" fmla="*/ 99 w 154"/>
                <a:gd name="T63" fmla="*/ 23 h 136"/>
                <a:gd name="T64" fmla="*/ 93 w 154"/>
                <a:gd name="T65" fmla="*/ 17 h 136"/>
                <a:gd name="T66" fmla="*/ 99 w 154"/>
                <a:gd name="T67" fmla="*/ 1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4" h="136">
                  <a:moveTo>
                    <a:pt x="145" y="125"/>
                  </a:moveTo>
                  <a:cubicBezTo>
                    <a:pt x="144" y="125"/>
                    <a:pt x="144" y="125"/>
                    <a:pt x="144" y="125"/>
                  </a:cubicBezTo>
                  <a:cubicBezTo>
                    <a:pt x="144" y="127"/>
                    <a:pt x="144" y="127"/>
                    <a:pt x="144" y="127"/>
                  </a:cubicBezTo>
                  <a:cubicBezTo>
                    <a:pt x="10" y="127"/>
                    <a:pt x="10" y="127"/>
                    <a:pt x="10" y="127"/>
                  </a:cubicBezTo>
                  <a:cubicBezTo>
                    <a:pt x="10" y="34"/>
                    <a:pt x="10" y="34"/>
                    <a:pt x="10" y="34"/>
                  </a:cubicBezTo>
                  <a:cubicBezTo>
                    <a:pt x="144" y="34"/>
                    <a:pt x="144" y="34"/>
                    <a:pt x="144" y="34"/>
                  </a:cubicBezTo>
                  <a:cubicBezTo>
                    <a:pt x="144" y="43"/>
                    <a:pt x="144" y="43"/>
                    <a:pt x="144" y="43"/>
                  </a:cubicBezTo>
                  <a:cubicBezTo>
                    <a:pt x="144" y="43"/>
                    <a:pt x="144" y="43"/>
                    <a:pt x="145" y="43"/>
                  </a:cubicBezTo>
                  <a:cubicBezTo>
                    <a:pt x="148" y="43"/>
                    <a:pt x="151" y="43"/>
                    <a:pt x="154" y="44"/>
                  </a:cubicBezTo>
                  <a:cubicBezTo>
                    <a:pt x="154" y="5"/>
                    <a:pt x="154" y="5"/>
                    <a:pt x="154" y="5"/>
                  </a:cubicBezTo>
                  <a:cubicBezTo>
                    <a:pt x="154" y="2"/>
                    <a:pt x="152" y="0"/>
                    <a:pt x="149" y="0"/>
                  </a:cubicBezTo>
                  <a:cubicBezTo>
                    <a:pt x="5" y="0"/>
                    <a:pt x="5" y="0"/>
                    <a:pt x="5" y="0"/>
                  </a:cubicBezTo>
                  <a:cubicBezTo>
                    <a:pt x="2" y="0"/>
                    <a:pt x="0" y="2"/>
                    <a:pt x="0" y="5"/>
                  </a:cubicBezTo>
                  <a:cubicBezTo>
                    <a:pt x="0" y="132"/>
                    <a:pt x="0" y="132"/>
                    <a:pt x="0" y="132"/>
                  </a:cubicBezTo>
                  <a:cubicBezTo>
                    <a:pt x="0" y="134"/>
                    <a:pt x="2" y="136"/>
                    <a:pt x="5" y="136"/>
                  </a:cubicBezTo>
                  <a:cubicBezTo>
                    <a:pt x="149" y="136"/>
                    <a:pt x="149" y="136"/>
                    <a:pt x="149" y="136"/>
                  </a:cubicBezTo>
                  <a:cubicBezTo>
                    <a:pt x="152" y="136"/>
                    <a:pt x="154" y="134"/>
                    <a:pt x="154" y="132"/>
                  </a:cubicBezTo>
                  <a:cubicBezTo>
                    <a:pt x="154" y="124"/>
                    <a:pt x="154" y="124"/>
                    <a:pt x="154" y="124"/>
                  </a:cubicBezTo>
                  <a:cubicBezTo>
                    <a:pt x="151" y="124"/>
                    <a:pt x="148" y="125"/>
                    <a:pt x="145" y="125"/>
                  </a:cubicBezTo>
                  <a:close/>
                  <a:moveTo>
                    <a:pt x="137" y="10"/>
                  </a:moveTo>
                  <a:cubicBezTo>
                    <a:pt x="141" y="10"/>
                    <a:pt x="144" y="13"/>
                    <a:pt x="144" y="17"/>
                  </a:cubicBezTo>
                  <a:cubicBezTo>
                    <a:pt x="144" y="20"/>
                    <a:pt x="141" y="23"/>
                    <a:pt x="137" y="23"/>
                  </a:cubicBezTo>
                  <a:cubicBezTo>
                    <a:pt x="134" y="23"/>
                    <a:pt x="131" y="20"/>
                    <a:pt x="131" y="17"/>
                  </a:cubicBezTo>
                  <a:cubicBezTo>
                    <a:pt x="131" y="13"/>
                    <a:pt x="134" y="10"/>
                    <a:pt x="137" y="10"/>
                  </a:cubicBezTo>
                  <a:close/>
                  <a:moveTo>
                    <a:pt x="118" y="10"/>
                  </a:moveTo>
                  <a:cubicBezTo>
                    <a:pt x="122" y="10"/>
                    <a:pt x="125" y="13"/>
                    <a:pt x="125" y="17"/>
                  </a:cubicBezTo>
                  <a:cubicBezTo>
                    <a:pt x="125" y="20"/>
                    <a:pt x="122" y="23"/>
                    <a:pt x="118" y="23"/>
                  </a:cubicBezTo>
                  <a:cubicBezTo>
                    <a:pt x="115" y="23"/>
                    <a:pt x="112" y="20"/>
                    <a:pt x="112" y="17"/>
                  </a:cubicBezTo>
                  <a:cubicBezTo>
                    <a:pt x="112" y="13"/>
                    <a:pt x="115" y="10"/>
                    <a:pt x="118" y="10"/>
                  </a:cubicBezTo>
                  <a:close/>
                  <a:moveTo>
                    <a:pt x="99" y="10"/>
                  </a:moveTo>
                  <a:cubicBezTo>
                    <a:pt x="103" y="10"/>
                    <a:pt x="106" y="13"/>
                    <a:pt x="106" y="17"/>
                  </a:cubicBezTo>
                  <a:cubicBezTo>
                    <a:pt x="106" y="20"/>
                    <a:pt x="103" y="23"/>
                    <a:pt x="99" y="23"/>
                  </a:cubicBezTo>
                  <a:cubicBezTo>
                    <a:pt x="96" y="23"/>
                    <a:pt x="93" y="20"/>
                    <a:pt x="93" y="17"/>
                  </a:cubicBezTo>
                  <a:cubicBezTo>
                    <a:pt x="93" y="13"/>
                    <a:pt x="96" y="10"/>
                    <a:pt x="9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30" name="Freeform 246"/>
            <p:cNvSpPr>
              <a:spLocks noEditPoints="1"/>
            </p:cNvSpPr>
            <p:nvPr/>
          </p:nvSpPr>
          <p:spPr bwMode="auto">
            <a:xfrm>
              <a:off x="7335884" y="1979802"/>
              <a:ext cx="258060" cy="210351"/>
            </a:xfrm>
            <a:custGeom>
              <a:avLst/>
              <a:gdLst>
                <a:gd name="T0" fmla="*/ 96 w 101"/>
                <a:gd name="T1" fmla="*/ 68 h 82"/>
                <a:gd name="T2" fmla="*/ 77 w 101"/>
                <a:gd name="T3" fmla="*/ 55 h 82"/>
                <a:gd name="T4" fmla="*/ 71 w 101"/>
                <a:gd name="T5" fmla="*/ 54 h 82"/>
                <a:gd name="T6" fmla="*/ 69 w 101"/>
                <a:gd name="T7" fmla="*/ 55 h 82"/>
                <a:gd name="T8" fmla="*/ 66 w 101"/>
                <a:gd name="T9" fmla="*/ 53 h 82"/>
                <a:gd name="T10" fmla="*/ 69 w 101"/>
                <a:gd name="T11" fmla="*/ 29 h 82"/>
                <a:gd name="T12" fmla="*/ 29 w 101"/>
                <a:gd name="T13" fmla="*/ 4 h 82"/>
                <a:gd name="T14" fmla="*/ 4 w 101"/>
                <a:gd name="T15" fmla="*/ 45 h 82"/>
                <a:gd name="T16" fmla="*/ 45 w 101"/>
                <a:gd name="T17" fmla="*/ 70 h 82"/>
                <a:gd name="T18" fmla="*/ 62 w 101"/>
                <a:gd name="T19" fmla="*/ 59 h 82"/>
                <a:gd name="T20" fmla="*/ 66 w 101"/>
                <a:gd name="T21" fmla="*/ 61 h 82"/>
                <a:gd name="T22" fmla="*/ 69 w 101"/>
                <a:gd name="T23" fmla="*/ 68 h 82"/>
                <a:gd name="T24" fmla="*/ 88 w 101"/>
                <a:gd name="T25" fmla="*/ 80 h 82"/>
                <a:gd name="T26" fmla="*/ 94 w 101"/>
                <a:gd name="T27" fmla="*/ 81 h 82"/>
                <a:gd name="T28" fmla="*/ 99 w 101"/>
                <a:gd name="T29" fmla="*/ 78 h 82"/>
                <a:gd name="T30" fmla="*/ 96 w 101"/>
                <a:gd name="T31" fmla="*/ 68 h 82"/>
                <a:gd name="T32" fmla="*/ 42 w 101"/>
                <a:gd name="T33" fmla="*/ 58 h 82"/>
                <a:gd name="T34" fmla="*/ 16 w 101"/>
                <a:gd name="T35" fmla="*/ 42 h 82"/>
                <a:gd name="T36" fmla="*/ 32 w 101"/>
                <a:gd name="T37" fmla="*/ 16 h 82"/>
                <a:gd name="T38" fmla="*/ 58 w 101"/>
                <a:gd name="T39" fmla="*/ 32 h 82"/>
                <a:gd name="T40" fmla="*/ 42 w 101"/>
                <a:gd name="T41"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82">
                  <a:moveTo>
                    <a:pt x="96" y="68"/>
                  </a:moveTo>
                  <a:cubicBezTo>
                    <a:pt x="77" y="55"/>
                    <a:pt x="77" y="55"/>
                    <a:pt x="77" y="55"/>
                  </a:cubicBezTo>
                  <a:cubicBezTo>
                    <a:pt x="75" y="54"/>
                    <a:pt x="73" y="54"/>
                    <a:pt x="71" y="54"/>
                  </a:cubicBezTo>
                  <a:cubicBezTo>
                    <a:pt x="71" y="54"/>
                    <a:pt x="70" y="55"/>
                    <a:pt x="69" y="55"/>
                  </a:cubicBezTo>
                  <a:cubicBezTo>
                    <a:pt x="66" y="53"/>
                    <a:pt x="66" y="53"/>
                    <a:pt x="66" y="53"/>
                  </a:cubicBezTo>
                  <a:cubicBezTo>
                    <a:pt x="70" y="46"/>
                    <a:pt x="71" y="37"/>
                    <a:pt x="69" y="29"/>
                  </a:cubicBezTo>
                  <a:cubicBezTo>
                    <a:pt x="65" y="11"/>
                    <a:pt x="47" y="0"/>
                    <a:pt x="29" y="4"/>
                  </a:cubicBezTo>
                  <a:cubicBezTo>
                    <a:pt x="11" y="9"/>
                    <a:pt x="0" y="27"/>
                    <a:pt x="4" y="45"/>
                  </a:cubicBezTo>
                  <a:cubicBezTo>
                    <a:pt x="8" y="63"/>
                    <a:pt x="27" y="74"/>
                    <a:pt x="45" y="70"/>
                  </a:cubicBezTo>
                  <a:cubicBezTo>
                    <a:pt x="52" y="68"/>
                    <a:pt x="58" y="64"/>
                    <a:pt x="62" y="59"/>
                  </a:cubicBezTo>
                  <a:cubicBezTo>
                    <a:pt x="66" y="61"/>
                    <a:pt x="66" y="61"/>
                    <a:pt x="66" y="61"/>
                  </a:cubicBezTo>
                  <a:cubicBezTo>
                    <a:pt x="65" y="63"/>
                    <a:pt x="67" y="66"/>
                    <a:pt x="69" y="68"/>
                  </a:cubicBezTo>
                  <a:cubicBezTo>
                    <a:pt x="88" y="80"/>
                    <a:pt x="88" y="80"/>
                    <a:pt x="88" y="80"/>
                  </a:cubicBezTo>
                  <a:cubicBezTo>
                    <a:pt x="90" y="81"/>
                    <a:pt x="92" y="82"/>
                    <a:pt x="94" y="81"/>
                  </a:cubicBezTo>
                  <a:cubicBezTo>
                    <a:pt x="96" y="81"/>
                    <a:pt x="98" y="80"/>
                    <a:pt x="99" y="78"/>
                  </a:cubicBezTo>
                  <a:cubicBezTo>
                    <a:pt x="101" y="75"/>
                    <a:pt x="100" y="70"/>
                    <a:pt x="96" y="68"/>
                  </a:cubicBezTo>
                  <a:close/>
                  <a:moveTo>
                    <a:pt x="42" y="58"/>
                  </a:moveTo>
                  <a:cubicBezTo>
                    <a:pt x="30" y="61"/>
                    <a:pt x="19" y="54"/>
                    <a:pt x="16" y="42"/>
                  </a:cubicBezTo>
                  <a:cubicBezTo>
                    <a:pt x="13" y="30"/>
                    <a:pt x="20" y="19"/>
                    <a:pt x="32" y="16"/>
                  </a:cubicBezTo>
                  <a:cubicBezTo>
                    <a:pt x="43" y="13"/>
                    <a:pt x="55" y="20"/>
                    <a:pt x="58" y="32"/>
                  </a:cubicBezTo>
                  <a:cubicBezTo>
                    <a:pt x="60" y="43"/>
                    <a:pt x="53" y="55"/>
                    <a:pt x="42"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grpSp>
      <p:grpSp>
        <p:nvGrpSpPr>
          <p:cNvPr id="31" name="组合 30"/>
          <p:cNvGrpSpPr/>
          <p:nvPr/>
        </p:nvGrpSpPr>
        <p:grpSpPr>
          <a:xfrm>
            <a:off x="4953568" y="4398227"/>
            <a:ext cx="535637" cy="394680"/>
            <a:chOff x="5958843" y="1820413"/>
            <a:chExt cx="535637" cy="394680"/>
          </a:xfrm>
          <a:solidFill>
            <a:srgbClr val="87B0C7"/>
          </a:solidFill>
        </p:grpSpPr>
        <p:sp>
          <p:nvSpPr>
            <p:cNvPr id="32" name="Freeform 248"/>
            <p:cNvSpPr>
              <a:spLocks/>
            </p:cNvSpPr>
            <p:nvPr/>
          </p:nvSpPr>
          <p:spPr bwMode="auto">
            <a:xfrm>
              <a:off x="5958843" y="1820413"/>
              <a:ext cx="376247" cy="358898"/>
            </a:xfrm>
            <a:custGeom>
              <a:avLst/>
              <a:gdLst>
                <a:gd name="T0" fmla="*/ 61 w 147"/>
                <a:gd name="T1" fmla="*/ 105 h 140"/>
                <a:gd name="T2" fmla="*/ 54 w 147"/>
                <a:gd name="T3" fmla="*/ 103 h 140"/>
                <a:gd name="T4" fmla="*/ 53 w 147"/>
                <a:gd name="T5" fmla="*/ 103 h 140"/>
                <a:gd name="T6" fmla="*/ 52 w 147"/>
                <a:gd name="T7" fmla="*/ 103 h 140"/>
                <a:gd name="T8" fmla="*/ 33 w 147"/>
                <a:gd name="T9" fmla="*/ 111 h 140"/>
                <a:gd name="T10" fmla="*/ 38 w 147"/>
                <a:gd name="T11" fmla="*/ 97 h 140"/>
                <a:gd name="T12" fmla="*/ 34 w 147"/>
                <a:gd name="T13" fmla="*/ 94 h 140"/>
                <a:gd name="T14" fmla="*/ 13 w 147"/>
                <a:gd name="T15" fmla="*/ 60 h 140"/>
                <a:gd name="T16" fmla="*/ 79 w 147"/>
                <a:gd name="T17" fmla="*/ 13 h 140"/>
                <a:gd name="T18" fmla="*/ 128 w 147"/>
                <a:gd name="T19" fmla="*/ 29 h 140"/>
                <a:gd name="T20" fmla="*/ 137 w 147"/>
                <a:gd name="T21" fmla="*/ 29 h 140"/>
                <a:gd name="T22" fmla="*/ 147 w 147"/>
                <a:gd name="T23" fmla="*/ 29 h 140"/>
                <a:gd name="T24" fmla="*/ 79 w 147"/>
                <a:gd name="T25" fmla="*/ 0 h 140"/>
                <a:gd name="T26" fmla="*/ 0 w 147"/>
                <a:gd name="T27" fmla="*/ 60 h 140"/>
                <a:gd name="T28" fmla="*/ 22 w 147"/>
                <a:gd name="T29" fmla="*/ 102 h 140"/>
                <a:gd name="T30" fmla="*/ 9 w 147"/>
                <a:gd name="T31" fmla="*/ 140 h 140"/>
                <a:gd name="T32" fmla="*/ 24 w 147"/>
                <a:gd name="T33" fmla="*/ 131 h 140"/>
                <a:gd name="T34" fmla="*/ 51 w 147"/>
                <a:gd name="T35" fmla="*/ 117 h 140"/>
                <a:gd name="T36" fmla="*/ 70 w 147"/>
                <a:gd name="T37" fmla="*/ 120 h 140"/>
                <a:gd name="T38" fmla="*/ 61 w 147"/>
                <a:gd name="T39" fmla="*/ 10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140">
                  <a:moveTo>
                    <a:pt x="61" y="105"/>
                  </a:moveTo>
                  <a:cubicBezTo>
                    <a:pt x="59" y="105"/>
                    <a:pt x="56" y="104"/>
                    <a:pt x="54" y="103"/>
                  </a:cubicBezTo>
                  <a:cubicBezTo>
                    <a:pt x="53" y="103"/>
                    <a:pt x="53" y="103"/>
                    <a:pt x="53" y="103"/>
                  </a:cubicBezTo>
                  <a:cubicBezTo>
                    <a:pt x="52" y="103"/>
                    <a:pt x="52" y="103"/>
                    <a:pt x="52" y="103"/>
                  </a:cubicBezTo>
                  <a:cubicBezTo>
                    <a:pt x="50" y="103"/>
                    <a:pt x="48" y="103"/>
                    <a:pt x="33" y="111"/>
                  </a:cubicBezTo>
                  <a:cubicBezTo>
                    <a:pt x="38" y="97"/>
                    <a:pt x="38" y="97"/>
                    <a:pt x="38" y="97"/>
                  </a:cubicBezTo>
                  <a:cubicBezTo>
                    <a:pt x="34" y="94"/>
                    <a:pt x="34" y="94"/>
                    <a:pt x="34" y="94"/>
                  </a:cubicBezTo>
                  <a:cubicBezTo>
                    <a:pt x="21" y="85"/>
                    <a:pt x="13" y="73"/>
                    <a:pt x="13" y="60"/>
                  </a:cubicBezTo>
                  <a:cubicBezTo>
                    <a:pt x="13" y="34"/>
                    <a:pt x="43" y="13"/>
                    <a:pt x="79" y="13"/>
                  </a:cubicBezTo>
                  <a:cubicBezTo>
                    <a:pt x="99" y="13"/>
                    <a:pt x="116" y="19"/>
                    <a:pt x="128" y="29"/>
                  </a:cubicBezTo>
                  <a:cubicBezTo>
                    <a:pt x="131" y="29"/>
                    <a:pt x="134" y="29"/>
                    <a:pt x="137" y="29"/>
                  </a:cubicBezTo>
                  <a:cubicBezTo>
                    <a:pt x="140" y="29"/>
                    <a:pt x="143" y="29"/>
                    <a:pt x="147" y="29"/>
                  </a:cubicBezTo>
                  <a:cubicBezTo>
                    <a:pt x="133" y="12"/>
                    <a:pt x="108" y="0"/>
                    <a:pt x="79" y="0"/>
                  </a:cubicBezTo>
                  <a:cubicBezTo>
                    <a:pt x="35" y="0"/>
                    <a:pt x="0" y="27"/>
                    <a:pt x="0" y="60"/>
                  </a:cubicBezTo>
                  <a:cubicBezTo>
                    <a:pt x="0" y="76"/>
                    <a:pt x="8" y="91"/>
                    <a:pt x="22" y="102"/>
                  </a:cubicBezTo>
                  <a:cubicBezTo>
                    <a:pt x="9" y="140"/>
                    <a:pt x="9" y="140"/>
                    <a:pt x="9" y="140"/>
                  </a:cubicBezTo>
                  <a:cubicBezTo>
                    <a:pt x="24" y="131"/>
                    <a:pt x="24" y="131"/>
                    <a:pt x="24" y="131"/>
                  </a:cubicBezTo>
                  <a:cubicBezTo>
                    <a:pt x="35" y="125"/>
                    <a:pt x="47" y="118"/>
                    <a:pt x="51" y="117"/>
                  </a:cubicBezTo>
                  <a:cubicBezTo>
                    <a:pt x="57" y="118"/>
                    <a:pt x="63" y="119"/>
                    <a:pt x="70" y="120"/>
                  </a:cubicBezTo>
                  <a:cubicBezTo>
                    <a:pt x="66" y="115"/>
                    <a:pt x="63" y="110"/>
                    <a:pt x="61"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sp>
          <p:nvSpPr>
            <p:cNvPr id="33" name="Freeform 249"/>
            <p:cNvSpPr>
              <a:spLocks noEditPoints="1"/>
            </p:cNvSpPr>
            <p:nvPr/>
          </p:nvSpPr>
          <p:spPr bwMode="auto">
            <a:xfrm>
              <a:off x="6125823" y="1912577"/>
              <a:ext cx="368657" cy="302516"/>
            </a:xfrm>
            <a:custGeom>
              <a:avLst/>
              <a:gdLst>
                <a:gd name="T0" fmla="*/ 144 w 144"/>
                <a:gd name="T1" fmla="*/ 53 h 118"/>
                <a:gd name="T2" fmla="*/ 72 w 144"/>
                <a:gd name="T3" fmla="*/ 0 h 118"/>
                <a:gd name="T4" fmla="*/ 0 w 144"/>
                <a:gd name="T5" fmla="*/ 53 h 118"/>
                <a:gd name="T6" fmla="*/ 72 w 144"/>
                <a:gd name="T7" fmla="*/ 107 h 118"/>
                <a:gd name="T8" fmla="*/ 99 w 144"/>
                <a:gd name="T9" fmla="*/ 103 h 118"/>
                <a:gd name="T10" fmla="*/ 130 w 144"/>
                <a:gd name="T11" fmla="*/ 118 h 118"/>
                <a:gd name="T12" fmla="*/ 121 w 144"/>
                <a:gd name="T13" fmla="*/ 93 h 118"/>
                <a:gd name="T14" fmla="*/ 144 w 144"/>
                <a:gd name="T15" fmla="*/ 53 h 118"/>
                <a:gd name="T16" fmla="*/ 44 w 144"/>
                <a:gd name="T17" fmla="*/ 61 h 118"/>
                <a:gd name="T18" fmla="*/ 38 w 144"/>
                <a:gd name="T19" fmla="*/ 57 h 118"/>
                <a:gd name="T20" fmla="*/ 31 w 144"/>
                <a:gd name="T21" fmla="*/ 61 h 118"/>
                <a:gd name="T22" fmla="*/ 33 w 144"/>
                <a:gd name="T23" fmla="*/ 53 h 118"/>
                <a:gd name="T24" fmla="*/ 27 w 144"/>
                <a:gd name="T25" fmla="*/ 48 h 118"/>
                <a:gd name="T26" fmla="*/ 35 w 144"/>
                <a:gd name="T27" fmla="*/ 47 h 118"/>
                <a:gd name="T28" fmla="*/ 38 w 144"/>
                <a:gd name="T29" fmla="*/ 41 h 118"/>
                <a:gd name="T30" fmla="*/ 41 w 144"/>
                <a:gd name="T31" fmla="*/ 47 h 118"/>
                <a:gd name="T32" fmla="*/ 48 w 144"/>
                <a:gd name="T33" fmla="*/ 48 h 118"/>
                <a:gd name="T34" fmla="*/ 43 w 144"/>
                <a:gd name="T35" fmla="*/ 53 h 118"/>
                <a:gd name="T36" fmla="*/ 44 w 144"/>
                <a:gd name="T37" fmla="*/ 61 h 118"/>
                <a:gd name="T38" fmla="*/ 82 w 144"/>
                <a:gd name="T39" fmla="*/ 64 h 118"/>
                <a:gd name="T40" fmla="*/ 72 w 144"/>
                <a:gd name="T41" fmla="*/ 58 h 118"/>
                <a:gd name="T42" fmla="*/ 62 w 144"/>
                <a:gd name="T43" fmla="*/ 64 h 118"/>
                <a:gd name="T44" fmla="*/ 64 w 144"/>
                <a:gd name="T45" fmla="*/ 52 h 118"/>
                <a:gd name="T46" fmla="*/ 56 w 144"/>
                <a:gd name="T47" fmla="*/ 44 h 118"/>
                <a:gd name="T48" fmla="*/ 67 w 144"/>
                <a:gd name="T49" fmla="*/ 43 h 118"/>
                <a:gd name="T50" fmla="*/ 72 w 144"/>
                <a:gd name="T51" fmla="*/ 33 h 118"/>
                <a:gd name="T52" fmla="*/ 77 w 144"/>
                <a:gd name="T53" fmla="*/ 43 h 118"/>
                <a:gd name="T54" fmla="*/ 88 w 144"/>
                <a:gd name="T55" fmla="*/ 44 h 118"/>
                <a:gd name="T56" fmla="*/ 80 w 144"/>
                <a:gd name="T57" fmla="*/ 52 h 118"/>
                <a:gd name="T58" fmla="*/ 82 w 144"/>
                <a:gd name="T59" fmla="*/ 64 h 118"/>
                <a:gd name="T60" fmla="*/ 112 w 144"/>
                <a:gd name="T61" fmla="*/ 61 h 118"/>
                <a:gd name="T62" fmla="*/ 106 w 144"/>
                <a:gd name="T63" fmla="*/ 57 h 118"/>
                <a:gd name="T64" fmla="*/ 99 w 144"/>
                <a:gd name="T65" fmla="*/ 61 h 118"/>
                <a:gd name="T66" fmla="*/ 101 w 144"/>
                <a:gd name="T67" fmla="*/ 53 h 118"/>
                <a:gd name="T68" fmla="*/ 95 w 144"/>
                <a:gd name="T69" fmla="*/ 48 h 118"/>
                <a:gd name="T70" fmla="*/ 103 w 144"/>
                <a:gd name="T71" fmla="*/ 47 h 118"/>
                <a:gd name="T72" fmla="*/ 106 w 144"/>
                <a:gd name="T73" fmla="*/ 41 h 118"/>
                <a:gd name="T74" fmla="*/ 109 w 144"/>
                <a:gd name="T75" fmla="*/ 47 h 118"/>
                <a:gd name="T76" fmla="*/ 116 w 144"/>
                <a:gd name="T77" fmla="*/ 48 h 118"/>
                <a:gd name="T78" fmla="*/ 111 w 144"/>
                <a:gd name="T79" fmla="*/ 53 h 118"/>
                <a:gd name="T80" fmla="*/ 112 w 144"/>
                <a:gd name="T81" fmla="*/ 6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18">
                  <a:moveTo>
                    <a:pt x="144" y="53"/>
                  </a:moveTo>
                  <a:cubicBezTo>
                    <a:pt x="144" y="24"/>
                    <a:pt x="112" y="0"/>
                    <a:pt x="72" y="0"/>
                  </a:cubicBezTo>
                  <a:cubicBezTo>
                    <a:pt x="32" y="0"/>
                    <a:pt x="0" y="24"/>
                    <a:pt x="0" y="53"/>
                  </a:cubicBezTo>
                  <a:cubicBezTo>
                    <a:pt x="0" y="83"/>
                    <a:pt x="32" y="107"/>
                    <a:pt x="72" y="107"/>
                  </a:cubicBezTo>
                  <a:cubicBezTo>
                    <a:pt x="82" y="107"/>
                    <a:pt x="91" y="105"/>
                    <a:pt x="99" y="103"/>
                  </a:cubicBezTo>
                  <a:cubicBezTo>
                    <a:pt x="102" y="102"/>
                    <a:pt x="130" y="118"/>
                    <a:pt x="130" y="118"/>
                  </a:cubicBezTo>
                  <a:cubicBezTo>
                    <a:pt x="121" y="93"/>
                    <a:pt x="121" y="93"/>
                    <a:pt x="121" y="93"/>
                  </a:cubicBezTo>
                  <a:cubicBezTo>
                    <a:pt x="135" y="83"/>
                    <a:pt x="144" y="69"/>
                    <a:pt x="144" y="53"/>
                  </a:cubicBezTo>
                  <a:close/>
                  <a:moveTo>
                    <a:pt x="44" y="61"/>
                  </a:moveTo>
                  <a:cubicBezTo>
                    <a:pt x="38" y="57"/>
                    <a:pt x="38" y="57"/>
                    <a:pt x="38" y="57"/>
                  </a:cubicBezTo>
                  <a:cubicBezTo>
                    <a:pt x="31" y="61"/>
                    <a:pt x="31" y="61"/>
                    <a:pt x="31" y="61"/>
                  </a:cubicBezTo>
                  <a:cubicBezTo>
                    <a:pt x="33" y="53"/>
                    <a:pt x="33" y="53"/>
                    <a:pt x="33" y="53"/>
                  </a:cubicBezTo>
                  <a:cubicBezTo>
                    <a:pt x="27" y="48"/>
                    <a:pt x="27" y="48"/>
                    <a:pt x="27" y="48"/>
                  </a:cubicBezTo>
                  <a:cubicBezTo>
                    <a:pt x="35" y="47"/>
                    <a:pt x="35" y="47"/>
                    <a:pt x="35" y="47"/>
                  </a:cubicBezTo>
                  <a:cubicBezTo>
                    <a:pt x="38" y="41"/>
                    <a:pt x="38" y="41"/>
                    <a:pt x="38" y="41"/>
                  </a:cubicBezTo>
                  <a:cubicBezTo>
                    <a:pt x="41" y="47"/>
                    <a:pt x="41" y="47"/>
                    <a:pt x="41" y="47"/>
                  </a:cubicBezTo>
                  <a:cubicBezTo>
                    <a:pt x="48" y="48"/>
                    <a:pt x="48" y="48"/>
                    <a:pt x="48" y="48"/>
                  </a:cubicBezTo>
                  <a:cubicBezTo>
                    <a:pt x="43" y="53"/>
                    <a:pt x="43" y="53"/>
                    <a:pt x="43" y="53"/>
                  </a:cubicBezTo>
                  <a:lnTo>
                    <a:pt x="44" y="61"/>
                  </a:lnTo>
                  <a:close/>
                  <a:moveTo>
                    <a:pt x="82" y="64"/>
                  </a:moveTo>
                  <a:cubicBezTo>
                    <a:pt x="72" y="58"/>
                    <a:pt x="72" y="58"/>
                    <a:pt x="72" y="58"/>
                  </a:cubicBezTo>
                  <a:cubicBezTo>
                    <a:pt x="62" y="64"/>
                    <a:pt x="62" y="64"/>
                    <a:pt x="62" y="64"/>
                  </a:cubicBezTo>
                  <a:cubicBezTo>
                    <a:pt x="64" y="52"/>
                    <a:pt x="64" y="52"/>
                    <a:pt x="64" y="52"/>
                  </a:cubicBezTo>
                  <a:cubicBezTo>
                    <a:pt x="56" y="44"/>
                    <a:pt x="56" y="44"/>
                    <a:pt x="56" y="44"/>
                  </a:cubicBezTo>
                  <a:cubicBezTo>
                    <a:pt x="67" y="43"/>
                    <a:pt x="67" y="43"/>
                    <a:pt x="67" y="43"/>
                  </a:cubicBezTo>
                  <a:cubicBezTo>
                    <a:pt x="72" y="33"/>
                    <a:pt x="72" y="33"/>
                    <a:pt x="72" y="33"/>
                  </a:cubicBezTo>
                  <a:cubicBezTo>
                    <a:pt x="77" y="43"/>
                    <a:pt x="77" y="43"/>
                    <a:pt x="77" y="43"/>
                  </a:cubicBezTo>
                  <a:cubicBezTo>
                    <a:pt x="88" y="44"/>
                    <a:pt x="88" y="44"/>
                    <a:pt x="88" y="44"/>
                  </a:cubicBezTo>
                  <a:cubicBezTo>
                    <a:pt x="80" y="52"/>
                    <a:pt x="80" y="52"/>
                    <a:pt x="80" y="52"/>
                  </a:cubicBezTo>
                  <a:lnTo>
                    <a:pt x="82" y="64"/>
                  </a:lnTo>
                  <a:close/>
                  <a:moveTo>
                    <a:pt x="112" y="61"/>
                  </a:moveTo>
                  <a:cubicBezTo>
                    <a:pt x="106" y="57"/>
                    <a:pt x="106" y="57"/>
                    <a:pt x="106" y="57"/>
                  </a:cubicBezTo>
                  <a:cubicBezTo>
                    <a:pt x="99" y="61"/>
                    <a:pt x="99" y="61"/>
                    <a:pt x="99" y="61"/>
                  </a:cubicBezTo>
                  <a:cubicBezTo>
                    <a:pt x="101" y="53"/>
                    <a:pt x="101" y="53"/>
                    <a:pt x="101" y="53"/>
                  </a:cubicBezTo>
                  <a:cubicBezTo>
                    <a:pt x="95" y="48"/>
                    <a:pt x="95" y="48"/>
                    <a:pt x="95" y="48"/>
                  </a:cubicBezTo>
                  <a:cubicBezTo>
                    <a:pt x="103" y="47"/>
                    <a:pt x="103" y="47"/>
                    <a:pt x="103" y="47"/>
                  </a:cubicBezTo>
                  <a:cubicBezTo>
                    <a:pt x="106" y="41"/>
                    <a:pt x="106" y="41"/>
                    <a:pt x="106" y="41"/>
                  </a:cubicBezTo>
                  <a:cubicBezTo>
                    <a:pt x="109" y="47"/>
                    <a:pt x="109" y="47"/>
                    <a:pt x="109" y="47"/>
                  </a:cubicBezTo>
                  <a:cubicBezTo>
                    <a:pt x="116" y="48"/>
                    <a:pt x="116" y="48"/>
                    <a:pt x="116" y="48"/>
                  </a:cubicBezTo>
                  <a:cubicBezTo>
                    <a:pt x="111" y="53"/>
                    <a:pt x="111" y="53"/>
                    <a:pt x="111" y="53"/>
                  </a:cubicBezTo>
                  <a:lnTo>
                    <a:pt x="11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chemeClr val="bg1"/>
                </a:solidFill>
                <a:latin typeface="+mn-ea"/>
                <a:cs typeface="+mn-ea"/>
              </a:endParaRPr>
            </a:p>
          </p:txBody>
        </p:sp>
      </p:grpSp>
      <p:grpSp>
        <p:nvGrpSpPr>
          <p:cNvPr id="34" name="组合 33"/>
          <p:cNvGrpSpPr/>
          <p:nvPr/>
        </p:nvGrpSpPr>
        <p:grpSpPr>
          <a:xfrm>
            <a:off x="1224476" y="1808181"/>
            <a:ext cx="2389859" cy="1134042"/>
            <a:chOff x="1224476" y="2024080"/>
            <a:chExt cx="2389858" cy="1134042"/>
          </a:xfrm>
        </p:grpSpPr>
        <p:grpSp>
          <p:nvGrpSpPr>
            <p:cNvPr id="35" name="组合 34"/>
            <p:cNvGrpSpPr/>
            <p:nvPr/>
          </p:nvGrpSpPr>
          <p:grpSpPr>
            <a:xfrm>
              <a:off x="1224476" y="2395944"/>
              <a:ext cx="2349786" cy="762178"/>
              <a:chOff x="1690972" y="2476067"/>
              <a:chExt cx="2349786" cy="762178"/>
            </a:xfrm>
          </p:grpSpPr>
          <p:sp>
            <p:nvSpPr>
              <p:cNvPr id="37" name="文本框 36"/>
              <p:cNvSpPr txBox="1"/>
              <p:nvPr/>
            </p:nvSpPr>
            <p:spPr bwMode="auto">
              <a:xfrm>
                <a:off x="1787319" y="2684247"/>
                <a:ext cx="2253439" cy="553998"/>
              </a:xfrm>
              <a:prstGeom prst="rect">
                <a:avLst/>
              </a:prstGeom>
              <a:noFill/>
            </p:spPr>
            <p:txBody>
              <a:bodyPr wrap="square">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38" name="文本框 37"/>
              <p:cNvSpPr txBox="1"/>
              <p:nvPr/>
            </p:nvSpPr>
            <p:spPr bwMode="auto">
              <a:xfrm>
                <a:off x="1690972" y="2476067"/>
                <a:ext cx="2349783" cy="307777"/>
              </a:xfrm>
              <a:prstGeom prst="rect">
                <a:avLst/>
              </a:prstGeom>
              <a:noFill/>
            </p:spPr>
            <p:txBody>
              <a:bodyPr wrap="square">
                <a:spAutoFit/>
              </a:bodyPr>
              <a:lstStyle/>
              <a:p>
                <a:pPr algn="r">
                  <a:defRPr/>
                </a:pPr>
                <a:r>
                  <a:rPr lang="zh-CN" altLang="en-US" sz="1400" spc="100" dirty="0">
                    <a:solidFill>
                      <a:schemeClr val="bg1"/>
                    </a:solidFill>
                    <a:latin typeface="+mn-ea"/>
                    <a:cs typeface="+mn-ea"/>
                  </a:rPr>
                  <a:t>在此添加标题</a:t>
                </a:r>
              </a:p>
            </p:txBody>
          </p:sp>
        </p:grpSp>
        <p:sp>
          <p:nvSpPr>
            <p:cNvPr id="36" name="矩形 35"/>
            <p:cNvSpPr/>
            <p:nvPr/>
          </p:nvSpPr>
          <p:spPr>
            <a:xfrm>
              <a:off x="3041741" y="2024080"/>
              <a:ext cx="572593" cy="461665"/>
            </a:xfrm>
            <a:prstGeom prst="rect">
              <a:avLst/>
            </a:prstGeom>
          </p:spPr>
          <p:txBody>
            <a:bodyPr wrap="none">
              <a:spAutoFit/>
            </a:bodyPr>
            <a:lstStyle/>
            <a:p>
              <a:pPr algn="ctr"/>
              <a:r>
                <a:rPr lang="en-US" altLang="zh-CN" sz="2400" spc="100" dirty="0">
                  <a:solidFill>
                    <a:schemeClr val="bg1"/>
                  </a:solidFill>
                  <a:latin typeface="+mn-ea"/>
                  <a:cs typeface="+mn-ea"/>
                </a:rPr>
                <a:t>01</a:t>
              </a:r>
              <a:endParaRPr lang="zh-CN" altLang="en-US" sz="2400" dirty="0">
                <a:solidFill>
                  <a:schemeClr val="bg1"/>
                </a:solidFill>
                <a:latin typeface="+mn-ea"/>
                <a:cs typeface="+mn-ea"/>
              </a:endParaRPr>
            </a:p>
          </p:txBody>
        </p:sp>
      </p:grpSp>
      <p:grpSp>
        <p:nvGrpSpPr>
          <p:cNvPr id="39" name="组合 38"/>
          <p:cNvGrpSpPr/>
          <p:nvPr/>
        </p:nvGrpSpPr>
        <p:grpSpPr>
          <a:xfrm>
            <a:off x="1224476" y="3154381"/>
            <a:ext cx="2389861" cy="1134042"/>
            <a:chOff x="1224476" y="2024080"/>
            <a:chExt cx="2389861" cy="1134042"/>
          </a:xfrm>
        </p:grpSpPr>
        <p:grpSp>
          <p:nvGrpSpPr>
            <p:cNvPr id="40" name="组合 39"/>
            <p:cNvGrpSpPr/>
            <p:nvPr/>
          </p:nvGrpSpPr>
          <p:grpSpPr>
            <a:xfrm>
              <a:off x="1224476" y="2395944"/>
              <a:ext cx="2349786" cy="762178"/>
              <a:chOff x="1690972" y="2476067"/>
              <a:chExt cx="2349786" cy="762178"/>
            </a:xfrm>
          </p:grpSpPr>
          <p:sp>
            <p:nvSpPr>
              <p:cNvPr id="42" name="文本框 41"/>
              <p:cNvSpPr txBox="1"/>
              <p:nvPr/>
            </p:nvSpPr>
            <p:spPr bwMode="auto">
              <a:xfrm>
                <a:off x="1787319" y="2684247"/>
                <a:ext cx="2253439" cy="553998"/>
              </a:xfrm>
              <a:prstGeom prst="rect">
                <a:avLst/>
              </a:prstGeom>
              <a:noFill/>
            </p:spPr>
            <p:txBody>
              <a:bodyPr wrap="square">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43" name="文本框 42"/>
              <p:cNvSpPr txBox="1"/>
              <p:nvPr/>
            </p:nvSpPr>
            <p:spPr bwMode="auto">
              <a:xfrm>
                <a:off x="1690972" y="2476067"/>
                <a:ext cx="2349783" cy="307777"/>
              </a:xfrm>
              <a:prstGeom prst="rect">
                <a:avLst/>
              </a:prstGeom>
              <a:noFill/>
            </p:spPr>
            <p:txBody>
              <a:bodyPr wrap="square">
                <a:spAutoFit/>
              </a:bodyPr>
              <a:lstStyle/>
              <a:p>
                <a:pPr algn="r">
                  <a:defRPr/>
                </a:pPr>
                <a:r>
                  <a:rPr lang="zh-CN" altLang="en-US" sz="1400" spc="100" dirty="0">
                    <a:solidFill>
                      <a:schemeClr val="bg1"/>
                    </a:solidFill>
                    <a:latin typeface="+mn-ea"/>
                    <a:cs typeface="+mn-ea"/>
                  </a:rPr>
                  <a:t>在此添加标题</a:t>
                </a:r>
              </a:p>
            </p:txBody>
          </p:sp>
        </p:grpSp>
        <p:sp>
          <p:nvSpPr>
            <p:cNvPr id="41" name="矩形 40"/>
            <p:cNvSpPr/>
            <p:nvPr/>
          </p:nvSpPr>
          <p:spPr>
            <a:xfrm>
              <a:off x="3041744" y="2024080"/>
              <a:ext cx="572593" cy="461665"/>
            </a:xfrm>
            <a:prstGeom prst="rect">
              <a:avLst/>
            </a:prstGeom>
          </p:spPr>
          <p:txBody>
            <a:bodyPr wrap="none">
              <a:spAutoFit/>
            </a:bodyPr>
            <a:lstStyle/>
            <a:p>
              <a:pPr algn="ctr"/>
              <a:r>
                <a:rPr lang="en-US" altLang="zh-CN" sz="2400" spc="100" dirty="0">
                  <a:solidFill>
                    <a:schemeClr val="bg1"/>
                  </a:solidFill>
                  <a:latin typeface="+mn-ea"/>
                  <a:cs typeface="+mn-ea"/>
                </a:rPr>
                <a:t>02</a:t>
              </a:r>
              <a:endParaRPr lang="zh-CN" altLang="en-US" sz="2400" dirty="0">
                <a:solidFill>
                  <a:schemeClr val="bg1"/>
                </a:solidFill>
                <a:latin typeface="+mn-ea"/>
                <a:cs typeface="+mn-ea"/>
              </a:endParaRPr>
            </a:p>
          </p:txBody>
        </p:sp>
      </p:grpSp>
      <p:grpSp>
        <p:nvGrpSpPr>
          <p:cNvPr id="44" name="组合 43"/>
          <p:cNvGrpSpPr/>
          <p:nvPr/>
        </p:nvGrpSpPr>
        <p:grpSpPr>
          <a:xfrm>
            <a:off x="1224477" y="4500581"/>
            <a:ext cx="2389860" cy="1134042"/>
            <a:chOff x="1224476" y="2024080"/>
            <a:chExt cx="2389859" cy="1134042"/>
          </a:xfrm>
        </p:grpSpPr>
        <p:grpSp>
          <p:nvGrpSpPr>
            <p:cNvPr id="45" name="组合 44"/>
            <p:cNvGrpSpPr/>
            <p:nvPr/>
          </p:nvGrpSpPr>
          <p:grpSpPr>
            <a:xfrm>
              <a:off x="1224476" y="2395944"/>
              <a:ext cx="2349786" cy="762178"/>
              <a:chOff x="1690972" y="2476067"/>
              <a:chExt cx="2349786" cy="762178"/>
            </a:xfrm>
          </p:grpSpPr>
          <p:sp>
            <p:nvSpPr>
              <p:cNvPr id="47" name="文本框 46"/>
              <p:cNvSpPr txBox="1"/>
              <p:nvPr/>
            </p:nvSpPr>
            <p:spPr bwMode="auto">
              <a:xfrm>
                <a:off x="1787319" y="2684247"/>
                <a:ext cx="2253439" cy="553998"/>
              </a:xfrm>
              <a:prstGeom prst="rect">
                <a:avLst/>
              </a:prstGeom>
              <a:noFill/>
            </p:spPr>
            <p:txBody>
              <a:bodyPr wrap="square">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48" name="文本框 47"/>
              <p:cNvSpPr txBox="1"/>
              <p:nvPr/>
            </p:nvSpPr>
            <p:spPr bwMode="auto">
              <a:xfrm>
                <a:off x="1690972" y="2476067"/>
                <a:ext cx="2349783" cy="307777"/>
              </a:xfrm>
              <a:prstGeom prst="rect">
                <a:avLst/>
              </a:prstGeom>
              <a:noFill/>
            </p:spPr>
            <p:txBody>
              <a:bodyPr wrap="square">
                <a:spAutoFit/>
              </a:bodyPr>
              <a:lstStyle/>
              <a:p>
                <a:pPr algn="r">
                  <a:defRPr/>
                </a:pPr>
                <a:r>
                  <a:rPr lang="zh-CN" altLang="en-US" sz="1400" spc="100" dirty="0">
                    <a:solidFill>
                      <a:schemeClr val="bg1"/>
                    </a:solidFill>
                    <a:latin typeface="+mn-ea"/>
                    <a:cs typeface="+mn-ea"/>
                  </a:rPr>
                  <a:t>在此添加标题</a:t>
                </a:r>
              </a:p>
            </p:txBody>
          </p:sp>
        </p:grpSp>
        <p:sp>
          <p:nvSpPr>
            <p:cNvPr id="46" name="矩形 45"/>
            <p:cNvSpPr/>
            <p:nvPr/>
          </p:nvSpPr>
          <p:spPr>
            <a:xfrm>
              <a:off x="3041742" y="2024080"/>
              <a:ext cx="572593" cy="461665"/>
            </a:xfrm>
            <a:prstGeom prst="rect">
              <a:avLst/>
            </a:prstGeom>
          </p:spPr>
          <p:txBody>
            <a:bodyPr wrap="none">
              <a:spAutoFit/>
            </a:bodyPr>
            <a:lstStyle/>
            <a:p>
              <a:pPr algn="ctr"/>
              <a:r>
                <a:rPr lang="en-US" altLang="zh-CN" sz="2400" spc="100" dirty="0">
                  <a:solidFill>
                    <a:schemeClr val="bg1"/>
                  </a:solidFill>
                  <a:latin typeface="+mn-ea"/>
                  <a:cs typeface="+mn-ea"/>
                </a:rPr>
                <a:t>03</a:t>
              </a:r>
              <a:endParaRPr lang="zh-CN" altLang="en-US" sz="2400" dirty="0">
                <a:solidFill>
                  <a:schemeClr val="bg1"/>
                </a:solidFill>
                <a:latin typeface="+mn-ea"/>
                <a:cs typeface="+mn-ea"/>
              </a:endParaRPr>
            </a:p>
          </p:txBody>
        </p:sp>
      </p:grpSp>
      <p:sp>
        <p:nvSpPr>
          <p:cNvPr id="49" name="文本框 48"/>
          <p:cNvSpPr txBox="1"/>
          <p:nvPr/>
        </p:nvSpPr>
        <p:spPr>
          <a:xfrm>
            <a:off x="7918771" y="3478177"/>
            <a:ext cx="3039708" cy="553998"/>
          </a:xfrm>
          <a:prstGeom prst="rect">
            <a:avLst/>
          </a:prstGeom>
          <a:noFill/>
        </p:spPr>
        <p:txBody>
          <a:bodyPr wrap="square" rtlCol="0">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50" name="文本框 49"/>
          <p:cNvSpPr txBox="1"/>
          <p:nvPr/>
        </p:nvSpPr>
        <p:spPr>
          <a:xfrm>
            <a:off x="7918769" y="3150520"/>
            <a:ext cx="2101531" cy="300210"/>
          </a:xfrm>
          <a:prstGeom prst="rect">
            <a:avLst/>
          </a:prstGeom>
          <a:noFill/>
        </p:spPr>
        <p:txBody>
          <a:bodyPr wrap="square" rtlCol="0">
            <a:spAutoFit/>
          </a:bodyPr>
          <a:lstStyle/>
          <a:p>
            <a:r>
              <a:rPr lang="en-US" altLang="zh-CN" sz="1351" dirty="0">
                <a:solidFill>
                  <a:schemeClr val="bg1"/>
                </a:solidFill>
                <a:latin typeface="+mn-ea"/>
                <a:cs typeface="+mn-ea"/>
              </a:rPr>
              <a:t>Add the title here</a:t>
            </a:r>
          </a:p>
        </p:txBody>
      </p:sp>
      <p:sp>
        <p:nvSpPr>
          <p:cNvPr id="51" name="矩形 50"/>
          <p:cNvSpPr/>
          <p:nvPr/>
        </p:nvSpPr>
        <p:spPr>
          <a:xfrm>
            <a:off x="7915369" y="2422469"/>
            <a:ext cx="1225015" cy="830997"/>
          </a:xfrm>
          <a:prstGeom prst="rect">
            <a:avLst/>
          </a:prstGeom>
        </p:spPr>
        <p:txBody>
          <a:bodyPr wrap="none">
            <a:spAutoFit/>
          </a:bodyPr>
          <a:lstStyle/>
          <a:p>
            <a:r>
              <a:rPr lang="en-US" altLang="zh-CN" sz="4800" dirty="0">
                <a:solidFill>
                  <a:schemeClr val="bg1"/>
                </a:solidFill>
                <a:latin typeface="+mn-ea"/>
                <a:cs typeface="+mn-ea"/>
              </a:rPr>
              <a:t>75</a:t>
            </a:r>
            <a:r>
              <a:rPr lang="en-US" altLang="zh-CN" sz="2800" dirty="0">
                <a:solidFill>
                  <a:schemeClr val="bg1"/>
                </a:solidFill>
                <a:latin typeface="+mn-ea"/>
                <a:cs typeface="+mn-ea"/>
              </a:rPr>
              <a:t>%</a:t>
            </a:r>
            <a:endParaRPr lang="zh-CN" altLang="en-US" sz="900" dirty="0">
              <a:solidFill>
                <a:schemeClr val="bg1"/>
              </a:solidFill>
              <a:latin typeface="+mn-ea"/>
              <a:cs typeface="+mn-ea"/>
            </a:endParaRPr>
          </a:p>
        </p:txBody>
      </p:sp>
      <p:sp>
        <p:nvSpPr>
          <p:cNvPr id="52" name="矩形 51"/>
          <p:cNvSpPr/>
          <p:nvPr/>
        </p:nvSpPr>
        <p:spPr>
          <a:xfrm>
            <a:off x="7915369" y="4338157"/>
            <a:ext cx="3043111" cy="553998"/>
          </a:xfrm>
          <a:prstGeom prst="rect">
            <a:avLst/>
          </a:prstGeom>
          <a:noFill/>
        </p:spPr>
        <p:txBody>
          <a:bodyPr wrap="square" rtlCol="0">
            <a:spAutoFit/>
          </a:bodyPr>
          <a:lstStyle/>
          <a:p>
            <a:pPr>
              <a:lnSpc>
                <a:spcPct val="125000"/>
              </a:lnSpc>
            </a:pPr>
            <a:r>
              <a:rPr lang="zh-CN" altLang="en-US" sz="1200" dirty="0">
                <a:solidFill>
                  <a:schemeClr val="bg1"/>
                </a:solidFill>
                <a:latin typeface="+mn-ea"/>
                <a:cs typeface="+mn-ea"/>
                <a:sym typeface="Lato Light" charset="0"/>
              </a:rPr>
              <a:t>此处添加详细文本描述，建议与标题相关并符合</a:t>
            </a:r>
            <a:endParaRPr lang="en-US" altLang="zh-CN" sz="1200" dirty="0">
              <a:solidFill>
                <a:schemeClr val="bg1"/>
              </a:solidFill>
              <a:latin typeface="+mn-ea"/>
              <a:cs typeface="+mn-ea"/>
              <a:sym typeface="Lato Light" charset="0"/>
            </a:endParaRPr>
          </a:p>
        </p:txBody>
      </p:sp>
      <p:sp>
        <p:nvSpPr>
          <p:cNvPr id="53" name="矩形 52"/>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sp>
        <p:nvSpPr>
          <p:cNvPr id="54" name="文本框 53"/>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925005444"/>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60000" fill="hold" nodeType="after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accel="60000" fill="hold" nodeType="withEffect" p14:presetBounceEnd="40000">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14:bounceEnd="40000">
                                          <p:cBhvr additive="base">
                                            <p:cTn id="11" dur="50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accel="60000" fill="hold" nodeType="withEffect" p14:presetBounceEnd="40000">
                                      <p:stCondLst>
                                        <p:cond delay="400"/>
                                      </p:stCondLst>
                                      <p:childTnLst>
                                        <p:set>
                                          <p:cBhvr>
                                            <p:cTn id="14" dur="1" fill="hold">
                                              <p:stCondLst>
                                                <p:cond delay="0"/>
                                              </p:stCondLst>
                                            </p:cTn>
                                            <p:tgtEl>
                                              <p:spTgt spid="7"/>
                                            </p:tgtEl>
                                            <p:attrNameLst>
                                              <p:attrName>style.visibility</p:attrName>
                                            </p:attrNameLst>
                                          </p:cBhvr>
                                          <p:to>
                                            <p:strVal val="visible"/>
                                          </p:to>
                                        </p:set>
                                        <p:anim calcmode="lin" valueType="num" p14:bounceEnd="40000">
                                          <p:cBhvr additive="base">
                                            <p:cTn id="15"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45"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ppt_w</p:attrName>
                                            </p:attrNameLst>
                                          </p:cBhvr>
                                          <p:tavLst>
                                            <p:tav tm="0" fmla="#ppt_w*sin(2.5*pi*$)">
                                              <p:val>
                                                <p:fltVal val="0"/>
                                              </p:val>
                                            </p:tav>
                                            <p:tav tm="100000">
                                              <p:val>
                                                <p:fltVal val="1"/>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cTn>
                                  </p:par>
                                </p:childTnLst>
                              </p:cTn>
                            </p:par>
                            <p:par>
                              <p:cTn id="23" fill="hold">
                                <p:stCondLst>
                                  <p:cond delay="1400"/>
                                </p:stCondLst>
                                <p:childTnLst>
                                  <p:par>
                                    <p:cTn id="24" presetID="22" presetClass="entr" presetSubtype="2"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right)">
                                          <p:cBhvr>
                                            <p:cTn id="26" dur="500"/>
                                            <p:tgtEl>
                                              <p:spTgt spid="34"/>
                                            </p:tgtEl>
                                          </p:cBhvr>
                                        </p:animEffect>
                                      </p:childTnLst>
                                    </p:cTn>
                                  </p:par>
                                </p:childTnLst>
                              </p:cTn>
                            </p:par>
                            <p:par>
                              <p:cTn id="27" fill="hold">
                                <p:stCondLst>
                                  <p:cond delay="1900"/>
                                </p:stCondLst>
                                <p:childTnLst>
                                  <p:par>
                                    <p:cTn id="28" presetID="45"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anim calcmode="lin" valueType="num">
                                          <p:cBhvr>
                                            <p:cTn id="31" dur="500" fill="hold"/>
                                            <p:tgtEl>
                                              <p:spTgt spid="23"/>
                                            </p:tgtEl>
                                            <p:attrNameLst>
                                              <p:attrName>ppt_w</p:attrName>
                                            </p:attrNameLst>
                                          </p:cBhvr>
                                          <p:tavLst>
                                            <p:tav tm="0" fmla="#ppt_w*sin(2.5*pi*$)">
                                              <p:val>
                                                <p:fltVal val="0"/>
                                              </p:val>
                                            </p:tav>
                                            <p:tav tm="100000">
                                              <p:val>
                                                <p:fltVal val="1"/>
                                              </p:val>
                                            </p:tav>
                                          </p:tavLst>
                                        </p:anim>
                                        <p:anim calcmode="lin" valueType="num">
                                          <p:cBhvr>
                                            <p:cTn id="32" dur="500" fill="hold"/>
                                            <p:tgtEl>
                                              <p:spTgt spid="23"/>
                                            </p:tgtEl>
                                            <p:attrNameLst>
                                              <p:attrName>ppt_h</p:attrName>
                                            </p:attrNameLst>
                                          </p:cBhvr>
                                          <p:tavLst>
                                            <p:tav tm="0">
                                              <p:val>
                                                <p:strVal val="#ppt_h"/>
                                              </p:val>
                                            </p:tav>
                                            <p:tav tm="100000">
                                              <p:val>
                                                <p:strVal val="#ppt_h"/>
                                              </p:val>
                                            </p:tav>
                                          </p:tavLst>
                                        </p:anim>
                                      </p:childTnLst>
                                    </p:cTn>
                                  </p:par>
                                </p:childTnLst>
                              </p:cTn>
                            </p:par>
                            <p:par>
                              <p:cTn id="33" fill="hold">
                                <p:stCondLst>
                                  <p:cond delay="2400"/>
                                </p:stCondLst>
                                <p:childTnLst>
                                  <p:par>
                                    <p:cTn id="34" presetID="22" presetClass="entr" presetSubtype="2"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right)">
                                          <p:cBhvr>
                                            <p:cTn id="36" dur="500"/>
                                            <p:tgtEl>
                                              <p:spTgt spid="39"/>
                                            </p:tgtEl>
                                          </p:cBhvr>
                                        </p:animEffect>
                                      </p:childTnLst>
                                    </p:cTn>
                                  </p:par>
                                </p:childTnLst>
                              </p:cTn>
                            </p:par>
                            <p:par>
                              <p:cTn id="37" fill="hold">
                                <p:stCondLst>
                                  <p:cond delay="2900"/>
                                </p:stCondLst>
                                <p:childTnLst>
                                  <p:par>
                                    <p:cTn id="38" presetID="45"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anim calcmode="lin" valueType="num">
                                          <p:cBhvr>
                                            <p:cTn id="41" dur="500" fill="hold"/>
                                            <p:tgtEl>
                                              <p:spTgt spid="31"/>
                                            </p:tgtEl>
                                            <p:attrNameLst>
                                              <p:attrName>ppt_w</p:attrName>
                                            </p:attrNameLst>
                                          </p:cBhvr>
                                          <p:tavLst>
                                            <p:tav tm="0" fmla="#ppt_w*sin(2.5*pi*$)">
                                              <p:val>
                                                <p:fltVal val="0"/>
                                              </p:val>
                                            </p:tav>
                                            <p:tav tm="100000">
                                              <p:val>
                                                <p:fltVal val="1"/>
                                              </p:val>
                                            </p:tav>
                                          </p:tavLst>
                                        </p:anim>
                                        <p:anim calcmode="lin" valueType="num">
                                          <p:cBhvr>
                                            <p:cTn id="42" dur="500" fill="hold"/>
                                            <p:tgtEl>
                                              <p:spTgt spid="31"/>
                                            </p:tgtEl>
                                            <p:attrNameLst>
                                              <p:attrName>ppt_h</p:attrName>
                                            </p:attrNameLst>
                                          </p:cBhvr>
                                          <p:tavLst>
                                            <p:tav tm="0">
                                              <p:val>
                                                <p:strVal val="#ppt_h"/>
                                              </p:val>
                                            </p:tav>
                                            <p:tav tm="100000">
                                              <p:val>
                                                <p:strVal val="#ppt_h"/>
                                              </p:val>
                                            </p:tav>
                                          </p:tavLst>
                                        </p:anim>
                                      </p:childTnLst>
                                    </p:cTn>
                                  </p:par>
                                </p:childTnLst>
                              </p:cTn>
                            </p:par>
                            <p:par>
                              <p:cTn id="43" fill="hold">
                                <p:stCondLst>
                                  <p:cond delay="3400"/>
                                </p:stCondLst>
                                <p:childTnLst>
                                  <p:par>
                                    <p:cTn id="44" presetID="22" presetClass="entr" presetSubtype="2"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right)">
                                          <p:cBhvr>
                                            <p:cTn id="46" dur="500"/>
                                            <p:tgtEl>
                                              <p:spTgt spid="44"/>
                                            </p:tgtEl>
                                          </p:cBhvr>
                                        </p:animEffect>
                                      </p:childTnLst>
                                    </p:cTn>
                                  </p:par>
                                </p:childTnLst>
                              </p:cTn>
                            </p:par>
                            <p:par>
                              <p:cTn id="47" fill="hold">
                                <p:stCondLst>
                                  <p:cond delay="3900"/>
                                </p:stCondLst>
                                <p:childTnLst>
                                  <p:par>
                                    <p:cTn id="48" presetID="53" presetClass="entr" presetSubtype="16" fill="hold" grpId="0" nodeType="afterEffect">
                                      <p:stCondLst>
                                        <p:cond delay="0"/>
                                      </p:stCondLst>
                                      <p:iterate type="lt">
                                        <p:tmPct val="10000"/>
                                      </p:iterate>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left)">
                                          <p:cBhvr>
                                            <p:cTn id="59" dur="500"/>
                                            <p:tgtEl>
                                              <p:spTgt spid="5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childTnLst>
                              </p:cTn>
                            </p:par>
                            <p:par>
                              <p:cTn id="63" fill="hold">
                                <p:stCondLst>
                                  <p:cond delay="5000"/>
                                </p:stCondLst>
                                <p:childTnLst>
                                  <p:par>
                                    <p:cTn id="64" presetID="22" presetClass="entr" presetSubtype="4"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down)">
                                          <p:cBhvr>
                                            <p:cTn id="66"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6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accel="60000" fill="hold"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accel="60000" fill="hold" nodeType="withEffect">
                                      <p:stCondLst>
                                        <p:cond delay="4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900"/>
                                </p:stCondLst>
                                <p:childTnLst>
                                  <p:par>
                                    <p:cTn id="18" presetID="45"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ppt_w</p:attrName>
                                            </p:attrNameLst>
                                          </p:cBhvr>
                                          <p:tavLst>
                                            <p:tav tm="0" fmla="#ppt_w*sin(2.5*pi*$)">
                                              <p:val>
                                                <p:fltVal val="0"/>
                                              </p:val>
                                            </p:tav>
                                            <p:tav tm="100000">
                                              <p:val>
                                                <p:fltVal val="1"/>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cTn>
                                  </p:par>
                                </p:childTnLst>
                              </p:cTn>
                            </p:par>
                            <p:par>
                              <p:cTn id="23" fill="hold">
                                <p:stCondLst>
                                  <p:cond delay="1400"/>
                                </p:stCondLst>
                                <p:childTnLst>
                                  <p:par>
                                    <p:cTn id="24" presetID="22" presetClass="entr" presetSubtype="2"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right)">
                                          <p:cBhvr>
                                            <p:cTn id="26" dur="500"/>
                                            <p:tgtEl>
                                              <p:spTgt spid="34"/>
                                            </p:tgtEl>
                                          </p:cBhvr>
                                        </p:animEffect>
                                      </p:childTnLst>
                                    </p:cTn>
                                  </p:par>
                                </p:childTnLst>
                              </p:cTn>
                            </p:par>
                            <p:par>
                              <p:cTn id="27" fill="hold">
                                <p:stCondLst>
                                  <p:cond delay="1900"/>
                                </p:stCondLst>
                                <p:childTnLst>
                                  <p:par>
                                    <p:cTn id="28" presetID="45"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anim calcmode="lin" valueType="num">
                                          <p:cBhvr>
                                            <p:cTn id="31" dur="500" fill="hold"/>
                                            <p:tgtEl>
                                              <p:spTgt spid="23"/>
                                            </p:tgtEl>
                                            <p:attrNameLst>
                                              <p:attrName>ppt_w</p:attrName>
                                            </p:attrNameLst>
                                          </p:cBhvr>
                                          <p:tavLst>
                                            <p:tav tm="0" fmla="#ppt_w*sin(2.5*pi*$)">
                                              <p:val>
                                                <p:fltVal val="0"/>
                                              </p:val>
                                            </p:tav>
                                            <p:tav tm="100000">
                                              <p:val>
                                                <p:fltVal val="1"/>
                                              </p:val>
                                            </p:tav>
                                          </p:tavLst>
                                        </p:anim>
                                        <p:anim calcmode="lin" valueType="num">
                                          <p:cBhvr>
                                            <p:cTn id="32" dur="500" fill="hold"/>
                                            <p:tgtEl>
                                              <p:spTgt spid="23"/>
                                            </p:tgtEl>
                                            <p:attrNameLst>
                                              <p:attrName>ppt_h</p:attrName>
                                            </p:attrNameLst>
                                          </p:cBhvr>
                                          <p:tavLst>
                                            <p:tav tm="0">
                                              <p:val>
                                                <p:strVal val="#ppt_h"/>
                                              </p:val>
                                            </p:tav>
                                            <p:tav tm="100000">
                                              <p:val>
                                                <p:strVal val="#ppt_h"/>
                                              </p:val>
                                            </p:tav>
                                          </p:tavLst>
                                        </p:anim>
                                      </p:childTnLst>
                                    </p:cTn>
                                  </p:par>
                                </p:childTnLst>
                              </p:cTn>
                            </p:par>
                            <p:par>
                              <p:cTn id="33" fill="hold">
                                <p:stCondLst>
                                  <p:cond delay="2400"/>
                                </p:stCondLst>
                                <p:childTnLst>
                                  <p:par>
                                    <p:cTn id="34" presetID="22" presetClass="entr" presetSubtype="2"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right)">
                                          <p:cBhvr>
                                            <p:cTn id="36" dur="500"/>
                                            <p:tgtEl>
                                              <p:spTgt spid="39"/>
                                            </p:tgtEl>
                                          </p:cBhvr>
                                        </p:animEffect>
                                      </p:childTnLst>
                                    </p:cTn>
                                  </p:par>
                                </p:childTnLst>
                              </p:cTn>
                            </p:par>
                            <p:par>
                              <p:cTn id="37" fill="hold">
                                <p:stCondLst>
                                  <p:cond delay="2900"/>
                                </p:stCondLst>
                                <p:childTnLst>
                                  <p:par>
                                    <p:cTn id="38" presetID="45"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anim calcmode="lin" valueType="num">
                                          <p:cBhvr>
                                            <p:cTn id="41" dur="500" fill="hold"/>
                                            <p:tgtEl>
                                              <p:spTgt spid="31"/>
                                            </p:tgtEl>
                                            <p:attrNameLst>
                                              <p:attrName>ppt_w</p:attrName>
                                            </p:attrNameLst>
                                          </p:cBhvr>
                                          <p:tavLst>
                                            <p:tav tm="0" fmla="#ppt_w*sin(2.5*pi*$)">
                                              <p:val>
                                                <p:fltVal val="0"/>
                                              </p:val>
                                            </p:tav>
                                            <p:tav tm="100000">
                                              <p:val>
                                                <p:fltVal val="1"/>
                                              </p:val>
                                            </p:tav>
                                          </p:tavLst>
                                        </p:anim>
                                        <p:anim calcmode="lin" valueType="num">
                                          <p:cBhvr>
                                            <p:cTn id="42" dur="500" fill="hold"/>
                                            <p:tgtEl>
                                              <p:spTgt spid="31"/>
                                            </p:tgtEl>
                                            <p:attrNameLst>
                                              <p:attrName>ppt_h</p:attrName>
                                            </p:attrNameLst>
                                          </p:cBhvr>
                                          <p:tavLst>
                                            <p:tav tm="0">
                                              <p:val>
                                                <p:strVal val="#ppt_h"/>
                                              </p:val>
                                            </p:tav>
                                            <p:tav tm="100000">
                                              <p:val>
                                                <p:strVal val="#ppt_h"/>
                                              </p:val>
                                            </p:tav>
                                          </p:tavLst>
                                        </p:anim>
                                      </p:childTnLst>
                                    </p:cTn>
                                  </p:par>
                                </p:childTnLst>
                              </p:cTn>
                            </p:par>
                            <p:par>
                              <p:cTn id="43" fill="hold">
                                <p:stCondLst>
                                  <p:cond delay="3400"/>
                                </p:stCondLst>
                                <p:childTnLst>
                                  <p:par>
                                    <p:cTn id="44" presetID="22" presetClass="entr" presetSubtype="2" fill="hold"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right)">
                                          <p:cBhvr>
                                            <p:cTn id="46" dur="500"/>
                                            <p:tgtEl>
                                              <p:spTgt spid="44"/>
                                            </p:tgtEl>
                                          </p:cBhvr>
                                        </p:animEffect>
                                      </p:childTnLst>
                                    </p:cTn>
                                  </p:par>
                                </p:childTnLst>
                              </p:cTn>
                            </p:par>
                            <p:par>
                              <p:cTn id="47" fill="hold">
                                <p:stCondLst>
                                  <p:cond delay="3900"/>
                                </p:stCondLst>
                                <p:childTnLst>
                                  <p:par>
                                    <p:cTn id="48" presetID="53" presetClass="entr" presetSubtype="16" fill="hold" grpId="0" nodeType="afterEffect">
                                      <p:stCondLst>
                                        <p:cond delay="0"/>
                                      </p:stCondLst>
                                      <p:iterate type="lt">
                                        <p:tmPct val="10000"/>
                                      </p:iterate>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left)">
                                          <p:cBhvr>
                                            <p:cTn id="59" dur="500"/>
                                            <p:tgtEl>
                                              <p:spTgt spid="5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childTnLst>
                              </p:cTn>
                            </p:par>
                            <p:par>
                              <p:cTn id="63" fill="hold">
                                <p:stCondLst>
                                  <p:cond delay="5000"/>
                                </p:stCondLst>
                                <p:childTnLst>
                                  <p:par>
                                    <p:cTn id="64" presetID="22" presetClass="entr" presetSubtype="4"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down)">
                                          <p:cBhvr>
                                            <p:cTn id="66"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5467610"/>
            <a:ext cx="12192000" cy="16937"/>
            <a:chOff x="0" y="3428999"/>
            <a:chExt cx="12192000" cy="16937"/>
          </a:xfrm>
        </p:grpSpPr>
        <p:cxnSp>
          <p:nvCxnSpPr>
            <p:cNvPr id="21" name="直接连接符 20"/>
            <p:cNvCxnSpPr/>
            <p:nvPr/>
          </p:nvCxnSpPr>
          <p:spPr>
            <a:xfrm>
              <a:off x="0" y="3445936"/>
              <a:ext cx="121920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0" y="3428999"/>
              <a:ext cx="12192000" cy="0"/>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17" name="组合 16"/>
          <p:cNvGrpSpPr/>
          <p:nvPr/>
        </p:nvGrpSpPr>
        <p:grpSpPr>
          <a:xfrm>
            <a:off x="0" y="2042961"/>
            <a:ext cx="12192000" cy="16937"/>
            <a:chOff x="0" y="3428999"/>
            <a:chExt cx="12192000" cy="16937"/>
          </a:xfrm>
        </p:grpSpPr>
        <p:cxnSp>
          <p:nvCxnSpPr>
            <p:cNvPr id="18" name="直接连接符 17"/>
            <p:cNvCxnSpPr/>
            <p:nvPr/>
          </p:nvCxnSpPr>
          <p:spPr>
            <a:xfrm>
              <a:off x="0" y="3445936"/>
              <a:ext cx="121920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0" y="3428999"/>
              <a:ext cx="12192000" cy="0"/>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sp>
        <p:nvSpPr>
          <p:cNvPr id="10" name="矩形 9"/>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3 </a:t>
            </a:r>
            <a:r>
              <a:rPr lang="zh-CN" altLang="en-US" sz="3600" b="1" dirty="0" smtClean="0">
                <a:solidFill>
                  <a:srgbClr val="FFFFFF"/>
                </a:solidFill>
                <a:latin typeface="+mn-ea"/>
                <a:cs typeface="+mn-ea"/>
              </a:rPr>
              <a:t>项目成果展示</a:t>
            </a:r>
            <a:endParaRPr lang="zh-CN" altLang="en-US" sz="3600" b="1" dirty="0">
              <a:solidFill>
                <a:srgbClr val="FFFFFF"/>
              </a:solidFill>
              <a:latin typeface="+mn-ea"/>
              <a:cs typeface="+mn-ea"/>
            </a:endParaRPr>
          </a:p>
        </p:txBody>
      </p:sp>
      <p:pic>
        <p:nvPicPr>
          <p:cNvPr id="12" name="图片 1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263525" y="1797195"/>
            <a:ext cx="2714685" cy="3960000"/>
          </a:xfrm>
          <a:prstGeom prst="roundRect">
            <a:avLst>
              <a:gd name="adj" fmla="val 3406"/>
            </a:avLst>
          </a:prstGeom>
          <a:noFill/>
          <a:ln w="19050">
            <a:noFill/>
          </a:ln>
          <a:effectLst>
            <a:innerShdw blurRad="63500" dist="50800" dir="13500000">
              <a:prstClr val="black">
                <a:alpha val="50000"/>
              </a:prstClr>
            </a:innerShdw>
          </a:effectLst>
        </p:spPr>
      </p:pic>
      <p:pic>
        <p:nvPicPr>
          <p:cNvPr id="23" name="图片 2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3234872" y="1804054"/>
            <a:ext cx="2714684" cy="3960000"/>
          </a:xfrm>
          <a:prstGeom prst="roundRect">
            <a:avLst>
              <a:gd name="adj" fmla="val 3406"/>
            </a:avLst>
          </a:prstGeom>
          <a:noFill/>
          <a:ln w="19050">
            <a:noFill/>
          </a:ln>
          <a:effectLst>
            <a:innerShdw blurRad="63500" dist="50800" dir="13500000">
              <a:prstClr val="black">
                <a:alpha val="50000"/>
              </a:prstClr>
            </a:innerShdw>
          </a:effectLst>
        </p:spPr>
      </p:pic>
      <p:pic>
        <p:nvPicPr>
          <p:cNvPr id="13" name="图片 12"/>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9177279" y="1804054"/>
            <a:ext cx="2714684" cy="3960000"/>
          </a:xfrm>
          <a:prstGeom prst="roundRect">
            <a:avLst>
              <a:gd name="adj" fmla="val 3406"/>
            </a:avLst>
          </a:prstGeom>
          <a:noFill/>
          <a:ln w="19050">
            <a:noFill/>
          </a:ln>
          <a:effectLst>
            <a:innerShdw blurRad="63500" dist="50800" dir="13500000">
              <a:prstClr val="black">
                <a:alpha val="50000"/>
              </a:prstClr>
            </a:innerShdw>
          </a:effectLst>
        </p:spPr>
      </p:pic>
      <p:sp>
        <p:nvSpPr>
          <p:cNvPr id="6" name="圆角矩形 5"/>
          <p:cNvSpPr/>
          <p:nvPr/>
        </p:nvSpPr>
        <p:spPr>
          <a:xfrm>
            <a:off x="6206218" y="1804054"/>
            <a:ext cx="2714400" cy="3960000"/>
          </a:xfrm>
          <a:prstGeom prst="roundRect">
            <a:avLst>
              <a:gd name="adj" fmla="val 2878"/>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27" name="文本框 26"/>
          <p:cNvSpPr txBox="1"/>
          <p:nvPr/>
        </p:nvSpPr>
        <p:spPr>
          <a:xfrm>
            <a:off x="6733721" y="2243446"/>
            <a:ext cx="1735199" cy="923328"/>
          </a:xfrm>
          <a:prstGeom prst="rect">
            <a:avLst/>
          </a:prstGeom>
          <a:noFill/>
        </p:spPr>
        <p:txBody>
          <a:bodyPr wrap="square" lIns="91438" tIns="45719" rIns="91438" bIns="45719" rtlCol="0">
            <a:spAutoFit/>
          </a:bodyPr>
          <a:lstStyle/>
          <a:p>
            <a:pPr algn="ctr"/>
            <a:r>
              <a:rPr lang="en-US" altLang="zh-CN" sz="5400" dirty="0">
                <a:solidFill>
                  <a:srgbClr val="87B0C7"/>
                </a:solidFill>
                <a:latin typeface="+mj-lt"/>
                <a:cs typeface="+mn-ea"/>
              </a:rPr>
              <a:t>85%</a:t>
            </a:r>
            <a:endParaRPr lang="zh-CN" altLang="en-US" sz="5400" dirty="0">
              <a:solidFill>
                <a:srgbClr val="87B0C7"/>
              </a:solidFill>
              <a:latin typeface="+mj-lt"/>
              <a:cs typeface="+mn-ea"/>
            </a:endParaRPr>
          </a:p>
        </p:txBody>
      </p:sp>
      <p:sp>
        <p:nvSpPr>
          <p:cNvPr id="28" name="文本框 27"/>
          <p:cNvSpPr txBox="1"/>
          <p:nvPr/>
        </p:nvSpPr>
        <p:spPr>
          <a:xfrm>
            <a:off x="6733721" y="3207920"/>
            <a:ext cx="1735199" cy="461663"/>
          </a:xfrm>
          <a:prstGeom prst="rect">
            <a:avLst/>
          </a:prstGeom>
          <a:noFill/>
        </p:spPr>
        <p:txBody>
          <a:bodyPr wrap="square" lIns="91438" tIns="45719" rIns="91438" bIns="45719" rtlCol="0">
            <a:spAutoFit/>
          </a:bodyPr>
          <a:lstStyle/>
          <a:p>
            <a:pPr algn="ctr"/>
            <a:r>
              <a:rPr lang="en-US" altLang="zh-CN" sz="2400" dirty="0">
                <a:solidFill>
                  <a:srgbClr val="87B0C7"/>
                </a:solidFill>
                <a:latin typeface="HelveticaNeueLT Pro 67 MdCn" panose="020B0606030502030204" pitchFamily="34" charset="0"/>
                <a:cs typeface="+mn-ea"/>
              </a:rPr>
              <a:t>From </a:t>
            </a:r>
            <a:r>
              <a:rPr lang="en-US" altLang="zh-CN" sz="2400" dirty="0" smtClean="0">
                <a:solidFill>
                  <a:srgbClr val="87B0C7"/>
                </a:solidFill>
                <a:latin typeface="HelveticaNeueLT Pro 67 MdCn" panose="020B0606030502030204" pitchFamily="34" charset="0"/>
                <a:cs typeface="+mn-ea"/>
              </a:rPr>
              <a:t>2016</a:t>
            </a:r>
            <a:endParaRPr lang="zh-CN" altLang="en-US" sz="2400" dirty="0">
              <a:solidFill>
                <a:srgbClr val="87B0C7"/>
              </a:solidFill>
              <a:latin typeface="HelveticaNeueLT Pro 67 MdCn" panose="020B0606030502030204" pitchFamily="34" charset="0"/>
              <a:cs typeface="+mn-ea"/>
            </a:endParaRPr>
          </a:p>
        </p:txBody>
      </p:sp>
      <p:sp>
        <p:nvSpPr>
          <p:cNvPr id="29" name="矩形 55"/>
          <p:cNvSpPr/>
          <p:nvPr/>
        </p:nvSpPr>
        <p:spPr>
          <a:xfrm>
            <a:off x="6501666" y="3722217"/>
            <a:ext cx="2199307" cy="1329721"/>
          </a:xfrm>
          <a:prstGeom prst="rect">
            <a:avLst/>
          </a:prstGeom>
        </p:spPr>
        <p:txBody>
          <a:bodyPr wrap="square" lIns="91438" tIns="45719" rIns="91438" bIns="45719">
            <a:spAutoFit/>
          </a:bodyPr>
          <a:lstStyle/>
          <a:p>
            <a:pPr algn="ctr">
              <a:lnSpc>
                <a:spcPct val="150000"/>
              </a:lnSpc>
            </a:pPr>
            <a:r>
              <a:rPr lang="zh-CN" altLang="en-US" sz="1100" dirty="0">
                <a:solidFill>
                  <a:srgbClr val="87B0C7"/>
                </a:solidFill>
                <a:latin typeface="+mj-lt"/>
                <a:cs typeface="+mn-ea"/>
              </a:rPr>
              <a:t>标题数字等都可以通过点击和重新输入进行更改，顶部“开始”面板中可以对字体、字号、颜色、行距等进行修改。建议正文</a:t>
            </a:r>
            <a:r>
              <a:rPr lang="en-US" altLang="zh-CN" sz="1100" dirty="0">
                <a:solidFill>
                  <a:srgbClr val="87B0C7"/>
                </a:solidFill>
                <a:latin typeface="+mj-lt"/>
                <a:cs typeface="+mn-ea"/>
              </a:rPr>
              <a:t>10</a:t>
            </a:r>
            <a:r>
              <a:rPr lang="zh-CN" altLang="en-US" sz="1100" dirty="0">
                <a:solidFill>
                  <a:srgbClr val="87B0C7"/>
                </a:solidFill>
                <a:latin typeface="+mj-lt"/>
                <a:cs typeface="+mn-ea"/>
              </a:rPr>
              <a:t>号字，</a:t>
            </a:r>
            <a:r>
              <a:rPr lang="en-US" altLang="zh-CN" sz="1100" dirty="0">
                <a:solidFill>
                  <a:srgbClr val="87B0C7"/>
                </a:solidFill>
                <a:latin typeface="+mj-lt"/>
                <a:cs typeface="+mn-ea"/>
              </a:rPr>
              <a:t>1.3</a:t>
            </a:r>
            <a:r>
              <a:rPr lang="zh-CN" altLang="en-US" sz="1100" dirty="0">
                <a:solidFill>
                  <a:srgbClr val="87B0C7"/>
                </a:solidFill>
                <a:latin typeface="+mj-lt"/>
                <a:cs typeface="+mn-ea"/>
              </a:rPr>
              <a:t>倍字间距。</a:t>
            </a:r>
            <a:endParaRPr lang="zh-CN" altLang="zh-CN" sz="1100" dirty="0">
              <a:solidFill>
                <a:srgbClr val="87B0C7"/>
              </a:solidFill>
              <a:latin typeface="+mj-lt"/>
              <a:cs typeface="+mn-ea"/>
            </a:endParaRPr>
          </a:p>
        </p:txBody>
      </p:sp>
      <p:cxnSp>
        <p:nvCxnSpPr>
          <p:cNvPr id="30" name="直接连接符 29"/>
          <p:cNvCxnSpPr/>
          <p:nvPr/>
        </p:nvCxnSpPr>
        <p:spPr>
          <a:xfrm>
            <a:off x="6938429" y="3156071"/>
            <a:ext cx="1287288"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4"/>
          </p:nvPr>
        </p:nvSpPr>
        <p:spPr/>
        <p:txBody>
          <a:bodyPr/>
          <a:lstStyle/>
          <a:p>
            <a:fld id="{D2E042B1-D278-4E51-A271-6D683C342161}" type="slidenum">
              <a:rPr lang="zh-CN" altLang="en-US" smtClean="0">
                <a:cs typeface="+mn-ea"/>
              </a:rPr>
              <a:pPr/>
              <a:t>28</a:t>
            </a:fld>
            <a:endParaRPr lang="zh-CN" altLang="en-US">
              <a:cs typeface="+mn-ea"/>
            </a:endParaRPr>
          </a:p>
        </p:txBody>
      </p:sp>
      <p:sp>
        <p:nvSpPr>
          <p:cNvPr id="24" name="文本框 23"/>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7813904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45"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000"/>
                                            <p:tgtEl>
                                              <p:spTgt spid="23"/>
                                            </p:tgtEl>
                                          </p:cBhvr>
                                        </p:animEffect>
                                        <p:anim calcmode="lin" valueType="num">
                                          <p:cBhvr>
                                            <p:cTn id="15" dur="2000" fill="hold"/>
                                            <p:tgtEl>
                                              <p:spTgt spid="23"/>
                                            </p:tgtEl>
                                            <p:attrNameLst>
                                              <p:attrName>ppt_w</p:attrName>
                                            </p:attrNameLst>
                                          </p:cBhvr>
                                          <p:tavLst>
                                            <p:tav tm="0" fmla="#ppt_w*sin(2.5*pi*$)">
                                              <p:val>
                                                <p:fltVal val="0"/>
                                              </p:val>
                                            </p:tav>
                                            <p:tav tm="100000">
                                              <p:val>
                                                <p:fltVal val="1"/>
                                              </p:val>
                                            </p:tav>
                                          </p:tavLst>
                                        </p:anim>
                                        <p:anim calcmode="lin" valueType="num">
                                          <p:cBhvr>
                                            <p:cTn id="16" dur="2000" fill="hold"/>
                                            <p:tgtEl>
                                              <p:spTgt spid="23"/>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anim calcmode="lin" valueType="num">
                                          <p:cBhvr>
                                            <p:cTn id="20" dur="2000" fill="hold"/>
                                            <p:tgtEl>
                                              <p:spTgt spid="12"/>
                                            </p:tgtEl>
                                            <p:attrNameLst>
                                              <p:attrName>ppt_w</p:attrName>
                                            </p:attrNameLst>
                                          </p:cBhvr>
                                          <p:tavLst>
                                            <p:tav tm="0" fmla="#ppt_w*sin(2.5*pi*$)">
                                              <p:val>
                                                <p:fltVal val="0"/>
                                              </p:val>
                                            </p:tav>
                                            <p:tav tm="100000">
                                              <p:val>
                                                <p:fltVal val="1"/>
                                              </p:val>
                                            </p:tav>
                                          </p:tavLst>
                                        </p:anim>
                                        <p:anim calcmode="lin" valueType="num">
                                          <p:cBhvr>
                                            <p:cTn id="21" dur="2000" fill="hold"/>
                                            <p:tgtEl>
                                              <p:spTgt spid="12"/>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anim calcmode="lin" valueType="num">
                                          <p:cBhvr>
                                            <p:cTn id="25" dur="2000" fill="hold"/>
                                            <p:tgtEl>
                                              <p:spTgt spid="13"/>
                                            </p:tgtEl>
                                            <p:attrNameLst>
                                              <p:attrName>ppt_w</p:attrName>
                                            </p:attrNameLst>
                                          </p:cBhvr>
                                          <p:tavLst>
                                            <p:tav tm="0" fmla="#ppt_w*sin(2.5*pi*$)">
                                              <p:val>
                                                <p:fltVal val="0"/>
                                              </p:val>
                                            </p:tav>
                                            <p:tav tm="100000">
                                              <p:val>
                                                <p:fltVal val="1"/>
                                              </p:val>
                                            </p:tav>
                                          </p:tavLst>
                                        </p:anim>
                                        <p:anim calcmode="lin" valueType="num">
                                          <p:cBhvr>
                                            <p:cTn id="26" dur="2000" fill="hold"/>
                                            <p:tgtEl>
                                              <p:spTgt spid="13"/>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 presetClass="entr" presetSubtype="4" accel="50000" fill="hold" grpId="0" nodeType="afterEffect" p14:presetBounceEnd="50000">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14:bounceEnd="50000">
                                          <p:cBhvr additive="base">
                                            <p:cTn id="30"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par>
                                    <p:cTn id="36" presetID="14"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randombar(horizontal)">
                                          <p:cBhvr>
                                            <p:cTn id="41" dur="500"/>
                                            <p:tgtEl>
                                              <p:spTgt spid="2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randombar(horizontal)">
                                          <p:cBhvr>
                                            <p:cTn id="44" dur="500"/>
                                            <p:tgtEl>
                                              <p:spTgt spid="27"/>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P spid="28" grpId="0"/>
          <p:bldP spid="29"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par>
                              <p:cTn id="11" fill="hold">
                                <p:stCondLst>
                                  <p:cond delay="500"/>
                                </p:stCondLst>
                                <p:childTnLst>
                                  <p:par>
                                    <p:cTn id="12" presetID="45"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000"/>
                                            <p:tgtEl>
                                              <p:spTgt spid="23"/>
                                            </p:tgtEl>
                                          </p:cBhvr>
                                        </p:animEffect>
                                        <p:anim calcmode="lin" valueType="num">
                                          <p:cBhvr>
                                            <p:cTn id="15" dur="2000" fill="hold"/>
                                            <p:tgtEl>
                                              <p:spTgt spid="23"/>
                                            </p:tgtEl>
                                            <p:attrNameLst>
                                              <p:attrName>ppt_w</p:attrName>
                                            </p:attrNameLst>
                                          </p:cBhvr>
                                          <p:tavLst>
                                            <p:tav tm="0" fmla="#ppt_w*sin(2.5*pi*$)">
                                              <p:val>
                                                <p:fltVal val="0"/>
                                              </p:val>
                                            </p:tav>
                                            <p:tav tm="100000">
                                              <p:val>
                                                <p:fltVal val="1"/>
                                              </p:val>
                                            </p:tav>
                                          </p:tavLst>
                                        </p:anim>
                                        <p:anim calcmode="lin" valueType="num">
                                          <p:cBhvr>
                                            <p:cTn id="16" dur="2000" fill="hold"/>
                                            <p:tgtEl>
                                              <p:spTgt spid="23"/>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anim calcmode="lin" valueType="num">
                                          <p:cBhvr>
                                            <p:cTn id="20" dur="2000" fill="hold"/>
                                            <p:tgtEl>
                                              <p:spTgt spid="12"/>
                                            </p:tgtEl>
                                            <p:attrNameLst>
                                              <p:attrName>ppt_w</p:attrName>
                                            </p:attrNameLst>
                                          </p:cBhvr>
                                          <p:tavLst>
                                            <p:tav tm="0" fmla="#ppt_w*sin(2.5*pi*$)">
                                              <p:val>
                                                <p:fltVal val="0"/>
                                              </p:val>
                                            </p:tav>
                                            <p:tav tm="100000">
                                              <p:val>
                                                <p:fltVal val="1"/>
                                              </p:val>
                                            </p:tav>
                                          </p:tavLst>
                                        </p:anim>
                                        <p:anim calcmode="lin" valueType="num">
                                          <p:cBhvr>
                                            <p:cTn id="21" dur="2000" fill="hold"/>
                                            <p:tgtEl>
                                              <p:spTgt spid="12"/>
                                            </p:tgtEl>
                                            <p:attrNameLst>
                                              <p:attrName>ppt_h</p:attrName>
                                            </p:attrNameLst>
                                          </p:cBhvr>
                                          <p:tavLst>
                                            <p:tav tm="0">
                                              <p:val>
                                                <p:strVal val="#ppt_h"/>
                                              </p:val>
                                            </p:tav>
                                            <p:tav tm="100000">
                                              <p:val>
                                                <p:strVal val="#ppt_h"/>
                                              </p:val>
                                            </p:tav>
                                          </p:tavLst>
                                        </p:anim>
                                      </p:childTnLst>
                                    </p:cTn>
                                  </p:par>
                                  <p:par>
                                    <p:cTn id="22" presetID="45"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anim calcmode="lin" valueType="num">
                                          <p:cBhvr>
                                            <p:cTn id="25" dur="2000" fill="hold"/>
                                            <p:tgtEl>
                                              <p:spTgt spid="13"/>
                                            </p:tgtEl>
                                            <p:attrNameLst>
                                              <p:attrName>ppt_w</p:attrName>
                                            </p:attrNameLst>
                                          </p:cBhvr>
                                          <p:tavLst>
                                            <p:tav tm="0" fmla="#ppt_w*sin(2.5*pi*$)">
                                              <p:val>
                                                <p:fltVal val="0"/>
                                              </p:val>
                                            </p:tav>
                                            <p:tav tm="100000">
                                              <p:val>
                                                <p:fltVal val="1"/>
                                              </p:val>
                                            </p:tav>
                                          </p:tavLst>
                                        </p:anim>
                                        <p:anim calcmode="lin" valueType="num">
                                          <p:cBhvr>
                                            <p:cTn id="26" dur="2000" fill="hold"/>
                                            <p:tgtEl>
                                              <p:spTgt spid="13"/>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 presetClass="entr" presetSubtype="4" accel="5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par>
                                    <p:cTn id="36" presetID="14"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randombar(horizontal)">
                                          <p:cBhvr>
                                            <p:cTn id="38" dur="500"/>
                                            <p:tgtEl>
                                              <p:spTgt spid="30"/>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randombar(horizontal)">
                                          <p:cBhvr>
                                            <p:cTn id="41" dur="500"/>
                                            <p:tgtEl>
                                              <p:spTgt spid="2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randombar(horizontal)">
                                          <p:cBhvr>
                                            <p:cTn id="44" dur="500"/>
                                            <p:tgtEl>
                                              <p:spTgt spid="27"/>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P spid="28" grpId="0"/>
          <p:bldP spid="29" grpId="0"/>
          <p:bldP spid="2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499452" y="1037277"/>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4</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工作不足之处</a:t>
            </a:r>
          </a:p>
        </p:txBody>
      </p:sp>
      <p:sp>
        <p:nvSpPr>
          <p:cNvPr id="40" name="TextBox 39"/>
          <p:cNvSpPr txBox="1"/>
          <p:nvPr/>
        </p:nvSpPr>
        <p:spPr>
          <a:xfrm>
            <a:off x="4392077"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认识上的不足</a:t>
            </a:r>
          </a:p>
        </p:txBody>
      </p:sp>
      <p:sp>
        <p:nvSpPr>
          <p:cNvPr id="41" name="TextBox 40"/>
          <p:cNvSpPr txBox="1"/>
          <p:nvPr/>
        </p:nvSpPr>
        <p:spPr>
          <a:xfrm>
            <a:off x="7080376"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管理上的不足</a:t>
            </a:r>
          </a:p>
        </p:txBody>
      </p:sp>
      <p:sp>
        <p:nvSpPr>
          <p:cNvPr id="12" name="TextBox 11"/>
          <p:cNvSpPr txBox="1"/>
          <p:nvPr/>
        </p:nvSpPr>
        <p:spPr>
          <a:xfrm>
            <a:off x="4392077" y="2826609"/>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其他不足之处</a:t>
            </a:r>
          </a:p>
        </p:txBody>
      </p:sp>
      <p:sp>
        <p:nvSpPr>
          <p:cNvPr id="13" name="TextBox 12"/>
          <p:cNvSpPr txBox="1"/>
          <p:nvPr/>
        </p:nvSpPr>
        <p:spPr>
          <a:xfrm>
            <a:off x="7080376" y="2826609"/>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改善不足对策</a:t>
            </a:r>
          </a:p>
        </p:txBody>
      </p:sp>
      <p:sp>
        <p:nvSpPr>
          <p:cNvPr id="14" name="TextBox 13"/>
          <p:cNvSpPr txBox="1"/>
          <p:nvPr/>
        </p:nvSpPr>
        <p:spPr>
          <a:xfrm>
            <a:off x="2013807" y="3524295"/>
            <a:ext cx="8395143" cy="1385379"/>
          </a:xfrm>
          <a:prstGeom prst="rect">
            <a:avLst/>
          </a:prstGeom>
          <a:noFill/>
        </p:spPr>
        <p:txBody>
          <a:bodyPr wrap="square" rtlCol="0">
            <a:spAutoFit/>
          </a:bodyPr>
          <a:lstStyle/>
          <a:p>
            <a:pPr>
              <a:lnSpc>
                <a:spcPct val="150000"/>
              </a:lnSpc>
            </a:pPr>
            <a:r>
              <a:rPr lang="zh-CN" altLang="en-US" sz="1867" dirty="0">
                <a:solidFill>
                  <a:schemeClr val="tx1">
                    <a:lumMod val="75000"/>
                    <a:lumOff val="25000"/>
                  </a:schemeClr>
                </a:solidFill>
                <a:latin typeface="微软雅黑" pitchFamily="34" charset="-122"/>
                <a:ea typeface="微软雅黑" pitchFamily="34" charset="-122"/>
              </a:rPr>
              <a:t>在此输入章节概述文本内容，文字尽量言简意赅的描述本章节的基本内容即可专业设计在此输入章节概述文本内容，文字尽量言简意赅的描述本章节的基本内容即可专业设计</a:t>
            </a:r>
            <a:r>
              <a:rPr lang="en-US" altLang="zh-CN" sz="1867" dirty="0">
                <a:solidFill>
                  <a:schemeClr val="tx1">
                    <a:lumMod val="75000"/>
                    <a:lumOff val="25000"/>
                  </a:schemeClr>
                </a:solidFill>
                <a:latin typeface="微软雅黑" pitchFamily="34" charset="-122"/>
                <a:ea typeface="微软雅黑" pitchFamily="34" charset="-122"/>
              </a:rPr>
              <a:t>~~~</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52609233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1000"/>
                                        <p:tgtEl>
                                          <p:spTgt spid="14"/>
                                        </p:tgtEl>
                                      </p:cBhvr>
                                    </p:animEffect>
                                  </p:childTnLst>
                                </p:cTn>
                              </p:par>
                            </p:childTnLst>
                          </p:cTn>
                        </p:par>
                        <p:par>
                          <p:cTn id="45" fill="hold">
                            <p:stCondLst>
                              <p:cond delay="375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40" grpId="0"/>
      <p:bldP spid="4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pic>
        <p:nvPicPr>
          <p:cNvPr id="30" name="图片 2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858019">
            <a:off x="1663910" y="3550256"/>
            <a:ext cx="806843" cy="1107128"/>
          </a:xfrm>
          <a:prstGeom prst="rect">
            <a:avLst/>
          </a:prstGeom>
        </p:spPr>
      </p:pic>
      <p:sp>
        <p:nvSpPr>
          <p:cNvPr id="38" name="圆角矩形 37"/>
          <p:cNvSpPr/>
          <p:nvPr/>
        </p:nvSpPr>
        <p:spPr>
          <a:xfrm>
            <a:off x="2255525" y="2375743"/>
            <a:ext cx="1787384" cy="1787384"/>
          </a:xfrm>
          <a:prstGeom prst="round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sz="5400" b="1" dirty="0">
                <a:solidFill>
                  <a:srgbClr val="87B0C7"/>
                </a:solidFill>
                <a:latin typeface="+mn-ea"/>
                <a:cs typeface="+mn-ea"/>
              </a:rPr>
              <a:t>目录</a:t>
            </a:r>
          </a:p>
        </p:txBody>
      </p:sp>
      <p:sp>
        <p:nvSpPr>
          <p:cNvPr id="39" name="椭圆 38"/>
          <p:cNvSpPr/>
          <p:nvPr/>
        </p:nvSpPr>
        <p:spPr>
          <a:xfrm>
            <a:off x="4603680" y="1079781"/>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1</a:t>
            </a:r>
            <a:endParaRPr lang="zh-CN" altLang="en-US" sz="3200" dirty="0">
              <a:solidFill>
                <a:srgbClr val="87B0C7"/>
              </a:solidFill>
              <a:latin typeface="Arial" pitchFamily="34" charset="0"/>
              <a:cs typeface="Arial" pitchFamily="34" charset="0"/>
            </a:endParaRPr>
          </a:p>
        </p:txBody>
      </p:sp>
      <p:sp>
        <p:nvSpPr>
          <p:cNvPr id="40" name="椭圆 39"/>
          <p:cNvSpPr/>
          <p:nvPr/>
        </p:nvSpPr>
        <p:spPr>
          <a:xfrm>
            <a:off x="5130996" y="1895653"/>
            <a:ext cx="653136" cy="653136"/>
          </a:xfrm>
          <a:prstGeom prst="ellipse">
            <a:avLst/>
          </a:prstGeom>
          <a:gradFill flip="none" rotWithShape="1">
            <a:gsLst>
              <a:gs pos="20000">
                <a:srgbClr val="BFBFBF"/>
              </a:gs>
              <a:gs pos="80000">
                <a:srgbClr val="FFFFFF"/>
              </a:gs>
              <a:gs pos="100000">
                <a:srgbClr val="4F81BD">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2</a:t>
            </a:r>
            <a:endParaRPr lang="zh-CN" altLang="en-US" sz="3200" dirty="0">
              <a:solidFill>
                <a:srgbClr val="87B0C7"/>
              </a:solidFill>
              <a:latin typeface="Arial" pitchFamily="34" charset="0"/>
              <a:cs typeface="Arial" pitchFamily="34" charset="0"/>
            </a:endParaRPr>
          </a:p>
        </p:txBody>
      </p:sp>
      <p:sp>
        <p:nvSpPr>
          <p:cNvPr id="41" name="椭圆 40"/>
          <p:cNvSpPr/>
          <p:nvPr/>
        </p:nvSpPr>
        <p:spPr>
          <a:xfrm>
            <a:off x="5255408" y="2966960"/>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3</a:t>
            </a:r>
            <a:endParaRPr lang="zh-CN" altLang="en-US" sz="3200" dirty="0">
              <a:solidFill>
                <a:srgbClr val="87B0C7"/>
              </a:solidFill>
              <a:latin typeface="Arial" pitchFamily="34" charset="0"/>
              <a:cs typeface="Arial" pitchFamily="34" charset="0"/>
            </a:endParaRPr>
          </a:p>
        </p:txBody>
      </p:sp>
      <p:sp>
        <p:nvSpPr>
          <p:cNvPr id="42" name="椭圆 41"/>
          <p:cNvSpPr/>
          <p:nvPr/>
        </p:nvSpPr>
        <p:spPr>
          <a:xfrm>
            <a:off x="5078036" y="4142733"/>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4</a:t>
            </a:r>
            <a:endParaRPr lang="zh-CN" altLang="en-US" sz="3200" dirty="0">
              <a:solidFill>
                <a:srgbClr val="87B0C7"/>
              </a:solidFill>
              <a:latin typeface="Arial" pitchFamily="34" charset="0"/>
              <a:cs typeface="Arial" pitchFamily="34" charset="0"/>
            </a:endParaRPr>
          </a:p>
        </p:txBody>
      </p:sp>
      <p:sp>
        <p:nvSpPr>
          <p:cNvPr id="43" name="TextBox 42"/>
          <p:cNvSpPr txBox="1"/>
          <p:nvPr/>
        </p:nvSpPr>
        <p:spPr>
          <a:xfrm>
            <a:off x="5375579" y="1087637"/>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年终工作概述：</a:t>
            </a:r>
            <a:r>
              <a:rPr lang="zh-CN" altLang="en-US" sz="2133" dirty="0">
                <a:solidFill>
                  <a:schemeClr val="bg1"/>
                </a:solidFill>
                <a:latin typeface="微软雅黑" pitchFamily="34" charset="-122"/>
                <a:ea typeface="微软雅黑" pitchFamily="34" charset="-122"/>
              </a:rPr>
              <a:t>此处添加说明文字</a:t>
            </a:r>
          </a:p>
        </p:txBody>
      </p:sp>
      <p:sp>
        <p:nvSpPr>
          <p:cNvPr id="44" name="TextBox 43"/>
          <p:cNvSpPr txBox="1"/>
          <p:nvPr/>
        </p:nvSpPr>
        <p:spPr>
          <a:xfrm>
            <a:off x="5869713" y="2029343"/>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工作完成情况：</a:t>
            </a:r>
            <a:r>
              <a:rPr lang="zh-CN" altLang="en-US" sz="2133" dirty="0">
                <a:solidFill>
                  <a:schemeClr val="bg1"/>
                </a:solidFill>
                <a:latin typeface="微软雅黑" pitchFamily="34" charset="-122"/>
                <a:ea typeface="微软雅黑" pitchFamily="34" charset="-122"/>
              </a:rPr>
              <a:t>此处添加说明文字</a:t>
            </a:r>
          </a:p>
        </p:txBody>
      </p:sp>
      <p:sp>
        <p:nvSpPr>
          <p:cNvPr id="45" name="TextBox 44"/>
          <p:cNvSpPr txBox="1"/>
          <p:nvPr/>
        </p:nvSpPr>
        <p:spPr>
          <a:xfrm>
            <a:off x="5933723" y="3054530"/>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成功项目展示：</a:t>
            </a:r>
            <a:r>
              <a:rPr lang="zh-CN" altLang="en-US" sz="2133" dirty="0">
                <a:solidFill>
                  <a:schemeClr val="bg1"/>
                </a:solidFill>
                <a:latin typeface="微软雅黑" pitchFamily="34" charset="-122"/>
                <a:ea typeface="微软雅黑" pitchFamily="34" charset="-122"/>
              </a:rPr>
              <a:t>此处添加说明文字</a:t>
            </a:r>
          </a:p>
        </p:txBody>
      </p:sp>
      <p:sp>
        <p:nvSpPr>
          <p:cNvPr id="52" name="TextBox 51"/>
          <p:cNvSpPr txBox="1"/>
          <p:nvPr/>
        </p:nvSpPr>
        <p:spPr>
          <a:xfrm>
            <a:off x="5805651" y="4142734"/>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工作不足之处：</a:t>
            </a:r>
            <a:r>
              <a:rPr lang="zh-CN" altLang="en-US" sz="2133" dirty="0">
                <a:solidFill>
                  <a:schemeClr val="bg1"/>
                </a:solidFill>
                <a:latin typeface="微软雅黑" pitchFamily="34" charset="-122"/>
                <a:ea typeface="微软雅黑" pitchFamily="34" charset="-122"/>
              </a:rPr>
              <a:t>此处添加说明文字</a:t>
            </a:r>
          </a:p>
        </p:txBody>
      </p:sp>
      <p:sp>
        <p:nvSpPr>
          <p:cNvPr id="53" name="椭圆 52"/>
          <p:cNvSpPr/>
          <p:nvPr/>
        </p:nvSpPr>
        <p:spPr>
          <a:xfrm>
            <a:off x="4463819" y="4916352"/>
            <a:ext cx="653136" cy="653136"/>
          </a:xfrm>
          <a:prstGeom prst="ellipse">
            <a:avLst/>
          </a:prstGeom>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87B0C7"/>
                </a:solidFill>
                <a:latin typeface="Arial" pitchFamily="34" charset="0"/>
                <a:cs typeface="Arial" pitchFamily="34" charset="0"/>
              </a:rPr>
              <a:t>5</a:t>
            </a:r>
            <a:endParaRPr lang="zh-CN" altLang="en-US" sz="3200" dirty="0">
              <a:solidFill>
                <a:srgbClr val="87B0C7"/>
              </a:solidFill>
              <a:latin typeface="Arial" pitchFamily="34" charset="0"/>
              <a:cs typeface="Arial" pitchFamily="34" charset="0"/>
            </a:endParaRPr>
          </a:p>
        </p:txBody>
      </p:sp>
      <p:sp>
        <p:nvSpPr>
          <p:cNvPr id="54" name="TextBox 53"/>
          <p:cNvSpPr txBox="1"/>
          <p:nvPr/>
        </p:nvSpPr>
        <p:spPr>
          <a:xfrm>
            <a:off x="5348825" y="5054835"/>
            <a:ext cx="5838784" cy="502766"/>
          </a:xfrm>
          <a:prstGeom prst="rect">
            <a:avLst/>
          </a:prstGeom>
          <a:noFill/>
        </p:spPr>
        <p:txBody>
          <a:bodyPr wrap="square" rtlCol="0">
            <a:spAutoFit/>
          </a:bodyPr>
          <a:lstStyle/>
          <a:p>
            <a:r>
              <a:rPr lang="zh-CN" altLang="en-US" sz="2667" b="1" dirty="0">
                <a:solidFill>
                  <a:schemeClr val="bg1"/>
                </a:solidFill>
                <a:latin typeface="微软雅黑" pitchFamily="34" charset="-122"/>
                <a:ea typeface="微软雅黑" pitchFamily="34" charset="-122"/>
              </a:rPr>
              <a:t>明年工作计划：</a:t>
            </a:r>
            <a:r>
              <a:rPr lang="zh-CN" altLang="en-US" sz="2133" dirty="0">
                <a:solidFill>
                  <a:schemeClr val="bg1"/>
                </a:solidFill>
                <a:latin typeface="微软雅黑" pitchFamily="34" charset="-122"/>
                <a:ea typeface="微软雅黑" pitchFamily="34" charset="-122"/>
              </a:rPr>
              <a:t>此处添加说明文字</a:t>
            </a: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92358" y="5921369"/>
            <a:ext cx="651742" cy="659701"/>
          </a:xfrm>
          <a:prstGeom prst="rect">
            <a:avLst/>
          </a:prstGeom>
        </p:spPr>
      </p:pic>
      <p:pic>
        <p:nvPicPr>
          <p:cNvPr id="14" name="图片 1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49776" y="5770583"/>
            <a:ext cx="923049" cy="934321"/>
          </a:xfrm>
          <a:prstGeom prst="rect">
            <a:avLst/>
          </a:prstGeom>
        </p:spPr>
      </p:pic>
      <p:pic>
        <p:nvPicPr>
          <p:cNvPr id="15" name="图片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407608" y="6290327"/>
            <a:ext cx="469567" cy="475301"/>
          </a:xfrm>
          <a:prstGeom prst="rect">
            <a:avLst/>
          </a:prstGeom>
        </p:spPr>
      </p:pic>
      <p:pic>
        <p:nvPicPr>
          <p:cNvPr id="16" name="图片 1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1131690" y="5486400"/>
            <a:ext cx="745486" cy="754589"/>
          </a:xfrm>
          <a:prstGeom prst="rect">
            <a:avLst/>
          </a:prstGeom>
        </p:spPr>
      </p:pic>
      <p:pic>
        <p:nvPicPr>
          <p:cNvPr id="17" name="图片 1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7856502">
            <a:off x="9991028" y="6283764"/>
            <a:ext cx="375710" cy="515539"/>
          </a:xfrm>
          <a:prstGeom prst="rect">
            <a:avLst/>
          </a:prstGeom>
        </p:spPr>
      </p:pic>
      <p:pic>
        <p:nvPicPr>
          <p:cNvPr id="18" name="图片 1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9004921">
            <a:off x="11838878" y="5997659"/>
            <a:ext cx="375710" cy="515539"/>
          </a:xfrm>
          <a:prstGeom prst="rect">
            <a:avLst/>
          </a:prstGeom>
        </p:spPr>
      </p:pic>
      <p:pic>
        <p:nvPicPr>
          <p:cNvPr id="19" name="图片 1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8318244">
            <a:off x="1123333" y="4445266"/>
            <a:ext cx="651742" cy="659701"/>
          </a:xfrm>
          <a:prstGeom prst="rect">
            <a:avLst/>
          </a:prstGeom>
        </p:spPr>
      </p:pic>
      <p:pic>
        <p:nvPicPr>
          <p:cNvPr id="21" name="图片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8318244">
            <a:off x="149450" y="5887089"/>
            <a:ext cx="397411" cy="402264"/>
          </a:xfrm>
          <a:prstGeom prst="rect">
            <a:avLst/>
          </a:prstGeom>
        </p:spPr>
      </p:pic>
      <p:pic>
        <p:nvPicPr>
          <p:cNvPr id="23" name="图片 2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709600">
            <a:off x="1184801" y="3688460"/>
            <a:ext cx="375710" cy="515539"/>
          </a:xfrm>
          <a:prstGeom prst="rect">
            <a:avLst/>
          </a:prstGeom>
        </p:spPr>
      </p:pic>
      <p:pic>
        <p:nvPicPr>
          <p:cNvPr id="24" name="图片 2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858019">
            <a:off x="1440000" y="4916945"/>
            <a:ext cx="375710" cy="515539"/>
          </a:xfrm>
          <a:prstGeom prst="rect">
            <a:avLst/>
          </a:prstGeom>
        </p:spPr>
      </p:pic>
      <p:pic>
        <p:nvPicPr>
          <p:cNvPr id="26" name="图片 25"/>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8318244">
            <a:off x="1068326" y="2481061"/>
            <a:ext cx="1196791" cy="1211405"/>
          </a:xfrm>
          <a:prstGeom prst="rect">
            <a:avLst/>
          </a:prstGeom>
        </p:spPr>
      </p:pic>
      <p:pic>
        <p:nvPicPr>
          <p:cNvPr id="28" name="图片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rot="8318244">
            <a:off x="418931" y="3896528"/>
            <a:ext cx="792590" cy="802268"/>
          </a:xfrm>
          <a:prstGeom prst="rect">
            <a:avLst/>
          </a:prstGeom>
        </p:spPr>
      </p:pic>
      <p:pic>
        <p:nvPicPr>
          <p:cNvPr id="29" name="图片 2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709600">
            <a:off x="344499" y="4850567"/>
            <a:ext cx="375710" cy="515539"/>
          </a:xfrm>
          <a:prstGeom prst="rect">
            <a:avLst/>
          </a:prstGeom>
        </p:spPr>
      </p:pic>
      <p:pic>
        <p:nvPicPr>
          <p:cNvPr id="31"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8318244">
            <a:off x="471235" y="5161450"/>
            <a:ext cx="651742" cy="659701"/>
          </a:xfrm>
          <a:prstGeom prst="rect">
            <a:avLst/>
          </a:prstGeom>
        </p:spPr>
      </p:pic>
      <p:pic>
        <p:nvPicPr>
          <p:cNvPr id="32" name="图片 3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4574746">
            <a:off x="408077" y="6356475"/>
            <a:ext cx="375710" cy="515539"/>
          </a:xfrm>
          <a:prstGeom prst="rect">
            <a:avLst/>
          </a:prstGeom>
        </p:spPr>
      </p:pic>
    </p:spTree>
    <p:extLst>
      <p:ext uri="{BB962C8B-B14F-4D97-AF65-F5344CB8AC3E}">
        <p14:creationId xmlns:p14="http://schemas.microsoft.com/office/powerpoint/2010/main" val="1845619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0-#ppt_w/2"/>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0-#ppt_w/2"/>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12"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12"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0-#ppt_w/2"/>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12"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0-#ppt_w/2"/>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3" presetClass="entr" presetSubtype="16"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fltVal val="0"/>
                                          </p:val>
                                        </p:tav>
                                        <p:tav tm="100000">
                                          <p:val>
                                            <p:strVal val="#ppt_h"/>
                                          </p:val>
                                        </p:tav>
                                      </p:tavLst>
                                    </p:anim>
                                    <p:animEffect transition="in" filter="fade">
                                      <p:cBhvr>
                                        <p:cTn id="55" dur="500"/>
                                        <p:tgtEl>
                                          <p:spTgt spid="3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p:cTn id="68" dur="500" fill="hold"/>
                                        <p:tgtEl>
                                          <p:spTgt spid="42"/>
                                        </p:tgtEl>
                                        <p:attrNameLst>
                                          <p:attrName>ppt_w</p:attrName>
                                        </p:attrNameLst>
                                      </p:cBhvr>
                                      <p:tavLst>
                                        <p:tav tm="0">
                                          <p:val>
                                            <p:fltVal val="0"/>
                                          </p:val>
                                        </p:tav>
                                        <p:tav tm="100000">
                                          <p:val>
                                            <p:strVal val="#ppt_w"/>
                                          </p:val>
                                        </p:tav>
                                      </p:tavLst>
                                    </p:anim>
                                    <p:anim calcmode="lin" valueType="num">
                                      <p:cBhvr>
                                        <p:cTn id="69" dur="500" fill="hold"/>
                                        <p:tgtEl>
                                          <p:spTgt spid="42"/>
                                        </p:tgtEl>
                                        <p:attrNameLst>
                                          <p:attrName>ppt_h</p:attrName>
                                        </p:attrNameLst>
                                      </p:cBhvr>
                                      <p:tavLst>
                                        <p:tav tm="0">
                                          <p:val>
                                            <p:fltVal val="0"/>
                                          </p:val>
                                        </p:tav>
                                        <p:tav tm="100000">
                                          <p:val>
                                            <p:strVal val="#ppt_h"/>
                                          </p:val>
                                        </p:tav>
                                      </p:tavLst>
                                    </p:anim>
                                    <p:animEffect transition="in" filter="fade">
                                      <p:cBhvr>
                                        <p:cTn id="70" dur="500"/>
                                        <p:tgtEl>
                                          <p:spTgt spid="4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42" presetClass="path" presetSubtype="0" accel="50000" decel="50000" fill="hold" grpId="1" nodeType="withEffect">
                                  <p:stCondLst>
                                    <p:cond delay="0"/>
                                  </p:stCondLst>
                                  <p:childTnLst>
                                    <p:animMotion origin="layout" path="M -0.18438 0.2713 L -0.00222 0.01505 " pathEditMode="relative" rAng="0" ptsTypes="AA">
                                      <p:cBhvr>
                                        <p:cTn id="77" dur="1000" fill="hold"/>
                                        <p:tgtEl>
                                          <p:spTgt spid="39"/>
                                        </p:tgtEl>
                                        <p:attrNameLst>
                                          <p:attrName>ppt_x</p:attrName>
                                          <p:attrName>ppt_y</p:attrName>
                                        </p:attrNameLst>
                                      </p:cBhvr>
                                      <p:rCtr x="9102" y="-12824"/>
                                    </p:animMotion>
                                  </p:childTnLst>
                                </p:cTn>
                              </p:par>
                              <p:par>
                                <p:cTn id="78" presetID="42" presetClass="path" presetSubtype="0" accel="50000" decel="50000" fill="hold" grpId="1" nodeType="withEffect">
                                  <p:stCondLst>
                                    <p:cond delay="0"/>
                                  </p:stCondLst>
                                  <p:childTnLst>
                                    <p:animMotion origin="layout" path="M -0.22761 0.15255 L -0.0155 0.02199 " pathEditMode="relative" rAng="0" ptsTypes="AA">
                                      <p:cBhvr>
                                        <p:cTn id="79" dur="1000" fill="hold"/>
                                        <p:tgtEl>
                                          <p:spTgt spid="40"/>
                                        </p:tgtEl>
                                        <p:attrNameLst>
                                          <p:attrName>ppt_x</p:attrName>
                                          <p:attrName>ppt_y</p:attrName>
                                        </p:attrNameLst>
                                      </p:cBhvr>
                                      <p:rCtr x="10599" y="-6528"/>
                                    </p:animMotion>
                                  </p:childTnLst>
                                </p:cTn>
                              </p:par>
                              <p:par>
                                <p:cTn id="80" presetID="42" presetClass="path" presetSubtype="0" accel="50000" decel="50000" fill="hold" grpId="1" nodeType="withEffect">
                                  <p:stCondLst>
                                    <p:cond delay="0"/>
                                  </p:stCondLst>
                                  <p:childTnLst>
                                    <p:animMotion origin="layout" path="M -0.23789 -0.00393 L -0.0194 0.01829 " pathEditMode="relative" rAng="0" ptsTypes="AA">
                                      <p:cBhvr>
                                        <p:cTn id="81" dur="1000" fill="hold"/>
                                        <p:tgtEl>
                                          <p:spTgt spid="41"/>
                                        </p:tgtEl>
                                        <p:attrNameLst>
                                          <p:attrName>ppt_x</p:attrName>
                                          <p:attrName>ppt_y</p:attrName>
                                        </p:attrNameLst>
                                      </p:cBhvr>
                                      <p:rCtr x="10924" y="1111"/>
                                    </p:animMotion>
                                  </p:childTnLst>
                                </p:cTn>
                              </p:par>
                              <p:par>
                                <p:cTn id="82" presetID="42" presetClass="path" presetSubtype="0" accel="50000" decel="50000" fill="hold" grpId="1" nodeType="withEffect">
                                  <p:stCondLst>
                                    <p:cond delay="0"/>
                                  </p:stCondLst>
                                  <p:childTnLst>
                                    <p:animMotion origin="layout" path="M -0.2181 -0.19259 L -0.01289 -0.0081 " pathEditMode="relative" rAng="0" ptsTypes="AA">
                                      <p:cBhvr>
                                        <p:cTn id="83" dur="1000" fill="hold"/>
                                        <p:tgtEl>
                                          <p:spTgt spid="42"/>
                                        </p:tgtEl>
                                        <p:attrNameLst>
                                          <p:attrName>ppt_x</p:attrName>
                                          <p:attrName>ppt_y</p:attrName>
                                        </p:attrNameLst>
                                      </p:cBhvr>
                                      <p:rCtr x="10260" y="9213"/>
                                    </p:animMotion>
                                  </p:childTnLst>
                                </p:cTn>
                              </p:par>
                              <p:par>
                                <p:cTn id="84" presetID="42" presetClass="path" presetSubtype="0" accel="50000" decel="50000" fill="hold" grpId="1" nodeType="withEffect">
                                  <p:stCondLst>
                                    <p:cond delay="0"/>
                                  </p:stCondLst>
                                  <p:childTnLst>
                                    <p:animMotion origin="layout" path="M -0.15065 -0.28773 L -0.01354 0.00371 " pathEditMode="relative" rAng="0" ptsTypes="AA">
                                      <p:cBhvr>
                                        <p:cTn id="85" dur="1000" fill="hold"/>
                                        <p:tgtEl>
                                          <p:spTgt spid="53"/>
                                        </p:tgtEl>
                                        <p:attrNameLst>
                                          <p:attrName>ppt_x</p:attrName>
                                          <p:attrName>ppt_y</p:attrName>
                                        </p:attrNameLst>
                                      </p:cBhvr>
                                      <p:rCtr x="6849" y="14560"/>
                                    </p:animMotion>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1000"/>
                                        <p:tgtEl>
                                          <p:spTgt spid="4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1000"/>
                                        <p:tgtEl>
                                          <p:spTgt spid="4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0"/>
                                        <p:tgtEl>
                                          <p:spTgt spid="4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1000"/>
                                        <p:tgtEl>
                                          <p:spTgt spid="5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1000"/>
                                        <p:tgtEl>
                                          <p:spTgt spid="54"/>
                                        </p:tgtEl>
                                      </p:cBhvr>
                                    </p:animEffect>
                                  </p:childTnLst>
                                </p:cTn>
                              </p:par>
                            </p:childTnLst>
                          </p:cTn>
                        </p:par>
                        <p:par>
                          <p:cTn id="102" fill="hold">
                            <p:stCondLst>
                              <p:cond delay="3000"/>
                            </p:stCondLst>
                            <p:childTnLst>
                              <p:par>
                                <p:cTn id="103" presetID="26" presetClass="emph" presetSubtype="0" fill="hold" grpId="2" nodeType="afterEffect">
                                  <p:stCondLst>
                                    <p:cond delay="0"/>
                                  </p:stCondLst>
                                  <p:childTnLst>
                                    <p:animEffect transition="out" filter="fade">
                                      <p:cBhvr>
                                        <p:cTn id="104" dur="500" tmFilter="0, 0; .2, .5; .8, .5; 1, 0"/>
                                        <p:tgtEl>
                                          <p:spTgt spid="39"/>
                                        </p:tgtEl>
                                      </p:cBhvr>
                                    </p:animEffect>
                                    <p:animScale>
                                      <p:cBhvr>
                                        <p:cTn id="105" dur="250" autoRev="1" fill="hold"/>
                                        <p:tgtEl>
                                          <p:spTgt spid="39"/>
                                        </p:tgtEl>
                                      </p:cBhvr>
                                      <p:by x="105000" y="105000"/>
                                    </p:animScale>
                                  </p:childTnLst>
                                </p:cTn>
                              </p:par>
                              <p:par>
                                <p:cTn id="106" presetID="26" presetClass="emph" presetSubtype="0" fill="hold" grpId="1" nodeType="withEffect">
                                  <p:stCondLst>
                                    <p:cond delay="0"/>
                                  </p:stCondLst>
                                  <p:childTnLst>
                                    <p:animEffect transition="out" filter="fade">
                                      <p:cBhvr>
                                        <p:cTn id="107" dur="500" tmFilter="0, 0; .2, .5; .8, .5; 1, 0"/>
                                        <p:tgtEl>
                                          <p:spTgt spid="43"/>
                                        </p:tgtEl>
                                      </p:cBhvr>
                                    </p:animEffect>
                                    <p:animScale>
                                      <p:cBhvr>
                                        <p:cTn id="108" dur="250" autoRev="1" fill="hold"/>
                                        <p:tgtEl>
                                          <p:spTgt spid="43"/>
                                        </p:tgtEl>
                                      </p:cBhvr>
                                      <p:by x="105000" y="105000"/>
                                    </p:animScale>
                                  </p:childTnLst>
                                </p:cTn>
                              </p:par>
                            </p:childTnLst>
                          </p:cTn>
                        </p:par>
                        <p:par>
                          <p:cTn id="109" fill="hold">
                            <p:stCondLst>
                              <p:cond delay="3500"/>
                            </p:stCondLst>
                            <p:childTnLst>
                              <p:par>
                                <p:cTn id="110" presetID="26" presetClass="emph" presetSubtype="0" fill="hold" grpId="2" nodeType="afterEffect">
                                  <p:stCondLst>
                                    <p:cond delay="0"/>
                                  </p:stCondLst>
                                  <p:childTnLst>
                                    <p:animEffect transition="out" filter="fade">
                                      <p:cBhvr>
                                        <p:cTn id="111" dur="500" tmFilter="0, 0; .2, .5; .8, .5; 1, 0"/>
                                        <p:tgtEl>
                                          <p:spTgt spid="40"/>
                                        </p:tgtEl>
                                      </p:cBhvr>
                                    </p:animEffect>
                                    <p:animScale>
                                      <p:cBhvr>
                                        <p:cTn id="112" dur="250" autoRev="1" fill="hold"/>
                                        <p:tgtEl>
                                          <p:spTgt spid="40"/>
                                        </p:tgtEl>
                                      </p:cBhvr>
                                      <p:by x="105000" y="105000"/>
                                    </p:animScale>
                                  </p:childTnLst>
                                </p:cTn>
                              </p:par>
                              <p:par>
                                <p:cTn id="113" presetID="26" presetClass="emph" presetSubtype="0" fill="hold" grpId="1" nodeType="withEffect">
                                  <p:stCondLst>
                                    <p:cond delay="0"/>
                                  </p:stCondLst>
                                  <p:childTnLst>
                                    <p:animEffect transition="out" filter="fade">
                                      <p:cBhvr>
                                        <p:cTn id="114" dur="500" tmFilter="0, 0; .2, .5; .8, .5; 1, 0"/>
                                        <p:tgtEl>
                                          <p:spTgt spid="44"/>
                                        </p:tgtEl>
                                      </p:cBhvr>
                                    </p:animEffect>
                                    <p:animScale>
                                      <p:cBhvr>
                                        <p:cTn id="115" dur="250" autoRev="1" fill="hold"/>
                                        <p:tgtEl>
                                          <p:spTgt spid="44"/>
                                        </p:tgtEl>
                                      </p:cBhvr>
                                      <p:by x="105000" y="105000"/>
                                    </p:animScale>
                                  </p:childTnLst>
                                </p:cTn>
                              </p:par>
                            </p:childTnLst>
                          </p:cTn>
                        </p:par>
                        <p:par>
                          <p:cTn id="116" fill="hold">
                            <p:stCondLst>
                              <p:cond delay="4000"/>
                            </p:stCondLst>
                            <p:childTnLst>
                              <p:par>
                                <p:cTn id="117" presetID="26" presetClass="emph" presetSubtype="0" fill="hold" grpId="2" nodeType="afterEffect">
                                  <p:stCondLst>
                                    <p:cond delay="0"/>
                                  </p:stCondLst>
                                  <p:childTnLst>
                                    <p:animEffect transition="out" filter="fade">
                                      <p:cBhvr>
                                        <p:cTn id="118" dur="500" tmFilter="0, 0; .2, .5; .8, .5; 1, 0"/>
                                        <p:tgtEl>
                                          <p:spTgt spid="41"/>
                                        </p:tgtEl>
                                      </p:cBhvr>
                                    </p:animEffect>
                                    <p:animScale>
                                      <p:cBhvr>
                                        <p:cTn id="119" dur="250" autoRev="1" fill="hold"/>
                                        <p:tgtEl>
                                          <p:spTgt spid="41"/>
                                        </p:tgtEl>
                                      </p:cBhvr>
                                      <p:by x="105000" y="105000"/>
                                    </p:animScale>
                                  </p:childTnLst>
                                </p:cTn>
                              </p:par>
                              <p:par>
                                <p:cTn id="120" presetID="26" presetClass="emph" presetSubtype="0" fill="hold" grpId="1" nodeType="withEffect">
                                  <p:stCondLst>
                                    <p:cond delay="0"/>
                                  </p:stCondLst>
                                  <p:childTnLst>
                                    <p:animEffect transition="out" filter="fade">
                                      <p:cBhvr>
                                        <p:cTn id="121" dur="500" tmFilter="0, 0; .2, .5; .8, .5; 1, 0"/>
                                        <p:tgtEl>
                                          <p:spTgt spid="45"/>
                                        </p:tgtEl>
                                      </p:cBhvr>
                                    </p:animEffect>
                                    <p:animScale>
                                      <p:cBhvr>
                                        <p:cTn id="122" dur="250" autoRev="1" fill="hold"/>
                                        <p:tgtEl>
                                          <p:spTgt spid="45"/>
                                        </p:tgtEl>
                                      </p:cBhvr>
                                      <p:by x="105000" y="105000"/>
                                    </p:animScale>
                                  </p:childTnLst>
                                </p:cTn>
                              </p:par>
                            </p:childTnLst>
                          </p:cTn>
                        </p:par>
                        <p:par>
                          <p:cTn id="123" fill="hold">
                            <p:stCondLst>
                              <p:cond delay="4500"/>
                            </p:stCondLst>
                            <p:childTnLst>
                              <p:par>
                                <p:cTn id="124" presetID="26" presetClass="emph" presetSubtype="0" fill="hold" grpId="2" nodeType="afterEffect">
                                  <p:stCondLst>
                                    <p:cond delay="0"/>
                                  </p:stCondLst>
                                  <p:childTnLst>
                                    <p:animEffect transition="out" filter="fade">
                                      <p:cBhvr>
                                        <p:cTn id="125" dur="500" tmFilter="0, 0; .2, .5; .8, .5; 1, 0"/>
                                        <p:tgtEl>
                                          <p:spTgt spid="42"/>
                                        </p:tgtEl>
                                      </p:cBhvr>
                                    </p:animEffect>
                                    <p:animScale>
                                      <p:cBhvr>
                                        <p:cTn id="126" dur="250" autoRev="1" fill="hold"/>
                                        <p:tgtEl>
                                          <p:spTgt spid="42"/>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2"/>
                                        </p:tgtEl>
                                      </p:cBhvr>
                                    </p:animEffect>
                                    <p:animScale>
                                      <p:cBhvr>
                                        <p:cTn id="129" dur="250" autoRev="1" fill="hold"/>
                                        <p:tgtEl>
                                          <p:spTgt spid="52"/>
                                        </p:tgtEl>
                                      </p:cBhvr>
                                      <p:by x="105000" y="105000"/>
                                    </p:animScale>
                                  </p:childTnLst>
                                </p:cTn>
                              </p:par>
                            </p:childTnLst>
                          </p:cTn>
                        </p:par>
                        <p:par>
                          <p:cTn id="130" fill="hold">
                            <p:stCondLst>
                              <p:cond delay="5000"/>
                            </p:stCondLst>
                            <p:childTnLst>
                              <p:par>
                                <p:cTn id="131" presetID="26" presetClass="emph" presetSubtype="0" fill="hold" grpId="2" nodeType="afterEffect">
                                  <p:stCondLst>
                                    <p:cond delay="0"/>
                                  </p:stCondLst>
                                  <p:childTnLst>
                                    <p:animEffect transition="out" filter="fade">
                                      <p:cBhvr>
                                        <p:cTn id="132" dur="500" tmFilter="0, 0; .2, .5; .8, .5; 1, 0"/>
                                        <p:tgtEl>
                                          <p:spTgt spid="53"/>
                                        </p:tgtEl>
                                      </p:cBhvr>
                                    </p:animEffect>
                                    <p:animScale>
                                      <p:cBhvr>
                                        <p:cTn id="133" dur="250" autoRev="1" fill="hold"/>
                                        <p:tgtEl>
                                          <p:spTgt spid="53"/>
                                        </p:tgtEl>
                                      </p:cBhvr>
                                      <p:by x="105000" y="105000"/>
                                    </p:animScale>
                                  </p:childTnLst>
                                </p:cTn>
                              </p:par>
                              <p:par>
                                <p:cTn id="134" presetID="26" presetClass="emph" presetSubtype="0" fill="hold" grpId="1" nodeType="withEffect">
                                  <p:stCondLst>
                                    <p:cond delay="0"/>
                                  </p:stCondLst>
                                  <p:childTnLst>
                                    <p:animEffect transition="out" filter="fade">
                                      <p:cBhvr>
                                        <p:cTn id="135" dur="500" tmFilter="0, 0; .2, .5; .8, .5; 1, 0"/>
                                        <p:tgtEl>
                                          <p:spTgt spid="54"/>
                                        </p:tgtEl>
                                      </p:cBhvr>
                                    </p:animEffect>
                                    <p:animScale>
                                      <p:cBhvr>
                                        <p:cTn id="136" dur="25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p:bldP spid="43" grpId="1"/>
      <p:bldP spid="44" grpId="0"/>
      <p:bldP spid="44" grpId="1"/>
      <p:bldP spid="45" grpId="0"/>
      <p:bldP spid="45" grpId="1"/>
      <p:bldP spid="52" grpId="0"/>
      <p:bldP spid="52" grpId="1"/>
      <p:bldP spid="53" grpId="0" animBg="1"/>
      <p:bldP spid="53" grpId="1" animBg="1"/>
      <p:bldP spid="53" grpId="2" animBg="1"/>
      <p:bldP spid="54" grpId="0"/>
      <p:bldP spid="5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352881" y="4608943"/>
            <a:ext cx="1347937" cy="1345229"/>
            <a:chOff x="5186121" y="3507044"/>
            <a:chExt cx="1010953" cy="1008922"/>
          </a:xfrm>
        </p:grpSpPr>
        <p:sp>
          <p:nvSpPr>
            <p:cNvPr id="47" name="Freeform 12"/>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8" name="Freeform 13"/>
            <p:cNvSpPr/>
            <p:nvPr/>
          </p:nvSpPr>
          <p:spPr bwMode="auto">
            <a:xfrm flipH="1">
              <a:off x="5369846" y="4249282"/>
              <a:ext cx="141757" cy="266684"/>
            </a:xfrm>
            <a:custGeom>
              <a:avLst/>
              <a:gdLst>
                <a:gd name="T0" fmla="*/ 20 w 152"/>
                <a:gd name="T1" fmla="*/ 0 h 286"/>
                <a:gd name="T2" fmla="*/ 0 w 152"/>
                <a:gd name="T3" fmla="*/ 149 h 286"/>
                <a:gd name="T4" fmla="*/ 139 w 152"/>
                <a:gd name="T5" fmla="*/ 286 h 286"/>
                <a:gd name="T6" fmla="*/ 152 w 152"/>
                <a:gd name="T7" fmla="*/ 132 h 286"/>
                <a:gd name="T8" fmla="*/ 20 w 152"/>
                <a:gd name="T9" fmla="*/ 0 h 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6">
                  <a:moveTo>
                    <a:pt x="20" y="0"/>
                  </a:moveTo>
                  <a:lnTo>
                    <a:pt x="0" y="149"/>
                  </a:lnTo>
                  <a:lnTo>
                    <a:pt x="139" y="286"/>
                  </a:lnTo>
                  <a:lnTo>
                    <a:pt x="152" y="132"/>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9" name="Freeform 14"/>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0" name="Freeform 15"/>
            <p:cNvSpPr/>
            <p:nvPr/>
          </p:nvSpPr>
          <p:spPr bwMode="auto">
            <a:xfrm flipH="1">
              <a:off x="5186121" y="4189605"/>
              <a:ext cx="265795" cy="141734"/>
            </a:xfrm>
            <a:custGeom>
              <a:avLst/>
              <a:gdLst>
                <a:gd name="T0" fmla="*/ 0 w 285"/>
                <a:gd name="T1" fmla="*/ 22 h 152"/>
                <a:gd name="T2" fmla="*/ 149 w 285"/>
                <a:gd name="T3" fmla="*/ 0 h 152"/>
                <a:gd name="T4" fmla="*/ 285 w 285"/>
                <a:gd name="T5" fmla="*/ 139 h 152"/>
                <a:gd name="T6" fmla="*/ 131 w 285"/>
                <a:gd name="T7" fmla="*/ 152 h 152"/>
                <a:gd name="T8" fmla="*/ 0 w 285"/>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 h="152">
                  <a:moveTo>
                    <a:pt x="0" y="22"/>
                  </a:moveTo>
                  <a:lnTo>
                    <a:pt x="149" y="0"/>
                  </a:lnTo>
                  <a:lnTo>
                    <a:pt x="285" y="139"/>
                  </a:lnTo>
                  <a:lnTo>
                    <a:pt x="131" y="152"/>
                  </a:lnTo>
                  <a:lnTo>
                    <a:pt x="0" y="22"/>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1" name="Freeform 16"/>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2" name="Freeform 17"/>
            <p:cNvSpPr/>
            <p:nvPr/>
          </p:nvSpPr>
          <p:spPr bwMode="auto">
            <a:xfrm flipH="1">
              <a:off x="5453781" y="4286581"/>
              <a:ext cx="933" cy="1865"/>
            </a:xfrm>
            <a:custGeom>
              <a:avLst/>
              <a:gdLst>
                <a:gd name="T0" fmla="*/ 0 w 1"/>
                <a:gd name="T1" fmla="*/ 0 h 2"/>
                <a:gd name="T2" fmla="*/ 0 w 1"/>
                <a:gd name="T3" fmla="*/ 0 h 2"/>
                <a:gd name="T4" fmla="*/ 1 w 1"/>
                <a:gd name="T5" fmla="*/ 2 h 2"/>
                <a:gd name="T6" fmla="*/ 0 w 1"/>
                <a:gd name="T7" fmla="*/ 0 h 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2">
                  <a:moveTo>
                    <a:pt x="0" y="0"/>
                  </a:moveTo>
                  <a:lnTo>
                    <a:pt x="0" y="0"/>
                  </a:lnTo>
                  <a:lnTo>
                    <a:pt x="1" y="2"/>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3" name="Freeform 18"/>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4" name="Freeform 19"/>
            <p:cNvSpPr/>
            <p:nvPr/>
          </p:nvSpPr>
          <p:spPr bwMode="auto">
            <a:xfrm flipH="1">
              <a:off x="5450050" y="4286581"/>
              <a:ext cx="24248" cy="145464"/>
            </a:xfrm>
            <a:custGeom>
              <a:avLst/>
              <a:gdLst>
                <a:gd name="T0" fmla="*/ 21 w 26"/>
                <a:gd name="T1" fmla="*/ 0 h 156"/>
                <a:gd name="T2" fmla="*/ 0 w 26"/>
                <a:gd name="T3" fmla="*/ 149 h 156"/>
                <a:gd name="T4" fmla="*/ 8 w 26"/>
                <a:gd name="T5" fmla="*/ 156 h 156"/>
                <a:gd name="T6" fmla="*/ 26 w 26"/>
                <a:gd name="T7" fmla="*/ 8 h 156"/>
                <a:gd name="T8" fmla="*/ 22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2" y="2"/>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5" name="Freeform 20"/>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close/>
                  <a:moveTo>
                    <a:pt x="21" y="0"/>
                  </a:moveTo>
                  <a:lnTo>
                    <a:pt x="21" y="0"/>
                  </a:lnTo>
                  <a:lnTo>
                    <a:pt x="24" y="4"/>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6" name="Freeform 21"/>
            <p:cNvSpPr>
              <a:spLocks noEditPoints="1"/>
            </p:cNvSpPr>
            <p:nvPr/>
          </p:nvSpPr>
          <p:spPr bwMode="auto">
            <a:xfrm flipH="1">
              <a:off x="5410881" y="4327609"/>
              <a:ext cx="22383" cy="145464"/>
            </a:xfrm>
            <a:custGeom>
              <a:avLst/>
              <a:gdLst>
                <a:gd name="T0" fmla="*/ 0 w 24"/>
                <a:gd name="T1" fmla="*/ 149 h 156"/>
                <a:gd name="T2" fmla="*/ 0 w 24"/>
                <a:gd name="T3" fmla="*/ 149 h 156"/>
                <a:gd name="T4" fmla="*/ 8 w 24"/>
                <a:gd name="T5" fmla="*/ 156 h 156"/>
                <a:gd name="T6" fmla="*/ 8 w 24"/>
                <a:gd name="T7" fmla="*/ 156 h 156"/>
                <a:gd name="T8" fmla="*/ 0 w 24"/>
                <a:gd name="T9" fmla="*/ 149 h 156"/>
                <a:gd name="T10" fmla="*/ 21 w 24"/>
                <a:gd name="T11" fmla="*/ 0 h 156"/>
                <a:gd name="T12" fmla="*/ 21 w 24"/>
                <a:gd name="T13" fmla="*/ 0 h 156"/>
                <a:gd name="T14" fmla="*/ 24 w 24"/>
                <a:gd name="T15" fmla="*/ 4 h 156"/>
                <a:gd name="T16" fmla="*/ 21 w 24"/>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156">
                  <a:moveTo>
                    <a:pt x="0" y="149"/>
                  </a:moveTo>
                  <a:lnTo>
                    <a:pt x="0" y="149"/>
                  </a:lnTo>
                  <a:lnTo>
                    <a:pt x="8" y="156"/>
                  </a:lnTo>
                  <a:lnTo>
                    <a:pt x="0" y="149"/>
                  </a:lnTo>
                  <a:moveTo>
                    <a:pt x="21" y="0"/>
                  </a:moveTo>
                  <a:lnTo>
                    <a:pt x="21" y="0"/>
                  </a:lnTo>
                  <a:lnTo>
                    <a:pt x="24" y="4"/>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7" name="Freeform 22"/>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8" name="Freeform 23"/>
            <p:cNvSpPr/>
            <p:nvPr/>
          </p:nvSpPr>
          <p:spPr bwMode="auto">
            <a:xfrm flipH="1">
              <a:off x="5409015" y="4327609"/>
              <a:ext cx="24248" cy="145464"/>
            </a:xfrm>
            <a:custGeom>
              <a:avLst/>
              <a:gdLst>
                <a:gd name="T0" fmla="*/ 21 w 26"/>
                <a:gd name="T1" fmla="*/ 0 h 156"/>
                <a:gd name="T2" fmla="*/ 0 w 26"/>
                <a:gd name="T3" fmla="*/ 149 h 156"/>
                <a:gd name="T4" fmla="*/ 8 w 26"/>
                <a:gd name="T5" fmla="*/ 156 h 156"/>
                <a:gd name="T6" fmla="*/ 26 w 26"/>
                <a:gd name="T7" fmla="*/ 8 h 156"/>
                <a:gd name="T8" fmla="*/ 24 w 26"/>
                <a:gd name="T9" fmla="*/ 4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9"/>
                  </a:lnTo>
                  <a:lnTo>
                    <a:pt x="8" y="156"/>
                  </a:lnTo>
                  <a:lnTo>
                    <a:pt x="26" y="8"/>
                  </a:lnTo>
                  <a:lnTo>
                    <a:pt x="24" y="4"/>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59" name="Freeform 24"/>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close/>
                  <a:moveTo>
                    <a:pt x="160" y="0"/>
                  </a:moveTo>
                  <a:lnTo>
                    <a:pt x="160" y="0"/>
                  </a:lnTo>
                  <a:lnTo>
                    <a:pt x="163" y="4"/>
                  </a:lnTo>
                  <a:lnTo>
                    <a:pt x="16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0" name="Freeform 25"/>
            <p:cNvSpPr>
              <a:spLocks noEditPoints="1"/>
            </p:cNvSpPr>
            <p:nvPr/>
          </p:nvSpPr>
          <p:spPr bwMode="auto">
            <a:xfrm flipH="1">
              <a:off x="5226223" y="4274459"/>
              <a:ext cx="152016" cy="22379"/>
            </a:xfrm>
            <a:custGeom>
              <a:avLst/>
              <a:gdLst>
                <a:gd name="T0" fmla="*/ 7 w 163"/>
                <a:gd name="T1" fmla="*/ 15 h 24"/>
                <a:gd name="T2" fmla="*/ 0 w 163"/>
                <a:gd name="T3" fmla="*/ 17 h 24"/>
                <a:gd name="T4" fmla="*/ 7 w 163"/>
                <a:gd name="T5" fmla="*/ 24 h 24"/>
                <a:gd name="T6" fmla="*/ 15 w 163"/>
                <a:gd name="T7" fmla="*/ 24 h 24"/>
                <a:gd name="T8" fmla="*/ 7 w 163"/>
                <a:gd name="T9" fmla="*/ 15 h 24"/>
                <a:gd name="T10" fmla="*/ 160 w 163"/>
                <a:gd name="T11" fmla="*/ 0 h 24"/>
                <a:gd name="T12" fmla="*/ 160 w 163"/>
                <a:gd name="T13" fmla="*/ 0 h 24"/>
                <a:gd name="T14" fmla="*/ 163 w 163"/>
                <a:gd name="T15" fmla="*/ 4 h 24"/>
                <a:gd name="T16" fmla="*/ 160 w 163"/>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 h="24">
                  <a:moveTo>
                    <a:pt x="7" y="15"/>
                  </a:moveTo>
                  <a:lnTo>
                    <a:pt x="0" y="17"/>
                  </a:lnTo>
                  <a:lnTo>
                    <a:pt x="7" y="24"/>
                  </a:lnTo>
                  <a:lnTo>
                    <a:pt x="15" y="24"/>
                  </a:lnTo>
                  <a:lnTo>
                    <a:pt x="7" y="15"/>
                  </a:lnTo>
                  <a:moveTo>
                    <a:pt x="160" y="0"/>
                  </a:moveTo>
                  <a:lnTo>
                    <a:pt x="160" y="0"/>
                  </a:lnTo>
                  <a:lnTo>
                    <a:pt x="163" y="4"/>
                  </a:lnTo>
                  <a:lnTo>
                    <a:pt x="16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1" name="Freeform 26"/>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2" name="Freeform 27"/>
            <p:cNvSpPr/>
            <p:nvPr/>
          </p:nvSpPr>
          <p:spPr bwMode="auto">
            <a:xfrm flipH="1">
              <a:off x="5224358" y="4274459"/>
              <a:ext cx="147353" cy="22379"/>
            </a:xfrm>
            <a:custGeom>
              <a:avLst/>
              <a:gdLst>
                <a:gd name="T0" fmla="*/ 153 w 158"/>
                <a:gd name="T1" fmla="*/ 0 h 24"/>
                <a:gd name="T2" fmla="*/ 0 w 158"/>
                <a:gd name="T3" fmla="*/ 15 h 24"/>
                <a:gd name="T4" fmla="*/ 8 w 158"/>
                <a:gd name="T5" fmla="*/ 24 h 24"/>
                <a:gd name="T6" fmla="*/ 158 w 158"/>
                <a:gd name="T7" fmla="*/ 6 h 24"/>
                <a:gd name="T8" fmla="*/ 156 w 158"/>
                <a:gd name="T9" fmla="*/ 4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5"/>
                  </a:lnTo>
                  <a:lnTo>
                    <a:pt x="8" y="24"/>
                  </a:lnTo>
                  <a:lnTo>
                    <a:pt x="158" y="6"/>
                  </a:lnTo>
                  <a:lnTo>
                    <a:pt x="156" y="4"/>
                  </a:lnTo>
                  <a:lnTo>
                    <a:pt x="153"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3" name="Freeform 28"/>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close/>
                  <a:moveTo>
                    <a:pt x="159" y="0"/>
                  </a:moveTo>
                  <a:lnTo>
                    <a:pt x="159" y="0"/>
                  </a:lnTo>
                  <a:lnTo>
                    <a:pt x="161" y="2"/>
                  </a:lnTo>
                  <a:lnTo>
                    <a:pt x="159"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4" name="Freeform 29"/>
            <p:cNvSpPr>
              <a:spLocks noEditPoints="1"/>
            </p:cNvSpPr>
            <p:nvPr/>
          </p:nvSpPr>
          <p:spPr bwMode="auto">
            <a:xfrm flipH="1">
              <a:off x="5273786" y="4226903"/>
              <a:ext cx="150151" cy="22379"/>
            </a:xfrm>
            <a:custGeom>
              <a:avLst/>
              <a:gdLst>
                <a:gd name="T0" fmla="*/ 5 w 161"/>
                <a:gd name="T1" fmla="*/ 17 h 24"/>
                <a:gd name="T2" fmla="*/ 0 w 161"/>
                <a:gd name="T3" fmla="*/ 17 h 24"/>
                <a:gd name="T4" fmla="*/ 7 w 161"/>
                <a:gd name="T5" fmla="*/ 24 h 24"/>
                <a:gd name="T6" fmla="*/ 12 w 161"/>
                <a:gd name="T7" fmla="*/ 24 h 24"/>
                <a:gd name="T8" fmla="*/ 5 w 161"/>
                <a:gd name="T9" fmla="*/ 17 h 24"/>
                <a:gd name="T10" fmla="*/ 159 w 161"/>
                <a:gd name="T11" fmla="*/ 0 h 24"/>
                <a:gd name="T12" fmla="*/ 159 w 161"/>
                <a:gd name="T13" fmla="*/ 0 h 24"/>
                <a:gd name="T14" fmla="*/ 161 w 161"/>
                <a:gd name="T15" fmla="*/ 2 h 24"/>
                <a:gd name="T16" fmla="*/ 159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5" y="17"/>
                  </a:moveTo>
                  <a:lnTo>
                    <a:pt x="0" y="17"/>
                  </a:lnTo>
                  <a:lnTo>
                    <a:pt x="7" y="24"/>
                  </a:lnTo>
                  <a:lnTo>
                    <a:pt x="12" y="24"/>
                  </a:lnTo>
                  <a:lnTo>
                    <a:pt x="5" y="17"/>
                  </a:lnTo>
                  <a:moveTo>
                    <a:pt x="159" y="0"/>
                  </a:moveTo>
                  <a:lnTo>
                    <a:pt x="159" y="0"/>
                  </a:lnTo>
                  <a:lnTo>
                    <a:pt x="161" y="2"/>
                  </a:lnTo>
                  <a:lnTo>
                    <a:pt x="159"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5" name="Freeform 30"/>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6" name="Freeform 31"/>
            <p:cNvSpPr/>
            <p:nvPr/>
          </p:nvSpPr>
          <p:spPr bwMode="auto">
            <a:xfrm flipH="1">
              <a:off x="5270056" y="4226903"/>
              <a:ext cx="149218" cy="22379"/>
            </a:xfrm>
            <a:custGeom>
              <a:avLst/>
              <a:gdLst>
                <a:gd name="T0" fmla="*/ 154 w 160"/>
                <a:gd name="T1" fmla="*/ 0 h 24"/>
                <a:gd name="T2" fmla="*/ 0 w 160"/>
                <a:gd name="T3" fmla="*/ 17 h 24"/>
                <a:gd name="T4" fmla="*/ 7 w 160"/>
                <a:gd name="T5" fmla="*/ 24 h 24"/>
                <a:gd name="T6" fmla="*/ 160 w 160"/>
                <a:gd name="T7" fmla="*/ 7 h 24"/>
                <a:gd name="T8" fmla="*/ 156 w 160"/>
                <a:gd name="T9" fmla="*/ 2 h 24"/>
                <a:gd name="T10" fmla="*/ 154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4" y="0"/>
                  </a:moveTo>
                  <a:lnTo>
                    <a:pt x="0" y="17"/>
                  </a:lnTo>
                  <a:lnTo>
                    <a:pt x="7" y="24"/>
                  </a:lnTo>
                  <a:lnTo>
                    <a:pt x="160" y="7"/>
                  </a:lnTo>
                  <a:lnTo>
                    <a:pt x="156" y="2"/>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7" name="Freeform 32"/>
            <p:cNvSpPr/>
            <p:nvPr/>
          </p:nvSpPr>
          <p:spPr bwMode="auto">
            <a:xfrm flipH="1">
              <a:off x="5329743" y="3507044"/>
              <a:ext cx="867331" cy="865323"/>
            </a:xfrm>
            <a:custGeom>
              <a:avLst/>
              <a:gdLst>
                <a:gd name="T0" fmla="*/ 81 w 507"/>
                <a:gd name="T1" fmla="*/ 31 h 506"/>
                <a:gd name="T2" fmla="*/ 81 w 507"/>
                <a:gd name="T3" fmla="*/ 31 h 506"/>
                <a:gd name="T4" fmla="*/ 0 w 507"/>
                <a:gd name="T5" fmla="*/ 0 h 506"/>
                <a:gd name="T6" fmla="*/ 37 w 507"/>
                <a:gd name="T7" fmla="*/ 79 h 506"/>
                <a:gd name="T8" fmla="*/ 37 w 507"/>
                <a:gd name="T9" fmla="*/ 79 h 506"/>
                <a:gd name="T10" fmla="*/ 888 w 507"/>
                <a:gd name="T11" fmla="*/ 928 h 506"/>
                <a:gd name="T12" fmla="*/ 930 w 507"/>
                <a:gd name="T13" fmla="*/ 884 h 506"/>
                <a:gd name="T14" fmla="*/ 81 w 507"/>
                <a:gd name="T15" fmla="*/ 31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7"/>
                  </a:moveTo>
                  <a:cubicBezTo>
                    <a:pt x="44" y="17"/>
                    <a:pt x="44" y="17"/>
                    <a:pt x="44" y="17"/>
                  </a:cubicBezTo>
                  <a:cubicBezTo>
                    <a:pt x="41" y="14"/>
                    <a:pt x="0" y="0"/>
                    <a:pt x="0" y="0"/>
                  </a:cubicBezTo>
                  <a:cubicBezTo>
                    <a:pt x="0" y="0"/>
                    <a:pt x="16" y="40"/>
                    <a:pt x="20" y="43"/>
                  </a:cubicBezTo>
                  <a:cubicBezTo>
                    <a:pt x="20" y="43"/>
                    <a:pt x="20" y="43"/>
                    <a:pt x="20" y="43"/>
                  </a:cubicBezTo>
                  <a:cubicBezTo>
                    <a:pt x="484" y="506"/>
                    <a:pt x="484" y="506"/>
                    <a:pt x="484" y="506"/>
                  </a:cubicBezTo>
                  <a:cubicBezTo>
                    <a:pt x="507" y="482"/>
                    <a:pt x="507" y="482"/>
                    <a:pt x="507" y="482"/>
                  </a:cubicBezTo>
                  <a:lnTo>
                    <a:pt x="44"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grpSp>
        <p:nvGrpSpPr>
          <p:cNvPr id="8" name="组合 7"/>
          <p:cNvGrpSpPr/>
          <p:nvPr/>
        </p:nvGrpSpPr>
        <p:grpSpPr>
          <a:xfrm>
            <a:off x="6681379" y="2981469"/>
            <a:ext cx="1347939" cy="1343985"/>
            <a:chOff x="5107781" y="2781590"/>
            <a:chExt cx="1010954" cy="1007989"/>
          </a:xfrm>
        </p:grpSpPr>
        <p:sp>
          <p:nvSpPr>
            <p:cNvPr id="40" name="Freeform 5"/>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1" name="Freeform 6"/>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2" name="Freeform 7"/>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3" name="Freeform 8"/>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4" name="Freeform 9"/>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5" name="Freeform 10"/>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46" name="Freeform 11"/>
            <p:cNvSpPr/>
            <p:nvPr/>
          </p:nvSpPr>
          <p:spPr bwMode="auto">
            <a:xfrm flipH="1">
              <a:off x="5251404" y="2781590"/>
              <a:ext cx="867331" cy="864391"/>
            </a:xfrm>
            <a:custGeom>
              <a:avLst/>
              <a:gdLst>
                <a:gd name="T0" fmla="*/ 79 w 507"/>
                <a:gd name="T1" fmla="*/ 31 h 505"/>
                <a:gd name="T2" fmla="*/ 79 w 507"/>
                <a:gd name="T3" fmla="*/ 31 h 505"/>
                <a:gd name="T4" fmla="*/ 0 w 507"/>
                <a:gd name="T5" fmla="*/ 0 h 505"/>
                <a:gd name="T6" fmla="*/ 35 w 507"/>
                <a:gd name="T7" fmla="*/ 79 h 505"/>
                <a:gd name="T8" fmla="*/ 35 w 507"/>
                <a:gd name="T9" fmla="*/ 79 h 505"/>
                <a:gd name="T10" fmla="*/ 886 w 507"/>
                <a:gd name="T11" fmla="*/ 927 h 505"/>
                <a:gd name="T12" fmla="*/ 930 w 507"/>
                <a:gd name="T13" fmla="*/ 885 h 505"/>
                <a:gd name="T14" fmla="*/ 79 w 507"/>
                <a:gd name="T15" fmla="*/ 31 h 5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5">
                  <a:moveTo>
                    <a:pt x="43" y="17"/>
                  </a:moveTo>
                  <a:cubicBezTo>
                    <a:pt x="43" y="17"/>
                    <a:pt x="43" y="17"/>
                    <a:pt x="43" y="17"/>
                  </a:cubicBezTo>
                  <a:cubicBezTo>
                    <a:pt x="40" y="14"/>
                    <a:pt x="0" y="0"/>
                    <a:pt x="0" y="0"/>
                  </a:cubicBezTo>
                  <a:cubicBezTo>
                    <a:pt x="0" y="0"/>
                    <a:pt x="15" y="40"/>
                    <a:pt x="19" y="43"/>
                  </a:cubicBezTo>
                  <a:cubicBezTo>
                    <a:pt x="19" y="43"/>
                    <a:pt x="19" y="43"/>
                    <a:pt x="19" y="43"/>
                  </a:cubicBezTo>
                  <a:cubicBezTo>
                    <a:pt x="483" y="505"/>
                    <a:pt x="483" y="505"/>
                    <a:pt x="483" y="505"/>
                  </a:cubicBezTo>
                  <a:cubicBezTo>
                    <a:pt x="507" y="482"/>
                    <a:pt x="507" y="482"/>
                    <a:pt x="507" y="482"/>
                  </a:cubicBezTo>
                  <a:cubicBezTo>
                    <a:pt x="43" y="17"/>
                    <a:pt x="43" y="17"/>
                    <a:pt x="43"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68" name="Freeform 33"/>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69" name="Freeform 34"/>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0" name="Freeform 35"/>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1" name="Freeform 36"/>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2" name="Freeform 37"/>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3" name="Freeform 38"/>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4" name="Freeform 39"/>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5" name="Freeform 40"/>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6" name="Freeform 41"/>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7" name="Freeform 42"/>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8" name="Freeform 43"/>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close/>
                  <a:moveTo>
                    <a:pt x="152" y="0"/>
                  </a:moveTo>
                  <a:lnTo>
                    <a:pt x="152" y="0"/>
                  </a:lnTo>
                  <a:lnTo>
                    <a:pt x="156" y="2"/>
                  </a:lnTo>
                  <a:lnTo>
                    <a:pt x="15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79" name="Freeform 44"/>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moveTo>
                    <a:pt x="152" y="0"/>
                  </a:moveTo>
                  <a:lnTo>
                    <a:pt x="152" y="0"/>
                  </a:lnTo>
                  <a:lnTo>
                    <a:pt x="156" y="2"/>
                  </a:lnTo>
                  <a:lnTo>
                    <a:pt x="15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0" name="Freeform 45"/>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1" name="Freeform 46"/>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2" name="Freeform 47"/>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3" name="Freeform 48"/>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grpSp>
      <p:grpSp>
        <p:nvGrpSpPr>
          <p:cNvPr id="2" name="组合 1"/>
          <p:cNvGrpSpPr/>
          <p:nvPr/>
        </p:nvGrpSpPr>
        <p:grpSpPr>
          <a:xfrm>
            <a:off x="8008552" y="4617939"/>
            <a:ext cx="1347937" cy="1346472"/>
            <a:chOff x="6073970" y="3409136"/>
            <a:chExt cx="1010953" cy="1009854"/>
          </a:xfrm>
        </p:grpSpPr>
        <p:sp>
          <p:nvSpPr>
            <p:cNvPr id="84" name="Freeform 49"/>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5" name="Freeform 50"/>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6" name="Freeform 51"/>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7" name="Freeform 52"/>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8" name="Freeform 53"/>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89" name="Freeform 54"/>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0" name="Freeform 55"/>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1" name="Freeform 56"/>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2" name="Freeform 57"/>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close/>
                  <a:moveTo>
                    <a:pt x="21" y="0"/>
                  </a:moveTo>
                  <a:lnTo>
                    <a:pt x="21" y="0"/>
                  </a:lnTo>
                  <a:lnTo>
                    <a:pt x="22" y="3"/>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3" name="Freeform 58"/>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moveTo>
                    <a:pt x="21" y="0"/>
                  </a:moveTo>
                  <a:lnTo>
                    <a:pt x="21" y="0"/>
                  </a:lnTo>
                  <a:lnTo>
                    <a:pt x="22" y="3"/>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4" name="Freeform 59"/>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5" name="Freeform 60"/>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6" name="Freeform 61"/>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close/>
                  <a:moveTo>
                    <a:pt x="160" y="0"/>
                  </a:moveTo>
                  <a:lnTo>
                    <a:pt x="160" y="0"/>
                  </a:lnTo>
                  <a:lnTo>
                    <a:pt x="162" y="2"/>
                  </a:lnTo>
                  <a:lnTo>
                    <a:pt x="16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7" name="Freeform 62"/>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moveTo>
                    <a:pt x="160" y="0"/>
                  </a:moveTo>
                  <a:lnTo>
                    <a:pt x="160" y="0"/>
                  </a:lnTo>
                  <a:lnTo>
                    <a:pt x="162" y="2"/>
                  </a:lnTo>
                  <a:lnTo>
                    <a:pt x="16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8" name="Freeform 63"/>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99" name="Freeform 64"/>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0" name="Freeform 65"/>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close/>
                  <a:moveTo>
                    <a:pt x="161" y="0"/>
                  </a:moveTo>
                  <a:lnTo>
                    <a:pt x="161"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1" name="Freeform 66"/>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moveTo>
                    <a:pt x="161" y="0"/>
                  </a:moveTo>
                  <a:lnTo>
                    <a:pt x="161"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2" name="Freeform 67"/>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3" name="Freeform 68"/>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04" name="Freeform 69"/>
            <p:cNvSpPr/>
            <p:nvPr/>
          </p:nvSpPr>
          <p:spPr bwMode="auto">
            <a:xfrm flipH="1">
              <a:off x="6217592" y="3409136"/>
              <a:ext cx="867331" cy="865323"/>
            </a:xfrm>
            <a:custGeom>
              <a:avLst/>
              <a:gdLst>
                <a:gd name="T0" fmla="*/ 81 w 507"/>
                <a:gd name="T1" fmla="*/ 33 h 506"/>
                <a:gd name="T2" fmla="*/ 81 w 507"/>
                <a:gd name="T3" fmla="*/ 33 h 506"/>
                <a:gd name="T4" fmla="*/ 0 w 507"/>
                <a:gd name="T5" fmla="*/ 0 h 506"/>
                <a:gd name="T6" fmla="*/ 35 w 507"/>
                <a:gd name="T7" fmla="*/ 81 h 506"/>
                <a:gd name="T8" fmla="*/ 35 w 507"/>
                <a:gd name="T9" fmla="*/ 81 h 506"/>
                <a:gd name="T10" fmla="*/ 886 w 507"/>
                <a:gd name="T11" fmla="*/ 928 h 506"/>
                <a:gd name="T12" fmla="*/ 930 w 507"/>
                <a:gd name="T13" fmla="*/ 884 h 506"/>
                <a:gd name="T14" fmla="*/ 81 w 507"/>
                <a:gd name="T15" fmla="*/ 33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8"/>
                  </a:moveTo>
                  <a:cubicBezTo>
                    <a:pt x="44" y="18"/>
                    <a:pt x="44" y="18"/>
                    <a:pt x="44" y="18"/>
                  </a:cubicBezTo>
                  <a:cubicBezTo>
                    <a:pt x="40" y="14"/>
                    <a:pt x="0" y="0"/>
                    <a:pt x="0" y="0"/>
                  </a:cubicBezTo>
                  <a:cubicBezTo>
                    <a:pt x="0" y="0"/>
                    <a:pt x="16" y="40"/>
                    <a:pt x="19" y="44"/>
                  </a:cubicBezTo>
                  <a:cubicBezTo>
                    <a:pt x="19" y="44"/>
                    <a:pt x="19" y="44"/>
                    <a:pt x="19" y="44"/>
                  </a:cubicBezTo>
                  <a:cubicBezTo>
                    <a:pt x="483" y="506"/>
                    <a:pt x="483" y="506"/>
                    <a:pt x="483" y="506"/>
                  </a:cubicBezTo>
                  <a:cubicBezTo>
                    <a:pt x="507" y="482"/>
                    <a:pt x="507" y="482"/>
                    <a:pt x="507" y="482"/>
                  </a:cubicBezTo>
                  <a:lnTo>
                    <a:pt x="44" y="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05" name="Oval 70"/>
          <p:cNvSpPr>
            <a:spLocks noChangeArrowheads="1"/>
          </p:cNvSpPr>
          <p:nvPr/>
        </p:nvSpPr>
        <p:spPr bwMode="auto">
          <a:xfrm flipH="1">
            <a:off x="8118848" y="1485802"/>
            <a:ext cx="2873696" cy="2870735"/>
          </a:xfrm>
          <a:prstGeom prst="ellipse">
            <a:avLst/>
          </a:prstGeom>
          <a:solidFill>
            <a:schemeClr val="bg1"/>
          </a:solidFill>
          <a:ln>
            <a:noFill/>
          </a:ln>
          <a:extLst/>
        </p:spPr>
        <p:txBody>
          <a:bodyPr/>
          <a:lstStyle/>
          <a:p>
            <a:pPr eaLnBrk="1" hangingPunct="1"/>
            <a:endParaRPr lang="zh-CN" altLang="zh-CN" sz="2400">
              <a:solidFill>
                <a:schemeClr val="bg1"/>
              </a:solidFill>
            </a:endParaRPr>
          </a:p>
        </p:txBody>
      </p:sp>
      <p:sp>
        <p:nvSpPr>
          <p:cNvPr id="106" name="Oval 71"/>
          <p:cNvSpPr>
            <a:spLocks noChangeArrowheads="1"/>
          </p:cNvSpPr>
          <p:nvPr/>
        </p:nvSpPr>
        <p:spPr bwMode="auto">
          <a:xfrm flipH="1">
            <a:off x="8413555" y="1780459"/>
            <a:ext cx="2285527" cy="22826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sz="2400">
              <a:solidFill>
                <a:schemeClr val="bg1"/>
              </a:solidFill>
            </a:endParaRPr>
          </a:p>
        </p:txBody>
      </p:sp>
      <p:sp>
        <p:nvSpPr>
          <p:cNvPr id="107" name="Freeform 72"/>
          <p:cNvSpPr>
            <a:spLocks noEditPoints="1"/>
          </p:cNvSpPr>
          <p:nvPr/>
        </p:nvSpPr>
        <p:spPr bwMode="auto">
          <a:xfrm flipH="1">
            <a:off x="8360084" y="1725755"/>
            <a:ext cx="2391224" cy="2392072"/>
          </a:xfrm>
          <a:custGeom>
            <a:avLst/>
            <a:gdLst>
              <a:gd name="T0" fmla="*/ 524 w 1048"/>
              <a:gd name="T1" fmla="*/ 0 h 1049"/>
              <a:gd name="T2" fmla="*/ 0 w 1048"/>
              <a:gd name="T3" fmla="*/ 525 h 1049"/>
              <a:gd name="T4" fmla="*/ 506 w 1048"/>
              <a:gd name="T5" fmla="*/ 1049 h 1049"/>
              <a:gd name="T6" fmla="*/ 524 w 1048"/>
              <a:gd name="T7" fmla="*/ 1049 h 1049"/>
              <a:gd name="T8" fmla="*/ 547 w 1048"/>
              <a:gd name="T9" fmla="*/ 1048 h 1049"/>
              <a:gd name="T10" fmla="*/ 1048 w 1048"/>
              <a:gd name="T11" fmla="*/ 525 h 1049"/>
              <a:gd name="T12" fmla="*/ 524 w 1048"/>
              <a:gd name="T13" fmla="*/ 0 h 1049"/>
              <a:gd name="T14" fmla="*/ 547 w 1048"/>
              <a:gd name="T15" fmla="*/ 1001 h 1049"/>
              <a:gd name="T16" fmla="*/ 524 w 1048"/>
              <a:gd name="T17" fmla="*/ 1002 h 1049"/>
              <a:gd name="T18" fmla="*/ 506 w 1048"/>
              <a:gd name="T19" fmla="*/ 1002 h 1049"/>
              <a:gd name="T20" fmla="*/ 47 w 1048"/>
              <a:gd name="T21" fmla="*/ 525 h 1049"/>
              <a:gd name="T22" fmla="*/ 524 w 1048"/>
              <a:gd name="T23" fmla="*/ 47 h 1049"/>
              <a:gd name="T24" fmla="*/ 1002 w 1048"/>
              <a:gd name="T25" fmla="*/ 525 h 1049"/>
              <a:gd name="T26" fmla="*/ 547 w 1048"/>
              <a:gd name="T27" fmla="*/ 100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8" h="1049">
                <a:moveTo>
                  <a:pt x="524" y="0"/>
                </a:moveTo>
                <a:cubicBezTo>
                  <a:pt x="235" y="0"/>
                  <a:pt x="0" y="235"/>
                  <a:pt x="0" y="525"/>
                </a:cubicBezTo>
                <a:cubicBezTo>
                  <a:pt x="0" y="808"/>
                  <a:pt x="225" y="1039"/>
                  <a:pt x="506" y="1049"/>
                </a:cubicBezTo>
                <a:cubicBezTo>
                  <a:pt x="512" y="1049"/>
                  <a:pt x="518" y="1049"/>
                  <a:pt x="524" y="1049"/>
                </a:cubicBezTo>
                <a:cubicBezTo>
                  <a:pt x="532" y="1049"/>
                  <a:pt x="539" y="1049"/>
                  <a:pt x="547" y="1048"/>
                </a:cubicBezTo>
                <a:cubicBezTo>
                  <a:pt x="826" y="1036"/>
                  <a:pt x="1048" y="806"/>
                  <a:pt x="1048" y="525"/>
                </a:cubicBezTo>
                <a:cubicBezTo>
                  <a:pt x="1048" y="235"/>
                  <a:pt x="813" y="0"/>
                  <a:pt x="524" y="0"/>
                </a:cubicBezTo>
                <a:moveTo>
                  <a:pt x="547" y="1001"/>
                </a:moveTo>
                <a:cubicBezTo>
                  <a:pt x="539" y="1002"/>
                  <a:pt x="532" y="1002"/>
                  <a:pt x="524" y="1002"/>
                </a:cubicBezTo>
                <a:cubicBezTo>
                  <a:pt x="518" y="1002"/>
                  <a:pt x="512" y="1002"/>
                  <a:pt x="506" y="1002"/>
                </a:cubicBezTo>
                <a:cubicBezTo>
                  <a:pt x="251" y="992"/>
                  <a:pt x="47" y="782"/>
                  <a:pt x="47" y="525"/>
                </a:cubicBezTo>
                <a:cubicBezTo>
                  <a:pt x="47" y="261"/>
                  <a:pt x="261" y="47"/>
                  <a:pt x="524" y="47"/>
                </a:cubicBezTo>
                <a:cubicBezTo>
                  <a:pt x="788" y="47"/>
                  <a:pt x="1002" y="261"/>
                  <a:pt x="1002" y="525"/>
                </a:cubicBezTo>
                <a:cubicBezTo>
                  <a:pt x="1002" y="780"/>
                  <a:pt x="800" y="989"/>
                  <a:pt x="547" y="1001"/>
                </a:cubicBezTo>
              </a:path>
            </a:pathLst>
          </a:custGeom>
          <a:solidFill>
            <a:srgbClr val="87B0C7"/>
          </a:solidFill>
          <a:ln>
            <a:noFill/>
          </a:ln>
          <a:extLst/>
        </p:spPr>
        <p:txBody>
          <a:bodyPr/>
          <a:lstStyle/>
          <a:p>
            <a:pPr>
              <a:defRPr/>
            </a:pPr>
            <a:endParaRPr lang="en-US" sz="2400">
              <a:solidFill>
                <a:schemeClr val="bg1"/>
              </a:solidFill>
            </a:endParaRPr>
          </a:p>
        </p:txBody>
      </p:sp>
      <p:sp>
        <p:nvSpPr>
          <p:cNvPr id="108" name="Freeform 73"/>
          <p:cNvSpPr>
            <a:spLocks noEditPoints="1"/>
          </p:cNvSpPr>
          <p:nvPr/>
        </p:nvSpPr>
        <p:spPr bwMode="auto">
          <a:xfrm flipH="1">
            <a:off x="8629922" y="1999277"/>
            <a:ext cx="1851551" cy="1845028"/>
          </a:xfrm>
          <a:custGeom>
            <a:avLst/>
            <a:gdLst>
              <a:gd name="T0" fmla="*/ 745 w 812"/>
              <a:gd name="T1" fmla="*/ 0 h 809"/>
              <a:gd name="T2" fmla="*/ 0 w 812"/>
              <a:gd name="T3" fmla="*/ 743 h 809"/>
              <a:gd name="T4" fmla="*/ 745 w 812"/>
              <a:gd name="T5" fmla="*/ 1484 h 809"/>
              <a:gd name="T6" fmla="*/ 1489 w 812"/>
              <a:gd name="T7" fmla="*/ 743 h 809"/>
              <a:gd name="T8" fmla="*/ 745 w 812"/>
              <a:gd name="T9" fmla="*/ 0 h 809"/>
              <a:gd name="T10" fmla="*/ 745 w 812"/>
              <a:gd name="T11" fmla="*/ 1398 h 809"/>
              <a:gd name="T12" fmla="*/ 86 w 812"/>
              <a:gd name="T13" fmla="*/ 743 h 809"/>
              <a:gd name="T14" fmla="*/ 745 w 812"/>
              <a:gd name="T15" fmla="*/ 86 h 809"/>
              <a:gd name="T16" fmla="*/ 1405 w 812"/>
              <a:gd name="T17" fmla="*/ 743 h 809"/>
              <a:gd name="T18" fmla="*/ 745 w 812"/>
              <a:gd name="T19" fmla="*/ 1398 h 8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2" h="809">
                <a:moveTo>
                  <a:pt x="406" y="0"/>
                </a:moveTo>
                <a:cubicBezTo>
                  <a:pt x="182" y="0"/>
                  <a:pt x="0" y="182"/>
                  <a:pt x="0" y="405"/>
                </a:cubicBezTo>
                <a:cubicBezTo>
                  <a:pt x="0" y="627"/>
                  <a:pt x="182" y="809"/>
                  <a:pt x="406" y="809"/>
                </a:cubicBezTo>
                <a:cubicBezTo>
                  <a:pt x="630" y="809"/>
                  <a:pt x="812" y="627"/>
                  <a:pt x="812" y="405"/>
                </a:cubicBezTo>
                <a:cubicBezTo>
                  <a:pt x="812" y="182"/>
                  <a:pt x="630" y="0"/>
                  <a:pt x="406" y="0"/>
                </a:cubicBezTo>
                <a:moveTo>
                  <a:pt x="406" y="762"/>
                </a:moveTo>
                <a:cubicBezTo>
                  <a:pt x="208" y="762"/>
                  <a:pt x="47" y="602"/>
                  <a:pt x="47" y="405"/>
                </a:cubicBezTo>
                <a:cubicBezTo>
                  <a:pt x="47" y="207"/>
                  <a:pt x="208" y="47"/>
                  <a:pt x="406" y="47"/>
                </a:cubicBezTo>
                <a:cubicBezTo>
                  <a:pt x="604" y="47"/>
                  <a:pt x="766" y="207"/>
                  <a:pt x="766" y="405"/>
                </a:cubicBezTo>
                <a:cubicBezTo>
                  <a:pt x="766" y="602"/>
                  <a:pt x="604" y="762"/>
                  <a:pt x="406" y="762"/>
                </a:cubicBezTo>
              </a:path>
            </a:pathLst>
          </a:custGeom>
          <a:solidFill>
            <a:srgbClr val="87B0C7"/>
          </a:solidFill>
          <a:ln>
            <a:noFill/>
          </a:ln>
          <a:extLst/>
        </p:spPr>
        <p:txBody>
          <a:bodyPr/>
          <a:lstStyle/>
          <a:p>
            <a:endParaRPr lang="zh-CN" altLang="en-US" sz="2400">
              <a:solidFill>
                <a:schemeClr val="bg1"/>
              </a:solidFill>
            </a:endParaRPr>
          </a:p>
        </p:txBody>
      </p:sp>
      <p:sp>
        <p:nvSpPr>
          <p:cNvPr id="109" name="Freeform 74"/>
          <p:cNvSpPr>
            <a:spLocks noEditPoints="1"/>
          </p:cNvSpPr>
          <p:nvPr/>
        </p:nvSpPr>
        <p:spPr bwMode="auto">
          <a:xfrm flipH="1">
            <a:off x="8898514" y="2275285"/>
            <a:ext cx="1314364" cy="1293012"/>
          </a:xfrm>
          <a:custGeom>
            <a:avLst/>
            <a:gdLst>
              <a:gd name="T0" fmla="*/ 529 w 576"/>
              <a:gd name="T1" fmla="*/ 0 h 567"/>
              <a:gd name="T2" fmla="*/ 0 w 576"/>
              <a:gd name="T3" fmla="*/ 521 h 567"/>
              <a:gd name="T4" fmla="*/ 529 w 576"/>
              <a:gd name="T5" fmla="*/ 1040 h 567"/>
              <a:gd name="T6" fmla="*/ 1057 w 576"/>
              <a:gd name="T7" fmla="*/ 521 h 567"/>
              <a:gd name="T8" fmla="*/ 529 w 576"/>
              <a:gd name="T9" fmla="*/ 0 h 567"/>
              <a:gd name="T10" fmla="*/ 529 w 576"/>
              <a:gd name="T11" fmla="*/ 956 h 567"/>
              <a:gd name="T12" fmla="*/ 86 w 576"/>
              <a:gd name="T13" fmla="*/ 521 h 567"/>
              <a:gd name="T14" fmla="*/ 529 w 576"/>
              <a:gd name="T15" fmla="*/ 84 h 567"/>
              <a:gd name="T16" fmla="*/ 971 w 576"/>
              <a:gd name="T17" fmla="*/ 521 h 567"/>
              <a:gd name="T18" fmla="*/ 529 w 576"/>
              <a:gd name="T19" fmla="*/ 956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 h="567">
                <a:moveTo>
                  <a:pt x="288" y="0"/>
                </a:moveTo>
                <a:cubicBezTo>
                  <a:pt x="129" y="0"/>
                  <a:pt x="0" y="127"/>
                  <a:pt x="0" y="284"/>
                </a:cubicBezTo>
                <a:cubicBezTo>
                  <a:pt x="0" y="440"/>
                  <a:pt x="129" y="567"/>
                  <a:pt x="288" y="567"/>
                </a:cubicBezTo>
                <a:cubicBezTo>
                  <a:pt x="447" y="567"/>
                  <a:pt x="576" y="440"/>
                  <a:pt x="576" y="284"/>
                </a:cubicBezTo>
                <a:cubicBezTo>
                  <a:pt x="576" y="127"/>
                  <a:pt x="447" y="0"/>
                  <a:pt x="288" y="0"/>
                </a:cubicBezTo>
                <a:moveTo>
                  <a:pt x="288" y="521"/>
                </a:moveTo>
                <a:cubicBezTo>
                  <a:pt x="155" y="521"/>
                  <a:pt x="47" y="414"/>
                  <a:pt x="47" y="284"/>
                </a:cubicBezTo>
                <a:cubicBezTo>
                  <a:pt x="47" y="153"/>
                  <a:pt x="155" y="46"/>
                  <a:pt x="288" y="46"/>
                </a:cubicBezTo>
                <a:cubicBezTo>
                  <a:pt x="421" y="46"/>
                  <a:pt x="529" y="153"/>
                  <a:pt x="529" y="284"/>
                </a:cubicBezTo>
                <a:cubicBezTo>
                  <a:pt x="529" y="414"/>
                  <a:pt x="421" y="521"/>
                  <a:pt x="288" y="521"/>
                </a:cubicBezTo>
              </a:path>
            </a:pathLst>
          </a:custGeom>
          <a:solidFill>
            <a:srgbClr val="87B0C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10" name="Freeform 75"/>
          <p:cNvSpPr>
            <a:spLocks noEditPoints="1"/>
          </p:cNvSpPr>
          <p:nvPr/>
        </p:nvSpPr>
        <p:spPr bwMode="auto">
          <a:xfrm flipH="1">
            <a:off x="9168351" y="2548807"/>
            <a:ext cx="774692" cy="745968"/>
          </a:xfrm>
          <a:custGeom>
            <a:avLst/>
            <a:gdLst>
              <a:gd name="T0" fmla="*/ 312 w 340"/>
              <a:gd name="T1" fmla="*/ 0 h 327"/>
              <a:gd name="T2" fmla="*/ 0 w 340"/>
              <a:gd name="T3" fmla="*/ 301 h 327"/>
              <a:gd name="T4" fmla="*/ 312 w 340"/>
              <a:gd name="T5" fmla="*/ 600 h 327"/>
              <a:gd name="T6" fmla="*/ 623 w 340"/>
              <a:gd name="T7" fmla="*/ 301 h 327"/>
              <a:gd name="T8" fmla="*/ 312 w 340"/>
              <a:gd name="T9" fmla="*/ 0 h 327"/>
              <a:gd name="T10" fmla="*/ 312 w 340"/>
              <a:gd name="T11" fmla="*/ 516 h 327"/>
              <a:gd name="T12" fmla="*/ 86 w 340"/>
              <a:gd name="T13" fmla="*/ 301 h 327"/>
              <a:gd name="T14" fmla="*/ 312 w 340"/>
              <a:gd name="T15" fmla="*/ 86 h 327"/>
              <a:gd name="T16" fmla="*/ 537 w 340"/>
              <a:gd name="T17" fmla="*/ 301 h 327"/>
              <a:gd name="T18" fmla="*/ 312 w 340"/>
              <a:gd name="T19" fmla="*/ 516 h 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0" h="327">
                <a:moveTo>
                  <a:pt x="170" y="0"/>
                </a:moveTo>
                <a:cubicBezTo>
                  <a:pt x="76" y="0"/>
                  <a:pt x="0" y="73"/>
                  <a:pt x="0" y="164"/>
                </a:cubicBezTo>
                <a:cubicBezTo>
                  <a:pt x="0" y="254"/>
                  <a:pt x="76" y="327"/>
                  <a:pt x="170" y="327"/>
                </a:cubicBezTo>
                <a:cubicBezTo>
                  <a:pt x="264" y="327"/>
                  <a:pt x="340" y="254"/>
                  <a:pt x="340" y="164"/>
                </a:cubicBezTo>
                <a:cubicBezTo>
                  <a:pt x="340" y="73"/>
                  <a:pt x="264" y="0"/>
                  <a:pt x="170" y="0"/>
                </a:cubicBezTo>
                <a:moveTo>
                  <a:pt x="170" y="281"/>
                </a:moveTo>
                <a:cubicBezTo>
                  <a:pt x="102" y="281"/>
                  <a:pt x="47" y="228"/>
                  <a:pt x="47" y="164"/>
                </a:cubicBezTo>
                <a:cubicBezTo>
                  <a:pt x="47" y="99"/>
                  <a:pt x="102" y="47"/>
                  <a:pt x="170" y="47"/>
                </a:cubicBezTo>
                <a:cubicBezTo>
                  <a:pt x="238" y="47"/>
                  <a:pt x="293" y="99"/>
                  <a:pt x="293" y="164"/>
                </a:cubicBezTo>
                <a:cubicBezTo>
                  <a:pt x="293" y="228"/>
                  <a:pt x="238" y="281"/>
                  <a:pt x="170" y="281"/>
                </a:cubicBezTo>
              </a:path>
            </a:pathLst>
          </a:custGeom>
          <a:solidFill>
            <a:srgbClr val="87B0C7"/>
          </a:solidFill>
          <a:ln>
            <a:noFill/>
          </a:ln>
          <a:extLst/>
        </p:spPr>
        <p:txBody>
          <a:bodyPr/>
          <a:lstStyle/>
          <a:p>
            <a:endParaRPr lang="zh-CN" altLang="en-US" sz="2400">
              <a:solidFill>
                <a:schemeClr val="bg1"/>
              </a:solidFill>
            </a:endParaRPr>
          </a:p>
        </p:txBody>
      </p:sp>
      <p:sp>
        <p:nvSpPr>
          <p:cNvPr id="111" name="Oval 76"/>
          <p:cNvSpPr>
            <a:spLocks noChangeArrowheads="1"/>
          </p:cNvSpPr>
          <p:nvPr/>
        </p:nvSpPr>
        <p:spPr bwMode="auto">
          <a:xfrm flipH="1">
            <a:off x="9405857" y="2781300"/>
            <a:ext cx="284759" cy="279739"/>
          </a:xfrm>
          <a:prstGeom prst="ellipse">
            <a:avLst/>
          </a:prstGeom>
          <a:solidFill>
            <a:srgbClr val="87B0C7"/>
          </a:solidFill>
          <a:ln>
            <a:noFill/>
          </a:ln>
          <a:extLst/>
        </p:spPr>
        <p:txBody>
          <a:bodyPr/>
          <a:lstStyle/>
          <a:p>
            <a:pPr eaLnBrk="1" hangingPunct="1"/>
            <a:endParaRPr lang="zh-CN" altLang="zh-CN" sz="2400">
              <a:solidFill>
                <a:schemeClr val="bg1"/>
              </a:solidFill>
            </a:endParaRPr>
          </a:p>
        </p:txBody>
      </p:sp>
      <p:grpSp>
        <p:nvGrpSpPr>
          <p:cNvPr id="10" name="组合 9"/>
          <p:cNvGrpSpPr/>
          <p:nvPr/>
        </p:nvGrpSpPr>
        <p:grpSpPr>
          <a:xfrm>
            <a:off x="8274285" y="2882006"/>
            <a:ext cx="1315607" cy="1315391"/>
            <a:chOff x="6598099" y="2161504"/>
            <a:chExt cx="986705" cy="986543"/>
          </a:xfrm>
        </p:grpSpPr>
        <p:sp>
          <p:nvSpPr>
            <p:cNvPr id="112" name="Freeform 77"/>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3" name="Freeform 78"/>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4" name="Freeform 79"/>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5" name="Freeform 80"/>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6" name="Freeform 81"/>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7" name="Freeform 82"/>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8" name="Freeform 83"/>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19" name="Freeform 84"/>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0" name="Freeform 85"/>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1" name="Freeform 86"/>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2" name="Freeform 87"/>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3" name="Freeform 88"/>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4" name="Freeform 89"/>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5" name="Freeform 90"/>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6" name="Freeform 91"/>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7" name="Freeform 92"/>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8" name="Freeform 93"/>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29" name="Freeform 94"/>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30" name="Freeform 95"/>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close/>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31" name="Freeform 96"/>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path>
              </a:pathLst>
            </a:custGeom>
            <a:solidFill>
              <a:srgbClr val="87B0C7"/>
            </a:solidFill>
            <a:ln w="9525">
              <a:solidFill>
                <a:schemeClr val="bg1"/>
              </a:solidFill>
              <a:round/>
            </a:ln>
            <a:extLst/>
          </p:spPr>
          <p:txBody>
            <a:bodyPr/>
            <a:lstStyle/>
            <a:p>
              <a:endParaRPr lang="zh-CN" altLang="en-US" sz="2400">
                <a:solidFill>
                  <a:schemeClr val="bg1"/>
                </a:solidFill>
              </a:endParaRPr>
            </a:p>
          </p:txBody>
        </p:sp>
        <p:sp>
          <p:nvSpPr>
            <p:cNvPr id="132" name="Freeform 97"/>
            <p:cNvSpPr/>
            <p:nvPr/>
          </p:nvSpPr>
          <p:spPr bwMode="auto">
            <a:xfrm flipH="1">
              <a:off x="6741721" y="2161504"/>
              <a:ext cx="843083" cy="842944"/>
            </a:xfrm>
            <a:custGeom>
              <a:avLst/>
              <a:gdLst>
                <a:gd name="T0" fmla="*/ 55 w 493"/>
                <a:gd name="T1" fmla="*/ 9 h 493"/>
                <a:gd name="T2" fmla="*/ 55 w 493"/>
                <a:gd name="T3" fmla="*/ 9 h 493"/>
                <a:gd name="T4" fmla="*/ 31 w 493"/>
                <a:gd name="T5" fmla="*/ 0 h 493"/>
                <a:gd name="T6" fmla="*/ 0 w 493"/>
                <a:gd name="T7" fmla="*/ 31 h 493"/>
                <a:gd name="T8" fmla="*/ 11 w 493"/>
                <a:gd name="T9" fmla="*/ 57 h 493"/>
                <a:gd name="T10" fmla="*/ 11 w 493"/>
                <a:gd name="T11" fmla="*/ 57 h 493"/>
                <a:gd name="T12" fmla="*/ 862 w 493"/>
                <a:gd name="T13" fmla="*/ 904 h 493"/>
                <a:gd name="T14" fmla="*/ 904 w 493"/>
                <a:gd name="T15" fmla="*/ 860 h 493"/>
                <a:gd name="T16" fmla="*/ 55 w 493"/>
                <a:gd name="T17" fmla="*/ 9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3" h="493">
                  <a:moveTo>
                    <a:pt x="30" y="5"/>
                  </a:moveTo>
                  <a:cubicBezTo>
                    <a:pt x="30" y="5"/>
                    <a:pt x="30" y="5"/>
                    <a:pt x="30" y="5"/>
                  </a:cubicBezTo>
                  <a:cubicBezTo>
                    <a:pt x="27" y="2"/>
                    <a:pt x="22" y="0"/>
                    <a:pt x="17" y="0"/>
                  </a:cubicBezTo>
                  <a:cubicBezTo>
                    <a:pt x="8" y="0"/>
                    <a:pt x="0" y="8"/>
                    <a:pt x="0" y="17"/>
                  </a:cubicBezTo>
                  <a:cubicBezTo>
                    <a:pt x="0" y="23"/>
                    <a:pt x="2" y="28"/>
                    <a:pt x="6" y="31"/>
                  </a:cubicBezTo>
                  <a:cubicBezTo>
                    <a:pt x="6" y="31"/>
                    <a:pt x="6" y="31"/>
                    <a:pt x="6" y="31"/>
                  </a:cubicBezTo>
                  <a:cubicBezTo>
                    <a:pt x="470" y="493"/>
                    <a:pt x="470" y="493"/>
                    <a:pt x="470" y="493"/>
                  </a:cubicBezTo>
                  <a:cubicBezTo>
                    <a:pt x="493" y="469"/>
                    <a:pt x="493" y="469"/>
                    <a:pt x="493" y="469"/>
                  </a:cubicBezTo>
                  <a:cubicBezTo>
                    <a:pt x="30" y="5"/>
                    <a:pt x="30" y="5"/>
                    <a:pt x="30"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33" name="Freeform 98"/>
          <p:cNvSpPr/>
          <p:nvPr/>
        </p:nvSpPr>
        <p:spPr bwMode="auto">
          <a:xfrm flipH="1">
            <a:off x="10532455" y="3907713"/>
            <a:ext cx="72123" cy="73353"/>
          </a:xfrm>
          <a:custGeom>
            <a:avLst/>
            <a:gdLst>
              <a:gd name="T0" fmla="*/ 5 w 32"/>
              <a:gd name="T1" fmla="*/ 0 h 32"/>
              <a:gd name="T2" fmla="*/ 0 w 32"/>
              <a:gd name="T3" fmla="*/ 6 h 32"/>
              <a:gd name="T4" fmla="*/ 24 w 32"/>
              <a:gd name="T5" fmla="*/ 31 h 32"/>
              <a:gd name="T6" fmla="*/ 53 w 32"/>
              <a:gd name="T7" fmla="*/ 59 h 32"/>
              <a:gd name="T8" fmla="*/ 58 w 32"/>
              <a:gd name="T9" fmla="*/ 53 h 32"/>
              <a:gd name="T10" fmla="*/ 5 w 32"/>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2">
                <a:moveTo>
                  <a:pt x="3" y="0"/>
                </a:moveTo>
                <a:cubicBezTo>
                  <a:pt x="0" y="3"/>
                  <a:pt x="0" y="3"/>
                  <a:pt x="0" y="3"/>
                </a:cubicBezTo>
                <a:cubicBezTo>
                  <a:pt x="4" y="8"/>
                  <a:pt x="8" y="12"/>
                  <a:pt x="13" y="17"/>
                </a:cubicBezTo>
                <a:cubicBezTo>
                  <a:pt x="18" y="22"/>
                  <a:pt x="24" y="27"/>
                  <a:pt x="29" y="32"/>
                </a:cubicBezTo>
                <a:cubicBezTo>
                  <a:pt x="32" y="29"/>
                  <a:pt x="32" y="29"/>
                  <a:pt x="32" y="29"/>
                </a:cubicBezTo>
                <a:cubicBezTo>
                  <a:pt x="22" y="20"/>
                  <a:pt x="12" y="10"/>
                  <a:pt x="3" y="0"/>
                </a:cubicBezTo>
              </a:path>
            </a:pathLst>
          </a:custGeom>
          <a:solidFill>
            <a:srgbClr val="C9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134" name="Freeform 106"/>
          <p:cNvSpPr/>
          <p:nvPr/>
        </p:nvSpPr>
        <p:spPr bwMode="auto">
          <a:xfrm flipH="1">
            <a:off x="9528961" y="2904385"/>
            <a:ext cx="60931" cy="77084"/>
          </a:xfrm>
          <a:custGeom>
            <a:avLst/>
            <a:gdLst>
              <a:gd name="T0" fmla="*/ 4 w 27"/>
              <a:gd name="T1" fmla="*/ 0 h 34"/>
              <a:gd name="T2" fmla="*/ 0 w 27"/>
              <a:gd name="T3" fmla="*/ 4 h 34"/>
              <a:gd name="T4" fmla="*/ 0 w 27"/>
              <a:gd name="T5" fmla="*/ 13 h 34"/>
              <a:gd name="T6" fmla="*/ 11 w 27"/>
              <a:gd name="T7" fmla="*/ 38 h 34"/>
              <a:gd name="T8" fmla="*/ 11 w 27"/>
              <a:gd name="T9" fmla="*/ 38 h 34"/>
              <a:gd name="T10" fmla="*/ 34 w 27"/>
              <a:gd name="T11" fmla="*/ 62 h 34"/>
              <a:gd name="T12" fmla="*/ 49 w 27"/>
              <a:gd name="T13" fmla="*/ 46 h 34"/>
              <a:gd name="T14" fmla="*/ 27 w 27"/>
              <a:gd name="T15" fmla="*/ 27 h 34"/>
              <a:gd name="T16" fmla="*/ 4 w 27"/>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4">
                <a:moveTo>
                  <a:pt x="2" y="0"/>
                </a:moveTo>
                <a:cubicBezTo>
                  <a:pt x="0" y="2"/>
                  <a:pt x="0" y="2"/>
                  <a:pt x="0" y="2"/>
                </a:cubicBezTo>
                <a:cubicBezTo>
                  <a:pt x="0" y="3"/>
                  <a:pt x="0" y="5"/>
                  <a:pt x="0" y="7"/>
                </a:cubicBezTo>
                <a:cubicBezTo>
                  <a:pt x="0" y="13"/>
                  <a:pt x="2" y="18"/>
                  <a:pt x="6" y="21"/>
                </a:cubicBezTo>
                <a:cubicBezTo>
                  <a:pt x="6" y="21"/>
                  <a:pt x="6" y="21"/>
                  <a:pt x="6" y="21"/>
                </a:cubicBezTo>
                <a:cubicBezTo>
                  <a:pt x="19" y="34"/>
                  <a:pt x="19" y="34"/>
                  <a:pt x="19" y="34"/>
                </a:cubicBezTo>
                <a:cubicBezTo>
                  <a:pt x="27" y="25"/>
                  <a:pt x="27" y="25"/>
                  <a:pt x="27" y="25"/>
                </a:cubicBezTo>
                <a:cubicBezTo>
                  <a:pt x="15" y="15"/>
                  <a:pt x="15" y="15"/>
                  <a:pt x="15" y="15"/>
                </a:cubicBezTo>
                <a:cubicBezTo>
                  <a:pt x="2" y="0"/>
                  <a:pt x="2" y="0"/>
                  <a:pt x="2" y="0"/>
                </a:cubicBezTo>
              </a:path>
            </a:pathLst>
          </a:custGeom>
          <a:solidFill>
            <a:srgbClr val="5D483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nvGrpSpPr>
          <p:cNvPr id="3" name="组合 2"/>
          <p:cNvGrpSpPr/>
          <p:nvPr/>
        </p:nvGrpSpPr>
        <p:grpSpPr>
          <a:xfrm>
            <a:off x="913345" y="2019003"/>
            <a:ext cx="487363" cy="584200"/>
            <a:chOff x="685009" y="1514252"/>
            <a:chExt cx="365522" cy="438150"/>
          </a:xfrm>
        </p:grpSpPr>
        <p:sp>
          <p:nvSpPr>
            <p:cNvPr id="141" name="Flowchart: Off-page Connector 108"/>
            <p:cNvSpPr/>
            <p:nvPr/>
          </p:nvSpPr>
          <p:spPr bwMode="auto">
            <a:xfrm>
              <a:off x="704059" y="1529730"/>
              <a:ext cx="317898" cy="422672"/>
            </a:xfrm>
            <a:prstGeom prst="flowChartOffpageConnector">
              <a:avLst/>
            </a:prstGeom>
            <a:gradFill flip="none" rotWithShape="1">
              <a:gsLst>
                <a:gs pos="0">
                  <a:schemeClr val="bg1">
                    <a:lumMod val="95000"/>
                  </a:schemeClr>
                </a:gs>
                <a:gs pos="33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33">
                <a:solidFill>
                  <a:srgbClr val="87B0C7"/>
                </a:solidFill>
                <a:latin typeface="Arial" pitchFamily="34" charset="0"/>
                <a:cs typeface="Arial" pitchFamily="34" charset="0"/>
              </a:endParaRPr>
            </a:p>
          </p:txBody>
        </p:sp>
        <p:sp>
          <p:nvSpPr>
            <p:cNvPr id="144" name="Oval 111"/>
            <p:cNvSpPr/>
            <p:nvPr/>
          </p:nvSpPr>
          <p:spPr bwMode="auto">
            <a:xfrm>
              <a:off x="685009" y="1514252"/>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sz="2400" dirty="0">
                  <a:solidFill>
                    <a:srgbClr val="87B0C7"/>
                  </a:solidFill>
                  <a:latin typeface="Arial" pitchFamily="34" charset="0"/>
                  <a:cs typeface="Arial" pitchFamily="34" charset="0"/>
                </a:rPr>
                <a:t>1</a:t>
              </a:r>
              <a:endParaRPr lang="en-US" altLang="zh-CN" sz="2400" dirty="0">
                <a:solidFill>
                  <a:srgbClr val="87B0C7"/>
                </a:solidFill>
                <a:latin typeface="Arial" pitchFamily="34" charset="0"/>
                <a:cs typeface="Arial" pitchFamily="34" charset="0"/>
              </a:endParaRPr>
            </a:p>
          </p:txBody>
        </p:sp>
      </p:grpSp>
      <p:grpSp>
        <p:nvGrpSpPr>
          <p:cNvPr id="4" name="组合 3"/>
          <p:cNvGrpSpPr/>
          <p:nvPr/>
        </p:nvGrpSpPr>
        <p:grpSpPr>
          <a:xfrm>
            <a:off x="913345" y="3015954"/>
            <a:ext cx="487363" cy="601661"/>
            <a:chOff x="685009" y="2261965"/>
            <a:chExt cx="365522" cy="451246"/>
          </a:xfrm>
        </p:grpSpPr>
        <p:sp>
          <p:nvSpPr>
            <p:cNvPr id="142" name="Flowchart: Off-page Connector 109"/>
            <p:cNvSpPr/>
            <p:nvPr/>
          </p:nvSpPr>
          <p:spPr bwMode="auto">
            <a:xfrm>
              <a:off x="704059" y="2290540"/>
              <a:ext cx="317898" cy="422671"/>
            </a:xfrm>
            <a:prstGeom prst="flowChartOffpageConnector">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33">
                <a:solidFill>
                  <a:srgbClr val="87B0C7"/>
                </a:solidFill>
                <a:latin typeface="Arial" pitchFamily="34" charset="0"/>
                <a:cs typeface="Arial" pitchFamily="34" charset="0"/>
              </a:endParaRPr>
            </a:p>
          </p:txBody>
        </p:sp>
        <p:sp>
          <p:nvSpPr>
            <p:cNvPr id="145" name="Oval 112"/>
            <p:cNvSpPr/>
            <p:nvPr/>
          </p:nvSpPr>
          <p:spPr bwMode="auto">
            <a:xfrm>
              <a:off x="685009" y="2261965"/>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sz="2400" dirty="0">
                  <a:solidFill>
                    <a:srgbClr val="87B0C7"/>
                  </a:solidFill>
                  <a:latin typeface="Arial" pitchFamily="34" charset="0"/>
                  <a:cs typeface="Arial" pitchFamily="34" charset="0"/>
                </a:rPr>
                <a:t>2</a:t>
              </a:r>
              <a:endParaRPr lang="en-US" altLang="zh-CN" sz="2400" dirty="0">
                <a:solidFill>
                  <a:srgbClr val="87B0C7"/>
                </a:solidFill>
                <a:latin typeface="Arial" pitchFamily="34" charset="0"/>
                <a:cs typeface="Arial" pitchFamily="34" charset="0"/>
              </a:endParaRPr>
            </a:p>
          </p:txBody>
        </p:sp>
      </p:grpSp>
      <p:grpSp>
        <p:nvGrpSpPr>
          <p:cNvPr id="5" name="组合 4"/>
          <p:cNvGrpSpPr/>
          <p:nvPr/>
        </p:nvGrpSpPr>
        <p:grpSpPr>
          <a:xfrm>
            <a:off x="906995" y="4028779"/>
            <a:ext cx="487363" cy="601661"/>
            <a:chOff x="680246" y="3021584"/>
            <a:chExt cx="365522" cy="451246"/>
          </a:xfrm>
        </p:grpSpPr>
        <p:sp>
          <p:nvSpPr>
            <p:cNvPr id="143" name="Flowchart: Off-page Connector 110"/>
            <p:cNvSpPr/>
            <p:nvPr/>
          </p:nvSpPr>
          <p:spPr bwMode="auto">
            <a:xfrm>
              <a:off x="704059" y="3050159"/>
              <a:ext cx="317898" cy="422671"/>
            </a:xfrm>
            <a:prstGeom prst="flowChartOffpageConnector">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33">
                <a:solidFill>
                  <a:srgbClr val="87B0C7"/>
                </a:solidFill>
                <a:latin typeface="Arial" pitchFamily="34" charset="0"/>
                <a:cs typeface="Arial" pitchFamily="34" charset="0"/>
              </a:endParaRPr>
            </a:p>
          </p:txBody>
        </p:sp>
        <p:sp>
          <p:nvSpPr>
            <p:cNvPr id="146" name="Oval 113"/>
            <p:cNvSpPr/>
            <p:nvPr/>
          </p:nvSpPr>
          <p:spPr bwMode="auto">
            <a:xfrm>
              <a:off x="680246" y="3021584"/>
              <a:ext cx="365522"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sz="2400" dirty="0">
                  <a:solidFill>
                    <a:srgbClr val="87B0C7"/>
                  </a:solidFill>
                  <a:latin typeface="Arial" pitchFamily="34" charset="0"/>
                  <a:cs typeface="Arial" pitchFamily="34" charset="0"/>
                </a:rPr>
                <a:t>3</a:t>
              </a:r>
              <a:endParaRPr lang="en-US" altLang="zh-CN" sz="2400" dirty="0">
                <a:solidFill>
                  <a:srgbClr val="87B0C7"/>
                </a:solidFill>
                <a:latin typeface="Arial" pitchFamily="34" charset="0"/>
                <a:cs typeface="Arial" pitchFamily="34" charset="0"/>
              </a:endParaRPr>
            </a:p>
          </p:txBody>
        </p:sp>
      </p:grpSp>
      <p:sp>
        <p:nvSpPr>
          <p:cNvPr id="154" name="Rectangle 1436"/>
          <p:cNvSpPr>
            <a:spLocks noChangeArrowheads="1"/>
          </p:cNvSpPr>
          <p:nvPr/>
        </p:nvSpPr>
        <p:spPr bwMode="auto">
          <a:xfrm>
            <a:off x="1685613" y="1988841"/>
            <a:ext cx="1231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sz="1600" b="1" dirty="0">
                <a:solidFill>
                  <a:schemeClr val="bg1"/>
                </a:solidFill>
                <a:latin typeface="微软雅黑" pitchFamily="34" charset="-122"/>
                <a:ea typeface="微软雅黑" pitchFamily="34" charset="-122"/>
                <a:cs typeface="Arial" pitchFamily="34" charset="0"/>
              </a:rPr>
              <a:t>对手认识不够</a:t>
            </a:r>
            <a:endParaRPr lang="en-US" altLang="zh-CN" sz="1600" b="1" dirty="0">
              <a:solidFill>
                <a:schemeClr val="bg1"/>
              </a:solidFill>
              <a:latin typeface="微软雅黑" pitchFamily="34" charset="-122"/>
              <a:ea typeface="微软雅黑" pitchFamily="34" charset="-122"/>
              <a:cs typeface="Arial" pitchFamily="34" charset="0"/>
            </a:endParaRPr>
          </a:p>
        </p:txBody>
      </p:sp>
      <p:sp>
        <p:nvSpPr>
          <p:cNvPr id="155" name="Content Placeholder 2"/>
          <p:cNvSpPr txBox="1"/>
          <p:nvPr/>
        </p:nvSpPr>
        <p:spPr bwMode="auto">
          <a:xfrm>
            <a:off x="1586445" y="2198392"/>
            <a:ext cx="4298951" cy="60642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067" dirty="0">
              <a:solidFill>
                <a:schemeClr val="bg1"/>
              </a:solidFill>
              <a:latin typeface="微软雅黑" pitchFamily="34" charset="-122"/>
              <a:ea typeface="微软雅黑" pitchFamily="34" charset="-122"/>
            </a:endParaRPr>
          </a:p>
        </p:txBody>
      </p:sp>
      <p:sp>
        <p:nvSpPr>
          <p:cNvPr id="152" name="Rectangle 1436"/>
          <p:cNvSpPr>
            <a:spLocks noChangeArrowheads="1"/>
          </p:cNvSpPr>
          <p:nvPr/>
        </p:nvSpPr>
        <p:spPr bwMode="auto">
          <a:xfrm>
            <a:off x="1717319" y="2994815"/>
            <a:ext cx="1231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1" dirty="0">
                <a:solidFill>
                  <a:schemeClr val="bg1"/>
                </a:solidFill>
                <a:latin typeface="微软雅黑" pitchFamily="34" charset="-122"/>
                <a:ea typeface="微软雅黑" pitchFamily="34" charset="-122"/>
                <a:cs typeface="Arial" pitchFamily="34" charset="0"/>
              </a:rPr>
              <a:t>市场分析不透</a:t>
            </a:r>
            <a:endParaRPr lang="en-US" altLang="zh-CN" sz="1600" b="1" dirty="0">
              <a:solidFill>
                <a:schemeClr val="bg1"/>
              </a:solidFill>
              <a:latin typeface="微软雅黑" pitchFamily="34" charset="-122"/>
              <a:ea typeface="微软雅黑" pitchFamily="34" charset="-122"/>
              <a:cs typeface="Arial" pitchFamily="34" charset="0"/>
            </a:endParaRPr>
          </a:p>
        </p:txBody>
      </p:sp>
      <p:sp>
        <p:nvSpPr>
          <p:cNvPr id="153" name="Content Placeholder 2"/>
          <p:cNvSpPr txBox="1"/>
          <p:nvPr/>
        </p:nvSpPr>
        <p:spPr bwMode="auto">
          <a:xfrm>
            <a:off x="1618195" y="3204866"/>
            <a:ext cx="4298951" cy="60642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067" dirty="0">
              <a:solidFill>
                <a:schemeClr val="bg1"/>
              </a:solidFill>
              <a:latin typeface="微软雅黑" pitchFamily="34" charset="-122"/>
              <a:ea typeface="微软雅黑" pitchFamily="34" charset="-122"/>
            </a:endParaRPr>
          </a:p>
        </p:txBody>
      </p:sp>
      <p:sp>
        <p:nvSpPr>
          <p:cNvPr id="150" name="Rectangle 1436"/>
          <p:cNvSpPr>
            <a:spLocks noChangeArrowheads="1"/>
          </p:cNvSpPr>
          <p:nvPr/>
        </p:nvSpPr>
        <p:spPr bwMode="auto">
          <a:xfrm>
            <a:off x="1685613" y="3981103"/>
            <a:ext cx="1231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1" dirty="0">
                <a:solidFill>
                  <a:schemeClr val="bg1"/>
                </a:solidFill>
                <a:latin typeface="微软雅黑" pitchFamily="34" charset="-122"/>
                <a:ea typeface="微软雅黑" pitchFamily="34" charset="-122"/>
                <a:cs typeface="Arial" pitchFamily="34" charset="0"/>
              </a:rPr>
              <a:t>团队合作不力</a:t>
            </a:r>
            <a:endParaRPr lang="en-US" altLang="zh-CN" sz="1600" b="1" dirty="0">
              <a:solidFill>
                <a:schemeClr val="bg1"/>
              </a:solidFill>
              <a:latin typeface="微软雅黑" pitchFamily="34" charset="-122"/>
              <a:ea typeface="微软雅黑" pitchFamily="34" charset="-122"/>
              <a:cs typeface="Arial" pitchFamily="34" charset="0"/>
            </a:endParaRPr>
          </a:p>
        </p:txBody>
      </p:sp>
      <p:sp>
        <p:nvSpPr>
          <p:cNvPr id="151" name="Content Placeholder 2"/>
          <p:cNvSpPr txBox="1"/>
          <p:nvPr/>
        </p:nvSpPr>
        <p:spPr bwMode="auto">
          <a:xfrm>
            <a:off x="1586445" y="4190705"/>
            <a:ext cx="4298951" cy="606425"/>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067" dirty="0">
              <a:solidFill>
                <a:schemeClr val="bg1"/>
              </a:solidFill>
              <a:latin typeface="微软雅黑" pitchFamily="34" charset="-122"/>
              <a:ea typeface="微软雅黑" pitchFamily="34" charset="-122"/>
            </a:endParaRPr>
          </a:p>
        </p:txBody>
      </p:sp>
      <p:sp>
        <p:nvSpPr>
          <p:cNvPr id="138" name="Rectangle 1436"/>
          <p:cNvSpPr>
            <a:spLocks noChangeArrowheads="1"/>
          </p:cNvSpPr>
          <p:nvPr/>
        </p:nvSpPr>
        <p:spPr bwMode="auto">
          <a:xfrm>
            <a:off x="1717319" y="5007669"/>
            <a:ext cx="12311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b="1" dirty="0">
                <a:solidFill>
                  <a:schemeClr val="bg1"/>
                </a:solidFill>
                <a:latin typeface="微软雅黑" pitchFamily="34" charset="-122"/>
                <a:ea typeface="微软雅黑" pitchFamily="34" charset="-122"/>
                <a:cs typeface="Arial" pitchFamily="34" charset="0"/>
              </a:rPr>
              <a:t>行动速度迟缓</a:t>
            </a:r>
            <a:endParaRPr lang="en-US" altLang="zh-CN" sz="1600" b="1" dirty="0">
              <a:solidFill>
                <a:schemeClr val="bg1"/>
              </a:solidFill>
              <a:latin typeface="微软雅黑" pitchFamily="34" charset="-122"/>
              <a:ea typeface="微软雅黑" pitchFamily="34" charset="-122"/>
              <a:cs typeface="Arial" pitchFamily="34" charset="0"/>
            </a:endParaRPr>
          </a:p>
        </p:txBody>
      </p:sp>
      <p:sp>
        <p:nvSpPr>
          <p:cNvPr id="139" name="Content Placeholder 2"/>
          <p:cNvSpPr txBox="1"/>
          <p:nvPr/>
        </p:nvSpPr>
        <p:spPr bwMode="auto">
          <a:xfrm>
            <a:off x="1618195" y="5276554"/>
            <a:ext cx="4298951" cy="547687"/>
          </a:xfrm>
          <a:prstGeom prst="rect">
            <a:avLst/>
          </a:prstGeom>
        </p:spPr>
        <p:txBody>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067" dirty="0">
              <a:solidFill>
                <a:schemeClr val="bg1"/>
              </a:solidFill>
              <a:latin typeface="微软雅黑" pitchFamily="34" charset="-122"/>
              <a:ea typeface="微软雅黑" pitchFamily="34" charset="-122"/>
            </a:endParaRPr>
          </a:p>
        </p:txBody>
      </p:sp>
      <p:grpSp>
        <p:nvGrpSpPr>
          <p:cNvPr id="7" name="组合 6"/>
          <p:cNvGrpSpPr/>
          <p:nvPr/>
        </p:nvGrpSpPr>
        <p:grpSpPr>
          <a:xfrm>
            <a:off x="938746" y="5081289"/>
            <a:ext cx="488951" cy="576264"/>
            <a:chOff x="704059" y="3810967"/>
            <a:chExt cx="366713" cy="432198"/>
          </a:xfrm>
        </p:grpSpPr>
        <p:sp>
          <p:nvSpPr>
            <p:cNvPr id="137" name="Flowchart: Off-page Connector 104"/>
            <p:cNvSpPr/>
            <p:nvPr/>
          </p:nvSpPr>
          <p:spPr bwMode="auto">
            <a:xfrm>
              <a:off x="727871" y="3862165"/>
              <a:ext cx="317898" cy="381000"/>
            </a:xfrm>
            <a:prstGeom prst="flowChartOffpageConnector">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33">
                <a:solidFill>
                  <a:srgbClr val="87B0C7"/>
                </a:solidFill>
                <a:latin typeface="Arial" pitchFamily="34" charset="0"/>
                <a:cs typeface="Arial" pitchFamily="34" charset="0"/>
              </a:endParaRPr>
            </a:p>
          </p:txBody>
        </p:sp>
        <p:sp>
          <p:nvSpPr>
            <p:cNvPr id="140" name="Oval 107"/>
            <p:cNvSpPr/>
            <p:nvPr/>
          </p:nvSpPr>
          <p:spPr bwMode="auto">
            <a:xfrm>
              <a:off x="704059" y="3810967"/>
              <a:ext cx="366713"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sz="2400" dirty="0">
                  <a:solidFill>
                    <a:srgbClr val="87B0C7"/>
                  </a:solidFill>
                  <a:latin typeface="Arial" pitchFamily="34" charset="0"/>
                  <a:cs typeface="Arial" pitchFamily="34" charset="0"/>
                </a:rPr>
                <a:t>4</a:t>
              </a:r>
              <a:endParaRPr lang="en-US" altLang="zh-CN" sz="2400" dirty="0">
                <a:solidFill>
                  <a:srgbClr val="87B0C7"/>
                </a:solidFill>
                <a:latin typeface="Arial" pitchFamily="34" charset="0"/>
                <a:cs typeface="Arial" pitchFamily="34" charset="0"/>
              </a:endParaRPr>
            </a:p>
          </p:txBody>
        </p:sp>
      </p:grpSp>
      <p:sp>
        <p:nvSpPr>
          <p:cNvPr id="135" name="矩形 134"/>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4</a:t>
            </a:r>
            <a:r>
              <a:rPr lang="zh-CN" altLang="en-US" sz="3600" b="1" dirty="0">
                <a:solidFill>
                  <a:srgbClr val="FFFFFF"/>
                </a:solidFill>
                <a:latin typeface="+mn-ea"/>
                <a:cs typeface="+mn-ea"/>
              </a:rPr>
              <a:t>工作不足之处</a:t>
            </a:r>
          </a:p>
        </p:txBody>
      </p:sp>
      <p:sp>
        <p:nvSpPr>
          <p:cNvPr id="136" name="文本框 1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82117368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06"/>
                                        </p:tgtEl>
                                        <p:attrNameLst>
                                          <p:attrName>style.visibility</p:attrName>
                                        </p:attrNameLst>
                                      </p:cBhvr>
                                      <p:to>
                                        <p:strVal val="visible"/>
                                      </p:to>
                                    </p:set>
                                    <p:anim calcmode="lin" valueType="num">
                                      <p:cBhvr>
                                        <p:cTn id="12" dur="500" fill="hold"/>
                                        <p:tgtEl>
                                          <p:spTgt spid="106"/>
                                        </p:tgtEl>
                                        <p:attrNameLst>
                                          <p:attrName>ppt_w</p:attrName>
                                        </p:attrNameLst>
                                      </p:cBhvr>
                                      <p:tavLst>
                                        <p:tav tm="0">
                                          <p:val>
                                            <p:fltVal val="0"/>
                                          </p:val>
                                        </p:tav>
                                        <p:tav tm="100000">
                                          <p:val>
                                            <p:strVal val="#ppt_w"/>
                                          </p:val>
                                        </p:tav>
                                      </p:tavLst>
                                    </p:anim>
                                    <p:anim calcmode="lin" valueType="num">
                                      <p:cBhvr>
                                        <p:cTn id="13" dur="500" fill="hold"/>
                                        <p:tgtEl>
                                          <p:spTgt spid="106"/>
                                        </p:tgtEl>
                                        <p:attrNameLst>
                                          <p:attrName>ppt_h</p:attrName>
                                        </p:attrNameLst>
                                      </p:cBhvr>
                                      <p:tavLst>
                                        <p:tav tm="0">
                                          <p:val>
                                            <p:fltVal val="0"/>
                                          </p:val>
                                        </p:tav>
                                        <p:tav tm="100000">
                                          <p:val>
                                            <p:strVal val="#ppt_h"/>
                                          </p:val>
                                        </p:tav>
                                      </p:tavLst>
                                    </p:anim>
                                    <p:animEffect transition="in" filter="fade">
                                      <p:cBhvr>
                                        <p:cTn id="14" dur="500"/>
                                        <p:tgtEl>
                                          <p:spTgt spid="10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07"/>
                                        </p:tgtEl>
                                        <p:attrNameLst>
                                          <p:attrName>style.visibility</p:attrName>
                                        </p:attrNameLst>
                                      </p:cBhvr>
                                      <p:to>
                                        <p:strVal val="visible"/>
                                      </p:to>
                                    </p:set>
                                    <p:anim calcmode="lin" valueType="num">
                                      <p:cBhvr>
                                        <p:cTn id="17" dur="500" fill="hold"/>
                                        <p:tgtEl>
                                          <p:spTgt spid="107"/>
                                        </p:tgtEl>
                                        <p:attrNameLst>
                                          <p:attrName>ppt_w</p:attrName>
                                        </p:attrNameLst>
                                      </p:cBhvr>
                                      <p:tavLst>
                                        <p:tav tm="0">
                                          <p:val>
                                            <p:fltVal val="0"/>
                                          </p:val>
                                        </p:tav>
                                        <p:tav tm="100000">
                                          <p:val>
                                            <p:strVal val="#ppt_w"/>
                                          </p:val>
                                        </p:tav>
                                      </p:tavLst>
                                    </p:anim>
                                    <p:anim calcmode="lin" valueType="num">
                                      <p:cBhvr>
                                        <p:cTn id="18" dur="500" fill="hold"/>
                                        <p:tgtEl>
                                          <p:spTgt spid="107"/>
                                        </p:tgtEl>
                                        <p:attrNameLst>
                                          <p:attrName>ppt_h</p:attrName>
                                        </p:attrNameLst>
                                      </p:cBhvr>
                                      <p:tavLst>
                                        <p:tav tm="0">
                                          <p:val>
                                            <p:fltVal val="0"/>
                                          </p:val>
                                        </p:tav>
                                        <p:tav tm="100000">
                                          <p:val>
                                            <p:strVal val="#ppt_h"/>
                                          </p:val>
                                        </p:tav>
                                      </p:tavLst>
                                    </p:anim>
                                    <p:animEffect transition="in" filter="fade">
                                      <p:cBhvr>
                                        <p:cTn id="19" dur="500"/>
                                        <p:tgtEl>
                                          <p:spTgt spid="10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108"/>
                                        </p:tgtEl>
                                        <p:attrNameLst>
                                          <p:attrName>style.visibility</p:attrName>
                                        </p:attrNameLst>
                                      </p:cBhvr>
                                      <p:to>
                                        <p:strVal val="visible"/>
                                      </p:to>
                                    </p:set>
                                    <p:anim calcmode="lin" valueType="num">
                                      <p:cBhvr>
                                        <p:cTn id="22" dur="500" fill="hold"/>
                                        <p:tgtEl>
                                          <p:spTgt spid="108"/>
                                        </p:tgtEl>
                                        <p:attrNameLst>
                                          <p:attrName>ppt_w</p:attrName>
                                        </p:attrNameLst>
                                      </p:cBhvr>
                                      <p:tavLst>
                                        <p:tav tm="0">
                                          <p:val>
                                            <p:fltVal val="0"/>
                                          </p:val>
                                        </p:tav>
                                        <p:tav tm="100000">
                                          <p:val>
                                            <p:strVal val="#ppt_w"/>
                                          </p:val>
                                        </p:tav>
                                      </p:tavLst>
                                    </p:anim>
                                    <p:anim calcmode="lin" valueType="num">
                                      <p:cBhvr>
                                        <p:cTn id="23" dur="500" fill="hold"/>
                                        <p:tgtEl>
                                          <p:spTgt spid="108"/>
                                        </p:tgtEl>
                                        <p:attrNameLst>
                                          <p:attrName>ppt_h</p:attrName>
                                        </p:attrNameLst>
                                      </p:cBhvr>
                                      <p:tavLst>
                                        <p:tav tm="0">
                                          <p:val>
                                            <p:fltVal val="0"/>
                                          </p:val>
                                        </p:tav>
                                        <p:tav tm="100000">
                                          <p:val>
                                            <p:strVal val="#ppt_h"/>
                                          </p:val>
                                        </p:tav>
                                      </p:tavLst>
                                    </p:anim>
                                    <p:animEffect transition="in" filter="fade">
                                      <p:cBhvr>
                                        <p:cTn id="24" dur="500"/>
                                        <p:tgtEl>
                                          <p:spTgt spid="108"/>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09"/>
                                        </p:tgtEl>
                                        <p:attrNameLst>
                                          <p:attrName>style.visibility</p:attrName>
                                        </p:attrNameLst>
                                      </p:cBhvr>
                                      <p:to>
                                        <p:strVal val="visible"/>
                                      </p:to>
                                    </p:set>
                                    <p:anim calcmode="lin" valueType="num">
                                      <p:cBhvr>
                                        <p:cTn id="27" dur="500" fill="hold"/>
                                        <p:tgtEl>
                                          <p:spTgt spid="109"/>
                                        </p:tgtEl>
                                        <p:attrNameLst>
                                          <p:attrName>ppt_w</p:attrName>
                                        </p:attrNameLst>
                                      </p:cBhvr>
                                      <p:tavLst>
                                        <p:tav tm="0">
                                          <p:val>
                                            <p:fltVal val="0"/>
                                          </p:val>
                                        </p:tav>
                                        <p:tav tm="100000">
                                          <p:val>
                                            <p:strVal val="#ppt_w"/>
                                          </p:val>
                                        </p:tav>
                                      </p:tavLst>
                                    </p:anim>
                                    <p:anim calcmode="lin" valueType="num">
                                      <p:cBhvr>
                                        <p:cTn id="28" dur="500" fill="hold"/>
                                        <p:tgtEl>
                                          <p:spTgt spid="109"/>
                                        </p:tgtEl>
                                        <p:attrNameLst>
                                          <p:attrName>ppt_h</p:attrName>
                                        </p:attrNameLst>
                                      </p:cBhvr>
                                      <p:tavLst>
                                        <p:tav tm="0">
                                          <p:val>
                                            <p:fltVal val="0"/>
                                          </p:val>
                                        </p:tav>
                                        <p:tav tm="100000">
                                          <p:val>
                                            <p:strVal val="#ppt_h"/>
                                          </p:val>
                                        </p:tav>
                                      </p:tavLst>
                                    </p:anim>
                                    <p:animEffect transition="in" filter="fade">
                                      <p:cBhvr>
                                        <p:cTn id="29" dur="500"/>
                                        <p:tgtEl>
                                          <p:spTgt spid="109"/>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110"/>
                                        </p:tgtEl>
                                        <p:attrNameLst>
                                          <p:attrName>style.visibility</p:attrName>
                                        </p:attrNameLst>
                                      </p:cBhvr>
                                      <p:to>
                                        <p:strVal val="visible"/>
                                      </p:to>
                                    </p:set>
                                    <p:anim calcmode="lin" valueType="num">
                                      <p:cBhvr>
                                        <p:cTn id="32" dur="500" fill="hold"/>
                                        <p:tgtEl>
                                          <p:spTgt spid="110"/>
                                        </p:tgtEl>
                                        <p:attrNameLst>
                                          <p:attrName>ppt_w</p:attrName>
                                        </p:attrNameLst>
                                      </p:cBhvr>
                                      <p:tavLst>
                                        <p:tav tm="0">
                                          <p:val>
                                            <p:fltVal val="0"/>
                                          </p:val>
                                        </p:tav>
                                        <p:tav tm="100000">
                                          <p:val>
                                            <p:strVal val="#ppt_w"/>
                                          </p:val>
                                        </p:tav>
                                      </p:tavLst>
                                    </p:anim>
                                    <p:anim calcmode="lin" valueType="num">
                                      <p:cBhvr>
                                        <p:cTn id="33" dur="500" fill="hold"/>
                                        <p:tgtEl>
                                          <p:spTgt spid="110"/>
                                        </p:tgtEl>
                                        <p:attrNameLst>
                                          <p:attrName>ppt_h</p:attrName>
                                        </p:attrNameLst>
                                      </p:cBhvr>
                                      <p:tavLst>
                                        <p:tav tm="0">
                                          <p:val>
                                            <p:fltVal val="0"/>
                                          </p:val>
                                        </p:tav>
                                        <p:tav tm="100000">
                                          <p:val>
                                            <p:strVal val="#ppt_h"/>
                                          </p:val>
                                        </p:tav>
                                      </p:tavLst>
                                    </p:anim>
                                    <p:animEffect transition="in" filter="fade">
                                      <p:cBhvr>
                                        <p:cTn id="34" dur="500"/>
                                        <p:tgtEl>
                                          <p:spTgt spid="110"/>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111"/>
                                        </p:tgtEl>
                                        <p:attrNameLst>
                                          <p:attrName>style.visibility</p:attrName>
                                        </p:attrNameLst>
                                      </p:cBhvr>
                                      <p:to>
                                        <p:strVal val="visible"/>
                                      </p:to>
                                    </p:set>
                                    <p:anim calcmode="lin" valueType="num">
                                      <p:cBhvr>
                                        <p:cTn id="37" dur="500" fill="hold"/>
                                        <p:tgtEl>
                                          <p:spTgt spid="111"/>
                                        </p:tgtEl>
                                        <p:attrNameLst>
                                          <p:attrName>ppt_w</p:attrName>
                                        </p:attrNameLst>
                                      </p:cBhvr>
                                      <p:tavLst>
                                        <p:tav tm="0">
                                          <p:val>
                                            <p:fltVal val="0"/>
                                          </p:val>
                                        </p:tav>
                                        <p:tav tm="100000">
                                          <p:val>
                                            <p:strVal val="#ppt_w"/>
                                          </p:val>
                                        </p:tav>
                                      </p:tavLst>
                                    </p:anim>
                                    <p:anim calcmode="lin" valueType="num">
                                      <p:cBhvr>
                                        <p:cTn id="38" dur="500" fill="hold"/>
                                        <p:tgtEl>
                                          <p:spTgt spid="111"/>
                                        </p:tgtEl>
                                        <p:attrNameLst>
                                          <p:attrName>ppt_h</p:attrName>
                                        </p:attrNameLst>
                                      </p:cBhvr>
                                      <p:tavLst>
                                        <p:tav tm="0">
                                          <p:val>
                                            <p:fltVal val="0"/>
                                          </p:val>
                                        </p:tav>
                                        <p:tav tm="100000">
                                          <p:val>
                                            <p:strVal val="#ppt_h"/>
                                          </p:val>
                                        </p:tav>
                                      </p:tavLst>
                                    </p:anim>
                                    <p:animEffect transition="in" filter="fade">
                                      <p:cBhvr>
                                        <p:cTn id="39" dur="500"/>
                                        <p:tgtEl>
                                          <p:spTgt spid="111"/>
                                        </p:tgtEl>
                                      </p:cBhvr>
                                    </p:animEffect>
                                  </p:childTnLst>
                                </p:cTn>
                              </p:par>
                              <p:par>
                                <p:cTn id="40" presetID="53" presetClass="entr" presetSubtype="16" fill="hold" grpId="0" nodeType="withEffect">
                                  <p:stCondLst>
                                    <p:cond delay="1750"/>
                                  </p:stCondLst>
                                  <p:childTnLst>
                                    <p:set>
                                      <p:cBhvr>
                                        <p:cTn id="41" dur="1" fill="hold">
                                          <p:stCondLst>
                                            <p:cond delay="0"/>
                                          </p:stCondLst>
                                        </p:cTn>
                                        <p:tgtEl>
                                          <p:spTgt spid="133"/>
                                        </p:tgtEl>
                                        <p:attrNameLst>
                                          <p:attrName>style.visibility</p:attrName>
                                        </p:attrNameLst>
                                      </p:cBhvr>
                                      <p:to>
                                        <p:strVal val="visible"/>
                                      </p:to>
                                    </p:set>
                                    <p:anim calcmode="lin" valueType="num">
                                      <p:cBhvr>
                                        <p:cTn id="42" dur="500" fill="hold"/>
                                        <p:tgtEl>
                                          <p:spTgt spid="133"/>
                                        </p:tgtEl>
                                        <p:attrNameLst>
                                          <p:attrName>ppt_w</p:attrName>
                                        </p:attrNameLst>
                                      </p:cBhvr>
                                      <p:tavLst>
                                        <p:tav tm="0">
                                          <p:val>
                                            <p:fltVal val="0"/>
                                          </p:val>
                                        </p:tav>
                                        <p:tav tm="100000">
                                          <p:val>
                                            <p:strVal val="#ppt_w"/>
                                          </p:val>
                                        </p:tav>
                                      </p:tavLst>
                                    </p:anim>
                                    <p:anim calcmode="lin" valueType="num">
                                      <p:cBhvr>
                                        <p:cTn id="43" dur="500" fill="hold"/>
                                        <p:tgtEl>
                                          <p:spTgt spid="133"/>
                                        </p:tgtEl>
                                        <p:attrNameLst>
                                          <p:attrName>ppt_h</p:attrName>
                                        </p:attrNameLst>
                                      </p:cBhvr>
                                      <p:tavLst>
                                        <p:tav tm="0">
                                          <p:val>
                                            <p:fltVal val="0"/>
                                          </p:val>
                                        </p:tav>
                                        <p:tav tm="100000">
                                          <p:val>
                                            <p:strVal val="#ppt_h"/>
                                          </p:val>
                                        </p:tav>
                                      </p:tavLst>
                                    </p:anim>
                                    <p:animEffect transition="in" filter="fade">
                                      <p:cBhvr>
                                        <p:cTn id="44" dur="500"/>
                                        <p:tgtEl>
                                          <p:spTgt spid="133"/>
                                        </p:tgtEl>
                                      </p:cBhvr>
                                    </p:animEffect>
                                  </p:childTnLst>
                                </p:cTn>
                              </p:par>
                              <p:par>
                                <p:cTn id="45" presetID="53" presetClass="entr" presetSubtype="16" fill="hold" grpId="0" nodeType="withEffect">
                                  <p:stCondLst>
                                    <p:cond delay="2000"/>
                                  </p:stCondLst>
                                  <p:childTnLst>
                                    <p:set>
                                      <p:cBhvr>
                                        <p:cTn id="46" dur="1" fill="hold">
                                          <p:stCondLst>
                                            <p:cond delay="0"/>
                                          </p:stCondLst>
                                        </p:cTn>
                                        <p:tgtEl>
                                          <p:spTgt spid="134"/>
                                        </p:tgtEl>
                                        <p:attrNameLst>
                                          <p:attrName>style.visibility</p:attrName>
                                        </p:attrNameLst>
                                      </p:cBhvr>
                                      <p:to>
                                        <p:strVal val="visible"/>
                                      </p:to>
                                    </p:set>
                                    <p:anim calcmode="lin" valueType="num">
                                      <p:cBhvr>
                                        <p:cTn id="47" dur="500" fill="hold"/>
                                        <p:tgtEl>
                                          <p:spTgt spid="134"/>
                                        </p:tgtEl>
                                        <p:attrNameLst>
                                          <p:attrName>ppt_w</p:attrName>
                                        </p:attrNameLst>
                                      </p:cBhvr>
                                      <p:tavLst>
                                        <p:tav tm="0">
                                          <p:val>
                                            <p:fltVal val="0"/>
                                          </p:val>
                                        </p:tav>
                                        <p:tav tm="100000">
                                          <p:val>
                                            <p:strVal val="#ppt_w"/>
                                          </p:val>
                                        </p:tav>
                                      </p:tavLst>
                                    </p:anim>
                                    <p:anim calcmode="lin" valueType="num">
                                      <p:cBhvr>
                                        <p:cTn id="48" dur="500" fill="hold"/>
                                        <p:tgtEl>
                                          <p:spTgt spid="134"/>
                                        </p:tgtEl>
                                        <p:attrNameLst>
                                          <p:attrName>ppt_h</p:attrName>
                                        </p:attrNameLst>
                                      </p:cBhvr>
                                      <p:tavLst>
                                        <p:tav tm="0">
                                          <p:val>
                                            <p:fltVal val="0"/>
                                          </p:val>
                                        </p:tav>
                                        <p:tav tm="100000">
                                          <p:val>
                                            <p:strVal val="#ppt_h"/>
                                          </p:val>
                                        </p:tav>
                                      </p:tavLst>
                                    </p:anim>
                                    <p:animEffect transition="in" filter="fade">
                                      <p:cBhvr>
                                        <p:cTn id="49" dur="500"/>
                                        <p:tgtEl>
                                          <p:spTgt spid="134"/>
                                        </p:tgtEl>
                                      </p:cBhvr>
                                    </p:animEffect>
                                  </p:childTnLst>
                                </p:cTn>
                              </p:par>
                              <p:par>
                                <p:cTn id="50" presetID="2" presetClass="entr" presetSubtype="12" fill="hold" nodeType="withEffect">
                                  <p:stCondLst>
                                    <p:cond delay="200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0-#ppt_w/2"/>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12"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0-#ppt_w/2"/>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par>
                                <p:cTn id="59" presetID="2" presetClass="entr" presetSubtype="12"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par>
                                <p:cTn id="63" presetID="2" presetClass="entr" presetSubtype="12"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0-#ppt_w/2"/>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47" presetClass="entr" presetSubtype="0" fill="hold" nodeType="after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750"/>
                                        <p:tgtEl>
                                          <p:spTgt spid="3"/>
                                        </p:tgtEl>
                                      </p:cBhvr>
                                    </p:animEffect>
                                    <p:anim calcmode="lin" valueType="num">
                                      <p:cBhvr>
                                        <p:cTn id="71" dur="750" fill="hold"/>
                                        <p:tgtEl>
                                          <p:spTgt spid="3"/>
                                        </p:tgtEl>
                                        <p:attrNameLst>
                                          <p:attrName>ppt_x</p:attrName>
                                        </p:attrNameLst>
                                      </p:cBhvr>
                                      <p:tavLst>
                                        <p:tav tm="0">
                                          <p:val>
                                            <p:strVal val="#ppt_x"/>
                                          </p:val>
                                        </p:tav>
                                        <p:tav tm="100000">
                                          <p:val>
                                            <p:strVal val="#ppt_x"/>
                                          </p:val>
                                        </p:tav>
                                      </p:tavLst>
                                    </p:anim>
                                    <p:anim calcmode="lin" valueType="num">
                                      <p:cBhvr>
                                        <p:cTn id="72" dur="750" fill="hold"/>
                                        <p:tgtEl>
                                          <p:spTgt spid="3"/>
                                        </p:tgtEl>
                                        <p:attrNameLst>
                                          <p:attrName>ppt_y</p:attrName>
                                        </p:attrNameLst>
                                      </p:cBhvr>
                                      <p:tavLst>
                                        <p:tav tm="0">
                                          <p:val>
                                            <p:strVal val="#ppt_y-.1"/>
                                          </p:val>
                                        </p:tav>
                                        <p:tav tm="100000">
                                          <p:val>
                                            <p:strVal val="#ppt_y"/>
                                          </p:val>
                                        </p:tav>
                                      </p:tavLst>
                                    </p:anim>
                                  </p:childTnLst>
                                </p:cTn>
                              </p:par>
                            </p:childTnLst>
                          </p:cTn>
                        </p:par>
                        <p:par>
                          <p:cTn id="73" fill="hold">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154"/>
                                        </p:tgtEl>
                                        <p:attrNameLst>
                                          <p:attrName>style.visibility</p:attrName>
                                        </p:attrNameLst>
                                      </p:cBhvr>
                                      <p:to>
                                        <p:strVal val="visible"/>
                                      </p:to>
                                    </p:set>
                                    <p:animEffect transition="in" filter="wipe(left)">
                                      <p:cBhvr>
                                        <p:cTn id="76" dur="500"/>
                                        <p:tgtEl>
                                          <p:spTgt spid="154"/>
                                        </p:tgtEl>
                                      </p:cBhvr>
                                    </p:animEffect>
                                  </p:childTnLst>
                                </p:cTn>
                              </p:par>
                            </p:childTnLst>
                          </p:cTn>
                        </p:par>
                        <p:par>
                          <p:cTn id="77" fill="hold">
                            <p:stCondLst>
                              <p:cond delay="2500"/>
                            </p:stCondLst>
                            <p:childTnLst>
                              <p:par>
                                <p:cTn id="78" presetID="22" presetClass="entr" presetSubtype="1" fill="hold" grpId="0" nodeType="afterEffect">
                                  <p:stCondLst>
                                    <p:cond delay="0"/>
                                  </p:stCondLst>
                                  <p:childTnLst>
                                    <p:set>
                                      <p:cBhvr>
                                        <p:cTn id="79" dur="1" fill="hold">
                                          <p:stCondLst>
                                            <p:cond delay="0"/>
                                          </p:stCondLst>
                                        </p:cTn>
                                        <p:tgtEl>
                                          <p:spTgt spid="155"/>
                                        </p:tgtEl>
                                        <p:attrNameLst>
                                          <p:attrName>style.visibility</p:attrName>
                                        </p:attrNameLst>
                                      </p:cBhvr>
                                      <p:to>
                                        <p:strVal val="visible"/>
                                      </p:to>
                                    </p:set>
                                    <p:animEffect transition="in" filter="wipe(up)">
                                      <p:cBhvr>
                                        <p:cTn id="80" dur="500"/>
                                        <p:tgtEl>
                                          <p:spTgt spid="155"/>
                                        </p:tgtEl>
                                      </p:cBhvr>
                                    </p:animEffect>
                                  </p:childTnLst>
                                </p:cTn>
                              </p:par>
                            </p:childTnLst>
                          </p:cTn>
                        </p:par>
                        <p:par>
                          <p:cTn id="81" fill="hold">
                            <p:stCondLst>
                              <p:cond delay="3000"/>
                            </p:stCondLst>
                            <p:childTnLst>
                              <p:par>
                                <p:cTn id="82" presetID="47" presetClass="entr" presetSubtype="0" fill="hold" nodeType="after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750"/>
                                        <p:tgtEl>
                                          <p:spTgt spid="4"/>
                                        </p:tgtEl>
                                      </p:cBhvr>
                                    </p:animEffect>
                                    <p:anim calcmode="lin" valueType="num">
                                      <p:cBhvr>
                                        <p:cTn id="85" dur="750" fill="hold"/>
                                        <p:tgtEl>
                                          <p:spTgt spid="4"/>
                                        </p:tgtEl>
                                        <p:attrNameLst>
                                          <p:attrName>ppt_x</p:attrName>
                                        </p:attrNameLst>
                                      </p:cBhvr>
                                      <p:tavLst>
                                        <p:tav tm="0">
                                          <p:val>
                                            <p:strVal val="#ppt_x"/>
                                          </p:val>
                                        </p:tav>
                                        <p:tav tm="100000">
                                          <p:val>
                                            <p:strVal val="#ppt_x"/>
                                          </p:val>
                                        </p:tav>
                                      </p:tavLst>
                                    </p:anim>
                                    <p:anim calcmode="lin" valueType="num">
                                      <p:cBhvr>
                                        <p:cTn id="86" dur="750" fill="hold"/>
                                        <p:tgtEl>
                                          <p:spTgt spid="4"/>
                                        </p:tgtEl>
                                        <p:attrNameLst>
                                          <p:attrName>ppt_y</p:attrName>
                                        </p:attrNameLst>
                                      </p:cBhvr>
                                      <p:tavLst>
                                        <p:tav tm="0">
                                          <p:val>
                                            <p:strVal val="#ppt_y-.1"/>
                                          </p:val>
                                        </p:tav>
                                        <p:tav tm="100000">
                                          <p:val>
                                            <p:strVal val="#ppt_y"/>
                                          </p:val>
                                        </p:tav>
                                      </p:tavLst>
                                    </p:anim>
                                  </p:childTnLst>
                                </p:cTn>
                              </p:par>
                            </p:childTnLst>
                          </p:cTn>
                        </p:par>
                        <p:par>
                          <p:cTn id="87" fill="hold">
                            <p:stCondLst>
                              <p:cond delay="4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4500"/>
                            </p:stCondLst>
                            <p:childTnLst>
                              <p:par>
                                <p:cTn id="92" presetID="22" presetClass="entr" presetSubtype="1" fill="hold" grpId="0" nodeType="afterEffect">
                                  <p:stCondLst>
                                    <p:cond delay="0"/>
                                  </p:stCondLst>
                                  <p:childTnLst>
                                    <p:set>
                                      <p:cBhvr>
                                        <p:cTn id="93" dur="1" fill="hold">
                                          <p:stCondLst>
                                            <p:cond delay="0"/>
                                          </p:stCondLst>
                                        </p:cTn>
                                        <p:tgtEl>
                                          <p:spTgt spid="153"/>
                                        </p:tgtEl>
                                        <p:attrNameLst>
                                          <p:attrName>style.visibility</p:attrName>
                                        </p:attrNameLst>
                                      </p:cBhvr>
                                      <p:to>
                                        <p:strVal val="visible"/>
                                      </p:to>
                                    </p:set>
                                    <p:animEffect transition="in" filter="wipe(up)">
                                      <p:cBhvr>
                                        <p:cTn id="94" dur="500"/>
                                        <p:tgtEl>
                                          <p:spTgt spid="153"/>
                                        </p:tgtEl>
                                      </p:cBhvr>
                                    </p:animEffect>
                                  </p:childTnLst>
                                </p:cTn>
                              </p:par>
                            </p:childTnLst>
                          </p:cTn>
                        </p:par>
                        <p:par>
                          <p:cTn id="95" fill="hold">
                            <p:stCondLst>
                              <p:cond delay="5000"/>
                            </p:stCondLst>
                            <p:childTnLst>
                              <p:par>
                                <p:cTn id="96" presetID="47" presetClass="entr" presetSubtype="0" fill="hold" nodeType="after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fade">
                                      <p:cBhvr>
                                        <p:cTn id="98" dur="750"/>
                                        <p:tgtEl>
                                          <p:spTgt spid="5"/>
                                        </p:tgtEl>
                                      </p:cBhvr>
                                    </p:animEffect>
                                    <p:anim calcmode="lin" valueType="num">
                                      <p:cBhvr>
                                        <p:cTn id="99" dur="750" fill="hold"/>
                                        <p:tgtEl>
                                          <p:spTgt spid="5"/>
                                        </p:tgtEl>
                                        <p:attrNameLst>
                                          <p:attrName>ppt_x</p:attrName>
                                        </p:attrNameLst>
                                      </p:cBhvr>
                                      <p:tavLst>
                                        <p:tav tm="0">
                                          <p:val>
                                            <p:strVal val="#ppt_x"/>
                                          </p:val>
                                        </p:tav>
                                        <p:tav tm="100000">
                                          <p:val>
                                            <p:strVal val="#ppt_x"/>
                                          </p:val>
                                        </p:tav>
                                      </p:tavLst>
                                    </p:anim>
                                    <p:anim calcmode="lin" valueType="num">
                                      <p:cBhvr>
                                        <p:cTn id="100" dur="750" fill="hold"/>
                                        <p:tgtEl>
                                          <p:spTgt spid="5"/>
                                        </p:tgtEl>
                                        <p:attrNameLst>
                                          <p:attrName>ppt_y</p:attrName>
                                        </p:attrNameLst>
                                      </p:cBhvr>
                                      <p:tavLst>
                                        <p:tav tm="0">
                                          <p:val>
                                            <p:strVal val="#ppt_y-.1"/>
                                          </p:val>
                                        </p:tav>
                                        <p:tav tm="100000">
                                          <p:val>
                                            <p:strVal val="#ppt_y"/>
                                          </p:val>
                                        </p:tav>
                                      </p:tavLst>
                                    </p:anim>
                                  </p:childTnLst>
                                </p:cTn>
                              </p:par>
                            </p:childTnLst>
                          </p:cTn>
                        </p:par>
                        <p:par>
                          <p:cTn id="101" fill="hold">
                            <p:stCondLst>
                              <p:cond delay="6000"/>
                            </p:stCondLst>
                            <p:childTnLst>
                              <p:par>
                                <p:cTn id="102" presetID="22" presetClass="entr" presetSubtype="8" fill="hold" grpId="0" nodeType="afterEffect">
                                  <p:stCondLst>
                                    <p:cond delay="0"/>
                                  </p:stCondLst>
                                  <p:childTnLst>
                                    <p:set>
                                      <p:cBhvr>
                                        <p:cTn id="103" dur="1" fill="hold">
                                          <p:stCondLst>
                                            <p:cond delay="0"/>
                                          </p:stCondLst>
                                        </p:cTn>
                                        <p:tgtEl>
                                          <p:spTgt spid="150"/>
                                        </p:tgtEl>
                                        <p:attrNameLst>
                                          <p:attrName>style.visibility</p:attrName>
                                        </p:attrNameLst>
                                      </p:cBhvr>
                                      <p:to>
                                        <p:strVal val="visible"/>
                                      </p:to>
                                    </p:set>
                                    <p:animEffect transition="in" filter="wipe(left)">
                                      <p:cBhvr>
                                        <p:cTn id="104" dur="500"/>
                                        <p:tgtEl>
                                          <p:spTgt spid="150"/>
                                        </p:tgtEl>
                                      </p:cBhvr>
                                    </p:animEffect>
                                  </p:childTnLst>
                                </p:cTn>
                              </p:par>
                            </p:childTnLst>
                          </p:cTn>
                        </p:par>
                        <p:par>
                          <p:cTn id="105" fill="hold">
                            <p:stCondLst>
                              <p:cond delay="6500"/>
                            </p:stCondLst>
                            <p:childTnLst>
                              <p:par>
                                <p:cTn id="106" presetID="22" presetClass="entr" presetSubtype="1" fill="hold" grpId="0" nodeType="afterEffect">
                                  <p:stCondLst>
                                    <p:cond delay="0"/>
                                  </p:stCondLst>
                                  <p:childTnLst>
                                    <p:set>
                                      <p:cBhvr>
                                        <p:cTn id="107" dur="1" fill="hold">
                                          <p:stCondLst>
                                            <p:cond delay="0"/>
                                          </p:stCondLst>
                                        </p:cTn>
                                        <p:tgtEl>
                                          <p:spTgt spid="151"/>
                                        </p:tgtEl>
                                        <p:attrNameLst>
                                          <p:attrName>style.visibility</p:attrName>
                                        </p:attrNameLst>
                                      </p:cBhvr>
                                      <p:to>
                                        <p:strVal val="visible"/>
                                      </p:to>
                                    </p:set>
                                    <p:animEffect transition="in" filter="wipe(up)">
                                      <p:cBhvr>
                                        <p:cTn id="108" dur="500"/>
                                        <p:tgtEl>
                                          <p:spTgt spid="151"/>
                                        </p:tgtEl>
                                      </p:cBhvr>
                                    </p:animEffect>
                                  </p:childTnLst>
                                </p:cTn>
                              </p:par>
                            </p:childTnLst>
                          </p:cTn>
                        </p:par>
                        <p:par>
                          <p:cTn id="109" fill="hold">
                            <p:stCondLst>
                              <p:cond delay="7000"/>
                            </p:stCondLst>
                            <p:childTnLst>
                              <p:par>
                                <p:cTn id="110" presetID="47" presetClass="entr" presetSubtype="0" fill="hold" nodeType="after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fade">
                                      <p:cBhvr>
                                        <p:cTn id="112" dur="750"/>
                                        <p:tgtEl>
                                          <p:spTgt spid="7"/>
                                        </p:tgtEl>
                                      </p:cBhvr>
                                    </p:animEffect>
                                    <p:anim calcmode="lin" valueType="num">
                                      <p:cBhvr>
                                        <p:cTn id="113" dur="750" fill="hold"/>
                                        <p:tgtEl>
                                          <p:spTgt spid="7"/>
                                        </p:tgtEl>
                                        <p:attrNameLst>
                                          <p:attrName>ppt_x</p:attrName>
                                        </p:attrNameLst>
                                      </p:cBhvr>
                                      <p:tavLst>
                                        <p:tav tm="0">
                                          <p:val>
                                            <p:strVal val="#ppt_x"/>
                                          </p:val>
                                        </p:tav>
                                        <p:tav tm="100000">
                                          <p:val>
                                            <p:strVal val="#ppt_x"/>
                                          </p:val>
                                        </p:tav>
                                      </p:tavLst>
                                    </p:anim>
                                    <p:anim calcmode="lin" valueType="num">
                                      <p:cBhvr>
                                        <p:cTn id="114" dur="750" fill="hold"/>
                                        <p:tgtEl>
                                          <p:spTgt spid="7"/>
                                        </p:tgtEl>
                                        <p:attrNameLst>
                                          <p:attrName>ppt_y</p:attrName>
                                        </p:attrNameLst>
                                      </p:cBhvr>
                                      <p:tavLst>
                                        <p:tav tm="0">
                                          <p:val>
                                            <p:strVal val="#ppt_y-.1"/>
                                          </p:val>
                                        </p:tav>
                                        <p:tav tm="100000">
                                          <p:val>
                                            <p:strVal val="#ppt_y"/>
                                          </p:val>
                                        </p:tav>
                                      </p:tavLst>
                                    </p:anim>
                                  </p:childTnLst>
                                </p:cTn>
                              </p:par>
                            </p:childTnLst>
                          </p:cTn>
                        </p:par>
                        <p:par>
                          <p:cTn id="115" fill="hold">
                            <p:stCondLst>
                              <p:cond delay="8000"/>
                            </p:stCondLst>
                            <p:childTnLst>
                              <p:par>
                                <p:cTn id="116" presetID="22" presetClass="entr" presetSubtype="8" fill="hold" grpId="0" nodeType="afterEffect">
                                  <p:stCondLst>
                                    <p:cond delay="0"/>
                                  </p:stCondLst>
                                  <p:childTnLst>
                                    <p:set>
                                      <p:cBhvr>
                                        <p:cTn id="117" dur="1" fill="hold">
                                          <p:stCondLst>
                                            <p:cond delay="0"/>
                                          </p:stCondLst>
                                        </p:cTn>
                                        <p:tgtEl>
                                          <p:spTgt spid="138"/>
                                        </p:tgtEl>
                                        <p:attrNameLst>
                                          <p:attrName>style.visibility</p:attrName>
                                        </p:attrNameLst>
                                      </p:cBhvr>
                                      <p:to>
                                        <p:strVal val="visible"/>
                                      </p:to>
                                    </p:set>
                                    <p:animEffect transition="in" filter="wipe(left)">
                                      <p:cBhvr>
                                        <p:cTn id="118" dur="500"/>
                                        <p:tgtEl>
                                          <p:spTgt spid="138"/>
                                        </p:tgtEl>
                                      </p:cBhvr>
                                    </p:animEffect>
                                  </p:childTnLst>
                                </p:cTn>
                              </p:par>
                            </p:childTnLst>
                          </p:cTn>
                        </p:par>
                        <p:par>
                          <p:cTn id="119" fill="hold">
                            <p:stCondLst>
                              <p:cond delay="8500"/>
                            </p:stCondLst>
                            <p:childTnLst>
                              <p:par>
                                <p:cTn id="120" presetID="22" presetClass="entr" presetSubtype="1" fill="hold" grpId="0" nodeType="afterEffect">
                                  <p:stCondLst>
                                    <p:cond delay="0"/>
                                  </p:stCondLst>
                                  <p:childTnLst>
                                    <p:set>
                                      <p:cBhvr>
                                        <p:cTn id="121" dur="1" fill="hold">
                                          <p:stCondLst>
                                            <p:cond delay="0"/>
                                          </p:stCondLst>
                                        </p:cTn>
                                        <p:tgtEl>
                                          <p:spTgt spid="139"/>
                                        </p:tgtEl>
                                        <p:attrNameLst>
                                          <p:attrName>style.visibility</p:attrName>
                                        </p:attrNameLst>
                                      </p:cBhvr>
                                      <p:to>
                                        <p:strVal val="visible"/>
                                      </p:to>
                                    </p:set>
                                    <p:animEffect transition="in" filter="wipe(up)">
                                      <p:cBhvr>
                                        <p:cTn id="122" dur="500"/>
                                        <p:tgtEl>
                                          <p:spTgt spid="139"/>
                                        </p:tgtEl>
                                      </p:cBhvr>
                                    </p:animEffect>
                                  </p:childTnLst>
                                </p:cTn>
                              </p:par>
                            </p:childTnLst>
                          </p:cTn>
                        </p:par>
                        <p:par>
                          <p:cTn id="123" fill="hold">
                            <p:stCondLst>
                              <p:cond delay="9000"/>
                            </p:stCondLst>
                            <p:childTnLst>
                              <p:par>
                                <p:cTn id="124" presetID="22" presetClass="entr" presetSubtype="4" fill="hold" grpId="0" nodeType="afterEffect">
                                  <p:stCondLst>
                                    <p:cond delay="0"/>
                                  </p:stCondLst>
                                  <p:childTnLst>
                                    <p:set>
                                      <p:cBhvr>
                                        <p:cTn id="125" dur="1" fill="hold">
                                          <p:stCondLst>
                                            <p:cond delay="0"/>
                                          </p:stCondLst>
                                        </p:cTn>
                                        <p:tgtEl>
                                          <p:spTgt spid="136"/>
                                        </p:tgtEl>
                                        <p:attrNameLst>
                                          <p:attrName>style.visibility</p:attrName>
                                        </p:attrNameLst>
                                      </p:cBhvr>
                                      <p:to>
                                        <p:strVal val="visible"/>
                                      </p:to>
                                    </p:set>
                                    <p:animEffect transition="in" filter="wipe(down)">
                                      <p:cBhvr>
                                        <p:cTn id="126"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0" grpId="0" animBg="1"/>
      <p:bldP spid="111" grpId="0" animBg="1"/>
      <p:bldP spid="133" grpId="0" animBg="1"/>
      <p:bldP spid="134" grpId="0" animBg="1"/>
      <p:bldP spid="154" grpId="0"/>
      <p:bldP spid="155" grpId="0"/>
      <p:bldP spid="152" grpId="0"/>
      <p:bldP spid="153" grpId="0"/>
      <p:bldP spid="150" grpId="0"/>
      <p:bldP spid="151" grpId="0"/>
      <p:bldP spid="138" grpId="0"/>
      <p:bldP spid="139" grpId="0"/>
      <p:bldP spid="1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336693" y="-219405"/>
            <a:ext cx="192021" cy="192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Oval 65"/>
          <p:cNvSpPr>
            <a:spLocks noChangeArrowheads="1"/>
          </p:cNvSpPr>
          <p:nvPr/>
        </p:nvSpPr>
        <p:spPr bwMode="auto">
          <a:xfrm>
            <a:off x="4933941" y="5765443"/>
            <a:ext cx="2324121" cy="47167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91440" tIns="45720" rIns="91440" bIns="45720" anchor="ctr"/>
          <a:lstStyle/>
          <a:p>
            <a:pPr>
              <a:defRPr/>
            </a:pPr>
            <a:endParaRPr lang="zh-CN" altLang="en-US" sz="2400" kern="0">
              <a:solidFill>
                <a:sysClr val="windowText" lastClr="000000"/>
              </a:solidFill>
              <a:latin typeface="Arial" pitchFamily="34" charset="0"/>
              <a:ea typeface="宋体"/>
            </a:endParaRPr>
          </a:p>
        </p:txBody>
      </p:sp>
      <p:grpSp>
        <p:nvGrpSpPr>
          <p:cNvPr id="21" name="Group 30"/>
          <p:cNvGrpSpPr/>
          <p:nvPr/>
        </p:nvGrpSpPr>
        <p:grpSpPr>
          <a:xfrm>
            <a:off x="7262055" y="4139204"/>
            <a:ext cx="4210059" cy="859639"/>
            <a:chOff x="1127078" y="3779324"/>
            <a:chExt cx="4210060" cy="859638"/>
          </a:xfrm>
        </p:grpSpPr>
        <p:sp>
          <p:nvSpPr>
            <p:cNvPr id="27" name="Rectangle 28"/>
            <p:cNvSpPr/>
            <p:nvPr/>
          </p:nvSpPr>
          <p:spPr>
            <a:xfrm>
              <a:off x="1127078" y="4095095"/>
              <a:ext cx="4210060" cy="543867"/>
            </a:xfrm>
            <a:prstGeom prst="rect">
              <a:avLst/>
            </a:prstGeom>
          </p:spPr>
          <p:txBody>
            <a:bodyPr wrap="square">
              <a:spAutoFit/>
            </a:bodyPr>
            <a:lstStyle/>
            <a:p>
              <a:pPr algn="r"/>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a:t>
              </a:r>
              <a:r>
                <a:rPr lang="zh-CN" altLang="en-US" sz="1467" dirty="0" smtClean="0">
                  <a:solidFill>
                    <a:schemeClr val="bg1"/>
                  </a:solidFill>
                  <a:latin typeface="微软雅黑" pitchFamily="34" charset="-122"/>
                  <a:ea typeface="微软雅黑" pitchFamily="34" charset="-122"/>
                </a:rPr>
                <a:t>项</a:t>
              </a:r>
              <a:endParaRPr lang="en-US" altLang="zh-CN" sz="1467" dirty="0">
                <a:solidFill>
                  <a:schemeClr val="bg1"/>
                </a:solidFill>
                <a:latin typeface="微软雅黑" pitchFamily="34" charset="-122"/>
                <a:ea typeface="微软雅黑" pitchFamily="34" charset="-122"/>
              </a:endParaRPr>
            </a:p>
          </p:txBody>
        </p:sp>
        <p:sp>
          <p:nvSpPr>
            <p:cNvPr id="28" name="TextBox 27"/>
            <p:cNvSpPr txBox="1"/>
            <p:nvPr/>
          </p:nvSpPr>
          <p:spPr>
            <a:xfrm>
              <a:off x="3676085" y="3779324"/>
              <a:ext cx="1617751" cy="379656"/>
            </a:xfrm>
            <a:prstGeom prst="rect">
              <a:avLst/>
            </a:prstGeom>
            <a:noFill/>
          </p:spPr>
          <p:txBody>
            <a:bodyPr wrap="none" rtlCol="0">
              <a:spAutoFit/>
            </a:bodyPr>
            <a:lstStyle/>
            <a:p>
              <a:r>
                <a:rPr lang="zh-CN" altLang="en-US" sz="1867" b="1" dirty="0">
                  <a:solidFill>
                    <a:schemeClr val="bg1"/>
                  </a:solidFill>
                  <a:latin typeface="微软雅黑" pitchFamily="34" charset="-122"/>
                  <a:ea typeface="微软雅黑" pitchFamily="34" charset="-122"/>
                </a:rPr>
                <a:t>点击添加文本</a:t>
              </a:r>
            </a:p>
          </p:txBody>
        </p:sp>
      </p:grpSp>
      <p:grpSp>
        <p:nvGrpSpPr>
          <p:cNvPr id="29" name="Group 31"/>
          <p:cNvGrpSpPr/>
          <p:nvPr/>
        </p:nvGrpSpPr>
        <p:grpSpPr>
          <a:xfrm>
            <a:off x="705587" y="4139203"/>
            <a:ext cx="4228352" cy="859640"/>
            <a:chOff x="1108786" y="3779324"/>
            <a:chExt cx="4228352" cy="859639"/>
          </a:xfrm>
        </p:grpSpPr>
        <p:sp>
          <p:nvSpPr>
            <p:cNvPr id="30" name="Rectangle 32"/>
            <p:cNvSpPr/>
            <p:nvPr/>
          </p:nvSpPr>
          <p:spPr>
            <a:xfrm>
              <a:off x="1127078" y="4095097"/>
              <a:ext cx="4210060" cy="543866"/>
            </a:xfrm>
            <a:prstGeom prst="rect">
              <a:avLst/>
            </a:prstGeom>
          </p:spPr>
          <p:txBody>
            <a:bodyPr wrap="square">
              <a:spAutoFit/>
            </a:bodyPr>
            <a:lstStyle/>
            <a:p>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a:t>
              </a:r>
              <a:r>
                <a:rPr lang="zh-CN" altLang="en-US" sz="1467" dirty="0" smtClean="0">
                  <a:solidFill>
                    <a:schemeClr val="bg1"/>
                  </a:solidFill>
                  <a:latin typeface="微软雅黑" pitchFamily="34" charset="-122"/>
                  <a:ea typeface="微软雅黑" pitchFamily="34" charset="-122"/>
                </a:rPr>
                <a:t>内容</a:t>
              </a:r>
              <a:endParaRPr lang="en-US" altLang="zh-CN" sz="1467" dirty="0">
                <a:solidFill>
                  <a:schemeClr val="bg1"/>
                </a:solidFill>
                <a:latin typeface="微软雅黑" pitchFamily="34" charset="-122"/>
                <a:ea typeface="微软雅黑" pitchFamily="34" charset="-122"/>
              </a:endParaRPr>
            </a:p>
          </p:txBody>
        </p:sp>
        <p:sp>
          <p:nvSpPr>
            <p:cNvPr id="31" name="TextBox 30"/>
            <p:cNvSpPr txBox="1"/>
            <p:nvPr/>
          </p:nvSpPr>
          <p:spPr>
            <a:xfrm>
              <a:off x="1108786" y="3779324"/>
              <a:ext cx="1617751" cy="379656"/>
            </a:xfrm>
            <a:prstGeom prst="rect">
              <a:avLst/>
            </a:prstGeom>
            <a:noFill/>
          </p:spPr>
          <p:txBody>
            <a:bodyPr wrap="none" rtlCol="0">
              <a:spAutoFit/>
            </a:bodyPr>
            <a:lstStyle/>
            <a:p>
              <a:r>
                <a:rPr lang="zh-CN" altLang="en-US" sz="1867" b="1" dirty="0">
                  <a:solidFill>
                    <a:schemeClr val="bg1"/>
                  </a:solidFill>
                  <a:latin typeface="微软雅黑" pitchFamily="34" charset="-122"/>
                  <a:ea typeface="微软雅黑" pitchFamily="34" charset="-122"/>
                </a:rPr>
                <a:t>点击添加文本</a:t>
              </a:r>
            </a:p>
          </p:txBody>
        </p:sp>
      </p:grpSp>
      <p:grpSp>
        <p:nvGrpSpPr>
          <p:cNvPr id="33" name="组合 27"/>
          <p:cNvGrpSpPr/>
          <p:nvPr/>
        </p:nvGrpSpPr>
        <p:grpSpPr>
          <a:xfrm>
            <a:off x="5908202" y="1680801"/>
            <a:ext cx="3672407" cy="1673425"/>
            <a:chOff x="3491880" y="2420888"/>
            <a:chExt cx="5794246" cy="2160240"/>
          </a:xfrm>
          <a:solidFill>
            <a:srgbClr val="90B9D1"/>
          </a:solidFill>
        </p:grpSpPr>
        <p:sp>
          <p:nvSpPr>
            <p:cNvPr id="51" name="上弧形箭头 28"/>
            <p:cNvSpPr/>
            <p:nvPr/>
          </p:nvSpPr>
          <p:spPr>
            <a:xfrm>
              <a:off x="3605493" y="2420888"/>
              <a:ext cx="5680633" cy="2160240"/>
            </a:xfrm>
            <a:prstGeom prst="curvedDownArrow">
              <a:avLst/>
            </a:prstGeom>
            <a:grpFill/>
            <a:ln w="25400" cap="flat" cmpd="sng" algn="ctr">
              <a:solidFill>
                <a:schemeClr val="bg1"/>
              </a:solidFill>
              <a:prstDash val="solid"/>
            </a:ln>
            <a:effectLst/>
          </p:spPr>
          <p:txBody>
            <a:bodyPr rtlCol="0" anchor="ctr"/>
            <a:lstStyle/>
            <a:p>
              <a:pPr algn="ctr">
                <a:defRPr/>
              </a:pPr>
              <a:endParaRPr lang="zh-CN" altLang="en-US" sz="2400" kern="0">
                <a:solidFill>
                  <a:schemeClr val="accent6">
                    <a:lumMod val="50000"/>
                  </a:schemeClr>
                </a:solidFill>
                <a:latin typeface="Calibri"/>
                <a:ea typeface="宋体"/>
              </a:endParaRPr>
            </a:p>
          </p:txBody>
        </p:sp>
        <p:sp>
          <p:nvSpPr>
            <p:cNvPr id="52" name="上弧形箭头 29"/>
            <p:cNvSpPr/>
            <p:nvPr/>
          </p:nvSpPr>
          <p:spPr>
            <a:xfrm>
              <a:off x="3491880" y="2420888"/>
              <a:ext cx="4317280" cy="2160240"/>
            </a:xfrm>
            <a:prstGeom prst="curvedDownArrow">
              <a:avLst/>
            </a:prstGeom>
            <a:grpFill/>
            <a:ln w="25400" cap="flat" cmpd="sng" algn="ctr">
              <a:solidFill>
                <a:schemeClr val="bg1"/>
              </a:solidFill>
              <a:prstDash val="solid"/>
            </a:ln>
            <a:effectLst/>
          </p:spPr>
          <p:txBody>
            <a:bodyPr rtlCol="0" anchor="ctr"/>
            <a:lstStyle/>
            <a:p>
              <a:pPr algn="ctr">
                <a:defRPr/>
              </a:pPr>
              <a:endParaRPr lang="zh-CN" altLang="en-US" sz="2400" kern="0">
                <a:solidFill>
                  <a:schemeClr val="accent6">
                    <a:lumMod val="50000"/>
                  </a:schemeClr>
                </a:solidFill>
                <a:latin typeface="Calibri"/>
                <a:ea typeface="宋体"/>
              </a:endParaRPr>
            </a:p>
          </p:txBody>
        </p:sp>
        <p:sp>
          <p:nvSpPr>
            <p:cNvPr id="53" name="上弧形箭头 30"/>
            <p:cNvSpPr/>
            <p:nvPr/>
          </p:nvSpPr>
          <p:spPr>
            <a:xfrm>
              <a:off x="3491880" y="2420888"/>
              <a:ext cx="2808312" cy="2160240"/>
            </a:xfrm>
            <a:prstGeom prst="curvedDownArrow">
              <a:avLst/>
            </a:prstGeom>
            <a:grpFill/>
            <a:ln w="25400" cap="flat" cmpd="sng" algn="ctr">
              <a:solidFill>
                <a:schemeClr val="bg1"/>
              </a:solidFill>
              <a:prstDash val="solid"/>
            </a:ln>
            <a:effectLst/>
          </p:spPr>
          <p:txBody>
            <a:bodyPr rtlCol="0" anchor="ctr"/>
            <a:lstStyle/>
            <a:p>
              <a:pPr algn="ctr">
                <a:defRPr/>
              </a:pPr>
              <a:endParaRPr lang="zh-CN" altLang="en-US" sz="2400" kern="0">
                <a:solidFill>
                  <a:schemeClr val="accent6">
                    <a:lumMod val="50000"/>
                  </a:schemeClr>
                </a:solidFill>
                <a:latin typeface="Calibri"/>
                <a:ea typeface="宋体"/>
              </a:endParaRPr>
            </a:p>
          </p:txBody>
        </p:sp>
      </p:grpSp>
      <p:grpSp>
        <p:nvGrpSpPr>
          <p:cNvPr id="34" name="组合 31"/>
          <p:cNvGrpSpPr/>
          <p:nvPr/>
        </p:nvGrpSpPr>
        <p:grpSpPr>
          <a:xfrm flipH="1">
            <a:off x="2739851" y="1680799"/>
            <a:ext cx="3672407" cy="1673427"/>
            <a:chOff x="3491880" y="2420886"/>
            <a:chExt cx="5794246" cy="2160242"/>
          </a:xfrm>
          <a:solidFill>
            <a:srgbClr val="87B0C7"/>
          </a:solidFill>
        </p:grpSpPr>
        <p:sp>
          <p:nvSpPr>
            <p:cNvPr id="48" name="上弧形箭头 32"/>
            <p:cNvSpPr/>
            <p:nvPr/>
          </p:nvSpPr>
          <p:spPr>
            <a:xfrm>
              <a:off x="3605493" y="2420888"/>
              <a:ext cx="5680633" cy="2160240"/>
            </a:xfrm>
            <a:prstGeom prst="curvedDownArrow">
              <a:avLst/>
            </a:prstGeom>
            <a:grpFill/>
            <a:ln w="25400" cap="flat" cmpd="sng" algn="ctr">
              <a:solidFill>
                <a:schemeClr val="bg1"/>
              </a:solidFill>
              <a:prstDash val="solid"/>
            </a:ln>
            <a:effectLst/>
          </p:spPr>
          <p:txBody>
            <a:bodyPr rtlCol="0" anchor="ctr"/>
            <a:lstStyle/>
            <a:p>
              <a:pPr algn="ctr">
                <a:defRPr/>
              </a:pPr>
              <a:endParaRPr lang="zh-CN" altLang="en-US" sz="2400" kern="0">
                <a:solidFill>
                  <a:sysClr val="windowText" lastClr="000000"/>
                </a:solidFill>
                <a:latin typeface="Calibri"/>
                <a:ea typeface="宋体"/>
              </a:endParaRPr>
            </a:p>
          </p:txBody>
        </p:sp>
        <p:sp>
          <p:nvSpPr>
            <p:cNvPr id="49" name="上弧形箭头 33"/>
            <p:cNvSpPr/>
            <p:nvPr/>
          </p:nvSpPr>
          <p:spPr>
            <a:xfrm>
              <a:off x="3491880" y="2420888"/>
              <a:ext cx="4317280" cy="2160240"/>
            </a:xfrm>
            <a:prstGeom prst="curvedDownArrow">
              <a:avLst/>
            </a:prstGeom>
            <a:grpFill/>
            <a:ln w="25400" cap="flat" cmpd="sng" algn="ctr">
              <a:solidFill>
                <a:schemeClr val="bg1"/>
              </a:solidFill>
              <a:prstDash val="solid"/>
            </a:ln>
            <a:effectLst/>
          </p:spPr>
          <p:txBody>
            <a:bodyPr rtlCol="0" anchor="ctr"/>
            <a:lstStyle/>
            <a:p>
              <a:pPr algn="ctr">
                <a:defRPr/>
              </a:pPr>
              <a:endParaRPr lang="zh-CN" altLang="en-US" sz="2400" kern="0">
                <a:solidFill>
                  <a:sysClr val="windowText" lastClr="000000"/>
                </a:solidFill>
                <a:latin typeface="Calibri"/>
                <a:ea typeface="宋体"/>
              </a:endParaRPr>
            </a:p>
          </p:txBody>
        </p:sp>
        <p:sp>
          <p:nvSpPr>
            <p:cNvPr id="50" name="上弧形箭头 34"/>
            <p:cNvSpPr/>
            <p:nvPr/>
          </p:nvSpPr>
          <p:spPr>
            <a:xfrm>
              <a:off x="3491880" y="2420886"/>
              <a:ext cx="2808313" cy="2160240"/>
            </a:xfrm>
            <a:prstGeom prst="curvedDownArrow">
              <a:avLst/>
            </a:prstGeom>
            <a:grpFill/>
            <a:ln w="25400" cap="flat" cmpd="sng" algn="ctr">
              <a:solidFill>
                <a:schemeClr val="bg1"/>
              </a:solidFill>
              <a:prstDash val="solid"/>
            </a:ln>
            <a:effectLst/>
          </p:spPr>
          <p:txBody>
            <a:bodyPr rtlCol="0" anchor="ctr"/>
            <a:lstStyle/>
            <a:p>
              <a:pPr algn="ctr">
                <a:defRPr/>
              </a:pPr>
              <a:endParaRPr lang="zh-CN" altLang="en-US" sz="2400" kern="0">
                <a:solidFill>
                  <a:sysClr val="windowText" lastClr="000000"/>
                </a:solidFill>
                <a:latin typeface="Calibri"/>
                <a:ea typeface="宋体"/>
              </a:endParaRPr>
            </a:p>
          </p:txBody>
        </p:sp>
      </p:grpSp>
      <p:sp>
        <p:nvSpPr>
          <p:cNvPr id="35" name="圆柱形 35"/>
          <p:cNvSpPr/>
          <p:nvPr/>
        </p:nvSpPr>
        <p:spPr>
          <a:xfrm>
            <a:off x="5868023" y="3342501"/>
            <a:ext cx="579404" cy="2647056"/>
          </a:xfrm>
          <a:prstGeom prst="can">
            <a:avLst>
              <a:gd name="adj" fmla="val 2705"/>
            </a:avLst>
          </a:prstGeom>
          <a:gradFill flip="none" rotWithShape="1">
            <a:gsLst>
              <a:gs pos="2500">
                <a:srgbClr val="94BDD4"/>
              </a:gs>
              <a:gs pos="9000">
                <a:srgbClr val="87B0C7"/>
              </a:gs>
              <a:gs pos="75000">
                <a:schemeClr val="tx2">
                  <a:lumMod val="20000"/>
                  <a:lumOff val="80000"/>
                </a:schemeClr>
              </a:gs>
              <a:gs pos="65000">
                <a:schemeClr val="bg1">
                  <a:lumMod val="95000"/>
                </a:schemeClr>
              </a:gs>
              <a:gs pos="42000">
                <a:sysClr val="window" lastClr="FFFFFF"/>
              </a:gs>
              <a:gs pos="40000">
                <a:schemeClr val="bg1">
                  <a:lumMod val="95000"/>
                </a:schemeClr>
              </a:gs>
              <a:gs pos="100000">
                <a:srgbClr val="94BDD4"/>
              </a:gs>
            </a:gsLst>
            <a:lin ang="0" scaled="1"/>
            <a:tileRect/>
          </a:gradFill>
          <a:ln w="25400" cap="flat" cmpd="sng" algn="ctr">
            <a:noFill/>
            <a:prstDash val="solid"/>
          </a:ln>
          <a:effectLst>
            <a:outerShdw blurRad="50800" dist="38100" dir="5400000" algn="t" rotWithShape="0">
              <a:prstClr val="black">
                <a:alpha val="40000"/>
              </a:prstClr>
            </a:outerShdw>
            <a:reflection blurRad="6350" stA="52000" endA="300" endPos="35000" dir="5400000" sy="-100000" algn="bl" rotWithShape="0"/>
          </a:effectLst>
        </p:spPr>
        <p:txBody>
          <a:bodyPr rtlCol="0" anchor="ctr"/>
          <a:lstStyle/>
          <a:p>
            <a:pPr algn="ctr">
              <a:defRPr/>
            </a:pPr>
            <a:endParaRPr lang="zh-CN" altLang="en-US" sz="2400" kern="0">
              <a:solidFill>
                <a:sysClr val="window" lastClr="FFFFFF"/>
              </a:solidFill>
              <a:latin typeface="Calibri"/>
              <a:ea typeface="宋体"/>
            </a:endParaRPr>
          </a:p>
        </p:txBody>
      </p:sp>
      <p:sp>
        <p:nvSpPr>
          <p:cNvPr id="42" name="TextBox 41"/>
          <p:cNvSpPr txBox="1"/>
          <p:nvPr/>
        </p:nvSpPr>
        <p:spPr>
          <a:xfrm>
            <a:off x="2733674" y="3429004"/>
            <a:ext cx="800219"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文本</a:t>
            </a:r>
            <a:endParaRPr lang="en-GB" sz="2400" b="1" dirty="0">
              <a:solidFill>
                <a:schemeClr val="bg1"/>
              </a:solidFill>
              <a:latin typeface="微软雅黑" pitchFamily="34" charset="-122"/>
              <a:ea typeface="微软雅黑" pitchFamily="34" charset="-122"/>
            </a:endParaRPr>
          </a:p>
        </p:txBody>
      </p:sp>
      <p:sp>
        <p:nvSpPr>
          <p:cNvPr id="43" name="TextBox 42"/>
          <p:cNvSpPr txBox="1"/>
          <p:nvPr/>
        </p:nvSpPr>
        <p:spPr>
          <a:xfrm>
            <a:off x="3753779" y="3429004"/>
            <a:ext cx="800219"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文本</a:t>
            </a:r>
            <a:endParaRPr lang="en-GB" altLang="zh-CN" sz="2400" b="1" dirty="0">
              <a:solidFill>
                <a:schemeClr val="bg1"/>
              </a:solidFill>
              <a:latin typeface="微软雅黑" pitchFamily="34" charset="-122"/>
              <a:ea typeface="微软雅黑" pitchFamily="34" charset="-122"/>
            </a:endParaRPr>
          </a:p>
        </p:txBody>
      </p:sp>
      <p:sp>
        <p:nvSpPr>
          <p:cNvPr id="44" name="TextBox 43"/>
          <p:cNvSpPr txBox="1"/>
          <p:nvPr/>
        </p:nvSpPr>
        <p:spPr>
          <a:xfrm>
            <a:off x="4680914" y="3429004"/>
            <a:ext cx="800219"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文本</a:t>
            </a:r>
            <a:endParaRPr lang="en-GB" altLang="zh-CN" sz="2400" b="1" dirty="0">
              <a:solidFill>
                <a:schemeClr val="bg1"/>
              </a:solidFill>
              <a:latin typeface="微软雅黑" pitchFamily="34" charset="-122"/>
              <a:ea typeface="微软雅黑" pitchFamily="34" charset="-122"/>
            </a:endParaRPr>
          </a:p>
        </p:txBody>
      </p:sp>
      <p:sp>
        <p:nvSpPr>
          <p:cNvPr id="45" name="TextBox 44"/>
          <p:cNvSpPr txBox="1"/>
          <p:nvPr/>
        </p:nvSpPr>
        <p:spPr>
          <a:xfrm>
            <a:off x="6916318" y="3429004"/>
            <a:ext cx="800219"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文本</a:t>
            </a:r>
            <a:endParaRPr lang="en-GB" altLang="zh-CN" sz="2400" b="1" dirty="0">
              <a:solidFill>
                <a:schemeClr val="bg1"/>
              </a:solidFill>
              <a:latin typeface="微软雅黑" pitchFamily="34" charset="-122"/>
              <a:ea typeface="微软雅黑" pitchFamily="34" charset="-122"/>
            </a:endParaRPr>
          </a:p>
        </p:txBody>
      </p:sp>
      <p:sp>
        <p:nvSpPr>
          <p:cNvPr id="46" name="TextBox 45"/>
          <p:cNvSpPr txBox="1"/>
          <p:nvPr/>
        </p:nvSpPr>
        <p:spPr>
          <a:xfrm>
            <a:off x="7836458" y="3429004"/>
            <a:ext cx="800219"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文本</a:t>
            </a:r>
            <a:endParaRPr lang="en-GB" altLang="zh-CN" sz="2400" b="1" dirty="0">
              <a:solidFill>
                <a:schemeClr val="bg1"/>
              </a:solidFill>
              <a:latin typeface="微软雅黑" pitchFamily="34" charset="-122"/>
              <a:ea typeface="微软雅黑" pitchFamily="34" charset="-122"/>
            </a:endParaRPr>
          </a:p>
        </p:txBody>
      </p:sp>
      <p:sp>
        <p:nvSpPr>
          <p:cNvPr id="47" name="TextBox 46"/>
          <p:cNvSpPr txBox="1"/>
          <p:nvPr/>
        </p:nvSpPr>
        <p:spPr>
          <a:xfrm>
            <a:off x="8822733" y="3429004"/>
            <a:ext cx="800219"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文本</a:t>
            </a:r>
            <a:endParaRPr lang="en-GB" altLang="zh-CN" sz="2400" b="1" dirty="0">
              <a:solidFill>
                <a:schemeClr val="bg1"/>
              </a:solidFill>
              <a:latin typeface="微软雅黑" pitchFamily="34" charset="-122"/>
              <a:ea typeface="微软雅黑" pitchFamily="34" charset="-122"/>
            </a:endParaRPr>
          </a:p>
        </p:txBody>
      </p:sp>
      <p:sp>
        <p:nvSpPr>
          <p:cNvPr id="26" name="矩形 25"/>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4</a:t>
            </a:r>
            <a:r>
              <a:rPr lang="zh-CN" altLang="en-US" sz="3600" b="1" dirty="0">
                <a:solidFill>
                  <a:srgbClr val="FFFFFF"/>
                </a:solidFill>
                <a:latin typeface="+mn-ea"/>
                <a:cs typeface="+mn-ea"/>
              </a:rPr>
              <a:t>工作不足之处</a:t>
            </a:r>
          </a:p>
        </p:txBody>
      </p:sp>
      <p:sp>
        <p:nvSpPr>
          <p:cNvPr id="32" name="文本框 31"/>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44800880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ppt_x"/>
                                          </p:val>
                                        </p:tav>
                                        <p:tav tm="100000">
                                          <p:val>
                                            <p:strVal val="#ppt_x"/>
                                          </p:val>
                                        </p:tav>
                                      </p:tavLst>
                                    </p:anim>
                                    <p:anim calcmode="lin" valueType="num">
                                      <p:cBhvr additive="base">
                                        <p:cTn id="25" dur="500" fill="hold"/>
                                        <p:tgtEl>
                                          <p:spTgt spid="4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fill="hold"/>
                                        <p:tgtEl>
                                          <p:spTgt spid="43"/>
                                        </p:tgtEl>
                                        <p:attrNameLst>
                                          <p:attrName>ppt_x</p:attrName>
                                        </p:attrNameLst>
                                      </p:cBhvr>
                                      <p:tavLst>
                                        <p:tav tm="0">
                                          <p:val>
                                            <p:strVal val="#ppt_x"/>
                                          </p:val>
                                        </p:tav>
                                        <p:tav tm="100000">
                                          <p:val>
                                            <p:strVal val="#ppt_x"/>
                                          </p:val>
                                        </p:tav>
                                      </p:tavLst>
                                    </p:anim>
                                    <p:anim calcmode="lin" valueType="num">
                                      <p:cBhvr additive="base">
                                        <p:cTn id="29" dur="500" fill="hold"/>
                                        <p:tgtEl>
                                          <p:spTgt spid="4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ppt_x"/>
                                          </p:val>
                                        </p:tav>
                                        <p:tav tm="100000">
                                          <p:val>
                                            <p:strVal val="#ppt_x"/>
                                          </p:val>
                                        </p:tav>
                                      </p:tavLst>
                                    </p:anim>
                                    <p:anim calcmode="lin" valueType="num">
                                      <p:cBhvr additive="base">
                                        <p:cTn id="33" dur="500" fill="hold"/>
                                        <p:tgtEl>
                                          <p:spTgt spid="4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500" fill="hold"/>
                                        <p:tgtEl>
                                          <p:spTgt spid="45"/>
                                        </p:tgtEl>
                                        <p:attrNameLst>
                                          <p:attrName>ppt_x</p:attrName>
                                        </p:attrNameLst>
                                      </p:cBhvr>
                                      <p:tavLst>
                                        <p:tav tm="0">
                                          <p:val>
                                            <p:strVal val="#ppt_x"/>
                                          </p:val>
                                        </p:tav>
                                        <p:tav tm="100000">
                                          <p:val>
                                            <p:strVal val="#ppt_x"/>
                                          </p:val>
                                        </p:tav>
                                      </p:tavLst>
                                    </p:anim>
                                    <p:anim calcmode="lin" valueType="num">
                                      <p:cBhvr additive="base">
                                        <p:cTn id="37" dur="500" fill="hold"/>
                                        <p:tgtEl>
                                          <p:spTgt spid="4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ppt_x"/>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childTnLst>
                          </p:cTn>
                        </p:par>
                        <p:par>
                          <p:cTn id="46" fill="hold">
                            <p:stCondLst>
                              <p:cond delay="250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3000"/>
                            </p:stCondLst>
                            <p:childTnLst>
                              <p:par>
                                <p:cTn id="51" presetID="22" presetClass="entr" presetSubtype="2"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right)">
                                      <p:cBhvr>
                                        <p:cTn id="53" dur="500"/>
                                        <p:tgtEl>
                                          <p:spTgt spid="21"/>
                                        </p:tgtEl>
                                      </p:cBhvr>
                                    </p:animEffect>
                                  </p:childTnLst>
                                </p:cTn>
                              </p:par>
                            </p:childTnLst>
                          </p:cTn>
                        </p:par>
                        <p:par>
                          <p:cTn id="54" fill="hold">
                            <p:stCondLst>
                              <p:cond delay="3500"/>
                            </p:stCondLst>
                            <p:childTnLst>
                              <p:par>
                                <p:cTn id="55" presetID="22" presetClass="entr" presetSubtype="4"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down)">
                                      <p:cBhvr>
                                        <p:cTn id="5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42" grpId="0"/>
      <p:bldP spid="43" grpId="0"/>
      <p:bldP spid="44" grpId="0"/>
      <p:bldP spid="45" grpId="0"/>
      <p:bldP spid="46" grpId="0"/>
      <p:bldP spid="47"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58731" y="1294251"/>
            <a:ext cx="6942275" cy="4269499"/>
          </a:xfrm>
          <a:prstGeom prst="rect">
            <a:avLst/>
          </a:prstGeom>
        </p:spPr>
      </p:pic>
      <p:grpSp>
        <p:nvGrpSpPr>
          <p:cNvPr id="69" name="Group 10"/>
          <p:cNvGrpSpPr/>
          <p:nvPr/>
        </p:nvGrpSpPr>
        <p:grpSpPr>
          <a:xfrm>
            <a:off x="7069908" y="2943617"/>
            <a:ext cx="831273" cy="831273"/>
            <a:chOff x="6253939" y="2516220"/>
            <a:chExt cx="831273" cy="831273"/>
          </a:xfrm>
        </p:grpSpPr>
        <p:sp>
          <p:nvSpPr>
            <p:cNvPr id="70" name="Oval 11"/>
            <p:cNvSpPr/>
            <p:nvPr/>
          </p:nvSpPr>
          <p:spPr>
            <a:xfrm>
              <a:off x="6253939" y="2516220"/>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sp>
          <p:nvSpPr>
            <p:cNvPr id="71"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nvGrpSpPr>
          <p:cNvPr id="72" name="Group 13"/>
          <p:cNvGrpSpPr/>
          <p:nvPr/>
        </p:nvGrpSpPr>
        <p:grpSpPr>
          <a:xfrm>
            <a:off x="7069908" y="4118040"/>
            <a:ext cx="831273" cy="831273"/>
            <a:chOff x="5716910" y="3464598"/>
            <a:chExt cx="831273" cy="831273"/>
          </a:xfrm>
        </p:grpSpPr>
        <p:sp>
          <p:nvSpPr>
            <p:cNvPr id="73" name="Oval 14"/>
            <p:cNvSpPr/>
            <p:nvPr/>
          </p:nvSpPr>
          <p:spPr>
            <a:xfrm>
              <a:off x="5716910" y="3464598"/>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74" name="Group 15"/>
            <p:cNvGrpSpPr/>
            <p:nvPr/>
          </p:nvGrpSpPr>
          <p:grpSpPr>
            <a:xfrm>
              <a:off x="5900374" y="3655628"/>
              <a:ext cx="464344" cy="464344"/>
              <a:chOff x="4439444" y="2582069"/>
              <a:chExt cx="464344" cy="464344"/>
            </a:xfrm>
            <a:solidFill>
              <a:schemeClr val="bg1"/>
            </a:solidFill>
          </p:grpSpPr>
          <p:sp>
            <p:nvSpPr>
              <p:cNvPr id="75"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76"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sp>
            <p:nvSpPr>
              <p:cNvPr id="77"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grpSp>
      <p:grpSp>
        <p:nvGrpSpPr>
          <p:cNvPr id="78" name="Group 19"/>
          <p:cNvGrpSpPr/>
          <p:nvPr/>
        </p:nvGrpSpPr>
        <p:grpSpPr>
          <a:xfrm>
            <a:off x="7069908" y="1771100"/>
            <a:ext cx="831273" cy="831273"/>
            <a:chOff x="6678551" y="1578185"/>
            <a:chExt cx="831273" cy="831273"/>
          </a:xfrm>
        </p:grpSpPr>
        <p:sp>
          <p:nvSpPr>
            <p:cNvPr id="79" name="Oval 20"/>
            <p:cNvSpPr/>
            <p:nvPr/>
          </p:nvSpPr>
          <p:spPr>
            <a:xfrm>
              <a:off x="6678551" y="1578185"/>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sp>
          <p:nvSpPr>
            <p:cNvPr id="80"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chemeClr val="bg1"/>
                </a:solidFill>
                <a:effectLst>
                  <a:outerShdw blurRad="38100" dist="38100" dir="2700000" algn="tl">
                    <a:srgbClr val="000000"/>
                  </a:outerShdw>
                </a:effectLst>
                <a:latin typeface="Gill Sans" charset="0"/>
                <a:sym typeface="Gill Sans" charset="0"/>
              </a:endParaRPr>
            </a:p>
          </p:txBody>
        </p:sp>
      </p:grpSp>
      <p:sp>
        <p:nvSpPr>
          <p:cNvPr id="82" name="TextBox 81"/>
          <p:cNvSpPr txBox="1"/>
          <p:nvPr/>
        </p:nvSpPr>
        <p:spPr>
          <a:xfrm>
            <a:off x="8019065" y="1700809"/>
            <a:ext cx="1829347" cy="728341"/>
          </a:xfrm>
          <a:prstGeom prst="rect">
            <a:avLst/>
          </a:prstGeom>
          <a:noFill/>
        </p:spPr>
        <p:txBody>
          <a:bodyPr wrap="none" rtlCol="0">
            <a:spAutoFit/>
          </a:bodyPr>
          <a:lstStyle/>
          <a:p>
            <a:r>
              <a:rPr lang="zh-CN" altLang="en-US" sz="2133" b="1" dirty="0">
                <a:solidFill>
                  <a:schemeClr val="bg1"/>
                </a:solidFill>
                <a:latin typeface="微软雅黑" pitchFamily="34" charset="-122"/>
                <a:ea typeface="微软雅黑" pitchFamily="34" charset="-122"/>
              </a:rPr>
              <a:t>点击添加文本</a:t>
            </a:r>
          </a:p>
          <a:p>
            <a:endParaRPr lang="en-GB" sz="2000" b="1" dirty="0">
              <a:solidFill>
                <a:schemeClr val="bg1"/>
              </a:solidFill>
            </a:endParaRPr>
          </a:p>
        </p:txBody>
      </p:sp>
      <p:sp>
        <p:nvSpPr>
          <p:cNvPr id="83" name="Rectangle 24"/>
          <p:cNvSpPr/>
          <p:nvPr/>
        </p:nvSpPr>
        <p:spPr>
          <a:xfrm>
            <a:off x="8019063" y="2102280"/>
            <a:ext cx="3875315" cy="543867"/>
          </a:xfrm>
          <a:prstGeom prst="rect">
            <a:avLst/>
          </a:prstGeom>
        </p:spPr>
        <p:txBody>
          <a:bodyPr wrap="square">
            <a:spAutoFit/>
          </a:bodyPr>
          <a:lstStyle/>
          <a:p>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chemeClr val="bg1"/>
              </a:solidFill>
              <a:latin typeface="微软雅黑" pitchFamily="34" charset="-122"/>
              <a:ea typeface="微软雅黑" pitchFamily="34" charset="-122"/>
            </a:endParaRPr>
          </a:p>
        </p:txBody>
      </p:sp>
      <p:sp>
        <p:nvSpPr>
          <p:cNvPr id="26" name="TextBox 25"/>
          <p:cNvSpPr txBox="1"/>
          <p:nvPr/>
        </p:nvSpPr>
        <p:spPr>
          <a:xfrm>
            <a:off x="8019065" y="2830101"/>
            <a:ext cx="1829347" cy="728341"/>
          </a:xfrm>
          <a:prstGeom prst="rect">
            <a:avLst/>
          </a:prstGeom>
          <a:noFill/>
        </p:spPr>
        <p:txBody>
          <a:bodyPr wrap="none" rtlCol="0">
            <a:spAutoFit/>
          </a:bodyPr>
          <a:lstStyle/>
          <a:p>
            <a:r>
              <a:rPr lang="zh-CN" altLang="en-US" sz="2133" b="1" dirty="0">
                <a:solidFill>
                  <a:schemeClr val="bg1"/>
                </a:solidFill>
                <a:latin typeface="微软雅黑" pitchFamily="34" charset="-122"/>
                <a:ea typeface="微软雅黑" pitchFamily="34" charset="-122"/>
              </a:rPr>
              <a:t>点击添加文本</a:t>
            </a:r>
          </a:p>
          <a:p>
            <a:endParaRPr lang="en-GB" sz="2000" b="1" dirty="0">
              <a:solidFill>
                <a:schemeClr val="bg1"/>
              </a:solidFill>
            </a:endParaRPr>
          </a:p>
        </p:txBody>
      </p:sp>
      <p:sp>
        <p:nvSpPr>
          <p:cNvPr id="27" name="Rectangle 24"/>
          <p:cNvSpPr/>
          <p:nvPr/>
        </p:nvSpPr>
        <p:spPr>
          <a:xfrm>
            <a:off x="8019063" y="3231572"/>
            <a:ext cx="3875315" cy="543867"/>
          </a:xfrm>
          <a:prstGeom prst="rect">
            <a:avLst/>
          </a:prstGeom>
        </p:spPr>
        <p:txBody>
          <a:bodyPr wrap="square">
            <a:spAutoFit/>
          </a:bodyPr>
          <a:lstStyle/>
          <a:p>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chemeClr val="bg1"/>
              </a:solidFill>
              <a:latin typeface="微软雅黑" pitchFamily="34" charset="-122"/>
              <a:ea typeface="微软雅黑" pitchFamily="34" charset="-122"/>
            </a:endParaRPr>
          </a:p>
        </p:txBody>
      </p:sp>
      <p:sp>
        <p:nvSpPr>
          <p:cNvPr id="28" name="TextBox 27"/>
          <p:cNvSpPr txBox="1"/>
          <p:nvPr/>
        </p:nvSpPr>
        <p:spPr>
          <a:xfrm>
            <a:off x="8019065" y="4008641"/>
            <a:ext cx="1829347" cy="728341"/>
          </a:xfrm>
          <a:prstGeom prst="rect">
            <a:avLst/>
          </a:prstGeom>
          <a:noFill/>
        </p:spPr>
        <p:txBody>
          <a:bodyPr wrap="none" rtlCol="0">
            <a:spAutoFit/>
          </a:bodyPr>
          <a:lstStyle/>
          <a:p>
            <a:r>
              <a:rPr lang="zh-CN" altLang="en-US" sz="2133" b="1" dirty="0">
                <a:solidFill>
                  <a:schemeClr val="bg1"/>
                </a:solidFill>
                <a:latin typeface="微软雅黑" pitchFamily="34" charset="-122"/>
                <a:ea typeface="微软雅黑" pitchFamily="34" charset="-122"/>
              </a:rPr>
              <a:t>点击添加文本</a:t>
            </a:r>
          </a:p>
          <a:p>
            <a:endParaRPr lang="en-GB" sz="2000" b="1" dirty="0">
              <a:solidFill>
                <a:schemeClr val="bg1"/>
              </a:solidFill>
            </a:endParaRPr>
          </a:p>
        </p:txBody>
      </p:sp>
      <p:sp>
        <p:nvSpPr>
          <p:cNvPr id="29" name="Rectangle 24"/>
          <p:cNvSpPr/>
          <p:nvPr/>
        </p:nvSpPr>
        <p:spPr>
          <a:xfrm>
            <a:off x="8019063" y="4410112"/>
            <a:ext cx="3875315" cy="543867"/>
          </a:xfrm>
          <a:prstGeom prst="rect">
            <a:avLst/>
          </a:prstGeom>
        </p:spPr>
        <p:txBody>
          <a:bodyPr wrap="square">
            <a:spAutoFit/>
          </a:bodyPr>
          <a:lstStyle/>
          <a:p>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chemeClr val="bg1"/>
              </a:solidFill>
              <a:latin typeface="微软雅黑" pitchFamily="34" charset="-122"/>
              <a:ea typeface="微软雅黑" pitchFamily="34" charset="-122"/>
            </a:endParaRPr>
          </a:p>
        </p:txBody>
      </p:sp>
      <p:sp>
        <p:nvSpPr>
          <p:cNvPr id="23" name="矩形 22"/>
          <p:cNvSpPr/>
          <p:nvPr/>
        </p:nvSpPr>
        <p:spPr>
          <a:xfrm>
            <a:off x="1718647" y="1852431"/>
            <a:ext cx="4442995" cy="2747152"/>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4" name="矩形 23"/>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4</a:t>
            </a:r>
            <a:r>
              <a:rPr lang="zh-CN" altLang="en-US" sz="3600" b="1" dirty="0">
                <a:solidFill>
                  <a:srgbClr val="FFFFFF"/>
                </a:solidFill>
                <a:latin typeface="+mn-ea"/>
                <a:cs typeface="+mn-ea"/>
              </a:rPr>
              <a:t>工作不足之处</a:t>
            </a: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1614809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p:cTn id="16" dur="500" fill="hold"/>
                                        <p:tgtEl>
                                          <p:spTgt spid="78"/>
                                        </p:tgtEl>
                                        <p:attrNameLst>
                                          <p:attrName>ppt_w</p:attrName>
                                        </p:attrNameLst>
                                      </p:cBhvr>
                                      <p:tavLst>
                                        <p:tav tm="0">
                                          <p:val>
                                            <p:fltVal val="0"/>
                                          </p:val>
                                        </p:tav>
                                        <p:tav tm="100000">
                                          <p:val>
                                            <p:strVal val="#ppt_w"/>
                                          </p:val>
                                        </p:tav>
                                      </p:tavLst>
                                    </p:anim>
                                    <p:anim calcmode="lin" valueType="num">
                                      <p:cBhvr>
                                        <p:cTn id="17" dur="500" fill="hold"/>
                                        <p:tgtEl>
                                          <p:spTgt spid="78"/>
                                        </p:tgtEl>
                                        <p:attrNameLst>
                                          <p:attrName>ppt_h</p:attrName>
                                        </p:attrNameLst>
                                      </p:cBhvr>
                                      <p:tavLst>
                                        <p:tav tm="0">
                                          <p:val>
                                            <p:fltVal val="0"/>
                                          </p:val>
                                        </p:tav>
                                        <p:tav tm="100000">
                                          <p:val>
                                            <p:strVal val="#ppt_h"/>
                                          </p:val>
                                        </p:tav>
                                      </p:tavLst>
                                    </p:anim>
                                    <p:animEffect transition="in" filter="fade">
                                      <p:cBhvr>
                                        <p:cTn id="18" dur="500"/>
                                        <p:tgtEl>
                                          <p:spTgt spid="7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69"/>
                                        </p:tgtEl>
                                        <p:attrNameLst>
                                          <p:attrName>style.visibility</p:attrName>
                                        </p:attrNameLst>
                                      </p:cBhvr>
                                      <p:to>
                                        <p:strVal val="visible"/>
                                      </p:to>
                                    </p:set>
                                    <p:anim calcmode="lin" valueType="num">
                                      <p:cBhvr>
                                        <p:cTn id="22" dur="500" fill="hold"/>
                                        <p:tgtEl>
                                          <p:spTgt spid="69"/>
                                        </p:tgtEl>
                                        <p:attrNameLst>
                                          <p:attrName>ppt_w</p:attrName>
                                        </p:attrNameLst>
                                      </p:cBhvr>
                                      <p:tavLst>
                                        <p:tav tm="0">
                                          <p:val>
                                            <p:fltVal val="0"/>
                                          </p:val>
                                        </p:tav>
                                        <p:tav tm="100000">
                                          <p:val>
                                            <p:strVal val="#ppt_w"/>
                                          </p:val>
                                        </p:tav>
                                      </p:tavLst>
                                    </p:anim>
                                    <p:anim calcmode="lin" valueType="num">
                                      <p:cBhvr>
                                        <p:cTn id="23" dur="500" fill="hold"/>
                                        <p:tgtEl>
                                          <p:spTgt spid="69"/>
                                        </p:tgtEl>
                                        <p:attrNameLst>
                                          <p:attrName>ppt_h</p:attrName>
                                        </p:attrNameLst>
                                      </p:cBhvr>
                                      <p:tavLst>
                                        <p:tav tm="0">
                                          <p:val>
                                            <p:fltVal val="0"/>
                                          </p:val>
                                        </p:tav>
                                        <p:tav tm="100000">
                                          <p:val>
                                            <p:strVal val="#ppt_h"/>
                                          </p:val>
                                        </p:tav>
                                      </p:tavLst>
                                    </p:anim>
                                    <p:animEffect transition="in" filter="fade">
                                      <p:cBhvr>
                                        <p:cTn id="24" dur="500"/>
                                        <p:tgtEl>
                                          <p:spTgt spid="69"/>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p:cTn id="28" dur="500" fill="hold"/>
                                        <p:tgtEl>
                                          <p:spTgt spid="72"/>
                                        </p:tgtEl>
                                        <p:attrNameLst>
                                          <p:attrName>ppt_w</p:attrName>
                                        </p:attrNameLst>
                                      </p:cBhvr>
                                      <p:tavLst>
                                        <p:tav tm="0">
                                          <p:val>
                                            <p:fltVal val="0"/>
                                          </p:val>
                                        </p:tav>
                                        <p:tav tm="100000">
                                          <p:val>
                                            <p:strVal val="#ppt_w"/>
                                          </p:val>
                                        </p:tav>
                                      </p:tavLst>
                                    </p:anim>
                                    <p:anim calcmode="lin" valueType="num">
                                      <p:cBhvr>
                                        <p:cTn id="29" dur="500" fill="hold"/>
                                        <p:tgtEl>
                                          <p:spTgt spid="72"/>
                                        </p:tgtEl>
                                        <p:attrNameLst>
                                          <p:attrName>ppt_h</p:attrName>
                                        </p:attrNameLst>
                                      </p:cBhvr>
                                      <p:tavLst>
                                        <p:tav tm="0">
                                          <p:val>
                                            <p:fltVal val="0"/>
                                          </p:val>
                                        </p:tav>
                                        <p:tav tm="100000">
                                          <p:val>
                                            <p:strVal val="#ppt_h"/>
                                          </p:val>
                                        </p:tav>
                                      </p:tavLst>
                                    </p:anim>
                                    <p:animEffect transition="in" filter="fade">
                                      <p:cBhvr>
                                        <p:cTn id="30" dur="500"/>
                                        <p:tgtEl>
                                          <p:spTgt spid="72"/>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left)">
                                      <p:cBhvr>
                                        <p:cTn id="34" dur="500"/>
                                        <p:tgtEl>
                                          <p:spTgt spid="8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3000"/>
                            </p:stCondLst>
                            <p:childTnLst>
                              <p:par>
                                <p:cTn id="51" presetID="22" presetClass="entr" presetSubtype="4"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26" grpId="0"/>
      <p:bldP spid="27" grpId="0"/>
      <p:bldP spid="28" grpId="0"/>
      <p:bldP spid="29" grpId="0"/>
      <p:bldP spid="23" grpId="0" animBg="1"/>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2"/>
          <p:cNvPicPr>
            <a:picLocks noChangeAspect="1"/>
          </p:cNvPicPr>
          <p:nvPr/>
        </p:nvPicPr>
        <p:blipFill rotWithShape="1">
          <a:blip r:embed="rId3" cstate="screen">
            <a:extLst>
              <a:ext uri="{28A0092B-C50C-407E-A947-70E740481C1C}">
                <a14:useLocalDpi xmlns:a14="http://schemas.microsoft.com/office/drawing/2010/main"/>
              </a:ext>
            </a:extLst>
          </a:blip>
          <a:srcRect l="35016" r="16077"/>
          <a:stretch>
            <a:fillRect/>
          </a:stretch>
        </p:blipFill>
        <p:spPr>
          <a:xfrm>
            <a:off x="4850582" y="1353048"/>
            <a:ext cx="2490839" cy="4769691"/>
          </a:xfrm>
          <a:prstGeom prst="rect">
            <a:avLst/>
          </a:prstGeom>
        </p:spPr>
      </p:pic>
      <p:sp>
        <p:nvSpPr>
          <p:cNvPr id="2" name="矩形 1"/>
          <p:cNvSpPr/>
          <p:nvPr/>
        </p:nvSpPr>
        <p:spPr>
          <a:xfrm>
            <a:off x="5085093" y="1951359"/>
            <a:ext cx="2016224" cy="350796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7" name="Group 41"/>
          <p:cNvGrpSpPr/>
          <p:nvPr/>
        </p:nvGrpSpPr>
        <p:grpSpPr>
          <a:xfrm>
            <a:off x="8115593" y="1727929"/>
            <a:ext cx="831273" cy="831273"/>
            <a:chOff x="8115591" y="1727927"/>
            <a:chExt cx="831273" cy="831273"/>
          </a:xfrm>
        </p:grpSpPr>
        <p:sp>
          <p:nvSpPr>
            <p:cNvPr id="88" name="Oval 12"/>
            <p:cNvSpPr/>
            <p:nvPr/>
          </p:nvSpPr>
          <p:spPr>
            <a:xfrm>
              <a:off x="8115591" y="1727927"/>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grpSp>
          <p:nvGrpSpPr>
            <p:cNvPr id="89" name="Group 14"/>
            <p:cNvGrpSpPr/>
            <p:nvPr/>
          </p:nvGrpSpPr>
          <p:grpSpPr>
            <a:xfrm>
              <a:off x="8338661" y="1951357"/>
              <a:ext cx="383755" cy="384412"/>
              <a:chOff x="9145588" y="4435475"/>
              <a:chExt cx="464344" cy="465138"/>
            </a:xfrm>
            <a:solidFill>
              <a:schemeClr val="bg2"/>
            </a:solidFill>
          </p:grpSpPr>
          <p:sp>
            <p:nvSpPr>
              <p:cNvPr id="9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9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grpSp>
      </p:grpSp>
      <p:grpSp>
        <p:nvGrpSpPr>
          <p:cNvPr id="99" name="Group 43"/>
          <p:cNvGrpSpPr/>
          <p:nvPr/>
        </p:nvGrpSpPr>
        <p:grpSpPr>
          <a:xfrm>
            <a:off x="3334297" y="4036514"/>
            <a:ext cx="831273" cy="831273"/>
            <a:chOff x="3245823" y="3429000"/>
            <a:chExt cx="831273" cy="831273"/>
          </a:xfrm>
        </p:grpSpPr>
        <p:sp>
          <p:nvSpPr>
            <p:cNvPr id="100" name="Oval 11"/>
            <p:cNvSpPr/>
            <p:nvPr/>
          </p:nvSpPr>
          <p:spPr>
            <a:xfrm>
              <a:off x="3245823" y="3429000"/>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endParaRPr>
            </a:p>
          </p:txBody>
        </p:sp>
        <p:grpSp>
          <p:nvGrpSpPr>
            <p:cNvPr id="101" name="Group 24"/>
            <p:cNvGrpSpPr/>
            <p:nvPr/>
          </p:nvGrpSpPr>
          <p:grpSpPr>
            <a:xfrm>
              <a:off x="3541739" y="3652429"/>
              <a:ext cx="263709" cy="384412"/>
              <a:chOff x="3582988" y="3510757"/>
              <a:chExt cx="319088" cy="465138"/>
            </a:xfrm>
            <a:solidFill>
              <a:schemeClr val="bg2"/>
            </a:solidFill>
          </p:grpSpPr>
          <p:sp>
            <p:nvSpPr>
              <p:cNvPr id="10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olidFill>
                    <a:schemeClr val="bg1"/>
                  </a:solidFill>
                  <a:sym typeface="Gill Sans" charset="0"/>
                </a:endParaRPr>
              </a:p>
            </p:txBody>
          </p:sp>
          <p:sp>
            <p:nvSpPr>
              <p:cNvPr id="10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olidFill>
                    <a:schemeClr val="bg1"/>
                  </a:solidFill>
                  <a:sym typeface="Gill Sans" charset="0"/>
                </a:endParaRPr>
              </a:p>
            </p:txBody>
          </p:sp>
        </p:grpSp>
      </p:grpSp>
      <p:grpSp>
        <p:nvGrpSpPr>
          <p:cNvPr id="104" name="Group 42"/>
          <p:cNvGrpSpPr/>
          <p:nvPr/>
        </p:nvGrpSpPr>
        <p:grpSpPr>
          <a:xfrm>
            <a:off x="8115593" y="3926779"/>
            <a:ext cx="831273" cy="831273"/>
            <a:chOff x="8114903" y="3428999"/>
            <a:chExt cx="831273" cy="831273"/>
          </a:xfrm>
        </p:grpSpPr>
        <p:sp>
          <p:nvSpPr>
            <p:cNvPr id="105" name="Oval 13"/>
            <p:cNvSpPr/>
            <p:nvPr/>
          </p:nvSpPr>
          <p:spPr>
            <a:xfrm>
              <a:off x="8114903" y="3428999"/>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grpSp>
          <p:nvGrpSpPr>
            <p:cNvPr id="106" name="Group 27"/>
            <p:cNvGrpSpPr/>
            <p:nvPr/>
          </p:nvGrpSpPr>
          <p:grpSpPr>
            <a:xfrm>
              <a:off x="8337871" y="3678854"/>
              <a:ext cx="384412" cy="323405"/>
              <a:chOff x="5368132" y="2625725"/>
              <a:chExt cx="465138" cy="391319"/>
            </a:xfrm>
            <a:solidFill>
              <a:schemeClr val="bg2"/>
            </a:solidFill>
          </p:grpSpPr>
          <p:sp>
            <p:nvSpPr>
              <p:cNvPr id="10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rgbClr val="FFFFFF"/>
                  </a:solidFill>
                  <a:effectLst>
                    <a:outerShdw blurRad="38100" dist="38100" dir="2700000" algn="tl">
                      <a:srgbClr val="000000"/>
                    </a:outerShdw>
                  </a:effectLst>
                  <a:latin typeface="Gill Sans" charset="0"/>
                  <a:sym typeface="Gill Sans" charset="0"/>
                </a:endParaRPr>
              </a:p>
            </p:txBody>
          </p:sp>
          <p:sp>
            <p:nvSpPr>
              <p:cNvPr id="10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rgbClr val="FFFFFF"/>
                  </a:solidFill>
                  <a:effectLst>
                    <a:outerShdw blurRad="38100" dist="38100" dir="2700000" algn="tl">
                      <a:srgbClr val="000000"/>
                    </a:outerShdw>
                  </a:effectLst>
                  <a:latin typeface="Gill Sans" charset="0"/>
                  <a:sym typeface="Gill Sans" charset="0"/>
                </a:endParaRPr>
              </a:p>
            </p:txBody>
          </p:sp>
          <p:sp>
            <p:nvSpPr>
              <p:cNvPr id="10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1467">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10" name="Group 3"/>
          <p:cNvGrpSpPr/>
          <p:nvPr/>
        </p:nvGrpSpPr>
        <p:grpSpPr>
          <a:xfrm>
            <a:off x="3245825" y="1727929"/>
            <a:ext cx="831273" cy="831273"/>
            <a:chOff x="3245823" y="1727927"/>
            <a:chExt cx="831273" cy="831273"/>
          </a:xfrm>
        </p:grpSpPr>
        <p:sp>
          <p:nvSpPr>
            <p:cNvPr id="111" name="Oval 10"/>
            <p:cNvSpPr/>
            <p:nvPr/>
          </p:nvSpPr>
          <p:spPr>
            <a:xfrm>
              <a:off x="3245823" y="1727927"/>
              <a:ext cx="831273" cy="831273"/>
            </a:xfrm>
            <a:prstGeom prst="ellipse">
              <a:avLst/>
            </a:prstGeom>
            <a:gradFill flip="none" rotWithShape="1">
              <a:gsLst>
                <a:gs pos="0">
                  <a:schemeClr val="bg1">
                    <a:lumMod val="95000"/>
                  </a:schemeClr>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rgbClr val="000000"/>
                </a:solidFill>
              </a:endParaRPr>
            </a:p>
          </p:txBody>
        </p:sp>
        <p:grpSp>
          <p:nvGrpSpPr>
            <p:cNvPr id="112" name="Group 31"/>
            <p:cNvGrpSpPr/>
            <p:nvPr/>
          </p:nvGrpSpPr>
          <p:grpSpPr>
            <a:xfrm>
              <a:off x="3469581" y="1949424"/>
              <a:ext cx="383755" cy="383755"/>
              <a:chOff x="4439444" y="1652588"/>
              <a:chExt cx="464344" cy="464344"/>
            </a:xfrm>
            <a:solidFill>
              <a:schemeClr val="bg2"/>
            </a:solidFill>
          </p:grpSpPr>
          <p:sp>
            <p:nvSpPr>
              <p:cNvPr id="11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11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sp>
            <p:nvSpPr>
              <p:cNvPr id="11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87B0C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228594" fontAlgn="base" hangingPunct="0">
                  <a:spcBef>
                    <a:spcPct val="0"/>
                  </a:spcBef>
                  <a:spcAft>
                    <a:spcPct val="0"/>
                  </a:spcAft>
                </a:pPr>
                <a:endParaRPr lang="en-US" sz="2400">
                  <a:sym typeface="Gill Sans" charset="0"/>
                </a:endParaRPr>
              </a:p>
            </p:txBody>
          </p:sp>
        </p:grpSp>
      </p:grpSp>
      <p:sp>
        <p:nvSpPr>
          <p:cNvPr id="49" name="TextBox 48"/>
          <p:cNvSpPr txBox="1"/>
          <p:nvPr/>
        </p:nvSpPr>
        <p:spPr>
          <a:xfrm>
            <a:off x="9036083" y="1604798"/>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50" name="TextBox 49"/>
          <p:cNvSpPr txBox="1"/>
          <p:nvPr/>
        </p:nvSpPr>
        <p:spPr>
          <a:xfrm>
            <a:off x="9036083" y="1918813"/>
            <a:ext cx="2436515"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a:t>
            </a:r>
            <a:r>
              <a:rPr lang="zh-CN" altLang="en-US" sz="1200" dirty="0" smtClean="0">
                <a:solidFill>
                  <a:schemeClr val="bg1"/>
                </a:solidFill>
                <a:latin typeface="微软雅黑" pitchFamily="34" charset="-122"/>
                <a:ea typeface="微软雅黑" pitchFamily="34" charset="-122"/>
              </a:rPr>
              <a:t>精炼</a:t>
            </a:r>
            <a:endParaRPr lang="en-US" altLang="zh-CN" sz="1200" dirty="0">
              <a:solidFill>
                <a:schemeClr val="bg1"/>
              </a:solidFill>
              <a:latin typeface="微软雅黑" pitchFamily="34" charset="-122"/>
              <a:ea typeface="微软雅黑" pitchFamily="34" charset="-122"/>
            </a:endParaRPr>
          </a:p>
        </p:txBody>
      </p:sp>
      <p:sp>
        <p:nvSpPr>
          <p:cNvPr id="51" name="TextBox 50"/>
          <p:cNvSpPr txBox="1"/>
          <p:nvPr/>
        </p:nvSpPr>
        <p:spPr>
          <a:xfrm>
            <a:off x="9036771" y="3822326"/>
            <a:ext cx="1415772" cy="338554"/>
          </a:xfrm>
          <a:prstGeom prst="rect">
            <a:avLst/>
          </a:prstGeom>
          <a:noFill/>
        </p:spPr>
        <p:txBody>
          <a:bodyPr wrap="none" rtlCol="0">
            <a:spAutoFit/>
          </a:bodyPr>
          <a:lstStyle/>
          <a:p>
            <a:r>
              <a:rPr lang="zh-CN" altLang="en-US" sz="1600" b="1" dirty="0">
                <a:solidFill>
                  <a:schemeClr val="bg1"/>
                </a:solidFill>
                <a:latin typeface="微软雅黑" pitchFamily="34" charset="-122"/>
                <a:ea typeface="微软雅黑" pitchFamily="34" charset="-122"/>
              </a:rPr>
              <a:t>点击添加文本</a:t>
            </a:r>
          </a:p>
        </p:txBody>
      </p:sp>
      <p:sp>
        <p:nvSpPr>
          <p:cNvPr id="52" name="TextBox 51"/>
          <p:cNvSpPr txBox="1"/>
          <p:nvPr/>
        </p:nvSpPr>
        <p:spPr>
          <a:xfrm>
            <a:off x="9036771" y="4136341"/>
            <a:ext cx="2436515"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点击输入具体内容点击输入简要文本内容，文字内容需概况</a:t>
            </a:r>
            <a:r>
              <a:rPr lang="zh-CN" altLang="en-US" sz="1200" dirty="0" smtClean="0">
                <a:solidFill>
                  <a:schemeClr val="bg1"/>
                </a:solidFill>
                <a:latin typeface="微软雅黑" pitchFamily="34" charset="-122"/>
                <a:ea typeface="微软雅黑" pitchFamily="34" charset="-122"/>
              </a:rPr>
              <a:t>精炼</a:t>
            </a:r>
            <a:endParaRPr lang="en-US" altLang="zh-CN" sz="1200" dirty="0">
              <a:solidFill>
                <a:schemeClr val="bg1"/>
              </a:solidFill>
              <a:latin typeface="微软雅黑" pitchFamily="34" charset="-122"/>
              <a:ea typeface="微软雅黑" pitchFamily="34" charset="-122"/>
            </a:endParaRPr>
          </a:p>
        </p:txBody>
      </p:sp>
      <p:sp>
        <p:nvSpPr>
          <p:cNvPr id="53" name="TextBox 52"/>
          <p:cNvSpPr txBox="1"/>
          <p:nvPr/>
        </p:nvSpPr>
        <p:spPr>
          <a:xfrm>
            <a:off x="1732607" y="3932061"/>
            <a:ext cx="1415772" cy="338554"/>
          </a:xfrm>
          <a:prstGeom prst="rect">
            <a:avLst/>
          </a:prstGeom>
          <a:noFill/>
        </p:spPr>
        <p:txBody>
          <a:bodyPr wrap="none" rtlCol="0">
            <a:spAutoFit/>
          </a:bodyPr>
          <a:lstStyle/>
          <a:p>
            <a:pPr algn="r"/>
            <a:r>
              <a:rPr lang="zh-CN" altLang="en-US" sz="1600" b="1" dirty="0">
                <a:solidFill>
                  <a:schemeClr val="bg1"/>
                </a:solidFill>
                <a:latin typeface="微软雅黑" pitchFamily="34" charset="-122"/>
                <a:ea typeface="微软雅黑" pitchFamily="34" charset="-122"/>
              </a:rPr>
              <a:t>点击添加文本</a:t>
            </a:r>
          </a:p>
        </p:txBody>
      </p:sp>
      <p:sp>
        <p:nvSpPr>
          <p:cNvPr id="54" name="TextBox 53"/>
          <p:cNvSpPr txBox="1"/>
          <p:nvPr/>
        </p:nvSpPr>
        <p:spPr>
          <a:xfrm>
            <a:off x="711864" y="4246076"/>
            <a:ext cx="2436515" cy="461665"/>
          </a:xfrm>
          <a:prstGeom prst="rect">
            <a:avLst/>
          </a:prstGeom>
          <a:noFill/>
        </p:spPr>
        <p:txBody>
          <a:bodyPr wrap="square" rtlCol="0">
            <a:spAutoFit/>
          </a:bodyPr>
          <a:lstStyle/>
          <a:p>
            <a:pPr algn="r"/>
            <a:r>
              <a:rPr lang="zh-CN" altLang="en-US" sz="1200" dirty="0">
                <a:solidFill>
                  <a:schemeClr val="bg1"/>
                </a:solidFill>
                <a:latin typeface="微软雅黑" pitchFamily="34" charset="-122"/>
                <a:ea typeface="微软雅黑" pitchFamily="34" charset="-122"/>
              </a:rPr>
              <a:t>点击输入具体内容点击输入简要文本内容，文字内容需概况</a:t>
            </a:r>
            <a:r>
              <a:rPr lang="zh-CN" altLang="en-US" sz="1200" dirty="0" smtClean="0">
                <a:solidFill>
                  <a:schemeClr val="bg1"/>
                </a:solidFill>
                <a:latin typeface="微软雅黑" pitchFamily="34" charset="-122"/>
                <a:ea typeface="微软雅黑" pitchFamily="34" charset="-122"/>
              </a:rPr>
              <a:t>精炼</a:t>
            </a:r>
            <a:endParaRPr lang="en-US" altLang="zh-CN" sz="1200" dirty="0">
              <a:solidFill>
                <a:schemeClr val="bg1"/>
              </a:solidFill>
              <a:latin typeface="微软雅黑" pitchFamily="34" charset="-122"/>
              <a:ea typeface="微软雅黑" pitchFamily="34" charset="-122"/>
            </a:endParaRPr>
          </a:p>
        </p:txBody>
      </p:sp>
      <p:sp>
        <p:nvSpPr>
          <p:cNvPr id="55" name="TextBox 54"/>
          <p:cNvSpPr txBox="1"/>
          <p:nvPr/>
        </p:nvSpPr>
        <p:spPr>
          <a:xfrm>
            <a:off x="1644135" y="1669964"/>
            <a:ext cx="1415772" cy="338554"/>
          </a:xfrm>
          <a:prstGeom prst="rect">
            <a:avLst/>
          </a:prstGeom>
          <a:noFill/>
        </p:spPr>
        <p:txBody>
          <a:bodyPr wrap="none" rtlCol="0">
            <a:spAutoFit/>
          </a:bodyPr>
          <a:lstStyle/>
          <a:p>
            <a:pPr algn="r"/>
            <a:r>
              <a:rPr lang="zh-CN" altLang="en-US" sz="1600" b="1" dirty="0">
                <a:solidFill>
                  <a:schemeClr val="bg1"/>
                </a:solidFill>
                <a:latin typeface="微软雅黑" pitchFamily="34" charset="-122"/>
                <a:ea typeface="微软雅黑" pitchFamily="34" charset="-122"/>
              </a:rPr>
              <a:t>点击添加文本</a:t>
            </a:r>
          </a:p>
        </p:txBody>
      </p:sp>
      <p:sp>
        <p:nvSpPr>
          <p:cNvPr id="56" name="TextBox 55"/>
          <p:cNvSpPr txBox="1"/>
          <p:nvPr/>
        </p:nvSpPr>
        <p:spPr>
          <a:xfrm>
            <a:off x="623392" y="1983979"/>
            <a:ext cx="2436515" cy="461665"/>
          </a:xfrm>
          <a:prstGeom prst="rect">
            <a:avLst/>
          </a:prstGeom>
          <a:noFill/>
        </p:spPr>
        <p:txBody>
          <a:bodyPr wrap="square" rtlCol="0">
            <a:spAutoFit/>
          </a:bodyPr>
          <a:lstStyle/>
          <a:p>
            <a:pPr algn="r"/>
            <a:r>
              <a:rPr lang="zh-CN" altLang="en-US" sz="1200" dirty="0">
                <a:solidFill>
                  <a:schemeClr val="bg1"/>
                </a:solidFill>
                <a:latin typeface="微软雅黑" pitchFamily="34" charset="-122"/>
                <a:ea typeface="微软雅黑" pitchFamily="34" charset="-122"/>
              </a:rPr>
              <a:t>点击输入具体内容点击输入简要文本内容，文字内容需概况</a:t>
            </a:r>
            <a:r>
              <a:rPr lang="zh-CN" altLang="en-US" sz="1200" dirty="0" smtClean="0">
                <a:solidFill>
                  <a:schemeClr val="bg1"/>
                </a:solidFill>
                <a:latin typeface="微软雅黑" pitchFamily="34" charset="-122"/>
                <a:ea typeface="微软雅黑" pitchFamily="34" charset="-122"/>
              </a:rPr>
              <a:t>精炼</a:t>
            </a:r>
            <a:endParaRPr lang="en-US" altLang="zh-CN" sz="1200" dirty="0">
              <a:solidFill>
                <a:schemeClr val="bg1"/>
              </a:solidFill>
              <a:latin typeface="微软雅黑" pitchFamily="34" charset="-122"/>
              <a:ea typeface="微软雅黑" pitchFamily="34" charset="-122"/>
            </a:endParaRPr>
          </a:p>
        </p:txBody>
      </p:sp>
      <p:sp>
        <p:nvSpPr>
          <p:cNvPr id="45" name="矩形 44"/>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4</a:t>
            </a:r>
            <a:r>
              <a:rPr lang="zh-CN" altLang="en-US" sz="3600" b="1" dirty="0">
                <a:solidFill>
                  <a:srgbClr val="FFFFFF"/>
                </a:solidFill>
                <a:latin typeface="+mn-ea"/>
                <a:cs typeface="+mn-ea"/>
              </a:rPr>
              <a:t>工作不足之处</a:t>
            </a:r>
          </a:p>
        </p:txBody>
      </p:sp>
      <p:sp>
        <p:nvSpPr>
          <p:cNvPr id="46" name="文本框 4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3956139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 calcmode="lin" valueType="num">
                                      <p:cBhvr>
                                        <p:cTn id="11" dur="500" fill="hold"/>
                                        <p:tgtEl>
                                          <p:spTgt spid="110"/>
                                        </p:tgtEl>
                                        <p:attrNameLst>
                                          <p:attrName>ppt_w</p:attrName>
                                        </p:attrNameLst>
                                      </p:cBhvr>
                                      <p:tavLst>
                                        <p:tav tm="0">
                                          <p:val>
                                            <p:fltVal val="0"/>
                                          </p:val>
                                        </p:tav>
                                        <p:tav tm="100000">
                                          <p:val>
                                            <p:strVal val="#ppt_w"/>
                                          </p:val>
                                        </p:tav>
                                      </p:tavLst>
                                    </p:anim>
                                    <p:anim calcmode="lin" valueType="num">
                                      <p:cBhvr>
                                        <p:cTn id="12" dur="500" fill="hold"/>
                                        <p:tgtEl>
                                          <p:spTgt spid="110"/>
                                        </p:tgtEl>
                                        <p:attrNameLst>
                                          <p:attrName>ppt_h</p:attrName>
                                        </p:attrNameLst>
                                      </p:cBhvr>
                                      <p:tavLst>
                                        <p:tav tm="0">
                                          <p:val>
                                            <p:fltVal val="0"/>
                                          </p:val>
                                        </p:tav>
                                        <p:tav tm="100000">
                                          <p:val>
                                            <p:strVal val="#ppt_h"/>
                                          </p:val>
                                        </p:tav>
                                      </p:tavLst>
                                    </p:anim>
                                    <p:animEffect transition="in" filter="fade">
                                      <p:cBhvr>
                                        <p:cTn id="13" dur="500"/>
                                        <p:tgtEl>
                                          <p:spTgt spid="110"/>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down)">
                                      <p:cBhvr>
                                        <p:cTn id="17" dur="500"/>
                                        <p:tgtEl>
                                          <p:spTgt spid="5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500"/>
                                        <p:tgtEl>
                                          <p:spTgt spid="56"/>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p:cTn id="24" dur="500" fill="hold"/>
                                        <p:tgtEl>
                                          <p:spTgt spid="99"/>
                                        </p:tgtEl>
                                        <p:attrNameLst>
                                          <p:attrName>ppt_w</p:attrName>
                                        </p:attrNameLst>
                                      </p:cBhvr>
                                      <p:tavLst>
                                        <p:tav tm="0">
                                          <p:val>
                                            <p:fltVal val="0"/>
                                          </p:val>
                                        </p:tav>
                                        <p:tav tm="100000">
                                          <p:val>
                                            <p:strVal val="#ppt_w"/>
                                          </p:val>
                                        </p:tav>
                                      </p:tavLst>
                                    </p:anim>
                                    <p:anim calcmode="lin" valueType="num">
                                      <p:cBhvr>
                                        <p:cTn id="25" dur="500" fill="hold"/>
                                        <p:tgtEl>
                                          <p:spTgt spid="99"/>
                                        </p:tgtEl>
                                        <p:attrNameLst>
                                          <p:attrName>ppt_h</p:attrName>
                                        </p:attrNameLst>
                                      </p:cBhvr>
                                      <p:tavLst>
                                        <p:tav tm="0">
                                          <p:val>
                                            <p:fltVal val="0"/>
                                          </p:val>
                                        </p:tav>
                                        <p:tav tm="100000">
                                          <p:val>
                                            <p:strVal val="#ppt_h"/>
                                          </p:val>
                                        </p:tav>
                                      </p:tavLst>
                                    </p:anim>
                                    <p:animEffect transition="in" filter="fade">
                                      <p:cBhvr>
                                        <p:cTn id="26" dur="500"/>
                                        <p:tgtEl>
                                          <p:spTgt spid="99"/>
                                        </p:tgtEl>
                                      </p:cBhvr>
                                    </p:animEffect>
                                  </p:childTnLst>
                                </p:cTn>
                              </p:par>
                            </p:childTnLst>
                          </p:cTn>
                        </p:par>
                        <p:par>
                          <p:cTn id="27" fill="hold">
                            <p:stCondLst>
                              <p:cond delay="2000"/>
                            </p:stCondLst>
                            <p:childTnLst>
                              <p:par>
                                <p:cTn id="28" presetID="22" presetClass="entr" presetSubtype="2"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right)">
                                      <p:cBhvr>
                                        <p:cTn id="30" dur="500"/>
                                        <p:tgtEl>
                                          <p:spTgt spid="53"/>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right)">
                                      <p:cBhvr>
                                        <p:cTn id="33" dur="500"/>
                                        <p:tgtEl>
                                          <p:spTgt spid="5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fltVal val="0"/>
                                          </p:val>
                                        </p:tav>
                                        <p:tav tm="100000">
                                          <p:val>
                                            <p:strVal val="#ppt_w"/>
                                          </p:val>
                                        </p:tav>
                                      </p:tavLst>
                                    </p:anim>
                                    <p:anim calcmode="lin" valueType="num">
                                      <p:cBhvr>
                                        <p:cTn id="38" dur="500" fill="hold"/>
                                        <p:tgtEl>
                                          <p:spTgt spid="87"/>
                                        </p:tgtEl>
                                        <p:attrNameLst>
                                          <p:attrName>ppt_h</p:attrName>
                                        </p:attrNameLst>
                                      </p:cBhvr>
                                      <p:tavLst>
                                        <p:tav tm="0">
                                          <p:val>
                                            <p:fltVal val="0"/>
                                          </p:val>
                                        </p:tav>
                                        <p:tav tm="100000">
                                          <p:val>
                                            <p:strVal val="#ppt_h"/>
                                          </p:val>
                                        </p:tav>
                                      </p:tavLst>
                                    </p:anim>
                                    <p:animEffect transition="in" filter="fade">
                                      <p:cBhvr>
                                        <p:cTn id="39" dur="500"/>
                                        <p:tgtEl>
                                          <p:spTgt spid="87"/>
                                        </p:tgtEl>
                                      </p:cBhvr>
                                    </p:animEffect>
                                  </p:childTnLst>
                                </p:cTn>
                              </p:par>
                            </p:childTnLst>
                          </p:cTn>
                        </p:par>
                        <p:par>
                          <p:cTn id="40" fill="hold">
                            <p:stCondLst>
                              <p:cond delay="3000"/>
                            </p:stCondLst>
                            <p:childTnLst>
                              <p:par>
                                <p:cTn id="41" presetID="22" presetClass="entr" presetSubtype="4"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childTnLst>
                          </p:cTn>
                        </p:par>
                        <p:par>
                          <p:cTn id="47" fill="hold">
                            <p:stCondLst>
                              <p:cond delay="3500"/>
                            </p:stCondLst>
                            <p:childTnLst>
                              <p:par>
                                <p:cTn id="48" presetID="53" presetClass="entr" presetSubtype="16" fill="hold" nodeType="afterEffect">
                                  <p:stCondLst>
                                    <p:cond delay="0"/>
                                  </p:stCondLst>
                                  <p:childTnLst>
                                    <p:set>
                                      <p:cBhvr>
                                        <p:cTn id="49" dur="1" fill="hold">
                                          <p:stCondLst>
                                            <p:cond delay="0"/>
                                          </p:stCondLst>
                                        </p:cTn>
                                        <p:tgtEl>
                                          <p:spTgt spid="104"/>
                                        </p:tgtEl>
                                        <p:attrNameLst>
                                          <p:attrName>style.visibility</p:attrName>
                                        </p:attrNameLst>
                                      </p:cBhvr>
                                      <p:to>
                                        <p:strVal val="visible"/>
                                      </p:to>
                                    </p:set>
                                    <p:anim calcmode="lin" valueType="num">
                                      <p:cBhvr>
                                        <p:cTn id="50" dur="500" fill="hold"/>
                                        <p:tgtEl>
                                          <p:spTgt spid="104"/>
                                        </p:tgtEl>
                                        <p:attrNameLst>
                                          <p:attrName>ppt_w</p:attrName>
                                        </p:attrNameLst>
                                      </p:cBhvr>
                                      <p:tavLst>
                                        <p:tav tm="0">
                                          <p:val>
                                            <p:fltVal val="0"/>
                                          </p:val>
                                        </p:tav>
                                        <p:tav tm="100000">
                                          <p:val>
                                            <p:strVal val="#ppt_w"/>
                                          </p:val>
                                        </p:tav>
                                      </p:tavLst>
                                    </p:anim>
                                    <p:anim calcmode="lin" valueType="num">
                                      <p:cBhvr>
                                        <p:cTn id="51" dur="500" fill="hold"/>
                                        <p:tgtEl>
                                          <p:spTgt spid="104"/>
                                        </p:tgtEl>
                                        <p:attrNameLst>
                                          <p:attrName>ppt_h</p:attrName>
                                        </p:attrNameLst>
                                      </p:cBhvr>
                                      <p:tavLst>
                                        <p:tav tm="0">
                                          <p:val>
                                            <p:fltVal val="0"/>
                                          </p:val>
                                        </p:tav>
                                        <p:tav tm="100000">
                                          <p:val>
                                            <p:strVal val="#ppt_h"/>
                                          </p:val>
                                        </p:tav>
                                      </p:tavLst>
                                    </p:anim>
                                    <p:animEffect transition="in" filter="fade">
                                      <p:cBhvr>
                                        <p:cTn id="52" dur="500"/>
                                        <p:tgtEl>
                                          <p:spTgt spid="104"/>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down)">
                                      <p:cBhvr>
                                        <p:cTn id="56" dur="500"/>
                                        <p:tgtEl>
                                          <p:spTgt spid="51"/>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4500"/>
                            </p:stCondLst>
                            <p:childTnLst>
                              <p:par>
                                <p:cTn id="61" presetID="22" presetClass="entr" presetSubtype="4" fill="hold" grpId="0"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down)">
                                      <p:cBhvr>
                                        <p:cTn id="6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P spid="55" grpId="0"/>
      <p:bldP spid="56" grpId="0"/>
      <p:bldP spid="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val 65"/>
          <p:cNvSpPr>
            <a:spLocks noChangeArrowheads="1"/>
          </p:cNvSpPr>
          <p:nvPr/>
        </p:nvSpPr>
        <p:spPr bwMode="auto">
          <a:xfrm>
            <a:off x="3022388" y="6063490"/>
            <a:ext cx="5832648" cy="157183"/>
          </a:xfrm>
          <a:prstGeom prst="ellipse">
            <a:avLst/>
          </a:prstGeom>
          <a:gradFill rotWithShape="1">
            <a:gsLst>
              <a:gs pos="0">
                <a:srgbClr val="EEECE1">
                  <a:gamma/>
                  <a:shade val="46275"/>
                  <a:invGamma/>
                </a:srgbClr>
              </a:gs>
              <a:gs pos="100000">
                <a:srgbClr val="EEECE1">
                  <a:alpha val="0"/>
                </a:srgbClr>
              </a:gs>
            </a:gsLst>
            <a:path path="shape">
              <a:fillToRect l="50000" t="50000" r="50000" b="50000"/>
            </a:path>
          </a:gradFill>
          <a:ln w="9525">
            <a:noFill/>
            <a:round/>
          </a:ln>
          <a:effectLst/>
        </p:spPr>
        <p:txBody>
          <a:bodyPr wrap="none" lIns="91440" tIns="45720" rIns="91440" bIns="45720" anchor="ctr"/>
          <a:lstStyle/>
          <a:p>
            <a:pPr>
              <a:defRPr/>
            </a:pPr>
            <a:endParaRPr lang="zh-CN" altLang="en-US" sz="2400" kern="0">
              <a:solidFill>
                <a:schemeClr val="tx1">
                  <a:lumMod val="65000"/>
                  <a:lumOff val="35000"/>
                </a:schemeClr>
              </a:solidFill>
              <a:latin typeface="Arial" pitchFamily="34" charset="0"/>
              <a:ea typeface="宋体"/>
            </a:endParaRPr>
          </a:p>
        </p:txBody>
      </p:sp>
      <p:sp>
        <p:nvSpPr>
          <p:cNvPr id="164" name="矩形 12"/>
          <p:cNvSpPr/>
          <p:nvPr/>
        </p:nvSpPr>
        <p:spPr>
          <a:xfrm>
            <a:off x="3552834" y="2828450"/>
            <a:ext cx="4998652" cy="311081"/>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 name="connsiteX0-31" fmla="*/ 409962 w 4872574"/>
              <a:gd name="connsiteY0-32" fmla="*/ 0 h 582700"/>
              <a:gd name="connsiteX1-33" fmla="*/ 4872574 w 4872574"/>
              <a:gd name="connsiteY1-34" fmla="*/ 0 h 582700"/>
              <a:gd name="connsiteX2-35" fmla="*/ 4167725 w 4872574"/>
              <a:gd name="connsiteY2-36" fmla="*/ 582700 h 582700"/>
              <a:gd name="connsiteX3-37" fmla="*/ 0 w 4872574"/>
              <a:gd name="connsiteY3-38" fmla="*/ 571926 h 582700"/>
              <a:gd name="connsiteX4-39" fmla="*/ 409962 w 4872574"/>
              <a:gd name="connsiteY4-40" fmla="*/ 0 h 5827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4872574" h="582700">
                <a:moveTo>
                  <a:pt x="409962" y="0"/>
                </a:moveTo>
                <a:lnTo>
                  <a:pt x="4872574" y="0"/>
                </a:lnTo>
                <a:lnTo>
                  <a:pt x="4167725" y="582700"/>
                </a:lnTo>
                <a:lnTo>
                  <a:pt x="0" y="571926"/>
                </a:lnTo>
                <a:lnTo>
                  <a:pt x="409962" y="0"/>
                </a:lnTo>
                <a:close/>
              </a:path>
            </a:pathLst>
          </a:custGeom>
          <a:solidFill>
            <a:schemeClr val="bg2"/>
          </a:solidFill>
          <a:ln w="25400" cap="flat" cmpd="sng" algn="ctr">
            <a:noFill/>
            <a:prstDash val="solid"/>
          </a:ln>
          <a:effectLst/>
        </p:spPr>
        <p:txBody>
          <a:bodyPr rtlCol="0" anchor="ctr"/>
          <a:lstStyle/>
          <a:p>
            <a:pPr algn="ctr">
              <a:defRPr/>
            </a:pPr>
            <a:endParaRPr lang="zh-CN" altLang="en-US" sz="2400" kern="0">
              <a:solidFill>
                <a:schemeClr val="tx1">
                  <a:lumMod val="65000"/>
                  <a:lumOff val="35000"/>
                </a:schemeClr>
              </a:solidFill>
              <a:latin typeface="Calibri"/>
              <a:ea typeface="宋体"/>
            </a:endParaRPr>
          </a:p>
        </p:txBody>
      </p:sp>
      <p:sp>
        <p:nvSpPr>
          <p:cNvPr id="165" name="矩形 4"/>
          <p:cNvSpPr/>
          <p:nvPr/>
        </p:nvSpPr>
        <p:spPr>
          <a:xfrm>
            <a:off x="3432215" y="3128565"/>
            <a:ext cx="5327571" cy="1357612"/>
          </a:xfrm>
          <a:custGeom>
            <a:avLst/>
            <a:gdLst/>
            <a:ahLst/>
            <a:cxnLst/>
            <a:rect l="l" t="t" r="r" b="b"/>
            <a:pathLst>
              <a:path w="6479700" h="1651206">
                <a:moveTo>
                  <a:pt x="136084" y="0"/>
                </a:moveTo>
                <a:lnTo>
                  <a:pt x="6343617" y="0"/>
                </a:lnTo>
                <a:cubicBezTo>
                  <a:pt x="6432372" y="294354"/>
                  <a:pt x="6479700" y="606510"/>
                  <a:pt x="6479700" y="929719"/>
                </a:cubicBezTo>
                <a:cubicBezTo>
                  <a:pt x="6479700" y="1177787"/>
                  <a:pt x="6451820" y="1419344"/>
                  <a:pt x="6398058" y="1651206"/>
                </a:cubicBezTo>
                <a:lnTo>
                  <a:pt x="81642" y="1651206"/>
                </a:lnTo>
                <a:cubicBezTo>
                  <a:pt x="27880" y="1419344"/>
                  <a:pt x="0" y="1177787"/>
                  <a:pt x="0" y="929719"/>
                </a:cubicBezTo>
                <a:cubicBezTo>
                  <a:pt x="0" y="606510"/>
                  <a:pt x="47328" y="294354"/>
                  <a:pt x="136084" y="0"/>
                </a:cubicBezTo>
                <a:close/>
              </a:path>
            </a:pathLst>
          </a:custGeom>
          <a:solidFill>
            <a:schemeClr val="bg1"/>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defRPr/>
            </a:pPr>
            <a:endParaRPr lang="zh-CN" altLang="en-US" sz="2400" kern="0">
              <a:solidFill>
                <a:schemeClr val="tx1">
                  <a:lumMod val="65000"/>
                  <a:lumOff val="35000"/>
                </a:schemeClr>
              </a:solidFill>
              <a:latin typeface="Calibri"/>
              <a:ea typeface="宋体"/>
            </a:endParaRPr>
          </a:p>
        </p:txBody>
      </p:sp>
      <p:sp>
        <p:nvSpPr>
          <p:cNvPr id="166" name="矩形 12"/>
          <p:cNvSpPr/>
          <p:nvPr/>
        </p:nvSpPr>
        <p:spPr>
          <a:xfrm>
            <a:off x="3585730" y="4486176"/>
            <a:ext cx="5108063" cy="313643"/>
          </a:xfrm>
          <a:custGeom>
            <a:avLst/>
            <a:gdLst>
              <a:gd name="connsiteX0" fmla="*/ 0 w 4462612"/>
              <a:gd name="connsiteY0" fmla="*/ 0 h 560203"/>
              <a:gd name="connsiteX1" fmla="*/ 4462612 w 4462612"/>
              <a:gd name="connsiteY1" fmla="*/ 0 h 560203"/>
              <a:gd name="connsiteX2" fmla="*/ 4462612 w 4462612"/>
              <a:gd name="connsiteY2" fmla="*/ 560203 h 560203"/>
              <a:gd name="connsiteX3" fmla="*/ 0 w 4462612"/>
              <a:gd name="connsiteY3" fmla="*/ 560203 h 560203"/>
              <a:gd name="connsiteX4" fmla="*/ 0 w 4462612"/>
              <a:gd name="connsiteY4" fmla="*/ 0 h 560203"/>
              <a:gd name="connsiteX0-1" fmla="*/ 0 w 4462612"/>
              <a:gd name="connsiteY0-2" fmla="*/ 0 h 560203"/>
              <a:gd name="connsiteX1-3" fmla="*/ 4462612 w 4462612"/>
              <a:gd name="connsiteY1-4" fmla="*/ 0 h 560203"/>
              <a:gd name="connsiteX2-5" fmla="*/ 3770951 w 4462612"/>
              <a:gd name="connsiteY2-6" fmla="*/ 548480 h 560203"/>
              <a:gd name="connsiteX3-7" fmla="*/ 0 w 4462612"/>
              <a:gd name="connsiteY3-8" fmla="*/ 560203 h 560203"/>
              <a:gd name="connsiteX4-9" fmla="*/ 0 w 4462612"/>
              <a:gd name="connsiteY4-10" fmla="*/ 0 h 560203"/>
              <a:gd name="connsiteX0-11" fmla="*/ 527539 w 4990151"/>
              <a:gd name="connsiteY0-12" fmla="*/ 0 h 571926"/>
              <a:gd name="connsiteX1-13" fmla="*/ 4990151 w 4990151"/>
              <a:gd name="connsiteY1-14" fmla="*/ 0 h 571926"/>
              <a:gd name="connsiteX2-15" fmla="*/ 4298490 w 4990151"/>
              <a:gd name="connsiteY2-16" fmla="*/ 548480 h 571926"/>
              <a:gd name="connsiteX3-17" fmla="*/ 0 w 4990151"/>
              <a:gd name="connsiteY3-18" fmla="*/ 571926 h 571926"/>
              <a:gd name="connsiteX4-19" fmla="*/ 527539 w 4990151"/>
              <a:gd name="connsiteY4-20" fmla="*/ 0 h 571926"/>
              <a:gd name="connsiteX0-21" fmla="*/ 527539 w 4990151"/>
              <a:gd name="connsiteY0-22" fmla="*/ 0 h 582700"/>
              <a:gd name="connsiteX1-23" fmla="*/ 4990151 w 4990151"/>
              <a:gd name="connsiteY1-24" fmla="*/ 0 h 582700"/>
              <a:gd name="connsiteX2-25" fmla="*/ 4285302 w 4990151"/>
              <a:gd name="connsiteY2-26" fmla="*/ 582700 h 582700"/>
              <a:gd name="connsiteX3-27" fmla="*/ 0 w 4990151"/>
              <a:gd name="connsiteY3-28" fmla="*/ 571926 h 582700"/>
              <a:gd name="connsiteX4-29" fmla="*/ 527539 w 4990151"/>
              <a:gd name="connsiteY4-30" fmla="*/ 0 h 582700"/>
              <a:gd name="connsiteX0-31" fmla="*/ 484964 w 4947576"/>
              <a:gd name="connsiteY0-32" fmla="*/ 0 h 582700"/>
              <a:gd name="connsiteX1-33" fmla="*/ 4947576 w 4947576"/>
              <a:gd name="connsiteY1-34" fmla="*/ 0 h 582700"/>
              <a:gd name="connsiteX2-35" fmla="*/ 4242727 w 4947576"/>
              <a:gd name="connsiteY2-36" fmla="*/ 582700 h 582700"/>
              <a:gd name="connsiteX3-37" fmla="*/ 0 w 4947576"/>
              <a:gd name="connsiteY3-38" fmla="*/ 571925 h 582700"/>
              <a:gd name="connsiteX4-39" fmla="*/ 484964 w 4947576"/>
              <a:gd name="connsiteY4-40" fmla="*/ 0 h 582700"/>
              <a:gd name="connsiteX0-41" fmla="*/ 495608 w 4958220"/>
              <a:gd name="connsiteY0-42" fmla="*/ 0 h 582700"/>
              <a:gd name="connsiteX1-43" fmla="*/ 4958220 w 4958220"/>
              <a:gd name="connsiteY1-44" fmla="*/ 0 h 582700"/>
              <a:gd name="connsiteX2-45" fmla="*/ 4253371 w 4958220"/>
              <a:gd name="connsiteY2-46" fmla="*/ 582700 h 582700"/>
              <a:gd name="connsiteX3-47" fmla="*/ 0 w 4958220"/>
              <a:gd name="connsiteY3-48" fmla="*/ 550815 h 582700"/>
              <a:gd name="connsiteX4-49" fmla="*/ 495608 w 4958220"/>
              <a:gd name="connsiteY4-50" fmla="*/ 0 h 582700"/>
              <a:gd name="connsiteX0-51" fmla="*/ 495608 w 4958220"/>
              <a:gd name="connsiteY0-52" fmla="*/ 0 h 582700"/>
              <a:gd name="connsiteX1-53" fmla="*/ 4958220 w 4958220"/>
              <a:gd name="connsiteY1-54" fmla="*/ 0 h 582700"/>
              <a:gd name="connsiteX2-55" fmla="*/ 4253371 w 4958220"/>
              <a:gd name="connsiteY2-56" fmla="*/ 582700 h 582700"/>
              <a:gd name="connsiteX3-57" fmla="*/ 0 w 4958220"/>
              <a:gd name="connsiteY3-58" fmla="*/ 550815 h 582700"/>
              <a:gd name="connsiteX4-59" fmla="*/ 495608 w 4958220"/>
              <a:gd name="connsiteY4-60" fmla="*/ 0 h 582700"/>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4958220" h="582700">
                <a:moveTo>
                  <a:pt x="495608" y="0"/>
                </a:moveTo>
                <a:lnTo>
                  <a:pt x="4958220" y="0"/>
                </a:lnTo>
                <a:lnTo>
                  <a:pt x="4253371" y="582700"/>
                </a:lnTo>
                <a:lnTo>
                  <a:pt x="0" y="550815"/>
                </a:lnTo>
                <a:lnTo>
                  <a:pt x="495608" y="0"/>
                </a:lnTo>
                <a:close/>
              </a:path>
            </a:pathLst>
          </a:custGeom>
          <a:solidFill>
            <a:schemeClr val="bg2"/>
          </a:solidFill>
          <a:ln w="25400" cap="flat" cmpd="sng" algn="ctr">
            <a:noFill/>
            <a:prstDash val="solid"/>
          </a:ln>
          <a:effectLst/>
        </p:spPr>
        <p:txBody>
          <a:bodyPr rtlCol="0" anchor="ctr"/>
          <a:lstStyle/>
          <a:p>
            <a:pPr algn="ctr">
              <a:defRPr/>
            </a:pPr>
            <a:endParaRPr lang="zh-CN" altLang="en-US" sz="2400" kern="0">
              <a:solidFill>
                <a:schemeClr val="tx1">
                  <a:lumMod val="65000"/>
                  <a:lumOff val="35000"/>
                </a:schemeClr>
              </a:solidFill>
              <a:latin typeface="Calibri"/>
              <a:ea typeface="宋体"/>
            </a:endParaRPr>
          </a:p>
        </p:txBody>
      </p:sp>
      <p:sp>
        <p:nvSpPr>
          <p:cNvPr id="167" name="矩形 4"/>
          <p:cNvSpPr/>
          <p:nvPr/>
        </p:nvSpPr>
        <p:spPr>
          <a:xfrm>
            <a:off x="3640517" y="1470838"/>
            <a:ext cx="4910969" cy="1357612"/>
          </a:xfrm>
          <a:custGeom>
            <a:avLst/>
            <a:gdLst/>
            <a:ahLst/>
            <a:cxnLst/>
            <a:rect l="l" t="t" r="r" b="b"/>
            <a:pathLst>
              <a:path w="5973005" h="1651206">
                <a:moveTo>
                  <a:pt x="1566860" y="0"/>
                </a:moveTo>
                <a:lnTo>
                  <a:pt x="4406144" y="0"/>
                </a:lnTo>
                <a:cubicBezTo>
                  <a:pt x="5109269" y="339593"/>
                  <a:pt x="5668506" y="928551"/>
                  <a:pt x="5973005" y="1651206"/>
                </a:cubicBezTo>
                <a:lnTo>
                  <a:pt x="0" y="1651206"/>
                </a:lnTo>
                <a:cubicBezTo>
                  <a:pt x="304499" y="928551"/>
                  <a:pt x="863736" y="339593"/>
                  <a:pt x="1566860" y="0"/>
                </a:cubicBezTo>
                <a:close/>
              </a:path>
            </a:pathLst>
          </a:custGeom>
          <a:solidFill>
            <a:schemeClr val="bg1"/>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defRPr/>
            </a:pPr>
            <a:endParaRPr lang="zh-CN" altLang="en-US" sz="2400" kern="0">
              <a:solidFill>
                <a:schemeClr val="tx1">
                  <a:lumMod val="65000"/>
                  <a:lumOff val="35000"/>
                </a:schemeClr>
              </a:solidFill>
              <a:latin typeface="Calibri"/>
              <a:ea typeface="宋体"/>
            </a:endParaRPr>
          </a:p>
        </p:txBody>
      </p:sp>
      <p:sp>
        <p:nvSpPr>
          <p:cNvPr id="168" name="矩形 4"/>
          <p:cNvSpPr/>
          <p:nvPr/>
        </p:nvSpPr>
        <p:spPr>
          <a:xfrm>
            <a:off x="3585933" y="4777886"/>
            <a:ext cx="5020135" cy="1357612"/>
          </a:xfrm>
          <a:custGeom>
            <a:avLst/>
            <a:gdLst/>
            <a:ahLst/>
            <a:cxnLst/>
            <a:rect l="l" t="t" r="r" b="b"/>
            <a:pathLst>
              <a:path w="6105779" h="1651206">
                <a:moveTo>
                  <a:pt x="0" y="0"/>
                </a:moveTo>
                <a:lnTo>
                  <a:pt x="6105779" y="0"/>
                </a:lnTo>
                <a:cubicBezTo>
                  <a:pt x="5867381" y="687291"/>
                  <a:pt x="5401050" y="1267480"/>
                  <a:pt x="4796909" y="1651206"/>
                </a:cubicBezTo>
                <a:lnTo>
                  <a:pt x="1308869" y="1651206"/>
                </a:lnTo>
                <a:cubicBezTo>
                  <a:pt x="704729" y="1267480"/>
                  <a:pt x="238398" y="687291"/>
                  <a:pt x="0" y="0"/>
                </a:cubicBezTo>
                <a:close/>
              </a:path>
            </a:pathLst>
          </a:custGeom>
          <a:solidFill>
            <a:schemeClr val="bg1"/>
          </a:solidFill>
          <a:ln w="25400" cap="flat" cmpd="sng" algn="ctr">
            <a:noFill/>
            <a:prstDash val="solid"/>
          </a:ln>
          <a:effectLst>
            <a:outerShdw blurRad="50800" dist="38100" dir="5400000" algn="t" rotWithShape="0">
              <a:prstClr val="black">
                <a:alpha val="40000"/>
              </a:prstClr>
            </a:outerShdw>
          </a:effectLst>
        </p:spPr>
        <p:txBody>
          <a:bodyPr rtlCol="0" anchor="ctr"/>
          <a:lstStyle/>
          <a:p>
            <a:pPr algn="ctr">
              <a:defRPr/>
            </a:pPr>
            <a:endParaRPr lang="zh-CN" altLang="en-US" sz="2400" kern="0">
              <a:solidFill>
                <a:schemeClr val="tx1">
                  <a:lumMod val="65000"/>
                  <a:lumOff val="35000"/>
                </a:schemeClr>
              </a:solidFill>
              <a:latin typeface="Calibri"/>
              <a:ea typeface="宋体"/>
            </a:endParaRPr>
          </a:p>
        </p:txBody>
      </p:sp>
      <p:sp>
        <p:nvSpPr>
          <p:cNvPr id="151" name="Rectangle 33"/>
          <p:cNvSpPr/>
          <p:nvPr/>
        </p:nvSpPr>
        <p:spPr>
          <a:xfrm>
            <a:off x="4514149" y="5056582"/>
            <a:ext cx="3163703" cy="1068498"/>
          </a:xfrm>
          <a:prstGeom prst="rect">
            <a:avLst/>
          </a:prstGeom>
        </p:spPr>
        <p:txBody>
          <a:bodyPr wrap="square">
            <a:spAutoFit/>
          </a:bodyPr>
          <a:lstStyle/>
          <a:p>
            <a:pPr>
              <a:lnSpc>
                <a:spcPct val="150000"/>
              </a:lnSpc>
            </a:pPr>
            <a:r>
              <a:rPr lang="zh-CN" altLang="en-US" sz="1467" dirty="0">
                <a:solidFill>
                  <a:srgbClr val="87B0C7"/>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rgbClr val="87B0C7"/>
              </a:solidFill>
              <a:latin typeface="微软雅黑" pitchFamily="34" charset="-122"/>
              <a:ea typeface="微软雅黑" pitchFamily="34" charset="-122"/>
            </a:endParaRPr>
          </a:p>
        </p:txBody>
      </p:sp>
      <p:sp>
        <p:nvSpPr>
          <p:cNvPr id="152" name="Rectangle 34"/>
          <p:cNvSpPr/>
          <p:nvPr/>
        </p:nvSpPr>
        <p:spPr>
          <a:xfrm>
            <a:off x="4528251" y="1651399"/>
            <a:ext cx="3163703" cy="1068498"/>
          </a:xfrm>
          <a:prstGeom prst="rect">
            <a:avLst/>
          </a:prstGeom>
        </p:spPr>
        <p:txBody>
          <a:bodyPr wrap="square">
            <a:spAutoFit/>
          </a:bodyPr>
          <a:lstStyle/>
          <a:p>
            <a:pPr>
              <a:lnSpc>
                <a:spcPct val="150000"/>
              </a:lnSpc>
            </a:pPr>
            <a:r>
              <a:rPr lang="zh-CN" altLang="en-US" sz="1467" dirty="0">
                <a:solidFill>
                  <a:srgbClr val="87B0C7"/>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rgbClr val="87B0C7"/>
              </a:solidFill>
              <a:latin typeface="微软雅黑" pitchFamily="34" charset="-122"/>
              <a:ea typeface="微软雅黑" pitchFamily="34" charset="-122"/>
            </a:endParaRPr>
          </a:p>
        </p:txBody>
      </p:sp>
      <p:sp>
        <p:nvSpPr>
          <p:cNvPr id="153" name="Rectangle 35"/>
          <p:cNvSpPr/>
          <p:nvPr/>
        </p:nvSpPr>
        <p:spPr>
          <a:xfrm>
            <a:off x="3919498" y="3504817"/>
            <a:ext cx="4353005" cy="729815"/>
          </a:xfrm>
          <a:prstGeom prst="rect">
            <a:avLst/>
          </a:prstGeom>
        </p:spPr>
        <p:txBody>
          <a:bodyPr wrap="square">
            <a:spAutoFit/>
          </a:bodyPr>
          <a:lstStyle/>
          <a:p>
            <a:pPr>
              <a:lnSpc>
                <a:spcPct val="150000"/>
              </a:lnSpc>
            </a:pPr>
            <a:r>
              <a:rPr lang="zh-CN" altLang="en-US" sz="1467" dirty="0">
                <a:solidFill>
                  <a:srgbClr val="87B0C7"/>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rgbClr val="87B0C7"/>
              </a:solidFill>
              <a:latin typeface="微软雅黑" pitchFamily="34" charset="-122"/>
              <a:ea typeface="微软雅黑" pitchFamily="34" charset="-122"/>
            </a:endParaRPr>
          </a:p>
        </p:txBody>
      </p:sp>
      <p:cxnSp>
        <p:nvCxnSpPr>
          <p:cNvPr id="169" name="Straight Connector 37"/>
          <p:cNvCxnSpPr/>
          <p:nvPr/>
        </p:nvCxnSpPr>
        <p:spPr>
          <a:xfrm>
            <a:off x="2053883" y="1915729"/>
            <a:ext cx="1997612"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59529" y="1433520"/>
            <a:ext cx="1470274" cy="933654"/>
          </a:xfrm>
          <a:prstGeom prst="rect">
            <a:avLst/>
          </a:prstGeom>
          <a:noFill/>
        </p:spPr>
        <p:txBody>
          <a:bodyPr wrap="none" lIns="91440" tIns="45720" rIns="91440" bIns="45720" rtlCol="0">
            <a:spAutoFit/>
          </a:bodyPr>
          <a:lstStyle/>
          <a:p>
            <a:r>
              <a:rPr lang="en-US" sz="5467" dirty="0">
                <a:solidFill>
                  <a:schemeClr val="bg1"/>
                </a:solidFill>
                <a:latin typeface="+mj-lt"/>
              </a:rPr>
              <a:t>95%</a:t>
            </a:r>
            <a:endParaRPr lang="en-GB" sz="5467" dirty="0">
              <a:solidFill>
                <a:schemeClr val="bg1"/>
              </a:solidFill>
              <a:latin typeface="+mj-lt"/>
            </a:endParaRPr>
          </a:p>
        </p:txBody>
      </p:sp>
      <p:sp>
        <p:nvSpPr>
          <p:cNvPr id="171" name="Rectangle 39"/>
          <p:cNvSpPr/>
          <p:nvPr/>
        </p:nvSpPr>
        <p:spPr>
          <a:xfrm>
            <a:off x="464324" y="2207313"/>
            <a:ext cx="3074221" cy="1068498"/>
          </a:xfrm>
          <a:prstGeom prst="rect">
            <a:avLst/>
          </a:prstGeom>
        </p:spPr>
        <p:txBody>
          <a:bodyPr wrap="square" lIns="91440" tIns="45720" rIns="91440" bIns="45720">
            <a:spAutoFit/>
          </a:bodyPr>
          <a:lstStyle/>
          <a:p>
            <a:pPr>
              <a:lnSpc>
                <a:spcPct val="150000"/>
              </a:lnSpc>
            </a:pPr>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chemeClr val="bg1"/>
              </a:solidFill>
              <a:latin typeface="微软雅黑" pitchFamily="34" charset="-122"/>
              <a:ea typeface="微软雅黑" pitchFamily="34" charset="-122"/>
            </a:endParaRPr>
          </a:p>
        </p:txBody>
      </p:sp>
      <p:cxnSp>
        <p:nvCxnSpPr>
          <p:cNvPr id="172" name="Straight Connector 40"/>
          <p:cNvCxnSpPr/>
          <p:nvPr/>
        </p:nvCxnSpPr>
        <p:spPr>
          <a:xfrm>
            <a:off x="8855037" y="3320152"/>
            <a:ext cx="1499371"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10426387" y="2858487"/>
            <a:ext cx="1470274" cy="933654"/>
          </a:xfrm>
          <a:prstGeom prst="rect">
            <a:avLst/>
          </a:prstGeom>
          <a:noFill/>
        </p:spPr>
        <p:txBody>
          <a:bodyPr wrap="none" lIns="91440" tIns="45720" rIns="91440" bIns="45720" rtlCol="0">
            <a:spAutoFit/>
          </a:bodyPr>
          <a:lstStyle/>
          <a:p>
            <a:r>
              <a:rPr lang="en-US" sz="5467" dirty="0">
                <a:solidFill>
                  <a:schemeClr val="bg1"/>
                </a:solidFill>
                <a:latin typeface="+mj-lt"/>
              </a:rPr>
              <a:t>78%</a:t>
            </a:r>
            <a:endParaRPr lang="en-GB" sz="5467" dirty="0">
              <a:solidFill>
                <a:schemeClr val="bg1"/>
              </a:solidFill>
              <a:latin typeface="+mj-lt"/>
            </a:endParaRPr>
          </a:p>
        </p:txBody>
      </p:sp>
      <p:sp>
        <p:nvSpPr>
          <p:cNvPr id="174" name="Rectangle 44"/>
          <p:cNvSpPr/>
          <p:nvPr/>
        </p:nvSpPr>
        <p:spPr>
          <a:xfrm>
            <a:off x="8889276" y="3716543"/>
            <a:ext cx="3074221" cy="1108380"/>
          </a:xfrm>
          <a:prstGeom prst="rect">
            <a:avLst/>
          </a:prstGeom>
        </p:spPr>
        <p:txBody>
          <a:bodyPr wrap="square" lIns="91440" tIns="45720" rIns="91440" bIns="45720">
            <a:spAutoFit/>
          </a:bodyPr>
          <a:lstStyle/>
          <a:p>
            <a:pPr>
              <a:lnSpc>
                <a:spcPct val="150000"/>
              </a:lnSpc>
            </a:pPr>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chemeClr val="bg1"/>
              </a:solidFill>
              <a:latin typeface="微软雅黑" pitchFamily="34" charset="-122"/>
              <a:ea typeface="微软雅黑" pitchFamily="34" charset="-122"/>
            </a:endParaRPr>
          </a:p>
        </p:txBody>
      </p:sp>
      <p:sp>
        <p:nvSpPr>
          <p:cNvPr id="175" name="TextBox 174"/>
          <p:cNvSpPr txBox="1"/>
          <p:nvPr/>
        </p:nvSpPr>
        <p:spPr>
          <a:xfrm>
            <a:off x="467040" y="4332827"/>
            <a:ext cx="1470274" cy="933654"/>
          </a:xfrm>
          <a:prstGeom prst="rect">
            <a:avLst/>
          </a:prstGeom>
          <a:noFill/>
        </p:spPr>
        <p:txBody>
          <a:bodyPr wrap="none" lIns="91440" tIns="45720" rIns="91440" bIns="45720" rtlCol="0">
            <a:spAutoFit/>
          </a:bodyPr>
          <a:lstStyle/>
          <a:p>
            <a:r>
              <a:rPr lang="en-US" sz="5467">
                <a:solidFill>
                  <a:schemeClr val="bg1"/>
                </a:solidFill>
                <a:latin typeface="+mj-lt"/>
              </a:rPr>
              <a:t>55%</a:t>
            </a:r>
            <a:endParaRPr lang="en-GB" sz="5467">
              <a:solidFill>
                <a:schemeClr val="bg1"/>
              </a:solidFill>
              <a:latin typeface="+mj-lt"/>
            </a:endParaRPr>
          </a:p>
        </p:txBody>
      </p:sp>
      <p:sp>
        <p:nvSpPr>
          <p:cNvPr id="176" name="Rectangle 49"/>
          <p:cNvSpPr/>
          <p:nvPr/>
        </p:nvSpPr>
        <p:spPr>
          <a:xfrm>
            <a:off x="508187" y="5097466"/>
            <a:ext cx="3074221" cy="1068498"/>
          </a:xfrm>
          <a:prstGeom prst="rect">
            <a:avLst/>
          </a:prstGeom>
        </p:spPr>
        <p:txBody>
          <a:bodyPr wrap="square" lIns="91440" tIns="45720" rIns="91440" bIns="45720">
            <a:spAutoFit/>
          </a:bodyPr>
          <a:lstStyle/>
          <a:p>
            <a:pPr>
              <a:lnSpc>
                <a:spcPct val="150000"/>
              </a:lnSpc>
            </a:pPr>
            <a:r>
              <a:rPr lang="zh-CN" altLang="en-US" sz="1467" dirty="0">
                <a:solidFill>
                  <a:schemeClr val="bg1"/>
                </a:solidFill>
                <a:latin typeface="微软雅黑" pitchFamily="34" charset="-122"/>
                <a:ea typeface="微软雅黑" pitchFamily="34" charset="-122"/>
              </a:rPr>
              <a:t>点击输入具体内容点击输入简要文本内容，文字内容需概况精炼的说明该分项内容</a:t>
            </a:r>
            <a:endParaRPr lang="en-US" altLang="zh-CN" sz="1467" dirty="0">
              <a:solidFill>
                <a:schemeClr val="bg1"/>
              </a:solidFill>
              <a:latin typeface="微软雅黑" pitchFamily="34" charset="-122"/>
              <a:ea typeface="微软雅黑" pitchFamily="34" charset="-122"/>
            </a:endParaRPr>
          </a:p>
        </p:txBody>
      </p:sp>
      <p:cxnSp>
        <p:nvCxnSpPr>
          <p:cNvPr id="177" name="Straight Connector 50"/>
          <p:cNvCxnSpPr/>
          <p:nvPr/>
        </p:nvCxnSpPr>
        <p:spPr>
          <a:xfrm>
            <a:off x="2001435" y="4939144"/>
            <a:ext cx="1537111"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335123" y="451832"/>
            <a:ext cx="4472443" cy="646331"/>
          </a:xfrm>
          <a:prstGeom prst="rect">
            <a:avLst/>
          </a:prstGeom>
        </p:spPr>
        <p:txBody>
          <a:bodyPr wrap="none">
            <a:spAutoFit/>
          </a:bodyPr>
          <a:lstStyle/>
          <a:p>
            <a:r>
              <a:rPr lang="en-US" altLang="zh-CN" sz="3600" b="1" dirty="0" smtClean="0">
                <a:solidFill>
                  <a:srgbClr val="FFFFFF"/>
                </a:solidFill>
                <a:latin typeface="+mn-ea"/>
                <a:cs typeface="+mn-ea"/>
              </a:rPr>
              <a:t>Part 4</a:t>
            </a:r>
            <a:r>
              <a:rPr lang="zh-CN" altLang="en-US" sz="3600" b="1" dirty="0">
                <a:solidFill>
                  <a:srgbClr val="FFFFFF"/>
                </a:solidFill>
                <a:latin typeface="+mn-ea"/>
                <a:cs typeface="+mn-ea"/>
              </a:rPr>
              <a:t>工作不足之处</a:t>
            </a:r>
          </a:p>
        </p:txBody>
      </p:sp>
      <p:sp>
        <p:nvSpPr>
          <p:cNvPr id="22" name="文本框 21"/>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8252618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wipe(down)">
                                      <p:cBhvr>
                                        <p:cTn id="7" dur="500"/>
                                        <p:tgtEl>
                                          <p:spTgt spid="1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fade">
                                      <p:cBhvr>
                                        <p:cTn id="10" dur="500"/>
                                        <p:tgtEl>
                                          <p:spTgt spid="145"/>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66"/>
                                        </p:tgtEl>
                                        <p:attrNameLst>
                                          <p:attrName>style.visibility</p:attrName>
                                        </p:attrNameLst>
                                      </p:cBhvr>
                                      <p:to>
                                        <p:strVal val="visible"/>
                                      </p:to>
                                    </p:set>
                                    <p:animEffect transition="in" filter="wipe(left)">
                                      <p:cBhvr>
                                        <p:cTn id="13" dur="500"/>
                                        <p:tgtEl>
                                          <p:spTgt spid="166"/>
                                        </p:tgtEl>
                                      </p:cBhvr>
                                    </p:animEffect>
                                  </p:childTnLst>
                                </p:cTn>
                              </p:par>
                              <p:par>
                                <p:cTn id="14" presetID="22" presetClass="entr" presetSubtype="2" fill="hold" grpId="0" nodeType="withEffect">
                                  <p:stCondLst>
                                    <p:cond delay="1000"/>
                                  </p:stCondLst>
                                  <p:childTnLst>
                                    <p:set>
                                      <p:cBhvr>
                                        <p:cTn id="15" dur="1" fill="hold">
                                          <p:stCondLst>
                                            <p:cond delay="0"/>
                                          </p:stCondLst>
                                        </p:cTn>
                                        <p:tgtEl>
                                          <p:spTgt spid="165"/>
                                        </p:tgtEl>
                                        <p:attrNameLst>
                                          <p:attrName>style.visibility</p:attrName>
                                        </p:attrNameLst>
                                      </p:cBhvr>
                                      <p:to>
                                        <p:strVal val="visible"/>
                                      </p:to>
                                    </p:set>
                                    <p:animEffect transition="in" filter="wipe(right)">
                                      <p:cBhvr>
                                        <p:cTn id="16" dur="500"/>
                                        <p:tgtEl>
                                          <p:spTgt spid="165"/>
                                        </p:tgtEl>
                                      </p:cBhvr>
                                    </p:animEffect>
                                  </p:childTnLst>
                                </p:cTn>
                              </p:par>
                              <p:par>
                                <p:cTn id="17" presetID="22" presetClass="entr" presetSubtype="8" fill="hold" grpId="0" nodeType="withEffect">
                                  <p:stCondLst>
                                    <p:cond delay="1500"/>
                                  </p:stCondLst>
                                  <p:childTnLst>
                                    <p:set>
                                      <p:cBhvr>
                                        <p:cTn id="18" dur="1" fill="hold">
                                          <p:stCondLst>
                                            <p:cond delay="0"/>
                                          </p:stCondLst>
                                        </p:cTn>
                                        <p:tgtEl>
                                          <p:spTgt spid="164"/>
                                        </p:tgtEl>
                                        <p:attrNameLst>
                                          <p:attrName>style.visibility</p:attrName>
                                        </p:attrNameLst>
                                      </p:cBhvr>
                                      <p:to>
                                        <p:strVal val="visible"/>
                                      </p:to>
                                    </p:set>
                                    <p:animEffect transition="in" filter="wipe(left)">
                                      <p:cBhvr>
                                        <p:cTn id="19" dur="500"/>
                                        <p:tgtEl>
                                          <p:spTgt spid="164"/>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167"/>
                                        </p:tgtEl>
                                        <p:attrNameLst>
                                          <p:attrName>style.visibility</p:attrName>
                                        </p:attrNameLst>
                                      </p:cBhvr>
                                      <p:to>
                                        <p:strVal val="visible"/>
                                      </p:to>
                                    </p:set>
                                    <p:animEffect transition="in" filter="wipe(down)">
                                      <p:cBhvr>
                                        <p:cTn id="22" dur="500"/>
                                        <p:tgtEl>
                                          <p:spTgt spid="16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1"/>
                                        </p:tgtEl>
                                        <p:attrNameLst>
                                          <p:attrName>style.visibility</p:attrName>
                                        </p:attrNameLst>
                                      </p:cBhvr>
                                      <p:to>
                                        <p:strVal val="visible"/>
                                      </p:to>
                                    </p:set>
                                    <p:animEffect transition="in" filter="fade">
                                      <p:cBhvr>
                                        <p:cTn id="25" dur="500"/>
                                        <p:tgtEl>
                                          <p:spTgt spid="1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
                                        </p:tgtEl>
                                        <p:attrNameLst>
                                          <p:attrName>style.visibility</p:attrName>
                                        </p:attrNameLst>
                                      </p:cBhvr>
                                      <p:to>
                                        <p:strVal val="visible"/>
                                      </p:to>
                                    </p:set>
                                    <p:animEffect transition="in" filter="fade">
                                      <p:cBhvr>
                                        <p:cTn id="28" dur="500"/>
                                        <p:tgtEl>
                                          <p:spTgt spid="1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500"/>
                                        <p:tgtEl>
                                          <p:spTgt spid="152"/>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169"/>
                                        </p:tgtEl>
                                        <p:attrNameLst>
                                          <p:attrName>style.visibility</p:attrName>
                                        </p:attrNameLst>
                                      </p:cBhvr>
                                      <p:to>
                                        <p:strVal val="visible"/>
                                      </p:to>
                                    </p:set>
                                    <p:animEffect transition="in" filter="wipe(right)">
                                      <p:cBhvr>
                                        <p:cTn id="35" dur="500"/>
                                        <p:tgtEl>
                                          <p:spTgt spid="169"/>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fade">
                                      <p:cBhvr>
                                        <p:cTn id="39" dur="500"/>
                                        <p:tgtEl>
                                          <p:spTgt spid="170"/>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wipe(left)">
                                      <p:cBhvr>
                                        <p:cTn id="43" dur="500"/>
                                        <p:tgtEl>
                                          <p:spTgt spid="171"/>
                                        </p:tgtEl>
                                      </p:cBhvr>
                                    </p:animEffect>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177"/>
                                        </p:tgtEl>
                                        <p:attrNameLst>
                                          <p:attrName>style.visibility</p:attrName>
                                        </p:attrNameLst>
                                      </p:cBhvr>
                                      <p:to>
                                        <p:strVal val="visible"/>
                                      </p:to>
                                    </p:set>
                                    <p:animEffect transition="in" filter="wipe(right)">
                                      <p:cBhvr>
                                        <p:cTn id="47" dur="500"/>
                                        <p:tgtEl>
                                          <p:spTgt spid="177"/>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fade">
                                      <p:cBhvr>
                                        <p:cTn id="51" dur="500"/>
                                        <p:tgtEl>
                                          <p:spTgt spid="175"/>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wipe(left)">
                                      <p:cBhvr>
                                        <p:cTn id="55" dur="500"/>
                                        <p:tgtEl>
                                          <p:spTgt spid="176"/>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172"/>
                                        </p:tgtEl>
                                        <p:attrNameLst>
                                          <p:attrName>style.visibility</p:attrName>
                                        </p:attrNameLst>
                                      </p:cBhvr>
                                      <p:to>
                                        <p:strVal val="visible"/>
                                      </p:to>
                                    </p:set>
                                    <p:animEffect transition="in" filter="wipe(left)">
                                      <p:cBhvr>
                                        <p:cTn id="59" dur="500"/>
                                        <p:tgtEl>
                                          <p:spTgt spid="172"/>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73"/>
                                        </p:tgtEl>
                                        <p:attrNameLst>
                                          <p:attrName>style.visibility</p:attrName>
                                        </p:attrNameLst>
                                      </p:cBhvr>
                                      <p:to>
                                        <p:strVal val="visible"/>
                                      </p:to>
                                    </p:set>
                                    <p:animEffect transition="in" filter="fade">
                                      <p:cBhvr>
                                        <p:cTn id="63" dur="500"/>
                                        <p:tgtEl>
                                          <p:spTgt spid="173"/>
                                        </p:tgtEl>
                                      </p:cBhvr>
                                    </p:animEffect>
                                  </p:childTnLst>
                                </p:cTn>
                              </p:par>
                            </p:childTnLst>
                          </p:cTn>
                        </p:par>
                        <p:par>
                          <p:cTn id="64" fill="hold">
                            <p:stCondLst>
                              <p:cond delay="4500"/>
                            </p:stCondLst>
                            <p:childTnLst>
                              <p:par>
                                <p:cTn id="65" presetID="22" presetClass="entr" presetSubtype="2" fill="hold" nodeType="afterEffect">
                                  <p:stCondLst>
                                    <p:cond delay="0"/>
                                  </p:stCondLst>
                                  <p:childTnLst>
                                    <p:set>
                                      <p:cBhvr>
                                        <p:cTn id="66" dur="1" fill="hold">
                                          <p:stCondLst>
                                            <p:cond delay="0"/>
                                          </p:stCondLst>
                                        </p:cTn>
                                        <p:tgtEl>
                                          <p:spTgt spid="174">
                                            <p:txEl>
                                              <p:pRg st="0" end="0"/>
                                            </p:txEl>
                                          </p:spTgt>
                                        </p:tgtEl>
                                        <p:attrNameLst>
                                          <p:attrName>style.visibility</p:attrName>
                                        </p:attrNameLst>
                                      </p:cBhvr>
                                      <p:to>
                                        <p:strVal val="visible"/>
                                      </p:to>
                                    </p:set>
                                    <p:animEffect transition="in" filter="wipe(right)">
                                      <p:cBhvr>
                                        <p:cTn id="67" dur="500"/>
                                        <p:tgtEl>
                                          <p:spTgt spid="174">
                                            <p:txEl>
                                              <p:pRg st="0" end="0"/>
                                            </p:txEl>
                                          </p:spTgt>
                                        </p:tgtEl>
                                      </p:cBhvr>
                                    </p:animEffect>
                                  </p:childTnLst>
                                </p:cTn>
                              </p:par>
                            </p:childTnLst>
                          </p:cTn>
                        </p:par>
                        <p:par>
                          <p:cTn id="68" fill="hold">
                            <p:stCondLst>
                              <p:cond delay="5000"/>
                            </p:stCondLst>
                            <p:childTnLst>
                              <p:par>
                                <p:cTn id="69" presetID="22" presetClass="entr" presetSubtype="4"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64" grpId="0" animBg="1"/>
      <p:bldP spid="165" grpId="0" animBg="1"/>
      <p:bldP spid="166" grpId="0" animBg="1"/>
      <p:bldP spid="167" grpId="0" animBg="1"/>
      <p:bldP spid="168" grpId="0" animBg="1"/>
      <p:bldP spid="151" grpId="0"/>
      <p:bldP spid="152" grpId="0"/>
      <p:bldP spid="153" grpId="0"/>
      <p:bldP spid="170" grpId="0"/>
      <p:bldP spid="171" grpId="0"/>
      <p:bldP spid="173" grpId="0"/>
      <p:bldP spid="175" grpId="0"/>
      <p:bldP spid="176"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p>
        </p:txBody>
      </p:sp>
      <p:sp>
        <p:nvSpPr>
          <p:cNvPr id="22" name="燕尾形 21"/>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3" name="TextBox 22"/>
          <p:cNvSpPr txBox="1"/>
          <p:nvPr/>
        </p:nvSpPr>
        <p:spPr>
          <a:xfrm>
            <a:off x="2671515" y="1037277"/>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5</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4367808" y="1560035"/>
            <a:ext cx="3464410"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明年工作计划</a:t>
            </a:r>
          </a:p>
        </p:txBody>
      </p:sp>
      <p:sp>
        <p:nvSpPr>
          <p:cNvPr id="40" name="TextBox 39"/>
          <p:cNvSpPr txBox="1"/>
          <p:nvPr/>
        </p:nvSpPr>
        <p:spPr>
          <a:xfrm>
            <a:off x="4392077"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明年计划思路</a:t>
            </a:r>
          </a:p>
        </p:txBody>
      </p:sp>
      <p:sp>
        <p:nvSpPr>
          <p:cNvPr id="41" name="TextBox 40"/>
          <p:cNvSpPr txBox="1"/>
          <p:nvPr/>
        </p:nvSpPr>
        <p:spPr>
          <a:xfrm>
            <a:off x="7080376" y="2339735"/>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完成目标规划</a:t>
            </a:r>
          </a:p>
        </p:txBody>
      </p:sp>
      <p:sp>
        <p:nvSpPr>
          <p:cNvPr id="12" name="TextBox 11"/>
          <p:cNvSpPr txBox="1"/>
          <p:nvPr/>
        </p:nvSpPr>
        <p:spPr>
          <a:xfrm>
            <a:off x="4392077" y="2826609"/>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实施步骤概述</a:t>
            </a:r>
          </a:p>
        </p:txBody>
      </p:sp>
      <p:sp>
        <p:nvSpPr>
          <p:cNvPr id="13" name="TextBox 12"/>
          <p:cNvSpPr txBox="1"/>
          <p:nvPr/>
        </p:nvSpPr>
        <p:spPr>
          <a:xfrm>
            <a:off x="7080376" y="2826609"/>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产业分布计划</a:t>
            </a:r>
          </a:p>
        </p:txBody>
      </p:sp>
      <p:sp>
        <p:nvSpPr>
          <p:cNvPr id="14" name="TextBox 13"/>
          <p:cNvSpPr txBox="1"/>
          <p:nvPr/>
        </p:nvSpPr>
        <p:spPr>
          <a:xfrm>
            <a:off x="2013807" y="3524295"/>
            <a:ext cx="8395143" cy="1385379"/>
          </a:xfrm>
          <a:prstGeom prst="rect">
            <a:avLst/>
          </a:prstGeom>
          <a:noFill/>
        </p:spPr>
        <p:txBody>
          <a:bodyPr wrap="square" rtlCol="0">
            <a:spAutoFit/>
          </a:bodyPr>
          <a:lstStyle/>
          <a:p>
            <a:pPr>
              <a:lnSpc>
                <a:spcPct val="150000"/>
              </a:lnSpc>
            </a:pPr>
            <a:r>
              <a:rPr lang="zh-CN" altLang="en-US" sz="1867" dirty="0">
                <a:solidFill>
                  <a:schemeClr val="tx1">
                    <a:lumMod val="75000"/>
                    <a:lumOff val="25000"/>
                  </a:schemeClr>
                </a:solidFill>
                <a:latin typeface="微软雅黑" pitchFamily="34" charset="-122"/>
                <a:ea typeface="微软雅黑" pitchFamily="34" charset="-122"/>
              </a:rPr>
              <a:t>在此输入章节概述文本内容，文字尽量言简意赅的描述本章节的基本内容即可专业设计在此输入章节概述文本内容，文字尽量言简意赅的描述本章节的基本内容即可专业设计</a:t>
            </a:r>
            <a:r>
              <a:rPr lang="en-US" altLang="zh-CN" sz="1867" dirty="0">
                <a:solidFill>
                  <a:schemeClr val="tx1">
                    <a:lumMod val="75000"/>
                    <a:lumOff val="25000"/>
                  </a:schemeClr>
                </a:solidFill>
                <a:latin typeface="微软雅黑" pitchFamily="34" charset="-122"/>
                <a:ea typeface="微软雅黑" pitchFamily="34" charset="-122"/>
              </a:rPr>
              <a:t>~~~</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5" name="文本框 1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56958676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000"/>
                            </p:stCondLst>
                            <p:childTnLst>
                              <p:par>
                                <p:cTn id="23" presetID="12" presetClass="entr" presetSubtype="4" fill="hold" grpId="0" nodeType="afterEffect">
                                  <p:stCondLst>
                                    <p:cond delay="0"/>
                                  </p:stCondLst>
                                  <p:iterate type="lt">
                                    <p:tmPct val="10000"/>
                                  </p:iterate>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p:tgtEl>
                                          <p:spTgt spid="39"/>
                                        </p:tgtEl>
                                        <p:attrNameLst>
                                          <p:attrName>ppt_y</p:attrName>
                                        </p:attrNameLst>
                                      </p:cBhvr>
                                      <p:tavLst>
                                        <p:tav tm="0">
                                          <p:val>
                                            <p:strVal val="#ppt_y+#ppt_h*1.125000"/>
                                          </p:val>
                                        </p:tav>
                                        <p:tav tm="100000">
                                          <p:val>
                                            <p:strVal val="#ppt_y"/>
                                          </p:val>
                                        </p:tav>
                                      </p:tavLst>
                                    </p:anim>
                                    <p:animEffect transition="in" filter="wipe(up)">
                                      <p:cBhvr>
                                        <p:cTn id="26" dur="500"/>
                                        <p:tgtEl>
                                          <p:spTgt spid="39"/>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225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2750"/>
                            </p:stCondLst>
                            <p:childTnLst>
                              <p:par>
                                <p:cTn id="42" presetID="2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1000"/>
                                        <p:tgtEl>
                                          <p:spTgt spid="14"/>
                                        </p:tgtEl>
                                      </p:cBhvr>
                                    </p:animEffect>
                                  </p:childTnLst>
                                </p:cTn>
                              </p:par>
                            </p:childTnLst>
                          </p:cTn>
                        </p:par>
                        <p:par>
                          <p:cTn id="45" fill="hold">
                            <p:stCondLst>
                              <p:cond delay="3750"/>
                            </p:stCondLst>
                            <p:childTnLst>
                              <p:par>
                                <p:cTn id="46" presetID="22" presetClass="entr" presetSubtype="4"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p:bldP spid="39" grpId="0"/>
      <p:bldP spid="40" grpId="0"/>
      <p:bldP spid="41" grpId="0"/>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335123" y="451832"/>
            <a:ext cx="3549113" cy="646331"/>
          </a:xfrm>
          <a:prstGeom prst="rect">
            <a:avLst/>
          </a:prstGeom>
        </p:spPr>
        <p:txBody>
          <a:bodyPr wrap="none">
            <a:spAutoFit/>
          </a:bodyPr>
          <a:lstStyle/>
          <a:p>
            <a:r>
              <a:rPr lang="en-US" altLang="zh-CN" sz="3600" b="1" dirty="0" smtClean="0">
                <a:solidFill>
                  <a:srgbClr val="FFFFFF"/>
                </a:solidFill>
                <a:latin typeface="+mn-ea"/>
                <a:cs typeface="+mn-ea"/>
              </a:rPr>
              <a:t>Part 4 </a:t>
            </a:r>
            <a:r>
              <a:rPr lang="zh-CN" altLang="en-US" sz="3600" b="1" dirty="0" smtClean="0">
                <a:solidFill>
                  <a:srgbClr val="FFFFFF"/>
                </a:solidFill>
                <a:latin typeface="+mn-ea"/>
                <a:cs typeface="+mn-ea"/>
              </a:rPr>
              <a:t>新年计划</a:t>
            </a:r>
            <a:endParaRPr lang="zh-CN" altLang="en-US" sz="3600" b="1" dirty="0">
              <a:solidFill>
                <a:srgbClr val="FFFFFF"/>
              </a:solidFill>
              <a:latin typeface="+mn-ea"/>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505692178"/>
              </p:ext>
            </p:extLst>
          </p:nvPr>
        </p:nvGraphicFramePr>
        <p:xfrm>
          <a:off x="263526" y="1566332"/>
          <a:ext cx="11642924" cy="337396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952664">
                  <a:extLst>
                    <a:ext uri="{9D8B030D-6E8A-4147-A177-3AD203B41FA5}">
                      <a16:colId xmlns:a16="http://schemas.microsoft.com/office/drawing/2014/main" xmlns="" val="2451099908"/>
                    </a:ext>
                  </a:extLst>
                </a:gridCol>
                <a:gridCol w="2563420">
                  <a:extLst>
                    <a:ext uri="{9D8B030D-6E8A-4147-A177-3AD203B41FA5}">
                      <a16:colId xmlns:a16="http://schemas.microsoft.com/office/drawing/2014/main" xmlns="" val="1220246460"/>
                    </a:ext>
                  </a:extLst>
                </a:gridCol>
                <a:gridCol w="2563420">
                  <a:extLst>
                    <a:ext uri="{9D8B030D-6E8A-4147-A177-3AD203B41FA5}">
                      <a16:colId xmlns:a16="http://schemas.microsoft.com/office/drawing/2014/main" xmlns="" val="612719074"/>
                    </a:ext>
                  </a:extLst>
                </a:gridCol>
                <a:gridCol w="2563420">
                  <a:extLst>
                    <a:ext uri="{9D8B030D-6E8A-4147-A177-3AD203B41FA5}">
                      <a16:colId xmlns:a16="http://schemas.microsoft.com/office/drawing/2014/main" xmlns="" val="313474775"/>
                    </a:ext>
                  </a:extLst>
                </a:gridCol>
              </a:tblGrid>
              <a:tr h="986448">
                <a:tc>
                  <a:txBody>
                    <a:bodyPr/>
                    <a:lstStyle/>
                    <a:p>
                      <a:pPr algn="ctr"/>
                      <a:r>
                        <a:rPr lang="zh-CN" altLang="en-US" sz="2000" dirty="0" smtClean="0">
                          <a:solidFill>
                            <a:srgbClr val="87B0C7"/>
                          </a:solidFill>
                          <a:ea typeface="+mn-ea"/>
                          <a:cs typeface="+mn-ea"/>
                        </a:rPr>
                        <a:t>标题</a:t>
                      </a:r>
                      <a:endParaRPr lang="zh-CN" altLang="en-US" sz="2000" dirty="0">
                        <a:solidFill>
                          <a:srgbClr val="87B0C7"/>
                        </a:solidFill>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400" b="1" dirty="0" smtClean="0">
                          <a:solidFill>
                            <a:srgbClr val="87B0C7"/>
                          </a:solidFill>
                          <a:latin typeface="+mn-ea"/>
                          <a:ea typeface="+mn-ea"/>
                          <a:cs typeface="+mn-ea"/>
                        </a:rPr>
                        <a:t>股本</a:t>
                      </a:r>
                      <a:endParaRPr lang="zh-CN" altLang="en-US" sz="2400" b="1" dirty="0">
                        <a:solidFill>
                          <a:srgbClr val="87B0C7"/>
                        </a:solidFill>
                        <a:latin typeface="+mn-ea"/>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400" b="1" dirty="0" smtClean="0">
                          <a:solidFill>
                            <a:srgbClr val="87B0C7"/>
                          </a:solidFill>
                          <a:latin typeface="+mn-ea"/>
                          <a:ea typeface="+mn-ea"/>
                          <a:cs typeface="+mn-ea"/>
                        </a:rPr>
                        <a:t>股价</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2400" b="1" dirty="0" smtClean="0">
                          <a:solidFill>
                            <a:srgbClr val="87B0C7"/>
                          </a:solidFill>
                          <a:latin typeface="+mn-ea"/>
                          <a:ea typeface="+mn-ea"/>
                          <a:cs typeface="+mn-ea"/>
                        </a:rPr>
                        <a:t>融资</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61334400"/>
                  </a:ext>
                </a:extLst>
              </a:tr>
              <a:tr h="477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ea typeface="+mn-ea"/>
                          <a:cs typeface="+mn-ea"/>
                        </a:rPr>
                        <a:t>标题</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200" dirty="0" smtClean="0">
                          <a:solidFill>
                            <a:schemeClr val="bg1"/>
                          </a:solidFill>
                          <a:latin typeface="+mn-ea"/>
                          <a:ea typeface="+mn-ea"/>
                          <a:cs typeface="+mn-ea"/>
                        </a:rPr>
                        <a:t>650,000</a:t>
                      </a:r>
                      <a:r>
                        <a:rPr lang="zh-CN" altLang="en-US" sz="1200" dirty="0" smtClean="0">
                          <a:solidFill>
                            <a:schemeClr val="bg1"/>
                          </a:solidFill>
                          <a:latin typeface="+mn-ea"/>
                          <a:ea typeface="+mn-ea"/>
                          <a:cs typeface="+mn-ea"/>
                        </a:rPr>
                        <a:t>股</a:t>
                      </a:r>
                      <a:endParaRPr lang="zh-CN" altLang="en-US" sz="1200" dirty="0">
                        <a:solidFill>
                          <a:schemeClr val="bg1"/>
                        </a:solidFill>
                        <a:latin typeface="+mn-ea"/>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200" dirty="0" smtClean="0">
                          <a:solidFill>
                            <a:schemeClr val="bg1"/>
                          </a:solidFill>
                          <a:latin typeface="+mn-ea"/>
                          <a:ea typeface="+mn-ea"/>
                          <a:cs typeface="+mn-ea"/>
                        </a:rPr>
                        <a:t>2.6</a:t>
                      </a:r>
                      <a:r>
                        <a:rPr lang="zh-CN" altLang="en-US" sz="1200" dirty="0" smtClean="0">
                          <a:solidFill>
                            <a:schemeClr val="bg1"/>
                          </a:solidFill>
                          <a:latin typeface="+mn-ea"/>
                          <a:ea typeface="+mn-ea"/>
                          <a:cs typeface="+mn-ea"/>
                        </a:rPr>
                        <a:t>元</a:t>
                      </a:r>
                      <a:r>
                        <a:rPr lang="en-US" altLang="zh-CN" sz="1200" dirty="0" smtClean="0">
                          <a:solidFill>
                            <a:schemeClr val="bg1"/>
                          </a:solidFill>
                          <a:latin typeface="+mn-ea"/>
                          <a:ea typeface="+mn-ea"/>
                          <a:cs typeface="+mn-ea"/>
                        </a:rPr>
                        <a:t>/</a:t>
                      </a:r>
                      <a:r>
                        <a:rPr lang="zh-CN" altLang="en-US" sz="1200" dirty="0" smtClean="0">
                          <a:solidFill>
                            <a:schemeClr val="bg1"/>
                          </a:solidFill>
                          <a:latin typeface="+mn-ea"/>
                          <a:ea typeface="+mn-ea"/>
                          <a:cs typeface="+mn-ea"/>
                        </a:rPr>
                        <a:t>股</a:t>
                      </a:r>
                      <a:endParaRPr lang="zh-CN" altLang="en-US" sz="1200" dirty="0">
                        <a:solidFill>
                          <a:schemeClr val="bg1"/>
                        </a:solidFill>
                        <a:latin typeface="+mn-ea"/>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dirty="0" smtClean="0">
                          <a:solidFill>
                            <a:schemeClr val="bg1"/>
                          </a:solidFill>
                          <a:latin typeface="+mn-ea"/>
                          <a:ea typeface="+mn-ea"/>
                          <a:cs typeface="+mn-ea"/>
                        </a:rPr>
                        <a:t>169</a:t>
                      </a:r>
                      <a:r>
                        <a:rPr lang="zh-CN" altLang="en-US" sz="1400" dirty="0" smtClean="0">
                          <a:solidFill>
                            <a:schemeClr val="bg1"/>
                          </a:solidFill>
                          <a:latin typeface="+mn-ea"/>
                          <a:ea typeface="+mn-ea"/>
                          <a:cs typeface="+mn-ea"/>
                        </a:rPr>
                        <a:t>万元</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4234850"/>
                  </a:ext>
                </a:extLst>
              </a:tr>
              <a:tr h="477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ea typeface="+mn-ea"/>
                          <a:cs typeface="+mn-ea"/>
                        </a:rPr>
                        <a:t>标题</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400" kern="1200" dirty="0" smtClean="0">
                          <a:solidFill>
                            <a:schemeClr val="bg1"/>
                          </a:solidFill>
                          <a:latin typeface="+mn-ea"/>
                          <a:ea typeface="+mn-ea"/>
                          <a:cs typeface="+mn-ea"/>
                        </a:rPr>
                        <a:t>1,100,000</a:t>
                      </a:r>
                      <a:r>
                        <a:rPr lang="zh-CN" altLang="en-US" sz="1400" kern="1200" dirty="0" smtClean="0">
                          <a:solidFill>
                            <a:schemeClr val="bg1"/>
                          </a:solidFill>
                          <a:latin typeface="+mn-ea"/>
                          <a:ea typeface="+mn-ea"/>
                          <a:cs typeface="+mn-ea"/>
                        </a:rPr>
                        <a:t>股</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400" kern="1200" dirty="0" smtClean="0">
                          <a:solidFill>
                            <a:schemeClr val="bg1"/>
                          </a:solidFill>
                          <a:latin typeface="+mn-ea"/>
                          <a:ea typeface="+mn-ea"/>
                          <a:cs typeface="+mn-ea"/>
                        </a:rPr>
                        <a:t>6</a:t>
                      </a:r>
                      <a:r>
                        <a:rPr lang="zh-CN" altLang="en-US" sz="1400" kern="1200" dirty="0" smtClean="0">
                          <a:solidFill>
                            <a:schemeClr val="bg1"/>
                          </a:solidFill>
                          <a:latin typeface="+mn-ea"/>
                          <a:ea typeface="+mn-ea"/>
                          <a:cs typeface="+mn-ea"/>
                        </a:rPr>
                        <a:t>元</a:t>
                      </a:r>
                      <a:r>
                        <a:rPr lang="en-US" altLang="zh-CN" sz="1400" kern="1200" dirty="0" smtClean="0">
                          <a:solidFill>
                            <a:schemeClr val="bg1"/>
                          </a:solidFill>
                          <a:latin typeface="+mn-ea"/>
                          <a:ea typeface="+mn-ea"/>
                          <a:cs typeface="+mn-ea"/>
                        </a:rPr>
                        <a:t>/</a:t>
                      </a:r>
                      <a:r>
                        <a:rPr lang="zh-CN" altLang="en-US" sz="1400" kern="1200" dirty="0" smtClean="0">
                          <a:solidFill>
                            <a:schemeClr val="bg1"/>
                          </a:solidFill>
                          <a:latin typeface="+mn-ea"/>
                          <a:ea typeface="+mn-ea"/>
                          <a:cs typeface="+mn-ea"/>
                        </a:rPr>
                        <a:t>股</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400" kern="1200" dirty="0" smtClean="0">
                          <a:solidFill>
                            <a:schemeClr val="bg1"/>
                          </a:solidFill>
                          <a:latin typeface="+mn-ea"/>
                          <a:ea typeface="+mn-ea"/>
                          <a:cs typeface="+mn-ea"/>
                        </a:rPr>
                        <a:t>270</a:t>
                      </a:r>
                      <a:r>
                        <a:rPr lang="zh-CN" altLang="en-US" sz="1400" kern="1200" dirty="0" smtClean="0">
                          <a:solidFill>
                            <a:schemeClr val="bg1"/>
                          </a:solidFill>
                          <a:latin typeface="+mn-ea"/>
                          <a:ea typeface="+mn-ea"/>
                          <a:cs typeface="+mn-ea"/>
                        </a:rPr>
                        <a:t>万元</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059323913"/>
                  </a:ext>
                </a:extLst>
              </a:tr>
              <a:tr h="477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ea typeface="+mn-ea"/>
                          <a:cs typeface="+mn-ea"/>
                        </a:rPr>
                        <a:t>标题</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400" b="1" kern="1200" dirty="0" smtClean="0">
                          <a:solidFill>
                            <a:schemeClr val="bg1"/>
                          </a:solidFill>
                          <a:latin typeface="+mn-ea"/>
                          <a:ea typeface="+mn-ea"/>
                          <a:cs typeface="+mn-ea"/>
                        </a:rPr>
                        <a:t>1,460,000</a:t>
                      </a:r>
                      <a:r>
                        <a:rPr lang="zh-CN" altLang="en-US" sz="1400" b="1" kern="1200" dirty="0" smtClean="0">
                          <a:solidFill>
                            <a:schemeClr val="bg1"/>
                          </a:solidFill>
                          <a:latin typeface="+mn-ea"/>
                          <a:ea typeface="+mn-ea"/>
                          <a:cs typeface="+mn-ea"/>
                        </a:rPr>
                        <a:t>股</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400" b="1" kern="1200" dirty="0" smtClean="0">
                          <a:solidFill>
                            <a:schemeClr val="bg1"/>
                          </a:solidFill>
                          <a:latin typeface="+mn-ea"/>
                          <a:ea typeface="+mn-ea"/>
                          <a:cs typeface="+mn-ea"/>
                        </a:rPr>
                        <a:t>12.5</a:t>
                      </a:r>
                      <a:r>
                        <a:rPr lang="zh-CN" altLang="en-US" sz="1400" b="1" kern="1200" dirty="0" smtClean="0">
                          <a:solidFill>
                            <a:schemeClr val="bg1"/>
                          </a:solidFill>
                          <a:latin typeface="+mn-ea"/>
                          <a:ea typeface="+mn-ea"/>
                          <a:cs typeface="+mn-ea"/>
                        </a:rPr>
                        <a:t>元</a:t>
                      </a:r>
                      <a:r>
                        <a:rPr lang="en-US" altLang="zh-CN" sz="1400" b="1" kern="1200" dirty="0" smtClean="0">
                          <a:solidFill>
                            <a:schemeClr val="bg1"/>
                          </a:solidFill>
                          <a:latin typeface="+mn-ea"/>
                          <a:ea typeface="+mn-ea"/>
                          <a:cs typeface="+mn-ea"/>
                        </a:rPr>
                        <a:t>/</a:t>
                      </a:r>
                      <a:r>
                        <a:rPr lang="zh-CN" altLang="en-US" sz="1400" b="1" kern="1200" dirty="0" smtClean="0">
                          <a:solidFill>
                            <a:schemeClr val="bg1"/>
                          </a:solidFill>
                          <a:latin typeface="+mn-ea"/>
                          <a:ea typeface="+mn-ea"/>
                          <a:cs typeface="+mn-ea"/>
                        </a:rPr>
                        <a:t>股</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altLang="zh-CN" sz="1400" b="1" kern="1200" dirty="0" smtClean="0">
                          <a:solidFill>
                            <a:schemeClr val="bg1"/>
                          </a:solidFill>
                          <a:latin typeface="+mn-ea"/>
                          <a:ea typeface="+mn-ea"/>
                          <a:cs typeface="+mn-ea"/>
                        </a:rPr>
                        <a:t>450</a:t>
                      </a:r>
                      <a:r>
                        <a:rPr lang="zh-CN" altLang="en-US" sz="1400" b="1" kern="1200" dirty="0" smtClean="0">
                          <a:solidFill>
                            <a:schemeClr val="bg1"/>
                          </a:solidFill>
                          <a:latin typeface="+mn-ea"/>
                          <a:ea typeface="+mn-ea"/>
                          <a:cs typeface="+mn-ea"/>
                        </a:rPr>
                        <a:t>万元</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594116687"/>
                  </a:ext>
                </a:extLst>
              </a:tr>
              <a:tr h="477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ea typeface="+mn-ea"/>
                          <a:cs typeface="+mn-ea"/>
                        </a:rPr>
                        <a:t>标题</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en-US" sz="1400" b="1" dirty="0" smtClean="0">
                          <a:solidFill>
                            <a:schemeClr val="bg1"/>
                          </a:solidFill>
                          <a:latin typeface="+mn-ea"/>
                          <a:ea typeface="+mn-ea"/>
                          <a:cs typeface="+mn-ea"/>
                        </a:rPr>
                        <a:t>股本</a:t>
                      </a:r>
                      <a:endParaRPr lang="zh-CN" altLang="en-US" sz="1400" b="1" dirty="0">
                        <a:solidFill>
                          <a:schemeClr val="bg1"/>
                        </a:solidFill>
                        <a:latin typeface="+mn-ea"/>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en-US" sz="1400" b="1" kern="1200" dirty="0" smtClean="0">
                          <a:solidFill>
                            <a:schemeClr val="bg1"/>
                          </a:solidFill>
                          <a:latin typeface="+mj-ea"/>
                          <a:ea typeface="+mn-ea"/>
                          <a:cs typeface="+mn-ea"/>
                        </a:rPr>
                        <a:t>股价</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zh-CN" altLang="en-US" sz="1400" b="1" dirty="0" smtClean="0">
                          <a:solidFill>
                            <a:schemeClr val="bg1"/>
                          </a:solidFill>
                          <a:latin typeface="+mn-ea"/>
                          <a:ea typeface="+mn-ea"/>
                          <a:cs typeface="+mn-ea"/>
                        </a:rPr>
                        <a:t>融资</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77472542"/>
                  </a:ext>
                </a:extLst>
              </a:tr>
              <a:tr h="477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ea typeface="+mn-ea"/>
                          <a:cs typeface="+mn-ea"/>
                        </a:rPr>
                        <a:t>标题</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200" dirty="0" smtClean="0">
                          <a:solidFill>
                            <a:schemeClr val="bg1"/>
                          </a:solidFill>
                          <a:latin typeface="+mn-ea"/>
                          <a:ea typeface="+mn-ea"/>
                          <a:cs typeface="+mn-ea"/>
                        </a:rPr>
                        <a:t>650,000</a:t>
                      </a:r>
                      <a:r>
                        <a:rPr lang="zh-CN" altLang="en-US" sz="1200" dirty="0" smtClean="0">
                          <a:solidFill>
                            <a:schemeClr val="bg1"/>
                          </a:solidFill>
                          <a:latin typeface="+mn-ea"/>
                          <a:ea typeface="+mn-ea"/>
                          <a:cs typeface="+mn-ea"/>
                        </a:rPr>
                        <a:t>股</a:t>
                      </a:r>
                      <a:endParaRPr lang="zh-CN" altLang="en-US" sz="1200" dirty="0">
                        <a:solidFill>
                          <a:schemeClr val="bg1"/>
                        </a:solidFill>
                        <a:latin typeface="+mn-ea"/>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200" dirty="0" smtClean="0">
                          <a:solidFill>
                            <a:schemeClr val="bg1"/>
                          </a:solidFill>
                          <a:latin typeface="+mn-ea"/>
                          <a:ea typeface="+mn-ea"/>
                          <a:cs typeface="+mn-ea"/>
                        </a:rPr>
                        <a:t>2.6</a:t>
                      </a:r>
                      <a:r>
                        <a:rPr lang="zh-CN" altLang="en-US" sz="1200" dirty="0" smtClean="0">
                          <a:solidFill>
                            <a:schemeClr val="bg1"/>
                          </a:solidFill>
                          <a:latin typeface="+mn-ea"/>
                          <a:ea typeface="+mn-ea"/>
                          <a:cs typeface="+mn-ea"/>
                        </a:rPr>
                        <a:t>元</a:t>
                      </a:r>
                      <a:r>
                        <a:rPr lang="en-US" altLang="zh-CN" sz="1200" dirty="0" smtClean="0">
                          <a:solidFill>
                            <a:schemeClr val="bg1"/>
                          </a:solidFill>
                          <a:latin typeface="+mn-ea"/>
                          <a:ea typeface="+mn-ea"/>
                          <a:cs typeface="+mn-ea"/>
                        </a:rPr>
                        <a:t>/</a:t>
                      </a:r>
                      <a:r>
                        <a:rPr lang="zh-CN" altLang="en-US" sz="1200" dirty="0" smtClean="0">
                          <a:solidFill>
                            <a:schemeClr val="bg1"/>
                          </a:solidFill>
                          <a:latin typeface="+mn-ea"/>
                          <a:ea typeface="+mn-ea"/>
                          <a:cs typeface="+mn-ea"/>
                        </a:rPr>
                        <a:t>股</a:t>
                      </a:r>
                      <a:endParaRPr lang="zh-CN" altLang="en-US" sz="1200" dirty="0">
                        <a:solidFill>
                          <a:schemeClr val="bg1"/>
                        </a:solidFill>
                        <a:latin typeface="+mn-ea"/>
                        <a:ea typeface="+mn-ea"/>
                        <a:cs typeface="+mn-ea"/>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dirty="0" smtClean="0">
                          <a:solidFill>
                            <a:schemeClr val="bg1"/>
                          </a:solidFill>
                          <a:latin typeface="+mn-ea"/>
                          <a:ea typeface="+mn-ea"/>
                          <a:cs typeface="+mn-ea"/>
                        </a:rPr>
                        <a:t>169</a:t>
                      </a:r>
                      <a:r>
                        <a:rPr lang="zh-CN" altLang="en-US" sz="1400" dirty="0" smtClean="0">
                          <a:solidFill>
                            <a:schemeClr val="bg1"/>
                          </a:solidFill>
                          <a:latin typeface="+mn-ea"/>
                          <a:ea typeface="+mn-ea"/>
                          <a:cs typeface="+mn-ea"/>
                        </a:rPr>
                        <a:t>万元</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28089603"/>
                  </a:ext>
                </a:extLst>
              </a:tr>
            </a:tbl>
          </a:graphicData>
        </a:graphic>
      </p:graphicFrame>
      <p:sp>
        <p:nvSpPr>
          <p:cNvPr id="9" name="文本框 8"/>
          <p:cNvSpPr txBox="1"/>
          <p:nvPr/>
        </p:nvSpPr>
        <p:spPr>
          <a:xfrm>
            <a:off x="225083" y="4944523"/>
            <a:ext cx="2678176" cy="1569660"/>
          </a:xfrm>
          <a:prstGeom prst="rect">
            <a:avLst/>
          </a:prstGeom>
          <a:noFill/>
        </p:spPr>
        <p:txBody>
          <a:bodyPr wrap="square" rtlCol="0">
            <a:spAutoFit/>
          </a:bodyPr>
          <a:lstStyle/>
          <a:p>
            <a:r>
              <a:rPr lang="en-US" altLang="zh-CN" sz="9600" b="1" dirty="0" smtClean="0">
                <a:solidFill>
                  <a:schemeClr val="bg1"/>
                </a:solidFill>
                <a:effectLst>
                  <a:outerShdw blurRad="38100" dist="38100" dir="2700000" algn="tl">
                    <a:srgbClr val="000000">
                      <a:alpha val="43137"/>
                    </a:srgbClr>
                  </a:outerShdw>
                </a:effectLst>
                <a:cs typeface="+mn-ea"/>
              </a:rPr>
              <a:t>71%</a:t>
            </a:r>
            <a:endParaRPr lang="zh-CN" altLang="en-US" sz="9600" b="1" dirty="0">
              <a:solidFill>
                <a:schemeClr val="bg1"/>
              </a:solidFill>
              <a:effectLst>
                <a:outerShdw blurRad="38100" dist="38100" dir="2700000" algn="tl">
                  <a:srgbClr val="000000">
                    <a:alpha val="43137"/>
                  </a:srgbClr>
                </a:outerShdw>
              </a:effectLst>
              <a:cs typeface="+mn-ea"/>
            </a:endParaRPr>
          </a:p>
        </p:txBody>
      </p:sp>
      <p:sp>
        <p:nvSpPr>
          <p:cNvPr id="16" name="文本框 8"/>
          <p:cNvSpPr txBox="1"/>
          <p:nvPr/>
        </p:nvSpPr>
        <p:spPr>
          <a:xfrm>
            <a:off x="2764057" y="5624559"/>
            <a:ext cx="4074893"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400" dirty="0" smtClean="0">
                <a:solidFill>
                  <a:schemeClr val="bg1"/>
                </a:solidFill>
                <a:latin typeface="+mn-ea"/>
                <a:cs typeface="+mn-ea"/>
              </a:rPr>
              <a:t>标题数字等都可以通过点击和重新输入进行更改，和</a:t>
            </a:r>
            <a:r>
              <a:rPr lang="zh-CN" altLang="en-US" sz="1400" dirty="0">
                <a:solidFill>
                  <a:schemeClr val="bg1"/>
                </a:solidFill>
                <a:latin typeface="+mn-ea"/>
                <a:cs typeface="+mn-ea"/>
              </a:rPr>
              <a:t>重新输入进行更改，顶部“开始”面板中可以对字体、字号、颜色、行距等进行修改</a:t>
            </a:r>
            <a:r>
              <a:rPr lang="zh-CN" altLang="en-US" sz="1400" dirty="0" smtClean="0">
                <a:solidFill>
                  <a:schemeClr val="bg1"/>
                </a:solidFill>
                <a:latin typeface="+mn-ea"/>
                <a:cs typeface="+mn-ea"/>
              </a:rPr>
              <a:t>。</a:t>
            </a:r>
            <a:endParaRPr lang="zh-CN" altLang="en-US" sz="1400" dirty="0">
              <a:solidFill>
                <a:schemeClr val="bg1"/>
              </a:solidFill>
              <a:latin typeface="+mn-ea"/>
              <a:cs typeface="+mn-ea"/>
            </a:endParaRPr>
          </a:p>
        </p:txBody>
      </p:sp>
      <p:sp>
        <p:nvSpPr>
          <p:cNvPr id="17" name="矩形 16"/>
          <p:cNvSpPr/>
          <p:nvPr/>
        </p:nvSpPr>
        <p:spPr>
          <a:xfrm>
            <a:off x="2764057" y="5099177"/>
            <a:ext cx="3740372" cy="449290"/>
          </a:xfrm>
          <a:prstGeom prst="rect">
            <a:avLst/>
          </a:prstGeom>
        </p:spPr>
        <p:txBody>
          <a:bodyPr wrap="square">
            <a:spAutoFit/>
          </a:bodyPr>
          <a:lstStyle/>
          <a:p>
            <a:pPr lvl="0">
              <a:lnSpc>
                <a:spcPct val="130000"/>
              </a:lnSpc>
            </a:pPr>
            <a:r>
              <a:rPr lang="zh-CN" altLang="en-US" sz="2000" b="1" dirty="0">
                <a:solidFill>
                  <a:schemeClr val="bg1"/>
                </a:solidFill>
                <a:cs typeface="+mn-ea"/>
              </a:rPr>
              <a:t>点击此处添加标题</a:t>
            </a:r>
            <a:endParaRPr lang="en-US" altLang="zh-CN" sz="2000" b="1" dirty="0">
              <a:solidFill>
                <a:schemeClr val="bg1"/>
              </a:solidFill>
              <a:cs typeface="+mn-ea"/>
            </a:endParaRPr>
          </a:p>
        </p:txBody>
      </p:sp>
      <p:sp>
        <p:nvSpPr>
          <p:cNvPr id="2" name="灯片编号占位符 1"/>
          <p:cNvSpPr>
            <a:spLocks noGrp="1"/>
          </p:cNvSpPr>
          <p:nvPr>
            <p:ph type="sldNum" sz="quarter" idx="4"/>
          </p:nvPr>
        </p:nvSpPr>
        <p:spPr/>
        <p:txBody>
          <a:bodyPr/>
          <a:lstStyle/>
          <a:p>
            <a:fld id="{D2E042B1-D278-4E51-A271-6D683C342161}" type="slidenum">
              <a:rPr lang="zh-CN" altLang="en-US" smtClean="0">
                <a:cs typeface="+mn-ea"/>
              </a:rPr>
              <a:pPr/>
              <a:t>36</a:t>
            </a:fld>
            <a:endParaRPr lang="zh-CN" altLang="en-US">
              <a:cs typeface="+mn-ea"/>
            </a:endParaRPr>
          </a:p>
        </p:txBody>
      </p:sp>
      <p:sp>
        <p:nvSpPr>
          <p:cNvPr id="18" name="文本框 17"/>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3798950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250"/>
                                        <p:tgtEl>
                                          <p:spTgt spid="8"/>
                                        </p:tgtEl>
                                      </p:cBhvr>
                                    </p:animEffect>
                                  </p:childTnLst>
                                </p:cTn>
                              </p:par>
                            </p:childTnLst>
                          </p:cTn>
                        </p:par>
                        <p:par>
                          <p:cTn id="8" fill="hold">
                            <p:stCondLst>
                              <p:cond delay="125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750"/>
                            </p:stCondLst>
                            <p:childTnLst>
                              <p:par>
                                <p:cTn id="13" presetID="14" presetClass="entr" presetSubtype="10" fill="hold" grpId="0" nodeType="after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par>
                          <p:cTn id="16" fill="hold">
                            <p:stCondLst>
                              <p:cond delay="2600"/>
                            </p:stCondLst>
                            <p:childTnLst>
                              <p:par>
                                <p:cTn id="17" presetID="14" presetClass="entr" presetSubtype="10" fill="hold" grpId="0" nodeType="afterEffect">
                                  <p:stCondLst>
                                    <p:cond delay="0"/>
                                  </p:stCondLst>
                                  <p:iterate type="lt">
                                    <p:tmPct val="10000"/>
                                  </p:iterate>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par>
                          <p:cTn id="20" fill="hold">
                            <p:stCondLst>
                              <p:cond delay="61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3428999"/>
            <a:ext cx="12192000" cy="16937"/>
            <a:chOff x="0" y="3428999"/>
            <a:chExt cx="12192000" cy="16937"/>
          </a:xfrm>
        </p:grpSpPr>
        <p:cxnSp>
          <p:nvCxnSpPr>
            <p:cNvPr id="47" name="直接连接符 46"/>
            <p:cNvCxnSpPr/>
            <p:nvPr/>
          </p:nvCxnSpPr>
          <p:spPr>
            <a:xfrm>
              <a:off x="0" y="3445936"/>
              <a:ext cx="1219200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3" name="直接连接符 2"/>
            <p:cNvCxnSpPr/>
            <p:nvPr/>
          </p:nvCxnSpPr>
          <p:spPr>
            <a:xfrm>
              <a:off x="0" y="3428999"/>
              <a:ext cx="12192000" cy="0"/>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sp>
        <p:nvSpPr>
          <p:cNvPr id="10" name="矩形 9"/>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4 </a:t>
            </a:r>
            <a:r>
              <a:rPr lang="zh-CN" altLang="en-US" sz="3600" b="1" dirty="0" smtClean="0">
                <a:solidFill>
                  <a:schemeClr val="bg1"/>
                </a:solidFill>
                <a:latin typeface="+mn-ea"/>
                <a:cs typeface="+mn-ea"/>
              </a:rPr>
              <a:t>新年计划</a:t>
            </a:r>
            <a:endParaRPr lang="zh-CN" altLang="en-US" sz="3600" b="1" dirty="0">
              <a:solidFill>
                <a:schemeClr val="bg1"/>
              </a:solidFill>
              <a:latin typeface="+mn-ea"/>
              <a:cs typeface="+mn-ea"/>
            </a:endParaRPr>
          </a:p>
        </p:txBody>
      </p:sp>
      <p:grpSp>
        <p:nvGrpSpPr>
          <p:cNvPr id="62" name="组合 61"/>
          <p:cNvGrpSpPr/>
          <p:nvPr/>
        </p:nvGrpSpPr>
        <p:grpSpPr>
          <a:xfrm>
            <a:off x="261460" y="1833235"/>
            <a:ext cx="3172196" cy="3172196"/>
            <a:chOff x="664329" y="2299272"/>
            <a:chExt cx="2212236" cy="2212236"/>
          </a:xfrm>
        </p:grpSpPr>
        <p:grpSp>
          <p:nvGrpSpPr>
            <p:cNvPr id="5" name="组合 4"/>
            <p:cNvGrpSpPr/>
            <p:nvPr/>
          </p:nvGrpSpPr>
          <p:grpSpPr>
            <a:xfrm>
              <a:off x="664329" y="2299272"/>
              <a:ext cx="2212236" cy="2212236"/>
              <a:chOff x="413242" y="2498776"/>
              <a:chExt cx="1860446" cy="1860447"/>
            </a:xfrm>
          </p:grpSpPr>
          <p:sp>
            <p:nvSpPr>
              <p:cNvPr id="45" name="椭圆 44"/>
              <p:cNvSpPr/>
              <p:nvPr/>
            </p:nvSpPr>
            <p:spPr>
              <a:xfrm>
                <a:off x="413242" y="2498776"/>
                <a:ext cx="1860446" cy="1860447"/>
              </a:xfrm>
              <a:prstGeom prst="ellipse">
                <a:avLst/>
              </a:prstGeom>
              <a:gradFill flip="none" rotWithShape="1">
                <a:gsLst>
                  <a:gs pos="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sp>
            <p:nvSpPr>
              <p:cNvPr id="46" name="椭圆 45"/>
              <p:cNvSpPr/>
              <p:nvPr/>
            </p:nvSpPr>
            <p:spPr>
              <a:xfrm rot="10800000">
                <a:off x="621171" y="2706704"/>
                <a:ext cx="1444588" cy="1444589"/>
              </a:xfrm>
              <a:prstGeom prst="ellipse">
                <a:avLst/>
              </a:prstGeom>
              <a:gradFill flip="none" rotWithShape="1">
                <a:gsLst>
                  <a:gs pos="0">
                    <a:schemeClr val="bg1">
                      <a:lumMod val="85000"/>
                    </a:schemeClr>
                  </a:gs>
                  <a:gs pos="100000">
                    <a:schemeClr val="bg1">
                      <a:shade val="100000"/>
                      <a:satMod val="115000"/>
                    </a:schemeClr>
                  </a:gs>
                </a:gsLst>
                <a:lin ang="2700000" scaled="1"/>
                <a:tileRect/>
              </a:gra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endParaRPr>
              </a:p>
            </p:txBody>
          </p:sp>
        </p:grpSp>
        <p:sp>
          <p:nvSpPr>
            <p:cNvPr id="6" name="文本框 5"/>
            <p:cNvSpPr txBox="1"/>
            <p:nvPr/>
          </p:nvSpPr>
          <p:spPr>
            <a:xfrm>
              <a:off x="1142245" y="3060632"/>
              <a:ext cx="1149432" cy="708306"/>
            </a:xfrm>
            <a:prstGeom prst="rect">
              <a:avLst/>
            </a:prstGeom>
            <a:noFill/>
          </p:spPr>
          <p:txBody>
            <a:bodyPr wrap="none" rtlCol="0">
              <a:spAutoFit/>
            </a:bodyPr>
            <a:lstStyle/>
            <a:p>
              <a:r>
                <a:rPr lang="en-US" altLang="zh-CN" sz="6000" b="1" dirty="0" smtClean="0">
                  <a:solidFill>
                    <a:srgbClr val="87B0C7"/>
                  </a:solidFill>
                  <a:cs typeface="+mn-ea"/>
                </a:rPr>
                <a:t>Start</a:t>
              </a:r>
              <a:endParaRPr lang="zh-CN" altLang="en-US" sz="6000" b="1" dirty="0">
                <a:solidFill>
                  <a:srgbClr val="87B0C7"/>
                </a:solidFill>
                <a:cs typeface="+mn-ea"/>
              </a:endParaRPr>
            </a:p>
          </p:txBody>
        </p:sp>
      </p:grpSp>
      <p:sp>
        <p:nvSpPr>
          <p:cNvPr id="53" name="椭圆 52"/>
          <p:cNvSpPr/>
          <p:nvPr/>
        </p:nvSpPr>
        <p:spPr>
          <a:xfrm rot="10800000">
            <a:off x="3760861" y="3233793"/>
            <a:ext cx="450021" cy="45002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nvGrpSpPr>
          <p:cNvPr id="55" name="组合 54"/>
          <p:cNvGrpSpPr/>
          <p:nvPr/>
        </p:nvGrpSpPr>
        <p:grpSpPr>
          <a:xfrm>
            <a:off x="4565417" y="2627973"/>
            <a:ext cx="1661660" cy="1661660"/>
            <a:chOff x="4056364" y="1384713"/>
            <a:chExt cx="4088570" cy="4088570"/>
          </a:xfrm>
        </p:grpSpPr>
        <p:sp>
          <p:nvSpPr>
            <p:cNvPr id="56" name="椭圆 55"/>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58" name="同心圆 57"/>
            <p:cNvSpPr/>
            <p:nvPr/>
          </p:nvSpPr>
          <p:spPr>
            <a:xfrm rot="10800000">
              <a:off x="4056364" y="1384713"/>
              <a:ext cx="4088570" cy="4088570"/>
            </a:xfrm>
            <a:prstGeom prst="donut">
              <a:avLst>
                <a:gd name="adj" fmla="val 1437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sp>
        <p:nvSpPr>
          <p:cNvPr id="63" name="椭圆 62"/>
          <p:cNvSpPr/>
          <p:nvPr/>
        </p:nvSpPr>
        <p:spPr>
          <a:xfrm rot="10800000">
            <a:off x="6545706" y="3233793"/>
            <a:ext cx="450021" cy="45002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nvGrpSpPr>
          <p:cNvPr id="64" name="组合 63"/>
          <p:cNvGrpSpPr/>
          <p:nvPr/>
        </p:nvGrpSpPr>
        <p:grpSpPr>
          <a:xfrm>
            <a:off x="7350262" y="2627973"/>
            <a:ext cx="1661660" cy="1661660"/>
            <a:chOff x="4056364" y="1384713"/>
            <a:chExt cx="4088570" cy="4088570"/>
          </a:xfrm>
        </p:grpSpPr>
        <p:sp>
          <p:nvSpPr>
            <p:cNvPr id="65" name="椭圆 64"/>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66" name="同心圆 65"/>
            <p:cNvSpPr/>
            <p:nvPr/>
          </p:nvSpPr>
          <p:spPr>
            <a:xfrm rot="10800000">
              <a:off x="4056364" y="1384713"/>
              <a:ext cx="4088570" cy="4088570"/>
            </a:xfrm>
            <a:prstGeom prst="donut">
              <a:avLst>
                <a:gd name="adj" fmla="val 1437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67" name="椭圆 66"/>
          <p:cNvSpPr/>
          <p:nvPr/>
        </p:nvSpPr>
        <p:spPr>
          <a:xfrm rot="10800000">
            <a:off x="9331820" y="3233793"/>
            <a:ext cx="450021" cy="450021"/>
          </a:xfrm>
          <a:prstGeom prst="ellipse">
            <a:avLst/>
          </a:prstGeom>
          <a:gradFill flip="none" rotWithShape="1">
            <a:gsLst>
              <a:gs pos="12000">
                <a:schemeClr val="bg1">
                  <a:lumMod val="75000"/>
                </a:schemeClr>
              </a:gs>
              <a:gs pos="100000">
                <a:schemeClr val="bg1">
                  <a:shade val="100000"/>
                  <a:satMod val="115000"/>
                </a:schemeClr>
              </a:gs>
            </a:gsLst>
            <a:lin ang="2700000" scaled="1"/>
            <a:tileRec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endParaRPr>
          </a:p>
        </p:txBody>
      </p:sp>
      <p:grpSp>
        <p:nvGrpSpPr>
          <p:cNvPr id="68" name="组合 67"/>
          <p:cNvGrpSpPr/>
          <p:nvPr/>
        </p:nvGrpSpPr>
        <p:grpSpPr>
          <a:xfrm>
            <a:off x="10136376" y="2627973"/>
            <a:ext cx="1661660" cy="1661660"/>
            <a:chOff x="4056364" y="1384713"/>
            <a:chExt cx="4088570" cy="4088570"/>
          </a:xfrm>
        </p:grpSpPr>
        <p:sp>
          <p:nvSpPr>
            <p:cNvPr id="69" name="椭圆 68"/>
            <p:cNvSpPr/>
            <p:nvPr/>
          </p:nvSpPr>
          <p:spPr>
            <a:xfrm>
              <a:off x="4500033" y="1833033"/>
              <a:ext cx="3191933" cy="3191933"/>
            </a:xfrm>
            <a:prstGeom prst="ellipse">
              <a:avLst/>
            </a:prstGeom>
            <a:solidFill>
              <a:srgbClr val="87B0C7"/>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cs typeface="+mn-ea"/>
              </a:endParaRPr>
            </a:p>
          </p:txBody>
        </p:sp>
        <p:sp>
          <p:nvSpPr>
            <p:cNvPr id="70" name="同心圆 69"/>
            <p:cNvSpPr/>
            <p:nvPr/>
          </p:nvSpPr>
          <p:spPr>
            <a:xfrm rot="10800000">
              <a:off x="4056364" y="1384713"/>
              <a:ext cx="4088570" cy="4088570"/>
            </a:xfrm>
            <a:prstGeom prst="donut">
              <a:avLst>
                <a:gd name="adj" fmla="val 14371"/>
              </a:avLst>
            </a:prstGeom>
            <a:gradFill flip="none" rotWithShape="1">
              <a:gsLst>
                <a:gs pos="12000">
                  <a:schemeClr val="bg1">
                    <a:lumMod val="75000"/>
                  </a:schemeClr>
                </a:gs>
                <a:gs pos="100000">
                  <a:schemeClr val="bg1">
                    <a:shade val="100000"/>
                    <a:satMod val="115000"/>
                  </a:schemeClr>
                </a:gs>
              </a:gsLst>
              <a:lin ang="2700000" scaled="1"/>
              <a:tileRect/>
            </a:gradFill>
            <a:ln w="15875">
              <a:noFill/>
            </a:ln>
            <a:effectLst>
              <a:outerShdw blurRad="165100" dist="88900" dir="5400000" algn="t" rotWithShape="0">
                <a:prstClr val="black">
                  <a:alpha val="5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grpSp>
      <p:sp>
        <p:nvSpPr>
          <p:cNvPr id="72" name="文本框 71"/>
          <p:cNvSpPr txBox="1"/>
          <p:nvPr/>
        </p:nvSpPr>
        <p:spPr>
          <a:xfrm>
            <a:off x="4904479" y="3197192"/>
            <a:ext cx="909223" cy="523220"/>
          </a:xfrm>
          <a:prstGeom prst="rect">
            <a:avLst/>
          </a:prstGeom>
          <a:noFill/>
        </p:spPr>
        <p:txBody>
          <a:bodyPr wrap="none" rtlCol="0">
            <a:spAutoFit/>
          </a:bodyPr>
          <a:lstStyle/>
          <a:p>
            <a:r>
              <a:rPr lang="en-US" altLang="zh-CN" sz="2800" b="1" dirty="0" smtClean="0">
                <a:solidFill>
                  <a:schemeClr val="bg1"/>
                </a:solidFill>
                <a:cs typeface="+mn-ea"/>
              </a:rPr>
              <a:t>2016</a:t>
            </a:r>
            <a:endParaRPr lang="zh-CN" altLang="en-US" sz="2800" b="1" dirty="0">
              <a:solidFill>
                <a:schemeClr val="bg1"/>
              </a:solidFill>
              <a:cs typeface="+mn-ea"/>
            </a:endParaRPr>
          </a:p>
        </p:txBody>
      </p:sp>
      <p:sp>
        <p:nvSpPr>
          <p:cNvPr id="73" name="文本框 72"/>
          <p:cNvSpPr txBox="1"/>
          <p:nvPr/>
        </p:nvSpPr>
        <p:spPr>
          <a:xfrm>
            <a:off x="7689324" y="3197192"/>
            <a:ext cx="909223" cy="523220"/>
          </a:xfrm>
          <a:prstGeom prst="rect">
            <a:avLst/>
          </a:prstGeom>
          <a:noFill/>
        </p:spPr>
        <p:txBody>
          <a:bodyPr wrap="none" rtlCol="0">
            <a:spAutoFit/>
          </a:bodyPr>
          <a:lstStyle/>
          <a:p>
            <a:r>
              <a:rPr lang="en-US" altLang="zh-CN" sz="2800" b="1" dirty="0" smtClean="0">
                <a:solidFill>
                  <a:schemeClr val="bg1"/>
                </a:solidFill>
                <a:cs typeface="+mn-ea"/>
              </a:rPr>
              <a:t>2017</a:t>
            </a:r>
            <a:endParaRPr lang="zh-CN" altLang="en-US" sz="2800" b="1" dirty="0">
              <a:solidFill>
                <a:schemeClr val="bg1"/>
              </a:solidFill>
              <a:cs typeface="+mn-ea"/>
            </a:endParaRPr>
          </a:p>
        </p:txBody>
      </p:sp>
      <p:sp>
        <p:nvSpPr>
          <p:cNvPr id="74" name="文本框 73"/>
          <p:cNvSpPr txBox="1"/>
          <p:nvPr/>
        </p:nvSpPr>
        <p:spPr>
          <a:xfrm>
            <a:off x="10475438" y="3197192"/>
            <a:ext cx="909223" cy="523220"/>
          </a:xfrm>
          <a:prstGeom prst="rect">
            <a:avLst/>
          </a:prstGeom>
          <a:noFill/>
        </p:spPr>
        <p:txBody>
          <a:bodyPr wrap="none" rtlCol="0">
            <a:spAutoFit/>
          </a:bodyPr>
          <a:lstStyle/>
          <a:p>
            <a:r>
              <a:rPr lang="en-US" altLang="zh-CN" sz="2800" b="1" dirty="0" smtClean="0">
                <a:solidFill>
                  <a:schemeClr val="bg1"/>
                </a:solidFill>
                <a:cs typeface="+mn-ea"/>
              </a:rPr>
              <a:t>2018</a:t>
            </a:r>
            <a:endParaRPr lang="zh-CN" altLang="en-US" sz="2800" b="1" dirty="0">
              <a:solidFill>
                <a:schemeClr val="bg1"/>
              </a:solidFill>
              <a:cs typeface="+mn-ea"/>
            </a:endParaRPr>
          </a:p>
        </p:txBody>
      </p:sp>
      <p:sp>
        <p:nvSpPr>
          <p:cNvPr id="75" name="文本框 74"/>
          <p:cNvSpPr txBox="1"/>
          <p:nvPr/>
        </p:nvSpPr>
        <p:spPr>
          <a:xfrm>
            <a:off x="4653708" y="4624879"/>
            <a:ext cx="1469668" cy="455125"/>
          </a:xfrm>
          <a:prstGeom prst="rect">
            <a:avLst/>
          </a:prstGeom>
          <a:noFill/>
        </p:spPr>
        <p:txBody>
          <a:bodyPr wrap="square" rtlCol="0">
            <a:spAutoFit/>
          </a:bodyPr>
          <a:lstStyle/>
          <a:p>
            <a:pPr algn="ctr">
              <a:lnSpc>
                <a:spcPct val="150000"/>
              </a:lnSpc>
            </a:pPr>
            <a:r>
              <a:rPr lang="zh-CN" altLang="en-US" dirty="0" smtClean="0">
                <a:solidFill>
                  <a:schemeClr val="bg1"/>
                </a:solidFill>
                <a:cs typeface="+mn-ea"/>
              </a:rPr>
              <a:t>输入标题</a:t>
            </a:r>
            <a:endParaRPr lang="en-US" altLang="zh-CN" dirty="0" smtClean="0">
              <a:solidFill>
                <a:schemeClr val="bg1"/>
              </a:solidFill>
              <a:cs typeface="+mn-ea"/>
            </a:endParaRPr>
          </a:p>
        </p:txBody>
      </p:sp>
      <p:sp>
        <p:nvSpPr>
          <p:cNvPr id="76" name="等腰三角形 75"/>
          <p:cNvSpPr/>
          <p:nvPr/>
        </p:nvSpPr>
        <p:spPr>
          <a:xfrm flipV="1">
            <a:off x="5258868" y="4500604"/>
            <a:ext cx="259349" cy="2217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77" name="矩形 76"/>
          <p:cNvSpPr/>
          <p:nvPr/>
        </p:nvSpPr>
        <p:spPr>
          <a:xfrm>
            <a:off x="4005808" y="5167333"/>
            <a:ext cx="2530970" cy="625171"/>
          </a:xfrm>
          <a:prstGeom prst="rect">
            <a:avLst/>
          </a:prstGeom>
        </p:spPr>
        <p:txBody>
          <a:bodyPr wrap="square">
            <a:spAutoFit/>
          </a:bodyPr>
          <a:lstStyle/>
          <a:p>
            <a:pPr lvl="0" algn="ctr" defTabSz="457200">
              <a:lnSpc>
                <a:spcPct val="130000"/>
              </a:lnSpc>
            </a:pPr>
            <a:r>
              <a:rPr lang="zh-CN" altLang="en-US" sz="1400" dirty="0">
                <a:solidFill>
                  <a:schemeClr val="bg1"/>
                </a:solidFill>
                <a:latin typeface="+mj-ea"/>
                <a:cs typeface="+mn-ea"/>
              </a:rPr>
              <a:t>标题数字等都可以通过点击和重新输入进行</a:t>
            </a:r>
            <a:r>
              <a:rPr lang="zh-CN" altLang="en-US" sz="1400" dirty="0" smtClean="0">
                <a:solidFill>
                  <a:schemeClr val="bg1"/>
                </a:solidFill>
                <a:latin typeface="+mj-ea"/>
                <a:cs typeface="+mn-ea"/>
              </a:rPr>
              <a:t>更改。</a:t>
            </a:r>
            <a:endParaRPr lang="zh-CN" altLang="en-US" sz="1400" dirty="0">
              <a:solidFill>
                <a:schemeClr val="bg1"/>
              </a:solidFill>
              <a:latin typeface="+mj-ea"/>
              <a:cs typeface="+mn-ea"/>
            </a:endParaRPr>
          </a:p>
        </p:txBody>
      </p:sp>
      <p:sp>
        <p:nvSpPr>
          <p:cNvPr id="78" name="文本框 77"/>
          <p:cNvSpPr txBox="1"/>
          <p:nvPr/>
        </p:nvSpPr>
        <p:spPr>
          <a:xfrm>
            <a:off x="10265377" y="4624879"/>
            <a:ext cx="1469668" cy="455125"/>
          </a:xfrm>
          <a:prstGeom prst="rect">
            <a:avLst/>
          </a:prstGeom>
          <a:noFill/>
        </p:spPr>
        <p:txBody>
          <a:bodyPr wrap="square" rtlCol="0">
            <a:spAutoFit/>
          </a:bodyPr>
          <a:lstStyle/>
          <a:p>
            <a:pPr algn="ctr">
              <a:lnSpc>
                <a:spcPct val="150000"/>
              </a:lnSpc>
            </a:pPr>
            <a:r>
              <a:rPr lang="zh-CN" altLang="en-US" dirty="0" smtClean="0">
                <a:solidFill>
                  <a:schemeClr val="bg1"/>
                </a:solidFill>
                <a:cs typeface="+mn-ea"/>
              </a:rPr>
              <a:t>输入标题</a:t>
            </a:r>
            <a:endParaRPr lang="en-US" altLang="zh-CN" dirty="0" smtClean="0">
              <a:solidFill>
                <a:schemeClr val="bg1"/>
              </a:solidFill>
              <a:cs typeface="+mn-ea"/>
            </a:endParaRPr>
          </a:p>
        </p:txBody>
      </p:sp>
      <p:sp>
        <p:nvSpPr>
          <p:cNvPr id="79" name="等腰三角形 78"/>
          <p:cNvSpPr/>
          <p:nvPr/>
        </p:nvSpPr>
        <p:spPr>
          <a:xfrm flipV="1">
            <a:off x="10870537" y="4500604"/>
            <a:ext cx="259349" cy="2217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80" name="矩形 79"/>
          <p:cNvSpPr/>
          <p:nvPr/>
        </p:nvSpPr>
        <p:spPr>
          <a:xfrm>
            <a:off x="9591918" y="4961017"/>
            <a:ext cx="2530970" cy="625171"/>
          </a:xfrm>
          <a:prstGeom prst="rect">
            <a:avLst/>
          </a:prstGeom>
        </p:spPr>
        <p:txBody>
          <a:bodyPr wrap="square">
            <a:spAutoFit/>
          </a:bodyPr>
          <a:lstStyle/>
          <a:p>
            <a:pPr lvl="0" algn="ctr" defTabSz="457200">
              <a:lnSpc>
                <a:spcPct val="130000"/>
              </a:lnSpc>
            </a:pPr>
            <a:r>
              <a:rPr lang="zh-CN" altLang="en-US" sz="1400" dirty="0">
                <a:solidFill>
                  <a:schemeClr val="bg1"/>
                </a:solidFill>
                <a:latin typeface="+mj-ea"/>
                <a:cs typeface="+mn-ea"/>
              </a:rPr>
              <a:t>标题数字等都可以通过点击和重新输入进行</a:t>
            </a:r>
            <a:r>
              <a:rPr lang="zh-CN" altLang="en-US" sz="1400" dirty="0" smtClean="0">
                <a:solidFill>
                  <a:schemeClr val="bg1"/>
                </a:solidFill>
                <a:latin typeface="+mj-ea"/>
                <a:cs typeface="+mn-ea"/>
              </a:rPr>
              <a:t>更改。</a:t>
            </a:r>
            <a:endParaRPr lang="zh-CN" altLang="en-US" sz="1400" dirty="0">
              <a:solidFill>
                <a:schemeClr val="bg1"/>
              </a:solidFill>
              <a:latin typeface="+mj-ea"/>
              <a:cs typeface="+mn-ea"/>
            </a:endParaRPr>
          </a:p>
        </p:txBody>
      </p:sp>
      <p:sp>
        <p:nvSpPr>
          <p:cNvPr id="81" name="文本框 80"/>
          <p:cNvSpPr txBox="1"/>
          <p:nvPr/>
        </p:nvSpPr>
        <p:spPr>
          <a:xfrm>
            <a:off x="7469072" y="893872"/>
            <a:ext cx="1469668" cy="455125"/>
          </a:xfrm>
          <a:prstGeom prst="rect">
            <a:avLst/>
          </a:prstGeom>
          <a:noFill/>
        </p:spPr>
        <p:txBody>
          <a:bodyPr wrap="square" rtlCol="0">
            <a:spAutoFit/>
          </a:bodyPr>
          <a:lstStyle/>
          <a:p>
            <a:pPr algn="ctr">
              <a:lnSpc>
                <a:spcPct val="150000"/>
              </a:lnSpc>
            </a:pPr>
            <a:r>
              <a:rPr lang="zh-CN" altLang="en-US" dirty="0" smtClean="0">
                <a:solidFill>
                  <a:schemeClr val="bg1"/>
                </a:solidFill>
                <a:cs typeface="+mn-ea"/>
              </a:rPr>
              <a:t>输入标题</a:t>
            </a:r>
            <a:endParaRPr lang="en-US" altLang="zh-CN" dirty="0" smtClean="0">
              <a:solidFill>
                <a:schemeClr val="bg1"/>
              </a:solidFill>
              <a:cs typeface="+mn-ea"/>
            </a:endParaRPr>
          </a:p>
        </p:txBody>
      </p:sp>
      <p:sp>
        <p:nvSpPr>
          <p:cNvPr id="82" name="等腰三角形 81"/>
          <p:cNvSpPr/>
          <p:nvPr/>
        </p:nvSpPr>
        <p:spPr>
          <a:xfrm rot="10800000" flipV="1">
            <a:off x="8074232" y="2265109"/>
            <a:ext cx="259349" cy="22170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83" name="矩形 82"/>
          <p:cNvSpPr/>
          <p:nvPr/>
        </p:nvSpPr>
        <p:spPr>
          <a:xfrm>
            <a:off x="6821172" y="1436326"/>
            <a:ext cx="2530970" cy="625171"/>
          </a:xfrm>
          <a:prstGeom prst="rect">
            <a:avLst/>
          </a:prstGeom>
        </p:spPr>
        <p:txBody>
          <a:bodyPr wrap="square">
            <a:spAutoFit/>
          </a:bodyPr>
          <a:lstStyle/>
          <a:p>
            <a:pPr lvl="0" algn="ctr" defTabSz="457200">
              <a:lnSpc>
                <a:spcPct val="130000"/>
              </a:lnSpc>
            </a:pPr>
            <a:r>
              <a:rPr lang="zh-CN" altLang="en-US" sz="1400" dirty="0">
                <a:solidFill>
                  <a:schemeClr val="bg1"/>
                </a:solidFill>
                <a:latin typeface="+mj-ea"/>
                <a:cs typeface="+mn-ea"/>
              </a:rPr>
              <a:t>标题数字等都可以通过点击和重新输入进行</a:t>
            </a:r>
            <a:r>
              <a:rPr lang="zh-CN" altLang="en-US" sz="1400" dirty="0" smtClean="0">
                <a:solidFill>
                  <a:schemeClr val="bg1"/>
                </a:solidFill>
                <a:latin typeface="+mj-ea"/>
                <a:cs typeface="+mn-ea"/>
              </a:rPr>
              <a:t>更改。</a:t>
            </a:r>
            <a:endParaRPr lang="zh-CN" altLang="en-US" sz="1400" dirty="0">
              <a:solidFill>
                <a:schemeClr val="bg1"/>
              </a:solidFill>
              <a:latin typeface="+mj-ea"/>
              <a:cs typeface="+mn-ea"/>
            </a:endParaRPr>
          </a:p>
        </p:txBody>
      </p:sp>
      <p:sp>
        <p:nvSpPr>
          <p:cNvPr id="2" name="灯片编号占位符 1"/>
          <p:cNvSpPr>
            <a:spLocks noGrp="1"/>
          </p:cNvSpPr>
          <p:nvPr>
            <p:ph type="sldNum" sz="quarter" idx="4"/>
          </p:nvPr>
        </p:nvSpPr>
        <p:spPr/>
        <p:txBody>
          <a:bodyPr/>
          <a:lstStyle/>
          <a:p>
            <a:fld id="{D2E042B1-D278-4E51-A271-6D683C342161}" type="slidenum">
              <a:rPr lang="zh-CN" altLang="en-US" smtClean="0">
                <a:cs typeface="+mn-ea"/>
              </a:rPr>
              <a:pPr/>
              <a:t>37</a:t>
            </a:fld>
            <a:endParaRPr lang="zh-CN" altLang="en-US">
              <a:cs typeface="+mn-ea"/>
            </a:endParaRPr>
          </a:p>
        </p:txBody>
      </p:sp>
      <p:sp>
        <p:nvSpPr>
          <p:cNvPr id="41" name="文本框 40"/>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7194123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heel(1)">
                                          <p:cBhvr>
                                            <p:cTn id="7" dur="2000"/>
                                            <p:tgtEl>
                                              <p:spTgt spid="6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2500"/>
                                </p:stCondLst>
                                <p:childTnLst>
                                  <p:par>
                                    <p:cTn id="13" presetID="2" presetClass="entr" presetSubtype="4" accel="50000" fill="hold" grpId="0" nodeType="afterEffect" p14:presetBounceEnd="50000">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14:bounceEnd="50000">
                                          <p:cBhvr additive="base">
                                            <p:cTn id="15" dur="10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accel="50000" fill="hold" grpId="0" nodeType="withEffect" p14:presetBounceEnd="50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50000">
                                          <p:cBhvr additive="base">
                                            <p:cTn id="19"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4" accel="50000" fill="hold" grpId="0" nodeType="withEffect" p14:presetBounceEnd="50000">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14:bounceEnd="50000">
                                          <p:cBhvr additive="base">
                                            <p:cTn id="23" dur="1000" fill="hold"/>
                                            <p:tgtEl>
                                              <p:spTgt spid="6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67"/>
                                            </p:tgtEl>
                                            <p:attrNameLst>
                                              <p:attrName>ppt_y</p:attrName>
                                            </p:attrNameLst>
                                          </p:cBhvr>
                                          <p:tavLst>
                                            <p:tav tm="0">
                                              <p:val>
                                                <p:strVal val="1+#ppt_h/2"/>
                                              </p:val>
                                            </p:tav>
                                            <p:tav tm="100000">
                                              <p:val>
                                                <p:strVal val="#ppt_y"/>
                                              </p:val>
                                            </p:tav>
                                          </p:tavLst>
                                        </p:anim>
                                      </p:childTnLst>
                                    </p:cTn>
                                  </p:par>
                                </p:childTnLst>
                              </p:cTn>
                            </p:par>
                            <p:par>
                              <p:cTn id="25" fill="hold">
                                <p:stCondLst>
                                  <p:cond delay="3500"/>
                                </p:stCondLst>
                                <p:childTnLst>
                                  <p:par>
                                    <p:cTn id="26" presetID="2" presetClass="entr" presetSubtype="2" accel="50000" fill="hold" nodeType="afterEffect" p14:presetBounceEnd="50000">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14:bounceEnd="50000">
                                          <p:cBhvr additive="base">
                                            <p:cTn id="28" dur="100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29" dur="1000" fill="hold"/>
                                            <p:tgtEl>
                                              <p:spTgt spid="55"/>
                                            </p:tgtEl>
                                            <p:attrNameLst>
                                              <p:attrName>ppt_y</p:attrName>
                                            </p:attrNameLst>
                                          </p:cBhvr>
                                          <p:tavLst>
                                            <p:tav tm="0">
                                              <p:val>
                                                <p:strVal val="#ppt_y"/>
                                              </p:val>
                                            </p:tav>
                                            <p:tav tm="100000">
                                              <p:val>
                                                <p:strVal val="#ppt_y"/>
                                              </p:val>
                                            </p:tav>
                                          </p:tavLst>
                                        </p:anim>
                                      </p:childTnLst>
                                    </p:cTn>
                                  </p:par>
                                  <p:par>
                                    <p:cTn id="30" presetID="2" presetClass="entr" presetSubtype="2" accel="50000" fill="hold" nodeType="withEffect" p14:presetBounceEnd="50000">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14:bounceEnd="50000">
                                          <p:cBhvr additive="base">
                                            <p:cTn id="32" dur="1000" fill="hold"/>
                                            <p:tgtEl>
                                              <p:spTgt spid="64"/>
                                            </p:tgtEl>
                                            <p:attrNameLst>
                                              <p:attrName>ppt_x</p:attrName>
                                            </p:attrNameLst>
                                          </p:cBhvr>
                                          <p:tavLst>
                                            <p:tav tm="0">
                                              <p:val>
                                                <p:strVal val="1+#ppt_w/2"/>
                                              </p:val>
                                            </p:tav>
                                            <p:tav tm="100000">
                                              <p:val>
                                                <p:strVal val="#ppt_x"/>
                                              </p:val>
                                            </p:tav>
                                          </p:tavLst>
                                        </p:anim>
                                        <p:anim calcmode="lin" valueType="num" p14:bounceEnd="50000">
                                          <p:cBhvr additive="base">
                                            <p:cTn id="33" dur="1000" fill="hold"/>
                                            <p:tgtEl>
                                              <p:spTgt spid="64"/>
                                            </p:tgtEl>
                                            <p:attrNameLst>
                                              <p:attrName>ppt_y</p:attrName>
                                            </p:attrNameLst>
                                          </p:cBhvr>
                                          <p:tavLst>
                                            <p:tav tm="0">
                                              <p:val>
                                                <p:strVal val="#ppt_y"/>
                                              </p:val>
                                            </p:tav>
                                            <p:tav tm="100000">
                                              <p:val>
                                                <p:strVal val="#ppt_y"/>
                                              </p:val>
                                            </p:tav>
                                          </p:tavLst>
                                        </p:anim>
                                      </p:childTnLst>
                                    </p:cTn>
                                  </p:par>
                                  <p:par>
                                    <p:cTn id="34" presetID="2" presetClass="entr" presetSubtype="2" accel="50000" fill="hold" nodeType="withEffect" p14:presetBounceEnd="50000">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14:bounceEnd="50000">
                                          <p:cBhvr additive="base">
                                            <p:cTn id="36" dur="1000" fill="hold"/>
                                            <p:tgtEl>
                                              <p:spTgt spid="68"/>
                                            </p:tgtEl>
                                            <p:attrNameLst>
                                              <p:attrName>ppt_x</p:attrName>
                                            </p:attrNameLst>
                                          </p:cBhvr>
                                          <p:tavLst>
                                            <p:tav tm="0">
                                              <p:val>
                                                <p:strVal val="1+#ppt_w/2"/>
                                              </p:val>
                                            </p:tav>
                                            <p:tav tm="100000">
                                              <p:val>
                                                <p:strVal val="#ppt_x"/>
                                              </p:val>
                                            </p:tav>
                                          </p:tavLst>
                                        </p:anim>
                                        <p:anim calcmode="lin" valueType="num" p14:bounceEnd="50000">
                                          <p:cBhvr additive="base">
                                            <p:cTn id="37" dur="1000" fill="hold"/>
                                            <p:tgtEl>
                                              <p:spTgt spid="68"/>
                                            </p:tgtEl>
                                            <p:attrNameLst>
                                              <p:attrName>ppt_y</p:attrName>
                                            </p:attrNameLst>
                                          </p:cBhvr>
                                          <p:tavLst>
                                            <p:tav tm="0">
                                              <p:val>
                                                <p:strVal val="#ppt_y"/>
                                              </p:val>
                                            </p:tav>
                                            <p:tav tm="100000">
                                              <p:val>
                                                <p:strVal val="#ppt_y"/>
                                              </p:val>
                                            </p:tav>
                                          </p:tavLst>
                                        </p:anim>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down)">
                                          <p:cBhvr>
                                            <p:cTn id="41" dur="500"/>
                                            <p:tgtEl>
                                              <p:spTgt spid="7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500"/>
                                            <p:tgtEl>
                                              <p:spTgt spid="7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down)">
                                          <p:cBhvr>
                                            <p:cTn id="54" dur="500"/>
                                            <p:tgtEl>
                                              <p:spTgt spid="8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1000"/>
                                            <p:tgtEl>
                                              <p:spTgt spid="81"/>
                                            </p:tgtEl>
                                          </p:cBhvr>
                                        </p:animEffect>
                                        <p:anim calcmode="lin" valueType="num">
                                          <p:cBhvr>
                                            <p:cTn id="62" dur="1000" fill="hold"/>
                                            <p:tgtEl>
                                              <p:spTgt spid="81"/>
                                            </p:tgtEl>
                                            <p:attrNameLst>
                                              <p:attrName>ppt_x</p:attrName>
                                            </p:attrNameLst>
                                          </p:cBhvr>
                                          <p:tavLst>
                                            <p:tav tm="0">
                                              <p:val>
                                                <p:strVal val="#ppt_x"/>
                                              </p:val>
                                            </p:tav>
                                            <p:tav tm="100000">
                                              <p:val>
                                                <p:strVal val="#ppt_x"/>
                                              </p:val>
                                            </p:tav>
                                          </p:tavLst>
                                        </p:anim>
                                        <p:anim calcmode="lin" valueType="num">
                                          <p:cBhvr>
                                            <p:cTn id="63" dur="1000" fill="hold"/>
                                            <p:tgtEl>
                                              <p:spTgt spid="8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000"/>
                                            <p:tgtEl>
                                              <p:spTgt spid="75"/>
                                            </p:tgtEl>
                                          </p:cBhvr>
                                        </p:animEffect>
                                        <p:anim calcmode="lin" valueType="num">
                                          <p:cBhvr>
                                            <p:cTn id="67" dur="1000" fill="hold"/>
                                            <p:tgtEl>
                                              <p:spTgt spid="75"/>
                                            </p:tgtEl>
                                            <p:attrNameLst>
                                              <p:attrName>ppt_x</p:attrName>
                                            </p:attrNameLst>
                                          </p:cBhvr>
                                          <p:tavLst>
                                            <p:tav tm="0">
                                              <p:val>
                                                <p:strVal val="#ppt_x"/>
                                              </p:val>
                                            </p:tav>
                                            <p:tav tm="100000">
                                              <p:val>
                                                <p:strVal val="#ppt_x"/>
                                              </p:val>
                                            </p:tav>
                                          </p:tavLst>
                                        </p:anim>
                                        <p:anim calcmode="lin" valueType="num">
                                          <p:cBhvr>
                                            <p:cTn id="68" dur="1000" fill="hold"/>
                                            <p:tgtEl>
                                              <p:spTgt spid="7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1000"/>
                                            <p:tgtEl>
                                              <p:spTgt spid="78"/>
                                            </p:tgtEl>
                                          </p:cBhvr>
                                        </p:animEffect>
                                        <p:anim calcmode="lin" valueType="num">
                                          <p:cBhvr>
                                            <p:cTn id="72" dur="1000" fill="hold"/>
                                            <p:tgtEl>
                                              <p:spTgt spid="78"/>
                                            </p:tgtEl>
                                            <p:attrNameLst>
                                              <p:attrName>ppt_x</p:attrName>
                                            </p:attrNameLst>
                                          </p:cBhvr>
                                          <p:tavLst>
                                            <p:tav tm="0">
                                              <p:val>
                                                <p:strVal val="#ppt_x"/>
                                              </p:val>
                                            </p:tav>
                                            <p:tav tm="100000">
                                              <p:val>
                                                <p:strVal val="#ppt_x"/>
                                              </p:val>
                                            </p:tav>
                                          </p:tavLst>
                                        </p:anim>
                                        <p:anim calcmode="lin" valueType="num">
                                          <p:cBhvr>
                                            <p:cTn id="73" dur="1000" fill="hold"/>
                                            <p:tgtEl>
                                              <p:spTgt spid="78"/>
                                            </p:tgtEl>
                                            <p:attrNameLst>
                                              <p:attrName>ppt_y</p:attrName>
                                            </p:attrNameLst>
                                          </p:cBhvr>
                                          <p:tavLst>
                                            <p:tav tm="0">
                                              <p:val>
                                                <p:strVal val="#ppt_y+.1"/>
                                              </p:val>
                                            </p:tav>
                                            <p:tav tm="100000">
                                              <p:val>
                                                <p:strVal val="#ppt_y"/>
                                              </p:val>
                                            </p:tav>
                                          </p:tavLst>
                                        </p:anim>
                                      </p:childTnLst>
                                    </p:cTn>
                                  </p:par>
                                </p:childTnLst>
                              </p:cTn>
                            </p:par>
                            <p:par>
                              <p:cTn id="74" fill="hold">
                                <p:stCondLst>
                                  <p:cond delay="6500"/>
                                </p:stCondLst>
                                <p:childTnLst>
                                  <p:par>
                                    <p:cTn id="75" presetID="14" presetClass="entr" presetSubtype="10" fill="hold" grpId="0" nodeType="afterEffect">
                                      <p:stCondLst>
                                        <p:cond delay="0"/>
                                      </p:stCondLst>
                                      <p:iterate type="wd">
                                        <p:tmPct val="10000"/>
                                      </p:iterate>
                                      <p:childTnLst>
                                        <p:set>
                                          <p:cBhvr>
                                            <p:cTn id="76" dur="1" fill="hold">
                                              <p:stCondLst>
                                                <p:cond delay="0"/>
                                              </p:stCondLst>
                                            </p:cTn>
                                            <p:tgtEl>
                                              <p:spTgt spid="77"/>
                                            </p:tgtEl>
                                            <p:attrNameLst>
                                              <p:attrName>style.visibility</p:attrName>
                                            </p:attrNameLst>
                                          </p:cBhvr>
                                          <p:to>
                                            <p:strVal val="visible"/>
                                          </p:to>
                                        </p:set>
                                        <p:animEffect transition="in" filter="randombar(horizontal)">
                                          <p:cBhvr>
                                            <p:cTn id="77" dur="500"/>
                                            <p:tgtEl>
                                              <p:spTgt spid="77"/>
                                            </p:tgtEl>
                                          </p:cBhvr>
                                        </p:animEffect>
                                      </p:childTnLst>
                                    </p:cTn>
                                  </p:par>
                                  <p:par>
                                    <p:cTn id="78" presetID="14" presetClass="entr" presetSubtype="10" fill="hold" grpId="0" nodeType="withEffect">
                                      <p:stCondLst>
                                        <p:cond delay="0"/>
                                      </p:stCondLst>
                                      <p:iterate type="wd">
                                        <p:tmPct val="10000"/>
                                      </p:iterate>
                                      <p:childTnLst>
                                        <p:set>
                                          <p:cBhvr>
                                            <p:cTn id="79" dur="1" fill="hold">
                                              <p:stCondLst>
                                                <p:cond delay="0"/>
                                              </p:stCondLst>
                                            </p:cTn>
                                            <p:tgtEl>
                                              <p:spTgt spid="80"/>
                                            </p:tgtEl>
                                            <p:attrNameLst>
                                              <p:attrName>style.visibility</p:attrName>
                                            </p:attrNameLst>
                                          </p:cBhvr>
                                          <p:to>
                                            <p:strVal val="visible"/>
                                          </p:to>
                                        </p:set>
                                        <p:animEffect transition="in" filter="randombar(horizontal)">
                                          <p:cBhvr>
                                            <p:cTn id="80" dur="500"/>
                                            <p:tgtEl>
                                              <p:spTgt spid="80"/>
                                            </p:tgtEl>
                                          </p:cBhvr>
                                        </p:animEffect>
                                      </p:childTnLst>
                                    </p:cTn>
                                  </p:par>
                                  <p:par>
                                    <p:cTn id="81" presetID="14" presetClass="entr" presetSubtype="10" fill="hold" grpId="0" nodeType="withEffect">
                                      <p:stCondLst>
                                        <p:cond delay="0"/>
                                      </p:stCondLst>
                                      <p:iterate type="wd">
                                        <p:tmPct val="10000"/>
                                      </p:iterate>
                                      <p:childTnLst>
                                        <p:set>
                                          <p:cBhvr>
                                            <p:cTn id="82" dur="1" fill="hold">
                                              <p:stCondLst>
                                                <p:cond delay="0"/>
                                              </p:stCondLst>
                                            </p:cTn>
                                            <p:tgtEl>
                                              <p:spTgt spid="83"/>
                                            </p:tgtEl>
                                            <p:attrNameLst>
                                              <p:attrName>style.visibility</p:attrName>
                                            </p:attrNameLst>
                                          </p:cBhvr>
                                          <p:to>
                                            <p:strVal val="visible"/>
                                          </p:to>
                                        </p:set>
                                        <p:animEffect transition="in" filter="randombar(horizontal)">
                                          <p:cBhvr>
                                            <p:cTn id="83" dur="500"/>
                                            <p:tgtEl>
                                              <p:spTgt spid="83"/>
                                            </p:tgtEl>
                                          </p:cBhvr>
                                        </p:animEffect>
                                      </p:childTnLst>
                                    </p:cTn>
                                  </p:par>
                                </p:childTnLst>
                              </p:cTn>
                            </p:par>
                            <p:par>
                              <p:cTn id="84" fill="hold">
                                <p:stCondLst>
                                  <p:cond delay="7600"/>
                                </p:stCondLst>
                                <p:childTnLst>
                                  <p:par>
                                    <p:cTn id="85" presetID="22" presetClass="entr" presetSubtype="4"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down)">
                                          <p:cBhvr>
                                            <p:cTn id="8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3" grpId="0" animBg="1"/>
          <p:bldP spid="67" grpId="0" animBg="1"/>
          <p:bldP spid="72" grpId="0"/>
          <p:bldP spid="73" grpId="0"/>
          <p:bldP spid="74" grpId="0"/>
          <p:bldP spid="75" grpId="0"/>
          <p:bldP spid="76" grpId="0" animBg="1"/>
          <p:bldP spid="77" grpId="0"/>
          <p:bldP spid="78" grpId="0"/>
          <p:bldP spid="79" grpId="0" animBg="1"/>
          <p:bldP spid="80" grpId="0"/>
          <p:bldP spid="81" grpId="0"/>
          <p:bldP spid="82" grpId="0" animBg="1"/>
          <p:bldP spid="8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heel(1)">
                                          <p:cBhvr>
                                            <p:cTn id="7" dur="2000"/>
                                            <p:tgtEl>
                                              <p:spTgt spid="6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2500"/>
                                </p:stCondLst>
                                <p:childTnLst>
                                  <p:par>
                                    <p:cTn id="13" presetID="2" presetClass="entr" presetSubtype="4" accel="50000"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1000" fill="hold"/>
                                            <p:tgtEl>
                                              <p:spTgt spid="53"/>
                                            </p:tgtEl>
                                            <p:attrNameLst>
                                              <p:attrName>ppt_x</p:attrName>
                                            </p:attrNameLst>
                                          </p:cBhvr>
                                          <p:tavLst>
                                            <p:tav tm="0">
                                              <p:val>
                                                <p:strVal val="#ppt_x"/>
                                              </p:val>
                                            </p:tav>
                                            <p:tav tm="100000">
                                              <p:val>
                                                <p:strVal val="#ppt_x"/>
                                              </p:val>
                                            </p:tav>
                                          </p:tavLst>
                                        </p:anim>
                                        <p:anim calcmode="lin" valueType="num">
                                          <p:cBhvr additive="base">
                                            <p:cTn id="16" dur="10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accel="5000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1000" fill="hold"/>
                                            <p:tgtEl>
                                              <p:spTgt spid="63"/>
                                            </p:tgtEl>
                                            <p:attrNameLst>
                                              <p:attrName>ppt_x</p:attrName>
                                            </p:attrNameLst>
                                          </p:cBhvr>
                                          <p:tavLst>
                                            <p:tav tm="0">
                                              <p:val>
                                                <p:strVal val="#ppt_x"/>
                                              </p:val>
                                            </p:tav>
                                            <p:tav tm="100000">
                                              <p:val>
                                                <p:strVal val="#ppt_x"/>
                                              </p:val>
                                            </p:tav>
                                          </p:tavLst>
                                        </p:anim>
                                        <p:anim calcmode="lin" valueType="num">
                                          <p:cBhvr additive="base">
                                            <p:cTn id="20" dur="10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4" accel="5000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1000" fill="hold"/>
                                            <p:tgtEl>
                                              <p:spTgt spid="67"/>
                                            </p:tgtEl>
                                            <p:attrNameLst>
                                              <p:attrName>ppt_x</p:attrName>
                                            </p:attrNameLst>
                                          </p:cBhvr>
                                          <p:tavLst>
                                            <p:tav tm="0">
                                              <p:val>
                                                <p:strVal val="#ppt_x"/>
                                              </p:val>
                                            </p:tav>
                                            <p:tav tm="100000">
                                              <p:val>
                                                <p:strVal val="#ppt_x"/>
                                              </p:val>
                                            </p:tav>
                                          </p:tavLst>
                                        </p:anim>
                                        <p:anim calcmode="lin" valueType="num">
                                          <p:cBhvr additive="base">
                                            <p:cTn id="24" dur="1000" fill="hold"/>
                                            <p:tgtEl>
                                              <p:spTgt spid="67"/>
                                            </p:tgtEl>
                                            <p:attrNameLst>
                                              <p:attrName>ppt_y</p:attrName>
                                            </p:attrNameLst>
                                          </p:cBhvr>
                                          <p:tavLst>
                                            <p:tav tm="0">
                                              <p:val>
                                                <p:strVal val="1+#ppt_h/2"/>
                                              </p:val>
                                            </p:tav>
                                            <p:tav tm="100000">
                                              <p:val>
                                                <p:strVal val="#ppt_y"/>
                                              </p:val>
                                            </p:tav>
                                          </p:tavLst>
                                        </p:anim>
                                      </p:childTnLst>
                                    </p:cTn>
                                  </p:par>
                                </p:childTnLst>
                              </p:cTn>
                            </p:par>
                            <p:par>
                              <p:cTn id="25" fill="hold">
                                <p:stCondLst>
                                  <p:cond delay="3500"/>
                                </p:stCondLst>
                                <p:childTnLst>
                                  <p:par>
                                    <p:cTn id="26" presetID="2" presetClass="entr" presetSubtype="2" accel="50000"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additive="base">
                                            <p:cTn id="28" dur="1000" fill="hold"/>
                                            <p:tgtEl>
                                              <p:spTgt spid="55"/>
                                            </p:tgtEl>
                                            <p:attrNameLst>
                                              <p:attrName>ppt_x</p:attrName>
                                            </p:attrNameLst>
                                          </p:cBhvr>
                                          <p:tavLst>
                                            <p:tav tm="0">
                                              <p:val>
                                                <p:strVal val="1+#ppt_w/2"/>
                                              </p:val>
                                            </p:tav>
                                            <p:tav tm="100000">
                                              <p:val>
                                                <p:strVal val="#ppt_x"/>
                                              </p:val>
                                            </p:tav>
                                          </p:tavLst>
                                        </p:anim>
                                        <p:anim calcmode="lin" valueType="num">
                                          <p:cBhvr additive="base">
                                            <p:cTn id="29" dur="1000" fill="hold"/>
                                            <p:tgtEl>
                                              <p:spTgt spid="55"/>
                                            </p:tgtEl>
                                            <p:attrNameLst>
                                              <p:attrName>ppt_y</p:attrName>
                                            </p:attrNameLst>
                                          </p:cBhvr>
                                          <p:tavLst>
                                            <p:tav tm="0">
                                              <p:val>
                                                <p:strVal val="#ppt_y"/>
                                              </p:val>
                                            </p:tav>
                                            <p:tav tm="100000">
                                              <p:val>
                                                <p:strVal val="#ppt_y"/>
                                              </p:val>
                                            </p:tav>
                                          </p:tavLst>
                                        </p:anim>
                                      </p:childTnLst>
                                    </p:cTn>
                                  </p:par>
                                  <p:par>
                                    <p:cTn id="30" presetID="2" presetClass="entr" presetSubtype="2" accel="50000"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1000" fill="hold"/>
                                            <p:tgtEl>
                                              <p:spTgt spid="64"/>
                                            </p:tgtEl>
                                            <p:attrNameLst>
                                              <p:attrName>ppt_x</p:attrName>
                                            </p:attrNameLst>
                                          </p:cBhvr>
                                          <p:tavLst>
                                            <p:tav tm="0">
                                              <p:val>
                                                <p:strVal val="1+#ppt_w/2"/>
                                              </p:val>
                                            </p:tav>
                                            <p:tav tm="100000">
                                              <p:val>
                                                <p:strVal val="#ppt_x"/>
                                              </p:val>
                                            </p:tav>
                                          </p:tavLst>
                                        </p:anim>
                                        <p:anim calcmode="lin" valueType="num">
                                          <p:cBhvr additive="base">
                                            <p:cTn id="33" dur="1000" fill="hold"/>
                                            <p:tgtEl>
                                              <p:spTgt spid="64"/>
                                            </p:tgtEl>
                                            <p:attrNameLst>
                                              <p:attrName>ppt_y</p:attrName>
                                            </p:attrNameLst>
                                          </p:cBhvr>
                                          <p:tavLst>
                                            <p:tav tm="0">
                                              <p:val>
                                                <p:strVal val="#ppt_y"/>
                                              </p:val>
                                            </p:tav>
                                            <p:tav tm="100000">
                                              <p:val>
                                                <p:strVal val="#ppt_y"/>
                                              </p:val>
                                            </p:tav>
                                          </p:tavLst>
                                        </p:anim>
                                      </p:childTnLst>
                                    </p:cTn>
                                  </p:par>
                                  <p:par>
                                    <p:cTn id="34" presetID="2" presetClass="entr" presetSubtype="2" accel="50000" fill="hold" nodeType="with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1000" fill="hold"/>
                                            <p:tgtEl>
                                              <p:spTgt spid="68"/>
                                            </p:tgtEl>
                                            <p:attrNameLst>
                                              <p:attrName>ppt_x</p:attrName>
                                            </p:attrNameLst>
                                          </p:cBhvr>
                                          <p:tavLst>
                                            <p:tav tm="0">
                                              <p:val>
                                                <p:strVal val="1+#ppt_w/2"/>
                                              </p:val>
                                            </p:tav>
                                            <p:tav tm="100000">
                                              <p:val>
                                                <p:strVal val="#ppt_x"/>
                                              </p:val>
                                            </p:tav>
                                          </p:tavLst>
                                        </p:anim>
                                        <p:anim calcmode="lin" valueType="num">
                                          <p:cBhvr additive="base">
                                            <p:cTn id="37" dur="1000" fill="hold"/>
                                            <p:tgtEl>
                                              <p:spTgt spid="68"/>
                                            </p:tgtEl>
                                            <p:attrNameLst>
                                              <p:attrName>ppt_y</p:attrName>
                                            </p:attrNameLst>
                                          </p:cBhvr>
                                          <p:tavLst>
                                            <p:tav tm="0">
                                              <p:val>
                                                <p:strVal val="#ppt_y"/>
                                              </p:val>
                                            </p:tav>
                                            <p:tav tm="100000">
                                              <p:val>
                                                <p:strVal val="#ppt_y"/>
                                              </p:val>
                                            </p:tav>
                                          </p:tavLst>
                                        </p:anim>
                                      </p:childTnLst>
                                    </p:cTn>
                                  </p:par>
                                </p:childTnLst>
                              </p:cTn>
                            </p:par>
                            <p:par>
                              <p:cTn id="38" fill="hold">
                                <p:stCondLst>
                                  <p:cond delay="4500"/>
                                </p:stCondLst>
                                <p:childTnLst>
                                  <p:par>
                                    <p:cTn id="39" presetID="22" presetClass="entr" presetSubtype="4" fill="hold" grpId="0"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down)">
                                          <p:cBhvr>
                                            <p:cTn id="41" dur="500"/>
                                            <p:tgtEl>
                                              <p:spTgt spid="7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500"/>
                                            <p:tgtEl>
                                              <p:spTgt spid="7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wipe(down)">
                                          <p:cBhvr>
                                            <p:cTn id="47" dur="500"/>
                                            <p:tgtEl>
                                              <p:spTgt spid="72"/>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down)">
                                          <p:cBhvr>
                                            <p:cTn id="54" dur="500"/>
                                            <p:tgtEl>
                                              <p:spTgt spid="8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par>
                              <p:cTn id="58" fill="hold">
                                <p:stCondLst>
                                  <p:cond delay="5500"/>
                                </p:stCondLst>
                                <p:childTnLst>
                                  <p:par>
                                    <p:cTn id="59" presetID="42" presetClass="entr" presetSubtype="0" fill="hold" grpId="0"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1000"/>
                                            <p:tgtEl>
                                              <p:spTgt spid="81"/>
                                            </p:tgtEl>
                                          </p:cBhvr>
                                        </p:animEffect>
                                        <p:anim calcmode="lin" valueType="num">
                                          <p:cBhvr>
                                            <p:cTn id="62" dur="1000" fill="hold"/>
                                            <p:tgtEl>
                                              <p:spTgt spid="81"/>
                                            </p:tgtEl>
                                            <p:attrNameLst>
                                              <p:attrName>ppt_x</p:attrName>
                                            </p:attrNameLst>
                                          </p:cBhvr>
                                          <p:tavLst>
                                            <p:tav tm="0">
                                              <p:val>
                                                <p:strVal val="#ppt_x"/>
                                              </p:val>
                                            </p:tav>
                                            <p:tav tm="100000">
                                              <p:val>
                                                <p:strVal val="#ppt_x"/>
                                              </p:val>
                                            </p:tav>
                                          </p:tavLst>
                                        </p:anim>
                                        <p:anim calcmode="lin" valueType="num">
                                          <p:cBhvr>
                                            <p:cTn id="63" dur="1000" fill="hold"/>
                                            <p:tgtEl>
                                              <p:spTgt spid="8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000"/>
                                            <p:tgtEl>
                                              <p:spTgt spid="75"/>
                                            </p:tgtEl>
                                          </p:cBhvr>
                                        </p:animEffect>
                                        <p:anim calcmode="lin" valueType="num">
                                          <p:cBhvr>
                                            <p:cTn id="67" dur="1000" fill="hold"/>
                                            <p:tgtEl>
                                              <p:spTgt spid="75"/>
                                            </p:tgtEl>
                                            <p:attrNameLst>
                                              <p:attrName>ppt_x</p:attrName>
                                            </p:attrNameLst>
                                          </p:cBhvr>
                                          <p:tavLst>
                                            <p:tav tm="0">
                                              <p:val>
                                                <p:strVal val="#ppt_x"/>
                                              </p:val>
                                            </p:tav>
                                            <p:tav tm="100000">
                                              <p:val>
                                                <p:strVal val="#ppt_x"/>
                                              </p:val>
                                            </p:tav>
                                          </p:tavLst>
                                        </p:anim>
                                        <p:anim calcmode="lin" valueType="num">
                                          <p:cBhvr>
                                            <p:cTn id="68" dur="1000" fill="hold"/>
                                            <p:tgtEl>
                                              <p:spTgt spid="7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1000"/>
                                            <p:tgtEl>
                                              <p:spTgt spid="78"/>
                                            </p:tgtEl>
                                          </p:cBhvr>
                                        </p:animEffect>
                                        <p:anim calcmode="lin" valueType="num">
                                          <p:cBhvr>
                                            <p:cTn id="72" dur="1000" fill="hold"/>
                                            <p:tgtEl>
                                              <p:spTgt spid="78"/>
                                            </p:tgtEl>
                                            <p:attrNameLst>
                                              <p:attrName>ppt_x</p:attrName>
                                            </p:attrNameLst>
                                          </p:cBhvr>
                                          <p:tavLst>
                                            <p:tav tm="0">
                                              <p:val>
                                                <p:strVal val="#ppt_x"/>
                                              </p:val>
                                            </p:tav>
                                            <p:tav tm="100000">
                                              <p:val>
                                                <p:strVal val="#ppt_x"/>
                                              </p:val>
                                            </p:tav>
                                          </p:tavLst>
                                        </p:anim>
                                        <p:anim calcmode="lin" valueType="num">
                                          <p:cBhvr>
                                            <p:cTn id="73" dur="1000" fill="hold"/>
                                            <p:tgtEl>
                                              <p:spTgt spid="78"/>
                                            </p:tgtEl>
                                            <p:attrNameLst>
                                              <p:attrName>ppt_y</p:attrName>
                                            </p:attrNameLst>
                                          </p:cBhvr>
                                          <p:tavLst>
                                            <p:tav tm="0">
                                              <p:val>
                                                <p:strVal val="#ppt_y+.1"/>
                                              </p:val>
                                            </p:tav>
                                            <p:tav tm="100000">
                                              <p:val>
                                                <p:strVal val="#ppt_y"/>
                                              </p:val>
                                            </p:tav>
                                          </p:tavLst>
                                        </p:anim>
                                      </p:childTnLst>
                                    </p:cTn>
                                  </p:par>
                                </p:childTnLst>
                              </p:cTn>
                            </p:par>
                            <p:par>
                              <p:cTn id="74" fill="hold">
                                <p:stCondLst>
                                  <p:cond delay="6500"/>
                                </p:stCondLst>
                                <p:childTnLst>
                                  <p:par>
                                    <p:cTn id="75" presetID="14" presetClass="entr" presetSubtype="10" fill="hold" grpId="0" nodeType="afterEffect">
                                      <p:stCondLst>
                                        <p:cond delay="0"/>
                                      </p:stCondLst>
                                      <p:iterate type="wd">
                                        <p:tmPct val="10000"/>
                                      </p:iterate>
                                      <p:childTnLst>
                                        <p:set>
                                          <p:cBhvr>
                                            <p:cTn id="76" dur="1" fill="hold">
                                              <p:stCondLst>
                                                <p:cond delay="0"/>
                                              </p:stCondLst>
                                            </p:cTn>
                                            <p:tgtEl>
                                              <p:spTgt spid="77"/>
                                            </p:tgtEl>
                                            <p:attrNameLst>
                                              <p:attrName>style.visibility</p:attrName>
                                            </p:attrNameLst>
                                          </p:cBhvr>
                                          <p:to>
                                            <p:strVal val="visible"/>
                                          </p:to>
                                        </p:set>
                                        <p:animEffect transition="in" filter="randombar(horizontal)">
                                          <p:cBhvr>
                                            <p:cTn id="77" dur="500"/>
                                            <p:tgtEl>
                                              <p:spTgt spid="77"/>
                                            </p:tgtEl>
                                          </p:cBhvr>
                                        </p:animEffect>
                                      </p:childTnLst>
                                    </p:cTn>
                                  </p:par>
                                  <p:par>
                                    <p:cTn id="78" presetID="14" presetClass="entr" presetSubtype="10" fill="hold" grpId="0" nodeType="withEffect">
                                      <p:stCondLst>
                                        <p:cond delay="0"/>
                                      </p:stCondLst>
                                      <p:iterate type="wd">
                                        <p:tmPct val="10000"/>
                                      </p:iterate>
                                      <p:childTnLst>
                                        <p:set>
                                          <p:cBhvr>
                                            <p:cTn id="79" dur="1" fill="hold">
                                              <p:stCondLst>
                                                <p:cond delay="0"/>
                                              </p:stCondLst>
                                            </p:cTn>
                                            <p:tgtEl>
                                              <p:spTgt spid="80"/>
                                            </p:tgtEl>
                                            <p:attrNameLst>
                                              <p:attrName>style.visibility</p:attrName>
                                            </p:attrNameLst>
                                          </p:cBhvr>
                                          <p:to>
                                            <p:strVal val="visible"/>
                                          </p:to>
                                        </p:set>
                                        <p:animEffect transition="in" filter="randombar(horizontal)">
                                          <p:cBhvr>
                                            <p:cTn id="80" dur="500"/>
                                            <p:tgtEl>
                                              <p:spTgt spid="80"/>
                                            </p:tgtEl>
                                          </p:cBhvr>
                                        </p:animEffect>
                                      </p:childTnLst>
                                    </p:cTn>
                                  </p:par>
                                  <p:par>
                                    <p:cTn id="81" presetID="14" presetClass="entr" presetSubtype="10" fill="hold" grpId="0" nodeType="withEffect">
                                      <p:stCondLst>
                                        <p:cond delay="0"/>
                                      </p:stCondLst>
                                      <p:iterate type="wd">
                                        <p:tmPct val="10000"/>
                                      </p:iterate>
                                      <p:childTnLst>
                                        <p:set>
                                          <p:cBhvr>
                                            <p:cTn id="82" dur="1" fill="hold">
                                              <p:stCondLst>
                                                <p:cond delay="0"/>
                                              </p:stCondLst>
                                            </p:cTn>
                                            <p:tgtEl>
                                              <p:spTgt spid="83"/>
                                            </p:tgtEl>
                                            <p:attrNameLst>
                                              <p:attrName>style.visibility</p:attrName>
                                            </p:attrNameLst>
                                          </p:cBhvr>
                                          <p:to>
                                            <p:strVal val="visible"/>
                                          </p:to>
                                        </p:set>
                                        <p:animEffect transition="in" filter="randombar(horizontal)">
                                          <p:cBhvr>
                                            <p:cTn id="83" dur="500"/>
                                            <p:tgtEl>
                                              <p:spTgt spid="83"/>
                                            </p:tgtEl>
                                          </p:cBhvr>
                                        </p:animEffect>
                                      </p:childTnLst>
                                    </p:cTn>
                                  </p:par>
                                </p:childTnLst>
                              </p:cTn>
                            </p:par>
                            <p:par>
                              <p:cTn id="84" fill="hold">
                                <p:stCondLst>
                                  <p:cond delay="7600"/>
                                </p:stCondLst>
                                <p:childTnLst>
                                  <p:par>
                                    <p:cTn id="85" presetID="22" presetClass="entr" presetSubtype="4"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down)">
                                          <p:cBhvr>
                                            <p:cTn id="8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3" grpId="0" animBg="1"/>
          <p:bldP spid="67" grpId="0" animBg="1"/>
          <p:bldP spid="72" grpId="0"/>
          <p:bldP spid="73" grpId="0"/>
          <p:bldP spid="74" grpId="0"/>
          <p:bldP spid="75" grpId="0"/>
          <p:bldP spid="76" grpId="0" animBg="1"/>
          <p:bldP spid="77" grpId="0"/>
          <p:bldP spid="78" grpId="0"/>
          <p:bldP spid="79" grpId="0" animBg="1"/>
          <p:bldP spid="80" grpId="0"/>
          <p:bldP spid="81" grpId="0"/>
          <p:bldP spid="82" grpId="0" animBg="1"/>
          <p:bldP spid="83" grpId="0"/>
          <p:bldP spid="41"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5400000">
            <a:off x="3427516" y="3870679"/>
            <a:ext cx="2791377" cy="1548108"/>
          </a:xfrm>
          <a:prstGeom prst="roundRect">
            <a:avLst>
              <a:gd name="adj" fmla="val 50000"/>
            </a:avLst>
          </a:prstGeom>
          <a:solidFill>
            <a:srgbClr val="87B0C7"/>
          </a:solidFill>
          <a:ln>
            <a:solidFill>
              <a:schemeClr val="bg1"/>
            </a:soli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nvGrpSpPr>
          <p:cNvPr id="5" name="组合 4"/>
          <p:cNvGrpSpPr/>
          <p:nvPr/>
        </p:nvGrpSpPr>
        <p:grpSpPr>
          <a:xfrm>
            <a:off x="4245857" y="4766696"/>
            <a:ext cx="1182195" cy="1182195"/>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7" name="椭圆 6"/>
            <p:cNvSpPr/>
            <p:nvPr/>
          </p:nvSpPr>
          <p:spPr>
            <a:xfrm>
              <a:off x="392112" y="760412"/>
              <a:ext cx="3825874" cy="382587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nvGrpSpPr>
          <p:cNvPr id="8" name="组合 7"/>
          <p:cNvGrpSpPr/>
          <p:nvPr/>
        </p:nvGrpSpPr>
        <p:grpSpPr>
          <a:xfrm>
            <a:off x="2077955" y="2485583"/>
            <a:ext cx="1548108" cy="3554839"/>
            <a:chOff x="4013612" y="985436"/>
            <a:chExt cx="1443428" cy="3314468"/>
          </a:xfrm>
        </p:grpSpPr>
        <p:sp>
          <p:nvSpPr>
            <p:cNvPr id="9" name="圆角矩形 8"/>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sp>
          <p:nvSpPr>
            <p:cNvPr id="10" name="圆角矩形 9"/>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11" name="椭圆 10"/>
          <p:cNvSpPr/>
          <p:nvPr/>
        </p:nvSpPr>
        <p:spPr>
          <a:xfrm>
            <a:off x="2262598" y="4757807"/>
            <a:ext cx="1199975" cy="1199975"/>
          </a:xfrm>
          <a:prstGeom prst="ellipse">
            <a:avLst/>
          </a:prstGeom>
          <a:solidFill>
            <a:srgbClr val="87B0C7"/>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2" name="圆角矩形 11"/>
          <p:cNvSpPr/>
          <p:nvPr/>
        </p:nvSpPr>
        <p:spPr>
          <a:xfrm rot="5400000">
            <a:off x="7048706" y="3549481"/>
            <a:ext cx="3433775" cy="1548108"/>
          </a:xfrm>
          <a:prstGeom prst="roundRect">
            <a:avLst>
              <a:gd name="adj" fmla="val 50000"/>
            </a:avLst>
          </a:prstGeom>
          <a:solidFill>
            <a:srgbClr val="87B0C7"/>
          </a:solidFill>
          <a:ln>
            <a:solidFill>
              <a:schemeClr val="bg1"/>
            </a:soli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nvGrpSpPr>
          <p:cNvPr id="13" name="组合 12"/>
          <p:cNvGrpSpPr/>
          <p:nvPr/>
        </p:nvGrpSpPr>
        <p:grpSpPr>
          <a:xfrm>
            <a:off x="8194595" y="4766696"/>
            <a:ext cx="1182195" cy="1182195"/>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15" name="椭圆 14"/>
            <p:cNvSpPr/>
            <p:nvPr/>
          </p:nvSpPr>
          <p:spPr>
            <a:xfrm>
              <a:off x="392112" y="760412"/>
              <a:ext cx="3825874" cy="382587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grpSp>
      <p:grpSp>
        <p:nvGrpSpPr>
          <p:cNvPr id="16" name="组合 15"/>
          <p:cNvGrpSpPr/>
          <p:nvPr/>
        </p:nvGrpSpPr>
        <p:grpSpPr>
          <a:xfrm>
            <a:off x="6020345" y="2485583"/>
            <a:ext cx="1548108" cy="3554839"/>
            <a:chOff x="4013612" y="985436"/>
            <a:chExt cx="1443428" cy="3314468"/>
          </a:xfrm>
        </p:grpSpPr>
        <p:sp>
          <p:nvSpPr>
            <p:cNvPr id="17" name="圆角矩形 16"/>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sp>
          <p:nvSpPr>
            <p:cNvPr id="18" name="圆角矩形 17"/>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87B0C7"/>
                </a:solidFill>
                <a:latin typeface="+mn-ea"/>
                <a:cs typeface="+mn-ea"/>
              </a:endParaRPr>
            </a:p>
          </p:txBody>
        </p:sp>
      </p:grpSp>
      <p:sp>
        <p:nvSpPr>
          <p:cNvPr id="19" name="椭圆 18"/>
          <p:cNvSpPr/>
          <p:nvPr/>
        </p:nvSpPr>
        <p:spPr>
          <a:xfrm>
            <a:off x="6211337" y="4757807"/>
            <a:ext cx="1199975" cy="1199975"/>
          </a:xfrm>
          <a:prstGeom prst="ellipse">
            <a:avLst/>
          </a:prstGeom>
          <a:solidFill>
            <a:srgbClr val="87B0C7"/>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sp>
        <p:nvSpPr>
          <p:cNvPr id="20" name="TextBox 123"/>
          <p:cNvSpPr txBox="1"/>
          <p:nvPr/>
        </p:nvSpPr>
        <p:spPr>
          <a:xfrm>
            <a:off x="6271432" y="3031404"/>
            <a:ext cx="821059" cy="461665"/>
          </a:xfrm>
          <a:prstGeom prst="rect">
            <a:avLst/>
          </a:prstGeom>
          <a:noFill/>
        </p:spPr>
        <p:txBody>
          <a:bodyPr wrap="none" rtlCol="0">
            <a:spAutoFit/>
          </a:bodyPr>
          <a:lstStyle/>
          <a:p>
            <a:r>
              <a:rPr lang="en-US" altLang="zh-CN" sz="2400" dirty="0">
                <a:solidFill>
                  <a:srgbClr val="87B0C7"/>
                </a:solidFill>
                <a:latin typeface="+mn-ea"/>
                <a:cs typeface="+mn-ea"/>
              </a:rPr>
              <a:t>25%</a:t>
            </a:r>
            <a:endParaRPr lang="zh-CN" altLang="en-US" sz="2400" dirty="0">
              <a:solidFill>
                <a:srgbClr val="87B0C7"/>
              </a:solidFill>
              <a:latin typeface="+mn-ea"/>
              <a:cs typeface="+mn-ea"/>
            </a:endParaRPr>
          </a:p>
        </p:txBody>
      </p:sp>
      <p:sp>
        <p:nvSpPr>
          <p:cNvPr id="21" name="TextBox 124"/>
          <p:cNvSpPr txBox="1"/>
          <p:nvPr/>
        </p:nvSpPr>
        <p:spPr>
          <a:xfrm>
            <a:off x="2283360" y="3031404"/>
            <a:ext cx="821059" cy="461665"/>
          </a:xfrm>
          <a:prstGeom prst="rect">
            <a:avLst/>
          </a:prstGeom>
          <a:noFill/>
        </p:spPr>
        <p:txBody>
          <a:bodyPr wrap="none" rtlCol="0">
            <a:spAutoFit/>
          </a:bodyPr>
          <a:lstStyle/>
          <a:p>
            <a:r>
              <a:rPr lang="en-US" altLang="zh-CN" sz="2400" dirty="0">
                <a:solidFill>
                  <a:srgbClr val="87B0C7"/>
                </a:solidFill>
                <a:latin typeface="+mn-ea"/>
                <a:cs typeface="+mn-ea"/>
              </a:rPr>
              <a:t>25%</a:t>
            </a:r>
            <a:endParaRPr lang="zh-CN" altLang="en-US" sz="2400" dirty="0">
              <a:solidFill>
                <a:srgbClr val="87B0C7"/>
              </a:solidFill>
              <a:latin typeface="+mn-ea"/>
              <a:cs typeface="+mn-ea"/>
            </a:endParaRPr>
          </a:p>
        </p:txBody>
      </p:sp>
      <p:sp>
        <p:nvSpPr>
          <p:cNvPr id="22" name="TextBox 127"/>
          <p:cNvSpPr txBox="1"/>
          <p:nvPr/>
        </p:nvSpPr>
        <p:spPr>
          <a:xfrm>
            <a:off x="4245858" y="3710934"/>
            <a:ext cx="821059" cy="461665"/>
          </a:xfrm>
          <a:prstGeom prst="rect">
            <a:avLst/>
          </a:prstGeom>
          <a:noFill/>
        </p:spPr>
        <p:txBody>
          <a:bodyPr wrap="none" rtlCol="0">
            <a:spAutoFit/>
          </a:bodyPr>
          <a:lstStyle/>
          <a:p>
            <a:r>
              <a:rPr lang="en-US" altLang="zh-CN" sz="2400" dirty="0">
                <a:solidFill>
                  <a:schemeClr val="bg1"/>
                </a:solidFill>
                <a:latin typeface="+mn-ea"/>
                <a:cs typeface="+mn-ea"/>
              </a:rPr>
              <a:t>15%</a:t>
            </a:r>
            <a:endParaRPr lang="zh-CN" altLang="en-US" sz="2400" dirty="0">
              <a:solidFill>
                <a:schemeClr val="bg1"/>
              </a:solidFill>
              <a:latin typeface="+mn-ea"/>
              <a:cs typeface="+mn-ea"/>
            </a:endParaRPr>
          </a:p>
        </p:txBody>
      </p:sp>
      <p:sp>
        <p:nvSpPr>
          <p:cNvPr id="23" name="TextBox 128"/>
          <p:cNvSpPr txBox="1"/>
          <p:nvPr/>
        </p:nvSpPr>
        <p:spPr>
          <a:xfrm>
            <a:off x="8220397" y="3031404"/>
            <a:ext cx="821059" cy="461665"/>
          </a:xfrm>
          <a:prstGeom prst="rect">
            <a:avLst/>
          </a:prstGeom>
          <a:noFill/>
        </p:spPr>
        <p:txBody>
          <a:bodyPr wrap="none" rtlCol="0">
            <a:spAutoFit/>
          </a:bodyPr>
          <a:lstStyle/>
          <a:p>
            <a:r>
              <a:rPr lang="en-US" altLang="zh-CN" sz="2400" dirty="0">
                <a:solidFill>
                  <a:schemeClr val="bg1"/>
                </a:solidFill>
                <a:latin typeface="+mn-ea"/>
                <a:cs typeface="+mn-ea"/>
              </a:rPr>
              <a:t>25%</a:t>
            </a:r>
            <a:endParaRPr lang="zh-CN" altLang="en-US" sz="2400" dirty="0">
              <a:solidFill>
                <a:schemeClr val="bg1"/>
              </a:solidFill>
              <a:latin typeface="+mn-ea"/>
              <a:cs typeface="+mn-ea"/>
            </a:endParaRPr>
          </a:p>
        </p:txBody>
      </p:sp>
      <p:sp>
        <p:nvSpPr>
          <p:cNvPr id="24" name="TextBox 131"/>
          <p:cNvSpPr txBox="1"/>
          <p:nvPr/>
        </p:nvSpPr>
        <p:spPr>
          <a:xfrm>
            <a:off x="3694244" y="1369950"/>
            <a:ext cx="1415772" cy="338554"/>
          </a:xfrm>
          <a:prstGeom prst="rect">
            <a:avLst/>
          </a:prstGeom>
          <a:noFill/>
        </p:spPr>
        <p:txBody>
          <a:bodyPr wrap="none" rtlCol="0">
            <a:spAutoFit/>
          </a:bodyPr>
          <a:lstStyle/>
          <a:p>
            <a:r>
              <a:rPr lang="zh-CN" altLang="en-US" sz="1600" dirty="0">
                <a:solidFill>
                  <a:schemeClr val="bg1"/>
                </a:solidFill>
                <a:latin typeface="+mn-ea"/>
                <a:cs typeface="+mn-ea"/>
              </a:rPr>
              <a:t>添加文字标题</a:t>
            </a:r>
          </a:p>
        </p:txBody>
      </p:sp>
      <p:sp>
        <p:nvSpPr>
          <p:cNvPr id="25" name="TextBox 132"/>
          <p:cNvSpPr txBox="1"/>
          <p:nvPr/>
        </p:nvSpPr>
        <p:spPr>
          <a:xfrm>
            <a:off x="3694244" y="1582373"/>
            <a:ext cx="3467616" cy="830997"/>
          </a:xfrm>
          <a:prstGeom prst="rect">
            <a:avLst/>
          </a:prstGeom>
          <a:noFill/>
        </p:spPr>
        <p:txBody>
          <a:bodyPr wrap="none" rtlCol="0">
            <a:spAutoFit/>
          </a:bodyPr>
          <a:lstStyle/>
          <a:p>
            <a:pPr>
              <a:lnSpc>
                <a:spcPct val="150000"/>
              </a:lnSpc>
            </a:pPr>
            <a:r>
              <a:rPr lang="zh-CN" altLang="en-US" sz="1600" dirty="0">
                <a:solidFill>
                  <a:schemeClr val="bg1"/>
                </a:solidFill>
                <a:latin typeface="+mn-ea"/>
                <a:cs typeface="+mn-ea"/>
              </a:rPr>
              <a:t>添加文字内容，内容详尽简要清晰。</a:t>
            </a:r>
            <a:endParaRPr lang="en-US" altLang="zh-CN" sz="1600" dirty="0">
              <a:solidFill>
                <a:schemeClr val="bg1"/>
              </a:solidFill>
              <a:latin typeface="+mn-ea"/>
              <a:cs typeface="+mn-ea"/>
            </a:endParaRPr>
          </a:p>
          <a:p>
            <a:pPr>
              <a:lnSpc>
                <a:spcPct val="150000"/>
              </a:lnSpc>
            </a:pPr>
            <a:r>
              <a:rPr lang="zh-CN" altLang="en-US" sz="1600" dirty="0">
                <a:solidFill>
                  <a:schemeClr val="bg1"/>
                </a:solidFill>
                <a:latin typeface="+mn-ea"/>
                <a:cs typeface="+mn-ea"/>
              </a:rPr>
              <a:t>添加文字内容，内容详尽简要清晰。</a:t>
            </a:r>
            <a:endParaRPr lang="en-US" altLang="zh-CN" sz="1600" dirty="0">
              <a:solidFill>
                <a:schemeClr val="bg1"/>
              </a:solidFill>
              <a:latin typeface="+mn-ea"/>
              <a:cs typeface="+mn-ea"/>
            </a:endParaRPr>
          </a:p>
        </p:txBody>
      </p:sp>
      <p:cxnSp>
        <p:nvCxnSpPr>
          <p:cNvPr id="26" name="直接连接符 25"/>
          <p:cNvCxnSpPr/>
          <p:nvPr/>
        </p:nvCxnSpPr>
        <p:spPr>
          <a:xfrm flipV="1">
            <a:off x="3522750" y="1383271"/>
            <a:ext cx="0" cy="986625"/>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335123" y="451832"/>
            <a:ext cx="3549113" cy="646331"/>
          </a:xfrm>
          <a:prstGeom prst="rect">
            <a:avLst/>
          </a:prstGeom>
        </p:spPr>
        <p:txBody>
          <a:bodyPr wrap="none">
            <a:spAutoFit/>
          </a:bodyPr>
          <a:lstStyle/>
          <a:p>
            <a:r>
              <a:rPr lang="en-US" altLang="zh-CN" sz="3600" b="1" dirty="0" smtClean="0">
                <a:solidFill>
                  <a:srgbClr val="FFFFFF"/>
                </a:solidFill>
                <a:latin typeface="+mn-ea"/>
                <a:cs typeface="+mn-ea"/>
              </a:rPr>
              <a:t>Part 4 </a:t>
            </a:r>
            <a:r>
              <a:rPr lang="zh-CN" altLang="en-US" sz="3600" b="1" dirty="0" smtClean="0">
                <a:solidFill>
                  <a:srgbClr val="FFFFFF"/>
                </a:solidFill>
                <a:latin typeface="+mn-ea"/>
                <a:cs typeface="+mn-ea"/>
              </a:rPr>
              <a:t>新年计划</a:t>
            </a:r>
            <a:endParaRPr lang="zh-CN" altLang="en-US" sz="3600" b="1" dirty="0">
              <a:solidFill>
                <a:srgbClr val="FFFFFF"/>
              </a:solidFill>
              <a:latin typeface="+mn-ea"/>
              <a:cs typeface="+mn-ea"/>
            </a:endParaRPr>
          </a:p>
        </p:txBody>
      </p:sp>
      <p:sp>
        <p:nvSpPr>
          <p:cNvPr id="29" name="文本框 28"/>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236459351"/>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ppt_x</p:attrName>
                                            </p:attrNameLst>
                                          </p:cBhvr>
                                          <p:tavLst>
                                            <p:tav tm="0">
                                              <p:val>
                                                <p:strVal val="#ppt_x-#ppt_w*1.125000"/>
                                              </p:val>
                                            </p:tav>
                                            <p:tav tm="100000">
                                              <p:val>
                                                <p:strVal val="#ppt_x"/>
                                              </p:val>
                                            </p:tav>
                                          </p:tavLst>
                                        </p:anim>
                                        <p:animEffect transition="in" filter="wipe(right)">
                                          <p:cBhvr>
                                            <p:cTn id="16" dur="500"/>
                                            <p:tgtEl>
                                              <p:spTgt spid="25"/>
                                            </p:tgtEl>
                                          </p:cBhvr>
                                        </p:animEffect>
                                      </p:childTnLst>
                                    </p:cTn>
                                  </p:par>
                                </p:childTnLst>
                              </p:cTn>
                            </p:par>
                            <p:par>
                              <p:cTn id="17" fill="hold">
                                <p:stCondLst>
                                  <p:cond delay="1000"/>
                                </p:stCondLst>
                                <p:childTnLst>
                                  <p:par>
                                    <p:cTn id="18" presetID="2" presetClass="entr" presetSubtype="4" fill="hold" grpId="0" nodeType="afterEffect" p14:presetBounceEnd="44000">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14:bounceEnd="44000">
                                          <p:cBhvr additive="base">
                                            <p:cTn id="20" dur="300" fill="hold"/>
                                            <p:tgtEl>
                                              <p:spTgt spid="11"/>
                                            </p:tgtEl>
                                            <p:attrNameLst>
                                              <p:attrName>ppt_x</p:attrName>
                                            </p:attrNameLst>
                                          </p:cBhvr>
                                          <p:tavLst>
                                            <p:tav tm="0">
                                              <p:val>
                                                <p:strVal val="#ppt_x"/>
                                              </p:val>
                                            </p:tav>
                                            <p:tav tm="100000">
                                              <p:val>
                                                <p:strVal val="#ppt_x"/>
                                              </p:val>
                                            </p:tav>
                                          </p:tavLst>
                                        </p:anim>
                                        <p:anim calcmode="lin" valueType="num" p14:bounceEnd="44000">
                                          <p:cBhvr additive="base">
                                            <p:cTn id="21" dur="3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44000">
                                      <p:stCondLst>
                                        <p:cond delay="200"/>
                                      </p:stCondLst>
                                      <p:childTnLst>
                                        <p:set>
                                          <p:cBhvr>
                                            <p:cTn id="23" dur="1" fill="hold">
                                              <p:stCondLst>
                                                <p:cond delay="0"/>
                                              </p:stCondLst>
                                            </p:cTn>
                                            <p:tgtEl>
                                              <p:spTgt spid="5"/>
                                            </p:tgtEl>
                                            <p:attrNameLst>
                                              <p:attrName>style.visibility</p:attrName>
                                            </p:attrNameLst>
                                          </p:cBhvr>
                                          <p:to>
                                            <p:strVal val="visible"/>
                                          </p:to>
                                        </p:set>
                                        <p:anim calcmode="lin" valueType="num" p14:bounceEnd="44000">
                                          <p:cBhvr additive="base">
                                            <p:cTn id="24" dur="300" fill="hold"/>
                                            <p:tgtEl>
                                              <p:spTgt spid="5"/>
                                            </p:tgtEl>
                                            <p:attrNameLst>
                                              <p:attrName>ppt_x</p:attrName>
                                            </p:attrNameLst>
                                          </p:cBhvr>
                                          <p:tavLst>
                                            <p:tav tm="0">
                                              <p:val>
                                                <p:strVal val="#ppt_x"/>
                                              </p:val>
                                            </p:tav>
                                            <p:tav tm="100000">
                                              <p:val>
                                                <p:strVal val="#ppt_x"/>
                                              </p:val>
                                            </p:tav>
                                          </p:tavLst>
                                        </p:anim>
                                        <p:anim calcmode="lin" valueType="num" p14:bounceEnd="44000">
                                          <p:cBhvr additive="base">
                                            <p:cTn id="25" dur="3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400"/>
                                      </p:stCondLst>
                                      <p:childTnLst>
                                        <p:set>
                                          <p:cBhvr>
                                            <p:cTn id="27" dur="1" fill="hold">
                                              <p:stCondLst>
                                                <p:cond delay="0"/>
                                              </p:stCondLst>
                                            </p:cTn>
                                            <p:tgtEl>
                                              <p:spTgt spid="19"/>
                                            </p:tgtEl>
                                            <p:attrNameLst>
                                              <p:attrName>style.visibility</p:attrName>
                                            </p:attrNameLst>
                                          </p:cBhvr>
                                          <p:to>
                                            <p:strVal val="visible"/>
                                          </p:to>
                                        </p:set>
                                        <p:anim calcmode="lin" valueType="num" p14:bounceEnd="44000">
                                          <p:cBhvr additive="base">
                                            <p:cTn id="28" dur="300" fill="hold"/>
                                            <p:tgtEl>
                                              <p:spTgt spid="19"/>
                                            </p:tgtEl>
                                            <p:attrNameLst>
                                              <p:attrName>ppt_x</p:attrName>
                                            </p:attrNameLst>
                                          </p:cBhvr>
                                          <p:tavLst>
                                            <p:tav tm="0">
                                              <p:val>
                                                <p:strVal val="#ppt_x"/>
                                              </p:val>
                                            </p:tav>
                                            <p:tav tm="100000">
                                              <p:val>
                                                <p:strVal val="#ppt_x"/>
                                              </p:val>
                                            </p:tav>
                                          </p:tavLst>
                                        </p:anim>
                                        <p:anim calcmode="lin" valueType="num" p14:bounceEnd="44000">
                                          <p:cBhvr additive="base">
                                            <p:cTn id="29" dur="3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14:presetBounceEnd="44000">
                                      <p:stCondLst>
                                        <p:cond delay="600"/>
                                      </p:stCondLst>
                                      <p:childTnLst>
                                        <p:set>
                                          <p:cBhvr>
                                            <p:cTn id="31" dur="1" fill="hold">
                                              <p:stCondLst>
                                                <p:cond delay="0"/>
                                              </p:stCondLst>
                                            </p:cTn>
                                            <p:tgtEl>
                                              <p:spTgt spid="13"/>
                                            </p:tgtEl>
                                            <p:attrNameLst>
                                              <p:attrName>style.visibility</p:attrName>
                                            </p:attrNameLst>
                                          </p:cBhvr>
                                          <p:to>
                                            <p:strVal val="visible"/>
                                          </p:to>
                                        </p:set>
                                        <p:anim calcmode="lin" valueType="num" p14:bounceEnd="44000">
                                          <p:cBhvr additive="base">
                                            <p:cTn id="32" dur="300" fill="hold"/>
                                            <p:tgtEl>
                                              <p:spTgt spid="13"/>
                                            </p:tgtEl>
                                            <p:attrNameLst>
                                              <p:attrName>ppt_x</p:attrName>
                                            </p:attrNameLst>
                                          </p:cBhvr>
                                          <p:tavLst>
                                            <p:tav tm="0">
                                              <p:val>
                                                <p:strVal val="#ppt_x"/>
                                              </p:val>
                                            </p:tav>
                                            <p:tav tm="100000">
                                              <p:val>
                                                <p:strVal val="#ppt_x"/>
                                              </p:val>
                                            </p:tav>
                                          </p:tavLst>
                                        </p:anim>
                                        <p:anim calcmode="lin" valueType="num" p14:bounceEnd="44000">
                                          <p:cBhvr additive="base">
                                            <p:cTn id="33" dur="300" fill="hold"/>
                                            <p:tgtEl>
                                              <p:spTgt spid="13"/>
                                            </p:tgtEl>
                                            <p:attrNameLst>
                                              <p:attrName>ppt_y</p:attrName>
                                            </p:attrNameLst>
                                          </p:cBhvr>
                                          <p:tavLst>
                                            <p:tav tm="0">
                                              <p:val>
                                                <p:strVal val="1+#ppt_h/2"/>
                                              </p:val>
                                            </p:tav>
                                            <p:tav tm="100000">
                                              <p:val>
                                                <p:strVal val="#ppt_y"/>
                                              </p:val>
                                            </p:tav>
                                          </p:tavLst>
                                        </p:anim>
                                      </p:childTnLst>
                                    </p:cTn>
                                  </p:par>
                                  <p:par>
                                    <p:cTn id="34" presetID="22" presetClass="entr" presetSubtype="4" fill="hold" nodeType="withEffect">
                                      <p:stCondLst>
                                        <p:cond delay="30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par>
                                    <p:cTn id="40" presetID="22" presetClass="entr" presetSubtype="4" fill="hold" nodeType="withEffect">
                                      <p:stCondLst>
                                        <p:cond delay="70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90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par>
                                    <p:cTn id="46" presetID="12" presetClass="entr" presetSubtype="1" fill="hold" grpId="0" nodeType="withEffect">
                                      <p:stCondLst>
                                        <p:cond delay="80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p:tgtEl>
                                              <p:spTgt spid="21"/>
                                            </p:tgtEl>
                                            <p:attrNameLst>
                                              <p:attrName>ppt_y</p:attrName>
                                            </p:attrNameLst>
                                          </p:cBhvr>
                                          <p:tavLst>
                                            <p:tav tm="0">
                                              <p:val>
                                                <p:strVal val="#ppt_y-#ppt_h*1.125000"/>
                                              </p:val>
                                            </p:tav>
                                            <p:tav tm="100000">
                                              <p:val>
                                                <p:strVal val="#ppt_y"/>
                                              </p:val>
                                            </p:tav>
                                          </p:tavLst>
                                        </p:anim>
                                        <p:animEffect transition="in" filter="wipe(down)">
                                          <p:cBhvr>
                                            <p:cTn id="49" dur="500"/>
                                            <p:tgtEl>
                                              <p:spTgt spid="21"/>
                                            </p:tgtEl>
                                          </p:cBhvr>
                                        </p:animEffect>
                                      </p:childTnLst>
                                    </p:cTn>
                                  </p:par>
                                  <p:par>
                                    <p:cTn id="50" presetID="12" presetClass="entr" presetSubtype="1" fill="hold" grpId="0" nodeType="withEffect">
                                      <p:stCondLst>
                                        <p:cond delay="100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p:tgtEl>
                                              <p:spTgt spid="22"/>
                                            </p:tgtEl>
                                            <p:attrNameLst>
                                              <p:attrName>ppt_y</p:attrName>
                                            </p:attrNameLst>
                                          </p:cBhvr>
                                          <p:tavLst>
                                            <p:tav tm="0">
                                              <p:val>
                                                <p:strVal val="#ppt_y-#ppt_h*1.125000"/>
                                              </p:val>
                                            </p:tav>
                                            <p:tav tm="100000">
                                              <p:val>
                                                <p:strVal val="#ppt_y"/>
                                              </p:val>
                                            </p:tav>
                                          </p:tavLst>
                                        </p:anim>
                                        <p:animEffect transition="in" filter="wipe(down)">
                                          <p:cBhvr>
                                            <p:cTn id="53" dur="500"/>
                                            <p:tgtEl>
                                              <p:spTgt spid="22"/>
                                            </p:tgtEl>
                                          </p:cBhvr>
                                        </p:animEffect>
                                      </p:childTnLst>
                                    </p:cTn>
                                  </p:par>
                                  <p:par>
                                    <p:cTn id="54" presetID="12" presetClass="entr" presetSubtype="1" fill="hold" grpId="0" nodeType="withEffect">
                                      <p:stCondLst>
                                        <p:cond delay="120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p:tgtEl>
                                              <p:spTgt spid="20"/>
                                            </p:tgtEl>
                                            <p:attrNameLst>
                                              <p:attrName>ppt_y</p:attrName>
                                            </p:attrNameLst>
                                          </p:cBhvr>
                                          <p:tavLst>
                                            <p:tav tm="0">
                                              <p:val>
                                                <p:strVal val="#ppt_y-#ppt_h*1.125000"/>
                                              </p:val>
                                            </p:tav>
                                            <p:tav tm="100000">
                                              <p:val>
                                                <p:strVal val="#ppt_y"/>
                                              </p:val>
                                            </p:tav>
                                          </p:tavLst>
                                        </p:anim>
                                        <p:animEffect transition="in" filter="wipe(down)">
                                          <p:cBhvr>
                                            <p:cTn id="57" dur="500"/>
                                            <p:tgtEl>
                                              <p:spTgt spid="20"/>
                                            </p:tgtEl>
                                          </p:cBhvr>
                                        </p:animEffect>
                                      </p:childTnLst>
                                    </p:cTn>
                                  </p:par>
                                  <p:par>
                                    <p:cTn id="58" presetID="12" presetClass="entr" presetSubtype="1" fill="hold" grpId="0" nodeType="withEffect">
                                      <p:stCondLst>
                                        <p:cond delay="140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p:tgtEl>
                                              <p:spTgt spid="23"/>
                                            </p:tgtEl>
                                            <p:attrNameLst>
                                              <p:attrName>ppt_y</p:attrName>
                                            </p:attrNameLst>
                                          </p:cBhvr>
                                          <p:tavLst>
                                            <p:tav tm="0">
                                              <p:val>
                                                <p:strVal val="#ppt_y-#ppt_h*1.125000"/>
                                              </p:val>
                                            </p:tav>
                                            <p:tav tm="100000">
                                              <p:val>
                                                <p:strVal val="#ppt_y"/>
                                              </p:val>
                                            </p:tav>
                                          </p:tavLst>
                                        </p:anim>
                                        <p:animEffect transition="in" filter="wipe(down)">
                                          <p:cBhvr>
                                            <p:cTn id="61" dur="500"/>
                                            <p:tgtEl>
                                              <p:spTgt spid="23"/>
                                            </p:tgtEl>
                                          </p:cBhvr>
                                        </p:animEffect>
                                      </p:childTnLst>
                                    </p:cTn>
                                  </p:par>
                                </p:childTnLst>
                              </p:cTn>
                            </p:par>
                            <p:par>
                              <p:cTn id="62" fill="hold">
                                <p:stCondLst>
                                  <p:cond delay="2900"/>
                                </p:stCondLst>
                                <p:childTnLst>
                                  <p:par>
                                    <p:cTn id="63" presetID="22" presetClass="entr" presetSubtype="4"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9" grpId="0" animBg="1"/>
          <p:bldP spid="20" grpId="0"/>
          <p:bldP spid="21" grpId="0"/>
          <p:bldP spid="22" grpId="0"/>
          <p:bldP spid="23" grpId="0"/>
          <p:bldP spid="24" grpId="0"/>
          <p:bldP spid="25"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p:tgtEl>
                                              <p:spTgt spid="24"/>
                                            </p:tgtEl>
                                            <p:attrNameLst>
                                              <p:attrName>ppt_x</p:attrName>
                                            </p:attrNameLst>
                                          </p:cBhvr>
                                          <p:tavLst>
                                            <p:tav tm="0">
                                              <p:val>
                                                <p:strVal val="#ppt_x-#ppt_w*1.125000"/>
                                              </p:val>
                                            </p:tav>
                                            <p:tav tm="100000">
                                              <p:val>
                                                <p:strVal val="#ppt_x"/>
                                              </p:val>
                                            </p:tav>
                                          </p:tavLst>
                                        </p:anim>
                                        <p:animEffect transition="in" filter="wipe(right)">
                                          <p:cBhvr>
                                            <p:cTn id="12" dur="500"/>
                                            <p:tgtEl>
                                              <p:spTgt spid="24"/>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ppt_x</p:attrName>
                                            </p:attrNameLst>
                                          </p:cBhvr>
                                          <p:tavLst>
                                            <p:tav tm="0">
                                              <p:val>
                                                <p:strVal val="#ppt_x-#ppt_w*1.125000"/>
                                              </p:val>
                                            </p:tav>
                                            <p:tav tm="100000">
                                              <p:val>
                                                <p:strVal val="#ppt_x"/>
                                              </p:val>
                                            </p:tav>
                                          </p:tavLst>
                                        </p:anim>
                                        <p:animEffect transition="in" filter="wipe(right)">
                                          <p:cBhvr>
                                            <p:cTn id="16" dur="500"/>
                                            <p:tgtEl>
                                              <p:spTgt spid="25"/>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300" fill="hold"/>
                                            <p:tgtEl>
                                              <p:spTgt spid="11"/>
                                            </p:tgtEl>
                                            <p:attrNameLst>
                                              <p:attrName>ppt_x</p:attrName>
                                            </p:attrNameLst>
                                          </p:cBhvr>
                                          <p:tavLst>
                                            <p:tav tm="0">
                                              <p:val>
                                                <p:strVal val="#ppt_x"/>
                                              </p:val>
                                            </p:tav>
                                            <p:tav tm="100000">
                                              <p:val>
                                                <p:strVal val="#ppt_x"/>
                                              </p:val>
                                            </p:tav>
                                          </p:tavLst>
                                        </p:anim>
                                        <p:anim calcmode="lin" valueType="num">
                                          <p:cBhvr additive="base">
                                            <p:cTn id="21" dur="3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300" fill="hold"/>
                                            <p:tgtEl>
                                              <p:spTgt spid="5"/>
                                            </p:tgtEl>
                                            <p:attrNameLst>
                                              <p:attrName>ppt_x</p:attrName>
                                            </p:attrNameLst>
                                          </p:cBhvr>
                                          <p:tavLst>
                                            <p:tav tm="0">
                                              <p:val>
                                                <p:strVal val="#ppt_x"/>
                                              </p:val>
                                            </p:tav>
                                            <p:tav tm="100000">
                                              <p:val>
                                                <p:strVal val="#ppt_x"/>
                                              </p:val>
                                            </p:tav>
                                          </p:tavLst>
                                        </p:anim>
                                        <p:anim calcmode="lin" valueType="num">
                                          <p:cBhvr additive="base">
                                            <p:cTn id="25" dur="3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300" fill="hold"/>
                                            <p:tgtEl>
                                              <p:spTgt spid="19"/>
                                            </p:tgtEl>
                                            <p:attrNameLst>
                                              <p:attrName>ppt_x</p:attrName>
                                            </p:attrNameLst>
                                          </p:cBhvr>
                                          <p:tavLst>
                                            <p:tav tm="0">
                                              <p:val>
                                                <p:strVal val="#ppt_x"/>
                                              </p:val>
                                            </p:tav>
                                            <p:tav tm="100000">
                                              <p:val>
                                                <p:strVal val="#ppt_x"/>
                                              </p:val>
                                            </p:tav>
                                          </p:tavLst>
                                        </p:anim>
                                        <p:anim calcmode="lin" valueType="num">
                                          <p:cBhvr additive="base">
                                            <p:cTn id="29" dur="3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6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300" fill="hold"/>
                                            <p:tgtEl>
                                              <p:spTgt spid="13"/>
                                            </p:tgtEl>
                                            <p:attrNameLst>
                                              <p:attrName>ppt_x</p:attrName>
                                            </p:attrNameLst>
                                          </p:cBhvr>
                                          <p:tavLst>
                                            <p:tav tm="0">
                                              <p:val>
                                                <p:strVal val="#ppt_x"/>
                                              </p:val>
                                            </p:tav>
                                            <p:tav tm="100000">
                                              <p:val>
                                                <p:strVal val="#ppt_x"/>
                                              </p:val>
                                            </p:tav>
                                          </p:tavLst>
                                        </p:anim>
                                        <p:anim calcmode="lin" valueType="num">
                                          <p:cBhvr additive="base">
                                            <p:cTn id="33" dur="300" fill="hold"/>
                                            <p:tgtEl>
                                              <p:spTgt spid="13"/>
                                            </p:tgtEl>
                                            <p:attrNameLst>
                                              <p:attrName>ppt_y</p:attrName>
                                            </p:attrNameLst>
                                          </p:cBhvr>
                                          <p:tavLst>
                                            <p:tav tm="0">
                                              <p:val>
                                                <p:strVal val="1+#ppt_h/2"/>
                                              </p:val>
                                            </p:tav>
                                            <p:tav tm="100000">
                                              <p:val>
                                                <p:strVal val="#ppt_y"/>
                                              </p:val>
                                            </p:tav>
                                          </p:tavLst>
                                        </p:anim>
                                      </p:childTnLst>
                                    </p:cTn>
                                  </p:par>
                                  <p:par>
                                    <p:cTn id="34" presetID="22" presetClass="entr" presetSubtype="4" fill="hold" nodeType="withEffect">
                                      <p:stCondLst>
                                        <p:cond delay="30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par>
                                    <p:cTn id="40" presetID="22" presetClass="entr" presetSubtype="4" fill="hold" nodeType="withEffect">
                                      <p:stCondLst>
                                        <p:cond delay="70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90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par>
                                    <p:cTn id="46" presetID="12" presetClass="entr" presetSubtype="1" fill="hold" grpId="0" nodeType="withEffect">
                                      <p:stCondLst>
                                        <p:cond delay="80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p:tgtEl>
                                              <p:spTgt spid="21"/>
                                            </p:tgtEl>
                                            <p:attrNameLst>
                                              <p:attrName>ppt_y</p:attrName>
                                            </p:attrNameLst>
                                          </p:cBhvr>
                                          <p:tavLst>
                                            <p:tav tm="0">
                                              <p:val>
                                                <p:strVal val="#ppt_y-#ppt_h*1.125000"/>
                                              </p:val>
                                            </p:tav>
                                            <p:tav tm="100000">
                                              <p:val>
                                                <p:strVal val="#ppt_y"/>
                                              </p:val>
                                            </p:tav>
                                          </p:tavLst>
                                        </p:anim>
                                        <p:animEffect transition="in" filter="wipe(down)">
                                          <p:cBhvr>
                                            <p:cTn id="49" dur="500"/>
                                            <p:tgtEl>
                                              <p:spTgt spid="21"/>
                                            </p:tgtEl>
                                          </p:cBhvr>
                                        </p:animEffect>
                                      </p:childTnLst>
                                    </p:cTn>
                                  </p:par>
                                  <p:par>
                                    <p:cTn id="50" presetID="12" presetClass="entr" presetSubtype="1" fill="hold" grpId="0" nodeType="withEffect">
                                      <p:stCondLst>
                                        <p:cond delay="100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p:tgtEl>
                                              <p:spTgt spid="22"/>
                                            </p:tgtEl>
                                            <p:attrNameLst>
                                              <p:attrName>ppt_y</p:attrName>
                                            </p:attrNameLst>
                                          </p:cBhvr>
                                          <p:tavLst>
                                            <p:tav tm="0">
                                              <p:val>
                                                <p:strVal val="#ppt_y-#ppt_h*1.125000"/>
                                              </p:val>
                                            </p:tav>
                                            <p:tav tm="100000">
                                              <p:val>
                                                <p:strVal val="#ppt_y"/>
                                              </p:val>
                                            </p:tav>
                                          </p:tavLst>
                                        </p:anim>
                                        <p:animEffect transition="in" filter="wipe(down)">
                                          <p:cBhvr>
                                            <p:cTn id="53" dur="500"/>
                                            <p:tgtEl>
                                              <p:spTgt spid="22"/>
                                            </p:tgtEl>
                                          </p:cBhvr>
                                        </p:animEffect>
                                      </p:childTnLst>
                                    </p:cTn>
                                  </p:par>
                                  <p:par>
                                    <p:cTn id="54" presetID="12" presetClass="entr" presetSubtype="1" fill="hold" grpId="0" nodeType="withEffect">
                                      <p:stCondLst>
                                        <p:cond delay="120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p:tgtEl>
                                              <p:spTgt spid="20"/>
                                            </p:tgtEl>
                                            <p:attrNameLst>
                                              <p:attrName>ppt_y</p:attrName>
                                            </p:attrNameLst>
                                          </p:cBhvr>
                                          <p:tavLst>
                                            <p:tav tm="0">
                                              <p:val>
                                                <p:strVal val="#ppt_y-#ppt_h*1.125000"/>
                                              </p:val>
                                            </p:tav>
                                            <p:tav tm="100000">
                                              <p:val>
                                                <p:strVal val="#ppt_y"/>
                                              </p:val>
                                            </p:tav>
                                          </p:tavLst>
                                        </p:anim>
                                        <p:animEffect transition="in" filter="wipe(down)">
                                          <p:cBhvr>
                                            <p:cTn id="57" dur="500"/>
                                            <p:tgtEl>
                                              <p:spTgt spid="20"/>
                                            </p:tgtEl>
                                          </p:cBhvr>
                                        </p:animEffect>
                                      </p:childTnLst>
                                    </p:cTn>
                                  </p:par>
                                  <p:par>
                                    <p:cTn id="58" presetID="12" presetClass="entr" presetSubtype="1" fill="hold" grpId="0" nodeType="withEffect">
                                      <p:stCondLst>
                                        <p:cond delay="140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p:tgtEl>
                                              <p:spTgt spid="23"/>
                                            </p:tgtEl>
                                            <p:attrNameLst>
                                              <p:attrName>ppt_y</p:attrName>
                                            </p:attrNameLst>
                                          </p:cBhvr>
                                          <p:tavLst>
                                            <p:tav tm="0">
                                              <p:val>
                                                <p:strVal val="#ppt_y-#ppt_h*1.125000"/>
                                              </p:val>
                                            </p:tav>
                                            <p:tav tm="100000">
                                              <p:val>
                                                <p:strVal val="#ppt_y"/>
                                              </p:val>
                                            </p:tav>
                                          </p:tavLst>
                                        </p:anim>
                                        <p:animEffect transition="in" filter="wipe(down)">
                                          <p:cBhvr>
                                            <p:cTn id="61" dur="500"/>
                                            <p:tgtEl>
                                              <p:spTgt spid="23"/>
                                            </p:tgtEl>
                                          </p:cBhvr>
                                        </p:animEffect>
                                      </p:childTnLst>
                                    </p:cTn>
                                  </p:par>
                                </p:childTnLst>
                              </p:cTn>
                            </p:par>
                            <p:par>
                              <p:cTn id="62" fill="hold">
                                <p:stCondLst>
                                  <p:cond delay="2900"/>
                                </p:stCondLst>
                                <p:childTnLst>
                                  <p:par>
                                    <p:cTn id="63" presetID="22" presetClass="entr" presetSubtype="4"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9" grpId="0" animBg="1"/>
          <p:bldP spid="20" grpId="0"/>
          <p:bldP spid="21" grpId="0"/>
          <p:bldP spid="22" grpId="0"/>
          <p:bldP spid="23" grpId="0"/>
          <p:bldP spid="24" grpId="0"/>
          <p:bldP spid="25" grpId="0"/>
          <p:bldP spid="29"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a:spLocks/>
          </p:cNvSpPr>
          <p:nvPr/>
        </p:nvSpPr>
        <p:spPr bwMode="auto">
          <a:xfrm>
            <a:off x="4182367" y="1607981"/>
            <a:ext cx="1340759" cy="4233108"/>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1"/>
          </a:solidFill>
          <a:ln>
            <a:solidFill>
              <a:schemeClr val="bg1"/>
            </a:solidFill>
          </a:ln>
        </p:spPr>
        <p:txBody>
          <a:bodyPr vert="horz" wrap="square" lIns="121920" tIns="60960" rIns="121920" bIns="60960" numCol="1" anchor="t" anchorCtr="0" compatLnSpc="1">
            <a:prstTxWarp prst="textNoShape">
              <a:avLst/>
            </a:prstTxWarp>
          </a:bodyPr>
          <a:lstStyle/>
          <a:p>
            <a:endParaRPr lang="zh-CN" altLang="en-US" sz="2400">
              <a:latin typeface="+mn-ea"/>
              <a:cs typeface="+mn-ea"/>
            </a:endParaRPr>
          </a:p>
        </p:txBody>
      </p:sp>
      <p:grpSp>
        <p:nvGrpSpPr>
          <p:cNvPr id="5" name="组合 4"/>
          <p:cNvGrpSpPr/>
          <p:nvPr/>
        </p:nvGrpSpPr>
        <p:grpSpPr>
          <a:xfrm>
            <a:off x="4182155" y="1290335"/>
            <a:ext cx="1532987" cy="1532987"/>
            <a:chOff x="2342140" y="893355"/>
            <a:chExt cx="1149740" cy="1149740"/>
          </a:xfrm>
        </p:grpSpPr>
        <p:grpSp>
          <p:nvGrpSpPr>
            <p:cNvPr id="6" name="组合 5"/>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n-ea"/>
                  <a:cs typeface="+mn-ea"/>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7"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n-ea"/>
                <a:cs typeface="+mn-ea"/>
              </a:endParaRPr>
            </a:p>
          </p:txBody>
        </p:sp>
      </p:grpSp>
      <p:grpSp>
        <p:nvGrpSpPr>
          <p:cNvPr id="10" name="组合 9"/>
          <p:cNvGrpSpPr/>
          <p:nvPr/>
        </p:nvGrpSpPr>
        <p:grpSpPr>
          <a:xfrm>
            <a:off x="3506896" y="3048139"/>
            <a:ext cx="1532987" cy="1532987"/>
            <a:chOff x="1835696" y="2211710"/>
            <a:chExt cx="1149740" cy="1149740"/>
          </a:xfrm>
        </p:grpSpPr>
        <p:grpSp>
          <p:nvGrpSpPr>
            <p:cNvPr id="11" name="组合 10"/>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cs typeface="+mn-ea"/>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cs typeface="+mn-ea"/>
                </a:endParaRPr>
              </a:p>
            </p:txBody>
          </p:sp>
        </p:grpSp>
        <p:sp>
          <p:nvSpPr>
            <p:cNvPr id="12"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87B0C7"/>
            </a:solidFill>
            <a:ln>
              <a:noFill/>
            </a:ln>
            <a:extLst/>
          </p:spPr>
          <p:txBody>
            <a:bodyPr bIns="480000" anchor="ctr">
              <a:scene3d>
                <a:camera prst="orthographicFront"/>
                <a:lightRig rig="threePt" dir="t"/>
              </a:scene3d>
              <a:sp3d>
                <a:contourClr>
                  <a:srgbClr val="FFFFFF"/>
                </a:contourClr>
              </a:sp3d>
            </a:bodyPr>
            <a:lstStyle/>
            <a:p>
              <a:pPr algn="ctr">
                <a:defRPr/>
              </a:pPr>
              <a:endParaRPr lang="zh-CN" altLang="en-US" sz="2400" dirty="0">
                <a:solidFill>
                  <a:schemeClr val="bg1"/>
                </a:solidFill>
                <a:latin typeface="+mn-ea"/>
                <a:cs typeface="+mn-ea"/>
              </a:endParaRPr>
            </a:p>
          </p:txBody>
        </p:sp>
      </p:grpSp>
      <p:grpSp>
        <p:nvGrpSpPr>
          <p:cNvPr id="15" name="组合 14"/>
          <p:cNvGrpSpPr/>
          <p:nvPr/>
        </p:nvGrpSpPr>
        <p:grpSpPr>
          <a:xfrm>
            <a:off x="4370992" y="4680323"/>
            <a:ext cx="1532987" cy="1532987"/>
            <a:chOff x="2483768" y="3435846"/>
            <a:chExt cx="1149740" cy="1149740"/>
          </a:xfrm>
        </p:grpSpPr>
        <p:grpSp>
          <p:nvGrpSpPr>
            <p:cNvPr id="16" name="组合 15"/>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mn-ea"/>
                  <a:cs typeface="+mn-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sp>
          <p:nvSpPr>
            <p:cNvPr id="17"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87B0C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n-ea"/>
                <a:cs typeface="+mn-ea"/>
              </a:endParaRPr>
            </a:p>
          </p:txBody>
        </p:sp>
      </p:grpSp>
      <p:sp>
        <p:nvSpPr>
          <p:cNvPr id="20" name="TextBox 18"/>
          <p:cNvSpPr txBox="1"/>
          <p:nvPr/>
        </p:nvSpPr>
        <p:spPr>
          <a:xfrm>
            <a:off x="1941226" y="1770386"/>
            <a:ext cx="1382489" cy="287323"/>
          </a:xfrm>
          <a:prstGeom prst="rect">
            <a:avLst/>
          </a:prstGeom>
          <a:noFill/>
        </p:spPr>
        <p:txBody>
          <a:bodyPr wrap="square" lIns="0" tIns="0" rIns="0" bIns="0" rtlCol="0">
            <a:spAutoFit/>
          </a:bodyPr>
          <a:lstStyle/>
          <a:p>
            <a:pPr algn="ctr"/>
            <a:r>
              <a:rPr lang="zh-CN" altLang="en-US" sz="1867" b="1" dirty="0">
                <a:solidFill>
                  <a:schemeClr val="bg1"/>
                </a:solidFill>
                <a:latin typeface="+mn-ea"/>
                <a:cs typeface="+mn-ea"/>
              </a:rPr>
              <a:t>填加标题</a:t>
            </a:r>
          </a:p>
        </p:txBody>
      </p:sp>
      <p:sp>
        <p:nvSpPr>
          <p:cNvPr id="21" name="TextBox 19"/>
          <p:cNvSpPr txBox="1"/>
          <p:nvPr/>
        </p:nvSpPr>
        <p:spPr>
          <a:xfrm>
            <a:off x="1941220" y="2187414"/>
            <a:ext cx="1604421" cy="225767"/>
          </a:xfrm>
          <a:prstGeom prst="rect">
            <a:avLst/>
          </a:prstGeom>
          <a:noFill/>
        </p:spPr>
        <p:txBody>
          <a:bodyPr wrap="square" lIns="0" tIns="0" rIns="0" bIns="0" rtlCol="0">
            <a:spAutoFit/>
          </a:bodyPr>
          <a:lstStyle/>
          <a:p>
            <a:pPr algn="ctr"/>
            <a:r>
              <a:rPr lang="zh-CN" altLang="en-US" sz="1467" dirty="0">
                <a:solidFill>
                  <a:schemeClr val="bg1"/>
                </a:solidFill>
                <a:latin typeface="+mn-ea"/>
                <a:cs typeface="+mn-ea"/>
              </a:rPr>
              <a:t>点击输入说明文字</a:t>
            </a:r>
          </a:p>
        </p:txBody>
      </p:sp>
      <p:sp>
        <p:nvSpPr>
          <p:cNvPr id="22" name="TextBox 20"/>
          <p:cNvSpPr txBox="1"/>
          <p:nvPr/>
        </p:nvSpPr>
        <p:spPr>
          <a:xfrm>
            <a:off x="1443907" y="3544509"/>
            <a:ext cx="1775091" cy="287323"/>
          </a:xfrm>
          <a:prstGeom prst="rect">
            <a:avLst/>
          </a:prstGeom>
          <a:noFill/>
        </p:spPr>
        <p:txBody>
          <a:bodyPr wrap="square" lIns="0" tIns="0" rIns="0" bIns="0" rtlCol="0">
            <a:spAutoFit/>
          </a:bodyPr>
          <a:lstStyle/>
          <a:p>
            <a:pPr algn="ctr"/>
            <a:r>
              <a:rPr lang="zh-CN" altLang="en-US" sz="1867" b="1" dirty="0">
                <a:solidFill>
                  <a:schemeClr val="bg1"/>
                </a:solidFill>
                <a:latin typeface="+mn-ea"/>
                <a:cs typeface="+mn-ea"/>
              </a:rPr>
              <a:t>填加标题</a:t>
            </a:r>
          </a:p>
        </p:txBody>
      </p:sp>
      <p:sp>
        <p:nvSpPr>
          <p:cNvPr id="23" name="TextBox 21"/>
          <p:cNvSpPr txBox="1"/>
          <p:nvPr/>
        </p:nvSpPr>
        <p:spPr>
          <a:xfrm>
            <a:off x="1577098" y="3974435"/>
            <a:ext cx="1555341" cy="225767"/>
          </a:xfrm>
          <a:prstGeom prst="rect">
            <a:avLst/>
          </a:prstGeom>
          <a:noFill/>
        </p:spPr>
        <p:txBody>
          <a:bodyPr wrap="square" lIns="0" tIns="0" rIns="0" bIns="0" rtlCol="0">
            <a:spAutoFit/>
          </a:bodyPr>
          <a:lstStyle/>
          <a:p>
            <a:pPr algn="ctr"/>
            <a:r>
              <a:rPr lang="zh-CN" altLang="en-US" sz="1467" dirty="0">
                <a:solidFill>
                  <a:schemeClr val="bg1"/>
                </a:solidFill>
                <a:latin typeface="+mn-ea"/>
                <a:cs typeface="+mn-ea"/>
              </a:rPr>
              <a:t>点击输入说明文字</a:t>
            </a:r>
          </a:p>
        </p:txBody>
      </p:sp>
      <p:sp>
        <p:nvSpPr>
          <p:cNvPr id="24" name="TextBox 22"/>
          <p:cNvSpPr txBox="1"/>
          <p:nvPr/>
        </p:nvSpPr>
        <p:spPr>
          <a:xfrm>
            <a:off x="2351584" y="5418792"/>
            <a:ext cx="1555341" cy="287323"/>
          </a:xfrm>
          <a:prstGeom prst="rect">
            <a:avLst/>
          </a:prstGeom>
          <a:noFill/>
        </p:spPr>
        <p:txBody>
          <a:bodyPr wrap="square" lIns="0" tIns="0" rIns="0" bIns="0" rtlCol="0">
            <a:spAutoFit/>
          </a:bodyPr>
          <a:lstStyle/>
          <a:p>
            <a:pPr algn="ctr"/>
            <a:r>
              <a:rPr lang="zh-CN" altLang="en-US" sz="1867" b="1" dirty="0">
                <a:solidFill>
                  <a:schemeClr val="bg1"/>
                </a:solidFill>
                <a:latin typeface="+mn-ea"/>
                <a:cs typeface="+mn-ea"/>
              </a:rPr>
              <a:t>填加标题</a:t>
            </a:r>
          </a:p>
        </p:txBody>
      </p:sp>
      <p:sp>
        <p:nvSpPr>
          <p:cNvPr id="25" name="TextBox 23"/>
          <p:cNvSpPr txBox="1"/>
          <p:nvPr/>
        </p:nvSpPr>
        <p:spPr>
          <a:xfrm>
            <a:off x="2369700" y="5841090"/>
            <a:ext cx="1555341" cy="225767"/>
          </a:xfrm>
          <a:prstGeom prst="rect">
            <a:avLst/>
          </a:prstGeom>
          <a:noFill/>
        </p:spPr>
        <p:txBody>
          <a:bodyPr wrap="square" lIns="0" tIns="0" rIns="0" bIns="0" rtlCol="0">
            <a:spAutoFit/>
          </a:bodyPr>
          <a:lstStyle/>
          <a:p>
            <a:pPr algn="ctr"/>
            <a:r>
              <a:rPr lang="zh-CN" altLang="en-US" sz="1467" dirty="0">
                <a:solidFill>
                  <a:schemeClr val="bg1"/>
                </a:solidFill>
                <a:latin typeface="+mn-ea"/>
                <a:cs typeface="+mn-ea"/>
              </a:rPr>
              <a:t>点击输入说明文字</a:t>
            </a:r>
          </a:p>
        </p:txBody>
      </p:sp>
      <p:sp>
        <p:nvSpPr>
          <p:cNvPr id="26" name="Line 39"/>
          <p:cNvSpPr>
            <a:spLocks noChangeShapeType="1"/>
          </p:cNvSpPr>
          <p:nvPr/>
        </p:nvSpPr>
        <p:spPr bwMode="auto">
          <a:xfrm>
            <a:off x="6122054" y="2427603"/>
            <a:ext cx="1220367" cy="600099"/>
          </a:xfrm>
          <a:prstGeom prst="line">
            <a:avLst/>
          </a:prstGeom>
          <a:noFill/>
          <a:ln w="57150" cap="rnd">
            <a:solidFill>
              <a:schemeClr val="bg1"/>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sp>
        <p:nvSpPr>
          <p:cNvPr id="27" name="Line 40"/>
          <p:cNvSpPr>
            <a:spLocks noChangeShapeType="1"/>
          </p:cNvSpPr>
          <p:nvPr/>
        </p:nvSpPr>
        <p:spPr bwMode="auto">
          <a:xfrm>
            <a:off x="5490925" y="3751845"/>
            <a:ext cx="1655732" cy="1681"/>
          </a:xfrm>
          <a:prstGeom prst="line">
            <a:avLst/>
          </a:prstGeom>
          <a:noFill/>
          <a:ln w="57150" cap="rnd">
            <a:solidFill>
              <a:schemeClr val="bg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sp>
        <p:nvSpPr>
          <p:cNvPr id="28" name="Line 41"/>
          <p:cNvSpPr>
            <a:spLocks noChangeShapeType="1"/>
          </p:cNvSpPr>
          <p:nvPr/>
        </p:nvSpPr>
        <p:spPr bwMode="auto">
          <a:xfrm flipV="1">
            <a:off x="6064361" y="4479171"/>
            <a:ext cx="1272476" cy="511008"/>
          </a:xfrm>
          <a:prstGeom prst="line">
            <a:avLst/>
          </a:prstGeom>
          <a:noFill/>
          <a:ln w="57150" cap="rnd">
            <a:solidFill>
              <a:schemeClr val="bg1"/>
            </a:solidFill>
            <a:prstDash val="sysDot"/>
            <a:round/>
            <a:headE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sz="2400">
              <a:latin typeface="+mn-ea"/>
              <a:cs typeface="+mn-ea"/>
            </a:endParaRPr>
          </a:p>
        </p:txBody>
      </p:sp>
      <p:grpSp>
        <p:nvGrpSpPr>
          <p:cNvPr id="29" name="组合 28"/>
          <p:cNvGrpSpPr/>
          <p:nvPr/>
        </p:nvGrpSpPr>
        <p:grpSpPr>
          <a:xfrm>
            <a:off x="7566653" y="2211352"/>
            <a:ext cx="3041848" cy="3041848"/>
            <a:chOff x="1403648" y="1115468"/>
            <a:chExt cx="1294414" cy="1294414"/>
          </a:xfrm>
        </p:grpSpPr>
        <p:sp>
          <p:nvSpPr>
            <p:cNvPr id="30" name="椭圆 29"/>
            <p:cNvSpPr/>
            <p:nvPr/>
          </p:nvSpPr>
          <p:spPr>
            <a:xfrm>
              <a:off x="1539485" y="1259632"/>
              <a:ext cx="1022740" cy="1022740"/>
            </a:xfrm>
            <a:prstGeom prst="ellipse">
              <a:avLst/>
            </a:prstGeom>
            <a:solidFill>
              <a:srgbClr val="87B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dirty="0">
                <a:latin typeface="+mn-ea"/>
                <a:cs typeface="+mn-ea"/>
              </a:endParaRPr>
            </a:p>
          </p:txBody>
        </p:sp>
        <p:grpSp>
          <p:nvGrpSpPr>
            <p:cNvPr id="31" name="组合 30"/>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33" name="同心圆 32"/>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a:solidFill>
                    <a:schemeClr val="tx1"/>
                  </a:solidFill>
                  <a:latin typeface="+mn-ea"/>
                  <a:cs typeface="+mn-ea"/>
                </a:endParaRPr>
              </a:p>
            </p:txBody>
          </p:sp>
          <p:sp>
            <p:nvSpPr>
              <p:cNvPr id="34" name="同心圆 33"/>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7">
                  <a:solidFill>
                    <a:schemeClr val="tx1"/>
                  </a:solidFill>
                  <a:latin typeface="+mn-ea"/>
                  <a:cs typeface="+mn-ea"/>
                </a:endParaRPr>
              </a:p>
            </p:txBody>
          </p:sp>
        </p:grpSp>
        <p:sp>
          <p:nvSpPr>
            <p:cNvPr id="32" name="TextBox 30"/>
            <p:cNvSpPr txBox="1"/>
            <p:nvPr/>
          </p:nvSpPr>
          <p:spPr>
            <a:xfrm>
              <a:off x="1687876" y="1485936"/>
              <a:ext cx="725958" cy="528190"/>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3733" dirty="0">
                  <a:solidFill>
                    <a:schemeClr val="bg1"/>
                  </a:solidFill>
                  <a:effectLst/>
                  <a:latin typeface="+mn-ea"/>
                  <a:cs typeface="+mn-ea"/>
                </a:rPr>
                <a:t>标题</a:t>
              </a:r>
              <a:endParaRPr lang="en-US" altLang="zh-CN" sz="3733" dirty="0">
                <a:solidFill>
                  <a:schemeClr val="bg1"/>
                </a:solidFill>
                <a:effectLst/>
                <a:latin typeface="+mn-ea"/>
                <a:cs typeface="+mn-ea"/>
              </a:endParaRPr>
            </a:p>
            <a:p>
              <a:r>
                <a:rPr lang="zh-CN" altLang="en-US" sz="3733" dirty="0">
                  <a:solidFill>
                    <a:schemeClr val="bg1"/>
                  </a:solidFill>
                  <a:effectLst/>
                  <a:latin typeface="+mn-ea"/>
                  <a:cs typeface="+mn-ea"/>
                </a:rPr>
                <a:t>内容</a:t>
              </a:r>
            </a:p>
          </p:txBody>
        </p:sp>
      </p:grpSp>
      <p:sp>
        <p:nvSpPr>
          <p:cNvPr id="35" name="矩形 34"/>
          <p:cNvSpPr/>
          <p:nvPr/>
        </p:nvSpPr>
        <p:spPr>
          <a:xfrm>
            <a:off x="1335123" y="451832"/>
            <a:ext cx="3549113" cy="646331"/>
          </a:xfrm>
          <a:prstGeom prst="rect">
            <a:avLst/>
          </a:prstGeom>
        </p:spPr>
        <p:txBody>
          <a:bodyPr wrap="none">
            <a:spAutoFit/>
          </a:bodyPr>
          <a:lstStyle/>
          <a:p>
            <a:r>
              <a:rPr lang="en-US" altLang="zh-CN" sz="3600" b="1" dirty="0" smtClean="0">
                <a:solidFill>
                  <a:srgbClr val="FFFFFF"/>
                </a:solidFill>
                <a:latin typeface="+mn-ea"/>
                <a:cs typeface="+mn-ea"/>
              </a:rPr>
              <a:t>Part 4 </a:t>
            </a:r>
            <a:r>
              <a:rPr lang="zh-CN" altLang="en-US" sz="3600" b="1" dirty="0" smtClean="0">
                <a:solidFill>
                  <a:srgbClr val="FFFFFF"/>
                </a:solidFill>
                <a:latin typeface="+mn-ea"/>
                <a:cs typeface="+mn-ea"/>
              </a:rPr>
              <a:t>新年计划</a:t>
            </a:r>
            <a:endParaRPr lang="zh-CN" altLang="en-US" sz="3600" b="1" dirty="0">
              <a:solidFill>
                <a:srgbClr val="FFFFFF"/>
              </a:solidFill>
              <a:latin typeface="+mn-ea"/>
              <a:cs typeface="+mn-ea"/>
            </a:endParaRP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807373136"/>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14:presetBounceEnd="65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5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65000">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14:presetBounceEnd="6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65000">
                                          <p:cBhvr additive="base">
                                            <p:cTn id="11" dur="1500" fill="hold"/>
                                            <p:tgtEl>
                                              <p:spTgt spid="5"/>
                                            </p:tgtEl>
                                            <p:attrNameLst>
                                              <p:attrName>ppt_x</p:attrName>
                                            </p:attrNameLst>
                                          </p:cBhvr>
                                          <p:tavLst>
                                            <p:tav tm="0">
                                              <p:val>
                                                <p:strVal val="#ppt_x"/>
                                              </p:val>
                                            </p:tav>
                                            <p:tav tm="100000">
                                              <p:val>
                                                <p:strVal val="#ppt_x"/>
                                              </p:val>
                                            </p:tav>
                                          </p:tavLst>
                                        </p:anim>
                                        <p:anim calcmode="lin" valueType="num" p14:bounceEnd="65000">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14:presetBounceEnd="65000">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14:bounceEnd="65000">
                                          <p:cBhvr additive="base">
                                            <p:cTn id="15" dur="1500" fill="hold"/>
                                            <p:tgtEl>
                                              <p:spTgt spid="15"/>
                                            </p:tgtEl>
                                            <p:attrNameLst>
                                              <p:attrName>ppt_x</p:attrName>
                                            </p:attrNameLst>
                                          </p:cBhvr>
                                          <p:tavLst>
                                            <p:tav tm="0">
                                              <p:val>
                                                <p:strVal val="#ppt_x"/>
                                              </p:val>
                                            </p:tav>
                                            <p:tav tm="100000">
                                              <p:val>
                                                <p:strVal val="#ppt_x"/>
                                              </p:val>
                                            </p:tav>
                                          </p:tavLst>
                                        </p:anim>
                                        <p:anim calcmode="lin" valueType="num" p14:bounceEnd="65000">
                                          <p:cBhvr additive="base">
                                            <p:cTn id="16" dur="1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3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1" grpId="0"/>
          <p:bldP spid="22" grpId="0"/>
          <p:bldP spid="23" grpId="0"/>
          <p:bldP spid="24" grpId="0"/>
          <p:bldP spid="25" grpId="0"/>
          <p:bldP spid="26" grpId="0" animBg="1"/>
          <p:bldP spid="27" grpId="0" animBg="1"/>
          <p:bldP spid="28" grpId="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500" fill="hold"/>
                                            <p:tgtEl>
                                              <p:spTgt spid="15"/>
                                            </p:tgtEl>
                                            <p:attrNameLst>
                                              <p:attrName>ppt_x</p:attrName>
                                            </p:attrNameLst>
                                          </p:cBhvr>
                                          <p:tavLst>
                                            <p:tav tm="0">
                                              <p:val>
                                                <p:strVal val="#ppt_x"/>
                                              </p:val>
                                            </p:tav>
                                            <p:tav tm="100000">
                                              <p:val>
                                                <p:strVal val="#ppt_x"/>
                                              </p:val>
                                            </p:tav>
                                          </p:tavLst>
                                        </p:anim>
                                        <p:anim calcmode="lin" valueType="num">
                                          <p:cBhvr additive="base">
                                            <p:cTn id="16" dur="1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3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1" grpId="0"/>
          <p:bldP spid="22" grpId="0"/>
          <p:bldP spid="23" grpId="0"/>
          <p:bldP spid="24" grpId="0"/>
          <p:bldP spid="25" grpId="0"/>
          <p:bldP spid="26" grpId="0" animBg="1"/>
          <p:bldP spid="27" grpId="0" animBg="1"/>
          <p:bldP spid="28" grpId="0" animBg="1"/>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7B0C7"/>
        </a:solidFill>
        <a:effectLst/>
      </p:bgPr>
    </p:bg>
    <p:spTree>
      <p:nvGrpSpPr>
        <p:cNvPr id="1" name=""/>
        <p:cNvGrpSpPr/>
        <p:nvPr/>
      </p:nvGrpSpPr>
      <p:grpSpPr>
        <a:xfrm>
          <a:off x="0" y="0"/>
          <a:ext cx="0" cy="0"/>
          <a:chOff x="0" y="0"/>
          <a:chExt cx="0" cy="0"/>
        </a:xfrm>
      </p:grpSpPr>
      <p:sp>
        <p:nvSpPr>
          <p:cNvPr id="19" name="Freeform 10"/>
          <p:cNvSpPr/>
          <p:nvPr/>
        </p:nvSpPr>
        <p:spPr bwMode="auto">
          <a:xfrm>
            <a:off x="1629096" y="1297790"/>
            <a:ext cx="9459459" cy="4684887"/>
          </a:xfrm>
          <a:custGeom>
            <a:avLst/>
            <a:gdLst>
              <a:gd name="T0" fmla="*/ 660 w 668"/>
              <a:gd name="T1" fmla="*/ 0 h 331"/>
              <a:gd name="T2" fmla="*/ 8 w 668"/>
              <a:gd name="T3" fmla="*/ 0 h 331"/>
              <a:gd name="T4" fmla="*/ 0 w 668"/>
              <a:gd name="T5" fmla="*/ 9 h 331"/>
              <a:gd name="T6" fmla="*/ 0 w 668"/>
              <a:gd name="T7" fmla="*/ 323 h 331"/>
              <a:gd name="T8" fmla="*/ 8 w 668"/>
              <a:gd name="T9" fmla="*/ 331 h 331"/>
              <a:gd name="T10" fmla="*/ 660 w 668"/>
              <a:gd name="T11" fmla="*/ 331 h 331"/>
              <a:gd name="T12" fmla="*/ 668 w 668"/>
              <a:gd name="T13" fmla="*/ 323 h 331"/>
              <a:gd name="T14" fmla="*/ 668 w 668"/>
              <a:gd name="T15" fmla="*/ 9 h 331"/>
              <a:gd name="T16" fmla="*/ 660 w 668"/>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331">
                <a:moveTo>
                  <a:pt x="660" y="0"/>
                </a:moveTo>
                <a:lnTo>
                  <a:pt x="8" y="0"/>
                </a:lnTo>
                <a:cubicBezTo>
                  <a:pt x="4" y="0"/>
                  <a:pt x="0" y="4"/>
                  <a:pt x="0" y="9"/>
                </a:cubicBezTo>
                <a:lnTo>
                  <a:pt x="0" y="323"/>
                </a:lnTo>
                <a:cubicBezTo>
                  <a:pt x="0" y="327"/>
                  <a:pt x="4" y="331"/>
                  <a:pt x="8" y="331"/>
                </a:cubicBezTo>
                <a:lnTo>
                  <a:pt x="660" y="331"/>
                </a:lnTo>
                <a:cubicBezTo>
                  <a:pt x="665" y="331"/>
                  <a:pt x="668" y="327"/>
                  <a:pt x="668" y="323"/>
                </a:cubicBezTo>
                <a:lnTo>
                  <a:pt x="668" y="9"/>
                </a:lnTo>
                <a:cubicBezTo>
                  <a:pt x="668" y="4"/>
                  <a:pt x="665" y="0"/>
                  <a:pt x="660" y="0"/>
                </a:cubicBezTo>
              </a:path>
            </a:pathLst>
          </a:custGeom>
          <a:gradFill flip="none" rotWithShape="1">
            <a:gsLst>
              <a:gs pos="64000">
                <a:srgbClr val="FFFFFF"/>
              </a:gs>
              <a:gs pos="0">
                <a:srgbClr val="DEDFE1"/>
              </a:gs>
            </a:gsLst>
            <a:path path="circle">
              <a:fillToRect l="100000" b="100000"/>
            </a:path>
            <a:tileRect t="-100000" r="-100000"/>
          </a:gradFill>
          <a:ln w="12700">
            <a:noFill/>
            <a:prstDash val="solid"/>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25400"/>
          </a:sp3d>
        </p:spPr>
        <p:txBody>
          <a:bodyPr vert="horz" wrap="square" lIns="121920" tIns="60960" rIns="121920" bIns="60960" numCol="1" anchor="t" anchorCtr="0" compatLnSpc="1"/>
          <a:lstStyle/>
          <a:p>
            <a:endParaRPr lang="zh-CN" altLang="en-US" sz="2400"/>
          </a:p>
        </p:txBody>
      </p:sp>
      <p:sp>
        <p:nvSpPr>
          <p:cNvPr id="20" name="Freeform 11"/>
          <p:cNvSpPr/>
          <p:nvPr/>
        </p:nvSpPr>
        <p:spPr bwMode="auto">
          <a:xfrm>
            <a:off x="10309707" y="5189668"/>
            <a:ext cx="778848" cy="793008"/>
          </a:xfrm>
          <a:custGeom>
            <a:avLst/>
            <a:gdLst>
              <a:gd name="T0" fmla="*/ 55 w 55"/>
              <a:gd name="T1" fmla="*/ 0 h 56"/>
              <a:gd name="T2" fmla="*/ 0 w 55"/>
              <a:gd name="T3" fmla="*/ 56 h 56"/>
              <a:gd name="T4" fmla="*/ 3 w 55"/>
              <a:gd name="T5" fmla="*/ 56 h 56"/>
              <a:gd name="T6" fmla="*/ 49 w 55"/>
              <a:gd name="T7" fmla="*/ 56 h 56"/>
              <a:gd name="T8" fmla="*/ 55 w 55"/>
              <a:gd name="T9" fmla="*/ 50 h 56"/>
              <a:gd name="T10" fmla="*/ 55 w 55"/>
              <a:gd name="T11" fmla="*/ 2 h 56"/>
              <a:gd name="T12" fmla="*/ 55 w 5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5" h="56">
                <a:moveTo>
                  <a:pt x="55" y="0"/>
                </a:moveTo>
                <a:cubicBezTo>
                  <a:pt x="37" y="19"/>
                  <a:pt x="19" y="37"/>
                  <a:pt x="0" y="56"/>
                </a:cubicBezTo>
                <a:cubicBezTo>
                  <a:pt x="1" y="56"/>
                  <a:pt x="2" y="56"/>
                  <a:pt x="3" y="56"/>
                </a:cubicBezTo>
                <a:lnTo>
                  <a:pt x="49" y="56"/>
                </a:lnTo>
                <a:cubicBezTo>
                  <a:pt x="52" y="56"/>
                  <a:pt x="55" y="51"/>
                  <a:pt x="55" y="50"/>
                </a:cubicBezTo>
                <a:lnTo>
                  <a:pt x="55" y="2"/>
                </a:lnTo>
                <a:lnTo>
                  <a:pt x="55" y="0"/>
                </a:lnTo>
              </a:path>
            </a:pathLst>
          </a:custGeom>
          <a:solidFill>
            <a:srgbClr val="87B0C7"/>
          </a:solidFill>
          <a:ln w="0">
            <a:noFill/>
            <a:prstDash val="solid"/>
            <a:round/>
          </a:ln>
          <a:effectLst>
            <a:outerShdw blurRad="190500" dist="228600" dir="2700000" algn="ctr">
              <a:srgbClr val="000000">
                <a:alpha val="30000"/>
              </a:srgbClr>
            </a:outerShdw>
          </a:effectLst>
        </p:spPr>
        <p:txBody>
          <a:bodyPr vert="horz" wrap="square" lIns="121920" tIns="60960" rIns="121920" bIns="60960" numCol="1" anchor="t" anchorCtr="0" compatLnSpc="1"/>
          <a:lstStyle/>
          <a:p>
            <a:endParaRPr lang="zh-CN" altLang="en-US" sz="2400">
              <a:solidFill>
                <a:srgbClr val="87B0C7"/>
              </a:solidFill>
            </a:endParaRPr>
          </a:p>
        </p:txBody>
      </p:sp>
      <p:sp>
        <p:nvSpPr>
          <p:cNvPr id="23" name="TextBox 22"/>
          <p:cNvSpPr txBox="1"/>
          <p:nvPr/>
        </p:nvSpPr>
        <p:spPr>
          <a:xfrm>
            <a:off x="1980807" y="1037277"/>
            <a:ext cx="1503938" cy="2939266"/>
          </a:xfrm>
          <a:prstGeom prst="rect">
            <a:avLst/>
          </a:prstGeom>
          <a:noFill/>
        </p:spPr>
        <p:txBody>
          <a:bodyPr wrap="none" rtlCol="0">
            <a:spAutoFit/>
          </a:bodyPr>
          <a:lstStyle/>
          <a:p>
            <a:r>
              <a:rPr lang="en-US" altLang="zh-CN" sz="18500" b="1" dirty="0">
                <a:solidFill>
                  <a:srgbClr val="87B0C7"/>
                </a:solidFill>
                <a:latin typeface="Arial" pitchFamily="34" charset="0"/>
                <a:cs typeface="Arial" pitchFamily="34" charset="0"/>
              </a:rPr>
              <a:t>1</a:t>
            </a:r>
            <a:endParaRPr lang="zh-CN" altLang="en-US" sz="18500" b="1" dirty="0">
              <a:solidFill>
                <a:srgbClr val="87B0C7"/>
              </a:solidFill>
              <a:latin typeface="Arial" pitchFamily="34" charset="0"/>
              <a:cs typeface="Arial" pitchFamily="34" charset="0"/>
            </a:endParaRPr>
          </a:p>
        </p:txBody>
      </p:sp>
      <p:sp>
        <p:nvSpPr>
          <p:cNvPr id="39" name="TextBox 38"/>
          <p:cNvSpPr txBox="1"/>
          <p:nvPr/>
        </p:nvSpPr>
        <p:spPr>
          <a:xfrm>
            <a:off x="3498810" y="1452817"/>
            <a:ext cx="2371162" cy="748988"/>
          </a:xfrm>
          <a:prstGeom prst="rect">
            <a:avLst/>
          </a:prstGeom>
          <a:noFill/>
        </p:spPr>
        <p:txBody>
          <a:bodyPr wrap="none" rtlCol="0">
            <a:spAutoFit/>
          </a:bodyPr>
          <a:lstStyle/>
          <a:p>
            <a:r>
              <a:rPr lang="zh-CN" altLang="en-US" sz="4267" b="1" dirty="0">
                <a:solidFill>
                  <a:srgbClr val="87B0C7"/>
                </a:solidFill>
                <a:latin typeface="微软雅黑" pitchFamily="34" charset="-122"/>
                <a:ea typeface="微软雅黑" pitchFamily="34" charset="-122"/>
              </a:rPr>
              <a:t>工作概况</a:t>
            </a:r>
          </a:p>
        </p:txBody>
      </p:sp>
      <p:sp>
        <p:nvSpPr>
          <p:cNvPr id="40" name="TextBox 39"/>
          <p:cNvSpPr txBox="1"/>
          <p:nvPr/>
        </p:nvSpPr>
        <p:spPr>
          <a:xfrm>
            <a:off x="3523080" y="2232517"/>
            <a:ext cx="1755609"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工作概述</a:t>
            </a:r>
          </a:p>
        </p:txBody>
      </p:sp>
      <p:sp>
        <p:nvSpPr>
          <p:cNvPr id="41" name="TextBox 40"/>
          <p:cNvSpPr txBox="1"/>
          <p:nvPr/>
        </p:nvSpPr>
        <p:spPr>
          <a:xfrm>
            <a:off x="6211378" y="2232517"/>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具体工作明细</a:t>
            </a:r>
          </a:p>
        </p:txBody>
      </p:sp>
      <p:sp>
        <p:nvSpPr>
          <p:cNvPr id="12" name="TextBox 11"/>
          <p:cNvSpPr txBox="1"/>
          <p:nvPr/>
        </p:nvSpPr>
        <p:spPr>
          <a:xfrm>
            <a:off x="3523079" y="2719391"/>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重点工作回顾</a:t>
            </a:r>
          </a:p>
        </p:txBody>
      </p:sp>
      <p:sp>
        <p:nvSpPr>
          <p:cNvPr id="13" name="TextBox 12"/>
          <p:cNvSpPr txBox="1"/>
          <p:nvPr/>
        </p:nvSpPr>
        <p:spPr>
          <a:xfrm>
            <a:off x="6211378" y="2719391"/>
            <a:ext cx="2233304" cy="379656"/>
          </a:xfrm>
          <a:prstGeom prst="rect">
            <a:avLst/>
          </a:prstGeom>
          <a:noFill/>
        </p:spPr>
        <p:txBody>
          <a:bodyPr wrap="none" rtlCol="0">
            <a:spAutoFit/>
          </a:bodyPr>
          <a:lstStyle/>
          <a:p>
            <a:pPr marL="609585" indent="-609585">
              <a:buFont typeface="Wingdings" pitchFamily="2" charset="2"/>
              <a:buChar char="Ø"/>
            </a:pPr>
            <a:r>
              <a:rPr lang="zh-CN" altLang="en-US" sz="1867" dirty="0">
                <a:solidFill>
                  <a:srgbClr val="404040"/>
                </a:solidFill>
                <a:latin typeface="微软雅黑" pitchFamily="34" charset="-122"/>
                <a:ea typeface="微软雅黑" pitchFamily="34" charset="-122"/>
              </a:rPr>
              <a:t>五项工作概述</a:t>
            </a:r>
          </a:p>
        </p:txBody>
      </p:sp>
      <p:sp>
        <p:nvSpPr>
          <p:cNvPr id="14" name="TextBox 13"/>
          <p:cNvSpPr txBox="1"/>
          <p:nvPr/>
        </p:nvSpPr>
        <p:spPr>
          <a:xfrm>
            <a:off x="2013807" y="3524295"/>
            <a:ext cx="8395143" cy="1385379"/>
          </a:xfrm>
          <a:prstGeom prst="rect">
            <a:avLst/>
          </a:prstGeom>
          <a:noFill/>
        </p:spPr>
        <p:txBody>
          <a:bodyPr wrap="square" rtlCol="0">
            <a:spAutoFit/>
          </a:bodyPr>
          <a:lstStyle/>
          <a:p>
            <a:pPr>
              <a:lnSpc>
                <a:spcPct val="150000"/>
              </a:lnSpc>
            </a:pPr>
            <a:r>
              <a:rPr lang="zh-CN" altLang="en-US" sz="1867" dirty="0">
                <a:solidFill>
                  <a:schemeClr val="tx1">
                    <a:lumMod val="75000"/>
                    <a:lumOff val="25000"/>
                  </a:schemeClr>
                </a:solidFill>
                <a:latin typeface="微软雅黑" pitchFamily="34" charset="-122"/>
                <a:ea typeface="微软雅黑" pitchFamily="34" charset="-122"/>
              </a:rPr>
              <a:t>在此输入章节概述文本内容，文字尽量言简意赅的描述本章节的基本内容即可专业设计在此输入章节概述文本内容，文字尽量言简意赅的描述本章节的基本内容即可专业设计</a:t>
            </a:r>
            <a:r>
              <a:rPr lang="en-US" altLang="zh-CN" sz="1867" dirty="0">
                <a:solidFill>
                  <a:schemeClr val="tx1">
                    <a:lumMod val="75000"/>
                    <a:lumOff val="25000"/>
                  </a:schemeClr>
                </a:solidFill>
                <a:latin typeface="微软雅黑" pitchFamily="34" charset="-122"/>
                <a:ea typeface="微软雅黑" pitchFamily="34" charset="-122"/>
              </a:rPr>
              <a:t>~~~</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27" name="燕尾形 26"/>
          <p:cNvSpPr/>
          <p:nvPr/>
        </p:nvSpPr>
        <p:spPr>
          <a:xfrm>
            <a:off x="10775632" y="5692616"/>
            <a:ext cx="192021" cy="192021"/>
          </a:xfrm>
          <a:prstGeom prst="chevr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文本框 27"/>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407484677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000"/>
                            </p:stCondLst>
                            <p:childTnLst>
                              <p:par>
                                <p:cTn id="20" presetID="12" presetClass="entr" presetSubtype="4" fill="hold" grpId="0" nodeType="afterEffect">
                                  <p:stCondLst>
                                    <p:cond delay="0"/>
                                  </p:stCondLst>
                                  <p:iterate type="lt">
                                    <p:tmPct val="10000"/>
                                  </p:iterate>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p:tgtEl>
                                          <p:spTgt spid="39"/>
                                        </p:tgtEl>
                                        <p:attrNameLst>
                                          <p:attrName>ppt_y</p:attrName>
                                        </p:attrNameLst>
                                      </p:cBhvr>
                                      <p:tavLst>
                                        <p:tav tm="0">
                                          <p:val>
                                            <p:strVal val="#ppt_y+#ppt_h*1.125000"/>
                                          </p:val>
                                        </p:tav>
                                        <p:tav tm="100000">
                                          <p:val>
                                            <p:strVal val="#ppt_y"/>
                                          </p:val>
                                        </p:tav>
                                      </p:tavLst>
                                    </p:anim>
                                    <p:animEffect transition="in" filter="wipe(up)">
                                      <p:cBhvr>
                                        <p:cTn id="23" dur="500"/>
                                        <p:tgtEl>
                                          <p:spTgt spid="39"/>
                                        </p:tgtEl>
                                      </p:cBhvr>
                                    </p:animEffect>
                                  </p:childTnLst>
                                </p:cTn>
                              </p:par>
                            </p:childTnLst>
                          </p:cTn>
                        </p:par>
                        <p:par>
                          <p:cTn id="24" fill="hold">
                            <p:stCondLst>
                              <p:cond delay="165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par>
                          <p:cTn id="31" fill="hold">
                            <p:stCondLst>
                              <p:cond delay="215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65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1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3650"/>
                            </p:stCondLst>
                            <p:childTnLst>
                              <p:par>
                                <p:cTn id="46" presetID="22" presetClass="entr" presetSubtype="4"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down)">
                                      <p:cBhvr>
                                        <p:cTn id="4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39" grpId="0"/>
      <p:bldP spid="40" grpId="0"/>
      <p:bldP spid="41" grpId="0"/>
      <p:bldP spid="12" grpId="0"/>
      <p:bldP spid="13" grpId="0"/>
      <p:bldP spid="14" grpId="0"/>
      <p:bldP spid="27" grpId="0" animBg="1"/>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p:nvPr/>
        </p:nvSpPr>
        <p:spPr>
          <a:xfrm>
            <a:off x="0" y="2805777"/>
            <a:ext cx="8051800" cy="1633992"/>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 fmla="*/ 0 w 6038850"/>
              <a:gd name="connsiteY0" fmla="*/ 299838 h 1304686"/>
              <a:gd name="connsiteX1" fmla="*/ 2705100 w 6038850"/>
              <a:gd name="connsiteY1" fmla="*/ 52188 h 1304686"/>
              <a:gd name="connsiteX2" fmla="*/ 5619750 w 6038850"/>
              <a:gd name="connsiteY2" fmla="*/ 1195188 h 1304686"/>
              <a:gd name="connsiteX3" fmla="*/ 6038850 w 6038850"/>
              <a:gd name="connsiteY3" fmla="*/ 1176138 h 1304686"/>
              <a:gd name="connsiteX0" fmla="*/ 0 w 6038850"/>
              <a:gd name="connsiteY0" fmla="*/ 287550 h 1218694"/>
              <a:gd name="connsiteX1" fmla="*/ 2705100 w 6038850"/>
              <a:gd name="connsiteY1" fmla="*/ 39900 h 1218694"/>
              <a:gd name="connsiteX2" fmla="*/ 4832350 w 6038850"/>
              <a:gd name="connsiteY2" fmla="*/ 1005100 h 1218694"/>
              <a:gd name="connsiteX3" fmla="*/ 6038850 w 6038850"/>
              <a:gd name="connsiteY3" fmla="*/ 1163850 h 1218694"/>
              <a:gd name="connsiteX0" fmla="*/ 0 w 6038850"/>
              <a:gd name="connsiteY0" fmla="*/ 287550 h 1225494"/>
              <a:gd name="connsiteX1" fmla="*/ 2705100 w 6038850"/>
              <a:gd name="connsiteY1" fmla="*/ 39900 h 1225494"/>
              <a:gd name="connsiteX2" fmla="*/ 4832350 w 6038850"/>
              <a:gd name="connsiteY2" fmla="*/ 1005100 h 1225494"/>
              <a:gd name="connsiteX3" fmla="*/ 6038850 w 6038850"/>
              <a:gd name="connsiteY3" fmla="*/ 1163850 h 1225494"/>
            </a:gdLst>
            <a:ahLst/>
            <a:cxnLst>
              <a:cxn ang="0">
                <a:pos x="connsiteX0" y="connsiteY0"/>
              </a:cxn>
              <a:cxn ang="0">
                <a:pos x="connsiteX1" y="connsiteY1"/>
              </a:cxn>
              <a:cxn ang="0">
                <a:pos x="connsiteX2" y="connsiteY2"/>
              </a:cxn>
              <a:cxn ang="0">
                <a:pos x="connsiteX3" y="connsiteY3"/>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bg1"/>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latin typeface="+mn-ea"/>
              <a:cs typeface="+mn-ea"/>
            </a:endParaRPr>
          </a:p>
        </p:txBody>
      </p:sp>
      <p:grpSp>
        <p:nvGrpSpPr>
          <p:cNvPr id="5" name="组合 4"/>
          <p:cNvGrpSpPr/>
          <p:nvPr/>
        </p:nvGrpSpPr>
        <p:grpSpPr>
          <a:xfrm>
            <a:off x="8072582" y="3364959"/>
            <a:ext cx="1133095" cy="847308"/>
            <a:chOff x="6054436" y="2405136"/>
            <a:chExt cx="849821" cy="635481"/>
          </a:xfrm>
          <a:effectLst>
            <a:outerShdw blurRad="50800" dist="38100" dir="5400000" algn="t" rotWithShape="0">
              <a:prstClr val="black">
                <a:alpha val="40000"/>
              </a:prstClr>
            </a:outerShdw>
          </a:effectLst>
        </p:grpSpPr>
        <p:sp>
          <p:nvSpPr>
            <p:cNvPr id="6" name="Freeform 133"/>
            <p:cNvSpPr>
              <a:spLocks/>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dirty="0">
                <a:latin typeface="+mn-ea"/>
                <a:cs typeface="+mn-ea"/>
              </a:endParaRPr>
            </a:p>
          </p:txBody>
        </p:sp>
        <p:sp>
          <p:nvSpPr>
            <p:cNvPr id="7" name="Freeform 134"/>
            <p:cNvSpPr>
              <a:spLocks/>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492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dirty="0">
                <a:latin typeface="+mn-ea"/>
                <a:cs typeface="+mn-ea"/>
              </a:endParaRPr>
            </a:p>
          </p:txBody>
        </p:sp>
        <p:sp>
          <p:nvSpPr>
            <p:cNvPr id="8" name="Freeform 135"/>
            <p:cNvSpPr>
              <a:spLocks/>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dirty="0">
                <a:latin typeface="+mn-ea"/>
                <a:cs typeface="+mn-ea"/>
              </a:endParaRPr>
            </a:p>
          </p:txBody>
        </p:sp>
        <p:sp>
          <p:nvSpPr>
            <p:cNvPr id="9" name="Freeform 107"/>
            <p:cNvSpPr>
              <a:spLocks/>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alpha val="73000"/>
              </a:schemeClr>
            </a:solidFill>
            <a:ln>
              <a:noFill/>
            </a:ln>
          </p:spPr>
          <p:txBody>
            <a:bodyPr/>
            <a:lstStyle/>
            <a:p>
              <a:endParaRPr lang="en-US" sz="2400" dirty="0">
                <a:latin typeface="+mn-ea"/>
                <a:cs typeface="+mn-ea"/>
              </a:endParaRPr>
            </a:p>
          </p:txBody>
        </p:sp>
        <p:sp>
          <p:nvSpPr>
            <p:cNvPr id="10" name="Freeform 107"/>
            <p:cNvSpPr>
              <a:spLocks/>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alpha val="73000"/>
              </a:schemeClr>
            </a:solidFill>
            <a:ln>
              <a:noFill/>
            </a:ln>
          </p:spPr>
          <p:txBody>
            <a:bodyPr/>
            <a:lstStyle/>
            <a:p>
              <a:endParaRPr lang="en-US" sz="2400" dirty="0">
                <a:latin typeface="+mn-ea"/>
                <a:cs typeface="+mn-ea"/>
              </a:endParaRPr>
            </a:p>
          </p:txBody>
        </p:sp>
        <p:sp>
          <p:nvSpPr>
            <p:cNvPr id="11" name="Freeform 108"/>
            <p:cNvSpPr>
              <a:spLocks/>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rgbClr val="87B0C7"/>
            </a:solidFill>
            <a:ln>
              <a:noFill/>
            </a:ln>
          </p:spPr>
          <p:txBody>
            <a:bodyPr/>
            <a:lstStyle/>
            <a:p>
              <a:endParaRPr lang="en-US" sz="2400" dirty="0">
                <a:latin typeface="+mn-ea"/>
                <a:cs typeface="+mn-ea"/>
              </a:endParaRPr>
            </a:p>
          </p:txBody>
        </p:sp>
        <p:sp>
          <p:nvSpPr>
            <p:cNvPr id="12" name="Oval 113"/>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sz="2400" dirty="0">
                <a:latin typeface="+mn-ea"/>
                <a:cs typeface="+mn-ea"/>
              </a:endParaRPr>
            </a:p>
          </p:txBody>
        </p:sp>
        <p:sp>
          <p:nvSpPr>
            <p:cNvPr id="13" name="Oval 116"/>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sz="2400" dirty="0">
                <a:latin typeface="+mn-ea"/>
                <a:cs typeface="+mn-ea"/>
              </a:endParaRPr>
            </a:p>
          </p:txBody>
        </p:sp>
        <p:sp>
          <p:nvSpPr>
            <p:cNvPr id="14" name="Oval 119"/>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sz="2400" dirty="0">
                <a:latin typeface="+mn-ea"/>
                <a:cs typeface="+mn-ea"/>
              </a:endParaRPr>
            </a:p>
          </p:txBody>
        </p:sp>
        <p:sp>
          <p:nvSpPr>
            <p:cNvPr id="15" name="Rectangle 27"/>
            <p:cNvSpPr/>
            <p:nvPr/>
          </p:nvSpPr>
          <p:spPr>
            <a:xfrm rot="2700000">
              <a:off x="6301683" y="2797997"/>
              <a:ext cx="71523" cy="43830"/>
            </a:xfrm>
            <a:prstGeom prst="rect">
              <a:avLst/>
            </a:prstGeom>
            <a:solidFill>
              <a:schemeClr val="bg1">
                <a:alpha val="73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mn-ea"/>
                <a:cs typeface="+mn-ea"/>
              </a:endParaRPr>
            </a:p>
          </p:txBody>
        </p:sp>
      </p:grpSp>
      <p:grpSp>
        <p:nvGrpSpPr>
          <p:cNvPr id="16" name="组合 15"/>
          <p:cNvGrpSpPr/>
          <p:nvPr/>
        </p:nvGrpSpPr>
        <p:grpSpPr>
          <a:xfrm>
            <a:off x="3701944" y="2310659"/>
            <a:ext cx="1277515" cy="127751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a:defRPr/>
              </a:pPr>
              <a:endParaRPr lang="zh-CN" altLang="en-US" sz="2400" kern="0">
                <a:solidFill>
                  <a:sysClr val="windowText" lastClr="000000"/>
                </a:solidFill>
                <a:latin typeface="+mn-ea"/>
                <a:cs typeface="+mn-ea"/>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a:defRPr/>
              </a:pPr>
              <a:endParaRPr lang="zh-CN" altLang="en-US" sz="2400" kern="0">
                <a:solidFill>
                  <a:sysClr val="window" lastClr="FFFFFF"/>
                </a:solidFill>
                <a:latin typeface="+mn-ea"/>
                <a:cs typeface="+mn-ea"/>
              </a:endParaRPr>
            </a:p>
          </p:txBody>
        </p:sp>
      </p:grpSp>
      <p:grpSp>
        <p:nvGrpSpPr>
          <p:cNvPr id="19" name="Group 30"/>
          <p:cNvGrpSpPr/>
          <p:nvPr/>
        </p:nvGrpSpPr>
        <p:grpSpPr>
          <a:xfrm>
            <a:off x="6401859" y="5112170"/>
            <a:ext cx="423143" cy="371105"/>
            <a:chOff x="3175" y="-1587"/>
            <a:chExt cx="490538" cy="430212"/>
          </a:xfrm>
          <a:solidFill>
            <a:schemeClr val="bg1"/>
          </a:solidFill>
        </p:grpSpPr>
        <p:sp>
          <p:nvSpPr>
            <p:cNvPr id="20"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2400">
                <a:latin typeface="+mn-ea"/>
                <a:cs typeface="+mn-ea"/>
              </a:endParaRPr>
            </a:p>
          </p:txBody>
        </p:sp>
        <p:sp>
          <p:nvSpPr>
            <p:cNvPr id="21"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2400">
                <a:latin typeface="+mn-ea"/>
                <a:cs typeface="+mn-ea"/>
              </a:endParaRPr>
            </a:p>
          </p:txBody>
        </p:sp>
      </p:grpSp>
      <p:sp>
        <p:nvSpPr>
          <p:cNvPr id="22" name="Freeform 50"/>
          <p:cNvSpPr>
            <a:spLocks noEditPoints="1"/>
          </p:cNvSpPr>
          <p:nvPr/>
        </p:nvSpPr>
        <p:spPr bwMode="auto">
          <a:xfrm>
            <a:off x="1407416" y="3859670"/>
            <a:ext cx="349097" cy="439700"/>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ko-KR" altLang="en-US" sz="2400">
              <a:latin typeface="+mn-ea"/>
              <a:cs typeface="+mn-ea"/>
            </a:endParaRPr>
          </a:p>
        </p:txBody>
      </p:sp>
      <p:sp>
        <p:nvSpPr>
          <p:cNvPr id="23" name="Freeform 48"/>
          <p:cNvSpPr>
            <a:spLocks noEditPoints="1"/>
          </p:cNvSpPr>
          <p:nvPr/>
        </p:nvSpPr>
        <p:spPr bwMode="auto">
          <a:xfrm>
            <a:off x="3978161" y="4299370"/>
            <a:ext cx="322833" cy="472373"/>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ko-KR" altLang="en-US" sz="2400">
              <a:latin typeface="+mn-ea"/>
              <a:cs typeface="+mn-ea"/>
            </a:endParaRPr>
          </a:p>
        </p:txBody>
      </p:sp>
      <p:grpSp>
        <p:nvGrpSpPr>
          <p:cNvPr id="24" name="Group 18"/>
          <p:cNvGrpSpPr/>
          <p:nvPr/>
        </p:nvGrpSpPr>
        <p:grpSpPr>
          <a:xfrm>
            <a:off x="9905380" y="4242859"/>
            <a:ext cx="416357" cy="416357"/>
            <a:chOff x="6350" y="4763"/>
            <a:chExt cx="492125" cy="492125"/>
          </a:xfrm>
          <a:solidFill>
            <a:schemeClr val="bg1"/>
          </a:solidFill>
        </p:grpSpPr>
        <p:sp>
          <p:nvSpPr>
            <p:cNvPr id="25"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2400">
                <a:latin typeface="+mn-ea"/>
                <a:cs typeface="+mn-ea"/>
              </a:endParaRPr>
            </a:p>
          </p:txBody>
        </p:sp>
        <p:sp>
          <p:nvSpPr>
            <p:cNvPr id="26"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2400">
                <a:latin typeface="+mn-ea"/>
                <a:cs typeface="+mn-ea"/>
              </a:endParaRPr>
            </a:p>
          </p:txBody>
        </p:sp>
        <p:sp>
          <p:nvSpPr>
            <p:cNvPr id="27"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2400">
                <a:latin typeface="+mn-ea"/>
                <a:cs typeface="+mn-ea"/>
              </a:endParaRPr>
            </a:p>
          </p:txBody>
        </p:sp>
      </p:grpSp>
      <p:sp>
        <p:nvSpPr>
          <p:cNvPr id="28" name="TextBox 26"/>
          <p:cNvSpPr txBox="1"/>
          <p:nvPr/>
        </p:nvSpPr>
        <p:spPr>
          <a:xfrm>
            <a:off x="305859" y="4404812"/>
            <a:ext cx="2554499" cy="932587"/>
          </a:xfrm>
          <a:prstGeom prst="rect">
            <a:avLst/>
          </a:prstGeom>
          <a:noFill/>
        </p:spPr>
        <p:txBody>
          <a:bodyPr wrap="square" lIns="91464" tIns="45732" rIns="91464" bIns="45732" rtlCol="0">
            <a:spAutoFit/>
          </a:bodyPr>
          <a:lstStyle/>
          <a:p>
            <a:pPr defTabSz="1219170">
              <a:lnSpc>
                <a:spcPct val="130000"/>
              </a:lnSpc>
              <a:defRPr/>
            </a:pPr>
            <a:r>
              <a:rPr lang="zh-CN" altLang="en-US" sz="1400" kern="0" dirty="0">
                <a:solidFill>
                  <a:srgbClr val="FFFFFF"/>
                </a:solidFill>
                <a:latin typeface="+mn-ea"/>
                <a:cs typeface="+mn-ea"/>
              </a:rPr>
              <a:t>您的内容打在这里，或者通过复制您的文本后，在此框中选择粘贴</a:t>
            </a:r>
          </a:p>
        </p:txBody>
      </p:sp>
      <p:sp>
        <p:nvSpPr>
          <p:cNvPr id="29" name="TextBox 27"/>
          <p:cNvSpPr txBox="1"/>
          <p:nvPr/>
        </p:nvSpPr>
        <p:spPr>
          <a:xfrm>
            <a:off x="2827549" y="4877704"/>
            <a:ext cx="2554499" cy="932587"/>
          </a:xfrm>
          <a:prstGeom prst="rect">
            <a:avLst/>
          </a:prstGeom>
          <a:noFill/>
        </p:spPr>
        <p:txBody>
          <a:bodyPr wrap="square" lIns="91464" tIns="45732" rIns="91464" bIns="45732" rtlCol="0">
            <a:spAutoFit/>
          </a:bodyPr>
          <a:lstStyle/>
          <a:p>
            <a:pPr defTabSz="1219170">
              <a:lnSpc>
                <a:spcPct val="130000"/>
              </a:lnSpc>
              <a:defRPr/>
            </a:pPr>
            <a:r>
              <a:rPr lang="zh-CN" altLang="en-US" sz="1400" kern="0" dirty="0">
                <a:solidFill>
                  <a:srgbClr val="FFFFFF"/>
                </a:solidFill>
                <a:latin typeface="+mn-ea"/>
                <a:cs typeface="+mn-ea"/>
              </a:rPr>
              <a:t>您的内容打在这里，或者通过复制您的文本后，在此框中选择粘贴</a:t>
            </a:r>
          </a:p>
        </p:txBody>
      </p:sp>
      <p:sp>
        <p:nvSpPr>
          <p:cNvPr id="30" name="TextBox 28"/>
          <p:cNvSpPr txBox="1"/>
          <p:nvPr/>
        </p:nvSpPr>
        <p:spPr>
          <a:xfrm>
            <a:off x="5365704" y="5620169"/>
            <a:ext cx="2554499" cy="932587"/>
          </a:xfrm>
          <a:prstGeom prst="rect">
            <a:avLst/>
          </a:prstGeom>
          <a:noFill/>
        </p:spPr>
        <p:txBody>
          <a:bodyPr wrap="square" lIns="91464" tIns="45732" rIns="91464" bIns="45732" rtlCol="0">
            <a:spAutoFit/>
          </a:bodyPr>
          <a:lstStyle/>
          <a:p>
            <a:pPr defTabSz="1219170">
              <a:lnSpc>
                <a:spcPct val="130000"/>
              </a:lnSpc>
              <a:defRPr/>
            </a:pPr>
            <a:r>
              <a:rPr lang="zh-CN" altLang="en-US" sz="1400" kern="0" dirty="0">
                <a:solidFill>
                  <a:srgbClr val="FFFFFF"/>
                </a:solidFill>
                <a:latin typeface="+mn-ea"/>
                <a:cs typeface="+mn-ea"/>
              </a:rPr>
              <a:t>您的内容打在这里，或者通过复制您的文本后，在此框中选择粘贴</a:t>
            </a:r>
          </a:p>
        </p:txBody>
      </p:sp>
      <p:sp>
        <p:nvSpPr>
          <p:cNvPr id="31" name="TextBox 29"/>
          <p:cNvSpPr txBox="1"/>
          <p:nvPr/>
        </p:nvSpPr>
        <p:spPr>
          <a:xfrm>
            <a:off x="8918099" y="4852704"/>
            <a:ext cx="2554499" cy="932587"/>
          </a:xfrm>
          <a:prstGeom prst="rect">
            <a:avLst/>
          </a:prstGeom>
          <a:noFill/>
        </p:spPr>
        <p:txBody>
          <a:bodyPr wrap="square" lIns="91464" tIns="45732" rIns="91464" bIns="45732" rtlCol="0">
            <a:spAutoFit/>
          </a:bodyPr>
          <a:lstStyle/>
          <a:p>
            <a:pPr defTabSz="1219170">
              <a:lnSpc>
                <a:spcPct val="130000"/>
              </a:lnSpc>
              <a:defRPr/>
            </a:pPr>
            <a:r>
              <a:rPr lang="zh-CN" altLang="en-US" sz="1400" kern="0" dirty="0">
                <a:solidFill>
                  <a:srgbClr val="FFFFFF"/>
                </a:solidFill>
                <a:latin typeface="+mn-ea"/>
                <a:cs typeface="+mn-ea"/>
              </a:rPr>
              <a:t>您的内容打在这里，或者通过复制您的文本后，在此框中选择粘贴</a:t>
            </a:r>
          </a:p>
        </p:txBody>
      </p:sp>
      <p:grpSp>
        <p:nvGrpSpPr>
          <p:cNvPr id="32" name="组合 31"/>
          <p:cNvGrpSpPr/>
          <p:nvPr/>
        </p:nvGrpSpPr>
        <p:grpSpPr>
          <a:xfrm>
            <a:off x="6237144" y="3532896"/>
            <a:ext cx="1079115" cy="1079115"/>
            <a:chOff x="4677858" y="2649672"/>
            <a:chExt cx="809336" cy="809336"/>
          </a:xfrm>
          <a:solidFill>
            <a:schemeClr val="bg1"/>
          </a:solidFill>
        </p:grpSpPr>
        <p:sp>
          <p:nvSpPr>
            <p:cNvPr id="33" name="椭圆 32"/>
            <p:cNvSpPr/>
            <p:nvPr/>
          </p:nvSpPr>
          <p:spPr>
            <a:xfrm>
              <a:off x="4677858" y="2649672"/>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19170">
                <a:defRPr/>
              </a:pPr>
              <a:endParaRPr lang="zh-CN" altLang="en-US" sz="2400" kern="0">
                <a:solidFill>
                  <a:sysClr val="window" lastClr="FFFFFF"/>
                </a:solidFill>
                <a:latin typeface="+mn-ea"/>
                <a:cs typeface="+mn-ea"/>
              </a:endParaRPr>
            </a:p>
          </p:txBody>
        </p:sp>
        <p:sp>
          <p:nvSpPr>
            <p:cNvPr id="34" name="椭圆 33"/>
            <p:cNvSpPr/>
            <p:nvPr/>
          </p:nvSpPr>
          <p:spPr>
            <a:xfrm>
              <a:off x="4719132" y="2696247"/>
              <a:ext cx="726788" cy="72678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grpSp>
        <p:nvGrpSpPr>
          <p:cNvPr id="35" name="组合 34"/>
          <p:cNvGrpSpPr/>
          <p:nvPr/>
        </p:nvGrpSpPr>
        <p:grpSpPr>
          <a:xfrm>
            <a:off x="852344" y="2350944"/>
            <a:ext cx="1079115" cy="1079115"/>
            <a:chOff x="4677858" y="2649672"/>
            <a:chExt cx="809336" cy="809336"/>
          </a:xfrm>
          <a:solidFill>
            <a:schemeClr val="bg1"/>
          </a:solidFill>
        </p:grpSpPr>
        <p:sp>
          <p:nvSpPr>
            <p:cNvPr id="36" name="椭圆 35"/>
            <p:cNvSpPr/>
            <p:nvPr/>
          </p:nvSpPr>
          <p:spPr>
            <a:xfrm>
              <a:off x="4677858" y="2649672"/>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1219170">
                <a:defRPr/>
              </a:pPr>
              <a:endParaRPr lang="zh-CN" altLang="en-US" sz="2400" kern="0">
                <a:solidFill>
                  <a:sysClr val="window" lastClr="FFFFFF"/>
                </a:solidFill>
                <a:latin typeface="+mn-ea"/>
                <a:cs typeface="+mn-ea"/>
              </a:endParaRPr>
            </a:p>
          </p:txBody>
        </p:sp>
        <p:sp>
          <p:nvSpPr>
            <p:cNvPr id="37" name="椭圆 36"/>
            <p:cNvSpPr/>
            <p:nvPr/>
          </p:nvSpPr>
          <p:spPr>
            <a:xfrm>
              <a:off x="4719132" y="2696247"/>
              <a:ext cx="726788" cy="72678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cs typeface="+mn-ea"/>
              </a:endParaRPr>
            </a:p>
          </p:txBody>
        </p:sp>
      </p:grpSp>
      <p:pic>
        <p:nvPicPr>
          <p:cNvPr id="38" name="Picture 2" descr="C:\Users\Administrator\Desktop\微立体创业计划\001.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8840259" y="1601260"/>
            <a:ext cx="2385979" cy="238597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9"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002762" y="1277382"/>
            <a:ext cx="2705311" cy="2705311"/>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40" name="矩形 39"/>
          <p:cNvSpPr/>
          <p:nvPr/>
        </p:nvSpPr>
        <p:spPr>
          <a:xfrm>
            <a:off x="9648395" y="2317391"/>
            <a:ext cx="1452636" cy="535545"/>
          </a:xfrm>
          <a:prstGeom prst="rect">
            <a:avLst/>
          </a:prstGeom>
        </p:spPr>
        <p:txBody>
          <a:bodyPr wrap="square" lIns="91452" tIns="45727" rIns="91452" bIns="45727">
            <a:spAutoFit/>
          </a:bodyPr>
          <a:lstStyle/>
          <a:p>
            <a:pPr>
              <a:lnSpc>
                <a:spcPct val="120000"/>
              </a:lnSpc>
            </a:pPr>
            <a:r>
              <a:rPr lang="zh-CN" altLang="en-US" sz="2400" dirty="0">
                <a:solidFill>
                  <a:srgbClr val="87B0C7"/>
                </a:solidFill>
                <a:latin typeface="+mn-ea"/>
                <a:cs typeface="+mn-ea"/>
              </a:rPr>
              <a:t>完成概述</a:t>
            </a:r>
          </a:p>
        </p:txBody>
      </p:sp>
      <p:sp>
        <p:nvSpPr>
          <p:cNvPr id="41" name="矩形 40"/>
          <p:cNvSpPr/>
          <p:nvPr/>
        </p:nvSpPr>
        <p:spPr>
          <a:xfrm>
            <a:off x="1335123" y="451832"/>
            <a:ext cx="3549113" cy="646331"/>
          </a:xfrm>
          <a:prstGeom prst="rect">
            <a:avLst/>
          </a:prstGeom>
        </p:spPr>
        <p:txBody>
          <a:bodyPr wrap="none">
            <a:spAutoFit/>
          </a:bodyPr>
          <a:lstStyle/>
          <a:p>
            <a:r>
              <a:rPr lang="en-US" altLang="zh-CN" sz="3600" b="1" dirty="0" smtClean="0">
                <a:solidFill>
                  <a:srgbClr val="FFFFFF"/>
                </a:solidFill>
                <a:latin typeface="+mn-ea"/>
                <a:cs typeface="+mn-ea"/>
              </a:rPr>
              <a:t>Part 4 </a:t>
            </a:r>
            <a:r>
              <a:rPr lang="zh-CN" altLang="en-US" sz="3600" b="1" dirty="0" smtClean="0">
                <a:solidFill>
                  <a:srgbClr val="FFFFFF"/>
                </a:solidFill>
                <a:latin typeface="+mn-ea"/>
                <a:cs typeface="+mn-ea"/>
              </a:rPr>
              <a:t>新年计划</a:t>
            </a:r>
            <a:endParaRPr lang="zh-CN" altLang="en-US" sz="3600" b="1" dirty="0">
              <a:solidFill>
                <a:srgbClr val="FFFFFF"/>
              </a:solidFill>
              <a:latin typeface="+mn-ea"/>
              <a:cs typeface="+mn-ea"/>
            </a:endParaRPr>
          </a:p>
        </p:txBody>
      </p:sp>
      <p:sp>
        <p:nvSpPr>
          <p:cNvPr id="42" name="文本框 41"/>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976957156"/>
      </p:ext>
    </p:extLst>
  </p:cSld>
  <p:clrMapOvr>
    <a:masterClrMapping/>
  </p:clrMapOvr>
  <p:transition spd="slow">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71132 -0.09537 C -0.71132 -0.09513 -0.56106 -0.1618 -0.47708 -0.14189 C -0.37239 -0.13263 -0.39544 -0.14745 -0.20716 0.02292 C -0.01875 0.19329 -0.0431 0.00463 -3.75E-6 -4.81481E-6 " pathEditMode="relative" rAng="0" ptsTypes="AAAA">
                                          <p:cBhvr>
                                            <p:cTn id="9" dur="2000" fill="hold"/>
                                            <p:tgtEl>
                                              <p:spTgt spid="5"/>
                                            </p:tgtEl>
                                            <p:attrNameLst>
                                              <p:attrName>ppt_x</p:attrName>
                                              <p:attrName>ppt_y</p:attrName>
                                            </p:attrNameLst>
                                          </p:cBhvr>
                                          <p:rCtr x="35560" y="6944"/>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53" presetClass="entr" presetSubtype="16" fill="hold" nodeType="withEffect">
                                      <p:stCondLst>
                                        <p:cond delay="1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42" presetClass="entr" presetSubtype="0" fill="hold" nodeType="withEffect">
                                      <p:stCondLst>
                                        <p:cond delay="16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2100"/>
                                </p:stCondLst>
                                <p:childTnLst>
                                  <p:par>
                                    <p:cTn id="24" presetID="16" presetClass="entr" presetSubtype="2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2600"/>
                                </p:stCondLst>
                                <p:childTnLst>
                                  <p:par>
                                    <p:cTn id="28" presetID="2" presetClass="entr" presetSubtype="12" accel="52000" fill="hold" nodeType="afterEffect" p14:presetBounceEnd="54000">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14:bounceEnd="54000">
                                          <p:cBhvr additive="base">
                                            <p:cTn id="30" dur="1200" fill="hold"/>
                                            <p:tgtEl>
                                              <p:spTgt spid="35"/>
                                            </p:tgtEl>
                                            <p:attrNameLst>
                                              <p:attrName>ppt_x</p:attrName>
                                            </p:attrNameLst>
                                          </p:cBhvr>
                                          <p:tavLst>
                                            <p:tav tm="0">
                                              <p:val>
                                                <p:strVal val="0-#ppt_w/2"/>
                                              </p:val>
                                            </p:tav>
                                            <p:tav tm="100000">
                                              <p:val>
                                                <p:strVal val="#ppt_x"/>
                                              </p:val>
                                            </p:tav>
                                          </p:tavLst>
                                        </p:anim>
                                        <p:anim calcmode="lin" valueType="num" p14:bounceEnd="54000">
                                          <p:cBhvr additive="base">
                                            <p:cTn id="31" dur="12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3" accel="52000" fill="hold" nodeType="withEffect" p14:presetBounceEnd="54000">
                                      <p:stCondLst>
                                        <p:cond delay="400"/>
                                      </p:stCondLst>
                                      <p:childTnLst>
                                        <p:set>
                                          <p:cBhvr>
                                            <p:cTn id="33" dur="1" fill="hold">
                                              <p:stCondLst>
                                                <p:cond delay="0"/>
                                              </p:stCondLst>
                                            </p:cTn>
                                            <p:tgtEl>
                                              <p:spTgt spid="16"/>
                                            </p:tgtEl>
                                            <p:attrNameLst>
                                              <p:attrName>style.visibility</p:attrName>
                                            </p:attrNameLst>
                                          </p:cBhvr>
                                          <p:to>
                                            <p:strVal val="visible"/>
                                          </p:to>
                                        </p:set>
                                        <p:anim calcmode="lin" valueType="num" p14:bounceEnd="54000">
                                          <p:cBhvr additive="base">
                                            <p:cTn id="34" dur="1200" fill="hold"/>
                                            <p:tgtEl>
                                              <p:spTgt spid="16"/>
                                            </p:tgtEl>
                                            <p:attrNameLst>
                                              <p:attrName>ppt_x</p:attrName>
                                            </p:attrNameLst>
                                          </p:cBhvr>
                                          <p:tavLst>
                                            <p:tav tm="0">
                                              <p:val>
                                                <p:strVal val="1+#ppt_w/2"/>
                                              </p:val>
                                            </p:tav>
                                            <p:tav tm="100000">
                                              <p:val>
                                                <p:strVal val="#ppt_x"/>
                                              </p:val>
                                            </p:tav>
                                          </p:tavLst>
                                        </p:anim>
                                        <p:anim calcmode="lin" valueType="num" p14:bounceEnd="54000">
                                          <p:cBhvr additive="base">
                                            <p:cTn id="35" dur="12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6" accel="52000" fill="hold" nodeType="withEffect" p14:presetBounceEnd="54000">
                                      <p:stCondLst>
                                        <p:cond delay="900"/>
                                      </p:stCondLst>
                                      <p:childTnLst>
                                        <p:set>
                                          <p:cBhvr>
                                            <p:cTn id="37" dur="1" fill="hold">
                                              <p:stCondLst>
                                                <p:cond delay="0"/>
                                              </p:stCondLst>
                                            </p:cTn>
                                            <p:tgtEl>
                                              <p:spTgt spid="32"/>
                                            </p:tgtEl>
                                            <p:attrNameLst>
                                              <p:attrName>style.visibility</p:attrName>
                                            </p:attrNameLst>
                                          </p:cBhvr>
                                          <p:to>
                                            <p:strVal val="visible"/>
                                          </p:to>
                                        </p:set>
                                        <p:anim calcmode="lin" valueType="num" p14:bounceEnd="54000">
                                          <p:cBhvr additive="base">
                                            <p:cTn id="38" dur="1200" fill="hold"/>
                                            <p:tgtEl>
                                              <p:spTgt spid="32"/>
                                            </p:tgtEl>
                                            <p:attrNameLst>
                                              <p:attrName>ppt_x</p:attrName>
                                            </p:attrNameLst>
                                          </p:cBhvr>
                                          <p:tavLst>
                                            <p:tav tm="0">
                                              <p:val>
                                                <p:strVal val="1+#ppt_w/2"/>
                                              </p:val>
                                            </p:tav>
                                            <p:tav tm="100000">
                                              <p:val>
                                                <p:strVal val="#ppt_x"/>
                                              </p:val>
                                            </p:tav>
                                          </p:tavLst>
                                        </p:anim>
                                        <p:anim calcmode="lin" valueType="num" p14:bounceEnd="54000">
                                          <p:cBhvr additive="base">
                                            <p:cTn id="39" dur="12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par>
                              <p:cTn id="61" fill="hold">
                                <p:stCondLst>
                                  <p:cond delay="5700"/>
                                </p:stCondLst>
                                <p:childTnLst>
                                  <p:par>
                                    <p:cTn id="62" presetID="14" presetClass="entr" presetSubtype="10"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randombar(horizontal)">
                                          <p:cBhvr>
                                            <p:cTn id="73" dur="500"/>
                                            <p:tgtEl>
                                              <p:spTgt spid="31"/>
                                            </p:tgtEl>
                                          </p:cBhvr>
                                        </p:animEffect>
                                      </p:childTnLst>
                                    </p:cTn>
                                  </p:par>
                                </p:childTnLst>
                              </p:cTn>
                            </p:par>
                            <p:par>
                              <p:cTn id="74" fill="hold">
                                <p:stCondLst>
                                  <p:cond delay="6200"/>
                                </p:stCondLst>
                                <p:childTnLst>
                                  <p:par>
                                    <p:cTn id="75" presetID="22" presetClass="entr" presetSubtype="4"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down)">
                                          <p:cBhvr>
                                            <p:cTn id="7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28" grpId="0"/>
          <p:bldP spid="29" grpId="0"/>
          <p:bldP spid="30" grpId="0"/>
          <p:bldP spid="31" grpId="0"/>
          <p:bldP spid="40"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71132 -0.09537 C -0.71132 -0.09513 -0.56106 -0.1618 -0.47708 -0.14189 C -0.37239 -0.13263 -0.39544 -0.14745 -0.20716 0.02292 C -0.01875 0.19329 -0.0431 0.00463 -3.75E-6 -4.81481E-6 " pathEditMode="relative" rAng="0" ptsTypes="AAAA">
                                          <p:cBhvr>
                                            <p:cTn id="9" dur="2000" fill="hold"/>
                                            <p:tgtEl>
                                              <p:spTgt spid="5"/>
                                            </p:tgtEl>
                                            <p:attrNameLst>
                                              <p:attrName>ppt_x</p:attrName>
                                              <p:attrName>ppt_y</p:attrName>
                                            </p:attrNameLst>
                                          </p:cBhvr>
                                          <p:rCtr x="35560" y="6944"/>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53" presetClass="entr" presetSubtype="16" fill="hold" nodeType="withEffect">
                                      <p:stCondLst>
                                        <p:cond delay="1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42" presetClass="entr" presetSubtype="0" fill="hold" nodeType="withEffect">
                                      <p:stCondLst>
                                        <p:cond delay="16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2100"/>
                                </p:stCondLst>
                                <p:childTnLst>
                                  <p:par>
                                    <p:cTn id="24" presetID="16" presetClass="entr" presetSubtype="2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2600"/>
                                </p:stCondLst>
                                <p:childTnLst>
                                  <p:par>
                                    <p:cTn id="28" presetID="2" presetClass="entr" presetSubtype="12" accel="52000"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1200" fill="hold"/>
                                            <p:tgtEl>
                                              <p:spTgt spid="35"/>
                                            </p:tgtEl>
                                            <p:attrNameLst>
                                              <p:attrName>ppt_x</p:attrName>
                                            </p:attrNameLst>
                                          </p:cBhvr>
                                          <p:tavLst>
                                            <p:tav tm="0">
                                              <p:val>
                                                <p:strVal val="0-#ppt_w/2"/>
                                              </p:val>
                                            </p:tav>
                                            <p:tav tm="100000">
                                              <p:val>
                                                <p:strVal val="#ppt_x"/>
                                              </p:val>
                                            </p:tav>
                                          </p:tavLst>
                                        </p:anim>
                                        <p:anim calcmode="lin" valueType="num">
                                          <p:cBhvr additive="base">
                                            <p:cTn id="31" dur="12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3" accel="52000" fill="hold" nodeType="withEffect">
                                      <p:stCondLst>
                                        <p:cond delay="4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200" fill="hold"/>
                                            <p:tgtEl>
                                              <p:spTgt spid="16"/>
                                            </p:tgtEl>
                                            <p:attrNameLst>
                                              <p:attrName>ppt_x</p:attrName>
                                            </p:attrNameLst>
                                          </p:cBhvr>
                                          <p:tavLst>
                                            <p:tav tm="0">
                                              <p:val>
                                                <p:strVal val="1+#ppt_w/2"/>
                                              </p:val>
                                            </p:tav>
                                            <p:tav tm="100000">
                                              <p:val>
                                                <p:strVal val="#ppt_x"/>
                                              </p:val>
                                            </p:tav>
                                          </p:tavLst>
                                        </p:anim>
                                        <p:anim calcmode="lin" valueType="num">
                                          <p:cBhvr additive="base">
                                            <p:cTn id="35" dur="12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6" accel="52000" fill="hold" nodeType="withEffect">
                                      <p:stCondLst>
                                        <p:cond delay="90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1200" fill="hold"/>
                                            <p:tgtEl>
                                              <p:spTgt spid="32"/>
                                            </p:tgtEl>
                                            <p:attrNameLst>
                                              <p:attrName>ppt_x</p:attrName>
                                            </p:attrNameLst>
                                          </p:cBhvr>
                                          <p:tavLst>
                                            <p:tav tm="0">
                                              <p:val>
                                                <p:strVal val="1+#ppt_w/2"/>
                                              </p:val>
                                            </p:tav>
                                            <p:tav tm="100000">
                                              <p:val>
                                                <p:strVal val="#ppt_x"/>
                                              </p:val>
                                            </p:tav>
                                          </p:tavLst>
                                        </p:anim>
                                        <p:anim calcmode="lin" valueType="num">
                                          <p:cBhvr additive="base">
                                            <p:cTn id="39" dur="12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par>
                              <p:cTn id="61" fill="hold">
                                <p:stCondLst>
                                  <p:cond delay="5700"/>
                                </p:stCondLst>
                                <p:childTnLst>
                                  <p:par>
                                    <p:cTn id="62" presetID="14" presetClass="entr" presetSubtype="10"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randombar(horizontal)">
                                          <p:cBhvr>
                                            <p:cTn id="73" dur="500"/>
                                            <p:tgtEl>
                                              <p:spTgt spid="31"/>
                                            </p:tgtEl>
                                          </p:cBhvr>
                                        </p:animEffect>
                                      </p:childTnLst>
                                    </p:cTn>
                                  </p:par>
                                </p:childTnLst>
                              </p:cTn>
                            </p:par>
                            <p:par>
                              <p:cTn id="74" fill="hold">
                                <p:stCondLst>
                                  <p:cond delay="6200"/>
                                </p:stCondLst>
                                <p:childTnLst>
                                  <p:par>
                                    <p:cTn id="75" presetID="22" presetClass="entr" presetSubtype="4"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down)">
                                          <p:cBhvr>
                                            <p:cTn id="7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28" grpId="0"/>
          <p:bldP spid="29" grpId="0"/>
          <p:bldP spid="30" grpId="0"/>
          <p:bldP spid="31" grpId="0"/>
          <p:bldP spid="40" grpId="0"/>
          <p:bldP spid="42"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4BDD4"/>
        </a:solidFill>
        <a:effectLst/>
      </p:bgPr>
    </p:bg>
    <p:spTree>
      <p:nvGrpSpPr>
        <p:cNvPr id="1" name=""/>
        <p:cNvGrpSpPr/>
        <p:nvPr/>
      </p:nvGrpSpPr>
      <p:grpSpPr>
        <a:xfrm>
          <a:off x="0" y="0"/>
          <a:ext cx="0" cy="0"/>
          <a:chOff x="0" y="0"/>
          <a:chExt cx="0" cy="0"/>
        </a:xfrm>
      </p:grpSpPr>
      <p:sp>
        <p:nvSpPr>
          <p:cNvPr id="12" name="文本框 11"/>
          <p:cNvSpPr txBox="1"/>
          <p:nvPr/>
        </p:nvSpPr>
        <p:spPr>
          <a:xfrm>
            <a:off x="5848692" y="2488550"/>
            <a:ext cx="3684022" cy="132343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8000" b="1" dirty="0" smtClean="0">
                <a:solidFill>
                  <a:schemeClr val="bg1"/>
                </a:solidFill>
                <a:cs typeface="+mn-ea"/>
              </a:rPr>
              <a:t>THANKS</a:t>
            </a:r>
            <a:endParaRPr lang="zh-CN" altLang="en-US" sz="8000" b="1" dirty="0">
              <a:solidFill>
                <a:schemeClr val="bg1"/>
              </a:solidFill>
              <a:cs typeface="+mn-ea"/>
            </a:endParaRPr>
          </a:p>
        </p:txBody>
      </p:sp>
      <p:sp>
        <p:nvSpPr>
          <p:cNvPr id="17" name="文本框 16"/>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pic>
        <p:nvPicPr>
          <p:cNvPr id="22" name="图片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96773" y="560763"/>
            <a:ext cx="1140089" cy="1564400"/>
          </a:xfrm>
          <a:prstGeom prst="rect">
            <a:avLst/>
          </a:prstGeom>
        </p:spPr>
      </p:pic>
      <p:pic>
        <p:nvPicPr>
          <p:cNvPr id="23" name="图片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866" y="5305840"/>
            <a:ext cx="1140089" cy="1564400"/>
          </a:xfrm>
          <a:prstGeom prst="rect">
            <a:avLst/>
          </a:prstGeom>
        </p:spPr>
      </p:pic>
      <p:pic>
        <p:nvPicPr>
          <p:cNvPr id="24" name="图片 2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23849" y="3594663"/>
            <a:ext cx="1752897" cy="1774303"/>
          </a:xfrm>
          <a:prstGeom prst="rect">
            <a:avLst/>
          </a:prstGeom>
        </p:spPr>
      </p:pic>
      <p:pic>
        <p:nvPicPr>
          <p:cNvPr id="25" name="图片 2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2274" y="3115860"/>
            <a:ext cx="873910" cy="884582"/>
          </a:xfrm>
          <a:prstGeom prst="rect">
            <a:avLst/>
          </a:prstGeom>
        </p:spPr>
      </p:pic>
      <p:pic>
        <p:nvPicPr>
          <p:cNvPr id="26" name="图片 2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2515" y="1006461"/>
            <a:ext cx="1752897" cy="1774303"/>
          </a:xfrm>
          <a:prstGeom prst="rect">
            <a:avLst/>
          </a:prstGeom>
        </p:spPr>
      </p:pic>
      <p:pic>
        <p:nvPicPr>
          <p:cNvPr id="27" name="图片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53407" y="691840"/>
            <a:ext cx="1752897" cy="1774303"/>
          </a:xfrm>
          <a:prstGeom prst="rect">
            <a:avLst/>
          </a:prstGeom>
        </p:spPr>
      </p:pic>
      <p:pic>
        <p:nvPicPr>
          <p:cNvPr id="28" name="图片 2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2768150">
            <a:off x="582271" y="2841792"/>
            <a:ext cx="629473" cy="863746"/>
          </a:xfrm>
          <a:prstGeom prst="rect">
            <a:avLst/>
          </a:prstGeom>
        </p:spPr>
      </p:pic>
      <p:pic>
        <p:nvPicPr>
          <p:cNvPr id="29" name="图片 2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442191">
            <a:off x="1880666" y="901555"/>
            <a:ext cx="629473" cy="863746"/>
          </a:xfrm>
          <a:prstGeom prst="rect">
            <a:avLst/>
          </a:prstGeom>
        </p:spPr>
      </p:pic>
      <p:pic>
        <p:nvPicPr>
          <p:cNvPr id="30" name="图片 2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2135204" y="3952323"/>
            <a:ext cx="375710" cy="515539"/>
          </a:xfrm>
          <a:prstGeom prst="rect">
            <a:avLst/>
          </a:prstGeom>
        </p:spPr>
      </p:pic>
      <p:pic>
        <p:nvPicPr>
          <p:cNvPr id="31" name="图片 3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1771999" y="2541530"/>
            <a:ext cx="375710" cy="515539"/>
          </a:xfrm>
          <a:prstGeom prst="rect">
            <a:avLst/>
          </a:prstGeom>
        </p:spPr>
      </p:pic>
      <p:pic>
        <p:nvPicPr>
          <p:cNvPr id="32" name="图片 3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2858625" y="2855592"/>
            <a:ext cx="375710" cy="515539"/>
          </a:xfrm>
          <a:prstGeom prst="rect">
            <a:avLst/>
          </a:prstGeom>
        </p:spPr>
      </p:pic>
      <p:pic>
        <p:nvPicPr>
          <p:cNvPr id="33" name="图片 32"/>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3770457" y="3170576"/>
            <a:ext cx="375710" cy="515539"/>
          </a:xfrm>
          <a:prstGeom prst="rect">
            <a:avLst/>
          </a:prstGeom>
        </p:spPr>
      </p:pic>
      <p:pic>
        <p:nvPicPr>
          <p:cNvPr id="34" name="图片 3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3508702" y="2514043"/>
            <a:ext cx="375710" cy="515539"/>
          </a:xfrm>
          <a:prstGeom prst="rect">
            <a:avLst/>
          </a:prstGeom>
        </p:spPr>
      </p:pic>
      <p:pic>
        <p:nvPicPr>
          <p:cNvPr id="35" name="图片 3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2768150">
            <a:off x="1329094" y="5548777"/>
            <a:ext cx="629473" cy="863746"/>
          </a:xfrm>
          <a:prstGeom prst="rect">
            <a:avLst/>
          </a:prstGeom>
        </p:spPr>
      </p:pic>
      <p:pic>
        <p:nvPicPr>
          <p:cNvPr id="36" name="图片 3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51980" y="3416373"/>
            <a:ext cx="989387" cy="1001469"/>
          </a:xfrm>
          <a:prstGeom prst="rect">
            <a:avLst/>
          </a:prstGeom>
        </p:spPr>
      </p:pic>
      <p:pic>
        <p:nvPicPr>
          <p:cNvPr id="37" name="图片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7216" y="5073205"/>
            <a:ext cx="873910" cy="884582"/>
          </a:xfrm>
          <a:prstGeom prst="rect">
            <a:avLst/>
          </a:prstGeom>
        </p:spPr>
      </p:pic>
      <p:pic>
        <p:nvPicPr>
          <p:cNvPr id="38" name="图片 3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768150">
            <a:off x="1941346" y="4627482"/>
            <a:ext cx="375710" cy="515539"/>
          </a:xfrm>
          <a:prstGeom prst="rect">
            <a:avLst/>
          </a:prstGeom>
        </p:spPr>
      </p:pic>
      <p:pic>
        <p:nvPicPr>
          <p:cNvPr id="39" name="图片 3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2768150">
            <a:off x="2458384" y="4471378"/>
            <a:ext cx="629473" cy="863746"/>
          </a:xfrm>
          <a:prstGeom prst="rect">
            <a:avLst/>
          </a:prstGeom>
        </p:spPr>
      </p:pic>
      <p:pic>
        <p:nvPicPr>
          <p:cNvPr id="40" name="图片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42841" y="2015459"/>
            <a:ext cx="873910" cy="884582"/>
          </a:xfrm>
          <a:prstGeom prst="rect">
            <a:avLst/>
          </a:prstGeom>
        </p:spPr>
      </p:pic>
    </p:spTree>
    <p:extLst>
      <p:ext uri="{BB962C8B-B14F-4D97-AF65-F5344CB8AC3E}">
        <p14:creationId xmlns:p14="http://schemas.microsoft.com/office/powerpoint/2010/main" val="21759016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806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
          <p:cNvGrpSpPr/>
          <p:nvPr/>
        </p:nvGrpSpPr>
        <p:grpSpPr>
          <a:xfrm>
            <a:off x="-324465" y="2849376"/>
            <a:ext cx="12875342" cy="1623787"/>
            <a:chOff x="-328434" y="3187371"/>
            <a:chExt cx="12875342" cy="1546463"/>
          </a:xfrm>
        </p:grpSpPr>
        <p:sp>
          <p:nvSpPr>
            <p:cNvPr id="103" name="Shape 1240"/>
            <p:cNvSpPr/>
            <p:nvPr/>
          </p:nvSpPr>
          <p:spPr>
            <a:xfrm>
              <a:off x="-328434" y="3187371"/>
              <a:ext cx="12875342" cy="1546463"/>
            </a:xfrm>
            <a:prstGeom prst="rect">
              <a:avLst/>
            </a:prstGeom>
            <a:solidFill>
              <a:srgbClr val="90B9D1"/>
            </a:solidFill>
            <a:ln w="381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04" name="Shape 1241"/>
            <p:cNvSpPr/>
            <p:nvPr/>
          </p:nvSpPr>
          <p:spPr>
            <a:xfrm>
              <a:off x="370020" y="3902220"/>
              <a:ext cx="596165"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05" name="Shape 1242"/>
            <p:cNvSpPr/>
            <p:nvPr/>
          </p:nvSpPr>
          <p:spPr>
            <a:xfrm>
              <a:off x="1562350" y="3902220"/>
              <a:ext cx="596166"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06" name="Shape 1243"/>
            <p:cNvSpPr/>
            <p:nvPr/>
          </p:nvSpPr>
          <p:spPr>
            <a:xfrm>
              <a:off x="2754680" y="3902220"/>
              <a:ext cx="596165"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07" name="Shape 1244"/>
            <p:cNvSpPr/>
            <p:nvPr/>
          </p:nvSpPr>
          <p:spPr>
            <a:xfrm>
              <a:off x="3947010" y="3902220"/>
              <a:ext cx="596165"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08" name="Shape 1245"/>
            <p:cNvSpPr/>
            <p:nvPr/>
          </p:nvSpPr>
          <p:spPr>
            <a:xfrm>
              <a:off x="5139339" y="3902220"/>
              <a:ext cx="596165"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09" name="Shape 1246"/>
            <p:cNvSpPr/>
            <p:nvPr/>
          </p:nvSpPr>
          <p:spPr>
            <a:xfrm>
              <a:off x="6331670" y="3902220"/>
              <a:ext cx="596166"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10" name="Shape 1247"/>
            <p:cNvSpPr/>
            <p:nvPr/>
          </p:nvSpPr>
          <p:spPr>
            <a:xfrm>
              <a:off x="7524000" y="3902220"/>
              <a:ext cx="596166"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11" name="Shape 1248"/>
            <p:cNvSpPr/>
            <p:nvPr/>
          </p:nvSpPr>
          <p:spPr>
            <a:xfrm>
              <a:off x="8716330" y="3902220"/>
              <a:ext cx="596166"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12" name="Shape 1249"/>
            <p:cNvSpPr/>
            <p:nvPr/>
          </p:nvSpPr>
          <p:spPr>
            <a:xfrm>
              <a:off x="9908659" y="3902220"/>
              <a:ext cx="596165"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sp>
          <p:nvSpPr>
            <p:cNvPr id="113" name="Shape 1250"/>
            <p:cNvSpPr/>
            <p:nvPr/>
          </p:nvSpPr>
          <p:spPr>
            <a:xfrm>
              <a:off x="11100989" y="3902220"/>
              <a:ext cx="596166" cy="115493"/>
            </a:xfrm>
            <a:prstGeom prst="rect">
              <a:avLst/>
            </a:prstGeom>
            <a:noFill/>
            <a:ln w="12700" cmpd="sng">
              <a:solidFill>
                <a:schemeClr val="bg1"/>
              </a:solidFill>
              <a:miter lim="800000"/>
              <a:headEnd/>
              <a:tailEnd/>
            </a:ln>
          </p:spPr>
          <p:txBody>
            <a:bodyPr anchor="ctr"/>
            <a:lstStyle/>
            <a:p>
              <a:pPr algn="ctr"/>
              <a:endParaRPr sz="3201" b="1">
                <a:solidFill>
                  <a:schemeClr val="bg1"/>
                </a:solidFill>
                <a:latin typeface="+mn-lt"/>
                <a:cs typeface="+mn-ea"/>
                <a:sym typeface="+mn-lt"/>
              </a:endParaRPr>
            </a:p>
          </p:txBody>
        </p:sp>
      </p:grpSp>
      <p:grpSp>
        <p:nvGrpSpPr>
          <p:cNvPr id="114" name="Group 1257"/>
          <p:cNvGrpSpPr/>
          <p:nvPr/>
        </p:nvGrpSpPr>
        <p:grpSpPr>
          <a:xfrm rot="10800000" flipH="1">
            <a:off x="1538866" y="3540926"/>
            <a:ext cx="1464272" cy="760237"/>
            <a:chOff x="0" y="0"/>
            <a:chExt cx="3154022" cy="1635267"/>
          </a:xfrm>
          <a:solidFill>
            <a:schemeClr val="accent1"/>
          </a:solidFill>
          <a:effectLst>
            <a:outerShdw blurRad="254000" dist="228600" dir="5400000" algn="t" rotWithShape="0">
              <a:prstClr val="black">
                <a:alpha val="40000"/>
              </a:prstClr>
            </a:outerShdw>
          </a:effectLst>
        </p:grpSpPr>
        <p:sp>
          <p:nvSpPr>
            <p:cNvPr id="115" name="Shape 125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chemeClr val="bg1"/>
                </a:solidFill>
                <a:latin typeface="+mn-ea"/>
                <a:cs typeface="+mn-ea"/>
                <a:sym typeface="+mn-lt"/>
              </a:endParaRPr>
            </a:p>
          </p:txBody>
        </p:sp>
        <p:sp>
          <p:nvSpPr>
            <p:cNvPr id="116" name="Shape 125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chemeClr val="bg1"/>
                </a:solidFill>
                <a:latin typeface="+mn-ea"/>
                <a:cs typeface="+mn-ea"/>
                <a:sym typeface="+mn-lt"/>
              </a:endParaRPr>
            </a:p>
          </p:txBody>
        </p:sp>
      </p:grpSp>
      <p:grpSp>
        <p:nvGrpSpPr>
          <p:cNvPr id="117" name="Group 1262"/>
          <p:cNvGrpSpPr/>
          <p:nvPr/>
        </p:nvGrpSpPr>
        <p:grpSpPr>
          <a:xfrm>
            <a:off x="3018957" y="3020039"/>
            <a:ext cx="1464272" cy="760237"/>
            <a:chOff x="0" y="0"/>
            <a:chExt cx="3154022" cy="1635267"/>
          </a:xfrm>
          <a:solidFill>
            <a:schemeClr val="accent1"/>
          </a:solidFill>
          <a:effectLst>
            <a:outerShdw blurRad="254000" dist="228600" dir="5400000" algn="t" rotWithShape="0">
              <a:prstClr val="black">
                <a:alpha val="40000"/>
              </a:prstClr>
            </a:outerShdw>
          </a:effectLst>
        </p:grpSpPr>
        <p:sp>
          <p:nvSpPr>
            <p:cNvPr id="118" name="Shape 126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sp>
          <p:nvSpPr>
            <p:cNvPr id="119" name="Shape 126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grpSp>
      <p:grpSp>
        <p:nvGrpSpPr>
          <p:cNvPr id="120" name="Group 1267"/>
          <p:cNvGrpSpPr/>
          <p:nvPr/>
        </p:nvGrpSpPr>
        <p:grpSpPr>
          <a:xfrm rot="10800000" flipH="1">
            <a:off x="4498262" y="3540927"/>
            <a:ext cx="1464272" cy="760237"/>
            <a:chOff x="0" y="0"/>
            <a:chExt cx="3154022" cy="1635267"/>
          </a:xfrm>
          <a:solidFill>
            <a:schemeClr val="accent1"/>
          </a:solidFill>
          <a:effectLst>
            <a:outerShdw blurRad="254000" dist="228600" dir="5400000" algn="t" rotWithShape="0">
              <a:prstClr val="black">
                <a:alpha val="40000"/>
              </a:prstClr>
            </a:outerShdw>
          </a:effectLst>
        </p:grpSpPr>
        <p:sp>
          <p:nvSpPr>
            <p:cNvPr id="121" name="Shape 126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sp>
          <p:nvSpPr>
            <p:cNvPr id="122" name="Shape 126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grpSp>
      <p:grpSp>
        <p:nvGrpSpPr>
          <p:cNvPr id="123" name="Group 1272"/>
          <p:cNvGrpSpPr/>
          <p:nvPr/>
        </p:nvGrpSpPr>
        <p:grpSpPr>
          <a:xfrm>
            <a:off x="5975596" y="3020039"/>
            <a:ext cx="1464272" cy="760237"/>
            <a:chOff x="0" y="0"/>
            <a:chExt cx="3154022" cy="1635267"/>
          </a:xfrm>
          <a:solidFill>
            <a:schemeClr val="accent1"/>
          </a:solidFill>
          <a:effectLst>
            <a:outerShdw blurRad="254000" dist="228600" dir="5400000" algn="t" rotWithShape="0">
              <a:prstClr val="black">
                <a:alpha val="40000"/>
              </a:prstClr>
            </a:outerShdw>
          </a:effectLst>
        </p:grpSpPr>
        <p:sp>
          <p:nvSpPr>
            <p:cNvPr id="124" name="Shape 127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sp>
          <p:nvSpPr>
            <p:cNvPr id="125" name="Shape 127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grpSp>
      <p:grpSp>
        <p:nvGrpSpPr>
          <p:cNvPr id="126" name="Group 1277"/>
          <p:cNvGrpSpPr/>
          <p:nvPr/>
        </p:nvGrpSpPr>
        <p:grpSpPr>
          <a:xfrm rot="10800000" flipH="1">
            <a:off x="7457657" y="3540927"/>
            <a:ext cx="1464272" cy="760237"/>
            <a:chOff x="0" y="0"/>
            <a:chExt cx="3154022" cy="1635267"/>
          </a:xfrm>
          <a:solidFill>
            <a:schemeClr val="accent1"/>
          </a:solidFill>
          <a:effectLst>
            <a:outerShdw blurRad="254000" dist="228600" dir="5400000" algn="t" rotWithShape="0">
              <a:prstClr val="black">
                <a:alpha val="40000"/>
              </a:prstClr>
            </a:outerShdw>
          </a:effectLst>
        </p:grpSpPr>
        <p:sp>
          <p:nvSpPr>
            <p:cNvPr id="127" name="Shape 1275"/>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chemeClr val="bg1"/>
                </a:solidFill>
                <a:latin typeface="+mn-ea"/>
                <a:cs typeface="+mn-ea"/>
                <a:sym typeface="+mn-lt"/>
              </a:endParaRPr>
            </a:p>
          </p:txBody>
        </p:sp>
        <p:sp>
          <p:nvSpPr>
            <p:cNvPr id="128" name="Shape 1276"/>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chemeClr val="bg1"/>
                </a:solidFill>
                <a:latin typeface="+mn-ea"/>
                <a:cs typeface="+mn-ea"/>
                <a:sym typeface="+mn-lt"/>
              </a:endParaRPr>
            </a:p>
          </p:txBody>
        </p:sp>
      </p:grpSp>
      <p:grpSp>
        <p:nvGrpSpPr>
          <p:cNvPr id="129" name="Group 1282"/>
          <p:cNvGrpSpPr/>
          <p:nvPr/>
        </p:nvGrpSpPr>
        <p:grpSpPr>
          <a:xfrm>
            <a:off x="8928408" y="3020039"/>
            <a:ext cx="1464272" cy="760237"/>
            <a:chOff x="0" y="0"/>
            <a:chExt cx="3154022" cy="1635267"/>
          </a:xfrm>
          <a:solidFill>
            <a:schemeClr val="accent1"/>
          </a:solidFill>
          <a:effectLst>
            <a:outerShdw blurRad="254000" dist="228600" dir="5400000" algn="t" rotWithShape="0">
              <a:prstClr val="black">
                <a:alpha val="40000"/>
              </a:prstClr>
            </a:outerShdw>
          </a:effectLst>
        </p:grpSpPr>
        <p:sp>
          <p:nvSpPr>
            <p:cNvPr id="130" name="Shape 1280"/>
            <p:cNvSpPr/>
            <p:nvPr/>
          </p:nvSpPr>
          <p:spPr>
            <a:xfrm rot="21600000">
              <a:off x="0" y="0"/>
              <a:ext cx="775809" cy="1150325"/>
            </a:xfrm>
            <a:custGeom>
              <a:avLst/>
              <a:gdLst/>
              <a:ahLst/>
              <a:cxnLst>
                <a:cxn ang="0">
                  <a:pos x="wd2" y="hd2"/>
                </a:cxn>
                <a:cxn ang="5400000">
                  <a:pos x="wd2" y="hd2"/>
                </a:cxn>
                <a:cxn ang="10800000">
                  <a:pos x="wd2" y="hd2"/>
                </a:cxn>
                <a:cxn ang="16200000">
                  <a:pos x="wd2" y="hd2"/>
                </a:cxn>
              </a:cxnLst>
              <a:rect l="0" t="0" r="r" b="b"/>
              <a:pathLst>
                <a:path w="20197" h="20561" extrusionOk="0">
                  <a:moveTo>
                    <a:pt x="14114" y="20561"/>
                  </a:moveTo>
                  <a:cubicBezTo>
                    <a:pt x="4792" y="19243"/>
                    <a:pt x="-1403" y="13631"/>
                    <a:pt x="274" y="8032"/>
                  </a:cubicBezTo>
                  <a:cubicBezTo>
                    <a:pt x="1956" y="2433"/>
                    <a:pt x="10875" y="-1039"/>
                    <a:pt x="20197" y="279"/>
                  </a:cubicBezTo>
                  <a:cubicBezTo>
                    <a:pt x="20197" y="279"/>
                    <a:pt x="14114" y="20561"/>
                    <a:pt x="14114" y="20561"/>
                  </a:cubicBezTo>
                  <a:close/>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sp>
          <p:nvSpPr>
            <p:cNvPr id="131" name="Shape 1281"/>
            <p:cNvSpPr/>
            <p:nvPr/>
          </p:nvSpPr>
          <p:spPr>
            <a:xfrm>
              <a:off x="839287" y="60428"/>
              <a:ext cx="2314736" cy="1574840"/>
            </a:xfrm>
            <a:custGeom>
              <a:avLst/>
              <a:gdLst/>
              <a:ahLst/>
              <a:cxnLst>
                <a:cxn ang="0">
                  <a:pos x="wd2" y="hd2"/>
                </a:cxn>
                <a:cxn ang="5400000">
                  <a:pos x="wd2" y="hd2"/>
                </a:cxn>
                <a:cxn ang="10800000">
                  <a:pos x="wd2" y="hd2"/>
                </a:cxn>
                <a:cxn ang="16200000">
                  <a:pos x="wd2" y="hd2"/>
                </a:cxn>
              </a:cxnLst>
              <a:rect l="0" t="0" r="r" b="b"/>
              <a:pathLst>
                <a:path w="21146" h="21274" extrusionOk="0">
                  <a:moveTo>
                    <a:pt x="0" y="16030"/>
                  </a:moveTo>
                  <a:cubicBezTo>
                    <a:pt x="5" y="16003"/>
                    <a:pt x="2233" y="17535"/>
                    <a:pt x="5230" y="18906"/>
                  </a:cubicBezTo>
                  <a:cubicBezTo>
                    <a:pt x="8206" y="20294"/>
                    <a:pt x="11949" y="21521"/>
                    <a:pt x="14514" y="21231"/>
                  </a:cubicBezTo>
                  <a:cubicBezTo>
                    <a:pt x="18450" y="20817"/>
                    <a:pt x="20412" y="18334"/>
                    <a:pt x="20968" y="14141"/>
                  </a:cubicBezTo>
                  <a:cubicBezTo>
                    <a:pt x="20974" y="14091"/>
                    <a:pt x="20982" y="14038"/>
                    <a:pt x="20989" y="13985"/>
                  </a:cubicBezTo>
                  <a:cubicBezTo>
                    <a:pt x="21600" y="9813"/>
                    <a:pt x="20460" y="6384"/>
                    <a:pt x="16957" y="3703"/>
                  </a:cubicBezTo>
                  <a:cubicBezTo>
                    <a:pt x="14676" y="1937"/>
                    <a:pt x="10910" y="877"/>
                    <a:pt x="7805" y="412"/>
                  </a:cubicBezTo>
                  <a:cubicBezTo>
                    <a:pt x="4688" y="-79"/>
                    <a:pt x="2230" y="25"/>
                    <a:pt x="2233" y="0"/>
                  </a:cubicBezTo>
                  <a:cubicBezTo>
                    <a:pt x="1356" y="6292"/>
                    <a:pt x="745" y="10673"/>
                    <a:pt x="0" y="16030"/>
                  </a:cubicBezTo>
                </a:path>
              </a:pathLst>
            </a:cu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sz="2400" b="1">
                <a:solidFill>
                  <a:srgbClr val="87B0C7"/>
                </a:solidFill>
                <a:latin typeface="+mn-ea"/>
                <a:cs typeface="+mn-ea"/>
                <a:sym typeface="+mn-lt"/>
              </a:endParaRPr>
            </a:p>
          </p:txBody>
        </p:sp>
      </p:grpSp>
      <p:sp>
        <p:nvSpPr>
          <p:cNvPr id="132" name="Shape 1285"/>
          <p:cNvSpPr/>
          <p:nvPr/>
        </p:nvSpPr>
        <p:spPr>
          <a:xfrm>
            <a:off x="1543955" y="4473158"/>
            <a:ext cx="1445369" cy="40791"/>
          </a:xfrm>
          <a:prstGeom prst="rect">
            <a:avLst/>
          </a:prstGeom>
          <a:solidFill>
            <a:schemeClr val="bg1"/>
          </a:solidFill>
          <a:ln w="12700" cap="flat">
            <a:noFill/>
            <a:miter lim="400000"/>
          </a:ln>
          <a:effectLst/>
        </p:spPr>
        <p:txBody>
          <a:bodyPr wrap="square" lIns="51713" tIns="51713" rIns="51713" bIns="51713" numCol="1" anchor="ctr">
            <a:noAutofit/>
          </a:bodyPr>
          <a:lstStyle/>
          <a:p>
            <a:pPr lvl="0">
              <a:defRPr sz="3200">
                <a:solidFill>
                  <a:srgbClr val="FFFFFF"/>
                </a:solidFill>
                <a:latin typeface="Helvetica Light"/>
                <a:ea typeface="Helvetica Light"/>
                <a:cs typeface="Helvetica Light"/>
                <a:sym typeface="Helvetica Light"/>
              </a:defRPr>
            </a:pPr>
            <a:endParaRPr sz="4267">
              <a:solidFill>
                <a:schemeClr val="bg1"/>
              </a:solidFill>
              <a:latin typeface="+mn-lt"/>
              <a:cs typeface="+mn-ea"/>
              <a:sym typeface="+mn-lt"/>
            </a:endParaRPr>
          </a:p>
        </p:txBody>
      </p:sp>
      <p:sp>
        <p:nvSpPr>
          <p:cNvPr id="133" name="Shape 1289"/>
          <p:cNvSpPr/>
          <p:nvPr/>
        </p:nvSpPr>
        <p:spPr>
          <a:xfrm>
            <a:off x="3018962" y="2807250"/>
            <a:ext cx="1445369" cy="40791"/>
          </a:xfrm>
          <a:prstGeom prst="rect">
            <a:avLst/>
          </a:prstGeom>
          <a:solidFill>
            <a:schemeClr val="bg1"/>
          </a:solidFill>
          <a:ln w="12700" cap="flat">
            <a:noFill/>
            <a:miter lim="400000"/>
          </a:ln>
          <a:effectLst/>
        </p:spPr>
        <p:txBody>
          <a:bodyPr wrap="square" lIns="51713" tIns="51713" rIns="51713" bIns="51713" numCol="1" anchor="ctr">
            <a:noAutofit/>
          </a:bodyPr>
          <a:lstStyle/>
          <a:p>
            <a:pPr lvl="0">
              <a:defRPr sz="3200">
                <a:solidFill>
                  <a:srgbClr val="FFFFFF"/>
                </a:solidFill>
                <a:latin typeface="Helvetica Light"/>
                <a:ea typeface="Helvetica Light"/>
                <a:cs typeface="Helvetica Light"/>
                <a:sym typeface="Helvetica Light"/>
              </a:defRPr>
            </a:pPr>
            <a:endParaRPr sz="4267">
              <a:solidFill>
                <a:schemeClr val="bg1"/>
              </a:solidFill>
              <a:latin typeface="+mn-lt"/>
              <a:cs typeface="+mn-ea"/>
              <a:sym typeface="+mn-lt"/>
            </a:endParaRPr>
          </a:p>
        </p:txBody>
      </p:sp>
      <p:sp>
        <p:nvSpPr>
          <p:cNvPr id="134" name="Shape 1293"/>
          <p:cNvSpPr/>
          <p:nvPr/>
        </p:nvSpPr>
        <p:spPr>
          <a:xfrm>
            <a:off x="4505678" y="4473158"/>
            <a:ext cx="1445369" cy="40791"/>
          </a:xfrm>
          <a:prstGeom prst="rect">
            <a:avLst/>
          </a:prstGeom>
          <a:solidFill>
            <a:schemeClr val="bg1"/>
          </a:solidFill>
          <a:ln w="12700" cap="flat">
            <a:noFill/>
            <a:miter lim="400000"/>
          </a:ln>
          <a:effectLst/>
        </p:spPr>
        <p:txBody>
          <a:bodyPr wrap="square" lIns="51713" tIns="51713" rIns="51713" bIns="51713" numCol="1" anchor="ctr">
            <a:noAutofit/>
          </a:bodyPr>
          <a:lstStyle/>
          <a:p>
            <a:pPr lvl="0">
              <a:defRPr sz="3200">
                <a:solidFill>
                  <a:srgbClr val="FFFFFF"/>
                </a:solidFill>
                <a:latin typeface="Helvetica Light"/>
                <a:ea typeface="Helvetica Light"/>
                <a:cs typeface="Helvetica Light"/>
                <a:sym typeface="Helvetica Light"/>
              </a:defRPr>
            </a:pPr>
            <a:endParaRPr sz="4267">
              <a:solidFill>
                <a:schemeClr val="bg1"/>
              </a:solidFill>
              <a:latin typeface="+mn-lt"/>
              <a:cs typeface="+mn-ea"/>
              <a:sym typeface="+mn-lt"/>
            </a:endParaRPr>
          </a:p>
        </p:txBody>
      </p:sp>
      <p:sp>
        <p:nvSpPr>
          <p:cNvPr id="135" name="Shape 1297"/>
          <p:cNvSpPr/>
          <p:nvPr/>
        </p:nvSpPr>
        <p:spPr>
          <a:xfrm>
            <a:off x="5980685" y="2807250"/>
            <a:ext cx="1445369" cy="40791"/>
          </a:xfrm>
          <a:prstGeom prst="rect">
            <a:avLst/>
          </a:prstGeom>
          <a:solidFill>
            <a:schemeClr val="bg1"/>
          </a:solidFill>
          <a:ln w="12700" cap="flat">
            <a:noFill/>
            <a:miter lim="400000"/>
          </a:ln>
          <a:effectLst/>
        </p:spPr>
        <p:txBody>
          <a:bodyPr wrap="square" lIns="51713" tIns="51713" rIns="51713" bIns="51713" numCol="1" anchor="ctr">
            <a:noAutofit/>
          </a:bodyPr>
          <a:lstStyle/>
          <a:p>
            <a:pPr lvl="0">
              <a:defRPr sz="3200">
                <a:solidFill>
                  <a:srgbClr val="FFFFFF"/>
                </a:solidFill>
                <a:latin typeface="Helvetica Light"/>
                <a:ea typeface="Helvetica Light"/>
                <a:cs typeface="Helvetica Light"/>
                <a:sym typeface="Helvetica Light"/>
              </a:defRPr>
            </a:pPr>
            <a:endParaRPr sz="4267">
              <a:solidFill>
                <a:schemeClr val="bg1"/>
              </a:solidFill>
              <a:latin typeface="+mn-lt"/>
              <a:cs typeface="+mn-ea"/>
              <a:sym typeface="+mn-lt"/>
            </a:endParaRPr>
          </a:p>
        </p:txBody>
      </p:sp>
      <p:sp>
        <p:nvSpPr>
          <p:cNvPr id="136" name="Shape 1301"/>
          <p:cNvSpPr/>
          <p:nvPr/>
        </p:nvSpPr>
        <p:spPr>
          <a:xfrm>
            <a:off x="7467397" y="4473158"/>
            <a:ext cx="1445369" cy="40791"/>
          </a:xfrm>
          <a:prstGeom prst="rect">
            <a:avLst/>
          </a:prstGeom>
          <a:solidFill>
            <a:schemeClr val="bg1"/>
          </a:solidFill>
          <a:ln w="12700" cap="flat">
            <a:noFill/>
            <a:miter lim="400000"/>
          </a:ln>
          <a:effectLst/>
        </p:spPr>
        <p:txBody>
          <a:bodyPr wrap="square" lIns="51713" tIns="51713" rIns="51713" bIns="51713" numCol="1" anchor="ctr">
            <a:noAutofit/>
          </a:bodyPr>
          <a:lstStyle/>
          <a:p>
            <a:pPr lvl="0">
              <a:defRPr sz="3200">
                <a:solidFill>
                  <a:srgbClr val="FFFFFF"/>
                </a:solidFill>
                <a:latin typeface="Helvetica Light"/>
                <a:ea typeface="Helvetica Light"/>
                <a:cs typeface="Helvetica Light"/>
                <a:sym typeface="Helvetica Light"/>
              </a:defRPr>
            </a:pPr>
            <a:endParaRPr sz="4267">
              <a:solidFill>
                <a:schemeClr val="bg1"/>
              </a:solidFill>
              <a:latin typeface="+mn-lt"/>
              <a:cs typeface="+mn-ea"/>
              <a:sym typeface="+mn-lt"/>
            </a:endParaRPr>
          </a:p>
        </p:txBody>
      </p:sp>
      <p:sp>
        <p:nvSpPr>
          <p:cNvPr id="137" name="Shape 1305"/>
          <p:cNvSpPr/>
          <p:nvPr/>
        </p:nvSpPr>
        <p:spPr>
          <a:xfrm>
            <a:off x="8942402" y="2807237"/>
            <a:ext cx="1445371" cy="40791"/>
          </a:xfrm>
          <a:prstGeom prst="rect">
            <a:avLst/>
          </a:prstGeom>
          <a:solidFill>
            <a:schemeClr val="bg1"/>
          </a:solidFill>
          <a:ln w="12700" cap="flat">
            <a:noFill/>
            <a:miter lim="400000"/>
          </a:ln>
          <a:effectLst/>
        </p:spPr>
        <p:txBody>
          <a:bodyPr wrap="square" lIns="51713" tIns="51713" rIns="51713" bIns="51713" numCol="1" anchor="ctr">
            <a:noAutofit/>
          </a:bodyPr>
          <a:lstStyle/>
          <a:p>
            <a:pPr lvl="0">
              <a:defRPr sz="3200">
                <a:solidFill>
                  <a:srgbClr val="FFFFFF"/>
                </a:solidFill>
                <a:latin typeface="Helvetica Light"/>
                <a:ea typeface="Helvetica Light"/>
                <a:cs typeface="Helvetica Light"/>
                <a:sym typeface="Helvetica Light"/>
              </a:defRPr>
            </a:pPr>
            <a:endParaRPr sz="4267">
              <a:solidFill>
                <a:schemeClr val="bg1"/>
              </a:solidFill>
              <a:latin typeface="+mn-lt"/>
              <a:cs typeface="+mn-ea"/>
              <a:sym typeface="+mn-lt"/>
            </a:endParaRPr>
          </a:p>
        </p:txBody>
      </p:sp>
      <p:sp>
        <p:nvSpPr>
          <p:cNvPr id="138" name="Rectangle 72"/>
          <p:cNvSpPr/>
          <p:nvPr/>
        </p:nvSpPr>
        <p:spPr>
          <a:xfrm rot="20935423">
            <a:off x="2016402" y="3740774"/>
            <a:ext cx="890271" cy="278657"/>
          </a:xfrm>
          <a:prstGeom prst="rect">
            <a:avLst/>
          </a:prstGeom>
        </p:spPr>
        <p:txBody>
          <a:bodyPr wrap="square" lIns="93084" tIns="46541" rIns="93084" bIns="46541">
            <a:spAutoFit/>
          </a:bodyPr>
          <a:lstStyle/>
          <a:p>
            <a:pPr algn="ctr"/>
            <a:r>
              <a:rPr lang="en-US" sz="1200" b="1" dirty="0" smtClean="0">
                <a:solidFill>
                  <a:srgbClr val="87B0C7"/>
                </a:solidFill>
                <a:latin typeface="+mn-lt"/>
                <a:cs typeface="+mn-ea"/>
                <a:sym typeface="+mn-lt"/>
              </a:rPr>
              <a:t>2012</a:t>
            </a:r>
            <a:endParaRPr lang="en-US" sz="1200" b="1" dirty="0">
              <a:solidFill>
                <a:srgbClr val="87B0C7"/>
              </a:solidFill>
              <a:latin typeface="+mn-lt"/>
              <a:cs typeface="+mn-ea"/>
              <a:sym typeface="+mn-lt"/>
            </a:endParaRPr>
          </a:p>
        </p:txBody>
      </p:sp>
      <p:sp>
        <p:nvSpPr>
          <p:cNvPr id="139" name="TextBox 40"/>
          <p:cNvSpPr txBox="1"/>
          <p:nvPr/>
        </p:nvSpPr>
        <p:spPr>
          <a:xfrm>
            <a:off x="3019449" y="2104645"/>
            <a:ext cx="2788357" cy="492443"/>
          </a:xfrm>
          <a:prstGeom prst="rect">
            <a:avLst/>
          </a:prstGeom>
          <a:noFill/>
        </p:spPr>
        <p:txBody>
          <a:bodyPr wrap="square" lIns="0" tIns="0" rIns="0" bIns="0" rtlCol="0">
            <a:spAutoFit/>
          </a:bodyPr>
          <a:lstStyle/>
          <a:p>
            <a:r>
              <a:rPr lang="zh-CN" altLang="en-US" sz="1600" dirty="0">
                <a:solidFill>
                  <a:schemeClr val="bg1"/>
                </a:solidFill>
                <a:latin typeface="+mn-lt"/>
                <a:cs typeface="+mn-ea"/>
                <a:sym typeface="+mn-lt"/>
              </a:rPr>
              <a:t>单击填加内容  单击填加内容</a:t>
            </a:r>
          </a:p>
          <a:p>
            <a:r>
              <a:rPr lang="zh-CN" altLang="en-US" sz="1600" dirty="0">
                <a:solidFill>
                  <a:schemeClr val="bg1"/>
                </a:solidFill>
                <a:latin typeface="+mn-lt"/>
                <a:cs typeface="+mn-ea"/>
                <a:sym typeface="+mn-lt"/>
              </a:rPr>
              <a:t>单击填加内容  单击填加内容</a:t>
            </a:r>
          </a:p>
        </p:txBody>
      </p:sp>
      <p:sp>
        <p:nvSpPr>
          <p:cNvPr id="140" name="TextBox 41"/>
          <p:cNvSpPr txBox="1"/>
          <p:nvPr/>
        </p:nvSpPr>
        <p:spPr>
          <a:xfrm>
            <a:off x="3019448" y="1409044"/>
            <a:ext cx="2788356" cy="430887"/>
          </a:xfrm>
          <a:prstGeom prst="rect">
            <a:avLst/>
          </a:prstGeom>
          <a:noFill/>
        </p:spPr>
        <p:txBody>
          <a:bodyPr wrap="square" lIns="0" tIns="0" rIns="0" bIns="0" rtlCol="0">
            <a:spAutoFit/>
          </a:bodyPr>
          <a:lstStyle/>
          <a:p>
            <a:r>
              <a:rPr lang="en-US" altLang="zh-CN" sz="2800" b="1" dirty="0" smtClean="0">
                <a:solidFill>
                  <a:schemeClr val="bg1"/>
                </a:solidFill>
                <a:effectLst>
                  <a:outerShdw blurRad="50800" dist="38100" dir="10800000" algn="r" rotWithShape="0">
                    <a:prstClr val="black">
                      <a:alpha val="40000"/>
                    </a:prstClr>
                  </a:outerShdw>
                </a:effectLst>
                <a:latin typeface="+mn-lt"/>
                <a:cs typeface="+mn-ea"/>
                <a:sym typeface="+mn-lt"/>
              </a:rPr>
              <a:t>2013</a:t>
            </a:r>
            <a:endParaRPr lang="en-GB" sz="2800" b="1" dirty="0">
              <a:solidFill>
                <a:schemeClr val="bg1"/>
              </a:solidFill>
              <a:effectLst>
                <a:outerShdw blurRad="50800" dist="38100" dir="10800000" algn="r" rotWithShape="0">
                  <a:prstClr val="black">
                    <a:alpha val="40000"/>
                  </a:prstClr>
                </a:outerShdw>
              </a:effectLst>
              <a:latin typeface="+mn-lt"/>
              <a:cs typeface="+mn-ea"/>
              <a:sym typeface="+mn-lt"/>
            </a:endParaRPr>
          </a:p>
        </p:txBody>
      </p:sp>
      <p:sp>
        <p:nvSpPr>
          <p:cNvPr id="141" name="Rectangle 137"/>
          <p:cNvSpPr/>
          <p:nvPr/>
        </p:nvSpPr>
        <p:spPr>
          <a:xfrm rot="594578">
            <a:off x="3499370" y="3271065"/>
            <a:ext cx="890271" cy="278657"/>
          </a:xfrm>
          <a:prstGeom prst="rect">
            <a:avLst/>
          </a:prstGeom>
        </p:spPr>
        <p:txBody>
          <a:bodyPr wrap="square" lIns="93084" tIns="46541" rIns="93084" bIns="46541">
            <a:spAutoFit/>
          </a:bodyPr>
          <a:lstStyle/>
          <a:p>
            <a:pPr algn="ctr"/>
            <a:r>
              <a:rPr lang="en-US" sz="1200" b="1" dirty="0" smtClean="0">
                <a:solidFill>
                  <a:srgbClr val="87B0C7"/>
                </a:solidFill>
                <a:latin typeface="+mn-lt"/>
                <a:cs typeface="+mn-ea"/>
                <a:sym typeface="+mn-lt"/>
              </a:rPr>
              <a:t>2013</a:t>
            </a:r>
            <a:endParaRPr lang="en-US" sz="1200" b="1" dirty="0">
              <a:solidFill>
                <a:srgbClr val="87B0C7"/>
              </a:solidFill>
              <a:latin typeface="+mn-lt"/>
              <a:cs typeface="+mn-ea"/>
              <a:sym typeface="+mn-lt"/>
            </a:endParaRPr>
          </a:p>
        </p:txBody>
      </p:sp>
      <p:sp>
        <p:nvSpPr>
          <p:cNvPr id="142" name="Rectangle 142"/>
          <p:cNvSpPr/>
          <p:nvPr/>
        </p:nvSpPr>
        <p:spPr>
          <a:xfrm rot="20856684">
            <a:off x="4969202" y="3743966"/>
            <a:ext cx="890271" cy="278657"/>
          </a:xfrm>
          <a:prstGeom prst="rect">
            <a:avLst/>
          </a:prstGeom>
        </p:spPr>
        <p:txBody>
          <a:bodyPr wrap="square" lIns="93084" tIns="46541" rIns="93084" bIns="46541">
            <a:spAutoFit/>
          </a:bodyPr>
          <a:lstStyle/>
          <a:p>
            <a:pPr algn="ctr"/>
            <a:r>
              <a:rPr lang="en-US" sz="1200" b="1" dirty="0" smtClean="0">
                <a:solidFill>
                  <a:srgbClr val="87B0C7"/>
                </a:solidFill>
                <a:latin typeface="+mn-lt"/>
                <a:cs typeface="+mn-ea"/>
                <a:sym typeface="+mn-lt"/>
              </a:rPr>
              <a:t>2014</a:t>
            </a:r>
            <a:endParaRPr lang="en-US" sz="1200" b="1" dirty="0">
              <a:solidFill>
                <a:srgbClr val="87B0C7"/>
              </a:solidFill>
              <a:latin typeface="+mn-lt"/>
              <a:cs typeface="+mn-ea"/>
              <a:sym typeface="+mn-lt"/>
            </a:endParaRPr>
          </a:p>
        </p:txBody>
      </p:sp>
      <p:sp>
        <p:nvSpPr>
          <p:cNvPr id="143" name="Rectangle 143"/>
          <p:cNvSpPr/>
          <p:nvPr/>
        </p:nvSpPr>
        <p:spPr>
          <a:xfrm rot="630609">
            <a:off x="6468430" y="3275616"/>
            <a:ext cx="890271" cy="278657"/>
          </a:xfrm>
          <a:prstGeom prst="rect">
            <a:avLst/>
          </a:prstGeom>
        </p:spPr>
        <p:txBody>
          <a:bodyPr wrap="square" lIns="93084" tIns="46541" rIns="93084" bIns="46541">
            <a:spAutoFit/>
          </a:bodyPr>
          <a:lstStyle/>
          <a:p>
            <a:pPr algn="ctr"/>
            <a:r>
              <a:rPr lang="en-US" sz="1200" b="1" dirty="0" smtClean="0">
                <a:solidFill>
                  <a:srgbClr val="87B0C7"/>
                </a:solidFill>
                <a:latin typeface="+mn-lt"/>
                <a:cs typeface="+mn-ea"/>
                <a:sym typeface="+mn-lt"/>
              </a:rPr>
              <a:t>2015</a:t>
            </a:r>
            <a:endParaRPr lang="en-US" sz="1200" b="1" dirty="0">
              <a:solidFill>
                <a:srgbClr val="87B0C7"/>
              </a:solidFill>
              <a:latin typeface="+mn-lt"/>
              <a:cs typeface="+mn-ea"/>
              <a:sym typeface="+mn-lt"/>
            </a:endParaRPr>
          </a:p>
        </p:txBody>
      </p:sp>
      <p:sp>
        <p:nvSpPr>
          <p:cNvPr id="144" name="Rectangle 144"/>
          <p:cNvSpPr/>
          <p:nvPr/>
        </p:nvSpPr>
        <p:spPr>
          <a:xfrm rot="20816511">
            <a:off x="7945615" y="3735588"/>
            <a:ext cx="890271" cy="278657"/>
          </a:xfrm>
          <a:prstGeom prst="rect">
            <a:avLst/>
          </a:prstGeom>
        </p:spPr>
        <p:txBody>
          <a:bodyPr wrap="square" lIns="93084" tIns="46541" rIns="93084" bIns="46541">
            <a:spAutoFit/>
          </a:bodyPr>
          <a:lstStyle/>
          <a:p>
            <a:pPr algn="ctr"/>
            <a:r>
              <a:rPr lang="en-US" sz="1200" b="1" dirty="0" smtClean="0">
                <a:solidFill>
                  <a:srgbClr val="87B0C7"/>
                </a:solidFill>
                <a:latin typeface="+mn-lt"/>
                <a:cs typeface="+mn-ea"/>
                <a:sym typeface="+mn-lt"/>
              </a:rPr>
              <a:t>2016</a:t>
            </a:r>
            <a:endParaRPr lang="en-US" sz="1200" b="1" dirty="0">
              <a:solidFill>
                <a:srgbClr val="87B0C7"/>
              </a:solidFill>
              <a:latin typeface="+mn-lt"/>
              <a:cs typeface="+mn-ea"/>
              <a:sym typeface="+mn-lt"/>
            </a:endParaRPr>
          </a:p>
        </p:txBody>
      </p:sp>
      <p:sp>
        <p:nvSpPr>
          <p:cNvPr id="145" name="Rectangle 145"/>
          <p:cNvSpPr/>
          <p:nvPr/>
        </p:nvSpPr>
        <p:spPr>
          <a:xfrm rot="847487">
            <a:off x="9429411" y="3254857"/>
            <a:ext cx="890271" cy="278657"/>
          </a:xfrm>
          <a:prstGeom prst="rect">
            <a:avLst/>
          </a:prstGeom>
        </p:spPr>
        <p:txBody>
          <a:bodyPr wrap="square" lIns="93084" tIns="46541" rIns="93084" bIns="46541">
            <a:spAutoFit/>
          </a:bodyPr>
          <a:lstStyle/>
          <a:p>
            <a:pPr algn="ctr"/>
            <a:r>
              <a:rPr lang="en-US" sz="1200" b="1" dirty="0">
                <a:solidFill>
                  <a:srgbClr val="87B0C7"/>
                </a:solidFill>
                <a:latin typeface="+mn-lt"/>
                <a:cs typeface="+mn-ea"/>
                <a:sym typeface="+mn-lt"/>
              </a:rPr>
              <a:t>NOW</a:t>
            </a:r>
          </a:p>
        </p:txBody>
      </p:sp>
      <p:sp>
        <p:nvSpPr>
          <p:cNvPr id="146" name="TextBox 47"/>
          <p:cNvSpPr txBox="1"/>
          <p:nvPr/>
        </p:nvSpPr>
        <p:spPr>
          <a:xfrm>
            <a:off x="1573081" y="5288855"/>
            <a:ext cx="2947057" cy="492443"/>
          </a:xfrm>
          <a:prstGeom prst="rect">
            <a:avLst/>
          </a:prstGeom>
          <a:noFill/>
        </p:spPr>
        <p:txBody>
          <a:bodyPr wrap="square" lIns="0" tIns="0" rIns="0" bIns="0" rtlCol="0">
            <a:spAutoFit/>
          </a:bodyPr>
          <a:lstStyle/>
          <a:p>
            <a:r>
              <a:rPr lang="zh-CN" altLang="en-US" sz="1600" dirty="0">
                <a:solidFill>
                  <a:schemeClr val="bg1"/>
                </a:solidFill>
                <a:latin typeface="+mn-lt"/>
                <a:cs typeface="+mn-ea"/>
                <a:sym typeface="+mn-lt"/>
              </a:rPr>
              <a:t>单击填加内容  单击填加内容</a:t>
            </a:r>
          </a:p>
          <a:p>
            <a:r>
              <a:rPr lang="zh-CN" altLang="en-US" sz="1600" dirty="0">
                <a:solidFill>
                  <a:schemeClr val="bg1"/>
                </a:solidFill>
                <a:latin typeface="+mn-lt"/>
                <a:cs typeface="+mn-ea"/>
                <a:sym typeface="+mn-lt"/>
              </a:rPr>
              <a:t>单击填加内容  单击填加内容</a:t>
            </a:r>
          </a:p>
        </p:txBody>
      </p:sp>
      <p:sp>
        <p:nvSpPr>
          <p:cNvPr id="147" name="TextBox 48"/>
          <p:cNvSpPr txBox="1"/>
          <p:nvPr/>
        </p:nvSpPr>
        <p:spPr>
          <a:xfrm>
            <a:off x="1573080" y="4686768"/>
            <a:ext cx="2947056" cy="430887"/>
          </a:xfrm>
          <a:prstGeom prst="rect">
            <a:avLst/>
          </a:prstGeom>
          <a:noFill/>
        </p:spPr>
        <p:txBody>
          <a:bodyPr wrap="square" lIns="0" tIns="0" rIns="0" bIns="0" rtlCol="0">
            <a:spAutoFit/>
          </a:bodyPr>
          <a:lstStyle/>
          <a:p>
            <a:r>
              <a:rPr lang="en-US" altLang="zh-CN" sz="2800" b="1" dirty="0" smtClean="0">
                <a:solidFill>
                  <a:schemeClr val="bg1"/>
                </a:solidFill>
                <a:effectLst>
                  <a:outerShdw blurRad="50800" dist="38100" dir="10800000" algn="r" rotWithShape="0">
                    <a:prstClr val="black">
                      <a:alpha val="40000"/>
                    </a:prstClr>
                  </a:outerShdw>
                </a:effectLst>
                <a:latin typeface="+mn-lt"/>
                <a:cs typeface="+mn-ea"/>
                <a:sym typeface="+mn-lt"/>
              </a:rPr>
              <a:t>2012</a:t>
            </a:r>
            <a:endParaRPr lang="en-GB" sz="2800" b="1" dirty="0">
              <a:solidFill>
                <a:schemeClr val="bg1"/>
              </a:solidFill>
              <a:effectLst>
                <a:outerShdw blurRad="50800" dist="38100" dir="10800000" algn="r" rotWithShape="0">
                  <a:prstClr val="black">
                    <a:alpha val="40000"/>
                  </a:prstClr>
                </a:outerShdw>
              </a:effectLst>
              <a:latin typeface="+mn-lt"/>
              <a:cs typeface="+mn-ea"/>
              <a:sym typeface="+mn-lt"/>
            </a:endParaRPr>
          </a:p>
        </p:txBody>
      </p:sp>
      <p:sp>
        <p:nvSpPr>
          <p:cNvPr id="148" name="TextBox 49"/>
          <p:cNvSpPr txBox="1"/>
          <p:nvPr/>
        </p:nvSpPr>
        <p:spPr>
          <a:xfrm>
            <a:off x="4468184" y="5288854"/>
            <a:ext cx="2947057" cy="492443"/>
          </a:xfrm>
          <a:prstGeom prst="rect">
            <a:avLst/>
          </a:prstGeom>
          <a:noFill/>
        </p:spPr>
        <p:txBody>
          <a:bodyPr wrap="square" lIns="0" tIns="0" rIns="0" bIns="0" rtlCol="0">
            <a:spAutoFit/>
          </a:bodyPr>
          <a:lstStyle/>
          <a:p>
            <a:r>
              <a:rPr lang="zh-CN" altLang="en-US" sz="1600" dirty="0">
                <a:solidFill>
                  <a:schemeClr val="bg1"/>
                </a:solidFill>
                <a:latin typeface="+mn-lt"/>
                <a:cs typeface="+mn-ea"/>
                <a:sym typeface="+mn-lt"/>
              </a:rPr>
              <a:t>单击填加内容  单击填加内容</a:t>
            </a:r>
          </a:p>
          <a:p>
            <a:r>
              <a:rPr lang="zh-CN" altLang="en-US" sz="1600" dirty="0">
                <a:solidFill>
                  <a:schemeClr val="bg1"/>
                </a:solidFill>
                <a:latin typeface="+mn-lt"/>
                <a:cs typeface="+mn-ea"/>
                <a:sym typeface="+mn-lt"/>
              </a:rPr>
              <a:t>单击填加内容  单击填加内容</a:t>
            </a:r>
          </a:p>
        </p:txBody>
      </p:sp>
      <p:sp>
        <p:nvSpPr>
          <p:cNvPr id="149" name="TextBox 50"/>
          <p:cNvSpPr txBox="1"/>
          <p:nvPr/>
        </p:nvSpPr>
        <p:spPr>
          <a:xfrm>
            <a:off x="4468183" y="4686766"/>
            <a:ext cx="2947056" cy="430887"/>
          </a:xfrm>
          <a:prstGeom prst="rect">
            <a:avLst/>
          </a:prstGeom>
          <a:noFill/>
        </p:spPr>
        <p:txBody>
          <a:bodyPr wrap="square" lIns="0" tIns="0" rIns="0" bIns="0" rtlCol="0">
            <a:spAutoFit/>
          </a:bodyPr>
          <a:lstStyle/>
          <a:p>
            <a:r>
              <a:rPr lang="en-US" altLang="zh-CN" sz="2800" b="1" dirty="0" smtClean="0">
                <a:solidFill>
                  <a:schemeClr val="bg1"/>
                </a:solidFill>
                <a:effectLst>
                  <a:outerShdw blurRad="50800" dist="38100" dir="10800000" algn="r" rotWithShape="0">
                    <a:prstClr val="black">
                      <a:alpha val="40000"/>
                    </a:prstClr>
                  </a:outerShdw>
                </a:effectLst>
                <a:latin typeface="+mn-lt"/>
                <a:cs typeface="+mn-ea"/>
                <a:sym typeface="+mn-lt"/>
              </a:rPr>
              <a:t>2014</a:t>
            </a:r>
            <a:endParaRPr lang="en-GB" sz="2800" b="1" dirty="0">
              <a:solidFill>
                <a:schemeClr val="bg1"/>
              </a:solidFill>
              <a:effectLst>
                <a:outerShdw blurRad="50800" dist="38100" dir="10800000" algn="r" rotWithShape="0">
                  <a:prstClr val="black">
                    <a:alpha val="40000"/>
                  </a:prstClr>
                </a:outerShdw>
              </a:effectLst>
              <a:latin typeface="+mn-lt"/>
              <a:cs typeface="+mn-ea"/>
              <a:sym typeface="+mn-lt"/>
            </a:endParaRPr>
          </a:p>
        </p:txBody>
      </p:sp>
      <p:sp>
        <p:nvSpPr>
          <p:cNvPr id="150" name="TextBox 51"/>
          <p:cNvSpPr txBox="1"/>
          <p:nvPr/>
        </p:nvSpPr>
        <p:spPr>
          <a:xfrm>
            <a:off x="5951048" y="2167169"/>
            <a:ext cx="2788357" cy="492443"/>
          </a:xfrm>
          <a:prstGeom prst="rect">
            <a:avLst/>
          </a:prstGeom>
          <a:noFill/>
        </p:spPr>
        <p:txBody>
          <a:bodyPr wrap="square" lIns="0" tIns="0" rIns="0" bIns="0" rtlCol="0">
            <a:spAutoFit/>
          </a:bodyPr>
          <a:lstStyle/>
          <a:p>
            <a:r>
              <a:rPr lang="zh-CN" altLang="en-US" sz="1600" dirty="0">
                <a:solidFill>
                  <a:schemeClr val="bg1"/>
                </a:solidFill>
                <a:latin typeface="+mn-lt"/>
                <a:cs typeface="+mn-ea"/>
                <a:sym typeface="+mn-lt"/>
              </a:rPr>
              <a:t>单击填加内容  单击填加内容</a:t>
            </a:r>
          </a:p>
          <a:p>
            <a:r>
              <a:rPr lang="zh-CN" altLang="en-US" sz="1600" dirty="0">
                <a:solidFill>
                  <a:schemeClr val="bg1"/>
                </a:solidFill>
                <a:latin typeface="+mn-lt"/>
                <a:cs typeface="+mn-ea"/>
                <a:sym typeface="+mn-lt"/>
              </a:rPr>
              <a:t>单击填加内容  单击填加内容</a:t>
            </a:r>
          </a:p>
        </p:txBody>
      </p:sp>
      <p:sp>
        <p:nvSpPr>
          <p:cNvPr id="151" name="TextBox 52"/>
          <p:cNvSpPr txBox="1"/>
          <p:nvPr/>
        </p:nvSpPr>
        <p:spPr>
          <a:xfrm>
            <a:off x="5951047" y="1471568"/>
            <a:ext cx="2788356" cy="430887"/>
          </a:xfrm>
          <a:prstGeom prst="rect">
            <a:avLst/>
          </a:prstGeom>
          <a:noFill/>
        </p:spPr>
        <p:txBody>
          <a:bodyPr wrap="square" lIns="0" tIns="0" rIns="0" bIns="0" rtlCol="0">
            <a:spAutoFit/>
          </a:bodyPr>
          <a:lstStyle/>
          <a:p>
            <a:r>
              <a:rPr lang="en-US" altLang="zh-CN" sz="2800" b="1" dirty="0" smtClean="0">
                <a:solidFill>
                  <a:schemeClr val="bg1"/>
                </a:solidFill>
                <a:effectLst>
                  <a:outerShdw blurRad="50800" dist="38100" dir="10800000" algn="r" rotWithShape="0">
                    <a:prstClr val="black">
                      <a:alpha val="40000"/>
                    </a:prstClr>
                  </a:outerShdw>
                </a:effectLst>
                <a:latin typeface="+mn-lt"/>
                <a:cs typeface="+mn-ea"/>
                <a:sym typeface="+mn-lt"/>
              </a:rPr>
              <a:t>2015</a:t>
            </a:r>
            <a:endParaRPr lang="en-GB" sz="2800" b="1" dirty="0">
              <a:solidFill>
                <a:schemeClr val="bg1"/>
              </a:solidFill>
              <a:effectLst>
                <a:outerShdw blurRad="50800" dist="38100" dir="10800000" algn="r" rotWithShape="0">
                  <a:prstClr val="black">
                    <a:alpha val="40000"/>
                  </a:prstClr>
                </a:outerShdw>
              </a:effectLst>
              <a:latin typeface="+mn-lt"/>
              <a:cs typeface="+mn-ea"/>
              <a:sym typeface="+mn-lt"/>
            </a:endParaRPr>
          </a:p>
        </p:txBody>
      </p:sp>
      <p:sp>
        <p:nvSpPr>
          <p:cNvPr id="152" name="TextBox 53"/>
          <p:cNvSpPr txBox="1"/>
          <p:nvPr/>
        </p:nvSpPr>
        <p:spPr>
          <a:xfrm>
            <a:off x="7440716" y="5288855"/>
            <a:ext cx="2947057" cy="492443"/>
          </a:xfrm>
          <a:prstGeom prst="rect">
            <a:avLst/>
          </a:prstGeom>
          <a:noFill/>
        </p:spPr>
        <p:txBody>
          <a:bodyPr wrap="square" lIns="0" tIns="0" rIns="0" bIns="0" rtlCol="0">
            <a:spAutoFit/>
          </a:bodyPr>
          <a:lstStyle/>
          <a:p>
            <a:r>
              <a:rPr lang="zh-CN" altLang="en-US" sz="1600" dirty="0">
                <a:solidFill>
                  <a:schemeClr val="bg1"/>
                </a:solidFill>
                <a:latin typeface="+mn-lt"/>
                <a:cs typeface="+mn-ea"/>
                <a:sym typeface="+mn-lt"/>
              </a:rPr>
              <a:t>单击填加内容  单击填加内容</a:t>
            </a:r>
          </a:p>
          <a:p>
            <a:r>
              <a:rPr lang="zh-CN" altLang="en-US" sz="1600" dirty="0">
                <a:solidFill>
                  <a:schemeClr val="bg1"/>
                </a:solidFill>
                <a:latin typeface="+mn-lt"/>
                <a:cs typeface="+mn-ea"/>
                <a:sym typeface="+mn-lt"/>
              </a:rPr>
              <a:t>单击填加内容  单击填加内容</a:t>
            </a:r>
          </a:p>
        </p:txBody>
      </p:sp>
      <p:sp>
        <p:nvSpPr>
          <p:cNvPr id="153" name="TextBox 54"/>
          <p:cNvSpPr txBox="1"/>
          <p:nvPr/>
        </p:nvSpPr>
        <p:spPr>
          <a:xfrm>
            <a:off x="7440715" y="4686768"/>
            <a:ext cx="2947056" cy="430887"/>
          </a:xfrm>
          <a:prstGeom prst="rect">
            <a:avLst/>
          </a:prstGeom>
          <a:noFill/>
        </p:spPr>
        <p:txBody>
          <a:bodyPr wrap="square" lIns="0" tIns="0" rIns="0" bIns="0" rtlCol="0">
            <a:spAutoFit/>
          </a:bodyPr>
          <a:lstStyle/>
          <a:p>
            <a:r>
              <a:rPr lang="en-US" altLang="zh-CN" sz="2800" b="1" dirty="0" smtClean="0">
                <a:solidFill>
                  <a:schemeClr val="bg1"/>
                </a:solidFill>
                <a:effectLst>
                  <a:outerShdw blurRad="50800" dist="38100" dir="10800000" algn="r" rotWithShape="0">
                    <a:prstClr val="black">
                      <a:alpha val="40000"/>
                    </a:prstClr>
                  </a:outerShdw>
                </a:effectLst>
                <a:latin typeface="+mn-lt"/>
                <a:cs typeface="+mn-ea"/>
                <a:sym typeface="+mn-lt"/>
              </a:rPr>
              <a:t>2016</a:t>
            </a:r>
            <a:endParaRPr lang="en-GB" sz="2800" b="1" dirty="0">
              <a:solidFill>
                <a:schemeClr val="bg1"/>
              </a:solidFill>
              <a:effectLst>
                <a:outerShdw blurRad="50800" dist="38100" dir="10800000" algn="r" rotWithShape="0">
                  <a:prstClr val="black">
                    <a:alpha val="40000"/>
                  </a:prstClr>
                </a:outerShdw>
              </a:effectLst>
              <a:latin typeface="+mn-lt"/>
              <a:cs typeface="+mn-ea"/>
              <a:sym typeface="+mn-lt"/>
            </a:endParaRPr>
          </a:p>
        </p:txBody>
      </p:sp>
      <p:sp>
        <p:nvSpPr>
          <p:cNvPr id="154" name="TextBox 55"/>
          <p:cNvSpPr txBox="1"/>
          <p:nvPr/>
        </p:nvSpPr>
        <p:spPr>
          <a:xfrm>
            <a:off x="8912767" y="2131954"/>
            <a:ext cx="2788357" cy="492443"/>
          </a:xfrm>
          <a:prstGeom prst="rect">
            <a:avLst/>
          </a:prstGeom>
          <a:noFill/>
        </p:spPr>
        <p:txBody>
          <a:bodyPr wrap="square" lIns="0" tIns="0" rIns="0" bIns="0" rtlCol="0">
            <a:spAutoFit/>
          </a:bodyPr>
          <a:lstStyle/>
          <a:p>
            <a:r>
              <a:rPr lang="zh-CN" altLang="en-US" sz="1600" dirty="0">
                <a:solidFill>
                  <a:schemeClr val="bg1"/>
                </a:solidFill>
                <a:latin typeface="+mn-lt"/>
                <a:cs typeface="+mn-ea"/>
                <a:sym typeface="+mn-lt"/>
              </a:rPr>
              <a:t>单击填加内容  单击填加内容</a:t>
            </a:r>
          </a:p>
          <a:p>
            <a:r>
              <a:rPr lang="zh-CN" altLang="en-US" sz="1600" dirty="0">
                <a:solidFill>
                  <a:schemeClr val="bg1"/>
                </a:solidFill>
                <a:latin typeface="+mn-lt"/>
                <a:cs typeface="+mn-ea"/>
                <a:sym typeface="+mn-lt"/>
              </a:rPr>
              <a:t>单击填加内容  单击填加内容</a:t>
            </a:r>
          </a:p>
        </p:txBody>
      </p:sp>
      <p:sp>
        <p:nvSpPr>
          <p:cNvPr id="155" name="TextBox 56"/>
          <p:cNvSpPr txBox="1"/>
          <p:nvPr/>
        </p:nvSpPr>
        <p:spPr>
          <a:xfrm>
            <a:off x="8912766" y="1436353"/>
            <a:ext cx="2788356" cy="430887"/>
          </a:xfrm>
          <a:prstGeom prst="rect">
            <a:avLst/>
          </a:prstGeom>
          <a:noFill/>
        </p:spPr>
        <p:txBody>
          <a:bodyPr wrap="square" lIns="0" tIns="0" rIns="0" bIns="0" rtlCol="0">
            <a:spAutoFit/>
          </a:bodyPr>
          <a:lstStyle/>
          <a:p>
            <a:r>
              <a:rPr lang="en-US" altLang="zh-CN" sz="2800" b="1" dirty="0">
                <a:solidFill>
                  <a:schemeClr val="bg1"/>
                </a:solidFill>
                <a:effectLst>
                  <a:outerShdw blurRad="50800" dist="38100" dir="10800000" algn="r" rotWithShape="0">
                    <a:prstClr val="black">
                      <a:alpha val="40000"/>
                    </a:prstClr>
                  </a:outerShdw>
                </a:effectLst>
                <a:latin typeface="+mn-lt"/>
                <a:cs typeface="+mn-ea"/>
                <a:sym typeface="+mn-lt"/>
              </a:rPr>
              <a:t>NOW</a:t>
            </a:r>
            <a:endParaRPr lang="en-GB" sz="2800" b="1" dirty="0">
              <a:solidFill>
                <a:schemeClr val="bg1"/>
              </a:solidFill>
              <a:effectLst>
                <a:outerShdw blurRad="50800" dist="38100" dir="10800000" algn="r" rotWithShape="0">
                  <a:prstClr val="black">
                    <a:alpha val="40000"/>
                  </a:prstClr>
                </a:outerShdw>
              </a:effectLst>
              <a:latin typeface="+mn-lt"/>
              <a:cs typeface="+mn-ea"/>
              <a:sym typeface="+mn-lt"/>
            </a:endParaRPr>
          </a:p>
        </p:txBody>
      </p:sp>
      <p:sp>
        <p:nvSpPr>
          <p:cNvPr id="56" name="矩形 55"/>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1 </a:t>
            </a:r>
            <a:r>
              <a:rPr lang="zh-CN" altLang="en-US" sz="3600" b="1" dirty="0" smtClean="0">
                <a:solidFill>
                  <a:schemeClr val="bg1"/>
                </a:solidFill>
                <a:latin typeface="+mn-ea"/>
                <a:cs typeface="+mn-ea"/>
              </a:rPr>
              <a:t>工作</a:t>
            </a:r>
            <a:r>
              <a:rPr lang="zh-CN" altLang="en-US" sz="3600" b="1" dirty="0">
                <a:solidFill>
                  <a:schemeClr val="bg1"/>
                </a:solidFill>
                <a:latin typeface="+mn-ea"/>
                <a:cs typeface="+mn-ea"/>
              </a:rPr>
              <a:t>回顾</a:t>
            </a:r>
          </a:p>
        </p:txBody>
      </p:sp>
      <p:sp>
        <p:nvSpPr>
          <p:cNvPr id="58" name="文本框 57"/>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101043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fade">
                                      <p:cBhvr>
                                        <p:cTn id="11" dur="500"/>
                                        <p:tgtEl>
                                          <p:spTgt spid="114"/>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38"/>
                                        </p:tgtEl>
                                        <p:attrNameLst>
                                          <p:attrName>style.visibility</p:attrName>
                                        </p:attrNameLst>
                                      </p:cBhvr>
                                      <p:to>
                                        <p:strVal val="visible"/>
                                      </p:to>
                                    </p:set>
                                  </p:childTnLst>
                                </p:cTn>
                              </p:par>
                            </p:childTnLst>
                          </p:cTn>
                        </p:par>
                        <p:par>
                          <p:cTn id="14" fill="hold">
                            <p:stCondLst>
                              <p:cond delay="1000"/>
                            </p:stCondLst>
                            <p:childTnLst>
                              <p:par>
                                <p:cTn id="15" presetID="18" presetClass="entr" presetSubtype="6" fill="hold" grpId="0" nodeType="after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strips(downRight)">
                                      <p:cBhvr>
                                        <p:cTn id="17" dur="500"/>
                                        <p:tgtEl>
                                          <p:spTgt spid="1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6"/>
                                        </p:tgtEl>
                                        <p:attrNameLst>
                                          <p:attrName>style.visibility</p:attrName>
                                        </p:attrNameLst>
                                      </p:cBhvr>
                                      <p:to>
                                        <p:strVal val="visible"/>
                                      </p:to>
                                    </p:set>
                                    <p:animEffect transition="in" filter="fade">
                                      <p:cBhvr>
                                        <p:cTn id="21" dur="500"/>
                                        <p:tgtEl>
                                          <p:spTgt spid="1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7"/>
                                        </p:tgtEl>
                                        <p:attrNameLst>
                                          <p:attrName>style.visibility</p:attrName>
                                        </p:attrNameLst>
                                      </p:cBhvr>
                                      <p:to>
                                        <p:strVal val="visible"/>
                                      </p:to>
                                    </p:set>
                                    <p:animEffect transition="in" filter="fade">
                                      <p:cBhvr>
                                        <p:cTn id="24" dur="500"/>
                                        <p:tgtEl>
                                          <p:spTgt spid="14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fade">
                                      <p:cBhvr>
                                        <p:cTn id="28" dur="500"/>
                                        <p:tgtEl>
                                          <p:spTgt spid="11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childTnLst>
                          </p:cTn>
                        </p:par>
                        <p:par>
                          <p:cTn id="31" fill="hold">
                            <p:stCondLst>
                              <p:cond delay="2500"/>
                            </p:stCondLst>
                            <p:childTnLst>
                              <p:par>
                                <p:cTn id="32" presetID="18" presetClass="entr" presetSubtype="3" fill="hold" grpId="0" nodeType="after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strips(upRight)">
                                      <p:cBhvr>
                                        <p:cTn id="34" dur="500"/>
                                        <p:tgtEl>
                                          <p:spTgt spid="133"/>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fade">
                                      <p:cBhvr>
                                        <p:cTn id="38" dur="500"/>
                                        <p:tgtEl>
                                          <p:spTgt spid="1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animEffect transition="in" filter="fade">
                                      <p:cBhvr>
                                        <p:cTn id="41" dur="500"/>
                                        <p:tgtEl>
                                          <p:spTgt spid="140"/>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fade">
                                      <p:cBhvr>
                                        <p:cTn id="45" dur="500"/>
                                        <p:tgtEl>
                                          <p:spTgt spid="120"/>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childTnLst>
                                </p:cTn>
                              </p:par>
                            </p:childTnLst>
                          </p:cTn>
                        </p:par>
                        <p:par>
                          <p:cTn id="48" fill="hold">
                            <p:stCondLst>
                              <p:cond delay="4000"/>
                            </p:stCondLst>
                            <p:childTnLst>
                              <p:par>
                                <p:cTn id="49" presetID="18" presetClass="entr" presetSubtype="6" fill="hold" grpId="0"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strips(downRight)">
                                      <p:cBhvr>
                                        <p:cTn id="51" dur="500"/>
                                        <p:tgtEl>
                                          <p:spTgt spid="134"/>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48"/>
                                        </p:tgtEl>
                                        <p:attrNameLst>
                                          <p:attrName>style.visibility</p:attrName>
                                        </p:attrNameLst>
                                      </p:cBhvr>
                                      <p:to>
                                        <p:strVal val="visible"/>
                                      </p:to>
                                    </p:set>
                                    <p:animEffect transition="in" filter="fade">
                                      <p:cBhvr>
                                        <p:cTn id="55" dur="500"/>
                                        <p:tgtEl>
                                          <p:spTgt spid="14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9"/>
                                        </p:tgtEl>
                                        <p:attrNameLst>
                                          <p:attrName>style.visibility</p:attrName>
                                        </p:attrNameLst>
                                      </p:cBhvr>
                                      <p:to>
                                        <p:strVal val="visible"/>
                                      </p:to>
                                    </p:set>
                                    <p:animEffect transition="in" filter="fade">
                                      <p:cBhvr>
                                        <p:cTn id="58" dur="500"/>
                                        <p:tgtEl>
                                          <p:spTgt spid="149"/>
                                        </p:tgtEl>
                                      </p:cBhvr>
                                    </p:animEffect>
                                  </p:childTnLst>
                                </p:cTn>
                              </p:par>
                            </p:childTnLst>
                          </p:cTn>
                        </p:par>
                        <p:par>
                          <p:cTn id="59" fill="hold">
                            <p:stCondLst>
                              <p:cond delay="5000"/>
                            </p:stCondLst>
                            <p:childTnLst>
                              <p:par>
                                <p:cTn id="60" presetID="10" presetClass="entr" presetSubtype="0" fill="hold" nodeType="after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fade">
                                      <p:cBhvr>
                                        <p:cTn id="62" dur="500"/>
                                        <p:tgtEl>
                                          <p:spTgt spid="123"/>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visible"/>
                                      </p:to>
                                    </p:set>
                                  </p:childTnLst>
                                </p:cTn>
                              </p:par>
                            </p:childTnLst>
                          </p:cTn>
                        </p:par>
                        <p:par>
                          <p:cTn id="65" fill="hold">
                            <p:stCondLst>
                              <p:cond delay="5500"/>
                            </p:stCondLst>
                            <p:childTnLst>
                              <p:par>
                                <p:cTn id="66" presetID="18" presetClass="entr" presetSubtype="3" fill="hold" grpId="0" nodeType="afterEffect">
                                  <p:stCondLst>
                                    <p:cond delay="0"/>
                                  </p:stCondLst>
                                  <p:childTnLst>
                                    <p:set>
                                      <p:cBhvr>
                                        <p:cTn id="67" dur="1" fill="hold">
                                          <p:stCondLst>
                                            <p:cond delay="0"/>
                                          </p:stCondLst>
                                        </p:cTn>
                                        <p:tgtEl>
                                          <p:spTgt spid="135"/>
                                        </p:tgtEl>
                                        <p:attrNameLst>
                                          <p:attrName>style.visibility</p:attrName>
                                        </p:attrNameLst>
                                      </p:cBhvr>
                                      <p:to>
                                        <p:strVal val="visible"/>
                                      </p:to>
                                    </p:set>
                                    <p:animEffect transition="in" filter="strips(upRight)">
                                      <p:cBhvr>
                                        <p:cTn id="68" dur="500"/>
                                        <p:tgtEl>
                                          <p:spTgt spid="135"/>
                                        </p:tgtEl>
                                      </p:cBhvr>
                                    </p:animEffect>
                                  </p:childTnLst>
                                </p:cTn>
                              </p:par>
                            </p:childTnLst>
                          </p:cTn>
                        </p:par>
                        <p:par>
                          <p:cTn id="69" fill="hold">
                            <p:stCondLst>
                              <p:cond delay="6000"/>
                            </p:stCondLst>
                            <p:childTnLst>
                              <p:par>
                                <p:cTn id="70" presetID="10" presetClass="entr" presetSubtype="0" fill="hold" grpId="0" nodeType="afterEffect">
                                  <p:stCondLst>
                                    <p:cond delay="0"/>
                                  </p:stCondLst>
                                  <p:childTnLst>
                                    <p:set>
                                      <p:cBhvr>
                                        <p:cTn id="71" dur="1" fill="hold">
                                          <p:stCondLst>
                                            <p:cond delay="0"/>
                                          </p:stCondLst>
                                        </p:cTn>
                                        <p:tgtEl>
                                          <p:spTgt spid="150"/>
                                        </p:tgtEl>
                                        <p:attrNameLst>
                                          <p:attrName>style.visibility</p:attrName>
                                        </p:attrNameLst>
                                      </p:cBhvr>
                                      <p:to>
                                        <p:strVal val="visible"/>
                                      </p:to>
                                    </p:set>
                                    <p:animEffect transition="in" filter="fade">
                                      <p:cBhvr>
                                        <p:cTn id="72" dur="500"/>
                                        <p:tgtEl>
                                          <p:spTgt spid="15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animEffect transition="in" filter="fade">
                                      <p:cBhvr>
                                        <p:cTn id="75" dur="500"/>
                                        <p:tgtEl>
                                          <p:spTgt spid="151"/>
                                        </p:tgtEl>
                                      </p:cBhvr>
                                    </p:animEffect>
                                  </p:childTnLst>
                                </p:cTn>
                              </p:par>
                            </p:childTnLst>
                          </p:cTn>
                        </p:par>
                        <p:par>
                          <p:cTn id="76" fill="hold">
                            <p:stCondLst>
                              <p:cond delay="6500"/>
                            </p:stCondLst>
                            <p:childTnLst>
                              <p:par>
                                <p:cTn id="77" presetID="10" presetClass="entr" presetSubtype="0" fill="hold" nodeType="after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fade">
                                      <p:cBhvr>
                                        <p:cTn id="79" dur="500"/>
                                        <p:tgtEl>
                                          <p:spTgt spid="126"/>
                                        </p:tgtEl>
                                      </p:cBhvr>
                                    </p:animEffect>
                                  </p:childTnLst>
                                </p:cTn>
                              </p:par>
                              <p:par>
                                <p:cTn id="80" presetID="1" presetClass="entr" presetSubtype="0" fill="hold" grpId="0" nodeType="withEffect">
                                  <p:stCondLst>
                                    <p:cond delay="0"/>
                                  </p:stCondLst>
                                  <p:childTnLst>
                                    <p:set>
                                      <p:cBhvr>
                                        <p:cTn id="81" dur="1" fill="hold">
                                          <p:stCondLst>
                                            <p:cond delay="0"/>
                                          </p:stCondLst>
                                        </p:cTn>
                                        <p:tgtEl>
                                          <p:spTgt spid="144"/>
                                        </p:tgtEl>
                                        <p:attrNameLst>
                                          <p:attrName>style.visibility</p:attrName>
                                        </p:attrNameLst>
                                      </p:cBhvr>
                                      <p:to>
                                        <p:strVal val="visible"/>
                                      </p:to>
                                    </p:set>
                                  </p:childTnLst>
                                </p:cTn>
                              </p:par>
                            </p:childTnLst>
                          </p:cTn>
                        </p:par>
                        <p:par>
                          <p:cTn id="82" fill="hold">
                            <p:stCondLst>
                              <p:cond delay="7000"/>
                            </p:stCondLst>
                            <p:childTnLst>
                              <p:par>
                                <p:cTn id="83" presetID="18" presetClass="entr" presetSubtype="6" fill="hold" grpId="0" nodeType="afterEffect">
                                  <p:stCondLst>
                                    <p:cond delay="0"/>
                                  </p:stCondLst>
                                  <p:childTnLst>
                                    <p:set>
                                      <p:cBhvr>
                                        <p:cTn id="84" dur="1" fill="hold">
                                          <p:stCondLst>
                                            <p:cond delay="0"/>
                                          </p:stCondLst>
                                        </p:cTn>
                                        <p:tgtEl>
                                          <p:spTgt spid="136"/>
                                        </p:tgtEl>
                                        <p:attrNameLst>
                                          <p:attrName>style.visibility</p:attrName>
                                        </p:attrNameLst>
                                      </p:cBhvr>
                                      <p:to>
                                        <p:strVal val="visible"/>
                                      </p:to>
                                    </p:set>
                                    <p:animEffect transition="in" filter="strips(downRight)">
                                      <p:cBhvr>
                                        <p:cTn id="85" dur="500"/>
                                        <p:tgtEl>
                                          <p:spTgt spid="136"/>
                                        </p:tgtEl>
                                      </p:cBhvr>
                                    </p:animEffect>
                                  </p:childTnLst>
                                </p:cTn>
                              </p:par>
                            </p:childTnLst>
                          </p:cTn>
                        </p:par>
                        <p:par>
                          <p:cTn id="86" fill="hold">
                            <p:stCondLst>
                              <p:cond delay="7500"/>
                            </p:stCondLst>
                            <p:childTnLst>
                              <p:par>
                                <p:cTn id="87" presetID="10" presetClass="entr" presetSubtype="0" fill="hold" grpId="0" nodeType="afterEffect">
                                  <p:stCondLst>
                                    <p:cond delay="0"/>
                                  </p:stCondLst>
                                  <p:childTnLst>
                                    <p:set>
                                      <p:cBhvr>
                                        <p:cTn id="88" dur="1" fill="hold">
                                          <p:stCondLst>
                                            <p:cond delay="0"/>
                                          </p:stCondLst>
                                        </p:cTn>
                                        <p:tgtEl>
                                          <p:spTgt spid="152"/>
                                        </p:tgtEl>
                                        <p:attrNameLst>
                                          <p:attrName>style.visibility</p:attrName>
                                        </p:attrNameLst>
                                      </p:cBhvr>
                                      <p:to>
                                        <p:strVal val="visible"/>
                                      </p:to>
                                    </p:set>
                                    <p:animEffect transition="in" filter="fade">
                                      <p:cBhvr>
                                        <p:cTn id="89" dur="500"/>
                                        <p:tgtEl>
                                          <p:spTgt spid="1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3"/>
                                        </p:tgtEl>
                                        <p:attrNameLst>
                                          <p:attrName>style.visibility</p:attrName>
                                        </p:attrNameLst>
                                      </p:cBhvr>
                                      <p:to>
                                        <p:strVal val="visible"/>
                                      </p:to>
                                    </p:set>
                                    <p:animEffect transition="in" filter="fade">
                                      <p:cBhvr>
                                        <p:cTn id="92" dur="500"/>
                                        <p:tgtEl>
                                          <p:spTgt spid="153"/>
                                        </p:tgtEl>
                                      </p:cBhvr>
                                    </p:animEffect>
                                  </p:childTnLst>
                                </p:cTn>
                              </p:par>
                            </p:childTnLst>
                          </p:cTn>
                        </p:par>
                        <p:par>
                          <p:cTn id="93" fill="hold">
                            <p:stCondLst>
                              <p:cond delay="8000"/>
                            </p:stCondLst>
                            <p:childTnLst>
                              <p:par>
                                <p:cTn id="94" presetID="10" presetClass="entr" presetSubtype="0" fill="hold" nodeType="afterEffect">
                                  <p:stCondLst>
                                    <p:cond delay="0"/>
                                  </p:stCondLst>
                                  <p:childTnLst>
                                    <p:set>
                                      <p:cBhvr>
                                        <p:cTn id="95" dur="1" fill="hold">
                                          <p:stCondLst>
                                            <p:cond delay="0"/>
                                          </p:stCondLst>
                                        </p:cTn>
                                        <p:tgtEl>
                                          <p:spTgt spid="129"/>
                                        </p:tgtEl>
                                        <p:attrNameLst>
                                          <p:attrName>style.visibility</p:attrName>
                                        </p:attrNameLst>
                                      </p:cBhvr>
                                      <p:to>
                                        <p:strVal val="visible"/>
                                      </p:to>
                                    </p:set>
                                    <p:animEffect transition="in" filter="fade">
                                      <p:cBhvr>
                                        <p:cTn id="96" dur="500"/>
                                        <p:tgtEl>
                                          <p:spTgt spid="129"/>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145"/>
                                        </p:tgtEl>
                                        <p:attrNameLst>
                                          <p:attrName>style.visibility</p:attrName>
                                        </p:attrNameLst>
                                      </p:cBhvr>
                                      <p:to>
                                        <p:strVal val="visible"/>
                                      </p:to>
                                    </p:set>
                                  </p:childTnLst>
                                </p:cTn>
                              </p:par>
                            </p:childTnLst>
                          </p:cTn>
                        </p:par>
                        <p:par>
                          <p:cTn id="99" fill="hold">
                            <p:stCondLst>
                              <p:cond delay="8500"/>
                            </p:stCondLst>
                            <p:childTnLst>
                              <p:par>
                                <p:cTn id="100" presetID="18" presetClass="entr" presetSubtype="3" fill="hold" grpId="0" nodeType="afterEffect">
                                  <p:stCondLst>
                                    <p:cond delay="0"/>
                                  </p:stCondLst>
                                  <p:childTnLst>
                                    <p:set>
                                      <p:cBhvr>
                                        <p:cTn id="101" dur="1" fill="hold">
                                          <p:stCondLst>
                                            <p:cond delay="0"/>
                                          </p:stCondLst>
                                        </p:cTn>
                                        <p:tgtEl>
                                          <p:spTgt spid="137"/>
                                        </p:tgtEl>
                                        <p:attrNameLst>
                                          <p:attrName>style.visibility</p:attrName>
                                        </p:attrNameLst>
                                      </p:cBhvr>
                                      <p:to>
                                        <p:strVal val="visible"/>
                                      </p:to>
                                    </p:set>
                                    <p:animEffect transition="in" filter="strips(upRight)">
                                      <p:cBhvr>
                                        <p:cTn id="102" dur="500"/>
                                        <p:tgtEl>
                                          <p:spTgt spid="137"/>
                                        </p:tgtEl>
                                      </p:cBhvr>
                                    </p:animEffect>
                                  </p:childTnLst>
                                </p:cTn>
                              </p:par>
                            </p:childTnLst>
                          </p:cTn>
                        </p:par>
                        <p:par>
                          <p:cTn id="103" fill="hold">
                            <p:stCondLst>
                              <p:cond delay="9000"/>
                            </p:stCondLst>
                            <p:childTnLst>
                              <p:par>
                                <p:cTn id="104" presetID="10" presetClass="entr" presetSubtype="0" fill="hold" grpId="0" nodeType="afterEffect">
                                  <p:stCondLst>
                                    <p:cond delay="0"/>
                                  </p:stCondLst>
                                  <p:childTnLst>
                                    <p:set>
                                      <p:cBhvr>
                                        <p:cTn id="105" dur="1" fill="hold">
                                          <p:stCondLst>
                                            <p:cond delay="0"/>
                                          </p:stCondLst>
                                        </p:cTn>
                                        <p:tgtEl>
                                          <p:spTgt spid="154"/>
                                        </p:tgtEl>
                                        <p:attrNameLst>
                                          <p:attrName>style.visibility</p:attrName>
                                        </p:attrNameLst>
                                      </p:cBhvr>
                                      <p:to>
                                        <p:strVal val="visible"/>
                                      </p:to>
                                    </p:set>
                                    <p:animEffect transition="in" filter="fade">
                                      <p:cBhvr>
                                        <p:cTn id="106" dur="500"/>
                                        <p:tgtEl>
                                          <p:spTgt spid="15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5"/>
                                        </p:tgtEl>
                                        <p:attrNameLst>
                                          <p:attrName>style.visibility</p:attrName>
                                        </p:attrNameLst>
                                      </p:cBhvr>
                                      <p:to>
                                        <p:strVal val="visible"/>
                                      </p:to>
                                    </p:set>
                                    <p:animEffect transition="in" filter="fade">
                                      <p:cBhvr>
                                        <p:cTn id="109" dur="500"/>
                                        <p:tgtEl>
                                          <p:spTgt spid="155"/>
                                        </p:tgtEl>
                                      </p:cBhvr>
                                    </p:animEffect>
                                  </p:childTnLst>
                                </p:cTn>
                              </p:par>
                            </p:childTnLst>
                          </p:cTn>
                        </p:par>
                        <p:par>
                          <p:cTn id="110" fill="hold">
                            <p:stCondLst>
                              <p:cond delay="9500"/>
                            </p:stCondLst>
                            <p:childTnLst>
                              <p:par>
                                <p:cTn id="111" presetID="22" presetClass="entr" presetSubtype="4"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wipe(down)">
                                      <p:cBhvr>
                                        <p:cTn id="113"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animBg="1"/>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1582822" y="4236401"/>
            <a:ext cx="2860249" cy="190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screen">
            <a:extLst>
              <a:ext uri="{28A0092B-C50C-407E-A947-70E740481C1C}">
                <a14:useLocalDpi xmlns:a14="http://schemas.microsoft.com/office/drawing/2010/main"/>
              </a:ext>
            </a:extLst>
          </a:blip>
          <a:stretch>
            <a:fillRect/>
          </a:stretch>
        </p:blipFill>
        <p:spPr bwMode="auto">
          <a:xfrm>
            <a:off x="4557296" y="4236401"/>
            <a:ext cx="3004436" cy="190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660939" y="4236401"/>
            <a:ext cx="3047543" cy="190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直接连接符 10"/>
          <p:cNvCxnSpPr>
            <a:stCxn id="18" idx="6"/>
            <a:endCxn id="17" idx="2"/>
          </p:cNvCxnSpPr>
          <p:nvPr/>
        </p:nvCxnSpPr>
        <p:spPr>
          <a:xfrm>
            <a:off x="2611336" y="2612128"/>
            <a:ext cx="10052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Oval 14"/>
          <p:cNvSpPr>
            <a:spLocks noChangeArrowheads="1"/>
          </p:cNvSpPr>
          <p:nvPr/>
        </p:nvSpPr>
        <p:spPr bwMode="auto">
          <a:xfrm>
            <a:off x="3616609" y="1930748"/>
            <a:ext cx="1362937" cy="1362760"/>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点击添加说明文字</a:t>
            </a:r>
          </a:p>
        </p:txBody>
      </p:sp>
      <p:sp>
        <p:nvSpPr>
          <p:cNvPr id="18" name="Oval 15"/>
          <p:cNvSpPr>
            <a:spLocks noChangeArrowheads="1"/>
          </p:cNvSpPr>
          <p:nvPr/>
        </p:nvSpPr>
        <p:spPr bwMode="auto">
          <a:xfrm>
            <a:off x="1513205" y="2061711"/>
            <a:ext cx="1098131" cy="1100836"/>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添加标题</a:t>
            </a:r>
          </a:p>
        </p:txBody>
      </p:sp>
      <p:grpSp>
        <p:nvGrpSpPr>
          <p:cNvPr id="19" name="Group 22"/>
          <p:cNvGrpSpPr>
            <a:grpSpLocks/>
          </p:cNvGrpSpPr>
          <p:nvPr/>
        </p:nvGrpSpPr>
        <p:grpSpPr bwMode="auto">
          <a:xfrm>
            <a:off x="6480104" y="1468537"/>
            <a:ext cx="1133475" cy="503239"/>
            <a:chOff x="0" y="0"/>
            <a:chExt cx="1131895" cy="504056"/>
          </a:xfrm>
          <a:effectLst>
            <a:outerShdw blurRad="190500" dist="165100" dir="8100000" algn="tr" rotWithShape="0">
              <a:prstClr val="black">
                <a:alpha val="40000"/>
              </a:prstClr>
            </a:outerShdw>
          </a:effectLst>
        </p:grpSpPr>
        <p:sp>
          <p:nvSpPr>
            <p:cNvPr id="20"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21"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关键字</a:t>
              </a:r>
            </a:p>
          </p:txBody>
        </p:sp>
      </p:grpSp>
      <p:sp>
        <p:nvSpPr>
          <p:cNvPr id="22" name="矩形 60"/>
          <p:cNvSpPr>
            <a:spLocks noChangeArrowheads="1"/>
          </p:cNvSpPr>
          <p:nvPr/>
        </p:nvSpPr>
        <p:spPr bwMode="auto">
          <a:xfrm>
            <a:off x="7802953" y="1412776"/>
            <a:ext cx="3336429" cy="62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30000"/>
              </a:lnSpc>
            </a:pPr>
            <a:r>
              <a:rPr lang="zh-CN" altLang="en-US" sz="1333" dirty="0">
                <a:solidFill>
                  <a:schemeClr val="bg1"/>
                </a:solidFill>
                <a:latin typeface="+mn-lt"/>
                <a:cs typeface="+mn-ea"/>
                <a:sym typeface="+mn-lt"/>
              </a:rPr>
              <a:t>单击此处添加文本单击此处添加文本</a:t>
            </a:r>
            <a:endParaRPr lang="en-US" altLang="zh-CN" sz="1333" dirty="0">
              <a:solidFill>
                <a:schemeClr val="bg1"/>
              </a:solidFill>
              <a:latin typeface="+mn-lt"/>
              <a:cs typeface="+mn-ea"/>
              <a:sym typeface="+mn-lt"/>
            </a:endParaRPr>
          </a:p>
          <a:p>
            <a:pPr>
              <a:lnSpc>
                <a:spcPct val="130000"/>
              </a:lnSpc>
            </a:pPr>
            <a:r>
              <a:rPr lang="zh-CN" altLang="en-US" sz="1333" dirty="0">
                <a:solidFill>
                  <a:schemeClr val="bg1"/>
                </a:solidFill>
                <a:latin typeface="+mn-lt"/>
                <a:cs typeface="+mn-ea"/>
                <a:sym typeface="+mn-lt"/>
              </a:rPr>
              <a:t>单击此处添加文本单击此处添加文本</a:t>
            </a:r>
            <a:endParaRPr lang="en-US" altLang="zh-CN" sz="1333" dirty="0">
              <a:solidFill>
                <a:schemeClr val="bg1"/>
              </a:solidFill>
              <a:latin typeface="+mn-lt"/>
              <a:cs typeface="+mn-ea"/>
              <a:sym typeface="+mn-lt"/>
            </a:endParaRPr>
          </a:p>
        </p:txBody>
      </p:sp>
      <p:grpSp>
        <p:nvGrpSpPr>
          <p:cNvPr id="23" name="Group 22"/>
          <p:cNvGrpSpPr>
            <a:grpSpLocks/>
          </p:cNvGrpSpPr>
          <p:nvPr/>
        </p:nvGrpSpPr>
        <p:grpSpPr bwMode="auto">
          <a:xfrm>
            <a:off x="6480104" y="2351105"/>
            <a:ext cx="1133475" cy="503239"/>
            <a:chOff x="0" y="0"/>
            <a:chExt cx="1131895" cy="504056"/>
          </a:xfrm>
          <a:effectLst>
            <a:outerShdw blurRad="190500" dist="165100" dir="8100000" algn="tr" rotWithShape="0">
              <a:prstClr val="black">
                <a:alpha val="40000"/>
              </a:prstClr>
            </a:outerShdw>
          </a:effectLst>
        </p:grpSpPr>
        <p:sp>
          <p:nvSpPr>
            <p:cNvPr id="24"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25"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dirty="0">
                  <a:solidFill>
                    <a:srgbClr val="87B0C7"/>
                  </a:solidFill>
                  <a:latin typeface="+mn-ea"/>
                  <a:cs typeface="+mn-ea"/>
                  <a:sym typeface="+mn-lt"/>
                </a:rPr>
                <a:t>关键字</a:t>
              </a:r>
            </a:p>
          </p:txBody>
        </p:sp>
      </p:grpSp>
      <p:sp>
        <p:nvSpPr>
          <p:cNvPr id="26" name="矩形 60"/>
          <p:cNvSpPr>
            <a:spLocks noChangeArrowheads="1"/>
          </p:cNvSpPr>
          <p:nvPr/>
        </p:nvSpPr>
        <p:spPr bwMode="auto">
          <a:xfrm>
            <a:off x="7802953" y="2295344"/>
            <a:ext cx="3336429" cy="62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30000"/>
              </a:lnSpc>
            </a:pPr>
            <a:r>
              <a:rPr lang="zh-CN" altLang="en-US" sz="1333" dirty="0">
                <a:solidFill>
                  <a:schemeClr val="bg1"/>
                </a:solidFill>
                <a:latin typeface="+mn-lt"/>
                <a:cs typeface="+mn-ea"/>
                <a:sym typeface="+mn-lt"/>
              </a:rPr>
              <a:t>单击此处添加文本单击此处添加文本</a:t>
            </a:r>
            <a:endParaRPr lang="en-US" altLang="zh-CN" sz="1333" dirty="0">
              <a:solidFill>
                <a:schemeClr val="bg1"/>
              </a:solidFill>
              <a:latin typeface="+mn-lt"/>
              <a:cs typeface="+mn-ea"/>
              <a:sym typeface="+mn-lt"/>
            </a:endParaRPr>
          </a:p>
          <a:p>
            <a:pPr>
              <a:lnSpc>
                <a:spcPct val="130000"/>
              </a:lnSpc>
            </a:pPr>
            <a:r>
              <a:rPr lang="zh-CN" altLang="en-US" sz="1333" dirty="0">
                <a:solidFill>
                  <a:schemeClr val="bg1"/>
                </a:solidFill>
                <a:latin typeface="+mn-lt"/>
                <a:cs typeface="+mn-ea"/>
                <a:sym typeface="+mn-lt"/>
              </a:rPr>
              <a:t>单击此处添加文本单击此处添加文本</a:t>
            </a:r>
            <a:endParaRPr lang="en-US" altLang="zh-CN" sz="1333" dirty="0">
              <a:solidFill>
                <a:schemeClr val="bg1"/>
              </a:solidFill>
              <a:latin typeface="+mn-lt"/>
              <a:cs typeface="+mn-ea"/>
              <a:sym typeface="+mn-lt"/>
            </a:endParaRPr>
          </a:p>
        </p:txBody>
      </p:sp>
      <p:grpSp>
        <p:nvGrpSpPr>
          <p:cNvPr id="27" name="Group 22"/>
          <p:cNvGrpSpPr>
            <a:grpSpLocks/>
          </p:cNvGrpSpPr>
          <p:nvPr/>
        </p:nvGrpSpPr>
        <p:grpSpPr bwMode="auto">
          <a:xfrm>
            <a:off x="6480104" y="3246477"/>
            <a:ext cx="1133475" cy="503239"/>
            <a:chOff x="0" y="0"/>
            <a:chExt cx="1131895" cy="504056"/>
          </a:xfrm>
          <a:effectLst>
            <a:outerShdw blurRad="190500" dist="165100" dir="8100000" algn="tr" rotWithShape="0">
              <a:prstClr val="black">
                <a:alpha val="40000"/>
              </a:prstClr>
            </a:outerShdw>
          </a:effectLst>
        </p:grpSpPr>
        <p:sp>
          <p:nvSpPr>
            <p:cNvPr id="28" name="矩形 46"/>
            <p:cNvSpPr>
              <a:spLocks noChangeArrowheads="1"/>
            </p:cNvSpPr>
            <p:nvPr/>
          </p:nvSpPr>
          <p:spPr bwMode="auto">
            <a:xfrm>
              <a:off x="0" y="0"/>
              <a:ext cx="1080120" cy="504056"/>
            </a:xfrm>
            <a:prstGeom prst="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zh-CN" b="1">
                <a:solidFill>
                  <a:srgbClr val="87B0C7"/>
                </a:solidFill>
                <a:latin typeface="+mn-ea"/>
                <a:cs typeface="+mn-ea"/>
                <a:sym typeface="+mn-lt"/>
              </a:endParaRPr>
            </a:p>
          </p:txBody>
        </p:sp>
        <p:sp>
          <p:nvSpPr>
            <p:cNvPr id="29" name="文本框 47"/>
            <p:cNvSpPr>
              <a:spLocks noChangeArrowheads="1"/>
            </p:cNvSpPr>
            <p:nvPr/>
          </p:nvSpPr>
          <p:spPr bwMode="auto">
            <a:xfrm>
              <a:off x="51774" y="41772"/>
              <a:ext cx="1080121" cy="431586"/>
            </a:xfrm>
            <a:prstGeom prst="rect">
              <a:avLst/>
            </a:prstGeom>
            <a:noFill/>
            <a:ln w="22225">
              <a:noFill/>
            </a:ln>
            <a:effectLst>
              <a:outerShdw blurRad="419100" dist="419100" dir="3600000" algn="tl" rotWithShape="0">
                <a:schemeClr val="accent2">
                  <a:lumMod val="50000"/>
                  <a:alpha val="5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zh-CN" altLang="en-US" b="1">
                  <a:solidFill>
                    <a:srgbClr val="87B0C7"/>
                  </a:solidFill>
                  <a:latin typeface="+mn-ea"/>
                  <a:cs typeface="+mn-ea"/>
                  <a:sym typeface="+mn-lt"/>
                </a:rPr>
                <a:t>关键字</a:t>
              </a:r>
            </a:p>
          </p:txBody>
        </p:sp>
      </p:grpSp>
      <p:sp>
        <p:nvSpPr>
          <p:cNvPr id="30" name="矩形 60"/>
          <p:cNvSpPr>
            <a:spLocks noChangeArrowheads="1"/>
          </p:cNvSpPr>
          <p:nvPr/>
        </p:nvSpPr>
        <p:spPr bwMode="auto">
          <a:xfrm>
            <a:off x="7802953" y="3190716"/>
            <a:ext cx="3336429" cy="62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30000"/>
              </a:lnSpc>
            </a:pPr>
            <a:r>
              <a:rPr lang="zh-CN" altLang="en-US" sz="1333" dirty="0">
                <a:solidFill>
                  <a:schemeClr val="bg1"/>
                </a:solidFill>
                <a:latin typeface="+mn-lt"/>
                <a:cs typeface="+mn-ea"/>
                <a:sym typeface="+mn-lt"/>
              </a:rPr>
              <a:t>单击此处添加文本单击此处添加文本</a:t>
            </a:r>
            <a:endParaRPr lang="en-US" altLang="zh-CN" sz="1333" dirty="0">
              <a:solidFill>
                <a:schemeClr val="bg1"/>
              </a:solidFill>
              <a:latin typeface="+mn-lt"/>
              <a:cs typeface="+mn-ea"/>
              <a:sym typeface="+mn-lt"/>
            </a:endParaRPr>
          </a:p>
          <a:p>
            <a:pPr>
              <a:lnSpc>
                <a:spcPct val="130000"/>
              </a:lnSpc>
            </a:pPr>
            <a:r>
              <a:rPr lang="zh-CN" altLang="en-US" sz="1333" dirty="0">
                <a:solidFill>
                  <a:schemeClr val="bg1"/>
                </a:solidFill>
                <a:latin typeface="+mn-lt"/>
                <a:cs typeface="+mn-ea"/>
                <a:sym typeface="+mn-lt"/>
              </a:rPr>
              <a:t>单击此处添加文本单击此处添加文本</a:t>
            </a:r>
            <a:endParaRPr lang="en-US" altLang="zh-CN" sz="1333" dirty="0">
              <a:solidFill>
                <a:schemeClr val="bg1"/>
              </a:solidFill>
              <a:latin typeface="+mn-lt"/>
              <a:cs typeface="+mn-ea"/>
              <a:sym typeface="+mn-lt"/>
            </a:endParaRPr>
          </a:p>
        </p:txBody>
      </p:sp>
      <p:grpSp>
        <p:nvGrpSpPr>
          <p:cNvPr id="31" name="组合 30"/>
          <p:cNvGrpSpPr/>
          <p:nvPr/>
        </p:nvGrpSpPr>
        <p:grpSpPr>
          <a:xfrm>
            <a:off x="5043853" y="1725684"/>
            <a:ext cx="1340241" cy="1777939"/>
            <a:chOff x="3851920" y="1290118"/>
            <a:chExt cx="1005181" cy="1333454"/>
          </a:xfrm>
        </p:grpSpPr>
        <p:cxnSp>
          <p:nvCxnSpPr>
            <p:cNvPr id="32" name="肘形连接符 31"/>
            <p:cNvCxnSpPr>
              <a:endCxn id="28" idx="1"/>
            </p:cNvCxnSpPr>
            <p:nvPr/>
          </p:nvCxnSpPr>
          <p:spPr>
            <a:xfrm rot="16200000" flipH="1">
              <a:off x="4276056" y="2042527"/>
              <a:ext cx="750262" cy="41182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endCxn id="20" idx="1"/>
            </p:cNvCxnSpPr>
            <p:nvPr/>
          </p:nvCxnSpPr>
          <p:spPr>
            <a:xfrm rot="5400000" flipH="1" flipV="1">
              <a:off x="4359591" y="1375800"/>
              <a:ext cx="583192" cy="411827"/>
            </a:xfrm>
            <a:prstGeom prst="bentConnector2">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851920" y="1947897"/>
              <a:ext cx="1005181"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1 </a:t>
            </a:r>
            <a:r>
              <a:rPr lang="zh-CN" altLang="en-US" sz="3600" b="1" dirty="0" smtClean="0">
                <a:solidFill>
                  <a:schemeClr val="bg1"/>
                </a:solidFill>
                <a:latin typeface="+mn-ea"/>
                <a:cs typeface="+mn-ea"/>
              </a:rPr>
              <a:t>工作</a:t>
            </a:r>
            <a:r>
              <a:rPr lang="zh-CN" altLang="en-US" sz="3600" b="1" dirty="0">
                <a:solidFill>
                  <a:schemeClr val="bg1"/>
                </a:solidFill>
                <a:latin typeface="+mn-ea"/>
                <a:cs typeface="+mn-ea"/>
              </a:rPr>
              <a:t>回顾</a:t>
            </a:r>
          </a:p>
        </p:txBody>
      </p:sp>
      <p:sp>
        <p:nvSpPr>
          <p:cNvPr id="36" name="文本框 35"/>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212333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0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childTnLst>
                          </p:cTn>
                        </p:par>
                        <p:par>
                          <p:cTn id="8" fill="hold">
                            <p:stCondLst>
                              <p:cond delay="7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7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2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700"/>
                            </p:stCondLst>
                            <p:childTnLst>
                              <p:par>
                                <p:cTn id="25" presetID="2" presetClass="entr" presetSubtype="2" decel="10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200"/>
                            </p:stCondLst>
                            <p:childTnLst>
                              <p:par>
                                <p:cTn id="30" presetID="10"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700"/>
                            </p:stCondLst>
                            <p:childTnLst>
                              <p:par>
                                <p:cTn id="34" presetID="2" presetClass="entr" presetSubtype="2" decel="10000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1+#ppt_w/2"/>
                                          </p:val>
                                        </p:tav>
                                        <p:tav tm="100000">
                                          <p:val>
                                            <p:strVal val="#ppt_x"/>
                                          </p:val>
                                        </p:tav>
                                      </p:tavLst>
                                    </p:anim>
                                    <p:anim calcmode="lin" valueType="num">
                                      <p:cBhvr additive="base">
                                        <p:cTn id="37" dur="5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4200"/>
                            </p:stCondLst>
                            <p:childTnLst>
                              <p:par>
                                <p:cTn id="39" presetID="10" presetClass="entr" presetSubtype="0"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par>
                          <p:cTn id="42" fill="hold">
                            <p:stCondLst>
                              <p:cond delay="4700"/>
                            </p:stCondLst>
                            <p:childTnLst>
                              <p:par>
                                <p:cTn id="43" presetID="2" presetClass="entr" presetSubtype="2" decel="10000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1+#ppt_w/2"/>
                                          </p:val>
                                        </p:tav>
                                        <p:tav tm="100000">
                                          <p:val>
                                            <p:strVal val="#ppt_x"/>
                                          </p:val>
                                        </p:tav>
                                      </p:tavLst>
                                    </p:anim>
                                    <p:anim calcmode="lin" valueType="num">
                                      <p:cBhvr additive="base">
                                        <p:cTn id="46" dur="500" fill="hold"/>
                                        <p:tgtEl>
                                          <p:spTgt spid="30"/>
                                        </p:tgtEl>
                                        <p:attrNameLst>
                                          <p:attrName>ppt_y</p:attrName>
                                        </p:attrNameLst>
                                      </p:cBhvr>
                                      <p:tavLst>
                                        <p:tav tm="0">
                                          <p:val>
                                            <p:strVal val="#ppt_y"/>
                                          </p:val>
                                        </p:tav>
                                        <p:tav tm="100000">
                                          <p:val>
                                            <p:strVal val="#ppt_y"/>
                                          </p:val>
                                        </p:tav>
                                      </p:tavLst>
                                    </p:anim>
                                  </p:childTnLst>
                                </p:cTn>
                              </p:par>
                            </p:childTnLst>
                          </p:cTn>
                        </p:par>
                        <p:par>
                          <p:cTn id="47" fill="hold">
                            <p:stCondLst>
                              <p:cond delay="5200"/>
                            </p:stCondLst>
                            <p:childTnLst>
                              <p:par>
                                <p:cTn id="48" presetID="2" presetClass="entr" presetSubtype="8"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0-#ppt_w/2"/>
                                          </p:val>
                                        </p:tav>
                                        <p:tav tm="100000">
                                          <p:val>
                                            <p:strVal val="#ppt_x"/>
                                          </p:val>
                                        </p:tav>
                                      </p:tavLst>
                                    </p:anim>
                                    <p:anim calcmode="lin" valueType="num">
                                      <p:cBhvr additive="base">
                                        <p:cTn id="51" dur="500" fill="hold"/>
                                        <p:tgtEl>
                                          <p:spTgt spid="8"/>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0-#ppt_w/2"/>
                                          </p:val>
                                        </p:tav>
                                        <p:tav tm="100000">
                                          <p:val>
                                            <p:strVal val="#ppt_x"/>
                                          </p:val>
                                        </p:tav>
                                      </p:tavLst>
                                    </p:anim>
                                    <p:anim calcmode="lin" valueType="num">
                                      <p:cBhvr additive="base">
                                        <p:cTn id="55" dur="500" fill="hold"/>
                                        <p:tgtEl>
                                          <p:spTgt spid="9"/>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0-#ppt_w/2"/>
                                          </p:val>
                                        </p:tav>
                                        <p:tav tm="100000">
                                          <p:val>
                                            <p:strVal val="#ppt_x"/>
                                          </p:val>
                                        </p:tav>
                                      </p:tavLst>
                                    </p:anim>
                                    <p:anim calcmode="lin" valueType="num">
                                      <p:cBhvr additive="base">
                                        <p:cTn id="59" dur="500" fill="hold"/>
                                        <p:tgtEl>
                                          <p:spTgt spid="10"/>
                                        </p:tgtEl>
                                        <p:attrNameLst>
                                          <p:attrName>ppt_y</p:attrName>
                                        </p:attrNameLst>
                                      </p:cBhvr>
                                      <p:tavLst>
                                        <p:tav tm="0">
                                          <p:val>
                                            <p:strVal val="#ppt_y"/>
                                          </p:val>
                                        </p:tav>
                                        <p:tav tm="100000">
                                          <p:val>
                                            <p:strVal val="#ppt_y"/>
                                          </p:val>
                                        </p:tav>
                                      </p:tavLst>
                                    </p:anim>
                                  </p:childTnLst>
                                </p:cTn>
                              </p:par>
                            </p:childTnLst>
                          </p:cTn>
                        </p:par>
                        <p:par>
                          <p:cTn id="60" fill="hold">
                            <p:stCondLst>
                              <p:cond delay="57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p:bldP spid="26" grpId="0"/>
      <p:bldP spid="30"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组合 116"/>
          <p:cNvGrpSpPr/>
          <p:nvPr/>
        </p:nvGrpSpPr>
        <p:grpSpPr>
          <a:xfrm>
            <a:off x="1626324" y="2597123"/>
            <a:ext cx="9289083" cy="2399710"/>
            <a:chOff x="1260022" y="2163164"/>
            <a:chExt cx="6960165" cy="1748634"/>
          </a:xfrm>
          <a:noFill/>
          <a:effectLst>
            <a:outerShdw blurRad="76200" dist="38100" dir="5400000" algn="t" rotWithShape="0">
              <a:prstClr val="black">
                <a:alpha val="28000"/>
              </a:prstClr>
            </a:outerShdw>
          </a:effectLst>
        </p:grpSpPr>
        <p:sp>
          <p:nvSpPr>
            <p:cNvPr id="118" name="Arc 54"/>
            <p:cNvSpPr/>
            <p:nvPr/>
          </p:nvSpPr>
          <p:spPr bwMode="auto">
            <a:xfrm>
              <a:off x="4740104" y="2171757"/>
              <a:ext cx="1740042"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sp>
          <p:nvSpPr>
            <p:cNvPr id="119" name="Arc 42"/>
            <p:cNvSpPr/>
            <p:nvPr/>
          </p:nvSpPr>
          <p:spPr bwMode="auto">
            <a:xfrm>
              <a:off x="1260022" y="2171757"/>
              <a:ext cx="1740042"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sp>
          <p:nvSpPr>
            <p:cNvPr id="120" name="Arc 40"/>
            <p:cNvSpPr/>
            <p:nvPr/>
          </p:nvSpPr>
          <p:spPr bwMode="auto">
            <a:xfrm rot="10800000">
              <a:off x="3000064" y="2163164"/>
              <a:ext cx="1740041"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sp>
          <p:nvSpPr>
            <p:cNvPr id="121" name="Arc 52"/>
            <p:cNvSpPr/>
            <p:nvPr/>
          </p:nvSpPr>
          <p:spPr bwMode="auto">
            <a:xfrm rot="10800000">
              <a:off x="6480146" y="2163164"/>
              <a:ext cx="1740041" cy="1740041"/>
            </a:xfrm>
            <a:prstGeom prst="arc">
              <a:avLst>
                <a:gd name="adj1" fmla="val 21449734"/>
                <a:gd name="adj2" fmla="val 10900343"/>
              </a:avLst>
            </a:prstGeom>
            <a:grpFill/>
            <a:ln w="76200">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en-US" sz="2400" b="1">
                <a:solidFill>
                  <a:schemeClr val="accent1"/>
                </a:solidFill>
                <a:latin typeface="+mn-ea"/>
                <a:cs typeface="+mn-ea"/>
                <a:sym typeface="+mn-lt"/>
              </a:endParaRPr>
            </a:p>
          </p:txBody>
        </p:sp>
      </p:grpSp>
      <p:grpSp>
        <p:nvGrpSpPr>
          <p:cNvPr id="122" name="组合 121"/>
          <p:cNvGrpSpPr/>
          <p:nvPr/>
        </p:nvGrpSpPr>
        <p:grpSpPr>
          <a:xfrm>
            <a:off x="1673369" y="1495374"/>
            <a:ext cx="2228177" cy="1262061"/>
            <a:chOff x="6084168" y="1274556"/>
            <a:chExt cx="1669538" cy="919647"/>
          </a:xfrm>
        </p:grpSpPr>
        <p:sp>
          <p:nvSpPr>
            <p:cNvPr id="123" name="TextBox 7"/>
            <p:cNvSpPr txBox="1"/>
            <p:nvPr/>
          </p:nvSpPr>
          <p:spPr>
            <a:xfrm>
              <a:off x="6084168" y="1514664"/>
              <a:ext cx="1669538" cy="679539"/>
            </a:xfrm>
            <a:prstGeom prst="rect">
              <a:avLst/>
            </a:prstGeom>
            <a:noFill/>
          </p:spPr>
          <p:txBody>
            <a:bodyPr wrap="square" lIns="91431" tIns="45715" rIns="91431" bIns="45715" rtlCol="0">
              <a:spAutoFit/>
            </a:bodyPr>
            <a:lstStyle/>
            <a:p>
              <a:pPr>
                <a:lnSpc>
                  <a:spcPct val="130000"/>
                </a:lnSpc>
              </a:pPr>
              <a:r>
                <a:rPr lang="zh-CN" altLang="en-US" sz="1400" dirty="0">
                  <a:solidFill>
                    <a:schemeClr val="bg1"/>
                  </a:solidFill>
                  <a:latin typeface="+mn-lt"/>
                  <a:cs typeface="+mn-ea"/>
                  <a:sym typeface="+mn-lt"/>
                </a:rPr>
                <a:t>您的内容打在这里，或者通过您的内容打在这里，或者您的内容打在这里，</a:t>
              </a:r>
            </a:p>
          </p:txBody>
        </p:sp>
        <p:sp>
          <p:nvSpPr>
            <p:cNvPr id="124" name="TextBox 8"/>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25" name="组合 124"/>
          <p:cNvGrpSpPr/>
          <p:nvPr/>
        </p:nvGrpSpPr>
        <p:grpSpPr>
          <a:xfrm>
            <a:off x="4023567" y="4978151"/>
            <a:ext cx="2228177" cy="1262061"/>
            <a:chOff x="6084168" y="1274556"/>
            <a:chExt cx="1669538" cy="919647"/>
          </a:xfrm>
        </p:grpSpPr>
        <p:sp>
          <p:nvSpPr>
            <p:cNvPr id="126" name="TextBox 10"/>
            <p:cNvSpPr txBox="1"/>
            <p:nvPr/>
          </p:nvSpPr>
          <p:spPr>
            <a:xfrm>
              <a:off x="6084168" y="1514664"/>
              <a:ext cx="1669538" cy="679539"/>
            </a:xfrm>
            <a:prstGeom prst="rect">
              <a:avLst/>
            </a:prstGeom>
            <a:noFill/>
          </p:spPr>
          <p:txBody>
            <a:bodyPr wrap="square" lIns="91431" tIns="45715" rIns="91431" bIns="45715" rtlCol="0">
              <a:spAutoFit/>
            </a:bodyPr>
            <a:lstStyle/>
            <a:p>
              <a:pPr>
                <a:lnSpc>
                  <a:spcPct val="130000"/>
                </a:lnSpc>
              </a:pPr>
              <a:r>
                <a:rPr lang="zh-CN" altLang="en-US" sz="1400" dirty="0">
                  <a:solidFill>
                    <a:schemeClr val="bg1"/>
                  </a:solidFill>
                  <a:latin typeface="+mn-lt"/>
                  <a:cs typeface="+mn-ea"/>
                  <a:sym typeface="+mn-lt"/>
                </a:rPr>
                <a:t>您的内容打在这里，或者通过您的内容打在这里，或者您的内容打在这里，</a:t>
              </a:r>
            </a:p>
          </p:txBody>
        </p:sp>
        <p:sp>
          <p:nvSpPr>
            <p:cNvPr id="127" name="TextBox 11"/>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28" name="组合 127"/>
          <p:cNvGrpSpPr/>
          <p:nvPr/>
        </p:nvGrpSpPr>
        <p:grpSpPr>
          <a:xfrm>
            <a:off x="6251744" y="1397658"/>
            <a:ext cx="2228177" cy="1262061"/>
            <a:chOff x="6084168" y="1274556"/>
            <a:chExt cx="1669538" cy="919647"/>
          </a:xfrm>
        </p:grpSpPr>
        <p:sp>
          <p:nvSpPr>
            <p:cNvPr id="129" name="TextBox 13"/>
            <p:cNvSpPr txBox="1"/>
            <p:nvPr/>
          </p:nvSpPr>
          <p:spPr>
            <a:xfrm>
              <a:off x="6084168" y="1514664"/>
              <a:ext cx="1669538" cy="679539"/>
            </a:xfrm>
            <a:prstGeom prst="rect">
              <a:avLst/>
            </a:prstGeom>
            <a:noFill/>
          </p:spPr>
          <p:txBody>
            <a:bodyPr wrap="square" lIns="91431" tIns="45715" rIns="91431" bIns="45715" rtlCol="0">
              <a:spAutoFit/>
            </a:bodyPr>
            <a:lstStyle/>
            <a:p>
              <a:pPr>
                <a:lnSpc>
                  <a:spcPct val="130000"/>
                </a:lnSpc>
              </a:pPr>
              <a:r>
                <a:rPr lang="zh-CN" altLang="en-US" sz="1400" dirty="0">
                  <a:solidFill>
                    <a:schemeClr val="bg1"/>
                  </a:solidFill>
                  <a:latin typeface="+mn-lt"/>
                  <a:cs typeface="+mn-ea"/>
                  <a:sym typeface="+mn-lt"/>
                </a:rPr>
                <a:t>您的内容打在这里，或者通过您的内容打在这里，或者您的内容打在这里，</a:t>
              </a:r>
            </a:p>
          </p:txBody>
        </p:sp>
        <p:sp>
          <p:nvSpPr>
            <p:cNvPr id="130" name="TextBox 14"/>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31" name="组合 130"/>
          <p:cNvGrpSpPr/>
          <p:nvPr/>
        </p:nvGrpSpPr>
        <p:grpSpPr>
          <a:xfrm>
            <a:off x="7991292" y="4671537"/>
            <a:ext cx="2228177" cy="1262061"/>
            <a:chOff x="6084168" y="1274556"/>
            <a:chExt cx="1669538" cy="919646"/>
          </a:xfrm>
        </p:grpSpPr>
        <p:sp>
          <p:nvSpPr>
            <p:cNvPr id="132" name="TextBox 16"/>
            <p:cNvSpPr txBox="1"/>
            <p:nvPr/>
          </p:nvSpPr>
          <p:spPr>
            <a:xfrm>
              <a:off x="6084168" y="1514664"/>
              <a:ext cx="1669538" cy="679538"/>
            </a:xfrm>
            <a:prstGeom prst="rect">
              <a:avLst/>
            </a:prstGeom>
            <a:noFill/>
          </p:spPr>
          <p:txBody>
            <a:bodyPr wrap="square" lIns="91431" tIns="45715" rIns="91431" bIns="45715" rtlCol="0">
              <a:spAutoFit/>
            </a:bodyPr>
            <a:lstStyle/>
            <a:p>
              <a:pPr>
                <a:lnSpc>
                  <a:spcPct val="130000"/>
                </a:lnSpc>
              </a:pPr>
              <a:r>
                <a:rPr lang="zh-CN" altLang="en-US" sz="1400" dirty="0">
                  <a:solidFill>
                    <a:schemeClr val="bg1"/>
                  </a:solidFill>
                  <a:latin typeface="+mn-lt"/>
                  <a:cs typeface="+mn-ea"/>
                  <a:sym typeface="+mn-lt"/>
                </a:rPr>
                <a:t>您的内容打在这里，或者通过您的内容打在这里，或者您的内容打在这里，</a:t>
              </a:r>
            </a:p>
          </p:txBody>
        </p:sp>
        <p:sp>
          <p:nvSpPr>
            <p:cNvPr id="133" name="TextBox 17"/>
            <p:cNvSpPr txBox="1"/>
            <p:nvPr/>
          </p:nvSpPr>
          <p:spPr>
            <a:xfrm>
              <a:off x="6532344" y="1274556"/>
              <a:ext cx="1008112" cy="336409"/>
            </a:xfrm>
            <a:prstGeom prst="rect">
              <a:avLst/>
            </a:prstGeom>
            <a:noFill/>
          </p:spPr>
          <p:txBody>
            <a:bodyPr wrap="square" lIns="91431" tIns="0" rIns="91431" bIns="0" rtlCol="0" anchor="t">
              <a:spAutoFit/>
            </a:bodyPr>
            <a:lstStyle/>
            <a:p>
              <a:pPr>
                <a:lnSpc>
                  <a:spcPct val="150000"/>
                </a:lnSpc>
              </a:pPr>
              <a:endParaRPr lang="zh-CN" altLang="en-US" sz="2000" dirty="0">
                <a:solidFill>
                  <a:schemeClr val="bg1"/>
                </a:solidFill>
                <a:latin typeface="+mn-lt"/>
                <a:cs typeface="+mn-ea"/>
                <a:sym typeface="+mn-lt"/>
              </a:endParaRPr>
            </a:p>
          </p:txBody>
        </p:sp>
      </p:grpSp>
      <p:grpSp>
        <p:nvGrpSpPr>
          <p:cNvPr id="134" name="组合 133"/>
          <p:cNvGrpSpPr/>
          <p:nvPr/>
        </p:nvGrpSpPr>
        <p:grpSpPr>
          <a:xfrm>
            <a:off x="2023809" y="2998279"/>
            <a:ext cx="1610332" cy="1609190"/>
            <a:chOff x="2201071" y="3406041"/>
            <a:chExt cx="1805286" cy="1805938"/>
          </a:xfrm>
        </p:grpSpPr>
        <p:grpSp>
          <p:nvGrpSpPr>
            <p:cNvPr id="135" name="组合 134"/>
            <p:cNvGrpSpPr/>
            <p:nvPr/>
          </p:nvGrpSpPr>
          <p:grpSpPr>
            <a:xfrm>
              <a:off x="2201071" y="3406041"/>
              <a:ext cx="1805286" cy="1805938"/>
              <a:chOff x="4345444" y="2542859"/>
              <a:chExt cx="1810550" cy="1811205"/>
            </a:xfrm>
          </p:grpSpPr>
          <p:grpSp>
            <p:nvGrpSpPr>
              <p:cNvPr id="137" name="组合 1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39" name="同心圆 138"/>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40" name="椭圆 139"/>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38" name="椭圆 137"/>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36" name="TextBox 20"/>
            <p:cNvSpPr txBox="1"/>
            <p:nvPr/>
          </p:nvSpPr>
          <p:spPr>
            <a:xfrm>
              <a:off x="2694008"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zh-CN" altLang="en-US" dirty="0">
                  <a:solidFill>
                    <a:srgbClr val="87B0C7"/>
                  </a:solidFill>
                  <a:sym typeface="+mn-lt"/>
                </a:rPr>
                <a:t>添加</a:t>
              </a:r>
              <a:endParaRPr lang="en-US" altLang="zh-CN" dirty="0">
                <a:solidFill>
                  <a:srgbClr val="87B0C7"/>
                </a:solidFill>
                <a:sym typeface="+mn-lt"/>
              </a:endParaRPr>
            </a:p>
            <a:p>
              <a:r>
                <a:rPr lang="zh-CN" altLang="en-US" dirty="0">
                  <a:solidFill>
                    <a:srgbClr val="87B0C7"/>
                  </a:solidFill>
                  <a:sym typeface="+mn-lt"/>
                </a:rPr>
                <a:t>内容</a:t>
              </a:r>
            </a:p>
          </p:txBody>
        </p:sp>
      </p:grpSp>
      <p:grpSp>
        <p:nvGrpSpPr>
          <p:cNvPr id="141" name="组合 140"/>
          <p:cNvGrpSpPr/>
          <p:nvPr/>
        </p:nvGrpSpPr>
        <p:grpSpPr>
          <a:xfrm>
            <a:off x="6645477" y="2998279"/>
            <a:ext cx="1610332" cy="1609190"/>
            <a:chOff x="7382260" y="3406041"/>
            <a:chExt cx="1805286" cy="1805938"/>
          </a:xfrm>
        </p:grpSpPr>
        <p:grpSp>
          <p:nvGrpSpPr>
            <p:cNvPr id="142" name="组合 141"/>
            <p:cNvGrpSpPr/>
            <p:nvPr/>
          </p:nvGrpSpPr>
          <p:grpSpPr>
            <a:xfrm>
              <a:off x="7382260" y="3406041"/>
              <a:ext cx="1805286" cy="1805938"/>
              <a:chOff x="4345444" y="2542859"/>
              <a:chExt cx="1810550" cy="1811205"/>
            </a:xfrm>
          </p:grpSpPr>
          <p:grpSp>
            <p:nvGrpSpPr>
              <p:cNvPr id="144" name="组合 1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46" name="同心圆 145"/>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47" name="椭圆 146"/>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45" name="椭圆 144"/>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43" name="TextBox 27"/>
            <p:cNvSpPr txBox="1"/>
            <p:nvPr/>
          </p:nvSpPr>
          <p:spPr>
            <a:xfrm>
              <a:off x="7875197"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lvl2pPr>
              <a:lvl3pPr marL="685800" algn="ctr" fontAlgn="base">
                <a:spcBef>
                  <a:spcPct val="20000"/>
                </a:spcBef>
                <a:spcAft>
                  <a:spcPct val="0"/>
                </a:spcAft>
                <a:buClr>
                  <a:schemeClr val="folHlink"/>
                </a:buClr>
                <a:buFont typeface="Wingdings" panose="05000000000000000000" pitchFamily="2" charset="2"/>
                <a:buChar char="§"/>
                <a:defRPr sz="2850" b="1"/>
              </a:lvl3pPr>
              <a:lvl4pPr marL="1028700" algn="ctr" fontAlgn="base">
                <a:spcBef>
                  <a:spcPct val="20000"/>
                </a:spcBef>
                <a:spcAft>
                  <a:spcPct val="0"/>
                </a:spcAft>
                <a:buClr>
                  <a:schemeClr val="folHlink"/>
                </a:buClr>
                <a:buFont typeface="Wingdings" panose="05000000000000000000" pitchFamily="2" charset="2"/>
                <a:buChar char="§"/>
                <a:defRPr sz="2850" b="1"/>
              </a:lvl4pPr>
              <a:lvl5pPr marL="1371600" algn="ctr" fontAlgn="base">
                <a:spcBef>
                  <a:spcPct val="20000"/>
                </a:spcBef>
                <a:spcAft>
                  <a:spcPct val="0"/>
                </a:spcAft>
                <a:buClr>
                  <a:schemeClr val="folHlink"/>
                </a:buClr>
                <a:buFont typeface="Wingdings" panose="05000000000000000000" pitchFamily="2" charset="2"/>
                <a:buChar char="§"/>
                <a:defRPr sz="2850" b="1"/>
              </a:lvl5pPr>
              <a:lvl6pPr marL="1714500" defTabSz="685800">
                <a:defRPr sz="2850" b="1"/>
              </a:lvl6pPr>
              <a:lvl7pPr marL="2057400" defTabSz="685800">
                <a:defRPr sz="2850" b="1"/>
              </a:lvl7pPr>
              <a:lvl8pPr marL="2400300" defTabSz="685800">
                <a:defRPr sz="2850" b="1"/>
              </a:lvl8pPr>
              <a:lvl9pPr marL="2743200" defTabSz="685800">
                <a:defRPr sz="2850" b="1"/>
              </a:lvl9pPr>
            </a:lstStyle>
            <a:p>
              <a:r>
                <a:rPr lang="zh-CN" altLang="en-US" dirty="0">
                  <a:solidFill>
                    <a:srgbClr val="87B0C7"/>
                  </a:solidFill>
                  <a:sym typeface="+mn-lt"/>
                </a:rPr>
                <a:t>添加</a:t>
              </a:r>
              <a:endParaRPr lang="en-US" altLang="zh-CN" dirty="0">
                <a:solidFill>
                  <a:srgbClr val="87B0C7"/>
                </a:solidFill>
                <a:sym typeface="+mn-lt"/>
              </a:endParaRPr>
            </a:p>
            <a:p>
              <a:r>
                <a:rPr lang="zh-CN" altLang="en-US" dirty="0">
                  <a:solidFill>
                    <a:srgbClr val="87B0C7"/>
                  </a:solidFill>
                  <a:sym typeface="+mn-lt"/>
                </a:rPr>
                <a:t>内容</a:t>
              </a:r>
            </a:p>
          </p:txBody>
        </p:sp>
      </p:grpSp>
      <p:grpSp>
        <p:nvGrpSpPr>
          <p:cNvPr id="148" name="组合 147"/>
          <p:cNvGrpSpPr/>
          <p:nvPr/>
        </p:nvGrpSpPr>
        <p:grpSpPr>
          <a:xfrm>
            <a:off x="4351969" y="2998279"/>
            <a:ext cx="1610332" cy="1609190"/>
            <a:chOff x="4811090" y="3406041"/>
            <a:chExt cx="1805286" cy="1805938"/>
          </a:xfrm>
        </p:grpSpPr>
        <p:grpSp>
          <p:nvGrpSpPr>
            <p:cNvPr id="149" name="组合 148"/>
            <p:cNvGrpSpPr/>
            <p:nvPr/>
          </p:nvGrpSpPr>
          <p:grpSpPr>
            <a:xfrm>
              <a:off x="4811090" y="3406041"/>
              <a:ext cx="1805286" cy="1805938"/>
              <a:chOff x="4345444" y="2542859"/>
              <a:chExt cx="1810550" cy="1811205"/>
            </a:xfrm>
          </p:grpSpPr>
          <p:grpSp>
            <p:nvGrpSpPr>
              <p:cNvPr id="151" name="组合 15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53" name="同心圆 152"/>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54" name="椭圆 153"/>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2" name="椭圆 151"/>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0" name="TextBox 34"/>
            <p:cNvSpPr txBox="1"/>
            <p:nvPr/>
          </p:nvSpPr>
          <p:spPr>
            <a:xfrm>
              <a:off x="5304027"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zh-CN" altLang="en-US" dirty="0">
                  <a:solidFill>
                    <a:srgbClr val="87B0C7"/>
                  </a:solidFill>
                  <a:sym typeface="+mn-lt"/>
                </a:rPr>
                <a:t>添加</a:t>
              </a:r>
              <a:endParaRPr lang="en-US" altLang="zh-CN" dirty="0">
                <a:solidFill>
                  <a:srgbClr val="87B0C7"/>
                </a:solidFill>
                <a:sym typeface="+mn-lt"/>
              </a:endParaRPr>
            </a:p>
            <a:p>
              <a:r>
                <a:rPr lang="zh-CN" altLang="en-US" dirty="0">
                  <a:solidFill>
                    <a:srgbClr val="87B0C7"/>
                  </a:solidFill>
                  <a:sym typeface="+mn-lt"/>
                </a:rPr>
                <a:t>内容</a:t>
              </a:r>
            </a:p>
          </p:txBody>
        </p:sp>
      </p:grpSp>
      <p:grpSp>
        <p:nvGrpSpPr>
          <p:cNvPr id="155" name="组合 154"/>
          <p:cNvGrpSpPr/>
          <p:nvPr/>
        </p:nvGrpSpPr>
        <p:grpSpPr>
          <a:xfrm>
            <a:off x="8949106" y="2998279"/>
            <a:ext cx="1610332" cy="1609190"/>
            <a:chOff x="9964778" y="3406041"/>
            <a:chExt cx="1805286" cy="1805938"/>
          </a:xfrm>
        </p:grpSpPr>
        <p:grpSp>
          <p:nvGrpSpPr>
            <p:cNvPr id="156" name="组合 155"/>
            <p:cNvGrpSpPr/>
            <p:nvPr/>
          </p:nvGrpSpPr>
          <p:grpSpPr>
            <a:xfrm>
              <a:off x="9964778" y="3406041"/>
              <a:ext cx="1805286" cy="1805938"/>
              <a:chOff x="4345444" y="2542859"/>
              <a:chExt cx="1810550" cy="1811205"/>
            </a:xfrm>
          </p:grpSpPr>
          <p:grpSp>
            <p:nvGrpSpPr>
              <p:cNvPr id="158" name="组合 15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60" name="同心圆 159"/>
                <p:cNvSpPr/>
                <p:nvPr/>
              </p:nvSpPr>
              <p:spPr>
                <a:xfrm>
                  <a:off x="1463339" y="1072758"/>
                  <a:ext cx="1546058" cy="1546058"/>
                </a:xfrm>
                <a:prstGeom prst="donut">
                  <a:avLst>
                    <a:gd name="adj" fmla="val 4879"/>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sp>
              <p:nvSpPr>
                <p:cNvPr id="161" name="椭圆 160"/>
                <p:cNvSpPr/>
                <p:nvPr/>
              </p:nvSpPr>
              <p:spPr>
                <a:xfrm>
                  <a:off x="1484232" y="1093651"/>
                  <a:ext cx="1504274" cy="1504273"/>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9" name="椭圆 158"/>
              <p:cNvSpPr/>
              <p:nvPr/>
            </p:nvSpPr>
            <p:spPr>
              <a:xfrm>
                <a:off x="4565570" y="2763062"/>
                <a:ext cx="1370298" cy="1370793"/>
              </a:xfrm>
              <a:prstGeom prst="ellipse">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sym typeface="+mn-lt"/>
                </a:endParaRPr>
              </a:p>
            </p:txBody>
          </p:sp>
        </p:grpSp>
        <p:sp>
          <p:nvSpPr>
            <p:cNvPr id="157" name="TextBox 41"/>
            <p:cNvSpPr txBox="1"/>
            <p:nvPr/>
          </p:nvSpPr>
          <p:spPr>
            <a:xfrm>
              <a:off x="10457715" y="3876616"/>
              <a:ext cx="1023614" cy="932599"/>
            </a:xfrm>
            <a:prstGeom prst="rect">
              <a:avLst/>
            </a:prstGeom>
            <a:noFill/>
            <a:ln w="22225">
              <a:no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zh-CN" altLang="en-US" dirty="0">
                  <a:solidFill>
                    <a:srgbClr val="87B0C7"/>
                  </a:solidFill>
                  <a:sym typeface="+mn-lt"/>
                </a:rPr>
                <a:t>添加</a:t>
              </a:r>
              <a:endParaRPr lang="en-US" altLang="zh-CN" dirty="0">
                <a:solidFill>
                  <a:srgbClr val="87B0C7"/>
                </a:solidFill>
                <a:sym typeface="+mn-lt"/>
              </a:endParaRPr>
            </a:p>
            <a:p>
              <a:r>
                <a:rPr lang="zh-CN" altLang="en-US" dirty="0">
                  <a:solidFill>
                    <a:srgbClr val="87B0C7"/>
                  </a:solidFill>
                  <a:sym typeface="+mn-lt"/>
                </a:rPr>
                <a:t>内容</a:t>
              </a:r>
            </a:p>
          </p:txBody>
        </p:sp>
      </p:grpSp>
      <p:sp>
        <p:nvSpPr>
          <p:cNvPr id="47" name="矩形 46"/>
          <p:cNvSpPr/>
          <p:nvPr/>
        </p:nvSpPr>
        <p:spPr>
          <a:xfrm>
            <a:off x="1335123" y="451832"/>
            <a:ext cx="3549113" cy="646331"/>
          </a:xfrm>
          <a:prstGeom prst="rect">
            <a:avLst/>
          </a:prstGeom>
        </p:spPr>
        <p:txBody>
          <a:bodyPr wrap="none">
            <a:spAutoFit/>
          </a:bodyPr>
          <a:lstStyle/>
          <a:p>
            <a:r>
              <a:rPr lang="en-US" altLang="zh-CN" sz="3600" b="1" dirty="0" smtClean="0">
                <a:solidFill>
                  <a:schemeClr val="bg1"/>
                </a:solidFill>
                <a:latin typeface="+mn-ea"/>
                <a:cs typeface="+mn-ea"/>
              </a:rPr>
              <a:t>Part 1 </a:t>
            </a:r>
            <a:r>
              <a:rPr lang="zh-CN" altLang="en-US" sz="3600" b="1" dirty="0" smtClean="0">
                <a:solidFill>
                  <a:schemeClr val="bg1"/>
                </a:solidFill>
                <a:latin typeface="+mn-ea"/>
                <a:cs typeface="+mn-ea"/>
              </a:rPr>
              <a:t>工作</a:t>
            </a:r>
            <a:r>
              <a:rPr lang="zh-CN" altLang="en-US" sz="3600" b="1" dirty="0">
                <a:solidFill>
                  <a:schemeClr val="bg1"/>
                </a:solidFill>
                <a:latin typeface="+mn-ea"/>
                <a:cs typeface="+mn-ea"/>
              </a:rPr>
              <a:t>回顾</a:t>
            </a:r>
          </a:p>
        </p:txBody>
      </p:sp>
      <p:sp>
        <p:nvSpPr>
          <p:cNvPr id="48" name="文本框 47"/>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2170160552"/>
      </p:ext>
    </p:extLst>
  </p:cSld>
  <p:clrMapOvr>
    <a:masterClrMapping/>
  </p:clrMapOvr>
  <p:transition spd="slow">
    <p:randomBar dir="vert"/>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1000"/>
                                            <p:tgtEl>
                                              <p:spTgt spid="117"/>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14:bounceEnd="58000">
                                          <p:cBhvr additive="base">
                                            <p:cTn id="11" dur="2000" fill="hold"/>
                                            <p:tgtEl>
                                              <p:spTgt spid="134"/>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134"/>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148"/>
                                            </p:tgtEl>
                                            <p:attrNameLst>
                                              <p:attrName>style.visibility</p:attrName>
                                            </p:attrNameLst>
                                          </p:cBhvr>
                                          <p:to>
                                            <p:strVal val="visible"/>
                                          </p:to>
                                        </p:set>
                                        <p:anim calcmode="lin" valueType="num" p14:bounceEnd="58000">
                                          <p:cBhvr additive="base">
                                            <p:cTn id="15" dur="2000" fill="hold"/>
                                            <p:tgtEl>
                                              <p:spTgt spid="148"/>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148"/>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14:bounceEnd="58000">
                                          <p:cBhvr additive="base">
                                            <p:cTn id="19" dur="2000" fill="hold"/>
                                            <p:tgtEl>
                                              <p:spTgt spid="141"/>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155"/>
                                            </p:tgtEl>
                                            <p:attrNameLst>
                                              <p:attrName>style.visibility</p:attrName>
                                            </p:attrNameLst>
                                          </p:cBhvr>
                                          <p:to>
                                            <p:strVal val="visible"/>
                                          </p:to>
                                        </p:set>
                                        <p:anim calcmode="lin" valueType="num" p14:bounceEnd="58000">
                                          <p:cBhvr additive="base">
                                            <p:cTn id="23" dur="2000" fill="hold"/>
                                            <p:tgtEl>
                                              <p:spTgt spid="155"/>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155"/>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1000"/>
                                            <p:tgtEl>
                                              <p:spTgt spid="122"/>
                                            </p:tgtEl>
                                          </p:cBhvr>
                                        </p:animEffect>
                                        <p:anim calcmode="lin" valueType="num">
                                          <p:cBhvr>
                                            <p:cTn id="29" dur="1000" fill="hold"/>
                                            <p:tgtEl>
                                              <p:spTgt spid="122"/>
                                            </p:tgtEl>
                                            <p:attrNameLst>
                                              <p:attrName>ppt_x</p:attrName>
                                            </p:attrNameLst>
                                          </p:cBhvr>
                                          <p:tavLst>
                                            <p:tav tm="0">
                                              <p:val>
                                                <p:strVal val="#ppt_x"/>
                                              </p:val>
                                            </p:tav>
                                            <p:tav tm="100000">
                                              <p:val>
                                                <p:strVal val="#ppt_x"/>
                                              </p:val>
                                            </p:tav>
                                          </p:tavLst>
                                        </p:anim>
                                        <p:anim calcmode="lin" valueType="num">
                                          <p:cBhvr>
                                            <p:cTn id="30" dur="1000" fill="hold"/>
                                            <p:tgtEl>
                                              <p:spTgt spid="12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8"/>
                                            </p:tgtEl>
                                            <p:attrNameLst>
                                              <p:attrName>style.visibility</p:attrName>
                                            </p:attrNameLst>
                                          </p:cBhvr>
                                          <p:to>
                                            <p:strVal val="visible"/>
                                          </p:to>
                                        </p:set>
                                        <p:animEffect transition="in" filter="fade">
                                          <p:cBhvr>
                                            <p:cTn id="33" dur="1000"/>
                                            <p:tgtEl>
                                              <p:spTgt spid="128"/>
                                            </p:tgtEl>
                                          </p:cBhvr>
                                        </p:animEffect>
                                        <p:anim calcmode="lin" valueType="num">
                                          <p:cBhvr>
                                            <p:cTn id="34" dur="1000" fill="hold"/>
                                            <p:tgtEl>
                                              <p:spTgt spid="128"/>
                                            </p:tgtEl>
                                            <p:attrNameLst>
                                              <p:attrName>ppt_x</p:attrName>
                                            </p:attrNameLst>
                                          </p:cBhvr>
                                          <p:tavLst>
                                            <p:tav tm="0">
                                              <p:val>
                                                <p:strVal val="#ppt_x"/>
                                              </p:val>
                                            </p:tav>
                                            <p:tav tm="100000">
                                              <p:val>
                                                <p:strVal val="#ppt_x"/>
                                              </p:val>
                                            </p:tav>
                                          </p:tavLst>
                                        </p:anim>
                                        <p:anim calcmode="lin" valueType="num">
                                          <p:cBhvr>
                                            <p:cTn id="35" dur="1000" fill="hold"/>
                                            <p:tgtEl>
                                              <p:spTgt spid="128"/>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1000"/>
                                            <p:tgtEl>
                                              <p:spTgt spid="125"/>
                                            </p:tgtEl>
                                          </p:cBhvr>
                                        </p:animEffect>
                                        <p:anim calcmode="lin" valueType="num">
                                          <p:cBhvr>
                                            <p:cTn id="39" dur="1000" fill="hold"/>
                                            <p:tgtEl>
                                              <p:spTgt spid="125"/>
                                            </p:tgtEl>
                                            <p:attrNameLst>
                                              <p:attrName>ppt_x</p:attrName>
                                            </p:attrNameLst>
                                          </p:cBhvr>
                                          <p:tavLst>
                                            <p:tav tm="0">
                                              <p:val>
                                                <p:strVal val="#ppt_x"/>
                                              </p:val>
                                            </p:tav>
                                            <p:tav tm="100000">
                                              <p:val>
                                                <p:strVal val="#ppt_x"/>
                                              </p:val>
                                            </p:tav>
                                          </p:tavLst>
                                        </p:anim>
                                        <p:anim calcmode="lin" valueType="num">
                                          <p:cBhvr>
                                            <p:cTn id="40" dur="1000" fill="hold"/>
                                            <p:tgtEl>
                                              <p:spTgt spid="125"/>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1000"/>
                                            <p:tgtEl>
                                              <p:spTgt spid="131"/>
                                            </p:tgtEl>
                                          </p:cBhvr>
                                        </p:animEffect>
                                        <p:anim calcmode="lin" valueType="num">
                                          <p:cBhvr>
                                            <p:cTn id="44" dur="1000" fill="hold"/>
                                            <p:tgtEl>
                                              <p:spTgt spid="131"/>
                                            </p:tgtEl>
                                            <p:attrNameLst>
                                              <p:attrName>ppt_x</p:attrName>
                                            </p:attrNameLst>
                                          </p:cBhvr>
                                          <p:tavLst>
                                            <p:tav tm="0">
                                              <p:val>
                                                <p:strVal val="#ppt_x"/>
                                              </p:val>
                                            </p:tav>
                                            <p:tav tm="100000">
                                              <p:val>
                                                <p:strVal val="#ppt_x"/>
                                              </p:val>
                                            </p:tav>
                                          </p:tavLst>
                                        </p:anim>
                                        <p:anim calcmode="lin" valueType="num">
                                          <p:cBhvr>
                                            <p:cTn id="45" dur="1000" fill="hold"/>
                                            <p:tgtEl>
                                              <p:spTgt spid="13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down)">
                                          <p:cBhvr>
                                            <p:cTn id="4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left)">
                                          <p:cBhvr>
                                            <p:cTn id="7" dur="1000"/>
                                            <p:tgtEl>
                                              <p:spTgt spid="117"/>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cBhvr additive="base">
                                            <p:cTn id="11" dur="2000" fill="hold"/>
                                            <p:tgtEl>
                                              <p:spTgt spid="134"/>
                                            </p:tgtEl>
                                            <p:attrNameLst>
                                              <p:attrName>ppt_x</p:attrName>
                                            </p:attrNameLst>
                                          </p:cBhvr>
                                          <p:tavLst>
                                            <p:tav tm="0">
                                              <p:val>
                                                <p:strVal val="0-#ppt_w/2"/>
                                              </p:val>
                                            </p:tav>
                                            <p:tav tm="100000">
                                              <p:val>
                                                <p:strVal val="#ppt_x"/>
                                              </p:val>
                                            </p:tav>
                                          </p:tavLst>
                                        </p:anim>
                                        <p:anim calcmode="lin" valueType="num">
                                          <p:cBhvr additive="base">
                                            <p:cTn id="12" dur="2000" fill="hold"/>
                                            <p:tgtEl>
                                              <p:spTgt spid="134"/>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148"/>
                                            </p:tgtEl>
                                            <p:attrNameLst>
                                              <p:attrName>style.visibility</p:attrName>
                                            </p:attrNameLst>
                                          </p:cBhvr>
                                          <p:to>
                                            <p:strVal val="visible"/>
                                          </p:to>
                                        </p:set>
                                        <p:anim calcmode="lin" valueType="num">
                                          <p:cBhvr additive="base">
                                            <p:cTn id="15" dur="2000" fill="hold"/>
                                            <p:tgtEl>
                                              <p:spTgt spid="148"/>
                                            </p:tgtEl>
                                            <p:attrNameLst>
                                              <p:attrName>ppt_x</p:attrName>
                                            </p:attrNameLst>
                                          </p:cBhvr>
                                          <p:tavLst>
                                            <p:tav tm="0">
                                              <p:val>
                                                <p:strVal val="1+#ppt_w/2"/>
                                              </p:val>
                                            </p:tav>
                                            <p:tav tm="100000">
                                              <p:val>
                                                <p:strVal val="#ppt_x"/>
                                              </p:val>
                                            </p:tav>
                                          </p:tavLst>
                                        </p:anim>
                                        <p:anim calcmode="lin" valueType="num">
                                          <p:cBhvr additive="base">
                                            <p:cTn id="16" dur="2000" fill="hold"/>
                                            <p:tgtEl>
                                              <p:spTgt spid="148"/>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2000" fill="hold"/>
                                            <p:tgtEl>
                                              <p:spTgt spid="141"/>
                                            </p:tgtEl>
                                            <p:attrNameLst>
                                              <p:attrName>ppt_x</p:attrName>
                                            </p:attrNameLst>
                                          </p:cBhvr>
                                          <p:tavLst>
                                            <p:tav tm="0">
                                              <p:val>
                                                <p:strVal val="0-#ppt_w/2"/>
                                              </p:val>
                                            </p:tav>
                                            <p:tav tm="100000">
                                              <p:val>
                                                <p:strVal val="#ppt_x"/>
                                              </p:val>
                                            </p:tav>
                                          </p:tavLst>
                                        </p:anim>
                                        <p:anim calcmode="lin" valueType="num">
                                          <p:cBhvr additive="base">
                                            <p:cTn id="20" dur="20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155"/>
                                            </p:tgtEl>
                                            <p:attrNameLst>
                                              <p:attrName>style.visibility</p:attrName>
                                            </p:attrNameLst>
                                          </p:cBhvr>
                                          <p:to>
                                            <p:strVal val="visible"/>
                                          </p:to>
                                        </p:set>
                                        <p:anim calcmode="lin" valueType="num">
                                          <p:cBhvr additive="base">
                                            <p:cTn id="23" dur="2000" fill="hold"/>
                                            <p:tgtEl>
                                              <p:spTgt spid="155"/>
                                            </p:tgtEl>
                                            <p:attrNameLst>
                                              <p:attrName>ppt_x</p:attrName>
                                            </p:attrNameLst>
                                          </p:cBhvr>
                                          <p:tavLst>
                                            <p:tav tm="0">
                                              <p:val>
                                                <p:strVal val="1+#ppt_w/2"/>
                                              </p:val>
                                            </p:tav>
                                            <p:tav tm="100000">
                                              <p:val>
                                                <p:strVal val="#ppt_x"/>
                                              </p:val>
                                            </p:tav>
                                          </p:tavLst>
                                        </p:anim>
                                        <p:anim calcmode="lin" valueType="num">
                                          <p:cBhvr additive="base">
                                            <p:cTn id="24" dur="2000" fill="hold"/>
                                            <p:tgtEl>
                                              <p:spTgt spid="155"/>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1000"/>
                                            <p:tgtEl>
                                              <p:spTgt spid="122"/>
                                            </p:tgtEl>
                                          </p:cBhvr>
                                        </p:animEffect>
                                        <p:anim calcmode="lin" valueType="num">
                                          <p:cBhvr>
                                            <p:cTn id="29" dur="1000" fill="hold"/>
                                            <p:tgtEl>
                                              <p:spTgt spid="122"/>
                                            </p:tgtEl>
                                            <p:attrNameLst>
                                              <p:attrName>ppt_x</p:attrName>
                                            </p:attrNameLst>
                                          </p:cBhvr>
                                          <p:tavLst>
                                            <p:tav tm="0">
                                              <p:val>
                                                <p:strVal val="#ppt_x"/>
                                              </p:val>
                                            </p:tav>
                                            <p:tav tm="100000">
                                              <p:val>
                                                <p:strVal val="#ppt_x"/>
                                              </p:val>
                                            </p:tav>
                                          </p:tavLst>
                                        </p:anim>
                                        <p:anim calcmode="lin" valueType="num">
                                          <p:cBhvr>
                                            <p:cTn id="30" dur="1000" fill="hold"/>
                                            <p:tgtEl>
                                              <p:spTgt spid="12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28"/>
                                            </p:tgtEl>
                                            <p:attrNameLst>
                                              <p:attrName>style.visibility</p:attrName>
                                            </p:attrNameLst>
                                          </p:cBhvr>
                                          <p:to>
                                            <p:strVal val="visible"/>
                                          </p:to>
                                        </p:set>
                                        <p:animEffect transition="in" filter="fade">
                                          <p:cBhvr>
                                            <p:cTn id="33" dur="1000"/>
                                            <p:tgtEl>
                                              <p:spTgt spid="128"/>
                                            </p:tgtEl>
                                          </p:cBhvr>
                                        </p:animEffect>
                                        <p:anim calcmode="lin" valueType="num">
                                          <p:cBhvr>
                                            <p:cTn id="34" dur="1000" fill="hold"/>
                                            <p:tgtEl>
                                              <p:spTgt spid="128"/>
                                            </p:tgtEl>
                                            <p:attrNameLst>
                                              <p:attrName>ppt_x</p:attrName>
                                            </p:attrNameLst>
                                          </p:cBhvr>
                                          <p:tavLst>
                                            <p:tav tm="0">
                                              <p:val>
                                                <p:strVal val="#ppt_x"/>
                                              </p:val>
                                            </p:tav>
                                            <p:tav tm="100000">
                                              <p:val>
                                                <p:strVal val="#ppt_x"/>
                                              </p:val>
                                            </p:tav>
                                          </p:tavLst>
                                        </p:anim>
                                        <p:anim calcmode="lin" valueType="num">
                                          <p:cBhvr>
                                            <p:cTn id="35" dur="1000" fill="hold"/>
                                            <p:tgtEl>
                                              <p:spTgt spid="128"/>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1000"/>
                                            <p:tgtEl>
                                              <p:spTgt spid="125"/>
                                            </p:tgtEl>
                                          </p:cBhvr>
                                        </p:animEffect>
                                        <p:anim calcmode="lin" valueType="num">
                                          <p:cBhvr>
                                            <p:cTn id="39" dur="1000" fill="hold"/>
                                            <p:tgtEl>
                                              <p:spTgt spid="125"/>
                                            </p:tgtEl>
                                            <p:attrNameLst>
                                              <p:attrName>ppt_x</p:attrName>
                                            </p:attrNameLst>
                                          </p:cBhvr>
                                          <p:tavLst>
                                            <p:tav tm="0">
                                              <p:val>
                                                <p:strVal val="#ppt_x"/>
                                              </p:val>
                                            </p:tav>
                                            <p:tav tm="100000">
                                              <p:val>
                                                <p:strVal val="#ppt_x"/>
                                              </p:val>
                                            </p:tav>
                                          </p:tavLst>
                                        </p:anim>
                                        <p:anim calcmode="lin" valueType="num">
                                          <p:cBhvr>
                                            <p:cTn id="40" dur="1000" fill="hold"/>
                                            <p:tgtEl>
                                              <p:spTgt spid="125"/>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1000"/>
                                            <p:tgtEl>
                                              <p:spTgt spid="131"/>
                                            </p:tgtEl>
                                          </p:cBhvr>
                                        </p:animEffect>
                                        <p:anim calcmode="lin" valueType="num">
                                          <p:cBhvr>
                                            <p:cTn id="44" dur="1000" fill="hold"/>
                                            <p:tgtEl>
                                              <p:spTgt spid="131"/>
                                            </p:tgtEl>
                                            <p:attrNameLst>
                                              <p:attrName>ppt_x</p:attrName>
                                            </p:attrNameLst>
                                          </p:cBhvr>
                                          <p:tavLst>
                                            <p:tav tm="0">
                                              <p:val>
                                                <p:strVal val="#ppt_x"/>
                                              </p:val>
                                            </p:tav>
                                            <p:tav tm="100000">
                                              <p:val>
                                                <p:strVal val="#ppt_x"/>
                                              </p:val>
                                            </p:tav>
                                          </p:tavLst>
                                        </p:anim>
                                        <p:anim calcmode="lin" valueType="num">
                                          <p:cBhvr>
                                            <p:cTn id="45" dur="1000" fill="hold"/>
                                            <p:tgtEl>
                                              <p:spTgt spid="13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down)">
                                          <p:cBhvr>
                                            <p:cTn id="4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95206" y="1964245"/>
            <a:ext cx="3886394" cy="3487514"/>
            <a:chOff x="1295206" y="1964245"/>
            <a:chExt cx="3886394" cy="3487514"/>
          </a:xfrm>
        </p:grpSpPr>
        <p:sp>
          <p:nvSpPr>
            <p:cNvPr id="22" name="五边形 21"/>
            <p:cNvSpPr/>
            <p:nvPr/>
          </p:nvSpPr>
          <p:spPr>
            <a:xfrm rot="16200000">
              <a:off x="2256424" y="1003027"/>
              <a:ext cx="1963958" cy="3886394"/>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dirty="0">
                <a:solidFill>
                  <a:srgbClr val="87B0C7"/>
                </a:solidFill>
                <a:latin typeface="+mn-ea"/>
                <a:cs typeface="+mn-ea"/>
              </a:endParaRPr>
            </a:p>
          </p:txBody>
        </p:sp>
        <p:sp>
          <p:nvSpPr>
            <p:cNvPr id="24" name="五边形 23"/>
            <p:cNvSpPr/>
            <p:nvPr/>
          </p:nvSpPr>
          <p:spPr>
            <a:xfrm rot="5400000" flipV="1">
              <a:off x="2528691" y="2786480"/>
              <a:ext cx="1419424" cy="3886394"/>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dirty="0">
                <a:solidFill>
                  <a:srgbClr val="87B0C7"/>
                </a:solidFill>
                <a:latin typeface="+mn-ea"/>
                <a:cs typeface="+mn-ea"/>
              </a:endParaRPr>
            </a:p>
          </p:txBody>
        </p:sp>
        <p:grpSp>
          <p:nvGrpSpPr>
            <p:cNvPr id="8" name="组合 7"/>
            <p:cNvGrpSpPr/>
            <p:nvPr/>
          </p:nvGrpSpPr>
          <p:grpSpPr>
            <a:xfrm>
              <a:off x="1295206" y="1964246"/>
              <a:ext cx="3886394" cy="3487513"/>
              <a:chOff x="1521113" y="1764827"/>
              <a:chExt cx="3582269" cy="3214602"/>
            </a:xfrm>
          </p:grpSpPr>
          <p:sp>
            <p:nvSpPr>
              <p:cNvPr id="9" name="五边形 8"/>
              <p:cNvSpPr/>
              <p:nvPr/>
            </p:nvSpPr>
            <p:spPr>
              <a:xfrm rot="16200000">
                <a:off x="2407112" y="878828"/>
                <a:ext cx="1810271" cy="3582269"/>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dirty="0">
                  <a:solidFill>
                    <a:srgbClr val="87B0C7"/>
                  </a:solidFill>
                  <a:latin typeface="+mn-ea"/>
                  <a:cs typeface="+mn-ea"/>
                </a:endParaRPr>
              </a:p>
            </p:txBody>
          </p:sp>
          <p:sp>
            <p:nvSpPr>
              <p:cNvPr id="12" name="五边形 11"/>
              <p:cNvSpPr/>
              <p:nvPr/>
            </p:nvSpPr>
            <p:spPr>
              <a:xfrm rot="5400000" flipV="1">
                <a:off x="2658073" y="2534120"/>
                <a:ext cx="1308349" cy="3582269"/>
              </a:xfrm>
              <a:prstGeom prst="homePlat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dirty="0">
                  <a:solidFill>
                    <a:srgbClr val="87B0C7"/>
                  </a:solidFill>
                  <a:latin typeface="+mn-ea"/>
                  <a:cs typeface="+mn-ea"/>
                </a:endParaRPr>
              </a:p>
            </p:txBody>
          </p:sp>
          <p:sp>
            <p:nvSpPr>
              <p:cNvPr id="13" name="右箭头 12"/>
              <p:cNvSpPr/>
              <p:nvPr/>
            </p:nvSpPr>
            <p:spPr>
              <a:xfrm rot="16200000">
                <a:off x="2148439" y="2606112"/>
                <a:ext cx="646880" cy="574546"/>
              </a:xfrm>
              <a:prstGeom prst="rightArrow">
                <a:avLst>
                  <a:gd name="adj1" fmla="val 50000"/>
                  <a:gd name="adj2" fmla="val 77509"/>
                </a:avLst>
              </a:prstGeom>
              <a:solidFill>
                <a:srgbClr val="87B0C7"/>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14" name="右箭头 13"/>
              <p:cNvSpPr/>
              <p:nvPr/>
            </p:nvSpPr>
            <p:spPr>
              <a:xfrm rot="5400000">
                <a:off x="3908393" y="4025722"/>
                <a:ext cx="427634" cy="379816"/>
              </a:xfrm>
              <a:prstGeom prst="rightArrow">
                <a:avLst>
                  <a:gd name="adj1" fmla="val 50000"/>
                  <a:gd name="adj2" fmla="val 77509"/>
                </a:avLst>
              </a:prstGeom>
              <a:solidFill>
                <a:srgbClr val="87B0C7"/>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rgbClr val="87B0C7"/>
                  </a:solidFill>
                  <a:latin typeface="+mn-ea"/>
                  <a:cs typeface="+mn-ea"/>
                </a:endParaRPr>
              </a:p>
            </p:txBody>
          </p:sp>
          <p:sp>
            <p:nvSpPr>
              <p:cNvPr id="15" name="文本框 14"/>
              <p:cNvSpPr txBox="1"/>
              <p:nvPr/>
            </p:nvSpPr>
            <p:spPr>
              <a:xfrm>
                <a:off x="2831689" y="2461379"/>
                <a:ext cx="1816824" cy="936184"/>
              </a:xfrm>
              <a:prstGeom prst="rect">
                <a:avLst/>
              </a:prstGeom>
              <a:no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en-US" altLang="zh-CN" sz="5400" dirty="0">
                    <a:solidFill>
                      <a:srgbClr val="87B0C7"/>
                    </a:solidFill>
                  </a:rPr>
                  <a:t>70%</a:t>
                </a:r>
                <a:endParaRPr lang="zh-CN" altLang="en-US" sz="5400" dirty="0">
                  <a:solidFill>
                    <a:srgbClr val="87B0C7"/>
                  </a:solidFill>
                </a:endParaRPr>
              </a:p>
            </p:txBody>
          </p:sp>
          <p:sp>
            <p:nvSpPr>
              <p:cNvPr id="16" name="文本框 15"/>
              <p:cNvSpPr txBox="1"/>
              <p:nvPr/>
            </p:nvSpPr>
            <p:spPr>
              <a:xfrm>
                <a:off x="2184605" y="3857902"/>
                <a:ext cx="1739422" cy="652491"/>
              </a:xfrm>
              <a:prstGeom prst="rect">
                <a:avLst/>
              </a:prstGeom>
              <a:no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fontAlgn="base">
                  <a:spcBef>
                    <a:spcPts val="0"/>
                  </a:spcBef>
                  <a:spcAft>
                    <a:spcPct val="0"/>
                  </a:spcAft>
                  <a:buClr>
                    <a:schemeClr val="folHlink"/>
                  </a:buClr>
                  <a:buFont typeface="Wingdings" panose="05000000000000000000" pitchFamily="2" charset="2"/>
                  <a:buNone/>
                  <a:defRPr sz="2400" b="1">
                    <a:solidFill>
                      <a:schemeClr val="accent1"/>
                    </a:solidFill>
                    <a:latin typeface="+mn-ea"/>
                    <a:cs typeface="+mn-ea"/>
                  </a:defRPr>
                </a:lvl1pPr>
                <a:lvl2pPr marL="3429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2pPr>
                <a:lvl3pPr marL="6858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3pPr>
                <a:lvl4pPr marL="10287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4pPr>
                <a:lvl5pPr marL="1371600" algn="ctr" fontAlgn="base">
                  <a:spcBef>
                    <a:spcPct val="20000"/>
                  </a:spcBef>
                  <a:spcAft>
                    <a:spcPct val="0"/>
                  </a:spcAft>
                  <a:buClr>
                    <a:schemeClr val="folHlink"/>
                  </a:buClr>
                  <a:buFont typeface="Wingdings" panose="05000000000000000000" pitchFamily="2" charset="2"/>
                  <a:buChar char="§"/>
                  <a:defRPr sz="2850" b="1">
                    <a:solidFill>
                      <a:schemeClr val="lt1"/>
                    </a:solidFill>
                  </a:defRPr>
                </a:lvl5pPr>
                <a:lvl6pPr marL="1714500" defTabSz="685800">
                  <a:defRPr sz="2850" b="1">
                    <a:solidFill>
                      <a:schemeClr val="lt1"/>
                    </a:solidFill>
                  </a:defRPr>
                </a:lvl6pPr>
                <a:lvl7pPr marL="2057400" defTabSz="685800">
                  <a:defRPr sz="2850" b="1">
                    <a:solidFill>
                      <a:schemeClr val="lt1"/>
                    </a:solidFill>
                  </a:defRPr>
                </a:lvl7pPr>
                <a:lvl8pPr marL="2400300" defTabSz="685800">
                  <a:defRPr sz="2850" b="1">
                    <a:solidFill>
                      <a:schemeClr val="lt1"/>
                    </a:solidFill>
                  </a:defRPr>
                </a:lvl8pPr>
                <a:lvl9pPr marL="2743200" defTabSz="685800">
                  <a:defRPr sz="2850" b="1">
                    <a:solidFill>
                      <a:schemeClr val="lt1"/>
                    </a:solidFill>
                  </a:defRPr>
                </a:lvl9pPr>
              </a:lstStyle>
              <a:p>
                <a:r>
                  <a:rPr lang="en-US" altLang="zh-CN" sz="4400" dirty="0">
                    <a:solidFill>
                      <a:srgbClr val="87B0C7"/>
                    </a:solidFill>
                  </a:rPr>
                  <a:t>30%</a:t>
                </a:r>
                <a:endParaRPr lang="zh-CN" altLang="en-US" sz="4400" dirty="0">
                  <a:solidFill>
                    <a:srgbClr val="87B0C7"/>
                  </a:solidFill>
                </a:endParaRPr>
              </a:p>
            </p:txBody>
          </p:sp>
        </p:grpSp>
      </p:grpSp>
      <p:sp>
        <p:nvSpPr>
          <p:cNvPr id="10" name="矩形 9"/>
          <p:cNvSpPr/>
          <p:nvPr/>
        </p:nvSpPr>
        <p:spPr>
          <a:xfrm>
            <a:off x="1335123" y="451832"/>
            <a:ext cx="3549113" cy="646331"/>
          </a:xfrm>
          <a:prstGeom prst="rect">
            <a:avLst/>
          </a:prstGeom>
        </p:spPr>
        <p:txBody>
          <a:bodyPr wrap="none">
            <a:spAutoFit/>
          </a:bodyPr>
          <a:lstStyle/>
          <a:p>
            <a:r>
              <a:rPr lang="en-US" altLang="zh-CN" sz="3600" b="1" dirty="0" smtClean="0">
                <a:solidFill>
                  <a:srgbClr val="FFFFFF"/>
                </a:solidFill>
                <a:latin typeface="+mn-ea"/>
                <a:cs typeface="+mn-ea"/>
              </a:rPr>
              <a:t>Part 1 </a:t>
            </a:r>
            <a:r>
              <a:rPr lang="zh-CN" altLang="en-US" sz="3600" b="1" dirty="0" smtClean="0">
                <a:solidFill>
                  <a:srgbClr val="FFFFFF"/>
                </a:solidFill>
                <a:latin typeface="+mn-ea"/>
                <a:cs typeface="+mn-ea"/>
              </a:rPr>
              <a:t>工作</a:t>
            </a:r>
            <a:r>
              <a:rPr lang="zh-CN" altLang="en-US" sz="3600" b="1" dirty="0">
                <a:solidFill>
                  <a:srgbClr val="FFFFFF"/>
                </a:solidFill>
                <a:latin typeface="+mn-ea"/>
                <a:cs typeface="+mn-ea"/>
              </a:rPr>
              <a:t>回顾</a:t>
            </a:r>
          </a:p>
        </p:txBody>
      </p:sp>
      <p:sp>
        <p:nvSpPr>
          <p:cNvPr id="17" name="矩形 55"/>
          <p:cNvSpPr/>
          <p:nvPr/>
        </p:nvSpPr>
        <p:spPr>
          <a:xfrm>
            <a:off x="5716090" y="4704694"/>
            <a:ext cx="4992934" cy="700560"/>
          </a:xfrm>
          <a:prstGeom prst="rect">
            <a:avLst/>
          </a:prstGeom>
        </p:spPr>
        <p:txBody>
          <a:bodyPr wrap="square" lIns="91424" tIns="45712" rIns="91424" bIns="45712">
            <a:spAutoFit/>
          </a:bodyPr>
          <a:lstStyle/>
          <a:p>
            <a:pPr>
              <a:lnSpc>
                <a:spcPct val="150000"/>
              </a:lnSpc>
              <a:spcBef>
                <a:spcPts val="600"/>
              </a:spcBef>
            </a:pPr>
            <a:r>
              <a:rPr lang="zh-CN" altLang="en-US" sz="1400" dirty="0">
                <a:solidFill>
                  <a:schemeClr val="bg1"/>
                </a:solidFill>
                <a:latin typeface="+mn-ea"/>
                <a:cs typeface="+mn-ea"/>
              </a:rPr>
              <a:t>标题数字等都可以通过点击和重新输入进行更改，建议</a:t>
            </a:r>
            <a:r>
              <a:rPr lang="zh-CN" altLang="en-US" sz="1400" dirty="0" smtClean="0">
                <a:solidFill>
                  <a:schemeClr val="bg1"/>
                </a:solidFill>
                <a:latin typeface="+mn-ea"/>
                <a:cs typeface="+mn-ea"/>
              </a:rPr>
              <a:t>正文</a:t>
            </a:r>
            <a:r>
              <a:rPr lang="en-US" altLang="zh-CN" sz="1400" dirty="0">
                <a:solidFill>
                  <a:schemeClr val="bg1"/>
                </a:solidFill>
                <a:latin typeface="+mn-ea"/>
                <a:cs typeface="+mn-ea"/>
              </a:rPr>
              <a:t>10-16</a:t>
            </a:r>
            <a:r>
              <a:rPr lang="zh-CN" altLang="en-US" sz="1400" dirty="0" smtClean="0">
                <a:solidFill>
                  <a:schemeClr val="bg1"/>
                </a:solidFill>
                <a:latin typeface="+mn-ea"/>
                <a:cs typeface="+mn-ea"/>
              </a:rPr>
              <a:t>号</a:t>
            </a:r>
            <a:r>
              <a:rPr lang="zh-CN" altLang="en-US" sz="1400" dirty="0">
                <a:solidFill>
                  <a:schemeClr val="bg1"/>
                </a:solidFill>
                <a:latin typeface="+mn-ea"/>
                <a:cs typeface="+mn-ea"/>
              </a:rPr>
              <a:t>字，</a:t>
            </a:r>
            <a:r>
              <a:rPr lang="en-US" altLang="zh-CN" sz="1400" dirty="0">
                <a:solidFill>
                  <a:schemeClr val="bg1"/>
                </a:solidFill>
                <a:latin typeface="+mn-ea"/>
                <a:cs typeface="+mn-ea"/>
              </a:rPr>
              <a:t>1.3</a:t>
            </a:r>
            <a:r>
              <a:rPr lang="zh-CN" altLang="en-US" sz="1400" dirty="0">
                <a:solidFill>
                  <a:schemeClr val="bg1"/>
                </a:solidFill>
                <a:latin typeface="+mn-ea"/>
                <a:cs typeface="+mn-ea"/>
              </a:rPr>
              <a:t>倍字间距。</a:t>
            </a:r>
          </a:p>
        </p:txBody>
      </p:sp>
      <p:sp>
        <p:nvSpPr>
          <p:cNvPr id="18" name="矩形 39"/>
          <p:cNvSpPr/>
          <p:nvPr/>
        </p:nvSpPr>
        <p:spPr>
          <a:xfrm>
            <a:off x="5811057" y="3192992"/>
            <a:ext cx="2375000" cy="549741"/>
          </a:xfrm>
          <a:prstGeom prst="round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en-US" altLang="zh-CN" sz="2400" b="1" dirty="0">
                <a:solidFill>
                  <a:srgbClr val="87B0C7"/>
                </a:solidFill>
                <a:latin typeface="+mn-ea"/>
                <a:cs typeface="+mn-ea"/>
                <a:sym typeface="News Gothic MT" charset="0"/>
              </a:rPr>
              <a:t>CLICK</a:t>
            </a:r>
            <a:r>
              <a:rPr lang="zh-CN" altLang="en-US" sz="2400" b="1" dirty="0">
                <a:solidFill>
                  <a:srgbClr val="87B0C7"/>
                </a:solidFill>
                <a:latin typeface="+mn-ea"/>
                <a:cs typeface="+mn-ea"/>
                <a:sym typeface="News Gothic MT" charset="0"/>
              </a:rPr>
              <a:t> </a:t>
            </a:r>
            <a:r>
              <a:rPr lang="en-US" altLang="zh-CN" sz="2400" b="1" dirty="0">
                <a:solidFill>
                  <a:srgbClr val="87B0C7"/>
                </a:solidFill>
                <a:latin typeface="+mn-ea"/>
                <a:cs typeface="+mn-ea"/>
                <a:sym typeface="News Gothic MT" charset="0"/>
              </a:rPr>
              <a:t>HERE</a:t>
            </a:r>
            <a:endParaRPr lang="zh-CN" altLang="zh-CN" sz="2400" b="1" dirty="0">
              <a:solidFill>
                <a:srgbClr val="87B0C7"/>
              </a:solidFill>
              <a:latin typeface="+mn-ea"/>
              <a:cs typeface="+mn-ea"/>
            </a:endParaRPr>
          </a:p>
        </p:txBody>
      </p:sp>
      <p:sp>
        <p:nvSpPr>
          <p:cNvPr id="19" name="圆角矩形 18"/>
          <p:cNvSpPr/>
          <p:nvPr/>
        </p:nvSpPr>
        <p:spPr>
          <a:xfrm>
            <a:off x="5796366" y="3869513"/>
            <a:ext cx="3974725" cy="549741"/>
          </a:xfrm>
          <a:prstGeom prst="roundRect">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r>
              <a:rPr lang="en-US" altLang="zh-CN" sz="2400" b="1" dirty="0">
                <a:solidFill>
                  <a:srgbClr val="87B0C7"/>
                </a:solidFill>
                <a:latin typeface="+mn-ea"/>
                <a:cs typeface="+mn-ea"/>
                <a:sym typeface="News Gothic MT" charset="0"/>
              </a:rPr>
              <a:t>TO</a:t>
            </a:r>
            <a:r>
              <a:rPr lang="zh-CN" altLang="en-US" sz="2400" b="1" dirty="0">
                <a:solidFill>
                  <a:srgbClr val="87B0C7"/>
                </a:solidFill>
                <a:latin typeface="+mn-ea"/>
                <a:cs typeface="+mn-ea"/>
                <a:sym typeface="News Gothic MT" charset="0"/>
              </a:rPr>
              <a:t> </a:t>
            </a:r>
            <a:r>
              <a:rPr lang="en-US" altLang="zh-CN" sz="2400" b="1" dirty="0">
                <a:solidFill>
                  <a:srgbClr val="87B0C7"/>
                </a:solidFill>
                <a:latin typeface="+mn-ea"/>
                <a:cs typeface="+mn-ea"/>
                <a:sym typeface="News Gothic MT" charset="0"/>
              </a:rPr>
              <a:t>ADD</a:t>
            </a:r>
            <a:r>
              <a:rPr lang="zh-CN" altLang="en-US" sz="2400" b="1" dirty="0">
                <a:solidFill>
                  <a:srgbClr val="87B0C7"/>
                </a:solidFill>
                <a:latin typeface="+mn-ea"/>
                <a:cs typeface="+mn-ea"/>
                <a:sym typeface="News Gothic MT" charset="0"/>
              </a:rPr>
              <a:t> </a:t>
            </a:r>
            <a:r>
              <a:rPr lang="en-US" altLang="zh-CN" sz="2400" b="1" dirty="0">
                <a:solidFill>
                  <a:srgbClr val="87B0C7"/>
                </a:solidFill>
                <a:latin typeface="+mn-ea"/>
                <a:cs typeface="+mn-ea"/>
                <a:sym typeface="News Gothic MT" charset="0"/>
              </a:rPr>
              <a:t>YOUR</a:t>
            </a:r>
            <a:r>
              <a:rPr lang="zh-CN" altLang="en-US" sz="2400" b="1" dirty="0">
                <a:solidFill>
                  <a:srgbClr val="87B0C7"/>
                </a:solidFill>
                <a:latin typeface="+mn-ea"/>
                <a:cs typeface="+mn-ea"/>
                <a:sym typeface="News Gothic MT" charset="0"/>
              </a:rPr>
              <a:t> </a:t>
            </a:r>
            <a:r>
              <a:rPr lang="en-US" altLang="zh-CN" sz="2400" b="1" dirty="0">
                <a:solidFill>
                  <a:srgbClr val="87B0C7"/>
                </a:solidFill>
                <a:latin typeface="+mn-ea"/>
                <a:cs typeface="+mn-ea"/>
                <a:sym typeface="News Gothic MT" charset="0"/>
              </a:rPr>
              <a:t>TITLE</a:t>
            </a:r>
            <a:endParaRPr lang="zh-CN" altLang="zh-CN" sz="2400" b="1" dirty="0">
              <a:solidFill>
                <a:srgbClr val="87B0C7"/>
              </a:solidFill>
              <a:latin typeface="+mn-ea"/>
              <a:cs typeface="+mn-ea"/>
            </a:endParaRPr>
          </a:p>
        </p:txBody>
      </p:sp>
      <p:sp>
        <p:nvSpPr>
          <p:cNvPr id="20" name="文本框 19"/>
          <p:cNvSpPr txBox="1"/>
          <p:nvPr/>
        </p:nvSpPr>
        <p:spPr>
          <a:xfrm>
            <a:off x="5766876" y="2216375"/>
            <a:ext cx="5255429" cy="1015647"/>
          </a:xfrm>
          <a:prstGeom prst="rect">
            <a:avLst/>
          </a:prstGeom>
          <a:noFill/>
        </p:spPr>
        <p:txBody>
          <a:bodyPr wrap="square" lIns="91424" tIns="45712" rIns="91424" bIns="45712" rtlCol="0">
            <a:spAutoFit/>
          </a:bodyPr>
          <a:lstStyle/>
          <a:p>
            <a:r>
              <a:rPr lang="en-US" altLang="zh-CN" sz="6000" dirty="0">
                <a:solidFill>
                  <a:schemeClr val="bg1"/>
                </a:solidFill>
                <a:latin typeface="+mn-ea"/>
                <a:cs typeface="+mn-ea"/>
              </a:rPr>
              <a:t>9,300</a:t>
            </a:r>
            <a:endParaRPr lang="zh-CN" altLang="en-US" sz="6000" dirty="0">
              <a:solidFill>
                <a:schemeClr val="bg1"/>
              </a:solidFill>
              <a:latin typeface="+mn-ea"/>
              <a:cs typeface="+mn-ea"/>
            </a:endParaRPr>
          </a:p>
        </p:txBody>
      </p:sp>
      <p:sp>
        <p:nvSpPr>
          <p:cNvPr id="21" name="文本框 20"/>
          <p:cNvSpPr txBox="1"/>
          <p:nvPr/>
        </p:nvSpPr>
        <p:spPr>
          <a:xfrm>
            <a:off x="7920512" y="2551863"/>
            <a:ext cx="2389094" cy="584759"/>
          </a:xfrm>
          <a:prstGeom prst="rect">
            <a:avLst/>
          </a:prstGeom>
          <a:noFill/>
        </p:spPr>
        <p:txBody>
          <a:bodyPr wrap="square" lIns="91424" tIns="45712" rIns="91424" bIns="45712" rtlCol="0">
            <a:spAutoFit/>
          </a:bodyPr>
          <a:lstStyle/>
          <a:p>
            <a:r>
              <a:rPr lang="en-US" altLang="zh-CN" sz="3200" dirty="0">
                <a:solidFill>
                  <a:schemeClr val="bg1"/>
                </a:solidFill>
                <a:latin typeface="+mn-ea"/>
                <a:cs typeface="+mn-ea"/>
              </a:rPr>
              <a:t>Million</a:t>
            </a:r>
            <a:endParaRPr lang="zh-CN" altLang="en-US" sz="3200" dirty="0">
              <a:solidFill>
                <a:schemeClr val="bg1"/>
              </a:solidFill>
              <a:latin typeface="+mn-ea"/>
              <a:cs typeface="+mn-ea"/>
            </a:endParaRPr>
          </a:p>
        </p:txBody>
      </p:sp>
      <p:sp>
        <p:nvSpPr>
          <p:cNvPr id="23" name="灯片编号占位符 22"/>
          <p:cNvSpPr>
            <a:spLocks noGrp="1"/>
          </p:cNvSpPr>
          <p:nvPr>
            <p:ph type="sldNum" sz="quarter" idx="4"/>
          </p:nvPr>
        </p:nvSpPr>
        <p:spPr>
          <a:xfrm>
            <a:off x="9206022" y="6339662"/>
            <a:ext cx="2743200" cy="365125"/>
          </a:xfrm>
        </p:spPr>
        <p:txBody>
          <a:bodyPr/>
          <a:lstStyle/>
          <a:p>
            <a:fld id="{D2E042B1-D278-4E51-A271-6D683C342161}" type="slidenum">
              <a:rPr lang="zh-CN" altLang="en-US" smtClean="0">
                <a:cs typeface="+mn-ea"/>
              </a:rPr>
              <a:pPr/>
              <a:t>8</a:t>
            </a:fld>
            <a:endParaRPr lang="zh-CN" altLang="en-US">
              <a:cs typeface="+mn-ea"/>
            </a:endParaRPr>
          </a:p>
        </p:txBody>
      </p:sp>
      <p:sp>
        <p:nvSpPr>
          <p:cNvPr id="25" name="文本框 24"/>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30731194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4" presetClass="entr" presetSubtype="10" fill="hold" grpId="0" nodeType="afterEffect">
                                  <p:stCondLst>
                                    <p:cond delay="0"/>
                                  </p:stCondLst>
                                  <p:iterate type="lt">
                                    <p:tmPct val="10000"/>
                                  </p:iterate>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childTnLst>
                          </p:cTn>
                        </p:par>
                        <p:par>
                          <p:cTn id="31" fill="hold">
                            <p:stCondLst>
                              <p:cond delay="5050"/>
                            </p:stCondLst>
                            <p:childTnLst>
                              <p:par>
                                <p:cTn id="32" presetID="22" presetClass="entr" presetSubtype="4"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p:bldP spid="21"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2879832033"/>
              </p:ext>
            </p:extLst>
          </p:nvPr>
        </p:nvGraphicFramePr>
        <p:xfrm>
          <a:off x="3477446" y="897399"/>
          <a:ext cx="5237106" cy="5700251"/>
        </p:xfrm>
        <a:graphic>
          <a:graphicData uri="http://schemas.openxmlformats.org/drawingml/2006/chart">
            <c:chart xmlns:c="http://schemas.openxmlformats.org/drawingml/2006/chart" xmlns:r="http://schemas.openxmlformats.org/officeDocument/2006/relationships" r:id="rId4"/>
          </a:graphicData>
        </a:graphic>
      </p:graphicFrame>
      <p:sp>
        <p:nvSpPr>
          <p:cNvPr id="10" name="矩形 9"/>
          <p:cNvSpPr/>
          <p:nvPr/>
        </p:nvSpPr>
        <p:spPr>
          <a:xfrm>
            <a:off x="1335123" y="451832"/>
            <a:ext cx="3549113" cy="646331"/>
          </a:xfrm>
          <a:prstGeom prst="rect">
            <a:avLst/>
          </a:prstGeom>
        </p:spPr>
        <p:txBody>
          <a:bodyPr wrap="none">
            <a:spAutoFit/>
          </a:bodyPr>
          <a:lstStyle/>
          <a:p>
            <a:r>
              <a:rPr lang="en-US" altLang="zh-CN" sz="3600" b="1" dirty="0" smtClean="0">
                <a:solidFill>
                  <a:srgbClr val="FFFFFF"/>
                </a:solidFill>
                <a:latin typeface="+mn-ea"/>
                <a:cs typeface="+mn-ea"/>
              </a:rPr>
              <a:t>Part 1 </a:t>
            </a:r>
            <a:r>
              <a:rPr lang="zh-CN" altLang="en-US" sz="3600" b="1" dirty="0" smtClean="0">
                <a:solidFill>
                  <a:srgbClr val="FFFFFF"/>
                </a:solidFill>
                <a:latin typeface="+mn-ea"/>
                <a:cs typeface="+mn-ea"/>
              </a:rPr>
              <a:t>工作</a:t>
            </a:r>
            <a:r>
              <a:rPr lang="zh-CN" altLang="en-US" sz="3600" b="1" dirty="0">
                <a:solidFill>
                  <a:srgbClr val="FFFFFF"/>
                </a:solidFill>
                <a:latin typeface="+mn-ea"/>
                <a:cs typeface="+mn-ea"/>
              </a:rPr>
              <a:t>回顾</a:t>
            </a:r>
          </a:p>
        </p:txBody>
      </p:sp>
      <p:sp>
        <p:nvSpPr>
          <p:cNvPr id="8" name="椭圆 7"/>
          <p:cNvSpPr/>
          <p:nvPr/>
        </p:nvSpPr>
        <p:spPr>
          <a:xfrm rot="10800000">
            <a:off x="4472537" y="2224443"/>
            <a:ext cx="3246924" cy="3246926"/>
          </a:xfrm>
          <a:prstGeom prst="ellipse">
            <a:avLst/>
          </a:prstGeom>
          <a:gradFill flip="none" rotWithShape="1">
            <a:gsLst>
              <a:gs pos="0">
                <a:schemeClr val="bg1"/>
              </a:gs>
              <a:gs pos="36000">
                <a:schemeClr val="bg1"/>
              </a:gs>
              <a:gs pos="100000">
                <a:schemeClr val="bg1">
                  <a:lumMod val="85000"/>
                </a:schemeClr>
              </a:gs>
            </a:gsLst>
            <a:path path="circle">
              <a:fillToRect r="100000" b="100000"/>
            </a:path>
            <a:tileRect l="-100000" t="-100000"/>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Aft>
                <a:spcPct val="0"/>
              </a:spcAft>
              <a:buClr>
                <a:schemeClr val="folHlink"/>
              </a:buClr>
              <a:buFont typeface="Wingdings" panose="05000000000000000000" pitchFamily="2" charset="2"/>
              <a:buNone/>
            </a:pPr>
            <a:endParaRPr lang="zh-CN" altLang="en-US" sz="2400" b="1">
              <a:solidFill>
                <a:schemeClr val="accent1"/>
              </a:solidFill>
              <a:latin typeface="+mn-ea"/>
              <a:cs typeface="+mn-ea"/>
            </a:endParaRPr>
          </a:p>
        </p:txBody>
      </p:sp>
      <p:cxnSp>
        <p:nvCxnSpPr>
          <p:cNvPr id="13" name="直接连接符 12"/>
          <p:cNvCxnSpPr/>
          <p:nvPr/>
        </p:nvCxnSpPr>
        <p:spPr>
          <a:xfrm flipH="1">
            <a:off x="8687386" y="3463511"/>
            <a:ext cx="1036125" cy="0"/>
          </a:xfrm>
          <a:prstGeom prst="line">
            <a:avLst/>
          </a:prstGeom>
          <a:ln w="254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636616" y="2224443"/>
            <a:ext cx="1794081" cy="1478882"/>
            <a:chOff x="2092580" y="1897363"/>
            <a:chExt cx="2097395" cy="1728907"/>
          </a:xfrm>
        </p:grpSpPr>
        <p:sp>
          <p:nvSpPr>
            <p:cNvPr id="15" name="圆角矩形 14"/>
            <p:cNvSpPr/>
            <p:nvPr/>
          </p:nvSpPr>
          <p:spPr>
            <a:xfrm>
              <a:off x="2197183" y="3057583"/>
              <a:ext cx="1870137" cy="568687"/>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altLang="zh-CN" sz="2400" b="1" dirty="0" smtClean="0">
                  <a:solidFill>
                    <a:srgbClr val="87B0C7"/>
                  </a:solidFill>
                  <a:latin typeface="Calibri"/>
                  <a:cs typeface="+mn-ea"/>
                </a:rPr>
                <a:t>2017</a:t>
              </a:r>
              <a:endParaRPr lang="zh-CN" altLang="en-US" sz="2400" b="1" dirty="0">
                <a:solidFill>
                  <a:srgbClr val="87B0C7"/>
                </a:solidFill>
                <a:latin typeface="Calibri"/>
                <a:cs typeface="+mn-ea"/>
              </a:endParaRPr>
            </a:p>
          </p:txBody>
        </p:sp>
        <p:sp>
          <p:nvSpPr>
            <p:cNvPr id="16" name="文本框 15"/>
            <p:cNvSpPr txBox="1"/>
            <p:nvPr/>
          </p:nvSpPr>
          <p:spPr>
            <a:xfrm>
              <a:off x="2092580" y="1897363"/>
              <a:ext cx="2097395" cy="1403261"/>
            </a:xfrm>
            <a:prstGeom prst="rect">
              <a:avLst/>
            </a:prstGeom>
            <a:noFill/>
          </p:spPr>
          <p:txBody>
            <a:bodyPr wrap="none" rtlCol="0">
              <a:spAutoFit/>
            </a:bodyPr>
            <a:lstStyle/>
            <a:p>
              <a:pPr defTabSz="685783"/>
              <a:r>
                <a:rPr lang="en-US" altLang="zh-CN" sz="7200" b="1" dirty="0" smtClean="0">
                  <a:solidFill>
                    <a:schemeClr val="bg1"/>
                  </a:solidFill>
                  <a:latin typeface="Calibri"/>
                  <a:cs typeface="+mn-ea"/>
                </a:rPr>
                <a:t>60%</a:t>
              </a:r>
              <a:endParaRPr lang="zh-CN" altLang="en-US" sz="7200" b="1" dirty="0">
                <a:solidFill>
                  <a:schemeClr val="bg1"/>
                </a:solidFill>
                <a:latin typeface="Calibri"/>
                <a:cs typeface="+mn-ea"/>
              </a:endParaRPr>
            </a:p>
          </p:txBody>
        </p:sp>
      </p:grpSp>
      <p:sp>
        <p:nvSpPr>
          <p:cNvPr id="17" name="矩形 16"/>
          <p:cNvSpPr/>
          <p:nvPr/>
        </p:nvSpPr>
        <p:spPr>
          <a:xfrm>
            <a:off x="9276951" y="3859106"/>
            <a:ext cx="2915049" cy="1052596"/>
          </a:xfrm>
          <a:prstGeom prst="rect">
            <a:avLst/>
          </a:prstGeom>
        </p:spPr>
        <p:txBody>
          <a:bodyPr wrap="square">
            <a:spAutoFit/>
          </a:bodyPr>
          <a:lstStyle/>
          <a:p>
            <a:pPr defTabSz="685783">
              <a:lnSpc>
                <a:spcPct val="130000"/>
              </a:lnSpc>
            </a:pPr>
            <a:r>
              <a:rPr lang="zh-CN" altLang="en-US" sz="1600" dirty="0">
                <a:solidFill>
                  <a:schemeClr val="bg1"/>
                </a:solidFill>
                <a:latin typeface="+mn-ea"/>
                <a:cs typeface="+mn-ea"/>
              </a:rPr>
              <a:t>点击此处添加文本信息。标题数字等都可以通过点击和重新输入进行</a:t>
            </a:r>
            <a:r>
              <a:rPr lang="zh-CN" altLang="en-US" sz="1600" dirty="0" smtClean="0">
                <a:solidFill>
                  <a:schemeClr val="bg1"/>
                </a:solidFill>
                <a:latin typeface="+mn-ea"/>
                <a:cs typeface="+mn-ea"/>
              </a:rPr>
              <a:t>更改。</a:t>
            </a:r>
            <a:endParaRPr lang="zh-CN" altLang="en-US" sz="1600" dirty="0">
              <a:solidFill>
                <a:schemeClr val="bg1"/>
              </a:solidFill>
              <a:latin typeface="+mn-ea"/>
              <a:cs typeface="+mn-ea"/>
            </a:endParaRPr>
          </a:p>
        </p:txBody>
      </p:sp>
      <p:cxnSp>
        <p:nvCxnSpPr>
          <p:cNvPr id="18" name="直接连接符 17"/>
          <p:cNvCxnSpPr/>
          <p:nvPr/>
        </p:nvCxnSpPr>
        <p:spPr>
          <a:xfrm>
            <a:off x="3135999" y="3461661"/>
            <a:ext cx="1036125" cy="0"/>
          </a:xfrm>
          <a:prstGeom prst="line">
            <a:avLst/>
          </a:prstGeom>
          <a:ln w="25400">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413385" y="2222593"/>
            <a:ext cx="1794080" cy="1478882"/>
            <a:chOff x="2092580" y="1897363"/>
            <a:chExt cx="2097394" cy="1728907"/>
          </a:xfrm>
        </p:grpSpPr>
        <p:sp>
          <p:nvSpPr>
            <p:cNvPr id="20" name="圆角矩形 19"/>
            <p:cNvSpPr/>
            <p:nvPr/>
          </p:nvSpPr>
          <p:spPr>
            <a:xfrm>
              <a:off x="2197183" y="3057583"/>
              <a:ext cx="1870137" cy="568687"/>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altLang="zh-CN" sz="2400" b="1" dirty="0" smtClean="0">
                  <a:solidFill>
                    <a:srgbClr val="87B0C7"/>
                  </a:solidFill>
                  <a:latin typeface="Calibri"/>
                  <a:cs typeface="+mn-ea"/>
                </a:rPr>
                <a:t>2016</a:t>
              </a:r>
              <a:endParaRPr lang="zh-CN" altLang="en-US" sz="2400" b="1" dirty="0">
                <a:solidFill>
                  <a:srgbClr val="87B0C7"/>
                </a:solidFill>
                <a:latin typeface="Calibri"/>
                <a:cs typeface="+mn-ea"/>
              </a:endParaRPr>
            </a:p>
          </p:txBody>
        </p:sp>
        <p:sp>
          <p:nvSpPr>
            <p:cNvPr id="21" name="文本框 20"/>
            <p:cNvSpPr txBox="1"/>
            <p:nvPr/>
          </p:nvSpPr>
          <p:spPr>
            <a:xfrm>
              <a:off x="2092580" y="1897363"/>
              <a:ext cx="2097394" cy="1403261"/>
            </a:xfrm>
            <a:prstGeom prst="rect">
              <a:avLst/>
            </a:prstGeom>
            <a:noFill/>
          </p:spPr>
          <p:txBody>
            <a:bodyPr wrap="none" rtlCol="0">
              <a:spAutoFit/>
            </a:bodyPr>
            <a:lstStyle/>
            <a:p>
              <a:pPr defTabSz="685783"/>
              <a:r>
                <a:rPr lang="en-US" altLang="zh-CN" sz="7200" b="1" dirty="0" smtClean="0">
                  <a:solidFill>
                    <a:schemeClr val="bg1"/>
                  </a:solidFill>
                  <a:latin typeface="Calibri"/>
                  <a:cs typeface="+mn-ea"/>
                </a:rPr>
                <a:t>80%</a:t>
              </a:r>
              <a:endParaRPr lang="zh-CN" altLang="en-US" sz="7200" b="1" dirty="0">
                <a:solidFill>
                  <a:schemeClr val="bg1"/>
                </a:solidFill>
                <a:latin typeface="Calibri"/>
                <a:cs typeface="+mn-ea"/>
              </a:endParaRPr>
            </a:p>
          </p:txBody>
        </p:sp>
      </p:grpSp>
      <p:sp>
        <p:nvSpPr>
          <p:cNvPr id="22" name="矩形 21"/>
          <p:cNvSpPr/>
          <p:nvPr/>
        </p:nvSpPr>
        <p:spPr>
          <a:xfrm>
            <a:off x="1115616" y="3857256"/>
            <a:ext cx="2781687" cy="1052596"/>
          </a:xfrm>
          <a:prstGeom prst="rect">
            <a:avLst/>
          </a:prstGeom>
        </p:spPr>
        <p:txBody>
          <a:bodyPr wrap="square">
            <a:spAutoFit/>
          </a:bodyPr>
          <a:lstStyle/>
          <a:p>
            <a:pPr defTabSz="685783">
              <a:lnSpc>
                <a:spcPct val="130000"/>
              </a:lnSpc>
            </a:pPr>
            <a:r>
              <a:rPr lang="zh-CN" altLang="en-US" sz="1600" dirty="0">
                <a:solidFill>
                  <a:schemeClr val="bg1"/>
                </a:solidFill>
                <a:latin typeface="+mn-ea"/>
                <a:cs typeface="+mn-ea"/>
              </a:rPr>
              <a:t>点击此处添加文本信息。标题数字等都可以通过点击和重新输入进行</a:t>
            </a:r>
            <a:r>
              <a:rPr lang="zh-CN" altLang="en-US" sz="1600" dirty="0" smtClean="0">
                <a:solidFill>
                  <a:schemeClr val="bg1"/>
                </a:solidFill>
                <a:latin typeface="+mn-ea"/>
                <a:cs typeface="+mn-ea"/>
              </a:rPr>
              <a:t>更改。</a:t>
            </a:r>
            <a:endParaRPr lang="zh-CN" altLang="en-US" sz="1600" dirty="0">
              <a:solidFill>
                <a:schemeClr val="bg1"/>
              </a:solidFill>
              <a:latin typeface="+mn-ea"/>
              <a:cs typeface="+mn-ea"/>
            </a:endParaRPr>
          </a:p>
        </p:txBody>
      </p:sp>
      <p:sp>
        <p:nvSpPr>
          <p:cNvPr id="6" name="灯片编号占位符 5"/>
          <p:cNvSpPr>
            <a:spLocks noGrp="1"/>
          </p:cNvSpPr>
          <p:nvPr>
            <p:ph type="sldNum" sz="quarter" idx="4"/>
          </p:nvPr>
        </p:nvSpPr>
        <p:spPr/>
        <p:txBody>
          <a:bodyPr/>
          <a:lstStyle/>
          <a:p>
            <a:fld id="{D2E042B1-D278-4E51-A271-6D683C342161}" type="slidenum">
              <a:rPr lang="zh-CN" altLang="en-US" smtClean="0">
                <a:cs typeface="+mn-ea"/>
              </a:rPr>
              <a:pPr/>
              <a:t>9</a:t>
            </a:fld>
            <a:endParaRPr lang="zh-CN" altLang="en-US">
              <a:cs typeface="+mn-ea"/>
            </a:endParaRPr>
          </a:p>
        </p:txBody>
      </p:sp>
      <p:sp>
        <p:nvSpPr>
          <p:cNvPr id="23" name="文本框 22"/>
          <p:cNvSpPr txBox="1"/>
          <p:nvPr/>
        </p:nvSpPr>
        <p:spPr>
          <a:xfrm>
            <a:off x="12192000" y="9372600"/>
            <a:ext cx="877163" cy="369332"/>
          </a:xfrm>
          <a:prstGeom prst="rect">
            <a:avLst/>
          </a:prstGeom>
          <a:noFill/>
        </p:spPr>
        <p:txBody>
          <a:bodyPr wrap="none" rtlCol="0">
            <a:spAutoFit/>
          </a:bodyPr>
          <a:lstStyle/>
          <a:p>
            <a:r>
              <a:rPr lang="zh-CN" altLang="en-US" dirty="0" smtClean="0"/>
              <a:t>延时符</a:t>
            </a:r>
            <a:endParaRPr lang="zh-CN" altLang="en-US" dirty="0"/>
          </a:p>
        </p:txBody>
      </p:sp>
    </p:spTree>
    <p:extLst>
      <p:ext uri="{BB962C8B-B14F-4D97-AF65-F5344CB8AC3E}">
        <p14:creationId xmlns:p14="http://schemas.microsoft.com/office/powerpoint/2010/main" val="17598606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childTnLst>
                          </p:cTn>
                        </p:par>
                        <p:par>
                          <p:cTn id="14" fill="hold">
                            <p:stCondLst>
                              <p:cond delay="2500"/>
                            </p:stCondLst>
                            <p:childTnLst>
                              <p:par>
                                <p:cTn id="15" presetID="22" presetClass="entr" presetSubtype="2"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right)">
                                      <p:cBhvr>
                                        <p:cTn id="17" dur="500"/>
                                        <p:tgtEl>
                                          <p:spTgt spid="18"/>
                                        </p:tgtEl>
                                      </p:cBhvr>
                                    </p:animEffect>
                                  </p:childTnLst>
                                </p:cTn>
                              </p:par>
                              <p:par>
                                <p:cTn id="18" presetID="22" presetClass="entr" presetSubtype="8"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3000"/>
                            </p:stCondLst>
                            <p:childTnLst>
                              <p:par>
                                <p:cTn id="22" presetID="2" presetClass="entr" presetSubtype="4"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14" presetClass="entr" presetSubtype="10" fill="hold" grpId="0" nodeType="afterEffect">
                                  <p:stCondLst>
                                    <p:cond delay="0"/>
                                  </p:stCondLst>
                                  <p:iterate type="lt">
                                    <p:tmPct val="10000"/>
                                  </p:iterate>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par>
                                <p:cTn id="34" presetID="14" presetClass="entr" presetSubtype="1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par>
                          <p:cTn id="37" fill="hold">
                            <p:stCondLst>
                              <p:cond delay="5600"/>
                            </p:stCondLst>
                            <p:childTnLst>
                              <p:par>
                                <p:cTn id="38" presetID="2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8" grpId="0" animBg="1"/>
      <p:bldP spid="17"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Temp">
      <a:majorFont>
        <a:latin typeface="方正姚体"/>
        <a:ea typeface="微软雅黑"/>
        <a:cs typeface=""/>
      </a:majorFont>
      <a:minorFont>
        <a:latin typeface="方正姚体"/>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2700000" scaled="1"/>
          <a:tileRect/>
        </a:gradFill>
        <a:effectLst>
          <a:outerShdw blurRad="50800" dist="38100" dir="2700000" algn="tl"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0.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11.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2.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3.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4.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5.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6.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7.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8.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ppt/theme/themeOverride9.xml><?xml version="1.0" encoding="utf-8"?>
<a:themeOverride xmlns:a="http://schemas.openxmlformats.org/drawingml/2006/main">
  <a:clrScheme name="Office 主题">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themeOverride>
</file>

<file path=docProps/app.xml><?xml version="1.0" encoding="utf-8"?>
<Properties xmlns="http://schemas.openxmlformats.org/officeDocument/2006/extended-properties" xmlns:vt="http://schemas.openxmlformats.org/officeDocument/2006/docPropsVTypes">
  <Template/>
  <TotalTime>602</TotalTime>
  <Words>4961</Words>
  <Application>Microsoft Office PowerPoint</Application>
  <PresentationFormat>自定义</PresentationFormat>
  <Paragraphs>501</Paragraphs>
  <Slides>42</Slides>
  <Notes>41</Notes>
  <HiddenSlides>0</HiddenSlides>
  <MMClips>0</MMClips>
  <ScaleCrop>false</ScaleCrop>
  <HeadingPairs>
    <vt:vector size="4" baseType="variant">
      <vt:variant>
        <vt:lpstr>主题</vt:lpstr>
      </vt:variant>
      <vt:variant>
        <vt:i4>3</vt:i4>
      </vt:variant>
      <vt:variant>
        <vt:lpstr>幻灯片标题</vt:lpstr>
      </vt:variant>
      <vt:variant>
        <vt:i4>42</vt:i4>
      </vt:variant>
    </vt:vector>
  </HeadingPairs>
  <TitlesOfParts>
    <vt:vector size="45" baseType="lpstr">
      <vt:lpstr>第一PPT，www.1ppt.com</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白色小花</dc:title>
  <dc:creator>第一PPT</dc:creator>
  <cp:keywords>www.1ppt.com</cp:keywords>
  <dc:description>www.1ppt.com</dc:description>
  <cp:lastModifiedBy>Windows User</cp:lastModifiedBy>
  <cp:revision>134</cp:revision>
  <dcterms:created xsi:type="dcterms:W3CDTF">2015-08-18T02:51:41Z</dcterms:created>
  <dcterms:modified xsi:type="dcterms:W3CDTF">2018-04-23T12:18:57Z</dcterms:modified>
</cp:coreProperties>
</file>