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40"/>
  </p:notesMasterIdLst>
  <p:handoutMasterIdLst>
    <p:handoutMasterId r:id="rId41"/>
  </p:handoutMasterIdLst>
  <p:sldIdLst>
    <p:sldId id="256" r:id="rId3"/>
    <p:sldId id="257" r:id="rId4"/>
    <p:sldId id="260" r:id="rId5"/>
    <p:sldId id="289" r:id="rId6"/>
    <p:sldId id="288" r:id="rId7"/>
    <p:sldId id="271" r:id="rId8"/>
    <p:sldId id="290" r:id="rId9"/>
    <p:sldId id="283" r:id="rId10"/>
    <p:sldId id="291" r:id="rId11"/>
    <p:sldId id="292" r:id="rId12"/>
    <p:sldId id="294" r:id="rId13"/>
    <p:sldId id="293" r:id="rId14"/>
    <p:sldId id="295" r:id="rId15"/>
    <p:sldId id="284" r:id="rId16"/>
    <p:sldId id="296" r:id="rId17"/>
    <p:sldId id="297" r:id="rId18"/>
    <p:sldId id="298" r:id="rId19"/>
    <p:sldId id="299" r:id="rId20"/>
    <p:sldId id="285" r:id="rId21"/>
    <p:sldId id="300" r:id="rId22"/>
    <p:sldId id="301" r:id="rId23"/>
    <p:sldId id="302" r:id="rId24"/>
    <p:sldId id="303" r:id="rId25"/>
    <p:sldId id="286" r:id="rId26"/>
    <p:sldId id="263" r:id="rId27"/>
    <p:sldId id="264" r:id="rId28"/>
    <p:sldId id="259" r:id="rId29"/>
    <p:sldId id="265" r:id="rId30"/>
    <p:sldId id="266" r:id="rId31"/>
    <p:sldId id="261" r:id="rId32"/>
    <p:sldId id="267" r:id="rId33"/>
    <p:sldId id="268" r:id="rId34"/>
    <p:sldId id="262" r:id="rId35"/>
    <p:sldId id="269" r:id="rId36"/>
    <p:sldId id="270" r:id="rId37"/>
    <p:sldId id="272" r:id="rId38"/>
    <p:sldId id="304" r:id="rId39"/>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fontAlgn="base">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fontAlgn="base">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fontAlgn="base">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fontAlgn="base">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7877F"/>
    <a:srgbClr val="595959"/>
    <a:srgbClr val="6B6E51"/>
    <a:srgbClr val="EEF0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2" autoAdjust="0"/>
    <p:restoredTop sz="94660" autoAdjust="0"/>
  </p:normalViewPr>
  <p:slideViewPr>
    <p:cSldViewPr snapToGrid="0" showGuides="1">
      <p:cViewPr varScale="1">
        <p:scale>
          <a:sx n="60" d="100"/>
          <a:sy n="60" d="100"/>
        </p:scale>
        <p:origin x="-108" y="-1488"/>
      </p:cViewPr>
      <p:guideLst>
        <p:guide orient="horz" pos="2160"/>
        <p:guide pos="2880"/>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85" d="100"/>
          <a:sy n="85" d="100"/>
        </p:scale>
        <p:origin x="-942" y="-84"/>
      </p:cViewPr>
      <p:guideLst>
        <p:guide orient="horz" pos="2880"/>
        <p:guide pos="2160"/>
      </p:guideLst>
    </p:cSldViewPr>
  </p:notes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defRPr sz="1200" noProof="1"/>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fontAlgn="auto">
              <a:defRPr sz="1200" noProof="1" smtClean="0">
                <a:latin typeface="+mn-lt"/>
                <a:ea typeface="+mn-ea"/>
              </a:defRPr>
            </a:lvl1pPr>
          </a:lstStyle>
          <a:p>
            <a:fld id="{0F9B84EA-7D68-4D60-9CB1-D50884785D1C}" type="datetimeFigureOut">
              <a:rPr lang="zh-CN" altLang="en-US"/>
              <a:pPr/>
              <a:t>2019/3/28</a:t>
            </a:fld>
            <a:endParaRPr lang="zh-CN" altLang="en-US">
              <a:latin typeface="等线" panose="02010600030101010101" pitchFamily="2" charset="-122"/>
              <a:ea typeface="等线" panose="02010600030101010101" pitchFamily="2"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fontAlgn="auto">
              <a:defRPr sz="1200" noProof="1"/>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fontAlgn="auto">
              <a:defRPr sz="1200" noProof="1" smtClean="0">
                <a:latin typeface="+mn-lt"/>
                <a:ea typeface="+mn-ea"/>
              </a:defRPr>
            </a:lvl1pPr>
          </a:lstStyle>
          <a:p>
            <a:fld id="{AB45178D-592E-40A1-9EEC-A5310F41F2AF}" type="slidenum">
              <a:rPr lang="zh-CN" altLang="en-US"/>
              <a:pPr/>
              <a:t>‹#›</a:t>
            </a:fld>
            <a:endParaRPr lang="zh-CN" altLang="en-US">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0561706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defRPr sz="1200" noProof="1"/>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defRPr sz="1200" noProof="1" smtClean="0">
                <a:latin typeface="+mn-lt"/>
                <a:ea typeface="+mn-ea"/>
              </a:defRPr>
            </a:lvl1pPr>
          </a:lstStyle>
          <a:p>
            <a:fld id="{D2A48B96-639E-45A3-A0BA-2464DFDB1FAA}" type="datetimeFigureOut">
              <a:rPr lang="zh-CN" altLang="en-US"/>
              <a:pPr/>
              <a:t>2019/3/28</a:t>
            </a:fld>
            <a:endParaRPr lang="zh-CN" altLang="en-US">
              <a:latin typeface="等线" panose="02010600030101010101" pitchFamily="2" charset="-122"/>
              <a:ea typeface="等线" panose="02010600030101010101" pitchFamily="2" charset="-122"/>
            </a:endParaRPr>
          </a:p>
        </p:txBody>
      </p:sp>
      <p:sp>
        <p:nvSpPr>
          <p:cNvPr id="6148" name="幻灯片图像占位符 3"/>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6149"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defRPr sz="1200" noProof="1"/>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defRPr sz="1200" noProof="1" smtClean="0">
                <a:latin typeface="+mn-lt"/>
                <a:ea typeface="+mn-ea"/>
              </a:defRPr>
            </a:lvl1pPr>
          </a:lstStyle>
          <a:p>
            <a:fld id="{169C784E-5E38-44C6-A71A-64E3A58B86A1}" type="slidenum">
              <a:rPr lang="zh-CN" altLang="en-US"/>
              <a:pPr/>
              <a:t>‹#›</a:t>
            </a:fld>
            <a:endParaRPr lang="zh-CN" altLang="en-US">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785166219"/>
      </p:ext>
    </p:extLst>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p:cNvSpPr>
            <a:spLocks noGrp="1"/>
          </p:cNvSpPr>
          <p:nvPr>
            <p:ph type="dt" sz="half" idx="10"/>
          </p:nvPr>
        </p:nvSpPr>
        <p:spPr/>
        <p:txBody>
          <a:bodyPr/>
          <a:lstStyle>
            <a:lvl1pPr>
              <a:defRPr/>
            </a:lvl1pPr>
          </a:lstStyle>
          <a:p>
            <a:fld id="{FB15F08A-8947-4551-AAD5-ADDD5C52051A}" type="datetimeFigureOut">
              <a:rPr lang="zh-CN" altLang="en-US"/>
              <a:pPr/>
              <a:t>2019/3/28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D8600FA4-FD1E-4949-8D8B-347E77C1B3D5}" type="slidenum">
              <a:rPr lang="zh-CN" altLang="en-US"/>
              <a:pPr/>
              <a:t>‹#›</a:t>
            </a:fld>
            <a:endParaRPr lang="zh-CN" altLang="en-US"/>
          </a:p>
        </p:txBody>
      </p:sp>
    </p:spTree>
    <p:extLst>
      <p:ext uri="{BB962C8B-B14F-4D97-AF65-F5344CB8AC3E}">
        <p14:creationId xmlns:p14="http://schemas.microsoft.com/office/powerpoint/2010/main" val="4221678201"/>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a:lvl1pPr>
          </a:lstStyle>
          <a:p>
            <a:fld id="{FB15F08A-8947-4551-AAD5-ADDD5C52051A}" type="datetimeFigureOut">
              <a:rPr lang="zh-CN" altLang="en-US"/>
              <a:pPr/>
              <a:t>2019/3/28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1FB5E67D-27D5-4B29-B0D2-9ACF7A076A6F}" type="slidenum">
              <a:rPr lang="zh-CN" altLang="en-US"/>
              <a:pPr/>
              <a:t>‹#›</a:t>
            </a:fld>
            <a:endParaRPr lang="zh-CN" altLang="en-US"/>
          </a:p>
        </p:txBody>
      </p:sp>
    </p:spTree>
    <p:extLst>
      <p:ext uri="{BB962C8B-B14F-4D97-AF65-F5344CB8AC3E}">
        <p14:creationId xmlns:p14="http://schemas.microsoft.com/office/powerpoint/2010/main" val="2187222301"/>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a:lvl1pPr>
          </a:lstStyle>
          <a:p>
            <a:fld id="{FB15F08A-8947-4551-AAD5-ADDD5C52051A}" type="datetimeFigureOut">
              <a:rPr lang="zh-CN" altLang="en-US"/>
              <a:pPr/>
              <a:t>2019/3/28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EE04DEFC-05D1-4A2E-97DB-2992543D1C5F}" type="slidenum">
              <a:rPr lang="zh-CN" altLang="en-US"/>
              <a:pPr/>
              <a:t>‹#›</a:t>
            </a:fld>
            <a:endParaRPr lang="zh-CN" altLang="en-US"/>
          </a:p>
        </p:txBody>
      </p:sp>
    </p:spTree>
    <p:extLst>
      <p:ext uri="{BB962C8B-B14F-4D97-AF65-F5344CB8AC3E}">
        <p14:creationId xmlns:p14="http://schemas.microsoft.com/office/powerpoint/2010/main" val="2811332184"/>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96675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256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967956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86925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68994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6461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731633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84045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hasCustomPrompt="1"/>
          </p:nvPr>
        </p:nvSpPr>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a:lvl1pPr>
          </a:lstStyle>
          <a:p>
            <a:fld id="{FB15F08A-8947-4551-AAD5-ADDD5C52051A}" type="datetimeFigureOut">
              <a:rPr lang="zh-CN" altLang="en-US"/>
              <a:pPr/>
              <a:t>2019/3/28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C9CBE66B-85F0-48CE-9E6D-4BE2203E60BC}" type="slidenum">
              <a:rPr lang="zh-CN" altLang="en-US"/>
              <a:pPr/>
              <a:t>‹#›</a:t>
            </a:fld>
            <a:endParaRPr lang="zh-CN" altLang="en-US"/>
          </a:p>
        </p:txBody>
      </p:sp>
    </p:spTree>
    <p:extLst>
      <p:ext uri="{BB962C8B-B14F-4D97-AF65-F5344CB8AC3E}">
        <p14:creationId xmlns:p14="http://schemas.microsoft.com/office/powerpoint/2010/main" val="1566781732"/>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798844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955329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75202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编辑母版文本样式</a:t>
            </a:r>
          </a:p>
        </p:txBody>
      </p:sp>
      <p:sp>
        <p:nvSpPr>
          <p:cNvPr id="4" name="日期占位符 3"/>
          <p:cNvSpPr>
            <a:spLocks noGrp="1"/>
          </p:cNvSpPr>
          <p:nvPr>
            <p:ph type="dt" sz="half" idx="10"/>
          </p:nvPr>
        </p:nvSpPr>
        <p:spPr/>
        <p:txBody>
          <a:bodyPr/>
          <a:lstStyle>
            <a:lvl1pPr>
              <a:defRPr/>
            </a:lvl1pPr>
          </a:lstStyle>
          <a:p>
            <a:fld id="{FB15F08A-8947-4551-AAD5-ADDD5C52051A}" type="datetimeFigureOut">
              <a:rPr lang="zh-CN" altLang="en-US"/>
              <a:pPr/>
              <a:t>2019/3/28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27ACC66F-07D5-4FE9-888A-B0652D560ADA}" type="slidenum">
              <a:rPr lang="zh-CN" altLang="en-US"/>
              <a:pPr/>
              <a:t>‹#›</a:t>
            </a:fld>
            <a:endParaRPr lang="zh-CN" altLang="en-US"/>
          </a:p>
        </p:txBody>
      </p:sp>
    </p:spTree>
    <p:extLst>
      <p:ext uri="{BB962C8B-B14F-4D97-AF65-F5344CB8AC3E}">
        <p14:creationId xmlns:p14="http://schemas.microsoft.com/office/powerpoint/2010/main" val="1950523644"/>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p:cNvSpPr>
            <a:spLocks noGrp="1"/>
          </p:cNvSpPr>
          <p:nvPr>
            <p:ph type="dt" sz="half" idx="10"/>
          </p:nvPr>
        </p:nvSpPr>
        <p:spPr/>
        <p:txBody>
          <a:bodyPr/>
          <a:lstStyle>
            <a:lvl1pPr>
              <a:defRPr/>
            </a:lvl1pPr>
          </a:lstStyle>
          <a:p>
            <a:fld id="{FB15F08A-8947-4551-AAD5-ADDD5C52051A}" type="datetimeFigureOut">
              <a:rPr lang="zh-CN" altLang="en-US"/>
              <a:pPr/>
              <a:t>2019/3/28</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48783E84-C8A3-4EAB-AC68-5E9C88C1C486}" type="slidenum">
              <a:rPr lang="zh-CN" altLang="en-US"/>
              <a:pPr/>
              <a:t>‹#›</a:t>
            </a:fld>
            <a:endParaRPr lang="zh-CN" altLang="en-US"/>
          </a:p>
        </p:txBody>
      </p:sp>
    </p:spTree>
    <p:extLst>
      <p:ext uri="{BB962C8B-B14F-4D97-AF65-F5344CB8AC3E}">
        <p14:creationId xmlns:p14="http://schemas.microsoft.com/office/powerpoint/2010/main" val="750271035"/>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p:cNvSpPr>
            <a:spLocks noGrp="1"/>
          </p:cNvSpPr>
          <p:nvPr>
            <p:ph type="dt" sz="half" idx="10"/>
          </p:nvPr>
        </p:nvSpPr>
        <p:spPr/>
        <p:txBody>
          <a:bodyPr/>
          <a:lstStyle>
            <a:lvl1pPr>
              <a:defRPr/>
            </a:lvl1pPr>
          </a:lstStyle>
          <a:p>
            <a:fld id="{FB15F08A-8947-4551-AAD5-ADDD5C52051A}" type="datetimeFigureOut">
              <a:rPr lang="zh-CN" altLang="en-US"/>
              <a:pPr/>
              <a:t>2019/3/28</a:t>
            </a:fld>
            <a:endParaRPr lang="zh-CN" altLang="en-US"/>
          </a:p>
        </p:txBody>
      </p:sp>
      <p:sp>
        <p:nvSpPr>
          <p:cNvPr id="8" name="页脚占位符 4"/>
          <p:cNvSpPr>
            <a:spLocks noGrp="1"/>
          </p:cNvSpPr>
          <p:nvPr>
            <p:ph type="ftr" sz="quarter" idx="11"/>
          </p:nvPr>
        </p:nvSpPr>
        <p:spPr/>
        <p:txBody>
          <a:bodyPr/>
          <a:lstStyle>
            <a:lvl1pPr>
              <a:defRPr/>
            </a:lvl1pPr>
          </a:lstStyle>
          <a:p>
            <a:endParaRPr lang="zh-CN" altLang="en-US"/>
          </a:p>
        </p:txBody>
      </p:sp>
      <p:sp>
        <p:nvSpPr>
          <p:cNvPr id="9" name="灯片编号占位符 5"/>
          <p:cNvSpPr>
            <a:spLocks noGrp="1"/>
          </p:cNvSpPr>
          <p:nvPr>
            <p:ph type="sldNum" sz="quarter" idx="12"/>
          </p:nvPr>
        </p:nvSpPr>
        <p:spPr/>
        <p:txBody>
          <a:bodyPr/>
          <a:lstStyle>
            <a:lvl1pPr>
              <a:defRPr/>
            </a:lvl1pPr>
          </a:lstStyle>
          <a:p>
            <a:fld id="{72F87877-8439-46B1-B587-E687A5BEA4D5}" type="slidenum">
              <a:rPr lang="zh-CN" altLang="en-US"/>
              <a:pPr/>
              <a:t>‹#›</a:t>
            </a:fld>
            <a:endParaRPr lang="zh-CN" altLang="en-US"/>
          </a:p>
        </p:txBody>
      </p:sp>
      <p:sp>
        <p:nvSpPr>
          <p:cNvPr id="11" name="矩形 10"/>
          <p:cNvSpPr/>
          <p:nvPr userDrawn="1"/>
        </p:nvSpPr>
        <p:spPr>
          <a:xfrm>
            <a:off x="9100364" y="6403257"/>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fontAlgn="auto">
              <a:spcBef>
                <a:spcPts val="0"/>
              </a:spcBef>
              <a:spcAft>
                <a:spcPts val="0"/>
              </a:spcAft>
            </a:pPr>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491280929"/>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p:cNvSpPr>
            <a:spLocks noGrp="1"/>
          </p:cNvSpPr>
          <p:nvPr>
            <p:ph type="dt" sz="half" idx="10"/>
          </p:nvPr>
        </p:nvSpPr>
        <p:spPr/>
        <p:txBody>
          <a:bodyPr/>
          <a:lstStyle>
            <a:lvl1pPr>
              <a:defRPr/>
            </a:lvl1pPr>
          </a:lstStyle>
          <a:p>
            <a:fld id="{FB15F08A-8947-4551-AAD5-ADDD5C52051A}" type="datetimeFigureOut">
              <a:rPr lang="zh-CN" altLang="en-US"/>
              <a:pPr/>
              <a:t>2019/3/28</a:t>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8F6FBD81-5F9C-4E98-B8F1-5656261D6853}" type="slidenum">
              <a:rPr lang="zh-CN" altLang="en-US"/>
              <a:pPr/>
              <a:t>‹#›</a:t>
            </a:fld>
            <a:endParaRPr lang="zh-CN" altLang="en-US"/>
          </a:p>
        </p:txBody>
      </p:sp>
    </p:spTree>
    <p:extLst>
      <p:ext uri="{BB962C8B-B14F-4D97-AF65-F5344CB8AC3E}">
        <p14:creationId xmlns:p14="http://schemas.microsoft.com/office/powerpoint/2010/main" val="1015059216"/>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4"/>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p:cNvSpPr>
            <a:spLocks noGrp="1"/>
          </p:cNvSpPr>
          <p:nvPr>
            <p:ph type="dt" sz="half" idx="10"/>
          </p:nvPr>
        </p:nvSpPr>
        <p:spPr/>
        <p:txBody>
          <a:bodyPr/>
          <a:lstStyle>
            <a:lvl1pPr>
              <a:defRPr/>
            </a:lvl1pPr>
          </a:lstStyle>
          <a:p>
            <a:fld id="{FB15F08A-8947-4551-AAD5-ADDD5C52051A}" type="datetimeFigureOut">
              <a:rPr lang="zh-CN" altLang="en-US"/>
              <a:pPr/>
              <a:t>2019/3/28</a:t>
            </a:fld>
            <a:endParaRPr lang="zh-CN" altLang="en-US"/>
          </a:p>
        </p:txBody>
      </p:sp>
      <p:sp>
        <p:nvSpPr>
          <p:cNvPr id="4" name="页脚占位符 2"/>
          <p:cNvSpPr>
            <a:spLocks noGrp="1"/>
          </p:cNvSpPr>
          <p:nvPr>
            <p:ph type="ftr" sz="quarter" idx="11"/>
          </p:nvPr>
        </p:nvSpPr>
        <p:spPr/>
        <p:txBody>
          <a:bodyPr/>
          <a:lstStyle>
            <a:lvl1pPr>
              <a:defRPr/>
            </a:lvl1pPr>
          </a:lstStyle>
          <a:p>
            <a:endParaRPr lang="zh-CN" altLang="en-US"/>
          </a:p>
        </p:txBody>
      </p:sp>
      <p:sp>
        <p:nvSpPr>
          <p:cNvPr id="5" name="灯片编号占位符 3"/>
          <p:cNvSpPr>
            <a:spLocks noGrp="1"/>
          </p:cNvSpPr>
          <p:nvPr>
            <p:ph type="sldNum" sz="quarter" idx="12"/>
          </p:nvPr>
        </p:nvSpPr>
        <p:spPr/>
        <p:txBody>
          <a:bodyPr/>
          <a:lstStyle>
            <a:lvl1pPr>
              <a:defRPr/>
            </a:lvl1pPr>
          </a:lstStyle>
          <a:p>
            <a:fld id="{65A2C169-45F0-4448-8EEC-D4ADB13B2431}" type="slidenum">
              <a:rPr lang="zh-CN" altLang="en-US"/>
              <a:pPr/>
              <a:t>‹#›</a:t>
            </a:fld>
            <a:endParaRPr lang="zh-CN" altLang="en-US"/>
          </a:p>
        </p:txBody>
      </p:sp>
    </p:spTree>
    <p:extLst>
      <p:ext uri="{BB962C8B-B14F-4D97-AF65-F5344CB8AC3E}">
        <p14:creationId xmlns:p14="http://schemas.microsoft.com/office/powerpoint/2010/main" val="61899135"/>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编辑母版文本样式</a:t>
            </a:r>
          </a:p>
        </p:txBody>
      </p:sp>
      <p:sp>
        <p:nvSpPr>
          <p:cNvPr id="5" name="日期占位符 3"/>
          <p:cNvSpPr>
            <a:spLocks noGrp="1"/>
          </p:cNvSpPr>
          <p:nvPr>
            <p:ph type="dt" sz="half" idx="10"/>
          </p:nvPr>
        </p:nvSpPr>
        <p:spPr/>
        <p:txBody>
          <a:bodyPr/>
          <a:lstStyle>
            <a:lvl1pPr>
              <a:defRPr/>
            </a:lvl1pPr>
          </a:lstStyle>
          <a:p>
            <a:fld id="{FB15F08A-8947-4551-AAD5-ADDD5C52051A}" type="datetimeFigureOut">
              <a:rPr lang="zh-CN" altLang="en-US"/>
              <a:pPr/>
              <a:t>2019/3/28</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436B0B11-822C-499A-94F4-E4826A8E239C}" type="slidenum">
              <a:rPr lang="zh-CN" altLang="en-US"/>
              <a:pPr/>
              <a:t>‹#›</a:t>
            </a:fld>
            <a:endParaRPr lang="zh-CN" altLang="en-US"/>
          </a:p>
        </p:txBody>
      </p:sp>
    </p:spTree>
    <p:extLst>
      <p:ext uri="{BB962C8B-B14F-4D97-AF65-F5344CB8AC3E}">
        <p14:creationId xmlns:p14="http://schemas.microsoft.com/office/powerpoint/2010/main" val="1498205295"/>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noProof="1"/>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编辑母版文本样式</a:t>
            </a:r>
          </a:p>
        </p:txBody>
      </p:sp>
      <p:sp>
        <p:nvSpPr>
          <p:cNvPr id="5" name="日期占位符 3"/>
          <p:cNvSpPr>
            <a:spLocks noGrp="1"/>
          </p:cNvSpPr>
          <p:nvPr>
            <p:ph type="dt" sz="half" idx="10"/>
          </p:nvPr>
        </p:nvSpPr>
        <p:spPr/>
        <p:txBody>
          <a:bodyPr/>
          <a:lstStyle>
            <a:lvl1pPr>
              <a:defRPr/>
            </a:lvl1pPr>
          </a:lstStyle>
          <a:p>
            <a:fld id="{FB15F08A-8947-4551-AAD5-ADDD5C52051A}" type="datetimeFigureOut">
              <a:rPr lang="zh-CN" altLang="en-US"/>
              <a:pPr/>
              <a:t>2019/3/28</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71C9ABA2-DB0D-426F-BE3F-EFD5B663FBE1}" type="slidenum">
              <a:rPr lang="zh-CN" altLang="en-US"/>
              <a:pPr/>
              <a:t>‹#›</a:t>
            </a:fld>
            <a:endParaRPr lang="zh-CN" altLang="en-US"/>
          </a:p>
        </p:txBody>
      </p:sp>
    </p:spTree>
    <p:extLst>
      <p:ext uri="{BB962C8B-B14F-4D97-AF65-F5344CB8AC3E}">
        <p14:creationId xmlns:p14="http://schemas.microsoft.com/office/powerpoint/2010/main" val="230111915"/>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defRPr sz="1200" noProof="1" smtClean="0">
                <a:solidFill>
                  <a:schemeClr val="tx1">
                    <a:tint val="75000"/>
                  </a:schemeClr>
                </a:solidFill>
                <a:latin typeface="+mn-lt"/>
                <a:ea typeface="+mn-ea"/>
              </a:defRPr>
            </a:lvl1pPr>
          </a:lstStyle>
          <a:p>
            <a:fld id="{FB15F08A-8947-4551-AAD5-ADDD5C52051A}" type="datetimeFigureOut">
              <a:rPr lang="zh-CN" altLang="en-US"/>
              <a:pPr/>
              <a:t>2019/3/28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defRPr sz="1200" noProof="1">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defRPr sz="1200" noProof="1" smtClean="0">
                <a:solidFill>
                  <a:schemeClr val="tx1">
                    <a:tint val="75000"/>
                  </a:schemeClr>
                </a:solidFill>
                <a:latin typeface="+mn-lt"/>
                <a:ea typeface="+mn-ea"/>
              </a:defRPr>
            </a:lvl1pPr>
          </a:lstStyle>
          <a:p>
            <a:fld id="{C1EB6332-E693-4F3E-B20B-A03F9A7A5356}"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87" r:id="rId1"/>
    <p:sldLayoutId id="2147483686" r:id="rId2"/>
    <p:sldLayoutId id="2147483685" r:id="rId3"/>
    <p:sldLayoutId id="2147483684" r:id="rId4"/>
    <p:sldLayoutId id="2147483683" r:id="rId5"/>
    <p:sldLayoutId id="2147483682" r:id="rId6"/>
    <p:sldLayoutId id="2147483689" r:id="rId7"/>
    <p:sldLayoutId id="2147483681" r:id="rId8"/>
    <p:sldLayoutId id="2147483680" r:id="rId9"/>
    <p:sldLayoutId id="2147483679" r:id="rId10"/>
    <p:sldLayoutId id="2147483678" r:id="rId11"/>
  </p:sldLayoutIdLst>
  <p:transition spd="slow" advClick="0" advTm="0">
    <p:random/>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530820CF-B880-4189-942D-D702A7CBA730}" type="datetimeFigureOut">
              <a:rPr lang="zh-CN" altLang="en-US" smtClean="0">
                <a:solidFill>
                  <a:prstClr val="black">
                    <a:tint val="75000"/>
                  </a:prstClr>
                </a:solidFill>
                <a:latin typeface="Calibri"/>
                <a:ea typeface="宋体"/>
              </a:rPr>
              <a:pPr fontAlgn="auto">
                <a:spcBef>
                  <a:spcPts val="0"/>
                </a:spcBef>
                <a:spcAft>
                  <a:spcPts val="0"/>
                </a:spcAft>
              </a:pPr>
              <a:t>2019/3/28</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0C913308-F349-4B6D-A68A-DD1791B4A57B}" type="slidenum">
              <a:rPr lang="zh-CN" altLang="en-US" smtClean="0">
                <a:solidFill>
                  <a:prstClr val="black">
                    <a:tint val="75000"/>
                  </a:prstClr>
                </a:solidFill>
                <a:latin typeface="Calibri"/>
                <a:ea typeface="宋体"/>
              </a:rPr>
              <a:pPr fontAlgn="auto">
                <a:spcBef>
                  <a:spcPts val="0"/>
                </a:spcBef>
                <a:spcAft>
                  <a:spcPts val="0"/>
                </a:spcAft>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350628534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21.jpg"/><Relationship Id="rId4" Type="http://schemas.openxmlformats.org/officeDocument/2006/relationships/image" Target="../media/image20.jp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5.jpeg"/><Relationship Id="rId5" Type="http://schemas.openxmlformats.org/officeDocument/2006/relationships/slideLayout" Target="../slideLayouts/slideLayout1.xml"/><Relationship Id="rId4" Type="http://schemas.openxmlformats.org/officeDocument/2006/relationships/tags" Target="../tags/tag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5.jpeg"/><Relationship Id="rId5" Type="http://schemas.openxmlformats.org/officeDocument/2006/relationships/slideLayout" Target="../slideLayouts/slideLayout1.xml"/><Relationship Id="rId4" Type="http://schemas.openxmlformats.org/officeDocument/2006/relationships/tags" Target="../tags/tag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5.jpeg"/><Relationship Id="rId5" Type="http://schemas.openxmlformats.org/officeDocument/2006/relationships/slideLayout" Target="../slideLayouts/slideLayout1.xml"/><Relationship Id="rId4" Type="http://schemas.openxmlformats.org/officeDocument/2006/relationships/tags" Target="../tags/tag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25.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27.png"/><Relationship Id="rId1" Type="http://schemas.openxmlformats.org/officeDocument/2006/relationships/slideLayout" Target="../slideLayouts/slideLayout13.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26.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稻壳儿搜索【幻雨工作室】_1"/>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0" y="1"/>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椭圆 41"/>
          <p:cNvSpPr/>
          <p:nvPr/>
        </p:nvSpPr>
        <p:spPr>
          <a:xfrm>
            <a:off x="5162550" y="3094038"/>
            <a:ext cx="1397000" cy="1422400"/>
          </a:xfrm>
          <a:prstGeom prst="ellipse">
            <a:avLst/>
          </a:prstGeom>
          <a:solidFill>
            <a:schemeClr val="accent1">
              <a:alpha val="24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27" name="组合 26"/>
          <p:cNvGrpSpPr>
            <a:grpSpLocks/>
          </p:cNvGrpSpPr>
          <p:nvPr/>
        </p:nvGrpSpPr>
        <p:grpSpPr bwMode="auto">
          <a:xfrm>
            <a:off x="5672138" y="-355600"/>
            <a:ext cx="379412" cy="4410075"/>
            <a:chOff x="6534364" y="0"/>
            <a:chExt cx="222606" cy="2363056"/>
          </a:xfrm>
        </p:grpSpPr>
        <p:cxnSp>
          <p:nvCxnSpPr>
            <p:cNvPr id="22" name="直接连接符 21"/>
            <p:cNvCxnSpPr/>
            <p:nvPr/>
          </p:nvCxnSpPr>
          <p:spPr>
            <a:xfrm>
              <a:off x="6534364" y="0"/>
              <a:ext cx="0" cy="2363056"/>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646133" y="0"/>
              <a:ext cx="0" cy="1533690"/>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756970" y="0"/>
              <a:ext cx="0" cy="1181528"/>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grpSp>
      <p:pic>
        <p:nvPicPr>
          <p:cNvPr id="28" name="组合 27"/>
          <p:cNvPicPr>
            <a:picLocks noGrp="1"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280275" y="4516438"/>
            <a:ext cx="198438" cy="3319462"/>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组合 40"/>
          <p:cNvGrpSpPr>
            <a:grpSpLocks/>
          </p:cNvGrpSpPr>
          <p:nvPr/>
        </p:nvGrpSpPr>
        <p:grpSpPr bwMode="auto">
          <a:xfrm>
            <a:off x="7173913" y="-50800"/>
            <a:ext cx="111125" cy="1385888"/>
            <a:chOff x="8157681" y="0"/>
            <a:chExt cx="111381" cy="1385529"/>
          </a:xfrm>
        </p:grpSpPr>
        <p:cxnSp>
          <p:nvCxnSpPr>
            <p:cNvPr id="32" name="直接连接符 31"/>
            <p:cNvCxnSpPr/>
            <p:nvPr/>
          </p:nvCxnSpPr>
          <p:spPr>
            <a:xfrm>
              <a:off x="8216553" y="0"/>
              <a:ext cx="0" cy="1264910"/>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8157681" y="1274433"/>
              <a:ext cx="111381" cy="111096"/>
            </a:xfrm>
            <a:prstGeom prst="ellipse">
              <a:avLst/>
            </a:prstGeom>
            <a:noFill/>
            <a:ln>
              <a:solidFill>
                <a:srgbClr val="B1C5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方正仿宋简体" panose="02010601030101010101" charset="-122"/>
                <a:ea typeface="方正仿宋简体" panose="02010601030101010101" charset="-122"/>
              </a:endParaRPr>
            </a:p>
          </p:txBody>
        </p:sp>
      </p:grpSp>
      <p:sp>
        <p:nvSpPr>
          <p:cNvPr id="35" name="椭圆 34"/>
          <p:cNvSpPr/>
          <p:nvPr/>
        </p:nvSpPr>
        <p:spPr>
          <a:xfrm>
            <a:off x="7604125" y="804863"/>
            <a:ext cx="298450" cy="300037"/>
          </a:xfrm>
          <a:prstGeom prst="ellipse">
            <a:avLst/>
          </a:prstGeom>
          <a:solidFill>
            <a:schemeClr val="accent1">
              <a:lumMod val="60000"/>
              <a:lumOff val="40000"/>
              <a:alpha val="58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方正仿宋简体" panose="02010601030101010101" charset="-122"/>
              <a:ea typeface="方正仿宋简体" panose="02010601030101010101" charset="-122"/>
            </a:endParaRPr>
          </a:p>
        </p:txBody>
      </p:sp>
      <p:sp>
        <p:nvSpPr>
          <p:cNvPr id="37" name="文本框 36"/>
          <p:cNvSpPr txBox="1">
            <a:spLocks noChangeArrowheads="1"/>
          </p:cNvSpPr>
          <p:nvPr/>
        </p:nvSpPr>
        <p:spPr bwMode="auto">
          <a:xfrm>
            <a:off x="6127750" y="806450"/>
            <a:ext cx="3048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9600" dirty="0" smtClean="0">
                <a:solidFill>
                  <a:srgbClr val="ABAE91"/>
                </a:solidFill>
                <a:latin typeface="方正仿宋简体" panose="03000509000000000000" pitchFamily="65" charset="-122"/>
                <a:ea typeface="方正仿宋简体" panose="03000509000000000000" pitchFamily="65" charset="-122"/>
              </a:rPr>
              <a:t>添</a:t>
            </a:r>
            <a:endParaRPr lang="zh-CN" altLang="en-US" sz="9600" dirty="0">
              <a:solidFill>
                <a:srgbClr val="ABAE91"/>
              </a:solidFill>
              <a:latin typeface="方正仿宋简体" panose="03000509000000000000" pitchFamily="65" charset="-122"/>
              <a:ea typeface="方正仿宋简体" panose="03000509000000000000" pitchFamily="65" charset="-122"/>
            </a:endParaRPr>
          </a:p>
        </p:txBody>
      </p:sp>
      <p:sp>
        <p:nvSpPr>
          <p:cNvPr id="38" name="文本框 37"/>
          <p:cNvSpPr txBox="1">
            <a:spLocks noChangeArrowheads="1"/>
          </p:cNvSpPr>
          <p:nvPr/>
        </p:nvSpPr>
        <p:spPr bwMode="auto">
          <a:xfrm>
            <a:off x="6927850" y="2154238"/>
            <a:ext cx="304800" cy="119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7200" dirty="0" smtClean="0">
                <a:solidFill>
                  <a:srgbClr val="595959"/>
                </a:solidFill>
                <a:latin typeface="方正仿宋简体" panose="03000509000000000000" pitchFamily="65" charset="-122"/>
                <a:ea typeface="方正仿宋简体" panose="03000509000000000000" pitchFamily="65" charset="-122"/>
              </a:rPr>
              <a:t>加</a:t>
            </a:r>
            <a:endParaRPr lang="zh-CN" altLang="en-US" sz="7200" dirty="0">
              <a:solidFill>
                <a:srgbClr val="595959"/>
              </a:solidFill>
              <a:latin typeface="方正仿宋简体" panose="03000509000000000000" pitchFamily="65" charset="-122"/>
              <a:ea typeface="方正仿宋简体" panose="03000509000000000000" pitchFamily="65" charset="-122"/>
            </a:endParaRPr>
          </a:p>
        </p:txBody>
      </p:sp>
      <p:sp>
        <p:nvSpPr>
          <p:cNvPr id="39" name="文本框 38"/>
          <p:cNvSpPr txBox="1">
            <a:spLocks noChangeArrowheads="1"/>
          </p:cNvSpPr>
          <p:nvPr/>
        </p:nvSpPr>
        <p:spPr bwMode="auto">
          <a:xfrm>
            <a:off x="7127875" y="2943225"/>
            <a:ext cx="998538"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1500" dirty="0" smtClean="0">
                <a:solidFill>
                  <a:srgbClr val="ABAE91"/>
                </a:solidFill>
                <a:latin typeface="方正仿宋简体" panose="03000509000000000000" pitchFamily="65" charset="-122"/>
                <a:ea typeface="方正仿宋简体" panose="03000509000000000000" pitchFamily="65" charset="-122"/>
              </a:rPr>
              <a:t>标</a:t>
            </a:r>
            <a:endParaRPr lang="zh-CN" altLang="en-US" sz="11500" dirty="0">
              <a:solidFill>
                <a:srgbClr val="ABAE91"/>
              </a:solidFill>
              <a:latin typeface="方正仿宋简体" panose="03000509000000000000" pitchFamily="65" charset="-122"/>
              <a:ea typeface="方正仿宋简体" panose="03000509000000000000" pitchFamily="65" charset="-122"/>
            </a:endParaRPr>
          </a:p>
        </p:txBody>
      </p:sp>
      <p:sp>
        <p:nvSpPr>
          <p:cNvPr id="40" name="文本框 39"/>
          <p:cNvSpPr txBox="1">
            <a:spLocks noChangeArrowheads="1"/>
          </p:cNvSpPr>
          <p:nvPr/>
        </p:nvSpPr>
        <p:spPr bwMode="auto">
          <a:xfrm>
            <a:off x="6432550" y="4052888"/>
            <a:ext cx="6953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7200" dirty="0" smtClean="0">
                <a:solidFill>
                  <a:srgbClr val="595959"/>
                </a:solidFill>
                <a:latin typeface="方正仿宋简体" panose="03000509000000000000" pitchFamily="65" charset="-122"/>
                <a:ea typeface="方正仿宋简体" panose="03000509000000000000" pitchFamily="65" charset="-122"/>
              </a:rPr>
              <a:t>题</a:t>
            </a:r>
            <a:endParaRPr lang="zh-CN" altLang="en-US" sz="7200" dirty="0">
              <a:solidFill>
                <a:srgbClr val="595959"/>
              </a:solidFill>
              <a:latin typeface="方正仿宋简体" panose="03000509000000000000" pitchFamily="65" charset="-122"/>
              <a:ea typeface="方正仿宋简体" panose="03000509000000000000" pitchFamily="65" charset="-122"/>
            </a:endParaRPr>
          </a:p>
        </p:txBody>
      </p:sp>
      <p:sp>
        <p:nvSpPr>
          <p:cNvPr id="2" name="椭圆 1"/>
          <p:cNvSpPr/>
          <p:nvPr/>
        </p:nvSpPr>
        <p:spPr>
          <a:xfrm>
            <a:off x="6432550" y="2943225"/>
            <a:ext cx="195263" cy="215900"/>
          </a:xfrm>
          <a:prstGeom prst="ellipse">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方正仿宋简体" panose="02010601030101010101" charset="-122"/>
              <a:ea typeface="方正仿宋简体" panose="02010601030101010101" charset="-122"/>
            </a:endParaRPr>
          </a:p>
        </p:txBody>
      </p:sp>
      <p:sp>
        <p:nvSpPr>
          <p:cNvPr id="4" name="椭圆 3"/>
          <p:cNvSpPr/>
          <p:nvPr/>
        </p:nvSpPr>
        <p:spPr>
          <a:xfrm>
            <a:off x="8329613" y="4503738"/>
            <a:ext cx="300037" cy="298450"/>
          </a:xfrm>
          <a:prstGeom prst="ellipse">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方正仿宋简体" panose="02010601030101010101" charset="-122"/>
              <a:ea typeface="方正仿宋简体" panose="02010601030101010101" charset="-122"/>
            </a:endParaRPr>
          </a:p>
        </p:txBody>
      </p:sp>
      <p:pic>
        <p:nvPicPr>
          <p:cNvPr id="6" name="组合 5"/>
          <p:cNvPicPr>
            <a:picLocks noGrp="1"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324850" y="-495300"/>
            <a:ext cx="198438" cy="3321050"/>
          </a:xfrm>
          <a:prstGeom prst="rect">
            <a:avLst/>
          </a:prstGeom>
          <a:noFill/>
          <a:extLst>
            <a:ext uri="{909E8E84-426E-40DD-AFC4-6F175D3DCCD1}">
              <a14:hiddenFill xmlns:a14="http://schemas.microsoft.com/office/drawing/2010/main">
                <a:solidFill>
                  <a:srgbClr val="FFFFFF"/>
                </a:solidFill>
              </a14:hiddenFill>
            </a:ext>
          </a:extLst>
        </p:spPr>
      </p:pic>
      <p:sp>
        <p:nvSpPr>
          <p:cNvPr id="43" name="文本框 42"/>
          <p:cNvSpPr txBox="1"/>
          <p:nvPr/>
        </p:nvSpPr>
        <p:spPr>
          <a:xfrm>
            <a:off x="7604126" y="4910138"/>
            <a:ext cx="3003550" cy="498534"/>
          </a:xfrm>
          <a:prstGeom prst="rect">
            <a:avLst/>
          </a:prstGeom>
          <a:noFill/>
        </p:spPr>
        <p:txBody>
          <a:bodyPr wrap="square">
            <a:spAutoFit/>
          </a:bodyPr>
          <a:lstStyle/>
          <a:p>
            <a:pPr fontAlgn="auto">
              <a:lnSpc>
                <a:spcPct val="120000"/>
              </a:lnSpc>
            </a:pPr>
            <a:r>
              <a:rPr lang="zh-CN" sz="2400" spc="100" noProof="1">
                <a:solidFill>
                  <a:srgbClr val="595959"/>
                </a:solidFill>
                <a:latin typeface="汉仪中圆简" panose="02010609000101010101" pitchFamily="49" charset="-122"/>
                <a:ea typeface="汉仪中圆简" panose="02010609000101010101" pitchFamily="49" charset="-122"/>
              </a:rPr>
              <a:t>汇报人 </a:t>
            </a:r>
            <a:r>
              <a:rPr lang="zh-CN" sz="2400" spc="100" noProof="1" smtClean="0">
                <a:solidFill>
                  <a:srgbClr val="595959"/>
                </a:solidFill>
                <a:latin typeface="汉仪中圆简" panose="02010609000101010101" pitchFamily="49" charset="-122"/>
                <a:ea typeface="汉仪中圆简" panose="02010609000101010101" pitchFamily="49" charset="-122"/>
              </a:rPr>
              <a:t>：</a:t>
            </a:r>
            <a:r>
              <a:rPr lang="zh-CN" altLang="en-US" sz="2400" spc="100" noProof="1" smtClean="0">
                <a:solidFill>
                  <a:srgbClr val="595959"/>
                </a:solidFill>
                <a:latin typeface="汉仪中圆简" panose="02010609000101010101" pitchFamily="49" charset="-122"/>
                <a:ea typeface="汉仪中圆简" panose="02010609000101010101" pitchFamily="49" charset="-122"/>
              </a:rPr>
              <a:t>第一</a:t>
            </a:r>
            <a:r>
              <a:rPr lang="en-US" altLang="zh-CN" sz="2400" spc="100" noProof="1" smtClean="0">
                <a:solidFill>
                  <a:srgbClr val="595959"/>
                </a:solidFill>
                <a:latin typeface="汉仪中圆简" panose="02010609000101010101" pitchFamily="49" charset="-122"/>
                <a:ea typeface="汉仪中圆简" panose="02010609000101010101" pitchFamily="49" charset="-122"/>
              </a:rPr>
              <a:t>PPT</a:t>
            </a:r>
            <a:endParaRPr lang="zh-CN" sz="2400" spc="100" noProof="1">
              <a:solidFill>
                <a:srgbClr val="595959"/>
              </a:solidFill>
              <a:latin typeface="汉仪中圆简" panose="02010609000101010101" pitchFamily="49" charset="-122"/>
              <a:ea typeface="汉仪中圆简" panose="02010609000101010101" pitchFamily="49" charset="-122"/>
            </a:endParaRPr>
          </a:p>
        </p:txBody>
      </p:sp>
      <p:sp>
        <p:nvSpPr>
          <p:cNvPr id="15" name="椭圆 14"/>
          <p:cNvSpPr/>
          <p:nvPr/>
        </p:nvSpPr>
        <p:spPr>
          <a:xfrm>
            <a:off x="10183813" y="-906463"/>
            <a:ext cx="3057525" cy="2974976"/>
          </a:xfrm>
          <a:prstGeom prst="ellipse">
            <a:avLst/>
          </a:prstGeom>
          <a:solidFill>
            <a:schemeClr val="accent1">
              <a:alpha val="6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6" name="椭圆 15"/>
          <p:cNvSpPr/>
          <p:nvPr/>
        </p:nvSpPr>
        <p:spPr>
          <a:xfrm>
            <a:off x="10607675" y="1962150"/>
            <a:ext cx="484188" cy="541338"/>
          </a:xfrm>
          <a:prstGeom prst="ellipse">
            <a:avLst/>
          </a:prstGeom>
          <a:no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000" fill="hold">
                                          <p:stCondLst>
                                            <p:cond delay="0"/>
                                          </p:stCondLst>
                                        </p:cTn>
                                        <p:tgtEl>
                                          <p:spTgt spid="42"/>
                                        </p:tgtEl>
                                        <p:attrNameLst>
                                          <p:attrName>style.visibility</p:attrName>
                                        </p:attrNameLst>
                                      </p:cBhvr>
                                      <p:to>
                                        <p:strVal val="visible"/>
                                      </p:to>
                                    </p:set>
                                    <p:animEffect transition="in" filter="checkerboard(across)">
                                      <p:cBhvr>
                                        <p:cTn id="7" dur="1000"/>
                                        <p:tgtEl>
                                          <p:spTgt spid="42"/>
                                        </p:tgtEl>
                                      </p:cBhvr>
                                    </p:animEffect>
                                  </p:childTnLst>
                                </p:cTn>
                              </p:par>
                              <p:par>
                                <p:cTn id="8" presetID="5" presetClass="entr" presetSubtype="10" fill="hold" nodeType="withEffect">
                                  <p:stCondLst>
                                    <p:cond delay="0"/>
                                  </p:stCondLst>
                                  <p:childTnLst>
                                    <p:set>
                                      <p:cBhvr>
                                        <p:cTn id="9" dur="1000" fill="hold">
                                          <p:stCondLst>
                                            <p:cond delay="0"/>
                                          </p:stCondLst>
                                        </p:cTn>
                                        <p:tgtEl>
                                          <p:spTgt spid="27"/>
                                        </p:tgtEl>
                                        <p:attrNameLst>
                                          <p:attrName>style.visibility</p:attrName>
                                        </p:attrNameLst>
                                      </p:cBhvr>
                                      <p:to>
                                        <p:strVal val="visible"/>
                                      </p:to>
                                    </p:set>
                                    <p:animEffect transition="in" filter="checkerboard(across)">
                                      <p:cBhvr>
                                        <p:cTn id="10" dur="1000"/>
                                        <p:tgtEl>
                                          <p:spTgt spid="27"/>
                                        </p:tgtEl>
                                      </p:cBhvr>
                                    </p:animEffect>
                                  </p:childTnLst>
                                </p:cTn>
                              </p:par>
                              <p:par>
                                <p:cTn id="11" presetID="5" presetClass="entr" presetSubtype="10" fill="hold" nodeType="withEffect">
                                  <p:stCondLst>
                                    <p:cond delay="0"/>
                                  </p:stCondLst>
                                  <p:childTnLst>
                                    <p:set>
                                      <p:cBhvr>
                                        <p:cTn id="12" dur="1000" fill="hold">
                                          <p:stCondLst>
                                            <p:cond delay="0"/>
                                          </p:stCondLst>
                                        </p:cTn>
                                        <p:tgtEl>
                                          <p:spTgt spid="28"/>
                                        </p:tgtEl>
                                        <p:attrNameLst>
                                          <p:attrName>style.visibility</p:attrName>
                                        </p:attrNameLst>
                                      </p:cBhvr>
                                      <p:to>
                                        <p:strVal val="visible"/>
                                      </p:to>
                                    </p:set>
                                    <p:animEffect transition="in" filter="checkerboard(across)">
                                      <p:cBhvr>
                                        <p:cTn id="13" dur="1000"/>
                                        <p:tgtEl>
                                          <p:spTgt spid="28"/>
                                        </p:tgtEl>
                                      </p:cBhvr>
                                    </p:animEffect>
                                  </p:childTnLst>
                                </p:cTn>
                              </p:par>
                              <p:par>
                                <p:cTn id="14" presetID="5" presetClass="entr" presetSubtype="10" fill="hold" nodeType="withEffect">
                                  <p:stCondLst>
                                    <p:cond delay="0"/>
                                  </p:stCondLst>
                                  <p:childTnLst>
                                    <p:set>
                                      <p:cBhvr>
                                        <p:cTn id="15" dur="1000" fill="hold">
                                          <p:stCondLst>
                                            <p:cond delay="0"/>
                                          </p:stCondLst>
                                        </p:cTn>
                                        <p:tgtEl>
                                          <p:spTgt spid="41"/>
                                        </p:tgtEl>
                                        <p:attrNameLst>
                                          <p:attrName>style.visibility</p:attrName>
                                        </p:attrNameLst>
                                      </p:cBhvr>
                                      <p:to>
                                        <p:strVal val="visible"/>
                                      </p:to>
                                    </p:set>
                                    <p:animEffect transition="in" filter="checkerboard(across)">
                                      <p:cBhvr>
                                        <p:cTn id="16" dur="1000"/>
                                        <p:tgtEl>
                                          <p:spTgt spid="41"/>
                                        </p:tgtEl>
                                      </p:cBhvr>
                                    </p:animEffect>
                                  </p:childTnLst>
                                </p:cTn>
                              </p:par>
                              <p:par>
                                <p:cTn id="17" presetID="5" presetClass="entr" presetSubtype="10" fill="hold" grpId="0" nodeType="withEffect">
                                  <p:stCondLst>
                                    <p:cond delay="0"/>
                                  </p:stCondLst>
                                  <p:childTnLst>
                                    <p:set>
                                      <p:cBhvr>
                                        <p:cTn id="18" dur="1000" fill="hold">
                                          <p:stCondLst>
                                            <p:cond delay="0"/>
                                          </p:stCondLst>
                                        </p:cTn>
                                        <p:tgtEl>
                                          <p:spTgt spid="35"/>
                                        </p:tgtEl>
                                        <p:attrNameLst>
                                          <p:attrName>style.visibility</p:attrName>
                                        </p:attrNameLst>
                                      </p:cBhvr>
                                      <p:to>
                                        <p:strVal val="visible"/>
                                      </p:to>
                                    </p:set>
                                    <p:animEffect transition="in" filter="checkerboard(across)">
                                      <p:cBhvr>
                                        <p:cTn id="19" dur="1000"/>
                                        <p:tgtEl>
                                          <p:spTgt spid="35"/>
                                        </p:tgtEl>
                                      </p:cBhvr>
                                    </p:animEffect>
                                  </p:childTnLst>
                                </p:cTn>
                              </p:par>
                              <p:par>
                                <p:cTn id="20" presetID="5" presetClass="entr" presetSubtype="10" fill="hold" grpId="0" nodeType="withEffect">
                                  <p:stCondLst>
                                    <p:cond delay="0"/>
                                  </p:stCondLst>
                                  <p:childTnLst>
                                    <p:set>
                                      <p:cBhvr>
                                        <p:cTn id="21" dur="1000" fill="hold">
                                          <p:stCondLst>
                                            <p:cond delay="0"/>
                                          </p:stCondLst>
                                        </p:cTn>
                                        <p:tgtEl>
                                          <p:spTgt spid="2"/>
                                        </p:tgtEl>
                                        <p:attrNameLst>
                                          <p:attrName>style.visibility</p:attrName>
                                        </p:attrNameLst>
                                      </p:cBhvr>
                                      <p:to>
                                        <p:strVal val="visible"/>
                                      </p:to>
                                    </p:set>
                                    <p:animEffect transition="in" filter="checkerboard(across)">
                                      <p:cBhvr>
                                        <p:cTn id="22" dur="1000"/>
                                        <p:tgtEl>
                                          <p:spTgt spid="2"/>
                                        </p:tgtEl>
                                      </p:cBhvr>
                                    </p:animEffect>
                                  </p:childTnLst>
                                </p:cTn>
                              </p:par>
                              <p:par>
                                <p:cTn id="23" presetID="5" presetClass="entr" presetSubtype="10" fill="hold" grpId="0" nodeType="withEffect">
                                  <p:stCondLst>
                                    <p:cond delay="0"/>
                                  </p:stCondLst>
                                  <p:childTnLst>
                                    <p:set>
                                      <p:cBhvr>
                                        <p:cTn id="24" dur="1000" fill="hold">
                                          <p:stCondLst>
                                            <p:cond delay="0"/>
                                          </p:stCondLst>
                                        </p:cTn>
                                        <p:tgtEl>
                                          <p:spTgt spid="4"/>
                                        </p:tgtEl>
                                        <p:attrNameLst>
                                          <p:attrName>style.visibility</p:attrName>
                                        </p:attrNameLst>
                                      </p:cBhvr>
                                      <p:to>
                                        <p:strVal val="visible"/>
                                      </p:to>
                                    </p:set>
                                    <p:animEffect transition="in" filter="checkerboard(across)">
                                      <p:cBhvr>
                                        <p:cTn id="25" dur="1000"/>
                                        <p:tgtEl>
                                          <p:spTgt spid="4"/>
                                        </p:tgtEl>
                                      </p:cBhvr>
                                    </p:animEffect>
                                  </p:childTnLst>
                                </p:cTn>
                              </p:par>
                            </p:childTnLst>
                          </p:cTn>
                        </p:par>
                        <p:par>
                          <p:cTn id="26" fill="hold" nodeType="afterGroup">
                            <p:stCondLst>
                              <p:cond delay="1000"/>
                            </p:stCondLst>
                            <p:childTnLst>
                              <p:par>
                                <p:cTn id="27" presetID="55" presetClass="entr" presetSubtype="0" fill="hold" grpId="0" nodeType="after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p:cTn id="29" dur="1000" fill="hold"/>
                                        <p:tgtEl>
                                          <p:spTgt spid="37"/>
                                        </p:tgtEl>
                                        <p:attrNameLst>
                                          <p:attrName>ppt_w</p:attrName>
                                        </p:attrNameLst>
                                      </p:cBhvr>
                                      <p:tavLst>
                                        <p:tav tm="0">
                                          <p:val>
                                            <p:strVal val="#ppt_w*0.70"/>
                                          </p:val>
                                        </p:tav>
                                        <p:tav tm="100000">
                                          <p:val>
                                            <p:strVal val="#ppt_w"/>
                                          </p:val>
                                        </p:tav>
                                      </p:tavLst>
                                    </p:anim>
                                    <p:anim calcmode="lin" valueType="num">
                                      <p:cBhvr>
                                        <p:cTn id="30" dur="1000" fill="hold"/>
                                        <p:tgtEl>
                                          <p:spTgt spid="37"/>
                                        </p:tgtEl>
                                        <p:attrNameLst>
                                          <p:attrName>ppt_h</p:attrName>
                                        </p:attrNameLst>
                                      </p:cBhvr>
                                      <p:tavLst>
                                        <p:tav tm="0">
                                          <p:val>
                                            <p:strVal val="#ppt_h"/>
                                          </p:val>
                                        </p:tav>
                                        <p:tav tm="100000">
                                          <p:val>
                                            <p:strVal val="#ppt_h"/>
                                          </p:val>
                                        </p:tav>
                                      </p:tavLst>
                                    </p:anim>
                                    <p:animEffect transition="in" filter="fade">
                                      <p:cBhvr>
                                        <p:cTn id="31" dur="1000"/>
                                        <p:tgtEl>
                                          <p:spTgt spid="37"/>
                                        </p:tgtEl>
                                      </p:cBhvr>
                                    </p:animEffect>
                                  </p:childTnLst>
                                </p:cTn>
                              </p:par>
                              <p:par>
                                <p:cTn id="32" presetID="55" presetClass="entr" presetSubtype="0"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 calcmode="lin" valueType="num">
                                      <p:cBhvr>
                                        <p:cTn id="34" dur="1000" fill="hold"/>
                                        <p:tgtEl>
                                          <p:spTgt spid="38"/>
                                        </p:tgtEl>
                                        <p:attrNameLst>
                                          <p:attrName>ppt_w</p:attrName>
                                        </p:attrNameLst>
                                      </p:cBhvr>
                                      <p:tavLst>
                                        <p:tav tm="0">
                                          <p:val>
                                            <p:strVal val="#ppt_w*0.70"/>
                                          </p:val>
                                        </p:tav>
                                        <p:tav tm="100000">
                                          <p:val>
                                            <p:strVal val="#ppt_w"/>
                                          </p:val>
                                        </p:tav>
                                      </p:tavLst>
                                    </p:anim>
                                    <p:anim calcmode="lin" valueType="num">
                                      <p:cBhvr>
                                        <p:cTn id="35" dur="1000" fill="hold"/>
                                        <p:tgtEl>
                                          <p:spTgt spid="38"/>
                                        </p:tgtEl>
                                        <p:attrNameLst>
                                          <p:attrName>ppt_h</p:attrName>
                                        </p:attrNameLst>
                                      </p:cBhvr>
                                      <p:tavLst>
                                        <p:tav tm="0">
                                          <p:val>
                                            <p:strVal val="#ppt_h"/>
                                          </p:val>
                                        </p:tav>
                                        <p:tav tm="100000">
                                          <p:val>
                                            <p:strVal val="#ppt_h"/>
                                          </p:val>
                                        </p:tav>
                                      </p:tavLst>
                                    </p:anim>
                                    <p:animEffect transition="in" filter="fade">
                                      <p:cBhvr>
                                        <p:cTn id="36" dur="1000"/>
                                        <p:tgtEl>
                                          <p:spTgt spid="38"/>
                                        </p:tgtEl>
                                      </p:cBhvr>
                                    </p:animEffect>
                                  </p:childTnLst>
                                </p:cTn>
                              </p:par>
                              <p:par>
                                <p:cTn id="37" presetID="55"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 calcmode="lin" valueType="num">
                                      <p:cBhvr>
                                        <p:cTn id="39" dur="1000" fill="hold"/>
                                        <p:tgtEl>
                                          <p:spTgt spid="39"/>
                                        </p:tgtEl>
                                        <p:attrNameLst>
                                          <p:attrName>ppt_w</p:attrName>
                                        </p:attrNameLst>
                                      </p:cBhvr>
                                      <p:tavLst>
                                        <p:tav tm="0">
                                          <p:val>
                                            <p:strVal val="#ppt_w*0.70"/>
                                          </p:val>
                                        </p:tav>
                                        <p:tav tm="100000">
                                          <p:val>
                                            <p:strVal val="#ppt_w"/>
                                          </p:val>
                                        </p:tav>
                                      </p:tavLst>
                                    </p:anim>
                                    <p:anim calcmode="lin" valueType="num">
                                      <p:cBhvr>
                                        <p:cTn id="40" dur="1000" fill="hold"/>
                                        <p:tgtEl>
                                          <p:spTgt spid="39"/>
                                        </p:tgtEl>
                                        <p:attrNameLst>
                                          <p:attrName>ppt_h</p:attrName>
                                        </p:attrNameLst>
                                      </p:cBhvr>
                                      <p:tavLst>
                                        <p:tav tm="0">
                                          <p:val>
                                            <p:strVal val="#ppt_h"/>
                                          </p:val>
                                        </p:tav>
                                        <p:tav tm="100000">
                                          <p:val>
                                            <p:strVal val="#ppt_h"/>
                                          </p:val>
                                        </p:tav>
                                      </p:tavLst>
                                    </p:anim>
                                    <p:animEffect transition="in" filter="fade">
                                      <p:cBhvr>
                                        <p:cTn id="41" dur="1000"/>
                                        <p:tgtEl>
                                          <p:spTgt spid="39"/>
                                        </p:tgtEl>
                                      </p:cBhvr>
                                    </p:animEffect>
                                  </p:childTnLst>
                                </p:cTn>
                              </p:par>
                              <p:par>
                                <p:cTn id="42" presetID="55" presetClass="entr" presetSubtype="0"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 calcmode="lin" valueType="num">
                                      <p:cBhvr>
                                        <p:cTn id="44" dur="1000" fill="hold"/>
                                        <p:tgtEl>
                                          <p:spTgt spid="40"/>
                                        </p:tgtEl>
                                        <p:attrNameLst>
                                          <p:attrName>ppt_w</p:attrName>
                                        </p:attrNameLst>
                                      </p:cBhvr>
                                      <p:tavLst>
                                        <p:tav tm="0">
                                          <p:val>
                                            <p:strVal val="#ppt_w*0.70"/>
                                          </p:val>
                                        </p:tav>
                                        <p:tav tm="100000">
                                          <p:val>
                                            <p:strVal val="#ppt_w"/>
                                          </p:val>
                                        </p:tav>
                                      </p:tavLst>
                                    </p:anim>
                                    <p:anim calcmode="lin" valueType="num">
                                      <p:cBhvr>
                                        <p:cTn id="45" dur="1000" fill="hold"/>
                                        <p:tgtEl>
                                          <p:spTgt spid="40"/>
                                        </p:tgtEl>
                                        <p:attrNameLst>
                                          <p:attrName>ppt_h</p:attrName>
                                        </p:attrNameLst>
                                      </p:cBhvr>
                                      <p:tavLst>
                                        <p:tav tm="0">
                                          <p:val>
                                            <p:strVal val="#ppt_h"/>
                                          </p:val>
                                        </p:tav>
                                        <p:tav tm="100000">
                                          <p:val>
                                            <p:strVal val="#ppt_h"/>
                                          </p:val>
                                        </p:tav>
                                      </p:tavLst>
                                    </p:anim>
                                    <p:animEffect transition="in" filter="fade">
                                      <p:cBhvr>
                                        <p:cTn id="46" dur="1000"/>
                                        <p:tgtEl>
                                          <p:spTgt spid="40"/>
                                        </p:tgtEl>
                                      </p:cBhvr>
                                    </p:animEffect>
                                  </p:childTnLst>
                                </p:cTn>
                              </p:par>
                            </p:childTnLst>
                          </p:cTn>
                        </p:par>
                        <p:par>
                          <p:cTn id="47" fill="hold" nodeType="afterGroup">
                            <p:stCondLst>
                              <p:cond delay="2000"/>
                            </p:stCondLst>
                            <p:childTnLst>
                              <p:par>
                                <p:cTn id="48" presetID="5" presetClass="entr" presetSubtype="10" fill="hold" grpId="0" nodeType="afterEffect">
                                  <p:stCondLst>
                                    <p:cond delay="0"/>
                                  </p:stCondLst>
                                  <p:childTnLst>
                                    <p:set>
                                      <p:cBhvr>
                                        <p:cTn id="49" dur="1000" fill="hold">
                                          <p:stCondLst>
                                            <p:cond delay="0"/>
                                          </p:stCondLst>
                                        </p:cTn>
                                        <p:tgtEl>
                                          <p:spTgt spid="15"/>
                                        </p:tgtEl>
                                        <p:attrNameLst>
                                          <p:attrName>style.visibility</p:attrName>
                                        </p:attrNameLst>
                                      </p:cBhvr>
                                      <p:to>
                                        <p:strVal val="visible"/>
                                      </p:to>
                                    </p:set>
                                    <p:animEffect transition="in" filter="checkerboard(across)">
                                      <p:cBhvr>
                                        <p:cTn id="50" dur="1000"/>
                                        <p:tgtEl>
                                          <p:spTgt spid="15"/>
                                        </p:tgtEl>
                                      </p:cBhvr>
                                    </p:animEffect>
                                  </p:childTnLst>
                                </p:cTn>
                              </p:par>
                              <p:par>
                                <p:cTn id="51" presetID="5" presetClass="entr" presetSubtype="10" fill="hold" grpId="0" nodeType="withEffect">
                                  <p:stCondLst>
                                    <p:cond delay="0"/>
                                  </p:stCondLst>
                                  <p:childTnLst>
                                    <p:set>
                                      <p:cBhvr>
                                        <p:cTn id="52" dur="1000" fill="hold">
                                          <p:stCondLst>
                                            <p:cond delay="0"/>
                                          </p:stCondLst>
                                        </p:cTn>
                                        <p:tgtEl>
                                          <p:spTgt spid="16"/>
                                        </p:tgtEl>
                                        <p:attrNameLst>
                                          <p:attrName>style.visibility</p:attrName>
                                        </p:attrNameLst>
                                      </p:cBhvr>
                                      <p:to>
                                        <p:strVal val="visible"/>
                                      </p:to>
                                    </p:set>
                                    <p:animEffect transition="in" filter="checkerboard(across)">
                                      <p:cBhvr>
                                        <p:cTn id="53" dur="1000"/>
                                        <p:tgtEl>
                                          <p:spTgt spid="16"/>
                                        </p:tgtEl>
                                      </p:cBhvr>
                                    </p:animEffect>
                                  </p:childTnLst>
                                </p:cTn>
                              </p:par>
                            </p:childTnLst>
                          </p:cTn>
                        </p:par>
                        <p:par>
                          <p:cTn id="54" fill="hold" nodeType="afterGroup">
                            <p:stCondLst>
                              <p:cond delay="3000"/>
                            </p:stCondLst>
                            <p:childTnLst>
                              <p:par>
                                <p:cTn id="55" presetID="21" presetClass="entr" presetSubtype="1"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wheel(1)">
                                      <p:cBhvr>
                                        <p:cTn id="57"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35" grpId="0" bldLvl="0" animBg="1"/>
      <p:bldP spid="37" grpId="0"/>
      <p:bldP spid="38" grpId="0"/>
      <p:bldP spid="39" grpId="0"/>
      <p:bldP spid="40" grpId="0"/>
      <p:bldP spid="2" grpId="0" animBg="1"/>
      <p:bldP spid="4" grpId="0" bldLvl="0" animBg="1"/>
      <p:bldP spid="43" grpId="0"/>
      <p:bldP spid="15" grpId="0" bldLvl="0" animBg="1"/>
      <p:bldP spid="16"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pic>
        <p:nvPicPr>
          <p:cNvPr id="2" name="组合 1"/>
          <p:cNvPicPr>
            <a:picLocks noGrp="1"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30288" y="920750"/>
            <a:ext cx="8391525" cy="200025"/>
          </a:xfrm>
          <a:prstGeom prst="rect">
            <a:avLst/>
          </a:prstGeom>
          <a:noFill/>
          <a:extLst>
            <a:ext uri="{909E8E84-426E-40DD-AFC4-6F175D3DCCD1}">
              <a14:hiddenFill xmlns:a14="http://schemas.microsoft.com/office/drawing/2010/main">
                <a:solidFill>
                  <a:srgbClr val="FFFFFF"/>
                </a:solidFill>
              </a14:hiddenFill>
            </a:ext>
          </a:extLst>
        </p:spPr>
      </p:pic>
      <p:sp>
        <p:nvSpPr>
          <p:cNvPr id="16387" name="文本框 7"/>
          <p:cNvSpPr txBox="1">
            <a:spLocks noChangeArrowheads="1"/>
          </p:cNvSpPr>
          <p:nvPr/>
        </p:nvSpPr>
        <p:spPr bwMode="auto">
          <a:xfrm>
            <a:off x="957263" y="438150"/>
            <a:ext cx="3287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工作完成情况</a:t>
            </a:r>
          </a:p>
        </p:txBody>
      </p:sp>
      <p:sp>
        <p:nvSpPr>
          <p:cNvPr id="42" name="椭圆 41"/>
          <p:cNvSpPr/>
          <p:nvPr/>
        </p:nvSpPr>
        <p:spPr>
          <a:xfrm>
            <a:off x="242888" y="342900"/>
            <a:ext cx="788987" cy="773113"/>
          </a:xfrm>
          <a:prstGeom prst="ellipse">
            <a:avLst/>
          </a:prstGeom>
          <a:solidFill>
            <a:schemeClr val="accent1">
              <a:alpha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cxnSp>
        <p:nvCxnSpPr>
          <p:cNvPr id="14" name="直接连接符 13"/>
          <p:cNvCxnSpPr/>
          <p:nvPr/>
        </p:nvCxnSpPr>
        <p:spPr>
          <a:xfrm>
            <a:off x="3984625" y="1976438"/>
            <a:ext cx="0" cy="3090862"/>
          </a:xfrm>
          <a:prstGeom prst="line">
            <a:avLst/>
          </a:prstGeom>
          <a:ln>
            <a:solidFill>
              <a:srgbClr val="6B6E5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045450" y="1976438"/>
            <a:ext cx="0" cy="3090862"/>
          </a:xfrm>
          <a:prstGeom prst="line">
            <a:avLst/>
          </a:prstGeom>
          <a:ln>
            <a:solidFill>
              <a:srgbClr val="6B6E51"/>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3644900" y="2489200"/>
            <a:ext cx="657225" cy="658813"/>
          </a:xfrm>
          <a:prstGeom prst="ellipse">
            <a:avLst/>
          </a:prstGeom>
          <a:solidFill>
            <a:srgbClr val="6B6E5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r>
              <a:rPr lang="en-US" altLang="zh-CN" noProof="1">
                <a:solidFill>
                  <a:schemeClr val="bg1"/>
                </a:solidFill>
                <a:latin typeface="方正仿宋简体" panose="02010601030101010101" charset="-122"/>
                <a:ea typeface="方正仿宋简体" panose="02010601030101010101" charset="-122"/>
              </a:rPr>
              <a:t>01</a:t>
            </a:r>
          </a:p>
        </p:txBody>
      </p:sp>
      <p:sp>
        <p:nvSpPr>
          <p:cNvPr id="17" name="椭圆 16"/>
          <p:cNvSpPr/>
          <p:nvPr/>
        </p:nvSpPr>
        <p:spPr>
          <a:xfrm>
            <a:off x="3644900" y="4040188"/>
            <a:ext cx="657225" cy="657225"/>
          </a:xfrm>
          <a:prstGeom prst="ellipse">
            <a:avLst/>
          </a:prstGeom>
          <a:solidFill>
            <a:srgbClr val="8787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r>
              <a:rPr lang="en-US" altLang="zh-CN" noProof="1">
                <a:solidFill>
                  <a:schemeClr val="bg1"/>
                </a:solidFill>
                <a:latin typeface="方正仿宋简体" panose="02010601030101010101" charset="-122"/>
                <a:ea typeface="方正仿宋简体" panose="02010601030101010101" charset="-122"/>
              </a:rPr>
              <a:t>02</a:t>
            </a:r>
          </a:p>
        </p:txBody>
      </p:sp>
      <p:sp>
        <p:nvSpPr>
          <p:cNvPr id="18" name="椭圆 17"/>
          <p:cNvSpPr/>
          <p:nvPr/>
        </p:nvSpPr>
        <p:spPr>
          <a:xfrm>
            <a:off x="7737475" y="2489200"/>
            <a:ext cx="658813" cy="658813"/>
          </a:xfrm>
          <a:prstGeom prst="ellipse">
            <a:avLst/>
          </a:prstGeom>
          <a:solidFill>
            <a:srgbClr val="8787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r>
              <a:rPr lang="en-US" altLang="zh-CN" noProof="1">
                <a:solidFill>
                  <a:schemeClr val="bg1"/>
                </a:solidFill>
                <a:latin typeface="方正仿宋简体" panose="02010601030101010101" charset="-122"/>
                <a:ea typeface="方正仿宋简体" panose="02010601030101010101" charset="-122"/>
              </a:rPr>
              <a:t>03</a:t>
            </a:r>
          </a:p>
        </p:txBody>
      </p:sp>
      <p:sp>
        <p:nvSpPr>
          <p:cNvPr id="20" name="椭圆 19"/>
          <p:cNvSpPr/>
          <p:nvPr/>
        </p:nvSpPr>
        <p:spPr>
          <a:xfrm>
            <a:off x="7737475" y="4040188"/>
            <a:ext cx="658813" cy="657225"/>
          </a:xfrm>
          <a:prstGeom prst="ellipse">
            <a:avLst/>
          </a:prstGeom>
          <a:solidFill>
            <a:srgbClr val="6B6E5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r>
              <a:rPr lang="en-US" altLang="zh-CN" noProof="1">
                <a:solidFill>
                  <a:schemeClr val="bg1"/>
                </a:solidFill>
                <a:latin typeface="方正仿宋简体" panose="02010601030101010101" charset="-122"/>
                <a:ea typeface="方正仿宋简体" panose="02010601030101010101" charset="-122"/>
              </a:rPr>
              <a:t>04</a:t>
            </a:r>
          </a:p>
        </p:txBody>
      </p:sp>
      <p:pic>
        <p:nvPicPr>
          <p:cNvPr id="4" name="图片 3"/>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4860378" y="2012950"/>
            <a:ext cx="2307731" cy="314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a:grpSpLocks/>
          </p:cNvGrpSpPr>
          <p:nvPr/>
        </p:nvGrpSpPr>
        <p:grpSpPr bwMode="auto">
          <a:xfrm>
            <a:off x="1495425" y="2068513"/>
            <a:ext cx="1981200" cy="711200"/>
            <a:chOff x="2408" y="3190"/>
            <a:chExt cx="3120" cy="1121"/>
          </a:xfrm>
        </p:grpSpPr>
        <p:sp>
          <p:nvSpPr>
            <p:cNvPr id="16397"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rgbClr val="808080"/>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7" name="TextBox 46"/>
            <p:cNvSpPr txBox="1"/>
            <p:nvPr/>
          </p:nvSpPr>
          <p:spPr>
            <a:xfrm>
              <a:off x="2408" y="3853"/>
              <a:ext cx="2978" cy="458"/>
            </a:xfrm>
            <a:prstGeom prst="rect">
              <a:avLst/>
            </a:prstGeom>
          </p:spPr>
          <p:txBody>
            <a:bodyPr lIns="0" tIns="0" rIns="0" bIns="0" anchorCtr="1"/>
            <a:lstStyle/>
            <a:p>
              <a:pPr algn="ctr" fontAlgn="auto">
                <a:lnSpc>
                  <a:spcPct val="120000"/>
                </a:lnSpc>
              </a:pP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此部分内容作为文字排版占位显示</a:t>
              </a:r>
              <a: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t/>
              </a:r>
              <a:b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b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（建议使用主题字体）</a:t>
              </a:r>
            </a:p>
          </p:txBody>
        </p:sp>
      </p:grpSp>
      <p:grpSp>
        <p:nvGrpSpPr>
          <p:cNvPr id="9" name="组合 8"/>
          <p:cNvGrpSpPr>
            <a:grpSpLocks/>
          </p:cNvGrpSpPr>
          <p:nvPr/>
        </p:nvGrpSpPr>
        <p:grpSpPr bwMode="auto">
          <a:xfrm>
            <a:off x="1495425" y="4244975"/>
            <a:ext cx="1981200" cy="711200"/>
            <a:chOff x="2408" y="3190"/>
            <a:chExt cx="3120" cy="1121"/>
          </a:xfrm>
        </p:grpSpPr>
        <p:sp>
          <p:nvSpPr>
            <p:cNvPr id="16400"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rgbClr val="808080"/>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29" name="TextBox 46"/>
            <p:cNvSpPr txBox="1"/>
            <p:nvPr/>
          </p:nvSpPr>
          <p:spPr>
            <a:xfrm>
              <a:off x="2408" y="3853"/>
              <a:ext cx="2978" cy="458"/>
            </a:xfrm>
            <a:prstGeom prst="rect">
              <a:avLst/>
            </a:prstGeom>
          </p:spPr>
          <p:txBody>
            <a:bodyPr lIns="0" tIns="0" rIns="0" bIns="0" anchorCtr="1"/>
            <a:lstStyle/>
            <a:p>
              <a:pPr algn="ctr" fontAlgn="auto">
                <a:lnSpc>
                  <a:spcPct val="120000"/>
                </a:lnSpc>
              </a:pP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此部分内容作为文字排版占位显示</a:t>
              </a:r>
              <a: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t/>
              </a:r>
              <a:b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b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（建议使用主题字体）</a:t>
              </a:r>
            </a:p>
          </p:txBody>
        </p:sp>
      </p:grpSp>
      <p:grpSp>
        <p:nvGrpSpPr>
          <p:cNvPr id="10" name="组合 9"/>
          <p:cNvGrpSpPr>
            <a:grpSpLocks/>
          </p:cNvGrpSpPr>
          <p:nvPr/>
        </p:nvGrpSpPr>
        <p:grpSpPr bwMode="auto">
          <a:xfrm>
            <a:off x="8842375" y="2068513"/>
            <a:ext cx="1981200" cy="711200"/>
            <a:chOff x="2408" y="3190"/>
            <a:chExt cx="3120" cy="1121"/>
          </a:xfrm>
        </p:grpSpPr>
        <p:sp>
          <p:nvSpPr>
            <p:cNvPr id="16403"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rgbClr val="808080"/>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12" name="TextBox 46"/>
            <p:cNvSpPr txBox="1"/>
            <p:nvPr/>
          </p:nvSpPr>
          <p:spPr>
            <a:xfrm>
              <a:off x="2408" y="3853"/>
              <a:ext cx="2978" cy="458"/>
            </a:xfrm>
            <a:prstGeom prst="rect">
              <a:avLst/>
            </a:prstGeom>
          </p:spPr>
          <p:txBody>
            <a:bodyPr lIns="0" tIns="0" rIns="0" bIns="0" anchorCtr="1"/>
            <a:lstStyle/>
            <a:p>
              <a:pPr algn="ctr" fontAlgn="auto">
                <a:lnSpc>
                  <a:spcPct val="120000"/>
                </a:lnSpc>
              </a:pP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此部分内容作为文字排版占位显示</a:t>
              </a:r>
              <a: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t/>
              </a:r>
              <a:b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b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（建议使用主题字体）</a:t>
              </a:r>
            </a:p>
          </p:txBody>
        </p:sp>
      </p:grpSp>
      <p:grpSp>
        <p:nvGrpSpPr>
          <p:cNvPr id="13" name="组合 12"/>
          <p:cNvGrpSpPr>
            <a:grpSpLocks/>
          </p:cNvGrpSpPr>
          <p:nvPr/>
        </p:nvGrpSpPr>
        <p:grpSpPr bwMode="auto">
          <a:xfrm>
            <a:off x="8842375" y="4219575"/>
            <a:ext cx="1981200" cy="711200"/>
            <a:chOff x="2408" y="3190"/>
            <a:chExt cx="3120" cy="1121"/>
          </a:xfrm>
        </p:grpSpPr>
        <p:sp>
          <p:nvSpPr>
            <p:cNvPr id="16406"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rgbClr val="808080"/>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21" name="TextBox 46"/>
            <p:cNvSpPr txBox="1"/>
            <p:nvPr/>
          </p:nvSpPr>
          <p:spPr>
            <a:xfrm>
              <a:off x="2408" y="3853"/>
              <a:ext cx="2978" cy="458"/>
            </a:xfrm>
            <a:prstGeom prst="rect">
              <a:avLst/>
            </a:prstGeom>
          </p:spPr>
          <p:txBody>
            <a:bodyPr lIns="0" tIns="0" rIns="0" bIns="0" anchorCtr="1"/>
            <a:lstStyle/>
            <a:p>
              <a:pPr algn="ctr" fontAlgn="auto">
                <a:lnSpc>
                  <a:spcPct val="120000"/>
                </a:lnSpc>
              </a:pP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此部分内容作为文字排版占位显示</a:t>
              </a:r>
              <a: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t/>
              </a:r>
              <a:b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b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（建议使用主题字体）</a:t>
              </a:r>
            </a:p>
          </p:txBody>
        </p:sp>
      </p:gr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par>
                                <p:cTn id="8" presetID="5" presetClass="entr" presetSubtype="1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checkerboard(across)">
                                      <p:cBhvr>
                                        <p:cTn id="10" dur="500"/>
                                        <p:tgtEl>
                                          <p:spTgt spid="15"/>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checkerboard(across)">
                                      <p:cBhvr>
                                        <p:cTn id="13" dur="500"/>
                                        <p:tgtEl>
                                          <p:spTgt spid="16"/>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checkerboard(across)">
                                      <p:cBhvr>
                                        <p:cTn id="16" dur="500"/>
                                        <p:tgtEl>
                                          <p:spTgt spid="17"/>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checkerboard(across)">
                                      <p:cBhvr>
                                        <p:cTn id="19" dur="500"/>
                                        <p:tgtEl>
                                          <p:spTgt spid="18"/>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checkerboard(across)">
                                      <p:cBhvr>
                                        <p:cTn id="22" dur="500"/>
                                        <p:tgtEl>
                                          <p:spTgt spid="20"/>
                                        </p:tgtEl>
                                      </p:cBhvr>
                                    </p:animEffect>
                                  </p:childTnLst>
                                </p:cTn>
                              </p:par>
                              <p:par>
                                <p:cTn id="23" presetID="5" presetClass="entr" presetSubtype="1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checkerboard(across)">
                                      <p:cBhvr>
                                        <p:cTn id="25" dur="500"/>
                                        <p:tgtEl>
                                          <p:spTgt spid="4"/>
                                        </p:tgtEl>
                                      </p:cBhvr>
                                    </p:animEffect>
                                  </p:childTnLst>
                                </p:cTn>
                              </p:par>
                            </p:childTnLst>
                          </p:cTn>
                        </p:par>
                        <p:par>
                          <p:cTn id="26" fill="hold" nodeType="afterGroup">
                            <p:stCondLst>
                              <p:cond delay="500"/>
                            </p:stCondLst>
                            <p:childTnLst>
                              <p:par>
                                <p:cTn id="27" presetID="5" presetClass="entr" presetSubtype="10"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checkerboard(across)">
                                      <p:cBhvr>
                                        <p:cTn id="29" dur="500"/>
                                        <p:tgtEl>
                                          <p:spTgt spid="5"/>
                                        </p:tgtEl>
                                      </p:cBhvr>
                                    </p:animEffect>
                                  </p:childTnLst>
                                </p:cTn>
                              </p:par>
                            </p:childTnLst>
                          </p:cTn>
                        </p:par>
                        <p:par>
                          <p:cTn id="30" fill="hold" nodeType="afterGroup">
                            <p:stCondLst>
                              <p:cond delay="1000"/>
                            </p:stCondLst>
                            <p:childTnLst>
                              <p:par>
                                <p:cTn id="31" presetID="5" presetClass="entr" presetSubtype="10"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checkerboard(across)">
                                      <p:cBhvr>
                                        <p:cTn id="33" dur="500"/>
                                        <p:tgtEl>
                                          <p:spTgt spid="9"/>
                                        </p:tgtEl>
                                      </p:cBhvr>
                                    </p:animEffect>
                                  </p:childTnLst>
                                </p:cTn>
                              </p:par>
                            </p:childTnLst>
                          </p:cTn>
                        </p:par>
                        <p:par>
                          <p:cTn id="34" fill="hold" nodeType="afterGroup">
                            <p:stCondLst>
                              <p:cond delay="1500"/>
                            </p:stCondLst>
                            <p:childTnLst>
                              <p:par>
                                <p:cTn id="35" presetID="5" presetClass="entr" presetSubtype="10" fill="hold"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checkerboard(across)">
                                      <p:cBhvr>
                                        <p:cTn id="37" dur="500"/>
                                        <p:tgtEl>
                                          <p:spTgt spid="10"/>
                                        </p:tgtEl>
                                      </p:cBhvr>
                                    </p:animEffect>
                                  </p:childTnLst>
                                </p:cTn>
                              </p:par>
                            </p:childTnLst>
                          </p:cTn>
                        </p:par>
                        <p:par>
                          <p:cTn id="38" fill="hold" nodeType="afterGroup">
                            <p:stCondLst>
                              <p:cond delay="2000"/>
                            </p:stCondLst>
                            <p:childTnLst>
                              <p:par>
                                <p:cTn id="39" presetID="5" presetClass="entr" presetSubtype="10" fill="hold"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checkerboard(across)">
                                      <p:cBhvr>
                                        <p:cTn id="4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sp>
        <p:nvSpPr>
          <p:cNvPr id="13" name="矩形 12"/>
          <p:cNvSpPr/>
          <p:nvPr/>
        </p:nvSpPr>
        <p:spPr>
          <a:xfrm>
            <a:off x="825500" y="1322388"/>
            <a:ext cx="3421063" cy="45529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4" name="矩形 13"/>
          <p:cNvSpPr/>
          <p:nvPr/>
        </p:nvSpPr>
        <p:spPr>
          <a:xfrm>
            <a:off x="4448175" y="1322388"/>
            <a:ext cx="3421063" cy="2154237"/>
          </a:xfrm>
          <a:prstGeom prst="rect">
            <a:avLst/>
          </a:prstGeom>
          <a:solidFill>
            <a:srgbClr val="6B6E5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5" name="矩形 14"/>
          <p:cNvSpPr/>
          <p:nvPr/>
        </p:nvSpPr>
        <p:spPr>
          <a:xfrm>
            <a:off x="8091488" y="1322388"/>
            <a:ext cx="3421062" cy="2154237"/>
          </a:xfrm>
          <a:prstGeom prst="rect">
            <a:avLst/>
          </a:prstGeom>
          <a:blipFill dpi="0" rotWithShape="1">
            <a:blip r:embed="rId2">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6" name="矩形 15"/>
          <p:cNvSpPr/>
          <p:nvPr/>
        </p:nvSpPr>
        <p:spPr>
          <a:xfrm>
            <a:off x="4448175" y="3719513"/>
            <a:ext cx="3421063" cy="2155825"/>
          </a:xfrm>
          <a:prstGeom prst="rect">
            <a:avLst/>
          </a:prstGeom>
          <a:blipFill dpi="0" rotWithShape="1">
            <a:blip r:embed="rId3">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7" name="矩形 16"/>
          <p:cNvSpPr/>
          <p:nvPr/>
        </p:nvSpPr>
        <p:spPr>
          <a:xfrm>
            <a:off x="8091488" y="3719513"/>
            <a:ext cx="3421062" cy="2155825"/>
          </a:xfrm>
          <a:prstGeom prst="rect">
            <a:avLst/>
          </a:prstGeom>
          <a:solidFill>
            <a:srgbClr val="87877F">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25" name="图片 24" descr="图片包含 鲜花, 植物&#10;&#10;已生成高可信度的说明"/>
          <p:cNvPicPr>
            <a:picLocks noChangeAspect="1" noChangeArrowheads="1"/>
          </p:cNvPicPr>
          <p:nvPr/>
        </p:nvPicPr>
        <p:blipFill>
          <a:blip r:embed="rId4" cstate="screen">
            <a:extLst>
              <a:ext uri="{28A0092B-C50C-407E-A947-70E740481C1C}">
                <a14:useLocalDpi xmlns:a14="http://schemas.microsoft.com/office/drawing/2010/main"/>
              </a:ext>
            </a:extLst>
          </a:blip>
          <a:srcRect l="26495" t="23061" r="9041" b="32478"/>
          <a:stretch>
            <a:fillRect/>
          </a:stretch>
        </p:blipFill>
        <p:spPr bwMode="auto">
          <a:xfrm>
            <a:off x="819150" y="1322388"/>
            <a:ext cx="1924050"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组合 1"/>
          <p:cNvPicPr>
            <a:picLocks noGrp="1"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030288" y="920750"/>
            <a:ext cx="8391525" cy="200025"/>
          </a:xfrm>
          <a:prstGeom prst="rect">
            <a:avLst/>
          </a:prstGeom>
          <a:noFill/>
          <a:extLst>
            <a:ext uri="{909E8E84-426E-40DD-AFC4-6F175D3DCCD1}">
              <a14:hiddenFill xmlns:a14="http://schemas.microsoft.com/office/drawing/2010/main">
                <a:solidFill>
                  <a:srgbClr val="FFFFFF"/>
                </a:solidFill>
              </a14:hiddenFill>
            </a:ext>
          </a:extLst>
        </p:spPr>
      </p:pic>
      <p:sp>
        <p:nvSpPr>
          <p:cNvPr id="17417" name="文本框 7"/>
          <p:cNvSpPr txBox="1">
            <a:spLocks noChangeArrowheads="1"/>
          </p:cNvSpPr>
          <p:nvPr/>
        </p:nvSpPr>
        <p:spPr bwMode="auto">
          <a:xfrm>
            <a:off x="957263" y="438150"/>
            <a:ext cx="3287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工作完成情况</a:t>
            </a:r>
          </a:p>
        </p:txBody>
      </p:sp>
      <p:sp>
        <p:nvSpPr>
          <p:cNvPr id="42" name="椭圆 41"/>
          <p:cNvSpPr/>
          <p:nvPr/>
        </p:nvSpPr>
        <p:spPr>
          <a:xfrm>
            <a:off x="242888" y="342900"/>
            <a:ext cx="788987" cy="773113"/>
          </a:xfrm>
          <a:prstGeom prst="ellipse">
            <a:avLst/>
          </a:prstGeom>
          <a:solidFill>
            <a:schemeClr val="accent1">
              <a:alpha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9" name="组合 8"/>
          <p:cNvGrpSpPr>
            <a:grpSpLocks/>
          </p:cNvGrpSpPr>
          <p:nvPr/>
        </p:nvGrpSpPr>
        <p:grpSpPr bwMode="auto">
          <a:xfrm>
            <a:off x="5168900" y="1851025"/>
            <a:ext cx="1981200" cy="711200"/>
            <a:chOff x="2408" y="3190"/>
            <a:chExt cx="3120" cy="1121"/>
          </a:xfrm>
        </p:grpSpPr>
        <p:sp>
          <p:nvSpPr>
            <p:cNvPr id="17420"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chemeClr val="bg1"/>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17421" name="TextBox 46"/>
            <p:cNvSpPr txBox="1">
              <a:spLocks noChangeArrowheads="1"/>
            </p:cNvSpPr>
            <p:nvPr/>
          </p:nvSpPr>
          <p:spPr bwMode="auto">
            <a:xfrm>
              <a:off x="2408" y="3853"/>
              <a:ext cx="2977"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p>
              <a:pPr algn="ctr">
                <a:lnSpc>
                  <a:spcPct val="120000"/>
                </a:lnSpc>
              </a:pPr>
              <a:r>
                <a:rPr lang="zh-CN" altLang="en-US" sz="1200">
                  <a:solidFill>
                    <a:schemeClr val="bg1"/>
                  </a:solidFill>
                  <a:latin typeface="方正仿宋简体" panose="03000509000000000000" pitchFamily="65" charset="-122"/>
                  <a:ea typeface="方正仿宋简体" panose="03000509000000000000" pitchFamily="65" charset="-122"/>
                  <a:sym typeface="等线" panose="02010600030101010101" pitchFamily="2" charset="-122"/>
                </a:rPr>
                <a:t>此部分内容作为文字排版占位显示</a:t>
              </a:r>
              <a:br>
                <a:rPr lang="zh-CN" altLang="en-US" sz="1200">
                  <a:solidFill>
                    <a:schemeClr val="bg1"/>
                  </a:solidFill>
                  <a:latin typeface="方正仿宋简体" panose="03000509000000000000" pitchFamily="65" charset="-122"/>
                  <a:ea typeface="方正仿宋简体" panose="03000509000000000000" pitchFamily="65" charset="-122"/>
                  <a:sym typeface="等线" panose="02010600030101010101" pitchFamily="2" charset="-122"/>
                </a:rPr>
              </a:br>
              <a:r>
                <a:rPr lang="zh-CN" altLang="en-US" sz="1200">
                  <a:solidFill>
                    <a:schemeClr val="bg1"/>
                  </a:solidFill>
                  <a:latin typeface="方正仿宋简体" panose="03000509000000000000" pitchFamily="65" charset="-122"/>
                  <a:ea typeface="方正仿宋简体" panose="03000509000000000000" pitchFamily="65" charset="-122"/>
                  <a:sym typeface="等线" panose="02010600030101010101" pitchFamily="2" charset="-122"/>
                </a:rPr>
                <a:t>（建议使用主题字体）</a:t>
              </a:r>
            </a:p>
          </p:txBody>
        </p:sp>
      </p:grpSp>
      <p:grpSp>
        <p:nvGrpSpPr>
          <p:cNvPr id="11" name="组合 10"/>
          <p:cNvGrpSpPr>
            <a:grpSpLocks/>
          </p:cNvGrpSpPr>
          <p:nvPr/>
        </p:nvGrpSpPr>
        <p:grpSpPr bwMode="auto">
          <a:xfrm>
            <a:off x="8875713" y="4257675"/>
            <a:ext cx="1981200" cy="711200"/>
            <a:chOff x="2408" y="3190"/>
            <a:chExt cx="3120" cy="1121"/>
          </a:xfrm>
        </p:grpSpPr>
        <p:sp>
          <p:nvSpPr>
            <p:cNvPr id="17423"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chemeClr val="bg1"/>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17424" name="TextBox 46"/>
            <p:cNvSpPr txBox="1">
              <a:spLocks noChangeArrowheads="1"/>
            </p:cNvSpPr>
            <p:nvPr/>
          </p:nvSpPr>
          <p:spPr bwMode="auto">
            <a:xfrm>
              <a:off x="2408" y="3853"/>
              <a:ext cx="2977"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p>
              <a:pPr algn="ctr">
                <a:lnSpc>
                  <a:spcPct val="120000"/>
                </a:lnSpc>
              </a:pPr>
              <a:r>
                <a:rPr lang="zh-CN" altLang="en-US" sz="1200">
                  <a:solidFill>
                    <a:schemeClr val="bg1"/>
                  </a:solidFill>
                  <a:latin typeface="方正仿宋简体" panose="03000509000000000000" pitchFamily="65" charset="-122"/>
                  <a:ea typeface="方正仿宋简体" panose="03000509000000000000" pitchFamily="65" charset="-122"/>
                  <a:sym typeface="等线" panose="02010600030101010101" pitchFamily="2" charset="-122"/>
                </a:rPr>
                <a:t>此部分内容作为文字排版占位显示</a:t>
              </a:r>
              <a:br>
                <a:rPr lang="zh-CN" altLang="en-US" sz="1200">
                  <a:solidFill>
                    <a:schemeClr val="bg1"/>
                  </a:solidFill>
                  <a:latin typeface="方正仿宋简体" panose="03000509000000000000" pitchFamily="65" charset="-122"/>
                  <a:ea typeface="方正仿宋简体" panose="03000509000000000000" pitchFamily="65" charset="-122"/>
                  <a:sym typeface="等线" panose="02010600030101010101" pitchFamily="2" charset="-122"/>
                </a:rPr>
              </a:br>
              <a:r>
                <a:rPr lang="zh-CN" altLang="en-US" sz="1200">
                  <a:solidFill>
                    <a:schemeClr val="bg1"/>
                  </a:solidFill>
                  <a:latin typeface="方正仿宋简体" panose="03000509000000000000" pitchFamily="65" charset="-122"/>
                  <a:ea typeface="方正仿宋简体" panose="03000509000000000000" pitchFamily="65" charset="-122"/>
                  <a:sym typeface="等线" panose="02010600030101010101" pitchFamily="2" charset="-122"/>
                </a:rPr>
                <a:t>（建议使用主题字体）</a:t>
              </a:r>
            </a:p>
          </p:txBody>
        </p:sp>
      </p:grpSp>
      <p:grpSp>
        <p:nvGrpSpPr>
          <p:cNvPr id="22" name="组合 21"/>
          <p:cNvGrpSpPr>
            <a:grpSpLocks/>
          </p:cNvGrpSpPr>
          <p:nvPr/>
        </p:nvGrpSpPr>
        <p:grpSpPr bwMode="auto">
          <a:xfrm>
            <a:off x="1787525" y="2860675"/>
            <a:ext cx="1981200" cy="711200"/>
            <a:chOff x="2408" y="3190"/>
            <a:chExt cx="3120" cy="1121"/>
          </a:xfrm>
        </p:grpSpPr>
        <p:sp>
          <p:nvSpPr>
            <p:cNvPr id="17426"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3600" b="1">
                  <a:solidFill>
                    <a:schemeClr val="bg1"/>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17427" name="TextBox 46"/>
            <p:cNvSpPr txBox="1">
              <a:spLocks noChangeArrowheads="1"/>
            </p:cNvSpPr>
            <p:nvPr/>
          </p:nvSpPr>
          <p:spPr bwMode="auto">
            <a:xfrm>
              <a:off x="2408" y="3853"/>
              <a:ext cx="2977"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p>
              <a:pPr algn="ctr">
                <a:lnSpc>
                  <a:spcPct val="120000"/>
                </a:lnSpc>
              </a:pPr>
              <a:r>
                <a:rPr lang="zh-CN" altLang="en-US" sz="2000">
                  <a:solidFill>
                    <a:schemeClr val="bg1"/>
                  </a:solidFill>
                  <a:latin typeface="方正仿宋简体" panose="03000509000000000000" pitchFamily="65" charset="-122"/>
                  <a:ea typeface="方正仿宋简体" panose="03000509000000000000" pitchFamily="65" charset="-122"/>
                  <a:sym typeface="等线" panose="02010600030101010101" pitchFamily="2" charset="-122"/>
                </a:rPr>
                <a:t>此部分内容作为文字排版占位显示</a:t>
              </a:r>
              <a:br>
                <a:rPr lang="zh-CN" altLang="en-US" sz="2000">
                  <a:solidFill>
                    <a:schemeClr val="bg1"/>
                  </a:solidFill>
                  <a:latin typeface="方正仿宋简体" panose="03000509000000000000" pitchFamily="65" charset="-122"/>
                  <a:ea typeface="方正仿宋简体" panose="03000509000000000000" pitchFamily="65" charset="-122"/>
                  <a:sym typeface="等线" panose="02010600030101010101" pitchFamily="2" charset="-122"/>
                </a:rPr>
              </a:br>
              <a:r>
                <a:rPr lang="zh-CN" altLang="en-US" sz="2000">
                  <a:solidFill>
                    <a:schemeClr val="bg1"/>
                  </a:solidFill>
                  <a:latin typeface="方正仿宋简体" panose="03000509000000000000" pitchFamily="65" charset="-122"/>
                  <a:ea typeface="方正仿宋简体" panose="03000509000000000000" pitchFamily="65" charset="-122"/>
                  <a:sym typeface="等线" panose="02010600030101010101" pitchFamily="2" charset="-122"/>
                </a:rPr>
                <a:t>（建议使用主题字体）</a:t>
              </a:r>
            </a:p>
          </p:txBody>
        </p:sp>
      </p:gr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000" fill="hold">
                                          <p:stCondLst>
                                            <p:cond delay="0"/>
                                          </p:stCondLst>
                                        </p:cTn>
                                        <p:tgtEl>
                                          <p:spTgt spid="13"/>
                                        </p:tgtEl>
                                        <p:attrNameLst>
                                          <p:attrName>style.visibility</p:attrName>
                                        </p:attrNameLst>
                                      </p:cBhvr>
                                      <p:to>
                                        <p:strVal val="visible"/>
                                      </p:to>
                                    </p:set>
                                    <p:animEffect transition="in" filter="blinds(horizontal)">
                                      <p:cBhvr>
                                        <p:cTn id="7" dur="1000"/>
                                        <p:tgtEl>
                                          <p:spTgt spid="13"/>
                                        </p:tgtEl>
                                      </p:cBhvr>
                                    </p:animEffect>
                                  </p:childTnLst>
                                </p:cTn>
                              </p:par>
                              <p:par>
                                <p:cTn id="8" presetID="3" presetClass="entr" presetSubtype="10" fill="hold" nodeType="withEffect">
                                  <p:stCondLst>
                                    <p:cond delay="0"/>
                                  </p:stCondLst>
                                  <p:childTnLst>
                                    <p:set>
                                      <p:cBhvr>
                                        <p:cTn id="9" dur="1000" fill="hold">
                                          <p:stCondLst>
                                            <p:cond delay="0"/>
                                          </p:stCondLst>
                                        </p:cTn>
                                        <p:tgtEl>
                                          <p:spTgt spid="25"/>
                                        </p:tgtEl>
                                        <p:attrNameLst>
                                          <p:attrName>style.visibility</p:attrName>
                                        </p:attrNameLst>
                                      </p:cBhvr>
                                      <p:to>
                                        <p:strVal val="visible"/>
                                      </p:to>
                                    </p:set>
                                    <p:animEffect transition="in" filter="blinds(horizontal)">
                                      <p:cBhvr>
                                        <p:cTn id="10" dur="1000"/>
                                        <p:tgtEl>
                                          <p:spTgt spid="25"/>
                                        </p:tgtEl>
                                      </p:cBhvr>
                                    </p:animEffect>
                                  </p:childTnLst>
                                </p:cTn>
                              </p:par>
                              <p:par>
                                <p:cTn id="11" presetID="3" presetClass="entr" presetSubtype="10" fill="hold" grpId="0" nodeType="withEffect">
                                  <p:stCondLst>
                                    <p:cond delay="0"/>
                                  </p:stCondLst>
                                  <p:childTnLst>
                                    <p:set>
                                      <p:cBhvr>
                                        <p:cTn id="12" dur="1000" fill="hold">
                                          <p:stCondLst>
                                            <p:cond delay="0"/>
                                          </p:stCondLst>
                                        </p:cTn>
                                        <p:tgtEl>
                                          <p:spTgt spid="14"/>
                                        </p:tgtEl>
                                        <p:attrNameLst>
                                          <p:attrName>style.visibility</p:attrName>
                                        </p:attrNameLst>
                                      </p:cBhvr>
                                      <p:to>
                                        <p:strVal val="visible"/>
                                      </p:to>
                                    </p:set>
                                    <p:animEffect transition="in" filter="blinds(horizontal)">
                                      <p:cBhvr>
                                        <p:cTn id="13" dur="1000"/>
                                        <p:tgtEl>
                                          <p:spTgt spid="14"/>
                                        </p:tgtEl>
                                      </p:cBhvr>
                                    </p:animEffect>
                                  </p:childTnLst>
                                </p:cTn>
                              </p:par>
                              <p:par>
                                <p:cTn id="14" presetID="3" presetClass="entr" presetSubtype="10" fill="hold" grpId="0" nodeType="withEffect">
                                  <p:stCondLst>
                                    <p:cond delay="0"/>
                                  </p:stCondLst>
                                  <p:childTnLst>
                                    <p:set>
                                      <p:cBhvr>
                                        <p:cTn id="15" dur="1000" fill="hold">
                                          <p:stCondLst>
                                            <p:cond delay="0"/>
                                          </p:stCondLst>
                                        </p:cTn>
                                        <p:tgtEl>
                                          <p:spTgt spid="15"/>
                                        </p:tgtEl>
                                        <p:attrNameLst>
                                          <p:attrName>style.visibility</p:attrName>
                                        </p:attrNameLst>
                                      </p:cBhvr>
                                      <p:to>
                                        <p:strVal val="visible"/>
                                      </p:to>
                                    </p:set>
                                    <p:animEffect transition="in" filter="blinds(horizontal)">
                                      <p:cBhvr>
                                        <p:cTn id="16" dur="1000"/>
                                        <p:tgtEl>
                                          <p:spTgt spid="15"/>
                                        </p:tgtEl>
                                      </p:cBhvr>
                                    </p:animEffect>
                                  </p:childTnLst>
                                </p:cTn>
                              </p:par>
                              <p:par>
                                <p:cTn id="17" presetID="3" presetClass="entr" presetSubtype="10" fill="hold" grpId="0" nodeType="withEffect">
                                  <p:stCondLst>
                                    <p:cond delay="0"/>
                                  </p:stCondLst>
                                  <p:childTnLst>
                                    <p:set>
                                      <p:cBhvr>
                                        <p:cTn id="18" dur="1000" fill="hold">
                                          <p:stCondLst>
                                            <p:cond delay="0"/>
                                          </p:stCondLst>
                                        </p:cTn>
                                        <p:tgtEl>
                                          <p:spTgt spid="17"/>
                                        </p:tgtEl>
                                        <p:attrNameLst>
                                          <p:attrName>style.visibility</p:attrName>
                                        </p:attrNameLst>
                                      </p:cBhvr>
                                      <p:to>
                                        <p:strVal val="visible"/>
                                      </p:to>
                                    </p:set>
                                    <p:animEffect transition="in" filter="blinds(horizontal)">
                                      <p:cBhvr>
                                        <p:cTn id="19" dur="1000"/>
                                        <p:tgtEl>
                                          <p:spTgt spid="17"/>
                                        </p:tgtEl>
                                      </p:cBhvr>
                                    </p:animEffect>
                                  </p:childTnLst>
                                </p:cTn>
                              </p:par>
                              <p:par>
                                <p:cTn id="20" presetID="3" presetClass="entr" presetSubtype="10" fill="hold" grpId="0" nodeType="withEffect">
                                  <p:stCondLst>
                                    <p:cond delay="0"/>
                                  </p:stCondLst>
                                  <p:childTnLst>
                                    <p:set>
                                      <p:cBhvr>
                                        <p:cTn id="21" dur="1000" fill="hold">
                                          <p:stCondLst>
                                            <p:cond delay="0"/>
                                          </p:stCondLst>
                                        </p:cTn>
                                        <p:tgtEl>
                                          <p:spTgt spid="16"/>
                                        </p:tgtEl>
                                        <p:attrNameLst>
                                          <p:attrName>style.visibility</p:attrName>
                                        </p:attrNameLst>
                                      </p:cBhvr>
                                      <p:to>
                                        <p:strVal val="visible"/>
                                      </p:to>
                                    </p:set>
                                    <p:animEffect transition="in" filter="blinds(horizontal)">
                                      <p:cBhvr>
                                        <p:cTn id="22" dur="1000"/>
                                        <p:tgtEl>
                                          <p:spTgt spid="16"/>
                                        </p:tgtEl>
                                      </p:cBhvr>
                                    </p:animEffect>
                                  </p:childTnLst>
                                </p:cTn>
                              </p:par>
                            </p:childTnLst>
                          </p:cTn>
                        </p:par>
                        <p:par>
                          <p:cTn id="23" fill="hold" nodeType="afterGroup">
                            <p:stCondLst>
                              <p:cond delay="1000"/>
                            </p:stCondLst>
                            <p:childTnLst>
                              <p:par>
                                <p:cTn id="24" presetID="5" presetClass="entr" presetSubtype="10"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checkerboard(across)">
                                      <p:cBhvr>
                                        <p:cTn id="26" dur="500"/>
                                        <p:tgtEl>
                                          <p:spTgt spid="9"/>
                                        </p:tgtEl>
                                      </p:cBhvr>
                                    </p:animEffect>
                                  </p:childTnLst>
                                </p:cTn>
                              </p:par>
                            </p:childTnLst>
                          </p:cTn>
                        </p:par>
                        <p:par>
                          <p:cTn id="27" fill="hold" nodeType="afterGroup">
                            <p:stCondLst>
                              <p:cond delay="1500"/>
                            </p:stCondLst>
                            <p:childTnLst>
                              <p:par>
                                <p:cTn id="28" presetID="5" presetClass="entr" presetSubtype="10"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checkerboard(across)">
                                      <p:cBhvr>
                                        <p:cTn id="30" dur="500"/>
                                        <p:tgtEl>
                                          <p:spTgt spid="11"/>
                                        </p:tgtEl>
                                      </p:cBhvr>
                                    </p:animEffect>
                                  </p:childTnLst>
                                </p:cTn>
                              </p:par>
                            </p:childTnLst>
                          </p:cTn>
                        </p:par>
                        <p:par>
                          <p:cTn id="31" fill="hold" nodeType="afterGroup">
                            <p:stCondLst>
                              <p:cond delay="2000"/>
                            </p:stCondLst>
                            <p:childTnLst>
                              <p:par>
                                <p:cTn id="32" presetID="5" presetClass="entr" presetSubtype="10" fill="hold"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checkerboard(across)">
                                      <p:cBhvr>
                                        <p:cTn id="3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pic>
        <p:nvPicPr>
          <p:cNvPr id="2" name="组合 1"/>
          <p:cNvPicPr>
            <a:picLocks noGrp="1"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30288" y="920750"/>
            <a:ext cx="8391525" cy="200025"/>
          </a:xfrm>
          <a:prstGeom prst="rect">
            <a:avLst/>
          </a:prstGeom>
          <a:noFill/>
          <a:extLst>
            <a:ext uri="{909E8E84-426E-40DD-AFC4-6F175D3DCCD1}">
              <a14:hiddenFill xmlns:a14="http://schemas.microsoft.com/office/drawing/2010/main">
                <a:solidFill>
                  <a:srgbClr val="FFFFFF"/>
                </a:solidFill>
              </a14:hiddenFill>
            </a:ext>
          </a:extLst>
        </p:spPr>
      </p:pic>
      <p:sp>
        <p:nvSpPr>
          <p:cNvPr id="18435" name="文本框 7"/>
          <p:cNvSpPr txBox="1">
            <a:spLocks noChangeArrowheads="1"/>
          </p:cNvSpPr>
          <p:nvPr/>
        </p:nvSpPr>
        <p:spPr bwMode="auto">
          <a:xfrm>
            <a:off x="957263" y="438150"/>
            <a:ext cx="3287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工作完成情况</a:t>
            </a:r>
          </a:p>
        </p:txBody>
      </p:sp>
      <p:sp>
        <p:nvSpPr>
          <p:cNvPr id="42" name="椭圆 41"/>
          <p:cNvSpPr/>
          <p:nvPr/>
        </p:nvSpPr>
        <p:spPr>
          <a:xfrm>
            <a:off x="242888" y="342900"/>
            <a:ext cx="788987" cy="773113"/>
          </a:xfrm>
          <a:prstGeom prst="ellipse">
            <a:avLst/>
          </a:prstGeom>
          <a:solidFill>
            <a:schemeClr val="accent1">
              <a:alpha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13" name="组合 12"/>
          <p:cNvGrpSpPr>
            <a:grpSpLocks/>
          </p:cNvGrpSpPr>
          <p:nvPr/>
        </p:nvGrpSpPr>
        <p:grpSpPr bwMode="auto">
          <a:xfrm>
            <a:off x="2105025" y="1916113"/>
            <a:ext cx="1276350" cy="1438275"/>
            <a:chOff x="746316" y="2434822"/>
            <a:chExt cx="1548714" cy="1745184"/>
          </a:xfrm>
        </p:grpSpPr>
        <p:sp>
          <p:nvSpPr>
            <p:cNvPr id="14" name="Freeform 12"/>
            <p:cNvSpPr/>
            <p:nvPr/>
          </p:nvSpPr>
          <p:spPr>
            <a:xfrm rot="5400000">
              <a:off x="648080" y="2533058"/>
              <a:ext cx="1745184" cy="1548714"/>
            </a:xfrm>
            <a:custGeom>
              <a:avLst/>
              <a:gdLst>
                <a:gd name="connsiteX0" fmla="*/ 2452220 w 2478755"/>
                <a:gd name="connsiteY0" fmla="*/ 1198852 h 2199704"/>
                <a:gd name="connsiteX1" fmla="*/ 1931536 w 2478755"/>
                <a:gd name="connsiteY1" fmla="*/ 2100704 h 2199704"/>
                <a:gd name="connsiteX2" fmla="*/ 1760063 w 2478755"/>
                <a:gd name="connsiteY2" fmla="*/ 2199704 h 2199704"/>
                <a:gd name="connsiteX3" fmla="*/ 718694 w 2478755"/>
                <a:gd name="connsiteY3" fmla="*/ 2199704 h 2199704"/>
                <a:gd name="connsiteX4" fmla="*/ 547220 w 2478755"/>
                <a:gd name="connsiteY4" fmla="*/ 2100704 h 2199704"/>
                <a:gd name="connsiteX5" fmla="*/ 26536 w 2478755"/>
                <a:gd name="connsiteY5" fmla="*/ 1198852 h 2199704"/>
                <a:gd name="connsiteX6" fmla="*/ 26536 w 2478755"/>
                <a:gd name="connsiteY6" fmla="*/ 1000852 h 2199704"/>
                <a:gd name="connsiteX7" fmla="*/ 547220 w 2478755"/>
                <a:gd name="connsiteY7" fmla="*/ 99000 h 2199704"/>
                <a:gd name="connsiteX8" fmla="*/ 718694 w 2478755"/>
                <a:gd name="connsiteY8" fmla="*/ 0 h 2199704"/>
                <a:gd name="connsiteX9" fmla="*/ 1760063 w 2478755"/>
                <a:gd name="connsiteY9" fmla="*/ 0 h 2199704"/>
                <a:gd name="connsiteX10" fmla="*/ 1931536 w 2478755"/>
                <a:gd name="connsiteY10" fmla="*/ 99000 h 2199704"/>
                <a:gd name="connsiteX11" fmla="*/ 2452220 w 2478755"/>
                <a:gd name="connsiteY11" fmla="*/ 1000852 h 2199704"/>
                <a:gd name="connsiteX12" fmla="*/ 2452220 w 2478755"/>
                <a:gd name="connsiteY12" fmla="*/ 1198852 h 219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78755" h="2199704">
                  <a:moveTo>
                    <a:pt x="2452220" y="1198852"/>
                  </a:moveTo>
                  <a:lnTo>
                    <a:pt x="1931536" y="2100704"/>
                  </a:lnTo>
                  <a:cubicBezTo>
                    <a:pt x="1896155" y="2161985"/>
                    <a:pt x="1830824" y="2199704"/>
                    <a:pt x="1760063" y="2199704"/>
                  </a:cubicBezTo>
                  <a:lnTo>
                    <a:pt x="718694" y="2199704"/>
                  </a:lnTo>
                  <a:cubicBezTo>
                    <a:pt x="647932" y="2199704"/>
                    <a:pt x="582601" y="2161985"/>
                    <a:pt x="547220" y="2100704"/>
                  </a:cubicBezTo>
                  <a:lnTo>
                    <a:pt x="26536" y="1198852"/>
                  </a:lnTo>
                  <a:cubicBezTo>
                    <a:pt x="-8845" y="1137571"/>
                    <a:pt x="-8845" y="1062133"/>
                    <a:pt x="26536" y="1000852"/>
                  </a:cubicBezTo>
                  <a:lnTo>
                    <a:pt x="547220" y="99000"/>
                  </a:lnTo>
                  <a:cubicBezTo>
                    <a:pt x="582601" y="37719"/>
                    <a:pt x="647932" y="0"/>
                    <a:pt x="718694" y="0"/>
                  </a:cubicBezTo>
                  <a:lnTo>
                    <a:pt x="1760063" y="0"/>
                  </a:lnTo>
                  <a:cubicBezTo>
                    <a:pt x="1830824" y="0"/>
                    <a:pt x="1896155" y="37719"/>
                    <a:pt x="1931536" y="99000"/>
                  </a:cubicBezTo>
                  <a:lnTo>
                    <a:pt x="2452220" y="1000852"/>
                  </a:lnTo>
                  <a:cubicBezTo>
                    <a:pt x="2487601" y="1062133"/>
                    <a:pt x="2487601" y="1137571"/>
                    <a:pt x="2452220" y="1198852"/>
                  </a:cubicBezTo>
                </a:path>
              </a:pathLst>
            </a:custGeom>
            <a:noFill/>
            <a:ln w="2222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endParaRPr lang="zh-CN" altLang="en-US" noProof="1"/>
            </a:p>
          </p:txBody>
        </p:sp>
        <p:sp>
          <p:nvSpPr>
            <p:cNvPr id="15" name="Freeform 12"/>
            <p:cNvSpPr/>
            <p:nvPr/>
          </p:nvSpPr>
          <p:spPr>
            <a:xfrm rot="5400000">
              <a:off x="754026" y="2627443"/>
              <a:ext cx="1533296" cy="1359940"/>
            </a:xfrm>
            <a:custGeom>
              <a:avLst/>
              <a:gdLst>
                <a:gd name="connsiteX0" fmla="*/ 2452220 w 2478755"/>
                <a:gd name="connsiteY0" fmla="*/ 1198852 h 2199704"/>
                <a:gd name="connsiteX1" fmla="*/ 1931536 w 2478755"/>
                <a:gd name="connsiteY1" fmla="*/ 2100704 h 2199704"/>
                <a:gd name="connsiteX2" fmla="*/ 1760063 w 2478755"/>
                <a:gd name="connsiteY2" fmla="*/ 2199704 h 2199704"/>
                <a:gd name="connsiteX3" fmla="*/ 718694 w 2478755"/>
                <a:gd name="connsiteY3" fmla="*/ 2199704 h 2199704"/>
                <a:gd name="connsiteX4" fmla="*/ 547220 w 2478755"/>
                <a:gd name="connsiteY4" fmla="*/ 2100704 h 2199704"/>
                <a:gd name="connsiteX5" fmla="*/ 26536 w 2478755"/>
                <a:gd name="connsiteY5" fmla="*/ 1198852 h 2199704"/>
                <a:gd name="connsiteX6" fmla="*/ 26536 w 2478755"/>
                <a:gd name="connsiteY6" fmla="*/ 1000852 h 2199704"/>
                <a:gd name="connsiteX7" fmla="*/ 547220 w 2478755"/>
                <a:gd name="connsiteY7" fmla="*/ 99000 h 2199704"/>
                <a:gd name="connsiteX8" fmla="*/ 718694 w 2478755"/>
                <a:gd name="connsiteY8" fmla="*/ 0 h 2199704"/>
                <a:gd name="connsiteX9" fmla="*/ 1760063 w 2478755"/>
                <a:gd name="connsiteY9" fmla="*/ 0 h 2199704"/>
                <a:gd name="connsiteX10" fmla="*/ 1931536 w 2478755"/>
                <a:gd name="connsiteY10" fmla="*/ 99000 h 2199704"/>
                <a:gd name="connsiteX11" fmla="*/ 2452220 w 2478755"/>
                <a:gd name="connsiteY11" fmla="*/ 1000852 h 2199704"/>
                <a:gd name="connsiteX12" fmla="*/ 2452220 w 2478755"/>
                <a:gd name="connsiteY12" fmla="*/ 1198852 h 219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78755" h="2199704">
                  <a:moveTo>
                    <a:pt x="2452220" y="1198852"/>
                  </a:moveTo>
                  <a:lnTo>
                    <a:pt x="1931536" y="2100704"/>
                  </a:lnTo>
                  <a:cubicBezTo>
                    <a:pt x="1896155" y="2161985"/>
                    <a:pt x="1830824" y="2199704"/>
                    <a:pt x="1760063" y="2199704"/>
                  </a:cubicBezTo>
                  <a:lnTo>
                    <a:pt x="718694" y="2199704"/>
                  </a:lnTo>
                  <a:cubicBezTo>
                    <a:pt x="647932" y="2199704"/>
                    <a:pt x="582601" y="2161985"/>
                    <a:pt x="547220" y="2100704"/>
                  </a:cubicBezTo>
                  <a:lnTo>
                    <a:pt x="26536" y="1198852"/>
                  </a:lnTo>
                  <a:cubicBezTo>
                    <a:pt x="-8845" y="1137571"/>
                    <a:pt x="-8845" y="1062133"/>
                    <a:pt x="26536" y="1000852"/>
                  </a:cubicBezTo>
                  <a:lnTo>
                    <a:pt x="547220" y="99000"/>
                  </a:lnTo>
                  <a:cubicBezTo>
                    <a:pt x="582601" y="37719"/>
                    <a:pt x="647932" y="0"/>
                    <a:pt x="718694" y="0"/>
                  </a:cubicBezTo>
                  <a:lnTo>
                    <a:pt x="1760063" y="0"/>
                  </a:lnTo>
                  <a:cubicBezTo>
                    <a:pt x="1830824" y="0"/>
                    <a:pt x="1896155" y="37719"/>
                    <a:pt x="1931536" y="99000"/>
                  </a:cubicBezTo>
                  <a:lnTo>
                    <a:pt x="2452220" y="1000852"/>
                  </a:lnTo>
                  <a:cubicBezTo>
                    <a:pt x="2487601" y="1062133"/>
                    <a:pt x="2487601" y="1137571"/>
                    <a:pt x="2452220" y="1198852"/>
                  </a:cubicBezTo>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endParaRPr lang="zh-CN" altLang="en-US" noProof="1"/>
            </a:p>
          </p:txBody>
        </p:sp>
        <p:sp>
          <p:nvSpPr>
            <p:cNvPr id="18440" name="Freeform 9"/>
            <p:cNvSpPr>
              <a:spLocks noEditPoints="1" noChangeArrowheads="1"/>
            </p:cNvSpPr>
            <p:nvPr/>
          </p:nvSpPr>
          <p:spPr bwMode="auto">
            <a:xfrm>
              <a:off x="1262741" y="3049902"/>
              <a:ext cx="515865" cy="515023"/>
            </a:xfrm>
            <a:custGeom>
              <a:avLst/>
              <a:gdLst>
                <a:gd name="T0" fmla="*/ 140017 w 606581"/>
                <a:gd name="T1" fmla="*/ 411043 h 605592"/>
                <a:gd name="T2" fmla="*/ 178821 w 606581"/>
                <a:gd name="T3" fmla="*/ 427078 h 605592"/>
                <a:gd name="T4" fmla="*/ 178821 w 606581"/>
                <a:gd name="T5" fmla="*/ 504564 h 605592"/>
                <a:gd name="T6" fmla="*/ 93692 w 606581"/>
                <a:gd name="T7" fmla="*/ 589557 h 605592"/>
                <a:gd name="T8" fmla="*/ 54887 w 606581"/>
                <a:gd name="T9" fmla="*/ 605592 h 605592"/>
                <a:gd name="T10" fmla="*/ 16083 w 606581"/>
                <a:gd name="T11" fmla="*/ 589557 h 605592"/>
                <a:gd name="T12" fmla="*/ 16083 w 606581"/>
                <a:gd name="T13" fmla="*/ 511979 h 605592"/>
                <a:gd name="T14" fmla="*/ 101212 w 606581"/>
                <a:gd name="T15" fmla="*/ 427078 h 605592"/>
                <a:gd name="T16" fmla="*/ 140017 w 606581"/>
                <a:gd name="T17" fmla="*/ 411043 h 605592"/>
                <a:gd name="T18" fmla="*/ 382501 w 606581"/>
                <a:gd name="T19" fmla="*/ 49537 h 605592"/>
                <a:gd name="T20" fmla="*/ 557044 w 606581"/>
                <a:gd name="T21" fmla="*/ 223798 h 605592"/>
                <a:gd name="T22" fmla="*/ 382501 w 606581"/>
                <a:gd name="T23" fmla="*/ 398059 h 605592"/>
                <a:gd name="T24" fmla="*/ 207957 w 606581"/>
                <a:gd name="T25" fmla="*/ 223798 h 605592"/>
                <a:gd name="T26" fmla="*/ 382501 w 606581"/>
                <a:gd name="T27" fmla="*/ 49537 h 605592"/>
                <a:gd name="T28" fmla="*/ 382536 w 606581"/>
                <a:gd name="T29" fmla="*/ 24750 h 605592"/>
                <a:gd name="T30" fmla="*/ 304914 w 606581"/>
                <a:gd name="T31" fmla="*/ 40417 h 605592"/>
                <a:gd name="T32" fmla="*/ 241591 w 606581"/>
                <a:gd name="T33" fmla="*/ 83058 h 605592"/>
                <a:gd name="T34" fmla="*/ 198880 w 606581"/>
                <a:gd name="T35" fmla="*/ 146278 h 605592"/>
                <a:gd name="T36" fmla="*/ 183189 w 606581"/>
                <a:gd name="T37" fmla="*/ 223774 h 605592"/>
                <a:gd name="T38" fmla="*/ 198880 w 606581"/>
                <a:gd name="T39" fmla="*/ 301177 h 605592"/>
                <a:gd name="T40" fmla="*/ 241591 w 606581"/>
                <a:gd name="T41" fmla="*/ 364490 h 605592"/>
                <a:gd name="T42" fmla="*/ 304914 w 606581"/>
                <a:gd name="T43" fmla="*/ 407131 h 605592"/>
                <a:gd name="T44" fmla="*/ 382536 w 606581"/>
                <a:gd name="T45" fmla="*/ 422705 h 605592"/>
                <a:gd name="T46" fmla="*/ 460158 w 606581"/>
                <a:gd name="T47" fmla="*/ 407131 h 605592"/>
                <a:gd name="T48" fmla="*/ 523481 w 606581"/>
                <a:gd name="T49" fmla="*/ 364490 h 605592"/>
                <a:gd name="T50" fmla="*/ 566192 w 606581"/>
                <a:gd name="T51" fmla="*/ 301177 h 605592"/>
                <a:gd name="T52" fmla="*/ 581883 w 606581"/>
                <a:gd name="T53" fmla="*/ 223774 h 605592"/>
                <a:gd name="T54" fmla="*/ 566192 w 606581"/>
                <a:gd name="T55" fmla="*/ 146278 h 605592"/>
                <a:gd name="T56" fmla="*/ 523481 w 606581"/>
                <a:gd name="T57" fmla="*/ 83058 h 605592"/>
                <a:gd name="T58" fmla="*/ 460158 w 606581"/>
                <a:gd name="T59" fmla="*/ 40417 h 605592"/>
                <a:gd name="T60" fmla="*/ 382536 w 606581"/>
                <a:gd name="T61" fmla="*/ 24750 h 605592"/>
                <a:gd name="T62" fmla="*/ 382536 w 606581"/>
                <a:gd name="T63" fmla="*/ 0 h 605592"/>
                <a:gd name="T64" fmla="*/ 469721 w 606581"/>
                <a:gd name="T65" fmla="*/ 17613 h 605592"/>
                <a:gd name="T66" fmla="*/ 540937 w 606581"/>
                <a:gd name="T67" fmla="*/ 65538 h 605592"/>
                <a:gd name="T68" fmla="*/ 588940 w 606581"/>
                <a:gd name="T69" fmla="*/ 136637 h 605592"/>
                <a:gd name="T70" fmla="*/ 606581 w 606581"/>
                <a:gd name="T71" fmla="*/ 223774 h 605592"/>
                <a:gd name="T72" fmla="*/ 588940 w 606581"/>
                <a:gd name="T73" fmla="*/ 310818 h 605592"/>
                <a:gd name="T74" fmla="*/ 540937 w 606581"/>
                <a:gd name="T75" fmla="*/ 381917 h 605592"/>
                <a:gd name="T76" fmla="*/ 469721 w 606581"/>
                <a:gd name="T77" fmla="*/ 429842 h 605592"/>
                <a:gd name="T78" fmla="*/ 382536 w 606581"/>
                <a:gd name="T79" fmla="*/ 447455 h 605592"/>
                <a:gd name="T80" fmla="*/ 295258 w 606581"/>
                <a:gd name="T81" fmla="*/ 429842 h 605592"/>
                <a:gd name="T82" fmla="*/ 240105 w 606581"/>
                <a:gd name="T83" fmla="*/ 396471 h 605592"/>
                <a:gd name="T84" fmla="*/ 209558 w 606581"/>
                <a:gd name="T85" fmla="*/ 427061 h 605592"/>
                <a:gd name="T86" fmla="*/ 196373 w 606581"/>
                <a:gd name="T87" fmla="*/ 409541 h 605592"/>
                <a:gd name="T88" fmla="*/ 178918 w 606581"/>
                <a:gd name="T89" fmla="*/ 396378 h 605592"/>
                <a:gd name="T90" fmla="*/ 209465 w 606581"/>
                <a:gd name="T91" fmla="*/ 365880 h 605592"/>
                <a:gd name="T92" fmla="*/ 176040 w 606581"/>
                <a:gd name="T93" fmla="*/ 310818 h 605592"/>
                <a:gd name="T94" fmla="*/ 158491 w 606581"/>
                <a:gd name="T95" fmla="*/ 223774 h 605592"/>
                <a:gd name="T96" fmla="*/ 176040 w 606581"/>
                <a:gd name="T97" fmla="*/ 136637 h 605592"/>
                <a:gd name="T98" fmla="*/ 224043 w 606581"/>
                <a:gd name="T99" fmla="*/ 65538 h 605592"/>
                <a:gd name="T100" fmla="*/ 295258 w 606581"/>
                <a:gd name="T101" fmla="*/ 17613 h 605592"/>
                <a:gd name="T102" fmla="*/ 382536 w 606581"/>
                <a:gd name="T103" fmla="*/ 0 h 605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6581" h="605592">
                  <a:moveTo>
                    <a:pt x="140017" y="411043"/>
                  </a:moveTo>
                  <a:cubicBezTo>
                    <a:pt x="154035" y="411043"/>
                    <a:pt x="168053" y="416326"/>
                    <a:pt x="178821" y="427078"/>
                  </a:cubicBezTo>
                  <a:cubicBezTo>
                    <a:pt x="200266" y="448488"/>
                    <a:pt x="200266" y="483153"/>
                    <a:pt x="178821" y="504564"/>
                  </a:cubicBezTo>
                  <a:lnTo>
                    <a:pt x="93692" y="589557"/>
                  </a:lnTo>
                  <a:cubicBezTo>
                    <a:pt x="83016" y="600216"/>
                    <a:pt x="68905" y="605592"/>
                    <a:pt x="54887" y="605592"/>
                  </a:cubicBezTo>
                  <a:cubicBezTo>
                    <a:pt x="40870" y="605592"/>
                    <a:pt x="26759" y="600216"/>
                    <a:pt x="16083" y="589557"/>
                  </a:cubicBezTo>
                  <a:cubicBezTo>
                    <a:pt x="-5362" y="568147"/>
                    <a:pt x="-5362" y="533389"/>
                    <a:pt x="16083" y="511979"/>
                  </a:cubicBezTo>
                  <a:lnTo>
                    <a:pt x="101212" y="427078"/>
                  </a:lnTo>
                  <a:cubicBezTo>
                    <a:pt x="111888" y="416326"/>
                    <a:pt x="125999" y="411043"/>
                    <a:pt x="140017" y="411043"/>
                  </a:cubicBezTo>
                  <a:close/>
                  <a:moveTo>
                    <a:pt x="382501" y="49537"/>
                  </a:moveTo>
                  <a:cubicBezTo>
                    <a:pt x="478871" y="49537"/>
                    <a:pt x="557044" y="127491"/>
                    <a:pt x="557044" y="223798"/>
                  </a:cubicBezTo>
                  <a:cubicBezTo>
                    <a:pt x="557044" y="320012"/>
                    <a:pt x="478871" y="398059"/>
                    <a:pt x="382501" y="398059"/>
                  </a:cubicBezTo>
                  <a:cubicBezTo>
                    <a:pt x="286130" y="398059"/>
                    <a:pt x="207957" y="320012"/>
                    <a:pt x="207957" y="223798"/>
                  </a:cubicBezTo>
                  <a:cubicBezTo>
                    <a:pt x="207957" y="127491"/>
                    <a:pt x="286130" y="49537"/>
                    <a:pt x="382501" y="49537"/>
                  </a:cubicBezTo>
                  <a:close/>
                  <a:moveTo>
                    <a:pt x="382536" y="24750"/>
                  </a:moveTo>
                  <a:cubicBezTo>
                    <a:pt x="355610" y="24750"/>
                    <a:pt x="329519" y="30034"/>
                    <a:pt x="304914" y="40417"/>
                  </a:cubicBezTo>
                  <a:cubicBezTo>
                    <a:pt x="281238" y="50428"/>
                    <a:pt x="259882" y="64796"/>
                    <a:pt x="241591" y="83058"/>
                  </a:cubicBezTo>
                  <a:cubicBezTo>
                    <a:pt x="223300" y="101319"/>
                    <a:pt x="208908" y="122547"/>
                    <a:pt x="198880" y="146278"/>
                  </a:cubicBezTo>
                  <a:cubicBezTo>
                    <a:pt x="188481" y="170843"/>
                    <a:pt x="183189" y="196891"/>
                    <a:pt x="183189" y="223774"/>
                  </a:cubicBezTo>
                  <a:cubicBezTo>
                    <a:pt x="183189" y="250564"/>
                    <a:pt x="188481" y="276705"/>
                    <a:pt x="198880" y="301177"/>
                  </a:cubicBezTo>
                  <a:cubicBezTo>
                    <a:pt x="208908" y="324908"/>
                    <a:pt x="223300" y="346228"/>
                    <a:pt x="241591" y="364490"/>
                  </a:cubicBezTo>
                  <a:cubicBezTo>
                    <a:pt x="259882" y="382752"/>
                    <a:pt x="281238" y="397027"/>
                    <a:pt x="304914" y="407131"/>
                  </a:cubicBezTo>
                  <a:cubicBezTo>
                    <a:pt x="329519" y="417513"/>
                    <a:pt x="355610" y="422705"/>
                    <a:pt x="382536" y="422705"/>
                  </a:cubicBezTo>
                  <a:cubicBezTo>
                    <a:pt x="409462" y="422705"/>
                    <a:pt x="435553" y="417513"/>
                    <a:pt x="460158" y="407131"/>
                  </a:cubicBezTo>
                  <a:cubicBezTo>
                    <a:pt x="483834" y="397027"/>
                    <a:pt x="505190" y="382752"/>
                    <a:pt x="523481" y="364490"/>
                  </a:cubicBezTo>
                  <a:cubicBezTo>
                    <a:pt x="541772" y="346228"/>
                    <a:pt x="556164" y="324908"/>
                    <a:pt x="566192" y="301177"/>
                  </a:cubicBezTo>
                  <a:cubicBezTo>
                    <a:pt x="576591" y="276705"/>
                    <a:pt x="581883" y="250564"/>
                    <a:pt x="581883" y="223774"/>
                  </a:cubicBezTo>
                  <a:cubicBezTo>
                    <a:pt x="581883" y="196891"/>
                    <a:pt x="576591" y="170843"/>
                    <a:pt x="566192" y="146278"/>
                  </a:cubicBezTo>
                  <a:cubicBezTo>
                    <a:pt x="556164" y="122547"/>
                    <a:pt x="541772" y="101319"/>
                    <a:pt x="523481" y="83058"/>
                  </a:cubicBezTo>
                  <a:cubicBezTo>
                    <a:pt x="505190" y="64796"/>
                    <a:pt x="483834" y="50428"/>
                    <a:pt x="460158" y="40417"/>
                  </a:cubicBezTo>
                  <a:cubicBezTo>
                    <a:pt x="435553" y="30034"/>
                    <a:pt x="409462" y="24750"/>
                    <a:pt x="382536" y="24750"/>
                  </a:cubicBezTo>
                  <a:close/>
                  <a:moveTo>
                    <a:pt x="382536" y="0"/>
                  </a:moveTo>
                  <a:cubicBezTo>
                    <a:pt x="412712" y="0"/>
                    <a:pt x="442145" y="5933"/>
                    <a:pt x="469721" y="17613"/>
                  </a:cubicBezTo>
                  <a:cubicBezTo>
                    <a:pt x="496462" y="28922"/>
                    <a:pt x="520417" y="45051"/>
                    <a:pt x="540937" y="65538"/>
                  </a:cubicBezTo>
                  <a:cubicBezTo>
                    <a:pt x="561549" y="86117"/>
                    <a:pt x="577705" y="110033"/>
                    <a:pt x="588940" y="136637"/>
                  </a:cubicBezTo>
                  <a:cubicBezTo>
                    <a:pt x="600639" y="164262"/>
                    <a:pt x="606581" y="193554"/>
                    <a:pt x="606581" y="223774"/>
                  </a:cubicBezTo>
                  <a:cubicBezTo>
                    <a:pt x="606581" y="253901"/>
                    <a:pt x="600639" y="283194"/>
                    <a:pt x="588940" y="310818"/>
                  </a:cubicBezTo>
                  <a:cubicBezTo>
                    <a:pt x="577705" y="337515"/>
                    <a:pt x="561549" y="361431"/>
                    <a:pt x="540937" y="381917"/>
                  </a:cubicBezTo>
                  <a:cubicBezTo>
                    <a:pt x="520417" y="402496"/>
                    <a:pt x="496462" y="418626"/>
                    <a:pt x="469721" y="429842"/>
                  </a:cubicBezTo>
                  <a:cubicBezTo>
                    <a:pt x="442145" y="441522"/>
                    <a:pt x="412805" y="447455"/>
                    <a:pt x="382536" y="447455"/>
                  </a:cubicBezTo>
                  <a:cubicBezTo>
                    <a:pt x="352267" y="447455"/>
                    <a:pt x="322927" y="441522"/>
                    <a:pt x="295258" y="429842"/>
                  </a:cubicBezTo>
                  <a:cubicBezTo>
                    <a:pt x="275295" y="421407"/>
                    <a:pt x="256818" y="410190"/>
                    <a:pt x="240105" y="396471"/>
                  </a:cubicBezTo>
                  <a:lnTo>
                    <a:pt x="209558" y="427061"/>
                  </a:lnTo>
                  <a:cubicBezTo>
                    <a:pt x="206030" y="420758"/>
                    <a:pt x="201666" y="414918"/>
                    <a:pt x="196373" y="409541"/>
                  </a:cubicBezTo>
                  <a:cubicBezTo>
                    <a:pt x="191081" y="404350"/>
                    <a:pt x="185232" y="399901"/>
                    <a:pt x="178918" y="396378"/>
                  </a:cubicBezTo>
                  <a:lnTo>
                    <a:pt x="209465" y="365880"/>
                  </a:lnTo>
                  <a:cubicBezTo>
                    <a:pt x="195724" y="349287"/>
                    <a:pt x="184582" y="330840"/>
                    <a:pt x="176040" y="310818"/>
                  </a:cubicBezTo>
                  <a:cubicBezTo>
                    <a:pt x="164341" y="283194"/>
                    <a:pt x="158491" y="253901"/>
                    <a:pt x="158491" y="223774"/>
                  </a:cubicBezTo>
                  <a:cubicBezTo>
                    <a:pt x="158491" y="193554"/>
                    <a:pt x="164341" y="164262"/>
                    <a:pt x="176040" y="136637"/>
                  </a:cubicBezTo>
                  <a:cubicBezTo>
                    <a:pt x="187367" y="110033"/>
                    <a:pt x="203523" y="86117"/>
                    <a:pt x="224043" y="65538"/>
                  </a:cubicBezTo>
                  <a:cubicBezTo>
                    <a:pt x="244655" y="45051"/>
                    <a:pt x="268610" y="28922"/>
                    <a:pt x="295258" y="17613"/>
                  </a:cubicBezTo>
                  <a:cubicBezTo>
                    <a:pt x="322927" y="5933"/>
                    <a:pt x="352267" y="0"/>
                    <a:pt x="382536"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7" name="组合 16"/>
          <p:cNvGrpSpPr>
            <a:grpSpLocks/>
          </p:cNvGrpSpPr>
          <p:nvPr/>
        </p:nvGrpSpPr>
        <p:grpSpPr bwMode="auto">
          <a:xfrm>
            <a:off x="5457825" y="1916113"/>
            <a:ext cx="1276350" cy="1438275"/>
            <a:chOff x="746316" y="2434822"/>
            <a:chExt cx="1548714" cy="1745184"/>
          </a:xfrm>
        </p:grpSpPr>
        <p:sp>
          <p:nvSpPr>
            <p:cNvPr id="18" name="Freeform 12"/>
            <p:cNvSpPr/>
            <p:nvPr/>
          </p:nvSpPr>
          <p:spPr>
            <a:xfrm rot="5400000">
              <a:off x="648080" y="2533058"/>
              <a:ext cx="1745184" cy="1548714"/>
            </a:xfrm>
            <a:custGeom>
              <a:avLst/>
              <a:gdLst>
                <a:gd name="connsiteX0" fmla="*/ 2452220 w 2478755"/>
                <a:gd name="connsiteY0" fmla="*/ 1198852 h 2199704"/>
                <a:gd name="connsiteX1" fmla="*/ 1931536 w 2478755"/>
                <a:gd name="connsiteY1" fmla="*/ 2100704 h 2199704"/>
                <a:gd name="connsiteX2" fmla="*/ 1760063 w 2478755"/>
                <a:gd name="connsiteY2" fmla="*/ 2199704 h 2199704"/>
                <a:gd name="connsiteX3" fmla="*/ 718694 w 2478755"/>
                <a:gd name="connsiteY3" fmla="*/ 2199704 h 2199704"/>
                <a:gd name="connsiteX4" fmla="*/ 547220 w 2478755"/>
                <a:gd name="connsiteY4" fmla="*/ 2100704 h 2199704"/>
                <a:gd name="connsiteX5" fmla="*/ 26536 w 2478755"/>
                <a:gd name="connsiteY5" fmla="*/ 1198852 h 2199704"/>
                <a:gd name="connsiteX6" fmla="*/ 26536 w 2478755"/>
                <a:gd name="connsiteY6" fmla="*/ 1000852 h 2199704"/>
                <a:gd name="connsiteX7" fmla="*/ 547220 w 2478755"/>
                <a:gd name="connsiteY7" fmla="*/ 99000 h 2199704"/>
                <a:gd name="connsiteX8" fmla="*/ 718694 w 2478755"/>
                <a:gd name="connsiteY8" fmla="*/ 0 h 2199704"/>
                <a:gd name="connsiteX9" fmla="*/ 1760063 w 2478755"/>
                <a:gd name="connsiteY9" fmla="*/ 0 h 2199704"/>
                <a:gd name="connsiteX10" fmla="*/ 1931536 w 2478755"/>
                <a:gd name="connsiteY10" fmla="*/ 99000 h 2199704"/>
                <a:gd name="connsiteX11" fmla="*/ 2452220 w 2478755"/>
                <a:gd name="connsiteY11" fmla="*/ 1000852 h 2199704"/>
                <a:gd name="connsiteX12" fmla="*/ 2452220 w 2478755"/>
                <a:gd name="connsiteY12" fmla="*/ 1198852 h 219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78755" h="2199704">
                  <a:moveTo>
                    <a:pt x="2452220" y="1198852"/>
                  </a:moveTo>
                  <a:lnTo>
                    <a:pt x="1931536" y="2100704"/>
                  </a:lnTo>
                  <a:cubicBezTo>
                    <a:pt x="1896155" y="2161985"/>
                    <a:pt x="1830824" y="2199704"/>
                    <a:pt x="1760063" y="2199704"/>
                  </a:cubicBezTo>
                  <a:lnTo>
                    <a:pt x="718694" y="2199704"/>
                  </a:lnTo>
                  <a:cubicBezTo>
                    <a:pt x="647932" y="2199704"/>
                    <a:pt x="582601" y="2161985"/>
                    <a:pt x="547220" y="2100704"/>
                  </a:cubicBezTo>
                  <a:lnTo>
                    <a:pt x="26536" y="1198852"/>
                  </a:lnTo>
                  <a:cubicBezTo>
                    <a:pt x="-8845" y="1137571"/>
                    <a:pt x="-8845" y="1062133"/>
                    <a:pt x="26536" y="1000852"/>
                  </a:cubicBezTo>
                  <a:lnTo>
                    <a:pt x="547220" y="99000"/>
                  </a:lnTo>
                  <a:cubicBezTo>
                    <a:pt x="582601" y="37719"/>
                    <a:pt x="647932" y="0"/>
                    <a:pt x="718694" y="0"/>
                  </a:cubicBezTo>
                  <a:lnTo>
                    <a:pt x="1760063" y="0"/>
                  </a:lnTo>
                  <a:cubicBezTo>
                    <a:pt x="1830824" y="0"/>
                    <a:pt x="1896155" y="37719"/>
                    <a:pt x="1931536" y="99000"/>
                  </a:cubicBezTo>
                  <a:lnTo>
                    <a:pt x="2452220" y="1000852"/>
                  </a:lnTo>
                  <a:cubicBezTo>
                    <a:pt x="2487601" y="1062133"/>
                    <a:pt x="2487601" y="1137571"/>
                    <a:pt x="2452220" y="1198852"/>
                  </a:cubicBezTo>
                </a:path>
              </a:pathLst>
            </a:custGeom>
            <a:noFill/>
            <a:ln w="22225">
              <a:solidFill>
                <a:srgbClr val="E7E5D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endParaRPr lang="zh-CN" altLang="en-US" noProof="1"/>
            </a:p>
          </p:txBody>
        </p:sp>
        <p:sp>
          <p:nvSpPr>
            <p:cNvPr id="20" name="Freeform 12"/>
            <p:cNvSpPr/>
            <p:nvPr/>
          </p:nvSpPr>
          <p:spPr>
            <a:xfrm rot="5400000">
              <a:off x="754026" y="2627443"/>
              <a:ext cx="1533296" cy="1359940"/>
            </a:xfrm>
            <a:custGeom>
              <a:avLst/>
              <a:gdLst>
                <a:gd name="connsiteX0" fmla="*/ 2452220 w 2478755"/>
                <a:gd name="connsiteY0" fmla="*/ 1198852 h 2199704"/>
                <a:gd name="connsiteX1" fmla="*/ 1931536 w 2478755"/>
                <a:gd name="connsiteY1" fmla="*/ 2100704 h 2199704"/>
                <a:gd name="connsiteX2" fmla="*/ 1760063 w 2478755"/>
                <a:gd name="connsiteY2" fmla="*/ 2199704 h 2199704"/>
                <a:gd name="connsiteX3" fmla="*/ 718694 w 2478755"/>
                <a:gd name="connsiteY3" fmla="*/ 2199704 h 2199704"/>
                <a:gd name="connsiteX4" fmla="*/ 547220 w 2478755"/>
                <a:gd name="connsiteY4" fmla="*/ 2100704 h 2199704"/>
                <a:gd name="connsiteX5" fmla="*/ 26536 w 2478755"/>
                <a:gd name="connsiteY5" fmla="*/ 1198852 h 2199704"/>
                <a:gd name="connsiteX6" fmla="*/ 26536 w 2478755"/>
                <a:gd name="connsiteY6" fmla="*/ 1000852 h 2199704"/>
                <a:gd name="connsiteX7" fmla="*/ 547220 w 2478755"/>
                <a:gd name="connsiteY7" fmla="*/ 99000 h 2199704"/>
                <a:gd name="connsiteX8" fmla="*/ 718694 w 2478755"/>
                <a:gd name="connsiteY8" fmla="*/ 0 h 2199704"/>
                <a:gd name="connsiteX9" fmla="*/ 1760063 w 2478755"/>
                <a:gd name="connsiteY9" fmla="*/ 0 h 2199704"/>
                <a:gd name="connsiteX10" fmla="*/ 1931536 w 2478755"/>
                <a:gd name="connsiteY10" fmla="*/ 99000 h 2199704"/>
                <a:gd name="connsiteX11" fmla="*/ 2452220 w 2478755"/>
                <a:gd name="connsiteY11" fmla="*/ 1000852 h 2199704"/>
                <a:gd name="connsiteX12" fmla="*/ 2452220 w 2478755"/>
                <a:gd name="connsiteY12" fmla="*/ 1198852 h 219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78755" h="2199704">
                  <a:moveTo>
                    <a:pt x="2452220" y="1198852"/>
                  </a:moveTo>
                  <a:lnTo>
                    <a:pt x="1931536" y="2100704"/>
                  </a:lnTo>
                  <a:cubicBezTo>
                    <a:pt x="1896155" y="2161985"/>
                    <a:pt x="1830824" y="2199704"/>
                    <a:pt x="1760063" y="2199704"/>
                  </a:cubicBezTo>
                  <a:lnTo>
                    <a:pt x="718694" y="2199704"/>
                  </a:lnTo>
                  <a:cubicBezTo>
                    <a:pt x="647932" y="2199704"/>
                    <a:pt x="582601" y="2161985"/>
                    <a:pt x="547220" y="2100704"/>
                  </a:cubicBezTo>
                  <a:lnTo>
                    <a:pt x="26536" y="1198852"/>
                  </a:lnTo>
                  <a:cubicBezTo>
                    <a:pt x="-8845" y="1137571"/>
                    <a:pt x="-8845" y="1062133"/>
                    <a:pt x="26536" y="1000852"/>
                  </a:cubicBezTo>
                  <a:lnTo>
                    <a:pt x="547220" y="99000"/>
                  </a:lnTo>
                  <a:cubicBezTo>
                    <a:pt x="582601" y="37719"/>
                    <a:pt x="647932" y="0"/>
                    <a:pt x="718694" y="0"/>
                  </a:cubicBezTo>
                  <a:lnTo>
                    <a:pt x="1760063" y="0"/>
                  </a:lnTo>
                  <a:cubicBezTo>
                    <a:pt x="1830824" y="0"/>
                    <a:pt x="1896155" y="37719"/>
                    <a:pt x="1931536" y="99000"/>
                  </a:cubicBezTo>
                  <a:lnTo>
                    <a:pt x="2452220" y="1000852"/>
                  </a:lnTo>
                  <a:cubicBezTo>
                    <a:pt x="2487601" y="1062133"/>
                    <a:pt x="2487601" y="1137571"/>
                    <a:pt x="2452220" y="1198852"/>
                  </a:cubicBezTo>
                </a:path>
              </a:pathLst>
            </a:custGeom>
            <a:solidFill>
              <a:schemeClr val="accent1">
                <a:lumMod val="75000"/>
                <a:alpha val="64000"/>
              </a:schemeClr>
            </a:solidFill>
            <a:ln>
              <a:solidFill>
                <a:srgbClr val="E7E5D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endParaRPr lang="zh-CN" altLang="en-US" noProof="1"/>
            </a:p>
          </p:txBody>
        </p:sp>
        <p:sp>
          <p:nvSpPr>
            <p:cNvPr id="18444" name="Freeform 9"/>
            <p:cNvSpPr>
              <a:spLocks noEditPoints="1" noChangeArrowheads="1"/>
            </p:cNvSpPr>
            <p:nvPr/>
          </p:nvSpPr>
          <p:spPr bwMode="auto">
            <a:xfrm>
              <a:off x="1262740" y="3067097"/>
              <a:ext cx="515866" cy="505807"/>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5" name="组合 24"/>
          <p:cNvGrpSpPr>
            <a:grpSpLocks/>
          </p:cNvGrpSpPr>
          <p:nvPr/>
        </p:nvGrpSpPr>
        <p:grpSpPr bwMode="auto">
          <a:xfrm>
            <a:off x="8810625" y="1916113"/>
            <a:ext cx="1276350" cy="1438275"/>
            <a:chOff x="746316" y="2434822"/>
            <a:chExt cx="1548714" cy="1745184"/>
          </a:xfrm>
        </p:grpSpPr>
        <p:sp>
          <p:nvSpPr>
            <p:cNvPr id="26" name="Freeform 12"/>
            <p:cNvSpPr/>
            <p:nvPr/>
          </p:nvSpPr>
          <p:spPr>
            <a:xfrm rot="5400000">
              <a:off x="648080" y="2533058"/>
              <a:ext cx="1745184" cy="1548714"/>
            </a:xfrm>
            <a:custGeom>
              <a:avLst/>
              <a:gdLst>
                <a:gd name="connsiteX0" fmla="*/ 2452220 w 2478755"/>
                <a:gd name="connsiteY0" fmla="*/ 1198852 h 2199704"/>
                <a:gd name="connsiteX1" fmla="*/ 1931536 w 2478755"/>
                <a:gd name="connsiteY1" fmla="*/ 2100704 h 2199704"/>
                <a:gd name="connsiteX2" fmla="*/ 1760063 w 2478755"/>
                <a:gd name="connsiteY2" fmla="*/ 2199704 h 2199704"/>
                <a:gd name="connsiteX3" fmla="*/ 718694 w 2478755"/>
                <a:gd name="connsiteY3" fmla="*/ 2199704 h 2199704"/>
                <a:gd name="connsiteX4" fmla="*/ 547220 w 2478755"/>
                <a:gd name="connsiteY4" fmla="*/ 2100704 h 2199704"/>
                <a:gd name="connsiteX5" fmla="*/ 26536 w 2478755"/>
                <a:gd name="connsiteY5" fmla="*/ 1198852 h 2199704"/>
                <a:gd name="connsiteX6" fmla="*/ 26536 w 2478755"/>
                <a:gd name="connsiteY6" fmla="*/ 1000852 h 2199704"/>
                <a:gd name="connsiteX7" fmla="*/ 547220 w 2478755"/>
                <a:gd name="connsiteY7" fmla="*/ 99000 h 2199704"/>
                <a:gd name="connsiteX8" fmla="*/ 718694 w 2478755"/>
                <a:gd name="connsiteY8" fmla="*/ 0 h 2199704"/>
                <a:gd name="connsiteX9" fmla="*/ 1760063 w 2478755"/>
                <a:gd name="connsiteY9" fmla="*/ 0 h 2199704"/>
                <a:gd name="connsiteX10" fmla="*/ 1931536 w 2478755"/>
                <a:gd name="connsiteY10" fmla="*/ 99000 h 2199704"/>
                <a:gd name="connsiteX11" fmla="*/ 2452220 w 2478755"/>
                <a:gd name="connsiteY11" fmla="*/ 1000852 h 2199704"/>
                <a:gd name="connsiteX12" fmla="*/ 2452220 w 2478755"/>
                <a:gd name="connsiteY12" fmla="*/ 1198852 h 219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78755" h="2199704">
                  <a:moveTo>
                    <a:pt x="2452220" y="1198852"/>
                  </a:moveTo>
                  <a:lnTo>
                    <a:pt x="1931536" y="2100704"/>
                  </a:lnTo>
                  <a:cubicBezTo>
                    <a:pt x="1896155" y="2161985"/>
                    <a:pt x="1830824" y="2199704"/>
                    <a:pt x="1760063" y="2199704"/>
                  </a:cubicBezTo>
                  <a:lnTo>
                    <a:pt x="718694" y="2199704"/>
                  </a:lnTo>
                  <a:cubicBezTo>
                    <a:pt x="647932" y="2199704"/>
                    <a:pt x="582601" y="2161985"/>
                    <a:pt x="547220" y="2100704"/>
                  </a:cubicBezTo>
                  <a:lnTo>
                    <a:pt x="26536" y="1198852"/>
                  </a:lnTo>
                  <a:cubicBezTo>
                    <a:pt x="-8845" y="1137571"/>
                    <a:pt x="-8845" y="1062133"/>
                    <a:pt x="26536" y="1000852"/>
                  </a:cubicBezTo>
                  <a:lnTo>
                    <a:pt x="547220" y="99000"/>
                  </a:lnTo>
                  <a:cubicBezTo>
                    <a:pt x="582601" y="37719"/>
                    <a:pt x="647932" y="0"/>
                    <a:pt x="718694" y="0"/>
                  </a:cubicBezTo>
                  <a:lnTo>
                    <a:pt x="1760063" y="0"/>
                  </a:lnTo>
                  <a:cubicBezTo>
                    <a:pt x="1830824" y="0"/>
                    <a:pt x="1896155" y="37719"/>
                    <a:pt x="1931536" y="99000"/>
                  </a:cubicBezTo>
                  <a:lnTo>
                    <a:pt x="2452220" y="1000852"/>
                  </a:lnTo>
                  <a:cubicBezTo>
                    <a:pt x="2487601" y="1062133"/>
                    <a:pt x="2487601" y="1137571"/>
                    <a:pt x="2452220" y="1198852"/>
                  </a:cubicBezTo>
                </a:path>
              </a:pathLst>
            </a:custGeom>
            <a:noFill/>
            <a:ln w="2222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endParaRPr lang="zh-CN" altLang="en-US" noProof="1"/>
            </a:p>
          </p:txBody>
        </p:sp>
        <p:sp>
          <p:nvSpPr>
            <p:cNvPr id="27" name="Freeform 12"/>
            <p:cNvSpPr/>
            <p:nvPr/>
          </p:nvSpPr>
          <p:spPr>
            <a:xfrm rot="5400000">
              <a:off x="754026" y="2627443"/>
              <a:ext cx="1533296" cy="1359940"/>
            </a:xfrm>
            <a:custGeom>
              <a:avLst/>
              <a:gdLst>
                <a:gd name="connsiteX0" fmla="*/ 2452220 w 2478755"/>
                <a:gd name="connsiteY0" fmla="*/ 1198852 h 2199704"/>
                <a:gd name="connsiteX1" fmla="*/ 1931536 w 2478755"/>
                <a:gd name="connsiteY1" fmla="*/ 2100704 h 2199704"/>
                <a:gd name="connsiteX2" fmla="*/ 1760063 w 2478755"/>
                <a:gd name="connsiteY2" fmla="*/ 2199704 h 2199704"/>
                <a:gd name="connsiteX3" fmla="*/ 718694 w 2478755"/>
                <a:gd name="connsiteY3" fmla="*/ 2199704 h 2199704"/>
                <a:gd name="connsiteX4" fmla="*/ 547220 w 2478755"/>
                <a:gd name="connsiteY4" fmla="*/ 2100704 h 2199704"/>
                <a:gd name="connsiteX5" fmla="*/ 26536 w 2478755"/>
                <a:gd name="connsiteY5" fmla="*/ 1198852 h 2199704"/>
                <a:gd name="connsiteX6" fmla="*/ 26536 w 2478755"/>
                <a:gd name="connsiteY6" fmla="*/ 1000852 h 2199704"/>
                <a:gd name="connsiteX7" fmla="*/ 547220 w 2478755"/>
                <a:gd name="connsiteY7" fmla="*/ 99000 h 2199704"/>
                <a:gd name="connsiteX8" fmla="*/ 718694 w 2478755"/>
                <a:gd name="connsiteY8" fmla="*/ 0 h 2199704"/>
                <a:gd name="connsiteX9" fmla="*/ 1760063 w 2478755"/>
                <a:gd name="connsiteY9" fmla="*/ 0 h 2199704"/>
                <a:gd name="connsiteX10" fmla="*/ 1931536 w 2478755"/>
                <a:gd name="connsiteY10" fmla="*/ 99000 h 2199704"/>
                <a:gd name="connsiteX11" fmla="*/ 2452220 w 2478755"/>
                <a:gd name="connsiteY11" fmla="*/ 1000852 h 2199704"/>
                <a:gd name="connsiteX12" fmla="*/ 2452220 w 2478755"/>
                <a:gd name="connsiteY12" fmla="*/ 1198852 h 219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78755" h="2199704">
                  <a:moveTo>
                    <a:pt x="2452220" y="1198852"/>
                  </a:moveTo>
                  <a:lnTo>
                    <a:pt x="1931536" y="2100704"/>
                  </a:lnTo>
                  <a:cubicBezTo>
                    <a:pt x="1896155" y="2161985"/>
                    <a:pt x="1830824" y="2199704"/>
                    <a:pt x="1760063" y="2199704"/>
                  </a:cubicBezTo>
                  <a:lnTo>
                    <a:pt x="718694" y="2199704"/>
                  </a:lnTo>
                  <a:cubicBezTo>
                    <a:pt x="647932" y="2199704"/>
                    <a:pt x="582601" y="2161985"/>
                    <a:pt x="547220" y="2100704"/>
                  </a:cubicBezTo>
                  <a:lnTo>
                    <a:pt x="26536" y="1198852"/>
                  </a:lnTo>
                  <a:cubicBezTo>
                    <a:pt x="-8845" y="1137571"/>
                    <a:pt x="-8845" y="1062133"/>
                    <a:pt x="26536" y="1000852"/>
                  </a:cubicBezTo>
                  <a:lnTo>
                    <a:pt x="547220" y="99000"/>
                  </a:lnTo>
                  <a:cubicBezTo>
                    <a:pt x="582601" y="37719"/>
                    <a:pt x="647932" y="0"/>
                    <a:pt x="718694" y="0"/>
                  </a:cubicBezTo>
                  <a:lnTo>
                    <a:pt x="1760063" y="0"/>
                  </a:lnTo>
                  <a:cubicBezTo>
                    <a:pt x="1830824" y="0"/>
                    <a:pt x="1896155" y="37719"/>
                    <a:pt x="1931536" y="99000"/>
                  </a:cubicBezTo>
                  <a:lnTo>
                    <a:pt x="2452220" y="1000852"/>
                  </a:lnTo>
                  <a:cubicBezTo>
                    <a:pt x="2487601" y="1062133"/>
                    <a:pt x="2487601" y="1137571"/>
                    <a:pt x="2452220" y="1198852"/>
                  </a:cubicBezTo>
                </a:path>
              </a:pathLst>
            </a:custGeom>
            <a:solidFill>
              <a:schemeClr val="accent1">
                <a:lumMod val="60000"/>
                <a:lumOff val="40000"/>
              </a:schemeClr>
            </a:solidFill>
            <a:ln>
              <a:solidFill>
                <a:srgbClr val="E7E5D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endParaRPr lang="zh-CN" altLang="en-US" noProof="1"/>
            </a:p>
          </p:txBody>
        </p:sp>
        <p:sp>
          <p:nvSpPr>
            <p:cNvPr id="18448" name="Freeform 9"/>
            <p:cNvSpPr>
              <a:spLocks noEditPoints="1" noChangeArrowheads="1"/>
            </p:cNvSpPr>
            <p:nvPr/>
          </p:nvSpPr>
          <p:spPr bwMode="auto">
            <a:xfrm>
              <a:off x="1292167" y="3049481"/>
              <a:ext cx="457011" cy="515865"/>
            </a:xfrm>
            <a:custGeom>
              <a:avLst/>
              <a:gdLst>
                <a:gd name="T0" fmla="*/ 211268 w 536440"/>
                <a:gd name="T1" fmla="*/ 559308 h 605522"/>
                <a:gd name="T2" fmla="*/ 211268 w 536440"/>
                <a:gd name="T3" fmla="*/ 502426 h 605522"/>
                <a:gd name="T4" fmla="*/ 173869 w 536440"/>
                <a:gd name="T5" fmla="*/ 539755 h 605522"/>
                <a:gd name="T6" fmla="*/ 354225 w 536440"/>
                <a:gd name="T7" fmla="*/ 475416 h 605522"/>
                <a:gd name="T8" fmla="*/ 238583 w 536440"/>
                <a:gd name="T9" fmla="*/ 594147 h 605522"/>
                <a:gd name="T10" fmla="*/ 268228 w 536440"/>
                <a:gd name="T11" fmla="*/ 587748 h 605522"/>
                <a:gd name="T12" fmla="*/ 184951 w 536440"/>
                <a:gd name="T13" fmla="*/ 373636 h 605522"/>
                <a:gd name="T14" fmla="*/ 216281 w 536440"/>
                <a:gd name="T15" fmla="*/ 392566 h 605522"/>
                <a:gd name="T16" fmla="*/ 21095 w 536440"/>
                <a:gd name="T17" fmla="*/ 445270 h 605522"/>
                <a:gd name="T18" fmla="*/ 166261 w 536440"/>
                <a:gd name="T19" fmla="*/ 361548 h 605522"/>
                <a:gd name="T20" fmla="*/ 286562 w 536440"/>
                <a:gd name="T21" fmla="*/ 302793 h 605522"/>
                <a:gd name="T22" fmla="*/ 268226 w 536440"/>
                <a:gd name="T23" fmla="*/ 302170 h 605522"/>
                <a:gd name="T24" fmla="*/ 268259 w 536440"/>
                <a:gd name="T25" fmla="*/ 264192 h 605522"/>
                <a:gd name="T26" fmla="*/ 306796 w 536440"/>
                <a:gd name="T27" fmla="*/ 302769 h 605522"/>
                <a:gd name="T28" fmla="*/ 324596 w 536440"/>
                <a:gd name="T29" fmla="*/ 302769 h 605522"/>
                <a:gd name="T30" fmla="*/ 268259 w 536440"/>
                <a:gd name="T31" fmla="*/ 246414 h 605522"/>
                <a:gd name="T32" fmla="*/ 40394 w 536440"/>
                <a:gd name="T33" fmla="*/ 255947 h 605522"/>
                <a:gd name="T34" fmla="*/ 40394 w 536440"/>
                <a:gd name="T35" fmla="*/ 199065 h 605522"/>
                <a:gd name="T36" fmla="*/ 3030 w 536440"/>
                <a:gd name="T37" fmla="*/ 236394 h 605522"/>
                <a:gd name="T38" fmla="*/ 288108 w 536440"/>
                <a:gd name="T39" fmla="*/ 195350 h 605522"/>
                <a:gd name="T40" fmla="*/ 344180 w 536440"/>
                <a:gd name="T41" fmla="*/ 171442 h 605522"/>
                <a:gd name="T42" fmla="*/ 429598 w 536440"/>
                <a:gd name="T43" fmla="*/ 161107 h 605522"/>
                <a:gd name="T44" fmla="*/ 429598 w 536440"/>
                <a:gd name="T45" fmla="*/ 104225 h 605522"/>
                <a:gd name="T46" fmla="*/ 392198 w 536440"/>
                <a:gd name="T47" fmla="*/ 141554 h 605522"/>
                <a:gd name="T48" fmla="*/ 312228 w 536440"/>
                <a:gd name="T49" fmla="*/ 26574 h 605522"/>
                <a:gd name="T50" fmla="*/ 373374 w 536440"/>
                <a:gd name="T51" fmla="*/ 142557 h 605522"/>
                <a:gd name="T52" fmla="*/ 361180 w 536440"/>
                <a:gd name="T53" fmla="*/ 165310 h 605522"/>
                <a:gd name="T54" fmla="*/ 515424 w 536440"/>
                <a:gd name="T55" fmla="*/ 160244 h 605522"/>
                <a:gd name="T56" fmla="*/ 487922 w 536440"/>
                <a:gd name="T57" fmla="*/ 126915 h 605522"/>
                <a:gd name="T58" fmla="*/ 447692 w 536440"/>
                <a:gd name="T59" fmla="*/ 302801 h 605522"/>
                <a:gd name="T60" fmla="*/ 530822 w 536440"/>
                <a:gd name="T61" fmla="*/ 454157 h 605522"/>
                <a:gd name="T62" fmla="*/ 412980 w 536440"/>
                <a:gd name="T63" fmla="*/ 473444 h 605522"/>
                <a:gd name="T64" fmla="*/ 201862 w 536440"/>
                <a:gd name="T65" fmla="*/ 480731 h 605522"/>
                <a:gd name="T66" fmla="*/ 184595 w 536440"/>
                <a:gd name="T67" fmla="*/ 485086 h 605522"/>
                <a:gd name="T68" fmla="*/ 68712 w 536440"/>
                <a:gd name="T69" fmla="*/ 480020 h 605522"/>
                <a:gd name="T70" fmla="*/ 27859 w 536440"/>
                <a:gd name="T71" fmla="*/ 366881 h 605522"/>
                <a:gd name="T72" fmla="*/ 71916 w 536440"/>
                <a:gd name="T73" fmla="*/ 275161 h 605522"/>
                <a:gd name="T74" fmla="*/ 139559 w 536440"/>
                <a:gd name="T75" fmla="*/ 262540 h 605522"/>
                <a:gd name="T76" fmla="*/ 116329 w 536440"/>
                <a:gd name="T77" fmla="*/ 302712 h 605522"/>
                <a:gd name="T78" fmla="*/ 171868 w 536440"/>
                <a:gd name="T79" fmla="*/ 187795 h 605522"/>
                <a:gd name="T80" fmla="*/ 182192 w 536440"/>
                <a:gd name="T81" fmla="*/ 302801 h 605522"/>
                <a:gd name="T82" fmla="*/ 268260 w 536440"/>
                <a:gd name="T83" fmla="*/ 400476 h 605522"/>
                <a:gd name="T84" fmla="*/ 334034 w 536440"/>
                <a:gd name="T85" fmla="*/ 374080 h 605522"/>
                <a:gd name="T86" fmla="*/ 288108 w 536440"/>
                <a:gd name="T87" fmla="*/ 410253 h 605522"/>
                <a:gd name="T88" fmla="*/ 475372 w 536440"/>
                <a:gd name="T89" fmla="*/ 354616 h 605522"/>
                <a:gd name="T90" fmla="*/ 391619 w 536440"/>
                <a:gd name="T91" fmla="*/ 344751 h 605522"/>
                <a:gd name="T92" fmla="*/ 420101 w 536440"/>
                <a:gd name="T93" fmla="*/ 302801 h 605522"/>
                <a:gd name="T94" fmla="*/ 364562 w 536440"/>
                <a:gd name="T95" fmla="*/ 417718 h 605522"/>
                <a:gd name="T96" fmla="*/ 346939 w 536440"/>
                <a:gd name="T97" fmla="*/ 415319 h 605522"/>
                <a:gd name="T98" fmla="*/ 311249 w 536440"/>
                <a:gd name="T99" fmla="*/ 228412 h 605522"/>
                <a:gd name="T100" fmla="*/ 206401 w 536440"/>
                <a:gd name="T101" fmla="*/ 239521 h 605522"/>
                <a:gd name="T102" fmla="*/ 197145 w 536440"/>
                <a:gd name="T103" fmla="*/ 224324 h 605522"/>
                <a:gd name="T104" fmla="*/ 119711 w 536440"/>
                <a:gd name="T105" fmla="*/ 149490 h 605522"/>
                <a:gd name="T106" fmla="*/ 13708 w 536440"/>
                <a:gd name="T107" fmla="*/ 197572 h 605522"/>
                <a:gd name="T108" fmla="*/ 50733 w 536440"/>
                <a:gd name="T109" fmla="*/ 126649 h 605522"/>
                <a:gd name="T110" fmla="*/ 340976 w 536440"/>
                <a:gd name="T111" fmla="*/ 153667 h 605522"/>
                <a:gd name="T112" fmla="*/ 200883 w 536440"/>
                <a:gd name="T113" fmla="*/ 128515 h 605522"/>
                <a:gd name="T114" fmla="*/ 217527 w 536440"/>
                <a:gd name="T115" fmla="*/ 36173 h 605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36440" h="605522">
                  <a:moveTo>
                    <a:pt x="211268" y="520202"/>
                  </a:moveTo>
                  <a:cubicBezTo>
                    <a:pt x="200405" y="520202"/>
                    <a:pt x="191678" y="529001"/>
                    <a:pt x="191678" y="539755"/>
                  </a:cubicBezTo>
                  <a:cubicBezTo>
                    <a:pt x="191678" y="550598"/>
                    <a:pt x="200405" y="559308"/>
                    <a:pt x="211268" y="559308"/>
                  </a:cubicBezTo>
                  <a:cubicBezTo>
                    <a:pt x="222043" y="559308"/>
                    <a:pt x="230858" y="550598"/>
                    <a:pt x="230858" y="539755"/>
                  </a:cubicBezTo>
                  <a:cubicBezTo>
                    <a:pt x="230858" y="529001"/>
                    <a:pt x="222043" y="520202"/>
                    <a:pt x="211268" y="520202"/>
                  </a:cubicBezTo>
                  <a:close/>
                  <a:moveTo>
                    <a:pt x="211268" y="502426"/>
                  </a:moveTo>
                  <a:cubicBezTo>
                    <a:pt x="231838" y="502426"/>
                    <a:pt x="248668" y="519224"/>
                    <a:pt x="248668" y="539755"/>
                  </a:cubicBezTo>
                  <a:cubicBezTo>
                    <a:pt x="248668" y="560375"/>
                    <a:pt x="231838" y="577084"/>
                    <a:pt x="211268" y="577084"/>
                  </a:cubicBezTo>
                  <a:cubicBezTo>
                    <a:pt x="190609" y="577084"/>
                    <a:pt x="173869" y="560375"/>
                    <a:pt x="173869" y="539755"/>
                  </a:cubicBezTo>
                  <a:cubicBezTo>
                    <a:pt x="173869" y="519224"/>
                    <a:pt x="190609" y="502426"/>
                    <a:pt x="211268" y="502426"/>
                  </a:cubicBezTo>
                  <a:close/>
                  <a:moveTo>
                    <a:pt x="347548" y="464751"/>
                  </a:moveTo>
                  <a:cubicBezTo>
                    <a:pt x="352266" y="465907"/>
                    <a:pt x="355293" y="470617"/>
                    <a:pt x="354225" y="475416"/>
                  </a:cubicBezTo>
                  <a:cubicBezTo>
                    <a:pt x="345323" y="513630"/>
                    <a:pt x="333482" y="545535"/>
                    <a:pt x="319951" y="567663"/>
                  </a:cubicBezTo>
                  <a:cubicBezTo>
                    <a:pt x="304461" y="592814"/>
                    <a:pt x="287101" y="605522"/>
                    <a:pt x="268228" y="605522"/>
                  </a:cubicBezTo>
                  <a:cubicBezTo>
                    <a:pt x="257990" y="605522"/>
                    <a:pt x="248019" y="601701"/>
                    <a:pt x="238583" y="594147"/>
                  </a:cubicBezTo>
                  <a:cubicBezTo>
                    <a:pt x="234755" y="591036"/>
                    <a:pt x="234132" y="585437"/>
                    <a:pt x="237248" y="581616"/>
                  </a:cubicBezTo>
                  <a:cubicBezTo>
                    <a:pt x="240363" y="577794"/>
                    <a:pt x="245972" y="577172"/>
                    <a:pt x="249800" y="580283"/>
                  </a:cubicBezTo>
                  <a:cubicBezTo>
                    <a:pt x="255943" y="585260"/>
                    <a:pt x="262175" y="587748"/>
                    <a:pt x="268228" y="587748"/>
                  </a:cubicBezTo>
                  <a:cubicBezTo>
                    <a:pt x="293956" y="587748"/>
                    <a:pt x="320307" y="543224"/>
                    <a:pt x="336865" y="471417"/>
                  </a:cubicBezTo>
                  <a:cubicBezTo>
                    <a:pt x="337934" y="466618"/>
                    <a:pt x="342741" y="463685"/>
                    <a:pt x="347548" y="464751"/>
                  </a:cubicBezTo>
                  <a:close/>
                  <a:moveTo>
                    <a:pt x="184951" y="373636"/>
                  </a:moveTo>
                  <a:cubicBezTo>
                    <a:pt x="186643" y="394610"/>
                    <a:pt x="189135" y="414874"/>
                    <a:pt x="192250" y="434160"/>
                  </a:cubicBezTo>
                  <a:cubicBezTo>
                    <a:pt x="210496" y="427228"/>
                    <a:pt x="229275" y="419229"/>
                    <a:pt x="248322" y="410253"/>
                  </a:cubicBezTo>
                  <a:cubicBezTo>
                    <a:pt x="237642" y="404653"/>
                    <a:pt x="226961" y="398699"/>
                    <a:pt x="216281" y="392566"/>
                  </a:cubicBezTo>
                  <a:cubicBezTo>
                    <a:pt x="205600" y="386434"/>
                    <a:pt x="195187" y="380124"/>
                    <a:pt x="184951" y="373636"/>
                  </a:cubicBezTo>
                  <a:close/>
                  <a:moveTo>
                    <a:pt x="102445" y="314355"/>
                  </a:moveTo>
                  <a:cubicBezTo>
                    <a:pt x="33556" y="373991"/>
                    <a:pt x="8456" y="423406"/>
                    <a:pt x="21095" y="445270"/>
                  </a:cubicBezTo>
                  <a:cubicBezTo>
                    <a:pt x="31330" y="463045"/>
                    <a:pt x="68178" y="467045"/>
                    <a:pt x="119711" y="456024"/>
                  </a:cubicBezTo>
                  <a:cubicBezTo>
                    <a:pt x="137156" y="452291"/>
                    <a:pt x="155847" y="446959"/>
                    <a:pt x="175250" y="440293"/>
                  </a:cubicBezTo>
                  <a:cubicBezTo>
                    <a:pt x="171067" y="415407"/>
                    <a:pt x="168041" y="389011"/>
                    <a:pt x="166261" y="361548"/>
                  </a:cubicBezTo>
                  <a:cubicBezTo>
                    <a:pt x="143298" y="346262"/>
                    <a:pt x="121937" y="330442"/>
                    <a:pt x="102445" y="314355"/>
                  </a:cubicBezTo>
                  <a:close/>
                  <a:moveTo>
                    <a:pt x="268226" y="284379"/>
                  </a:moveTo>
                  <a:cubicBezTo>
                    <a:pt x="278373" y="284379"/>
                    <a:pt x="286562" y="292652"/>
                    <a:pt x="286562" y="302793"/>
                  </a:cubicBezTo>
                  <a:cubicBezTo>
                    <a:pt x="286562" y="307685"/>
                    <a:pt x="282557" y="311688"/>
                    <a:pt x="277661" y="311688"/>
                  </a:cubicBezTo>
                  <a:cubicBezTo>
                    <a:pt x="272765" y="311688"/>
                    <a:pt x="268760" y="307685"/>
                    <a:pt x="268760" y="302793"/>
                  </a:cubicBezTo>
                  <a:cubicBezTo>
                    <a:pt x="268760" y="302437"/>
                    <a:pt x="268493" y="302170"/>
                    <a:pt x="268226" y="302170"/>
                  </a:cubicBezTo>
                  <a:cubicBezTo>
                    <a:pt x="263241" y="302170"/>
                    <a:pt x="259324" y="298167"/>
                    <a:pt x="259324" y="293274"/>
                  </a:cubicBezTo>
                  <a:cubicBezTo>
                    <a:pt x="259324" y="288382"/>
                    <a:pt x="263241" y="284379"/>
                    <a:pt x="268226" y="284379"/>
                  </a:cubicBezTo>
                  <a:close/>
                  <a:moveTo>
                    <a:pt x="268259" y="264192"/>
                  </a:moveTo>
                  <a:cubicBezTo>
                    <a:pt x="246988" y="264192"/>
                    <a:pt x="229633" y="281525"/>
                    <a:pt x="229633" y="302769"/>
                  </a:cubicBezTo>
                  <a:cubicBezTo>
                    <a:pt x="229633" y="324014"/>
                    <a:pt x="246988" y="341258"/>
                    <a:pt x="268259" y="341258"/>
                  </a:cubicBezTo>
                  <a:cubicBezTo>
                    <a:pt x="289441" y="341258"/>
                    <a:pt x="306796" y="324014"/>
                    <a:pt x="306796" y="302769"/>
                  </a:cubicBezTo>
                  <a:cubicBezTo>
                    <a:pt x="306796" y="281525"/>
                    <a:pt x="289441" y="264192"/>
                    <a:pt x="268259" y="264192"/>
                  </a:cubicBezTo>
                  <a:close/>
                  <a:moveTo>
                    <a:pt x="268259" y="246414"/>
                  </a:moveTo>
                  <a:cubicBezTo>
                    <a:pt x="299320" y="246414"/>
                    <a:pt x="324596" y="271658"/>
                    <a:pt x="324596" y="302769"/>
                  </a:cubicBezTo>
                  <a:cubicBezTo>
                    <a:pt x="324596" y="333792"/>
                    <a:pt x="299320" y="359036"/>
                    <a:pt x="268259" y="359036"/>
                  </a:cubicBezTo>
                  <a:cubicBezTo>
                    <a:pt x="237109" y="359036"/>
                    <a:pt x="211833" y="333792"/>
                    <a:pt x="211833" y="302769"/>
                  </a:cubicBezTo>
                  <a:cubicBezTo>
                    <a:pt x="211833" y="271658"/>
                    <a:pt x="237109" y="246414"/>
                    <a:pt x="268259" y="246414"/>
                  </a:cubicBezTo>
                  <a:close/>
                  <a:moveTo>
                    <a:pt x="40394" y="216841"/>
                  </a:moveTo>
                  <a:cubicBezTo>
                    <a:pt x="29541" y="216841"/>
                    <a:pt x="20822" y="225640"/>
                    <a:pt x="20822" y="236394"/>
                  </a:cubicBezTo>
                  <a:cubicBezTo>
                    <a:pt x="20822" y="247148"/>
                    <a:pt x="29541" y="255947"/>
                    <a:pt x="40394" y="255947"/>
                  </a:cubicBezTo>
                  <a:cubicBezTo>
                    <a:pt x="51159" y="255947"/>
                    <a:pt x="59966" y="247148"/>
                    <a:pt x="59966" y="236394"/>
                  </a:cubicBezTo>
                  <a:cubicBezTo>
                    <a:pt x="59966" y="225640"/>
                    <a:pt x="51159" y="216841"/>
                    <a:pt x="40394" y="216841"/>
                  </a:cubicBezTo>
                  <a:close/>
                  <a:moveTo>
                    <a:pt x="40394" y="199065"/>
                  </a:moveTo>
                  <a:cubicBezTo>
                    <a:pt x="60945" y="199065"/>
                    <a:pt x="77759" y="215774"/>
                    <a:pt x="77759" y="236394"/>
                  </a:cubicBezTo>
                  <a:cubicBezTo>
                    <a:pt x="77759" y="257014"/>
                    <a:pt x="60945" y="273723"/>
                    <a:pt x="40394" y="273723"/>
                  </a:cubicBezTo>
                  <a:cubicBezTo>
                    <a:pt x="19755" y="273723"/>
                    <a:pt x="3030" y="257014"/>
                    <a:pt x="3030" y="236394"/>
                  </a:cubicBezTo>
                  <a:cubicBezTo>
                    <a:pt x="3030" y="215774"/>
                    <a:pt x="19755" y="199065"/>
                    <a:pt x="40394" y="199065"/>
                  </a:cubicBezTo>
                  <a:close/>
                  <a:moveTo>
                    <a:pt x="344180" y="171442"/>
                  </a:moveTo>
                  <a:cubicBezTo>
                    <a:pt x="325934" y="178375"/>
                    <a:pt x="307155" y="186373"/>
                    <a:pt x="288108" y="195350"/>
                  </a:cubicBezTo>
                  <a:cubicBezTo>
                    <a:pt x="298788" y="200949"/>
                    <a:pt x="309469" y="206815"/>
                    <a:pt x="320149" y="212947"/>
                  </a:cubicBezTo>
                  <a:cubicBezTo>
                    <a:pt x="330830" y="219169"/>
                    <a:pt x="341243" y="225390"/>
                    <a:pt x="351479" y="231878"/>
                  </a:cubicBezTo>
                  <a:cubicBezTo>
                    <a:pt x="349787" y="210903"/>
                    <a:pt x="347295" y="190639"/>
                    <a:pt x="344180" y="171442"/>
                  </a:cubicBezTo>
                  <a:close/>
                  <a:moveTo>
                    <a:pt x="429598" y="122001"/>
                  </a:moveTo>
                  <a:cubicBezTo>
                    <a:pt x="418823" y="122001"/>
                    <a:pt x="410008" y="130800"/>
                    <a:pt x="410008" y="141554"/>
                  </a:cubicBezTo>
                  <a:cubicBezTo>
                    <a:pt x="410008" y="152397"/>
                    <a:pt x="418823" y="161107"/>
                    <a:pt x="429598" y="161107"/>
                  </a:cubicBezTo>
                  <a:cubicBezTo>
                    <a:pt x="440372" y="161107"/>
                    <a:pt x="449188" y="152397"/>
                    <a:pt x="449188" y="141554"/>
                  </a:cubicBezTo>
                  <a:cubicBezTo>
                    <a:pt x="449188" y="130800"/>
                    <a:pt x="440372" y="122001"/>
                    <a:pt x="429598" y="122001"/>
                  </a:cubicBezTo>
                  <a:close/>
                  <a:moveTo>
                    <a:pt x="429598" y="104225"/>
                  </a:moveTo>
                  <a:cubicBezTo>
                    <a:pt x="450167" y="104225"/>
                    <a:pt x="466997" y="121023"/>
                    <a:pt x="466997" y="141554"/>
                  </a:cubicBezTo>
                  <a:cubicBezTo>
                    <a:pt x="466997" y="162174"/>
                    <a:pt x="450167" y="178883"/>
                    <a:pt x="429598" y="178883"/>
                  </a:cubicBezTo>
                  <a:cubicBezTo>
                    <a:pt x="408939" y="178883"/>
                    <a:pt x="392198" y="162174"/>
                    <a:pt x="392198" y="141554"/>
                  </a:cubicBezTo>
                  <a:cubicBezTo>
                    <a:pt x="392198" y="121023"/>
                    <a:pt x="408939" y="104225"/>
                    <a:pt x="429598" y="104225"/>
                  </a:cubicBezTo>
                  <a:close/>
                  <a:moveTo>
                    <a:pt x="268260" y="0"/>
                  </a:moveTo>
                  <a:cubicBezTo>
                    <a:pt x="283924" y="0"/>
                    <a:pt x="298788" y="8976"/>
                    <a:pt x="312228" y="26574"/>
                  </a:cubicBezTo>
                  <a:cubicBezTo>
                    <a:pt x="324154" y="42216"/>
                    <a:pt x="334835" y="64258"/>
                    <a:pt x="343824" y="92254"/>
                  </a:cubicBezTo>
                  <a:cubicBezTo>
                    <a:pt x="349253" y="109140"/>
                    <a:pt x="353971" y="127715"/>
                    <a:pt x="357976" y="147623"/>
                  </a:cubicBezTo>
                  <a:cubicBezTo>
                    <a:pt x="363138" y="145846"/>
                    <a:pt x="368300" y="144157"/>
                    <a:pt x="373374" y="142557"/>
                  </a:cubicBezTo>
                  <a:cubicBezTo>
                    <a:pt x="378002" y="141135"/>
                    <a:pt x="382986" y="143802"/>
                    <a:pt x="384499" y="148423"/>
                  </a:cubicBezTo>
                  <a:cubicBezTo>
                    <a:pt x="385923" y="153134"/>
                    <a:pt x="383342" y="158111"/>
                    <a:pt x="378625" y="159622"/>
                  </a:cubicBezTo>
                  <a:cubicBezTo>
                    <a:pt x="372839" y="161310"/>
                    <a:pt x="367054" y="163266"/>
                    <a:pt x="361180" y="165310"/>
                  </a:cubicBezTo>
                  <a:cubicBezTo>
                    <a:pt x="365363" y="190017"/>
                    <a:pt x="368389" y="216502"/>
                    <a:pt x="370169" y="243965"/>
                  </a:cubicBezTo>
                  <a:cubicBezTo>
                    <a:pt x="393132" y="259252"/>
                    <a:pt x="414582" y="275161"/>
                    <a:pt x="433985" y="291159"/>
                  </a:cubicBezTo>
                  <a:cubicBezTo>
                    <a:pt x="502963" y="231523"/>
                    <a:pt x="528063" y="182107"/>
                    <a:pt x="515424" y="160244"/>
                  </a:cubicBezTo>
                  <a:cubicBezTo>
                    <a:pt x="510618" y="152067"/>
                    <a:pt x="500471" y="146735"/>
                    <a:pt x="485252" y="144513"/>
                  </a:cubicBezTo>
                  <a:cubicBezTo>
                    <a:pt x="480445" y="143802"/>
                    <a:pt x="477063" y="139269"/>
                    <a:pt x="477775" y="134381"/>
                  </a:cubicBezTo>
                  <a:cubicBezTo>
                    <a:pt x="478487" y="129493"/>
                    <a:pt x="483027" y="126204"/>
                    <a:pt x="487922" y="126915"/>
                  </a:cubicBezTo>
                  <a:cubicBezTo>
                    <a:pt x="508749" y="130026"/>
                    <a:pt x="523167" y="138203"/>
                    <a:pt x="530822" y="151356"/>
                  </a:cubicBezTo>
                  <a:cubicBezTo>
                    <a:pt x="542926" y="172420"/>
                    <a:pt x="535272" y="202549"/>
                    <a:pt x="508571" y="238633"/>
                  </a:cubicBezTo>
                  <a:cubicBezTo>
                    <a:pt x="493440" y="259163"/>
                    <a:pt x="472791" y="280849"/>
                    <a:pt x="447692" y="302801"/>
                  </a:cubicBezTo>
                  <a:cubicBezTo>
                    <a:pt x="462912" y="316133"/>
                    <a:pt x="476707" y="329464"/>
                    <a:pt x="488634" y="342618"/>
                  </a:cubicBezTo>
                  <a:cubicBezTo>
                    <a:pt x="508304" y="364481"/>
                    <a:pt x="522188" y="384656"/>
                    <a:pt x="529754" y="402787"/>
                  </a:cubicBezTo>
                  <a:cubicBezTo>
                    <a:pt x="538298" y="423229"/>
                    <a:pt x="538654" y="440559"/>
                    <a:pt x="530822" y="454157"/>
                  </a:cubicBezTo>
                  <a:cubicBezTo>
                    <a:pt x="522900" y="467756"/>
                    <a:pt x="507770" y="476110"/>
                    <a:pt x="485697" y="478954"/>
                  </a:cubicBezTo>
                  <a:cubicBezTo>
                    <a:pt x="480089" y="479665"/>
                    <a:pt x="474126" y="480020"/>
                    <a:pt x="467718" y="480020"/>
                  </a:cubicBezTo>
                  <a:cubicBezTo>
                    <a:pt x="451786" y="480020"/>
                    <a:pt x="433540" y="477799"/>
                    <a:pt x="412980" y="473444"/>
                  </a:cubicBezTo>
                  <a:cubicBezTo>
                    <a:pt x="369635" y="464112"/>
                    <a:pt x="319526" y="445714"/>
                    <a:pt x="268260" y="420385"/>
                  </a:cubicBezTo>
                  <a:cubicBezTo>
                    <a:pt x="243427" y="432561"/>
                    <a:pt x="219040" y="443137"/>
                    <a:pt x="195454" y="451936"/>
                  </a:cubicBezTo>
                  <a:cubicBezTo>
                    <a:pt x="197412" y="461801"/>
                    <a:pt x="199548" y="471488"/>
                    <a:pt x="201862" y="480731"/>
                  </a:cubicBezTo>
                  <a:cubicBezTo>
                    <a:pt x="203019" y="485531"/>
                    <a:pt x="200171" y="490330"/>
                    <a:pt x="195365" y="491485"/>
                  </a:cubicBezTo>
                  <a:cubicBezTo>
                    <a:pt x="194653" y="491752"/>
                    <a:pt x="193941" y="491841"/>
                    <a:pt x="193229" y="491841"/>
                  </a:cubicBezTo>
                  <a:cubicBezTo>
                    <a:pt x="189224" y="491841"/>
                    <a:pt x="185574" y="489086"/>
                    <a:pt x="184595" y="485086"/>
                  </a:cubicBezTo>
                  <a:cubicBezTo>
                    <a:pt x="182370" y="476288"/>
                    <a:pt x="180323" y="467222"/>
                    <a:pt x="178543" y="457979"/>
                  </a:cubicBezTo>
                  <a:cubicBezTo>
                    <a:pt x="159318" y="464467"/>
                    <a:pt x="140805" y="469711"/>
                    <a:pt x="123450" y="473444"/>
                  </a:cubicBezTo>
                  <a:cubicBezTo>
                    <a:pt x="102979" y="477799"/>
                    <a:pt x="84644" y="480020"/>
                    <a:pt x="68712" y="480020"/>
                  </a:cubicBezTo>
                  <a:cubicBezTo>
                    <a:pt x="62304" y="480020"/>
                    <a:pt x="56341" y="479665"/>
                    <a:pt x="50733" y="478954"/>
                  </a:cubicBezTo>
                  <a:cubicBezTo>
                    <a:pt x="28660" y="476110"/>
                    <a:pt x="13530" y="467756"/>
                    <a:pt x="5608" y="454157"/>
                  </a:cubicBezTo>
                  <a:cubicBezTo>
                    <a:pt x="-6496" y="433094"/>
                    <a:pt x="1158" y="402965"/>
                    <a:pt x="27859" y="366881"/>
                  </a:cubicBezTo>
                  <a:cubicBezTo>
                    <a:pt x="43079" y="346351"/>
                    <a:pt x="63728" y="324665"/>
                    <a:pt x="88738" y="302712"/>
                  </a:cubicBezTo>
                  <a:cubicBezTo>
                    <a:pt x="83042" y="297735"/>
                    <a:pt x="77524" y="292758"/>
                    <a:pt x="72183" y="287692"/>
                  </a:cubicBezTo>
                  <a:cubicBezTo>
                    <a:pt x="68623" y="284315"/>
                    <a:pt x="68534" y="278716"/>
                    <a:pt x="71916" y="275161"/>
                  </a:cubicBezTo>
                  <a:cubicBezTo>
                    <a:pt x="75298" y="271606"/>
                    <a:pt x="80906" y="271428"/>
                    <a:pt x="84466" y="274805"/>
                  </a:cubicBezTo>
                  <a:cubicBezTo>
                    <a:pt x="90251" y="280227"/>
                    <a:pt x="96214" y="285648"/>
                    <a:pt x="102534" y="291070"/>
                  </a:cubicBezTo>
                  <a:cubicBezTo>
                    <a:pt x="114104" y="281560"/>
                    <a:pt x="126476" y="272050"/>
                    <a:pt x="139559" y="262540"/>
                  </a:cubicBezTo>
                  <a:cubicBezTo>
                    <a:pt x="143565" y="259607"/>
                    <a:pt x="149083" y="260496"/>
                    <a:pt x="152020" y="264496"/>
                  </a:cubicBezTo>
                  <a:cubicBezTo>
                    <a:pt x="154868" y="268495"/>
                    <a:pt x="153978" y="274005"/>
                    <a:pt x="150062" y="276938"/>
                  </a:cubicBezTo>
                  <a:cubicBezTo>
                    <a:pt x="137957" y="285648"/>
                    <a:pt x="126743" y="294269"/>
                    <a:pt x="116329" y="302712"/>
                  </a:cubicBezTo>
                  <a:cubicBezTo>
                    <a:pt x="131460" y="315155"/>
                    <a:pt x="147748" y="327331"/>
                    <a:pt x="165104" y="339329"/>
                  </a:cubicBezTo>
                  <a:cubicBezTo>
                    <a:pt x="164659" y="327242"/>
                    <a:pt x="164392" y="315066"/>
                    <a:pt x="164392" y="302801"/>
                  </a:cubicBezTo>
                  <a:cubicBezTo>
                    <a:pt x="164392" y="262896"/>
                    <a:pt x="166884" y="224235"/>
                    <a:pt x="171868" y="187795"/>
                  </a:cubicBezTo>
                  <a:cubicBezTo>
                    <a:pt x="172491" y="182996"/>
                    <a:pt x="176941" y="179530"/>
                    <a:pt x="181836" y="180241"/>
                  </a:cubicBezTo>
                  <a:cubicBezTo>
                    <a:pt x="186732" y="180863"/>
                    <a:pt x="190114" y="185307"/>
                    <a:pt x="189491" y="190195"/>
                  </a:cubicBezTo>
                  <a:cubicBezTo>
                    <a:pt x="184595" y="225834"/>
                    <a:pt x="182192" y="263696"/>
                    <a:pt x="182192" y="302801"/>
                  </a:cubicBezTo>
                  <a:cubicBezTo>
                    <a:pt x="182192" y="319332"/>
                    <a:pt x="182637" y="335597"/>
                    <a:pt x="183527" y="351594"/>
                  </a:cubicBezTo>
                  <a:cubicBezTo>
                    <a:pt x="196967" y="360393"/>
                    <a:pt x="210852" y="368925"/>
                    <a:pt x="225181" y="377191"/>
                  </a:cubicBezTo>
                  <a:cubicBezTo>
                    <a:pt x="239511" y="385456"/>
                    <a:pt x="253930" y="393188"/>
                    <a:pt x="268260" y="400476"/>
                  </a:cubicBezTo>
                  <a:cubicBezTo>
                    <a:pt x="282500" y="393188"/>
                    <a:pt x="296919" y="385456"/>
                    <a:pt x="311249" y="377191"/>
                  </a:cubicBezTo>
                  <a:cubicBezTo>
                    <a:pt x="314720" y="375147"/>
                    <a:pt x="318280" y="373102"/>
                    <a:pt x="321840" y="370969"/>
                  </a:cubicBezTo>
                  <a:cubicBezTo>
                    <a:pt x="326023" y="368481"/>
                    <a:pt x="331542" y="369814"/>
                    <a:pt x="334034" y="374080"/>
                  </a:cubicBezTo>
                  <a:cubicBezTo>
                    <a:pt x="336526" y="378257"/>
                    <a:pt x="335191" y="383768"/>
                    <a:pt x="330919" y="386256"/>
                  </a:cubicBezTo>
                  <a:cubicBezTo>
                    <a:pt x="327358" y="388389"/>
                    <a:pt x="323709" y="390522"/>
                    <a:pt x="320149" y="392566"/>
                  </a:cubicBezTo>
                  <a:cubicBezTo>
                    <a:pt x="309469" y="398699"/>
                    <a:pt x="298788" y="404653"/>
                    <a:pt x="288108" y="410253"/>
                  </a:cubicBezTo>
                  <a:cubicBezTo>
                    <a:pt x="333856" y="431938"/>
                    <a:pt x="378091" y="447758"/>
                    <a:pt x="416718" y="456024"/>
                  </a:cubicBezTo>
                  <a:cubicBezTo>
                    <a:pt x="468252" y="467045"/>
                    <a:pt x="505100" y="463045"/>
                    <a:pt x="515424" y="445270"/>
                  </a:cubicBezTo>
                  <a:cubicBezTo>
                    <a:pt x="525659" y="427495"/>
                    <a:pt x="510707" y="393544"/>
                    <a:pt x="475372" y="354616"/>
                  </a:cubicBezTo>
                  <a:cubicBezTo>
                    <a:pt x="463446" y="341285"/>
                    <a:pt x="449472" y="327864"/>
                    <a:pt x="433985" y="314444"/>
                  </a:cubicBezTo>
                  <a:cubicBezTo>
                    <a:pt x="422415" y="323954"/>
                    <a:pt x="409954" y="333552"/>
                    <a:pt x="396871" y="343062"/>
                  </a:cubicBezTo>
                  <a:cubicBezTo>
                    <a:pt x="395269" y="344129"/>
                    <a:pt x="393488" y="344751"/>
                    <a:pt x="391619" y="344751"/>
                  </a:cubicBezTo>
                  <a:cubicBezTo>
                    <a:pt x="388860" y="344751"/>
                    <a:pt x="386190" y="343418"/>
                    <a:pt x="384410" y="341018"/>
                  </a:cubicBezTo>
                  <a:cubicBezTo>
                    <a:pt x="381562" y="337107"/>
                    <a:pt x="382452" y="331508"/>
                    <a:pt x="386457" y="328664"/>
                  </a:cubicBezTo>
                  <a:cubicBezTo>
                    <a:pt x="398562" y="319865"/>
                    <a:pt x="409776" y="311245"/>
                    <a:pt x="420101" y="302801"/>
                  </a:cubicBezTo>
                  <a:cubicBezTo>
                    <a:pt x="405059" y="290447"/>
                    <a:pt x="388682" y="278183"/>
                    <a:pt x="371326" y="266273"/>
                  </a:cubicBezTo>
                  <a:cubicBezTo>
                    <a:pt x="371860" y="278271"/>
                    <a:pt x="372038" y="290447"/>
                    <a:pt x="372038" y="302801"/>
                  </a:cubicBezTo>
                  <a:cubicBezTo>
                    <a:pt x="372038" y="342618"/>
                    <a:pt x="369546" y="381279"/>
                    <a:pt x="364562" y="417718"/>
                  </a:cubicBezTo>
                  <a:cubicBezTo>
                    <a:pt x="364028" y="422162"/>
                    <a:pt x="360201" y="425450"/>
                    <a:pt x="355840" y="425450"/>
                  </a:cubicBezTo>
                  <a:cubicBezTo>
                    <a:pt x="355395" y="425450"/>
                    <a:pt x="355039" y="425362"/>
                    <a:pt x="354594" y="425362"/>
                  </a:cubicBezTo>
                  <a:cubicBezTo>
                    <a:pt x="349698" y="424651"/>
                    <a:pt x="346316" y="420207"/>
                    <a:pt x="346939" y="415319"/>
                  </a:cubicBezTo>
                  <a:cubicBezTo>
                    <a:pt x="351835" y="379679"/>
                    <a:pt x="354238" y="341818"/>
                    <a:pt x="354238" y="302801"/>
                  </a:cubicBezTo>
                  <a:cubicBezTo>
                    <a:pt x="354238" y="286270"/>
                    <a:pt x="353793" y="269917"/>
                    <a:pt x="352903" y="253919"/>
                  </a:cubicBezTo>
                  <a:cubicBezTo>
                    <a:pt x="339552" y="245209"/>
                    <a:pt x="325578" y="236677"/>
                    <a:pt x="311249" y="228412"/>
                  </a:cubicBezTo>
                  <a:cubicBezTo>
                    <a:pt x="296919" y="220146"/>
                    <a:pt x="282500" y="212325"/>
                    <a:pt x="268260" y="205126"/>
                  </a:cubicBezTo>
                  <a:cubicBezTo>
                    <a:pt x="253930" y="212325"/>
                    <a:pt x="239511" y="220146"/>
                    <a:pt x="225181" y="228412"/>
                  </a:cubicBezTo>
                  <a:cubicBezTo>
                    <a:pt x="218862" y="231967"/>
                    <a:pt x="212543" y="235789"/>
                    <a:pt x="206401" y="239521"/>
                  </a:cubicBezTo>
                  <a:cubicBezTo>
                    <a:pt x="204977" y="240410"/>
                    <a:pt x="203375" y="240855"/>
                    <a:pt x="201773" y="240855"/>
                  </a:cubicBezTo>
                  <a:cubicBezTo>
                    <a:pt x="198747" y="240855"/>
                    <a:pt x="195810" y="239255"/>
                    <a:pt x="194119" y="236589"/>
                  </a:cubicBezTo>
                  <a:cubicBezTo>
                    <a:pt x="191627" y="232322"/>
                    <a:pt x="192962" y="226901"/>
                    <a:pt x="197145" y="224324"/>
                  </a:cubicBezTo>
                  <a:cubicBezTo>
                    <a:pt x="203464" y="220502"/>
                    <a:pt x="209873" y="216680"/>
                    <a:pt x="216281" y="212947"/>
                  </a:cubicBezTo>
                  <a:cubicBezTo>
                    <a:pt x="226961" y="206815"/>
                    <a:pt x="237642" y="200949"/>
                    <a:pt x="248322" y="195350"/>
                  </a:cubicBezTo>
                  <a:cubicBezTo>
                    <a:pt x="202574" y="173664"/>
                    <a:pt x="158339" y="157755"/>
                    <a:pt x="119711" y="149490"/>
                  </a:cubicBezTo>
                  <a:cubicBezTo>
                    <a:pt x="68178" y="138469"/>
                    <a:pt x="31330" y="142469"/>
                    <a:pt x="21095" y="160244"/>
                  </a:cubicBezTo>
                  <a:cubicBezTo>
                    <a:pt x="17179" y="166910"/>
                    <a:pt x="16823" y="175797"/>
                    <a:pt x="19849" y="186640"/>
                  </a:cubicBezTo>
                  <a:cubicBezTo>
                    <a:pt x="21184" y="191351"/>
                    <a:pt x="18425" y="196239"/>
                    <a:pt x="13708" y="197572"/>
                  </a:cubicBezTo>
                  <a:cubicBezTo>
                    <a:pt x="8990" y="198905"/>
                    <a:pt x="4006" y="196150"/>
                    <a:pt x="2671" y="191439"/>
                  </a:cubicBezTo>
                  <a:cubicBezTo>
                    <a:pt x="-1690" y="175886"/>
                    <a:pt x="-711" y="162377"/>
                    <a:pt x="5608" y="151356"/>
                  </a:cubicBezTo>
                  <a:cubicBezTo>
                    <a:pt x="13530" y="137758"/>
                    <a:pt x="28660" y="129404"/>
                    <a:pt x="50733" y="126649"/>
                  </a:cubicBezTo>
                  <a:cubicBezTo>
                    <a:pt x="70225" y="124071"/>
                    <a:pt x="94701" y="125938"/>
                    <a:pt x="123450" y="132159"/>
                  </a:cubicBezTo>
                  <a:cubicBezTo>
                    <a:pt x="166884" y="141402"/>
                    <a:pt x="216904" y="159888"/>
                    <a:pt x="268260" y="185218"/>
                  </a:cubicBezTo>
                  <a:cubicBezTo>
                    <a:pt x="292914" y="173042"/>
                    <a:pt x="317390" y="162466"/>
                    <a:pt x="340976" y="153667"/>
                  </a:cubicBezTo>
                  <a:cubicBezTo>
                    <a:pt x="337149" y="133492"/>
                    <a:pt x="332343" y="114739"/>
                    <a:pt x="326913" y="97675"/>
                  </a:cubicBezTo>
                  <a:cubicBezTo>
                    <a:pt x="310715" y="47638"/>
                    <a:pt x="288820" y="17775"/>
                    <a:pt x="268260" y="17775"/>
                  </a:cubicBezTo>
                  <a:cubicBezTo>
                    <a:pt x="243249" y="17775"/>
                    <a:pt x="217527" y="60169"/>
                    <a:pt x="200883" y="128515"/>
                  </a:cubicBezTo>
                  <a:cubicBezTo>
                    <a:pt x="199726" y="133314"/>
                    <a:pt x="194920" y="136247"/>
                    <a:pt x="190203" y="135092"/>
                  </a:cubicBezTo>
                  <a:cubicBezTo>
                    <a:pt x="185396" y="133936"/>
                    <a:pt x="182459" y="129137"/>
                    <a:pt x="183616" y="124338"/>
                  </a:cubicBezTo>
                  <a:cubicBezTo>
                    <a:pt x="192517" y="87721"/>
                    <a:pt x="204265" y="57236"/>
                    <a:pt x="217527" y="36173"/>
                  </a:cubicBezTo>
                  <a:cubicBezTo>
                    <a:pt x="232747" y="12176"/>
                    <a:pt x="249746" y="0"/>
                    <a:pt x="26826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9" name="组合 8"/>
          <p:cNvGrpSpPr>
            <a:grpSpLocks/>
          </p:cNvGrpSpPr>
          <p:nvPr/>
        </p:nvGrpSpPr>
        <p:grpSpPr bwMode="auto">
          <a:xfrm>
            <a:off x="1820863" y="3844925"/>
            <a:ext cx="1981200" cy="712788"/>
            <a:chOff x="2408" y="3190"/>
            <a:chExt cx="3120" cy="1121"/>
          </a:xfrm>
        </p:grpSpPr>
        <p:sp>
          <p:nvSpPr>
            <p:cNvPr id="18450"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rgbClr val="808080"/>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29" name="TextBox 46"/>
            <p:cNvSpPr txBox="1"/>
            <p:nvPr/>
          </p:nvSpPr>
          <p:spPr>
            <a:xfrm>
              <a:off x="2408" y="3854"/>
              <a:ext cx="2977" cy="457"/>
            </a:xfrm>
            <a:prstGeom prst="rect">
              <a:avLst/>
            </a:prstGeom>
          </p:spPr>
          <p:txBody>
            <a:bodyPr lIns="0" tIns="0" rIns="0" bIns="0" anchorCtr="1"/>
            <a:lstStyle/>
            <a:p>
              <a:pPr algn="ctr" fontAlgn="auto">
                <a:lnSpc>
                  <a:spcPct val="120000"/>
                </a:lnSpc>
              </a:pP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此部分内容作为文字排版占位显示</a:t>
              </a:r>
              <a: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t/>
              </a:r>
              <a:b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b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（建议使用主题字体）</a:t>
              </a:r>
            </a:p>
          </p:txBody>
        </p:sp>
      </p:grpSp>
      <p:grpSp>
        <p:nvGrpSpPr>
          <p:cNvPr id="5" name="组合 4"/>
          <p:cNvGrpSpPr>
            <a:grpSpLocks/>
          </p:cNvGrpSpPr>
          <p:nvPr/>
        </p:nvGrpSpPr>
        <p:grpSpPr bwMode="auto">
          <a:xfrm>
            <a:off x="5105400" y="3844925"/>
            <a:ext cx="1981200" cy="712788"/>
            <a:chOff x="2408" y="3190"/>
            <a:chExt cx="3120" cy="1121"/>
          </a:xfrm>
        </p:grpSpPr>
        <p:sp>
          <p:nvSpPr>
            <p:cNvPr id="18453"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rgbClr val="808080"/>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7" name="TextBox 46"/>
            <p:cNvSpPr txBox="1"/>
            <p:nvPr/>
          </p:nvSpPr>
          <p:spPr>
            <a:xfrm>
              <a:off x="2408" y="3854"/>
              <a:ext cx="2978" cy="457"/>
            </a:xfrm>
            <a:prstGeom prst="rect">
              <a:avLst/>
            </a:prstGeom>
          </p:spPr>
          <p:txBody>
            <a:bodyPr lIns="0" tIns="0" rIns="0" bIns="0" anchorCtr="1"/>
            <a:lstStyle/>
            <a:p>
              <a:pPr algn="ctr" fontAlgn="auto">
                <a:lnSpc>
                  <a:spcPct val="120000"/>
                </a:lnSpc>
              </a:pP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此部分内容作为文字排版占位显示</a:t>
              </a:r>
              <a: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t/>
              </a:r>
              <a:b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b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（建议使用主题字体）</a:t>
              </a:r>
            </a:p>
          </p:txBody>
        </p:sp>
      </p:grpSp>
      <p:grpSp>
        <p:nvGrpSpPr>
          <p:cNvPr id="10" name="组合 9"/>
          <p:cNvGrpSpPr>
            <a:grpSpLocks/>
          </p:cNvGrpSpPr>
          <p:nvPr/>
        </p:nvGrpSpPr>
        <p:grpSpPr bwMode="auto">
          <a:xfrm>
            <a:off x="8551863" y="3846513"/>
            <a:ext cx="1981200" cy="711200"/>
            <a:chOff x="2408" y="3190"/>
            <a:chExt cx="3120" cy="1121"/>
          </a:xfrm>
        </p:grpSpPr>
        <p:sp>
          <p:nvSpPr>
            <p:cNvPr id="18456"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rgbClr val="808080"/>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12" name="TextBox 46"/>
            <p:cNvSpPr txBox="1"/>
            <p:nvPr/>
          </p:nvSpPr>
          <p:spPr>
            <a:xfrm>
              <a:off x="2408" y="3853"/>
              <a:ext cx="2977" cy="458"/>
            </a:xfrm>
            <a:prstGeom prst="rect">
              <a:avLst/>
            </a:prstGeom>
          </p:spPr>
          <p:txBody>
            <a:bodyPr lIns="0" tIns="0" rIns="0" bIns="0" anchorCtr="1"/>
            <a:lstStyle/>
            <a:p>
              <a:pPr algn="ctr" fontAlgn="auto">
                <a:lnSpc>
                  <a:spcPct val="120000"/>
                </a:lnSpc>
              </a:pP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此部分内容作为文字排版占位显示</a:t>
              </a:r>
              <a: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t/>
              </a:r>
              <a:b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b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（建议使用主题字体）</a:t>
              </a:r>
            </a:p>
          </p:txBody>
        </p:sp>
      </p:gr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0.70"/>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5"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1000" fill="hold"/>
                                        <p:tgtEl>
                                          <p:spTgt spid="17"/>
                                        </p:tgtEl>
                                        <p:attrNameLst>
                                          <p:attrName>ppt_w</p:attrName>
                                        </p:attrNameLst>
                                      </p:cBhvr>
                                      <p:tavLst>
                                        <p:tav tm="0">
                                          <p:val>
                                            <p:strVal val="#ppt_w*0.70"/>
                                          </p:val>
                                        </p:tav>
                                        <p:tav tm="100000">
                                          <p:val>
                                            <p:strVal val="#ppt_w"/>
                                          </p:val>
                                        </p:tav>
                                      </p:tavLst>
                                    </p:anim>
                                    <p:anim calcmode="lin" valueType="num">
                                      <p:cBhvr>
                                        <p:cTn id="13" dur="1000" fill="hold"/>
                                        <p:tgtEl>
                                          <p:spTgt spid="17"/>
                                        </p:tgtEl>
                                        <p:attrNameLst>
                                          <p:attrName>ppt_h</p:attrName>
                                        </p:attrNameLst>
                                      </p:cBhvr>
                                      <p:tavLst>
                                        <p:tav tm="0">
                                          <p:val>
                                            <p:strVal val="#ppt_h"/>
                                          </p:val>
                                        </p:tav>
                                        <p:tav tm="100000">
                                          <p:val>
                                            <p:strVal val="#ppt_h"/>
                                          </p:val>
                                        </p:tav>
                                      </p:tavLst>
                                    </p:anim>
                                    <p:animEffect transition="in" filter="fade">
                                      <p:cBhvr>
                                        <p:cTn id="14" dur="1000"/>
                                        <p:tgtEl>
                                          <p:spTgt spid="17"/>
                                        </p:tgtEl>
                                      </p:cBhvr>
                                    </p:animEffect>
                                  </p:childTnLst>
                                </p:cTn>
                              </p:par>
                              <p:par>
                                <p:cTn id="15" presetID="55"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p:cTn id="17" dur="1000" fill="hold"/>
                                        <p:tgtEl>
                                          <p:spTgt spid="25"/>
                                        </p:tgtEl>
                                        <p:attrNameLst>
                                          <p:attrName>ppt_w</p:attrName>
                                        </p:attrNameLst>
                                      </p:cBhvr>
                                      <p:tavLst>
                                        <p:tav tm="0">
                                          <p:val>
                                            <p:strVal val="#ppt_w*0.70"/>
                                          </p:val>
                                        </p:tav>
                                        <p:tav tm="100000">
                                          <p:val>
                                            <p:strVal val="#ppt_w"/>
                                          </p:val>
                                        </p:tav>
                                      </p:tavLst>
                                    </p:anim>
                                    <p:anim calcmode="lin" valueType="num">
                                      <p:cBhvr>
                                        <p:cTn id="18" dur="1000" fill="hold"/>
                                        <p:tgtEl>
                                          <p:spTgt spid="25"/>
                                        </p:tgtEl>
                                        <p:attrNameLst>
                                          <p:attrName>ppt_h</p:attrName>
                                        </p:attrNameLst>
                                      </p:cBhvr>
                                      <p:tavLst>
                                        <p:tav tm="0">
                                          <p:val>
                                            <p:strVal val="#ppt_h"/>
                                          </p:val>
                                        </p:tav>
                                        <p:tav tm="100000">
                                          <p:val>
                                            <p:strVal val="#ppt_h"/>
                                          </p:val>
                                        </p:tav>
                                      </p:tavLst>
                                    </p:anim>
                                    <p:animEffect transition="in" filter="fade">
                                      <p:cBhvr>
                                        <p:cTn id="19" dur="1000"/>
                                        <p:tgtEl>
                                          <p:spTgt spid="25"/>
                                        </p:tgtEl>
                                      </p:cBhvr>
                                    </p:animEffect>
                                  </p:childTnLst>
                                </p:cTn>
                              </p:par>
                            </p:childTnLst>
                          </p:cTn>
                        </p:par>
                        <p:par>
                          <p:cTn id="20" fill="hold" nodeType="afterGroup">
                            <p:stCondLst>
                              <p:cond delay="1000"/>
                            </p:stCondLst>
                            <p:childTnLst>
                              <p:par>
                                <p:cTn id="21" presetID="5" presetClass="entr" presetSubtype="1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checkerboard(across)">
                                      <p:cBhvr>
                                        <p:cTn id="23" dur="500"/>
                                        <p:tgtEl>
                                          <p:spTgt spid="9"/>
                                        </p:tgtEl>
                                      </p:cBhvr>
                                    </p:animEffect>
                                  </p:childTnLst>
                                </p:cTn>
                              </p:par>
                            </p:childTnLst>
                          </p:cTn>
                        </p:par>
                        <p:par>
                          <p:cTn id="24" fill="hold" nodeType="afterGroup">
                            <p:stCondLst>
                              <p:cond delay="1500"/>
                            </p:stCondLst>
                            <p:childTnLst>
                              <p:par>
                                <p:cTn id="25" presetID="5" presetClass="entr" presetSubtype="1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heckerboard(across)">
                                      <p:cBhvr>
                                        <p:cTn id="27" dur="500"/>
                                        <p:tgtEl>
                                          <p:spTgt spid="5"/>
                                        </p:tgtEl>
                                      </p:cBhvr>
                                    </p:animEffect>
                                  </p:childTnLst>
                                </p:cTn>
                              </p:par>
                            </p:childTnLst>
                          </p:cTn>
                        </p:par>
                        <p:par>
                          <p:cTn id="28" fill="hold" nodeType="afterGroup">
                            <p:stCondLst>
                              <p:cond delay="2000"/>
                            </p:stCondLst>
                            <p:childTnLst>
                              <p:par>
                                <p:cTn id="29" presetID="5" presetClass="entr" presetSubtype="1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checkerboard(across)">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pic>
        <p:nvPicPr>
          <p:cNvPr id="2" name="组合 1"/>
          <p:cNvPicPr>
            <a:picLocks noGrp="1"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1030288" y="920750"/>
            <a:ext cx="8391525" cy="200025"/>
          </a:xfrm>
          <a:prstGeom prst="rect">
            <a:avLst/>
          </a:prstGeom>
          <a:noFill/>
          <a:extLst>
            <a:ext uri="{909E8E84-426E-40DD-AFC4-6F175D3DCCD1}">
              <a14:hiddenFill xmlns:a14="http://schemas.microsoft.com/office/drawing/2010/main">
                <a:solidFill>
                  <a:srgbClr val="FFFFFF"/>
                </a:solidFill>
              </a14:hiddenFill>
            </a:ext>
          </a:extLst>
        </p:spPr>
      </p:pic>
      <p:sp>
        <p:nvSpPr>
          <p:cNvPr id="19459" name="文本框 7"/>
          <p:cNvSpPr txBox="1">
            <a:spLocks noChangeArrowheads="1"/>
          </p:cNvSpPr>
          <p:nvPr/>
        </p:nvSpPr>
        <p:spPr bwMode="auto">
          <a:xfrm>
            <a:off x="957263" y="438150"/>
            <a:ext cx="3287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工作完成情况</a:t>
            </a:r>
          </a:p>
        </p:txBody>
      </p:sp>
      <p:sp>
        <p:nvSpPr>
          <p:cNvPr id="42" name="椭圆 41"/>
          <p:cNvSpPr/>
          <p:nvPr/>
        </p:nvSpPr>
        <p:spPr>
          <a:xfrm>
            <a:off x="242888" y="342900"/>
            <a:ext cx="788987" cy="773113"/>
          </a:xfrm>
          <a:prstGeom prst="ellipse">
            <a:avLst/>
          </a:prstGeom>
          <a:solidFill>
            <a:schemeClr val="accent1">
              <a:alpha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4" name="组合 3"/>
          <p:cNvGrpSpPr>
            <a:grpSpLocks/>
          </p:cNvGrpSpPr>
          <p:nvPr/>
        </p:nvGrpSpPr>
        <p:grpSpPr bwMode="auto">
          <a:xfrm>
            <a:off x="2862263" y="1503363"/>
            <a:ext cx="6905625" cy="2771775"/>
            <a:chOff x="2643188" y="2678114"/>
            <a:chExt cx="6905626" cy="2771775"/>
          </a:xfrm>
        </p:grpSpPr>
        <p:sp>
          <p:nvSpPr>
            <p:cNvPr id="6" name="MH_Other_1"/>
            <p:cNvSpPr/>
            <p:nvPr>
              <p:custDataLst>
                <p:tags r:id="rId1"/>
              </p:custDataLst>
            </p:nvPr>
          </p:nvSpPr>
          <p:spPr>
            <a:xfrm rot="2700000">
              <a:off x="3089275" y="2678114"/>
              <a:ext cx="293687" cy="293688"/>
            </a:xfrm>
            <a:prstGeom prst="rect">
              <a:avLst/>
            </a:prstGeom>
            <a:solidFill>
              <a:srgbClr val="6B6E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solidFill>
                  <a:srgbClr val="FFFFFF"/>
                </a:solidFill>
              </a:endParaRPr>
            </a:p>
          </p:txBody>
        </p:sp>
        <p:sp>
          <p:nvSpPr>
            <p:cNvPr id="7" name="MH_Other_2"/>
            <p:cNvSpPr/>
            <p:nvPr>
              <p:custDataLst>
                <p:tags r:id="rId2"/>
              </p:custDataLst>
            </p:nvPr>
          </p:nvSpPr>
          <p:spPr>
            <a:xfrm rot="2700000">
              <a:off x="8804276" y="2678114"/>
              <a:ext cx="293687" cy="293688"/>
            </a:xfrm>
            <a:prstGeom prst="rect">
              <a:avLst/>
            </a:prstGeom>
            <a:solidFill>
              <a:srgbClr val="6B6E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solidFill>
                  <a:srgbClr val="FFFFFF"/>
                </a:solidFill>
              </a:endParaRPr>
            </a:p>
          </p:txBody>
        </p:sp>
        <p:sp>
          <p:nvSpPr>
            <p:cNvPr id="9" name="MH_SubTitle_1"/>
            <p:cNvSpPr/>
            <p:nvPr>
              <p:custDataLst>
                <p:tags r:id="rId3"/>
              </p:custDataLst>
            </p:nvPr>
          </p:nvSpPr>
          <p:spPr>
            <a:xfrm>
              <a:off x="2643188" y="2884489"/>
              <a:ext cx="1693862" cy="1693862"/>
            </a:xfrm>
            <a:custGeom>
              <a:avLst/>
              <a:gdLst>
                <a:gd name="connsiteX0" fmla="*/ 882816 w 1765632"/>
                <a:gd name="connsiteY0" fmla="*/ 0 h 1765632"/>
                <a:gd name="connsiteX1" fmla="*/ 1765632 w 1765632"/>
                <a:gd name="connsiteY1" fmla="*/ 882816 h 1765632"/>
                <a:gd name="connsiteX2" fmla="*/ 882816 w 1765632"/>
                <a:gd name="connsiteY2" fmla="*/ 1765632 h 1765632"/>
                <a:gd name="connsiteX3" fmla="*/ 0 w 1765632"/>
                <a:gd name="connsiteY3" fmla="*/ 882816 h 1765632"/>
              </a:gdLst>
              <a:ahLst/>
              <a:cxnLst>
                <a:cxn ang="0">
                  <a:pos x="connsiteX0" y="connsiteY0"/>
                </a:cxn>
                <a:cxn ang="0">
                  <a:pos x="connsiteX1" y="connsiteY1"/>
                </a:cxn>
                <a:cxn ang="0">
                  <a:pos x="connsiteX2" y="connsiteY2"/>
                </a:cxn>
                <a:cxn ang="0">
                  <a:pos x="connsiteX3" y="connsiteY3"/>
                </a:cxn>
              </a:cxnLst>
              <a:rect l="l" t="t" r="r" b="b"/>
              <a:pathLst>
                <a:path w="1765632" h="1765632">
                  <a:moveTo>
                    <a:pt x="882816" y="0"/>
                  </a:moveTo>
                  <a:lnTo>
                    <a:pt x="1765632" y="882816"/>
                  </a:lnTo>
                  <a:lnTo>
                    <a:pt x="882816" y="1765632"/>
                  </a:lnTo>
                  <a:lnTo>
                    <a:pt x="0" y="882816"/>
                  </a:lnTo>
                  <a:close/>
                </a:path>
              </a:pathLst>
            </a:custGeom>
            <a:solidFill>
              <a:schemeClr val="accent1">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fontAlgn="auto">
                <a:lnSpc>
                  <a:spcPct val="110000"/>
                </a:lnSpc>
                <a:defRPr/>
              </a:pPr>
              <a:r>
                <a:rPr lang="zh-CN" altLang="en-US" sz="2000" noProof="1">
                  <a:latin typeface="华康娃娃体W5(P)" panose="040B0500000000000000" pitchFamily="82" charset="-122"/>
                  <a:ea typeface="华康娃娃体W5(P)" panose="040B0500000000000000" pitchFamily="82" charset="-122"/>
                </a:rPr>
                <a:t>关键词</a:t>
              </a:r>
              <a:endParaRPr lang="zh-CN" altLang="en-US" sz="2000" noProof="1">
                <a:solidFill>
                  <a:srgbClr val="FFFFFF"/>
                </a:solidFill>
              </a:endParaRPr>
            </a:p>
          </p:txBody>
        </p:sp>
        <p:sp>
          <p:nvSpPr>
            <p:cNvPr id="10" name="MH_SubTitle_3"/>
            <p:cNvSpPr/>
            <p:nvPr>
              <p:custDataLst>
                <p:tags r:id="rId4"/>
              </p:custDataLst>
            </p:nvPr>
          </p:nvSpPr>
          <p:spPr>
            <a:xfrm>
              <a:off x="4379913" y="2884489"/>
              <a:ext cx="1693862" cy="1693862"/>
            </a:xfrm>
            <a:custGeom>
              <a:avLst/>
              <a:gdLst>
                <a:gd name="connsiteX0" fmla="*/ 882816 w 1765632"/>
                <a:gd name="connsiteY0" fmla="*/ 0 h 1765632"/>
                <a:gd name="connsiteX1" fmla="*/ 1765632 w 1765632"/>
                <a:gd name="connsiteY1" fmla="*/ 882816 h 1765632"/>
                <a:gd name="connsiteX2" fmla="*/ 882816 w 1765632"/>
                <a:gd name="connsiteY2" fmla="*/ 1765632 h 1765632"/>
                <a:gd name="connsiteX3" fmla="*/ 0 w 1765632"/>
                <a:gd name="connsiteY3" fmla="*/ 882816 h 1765632"/>
              </a:gdLst>
              <a:ahLst/>
              <a:cxnLst>
                <a:cxn ang="0">
                  <a:pos x="connsiteX0" y="connsiteY0"/>
                </a:cxn>
                <a:cxn ang="0">
                  <a:pos x="connsiteX1" y="connsiteY1"/>
                </a:cxn>
                <a:cxn ang="0">
                  <a:pos x="connsiteX2" y="connsiteY2"/>
                </a:cxn>
                <a:cxn ang="0">
                  <a:pos x="connsiteX3" y="connsiteY3"/>
                </a:cxn>
              </a:cxnLst>
              <a:rect l="l" t="t" r="r" b="b"/>
              <a:pathLst>
                <a:path w="1765632" h="1765632">
                  <a:moveTo>
                    <a:pt x="882816" y="0"/>
                  </a:moveTo>
                  <a:lnTo>
                    <a:pt x="1765632" y="882816"/>
                  </a:lnTo>
                  <a:lnTo>
                    <a:pt x="882816" y="1765632"/>
                  </a:lnTo>
                  <a:lnTo>
                    <a:pt x="0" y="882816"/>
                  </a:lnTo>
                  <a:close/>
                </a:path>
              </a:pathLst>
            </a:custGeom>
            <a:solidFill>
              <a:schemeClr val="accent1">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fontAlgn="auto">
                <a:lnSpc>
                  <a:spcPct val="110000"/>
                </a:lnSpc>
                <a:defRPr/>
              </a:pPr>
              <a:r>
                <a:rPr lang="zh-CN" altLang="en-US" sz="2000" noProof="1">
                  <a:latin typeface="华康娃娃体W5(P)" panose="040B0500000000000000" pitchFamily="82" charset="-122"/>
                  <a:ea typeface="华康娃娃体W5(P)" panose="040B0500000000000000" pitchFamily="82" charset="-122"/>
                </a:rPr>
                <a:t>关键词</a:t>
              </a:r>
              <a:endParaRPr lang="zh-CN" altLang="en-US" sz="2000" noProof="1">
                <a:solidFill>
                  <a:srgbClr val="FFFFFF"/>
                </a:solidFill>
              </a:endParaRPr>
            </a:p>
          </p:txBody>
        </p:sp>
        <p:sp>
          <p:nvSpPr>
            <p:cNvPr id="11" name="MH_SubTitle_5"/>
            <p:cNvSpPr/>
            <p:nvPr>
              <p:custDataLst>
                <p:tags r:id="rId5"/>
              </p:custDataLst>
            </p:nvPr>
          </p:nvSpPr>
          <p:spPr>
            <a:xfrm>
              <a:off x="6118226" y="2884489"/>
              <a:ext cx="1693863" cy="1693862"/>
            </a:xfrm>
            <a:custGeom>
              <a:avLst/>
              <a:gdLst>
                <a:gd name="connsiteX0" fmla="*/ 882816 w 1765632"/>
                <a:gd name="connsiteY0" fmla="*/ 0 h 1765632"/>
                <a:gd name="connsiteX1" fmla="*/ 1765632 w 1765632"/>
                <a:gd name="connsiteY1" fmla="*/ 882816 h 1765632"/>
                <a:gd name="connsiteX2" fmla="*/ 882816 w 1765632"/>
                <a:gd name="connsiteY2" fmla="*/ 1765632 h 1765632"/>
                <a:gd name="connsiteX3" fmla="*/ 0 w 1765632"/>
                <a:gd name="connsiteY3" fmla="*/ 882816 h 1765632"/>
              </a:gdLst>
              <a:ahLst/>
              <a:cxnLst>
                <a:cxn ang="0">
                  <a:pos x="connsiteX0" y="connsiteY0"/>
                </a:cxn>
                <a:cxn ang="0">
                  <a:pos x="connsiteX1" y="connsiteY1"/>
                </a:cxn>
                <a:cxn ang="0">
                  <a:pos x="connsiteX2" y="connsiteY2"/>
                </a:cxn>
                <a:cxn ang="0">
                  <a:pos x="connsiteX3" y="connsiteY3"/>
                </a:cxn>
              </a:cxnLst>
              <a:rect l="l" t="t" r="r" b="b"/>
              <a:pathLst>
                <a:path w="1765632" h="1765632">
                  <a:moveTo>
                    <a:pt x="882816" y="0"/>
                  </a:moveTo>
                  <a:lnTo>
                    <a:pt x="1765632" y="882816"/>
                  </a:lnTo>
                  <a:lnTo>
                    <a:pt x="882816" y="1765632"/>
                  </a:lnTo>
                  <a:lnTo>
                    <a:pt x="0" y="882816"/>
                  </a:lnTo>
                  <a:close/>
                </a:path>
              </a:pathLst>
            </a:custGeom>
            <a:solidFill>
              <a:schemeClr val="accent1">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fontAlgn="auto">
                <a:lnSpc>
                  <a:spcPct val="110000"/>
                </a:lnSpc>
                <a:defRPr/>
              </a:pPr>
              <a:r>
                <a:rPr lang="zh-CN" altLang="en-US" sz="2000" noProof="1">
                  <a:latin typeface="华康娃娃体W5(P)" panose="040B0500000000000000" pitchFamily="82" charset="-122"/>
                  <a:ea typeface="华康娃娃体W5(P)" panose="040B0500000000000000" pitchFamily="82" charset="-122"/>
                </a:rPr>
                <a:t>关键词</a:t>
              </a:r>
              <a:endParaRPr lang="zh-CN" altLang="en-US" sz="2000" noProof="1">
                <a:solidFill>
                  <a:srgbClr val="FFFFFF"/>
                </a:solidFill>
              </a:endParaRPr>
            </a:p>
          </p:txBody>
        </p:sp>
        <p:sp>
          <p:nvSpPr>
            <p:cNvPr id="12" name="MH_SubTitle_7"/>
            <p:cNvSpPr/>
            <p:nvPr>
              <p:custDataLst>
                <p:tags r:id="rId6"/>
              </p:custDataLst>
            </p:nvPr>
          </p:nvSpPr>
          <p:spPr>
            <a:xfrm>
              <a:off x="7854951" y="2884489"/>
              <a:ext cx="1693863" cy="1693862"/>
            </a:xfrm>
            <a:custGeom>
              <a:avLst/>
              <a:gdLst>
                <a:gd name="connsiteX0" fmla="*/ 882816 w 1765632"/>
                <a:gd name="connsiteY0" fmla="*/ 0 h 1765632"/>
                <a:gd name="connsiteX1" fmla="*/ 1765632 w 1765632"/>
                <a:gd name="connsiteY1" fmla="*/ 882816 h 1765632"/>
                <a:gd name="connsiteX2" fmla="*/ 882816 w 1765632"/>
                <a:gd name="connsiteY2" fmla="*/ 1765632 h 1765632"/>
                <a:gd name="connsiteX3" fmla="*/ 0 w 1765632"/>
                <a:gd name="connsiteY3" fmla="*/ 882816 h 1765632"/>
              </a:gdLst>
              <a:ahLst/>
              <a:cxnLst>
                <a:cxn ang="0">
                  <a:pos x="connsiteX0" y="connsiteY0"/>
                </a:cxn>
                <a:cxn ang="0">
                  <a:pos x="connsiteX1" y="connsiteY1"/>
                </a:cxn>
                <a:cxn ang="0">
                  <a:pos x="connsiteX2" y="connsiteY2"/>
                </a:cxn>
                <a:cxn ang="0">
                  <a:pos x="connsiteX3" y="connsiteY3"/>
                </a:cxn>
              </a:cxnLst>
              <a:rect l="l" t="t" r="r" b="b"/>
              <a:pathLst>
                <a:path w="1765632" h="1765632">
                  <a:moveTo>
                    <a:pt x="882816" y="0"/>
                  </a:moveTo>
                  <a:lnTo>
                    <a:pt x="1765632" y="882816"/>
                  </a:lnTo>
                  <a:lnTo>
                    <a:pt x="882816" y="1765632"/>
                  </a:lnTo>
                  <a:lnTo>
                    <a:pt x="0" y="882816"/>
                  </a:lnTo>
                  <a:close/>
                </a:path>
              </a:pathLst>
            </a:custGeom>
            <a:solidFill>
              <a:schemeClr val="accent1">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fontAlgn="auto">
                <a:lnSpc>
                  <a:spcPct val="110000"/>
                </a:lnSpc>
                <a:defRPr/>
              </a:pPr>
              <a:r>
                <a:rPr lang="zh-CN" altLang="en-US" sz="2000" noProof="1">
                  <a:latin typeface="华康娃娃体W5(P)" panose="040B0500000000000000" pitchFamily="82" charset="-122"/>
                  <a:ea typeface="华康娃娃体W5(P)" panose="040B0500000000000000" pitchFamily="82" charset="-122"/>
                </a:rPr>
                <a:t>关键词</a:t>
              </a:r>
              <a:endParaRPr lang="zh-CN" altLang="en-US" sz="2000" noProof="1">
                <a:solidFill>
                  <a:srgbClr val="FFFFFF"/>
                </a:solidFill>
              </a:endParaRPr>
            </a:p>
          </p:txBody>
        </p:sp>
        <p:sp>
          <p:nvSpPr>
            <p:cNvPr id="14" name="MH_SubTitle_4"/>
            <p:cNvSpPr/>
            <p:nvPr>
              <p:custDataLst>
                <p:tags r:id="rId7"/>
              </p:custDataLst>
            </p:nvPr>
          </p:nvSpPr>
          <p:spPr>
            <a:xfrm>
              <a:off x="5249863" y="3757614"/>
              <a:ext cx="1692275" cy="1692275"/>
            </a:xfrm>
            <a:custGeom>
              <a:avLst/>
              <a:gdLst>
                <a:gd name="connsiteX0" fmla="*/ 882816 w 1765632"/>
                <a:gd name="connsiteY0" fmla="*/ 0 h 1765631"/>
                <a:gd name="connsiteX1" fmla="*/ 1765632 w 1765632"/>
                <a:gd name="connsiteY1" fmla="*/ 882816 h 1765631"/>
                <a:gd name="connsiteX2" fmla="*/ 882816 w 1765632"/>
                <a:gd name="connsiteY2" fmla="*/ 1765631 h 1765631"/>
                <a:gd name="connsiteX3" fmla="*/ 0 w 1765632"/>
                <a:gd name="connsiteY3" fmla="*/ 882816 h 1765631"/>
              </a:gdLst>
              <a:ahLst/>
              <a:cxnLst>
                <a:cxn ang="0">
                  <a:pos x="connsiteX0" y="connsiteY0"/>
                </a:cxn>
                <a:cxn ang="0">
                  <a:pos x="connsiteX1" y="connsiteY1"/>
                </a:cxn>
                <a:cxn ang="0">
                  <a:pos x="connsiteX2" y="connsiteY2"/>
                </a:cxn>
                <a:cxn ang="0">
                  <a:pos x="connsiteX3" y="connsiteY3"/>
                </a:cxn>
              </a:cxnLst>
              <a:rect l="l" t="t" r="r" b="b"/>
              <a:pathLst>
                <a:path w="1765632" h="1765631">
                  <a:moveTo>
                    <a:pt x="882816" y="0"/>
                  </a:moveTo>
                  <a:lnTo>
                    <a:pt x="1765632" y="882816"/>
                  </a:lnTo>
                  <a:lnTo>
                    <a:pt x="882816" y="1765631"/>
                  </a:lnTo>
                  <a:lnTo>
                    <a:pt x="0" y="882816"/>
                  </a:lnTo>
                  <a:close/>
                </a:path>
              </a:pathLst>
            </a:custGeom>
            <a:solidFill>
              <a:srgbClr val="6B6E51">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fontAlgn="auto">
                <a:lnSpc>
                  <a:spcPct val="110000"/>
                </a:lnSpc>
                <a:defRPr/>
              </a:pPr>
              <a:r>
                <a:rPr lang="zh-CN" altLang="en-US" sz="2000" noProof="1">
                  <a:latin typeface="华康娃娃体W5(P)" panose="040B0500000000000000" pitchFamily="82" charset="-122"/>
                  <a:ea typeface="华康娃娃体W5(P)" panose="040B0500000000000000" pitchFamily="82" charset="-122"/>
                </a:rPr>
                <a:t>关键词</a:t>
              </a:r>
              <a:endParaRPr lang="zh-CN" altLang="en-US" sz="2000" noProof="1">
                <a:solidFill>
                  <a:srgbClr val="FFFFFF"/>
                </a:solidFill>
              </a:endParaRPr>
            </a:p>
          </p:txBody>
        </p:sp>
      </p:grpSp>
      <p:grpSp>
        <p:nvGrpSpPr>
          <p:cNvPr id="5" name="组合 4"/>
          <p:cNvGrpSpPr>
            <a:grpSpLocks/>
          </p:cNvGrpSpPr>
          <p:nvPr/>
        </p:nvGrpSpPr>
        <p:grpSpPr bwMode="auto">
          <a:xfrm>
            <a:off x="6107113" y="4789488"/>
            <a:ext cx="842962" cy="368300"/>
            <a:chOff x="2510436" y="5092990"/>
            <a:chExt cx="843398" cy="369332"/>
          </a:xfrm>
        </p:grpSpPr>
        <p:sp>
          <p:nvSpPr>
            <p:cNvPr id="17" name="矩形 16"/>
            <p:cNvSpPr/>
            <p:nvPr/>
          </p:nvSpPr>
          <p:spPr>
            <a:xfrm>
              <a:off x="2510436" y="5242633"/>
              <a:ext cx="843398" cy="21968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9471" name="文本框 17"/>
            <p:cNvSpPr txBox="1">
              <a:spLocks noChangeArrowheads="1"/>
            </p:cNvSpPr>
            <p:nvPr/>
          </p:nvSpPr>
          <p:spPr bwMode="auto">
            <a:xfrm>
              <a:off x="2608969" y="5092990"/>
              <a:ext cx="64262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solidFill>
                    <a:srgbClr val="595959"/>
                  </a:solidFill>
                  <a:latin typeface="方正仿宋简体" panose="03000509000000000000" pitchFamily="65" charset="-122"/>
                  <a:ea typeface="方正仿宋简体" panose="03000509000000000000" pitchFamily="65" charset="-122"/>
                </a:rPr>
                <a:t>标题</a:t>
              </a:r>
            </a:p>
          </p:txBody>
        </p:sp>
      </p:grpSp>
      <p:sp>
        <p:nvSpPr>
          <p:cNvPr id="19" name="矩形 18"/>
          <p:cNvSpPr>
            <a:spLocks noChangeArrowheads="1"/>
          </p:cNvSpPr>
          <p:nvPr/>
        </p:nvSpPr>
        <p:spPr bwMode="auto">
          <a:xfrm>
            <a:off x="2573338" y="5157788"/>
            <a:ext cx="79057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等线" panose="02010600030101010101" pitchFamily="2" charset="-122"/>
                <a:ea typeface="等线" panose="02010600030101010101" pitchFamily="2" charset="-122"/>
              </a:defRPr>
            </a:lvl1pPr>
            <a:lvl2pPr>
              <a:defRPr>
                <a:solidFill>
                  <a:schemeClr val="tx1"/>
                </a:solidFill>
                <a:latin typeface="等线" panose="02010600030101010101" pitchFamily="2" charset="-122"/>
                <a:ea typeface="等线" panose="02010600030101010101" pitchFamily="2" charset="-122"/>
              </a:defRPr>
            </a:lvl2pPr>
            <a:lvl3pPr>
              <a:defRPr>
                <a:solidFill>
                  <a:schemeClr val="tx1"/>
                </a:solidFill>
                <a:latin typeface="等线" panose="02010600030101010101" pitchFamily="2" charset="-122"/>
                <a:ea typeface="等线" panose="02010600030101010101" pitchFamily="2" charset="-122"/>
              </a:defRPr>
            </a:lvl3pPr>
            <a:lvl4pPr>
              <a:defRPr>
                <a:solidFill>
                  <a:schemeClr val="tx1"/>
                </a:solidFill>
                <a:latin typeface="等线" panose="02010600030101010101" pitchFamily="2" charset="-122"/>
                <a:ea typeface="等线" panose="02010600030101010101" pitchFamily="2" charset="-122"/>
              </a:defRPr>
            </a:lvl4pPr>
            <a:lvl5pPr>
              <a:defRPr>
                <a:solidFill>
                  <a:schemeClr val="tx1"/>
                </a:solidFill>
                <a:latin typeface="等线" panose="02010600030101010101" pitchFamily="2" charset="-122"/>
                <a:ea typeface="等线" panose="02010600030101010101" pitchFamily="2" charset="-122"/>
              </a:defRPr>
            </a:lvl5pPr>
            <a:lvl6pPr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dist">
              <a:lnSpc>
                <a:spcPct val="150000"/>
              </a:lnSpc>
              <a:buFont typeface="Wingdings" panose="05000000000000000000" pitchFamily="2" charset="2"/>
              <a:buChar char="l"/>
            </a:pPr>
            <a:r>
              <a:rPr lang="zh-CN" altLang="en-US" sz="1600">
                <a:solidFill>
                  <a:srgbClr val="262626"/>
                </a:solidFill>
                <a:latin typeface="方正仿宋简体" panose="03000509000000000000" pitchFamily="65" charset="-122"/>
                <a:ea typeface="方正仿宋简体" panose="03000509000000000000" pitchFamily="65" charset="-122"/>
              </a:rPr>
              <a:t>输入简要文字内容文字内容需概况精炼言简意赅的说明该分项内容</a:t>
            </a:r>
            <a:endParaRPr lang="en-US" altLang="zh-CN" sz="1600">
              <a:solidFill>
                <a:srgbClr val="262626"/>
              </a:solidFill>
              <a:latin typeface="方正仿宋简体" panose="03000509000000000000" pitchFamily="65" charset="-122"/>
              <a:ea typeface="方正仿宋简体" panose="03000509000000000000" pitchFamily="65" charset="-122"/>
            </a:endParaRPr>
          </a:p>
          <a:p>
            <a:pPr algn="dist">
              <a:lnSpc>
                <a:spcPct val="150000"/>
              </a:lnSpc>
              <a:buFont typeface="Wingdings" panose="05000000000000000000" pitchFamily="2" charset="2"/>
              <a:buChar char="l"/>
            </a:pPr>
            <a:r>
              <a:rPr lang="zh-CN" altLang="en-US" sz="1600">
                <a:solidFill>
                  <a:srgbClr val="262626"/>
                </a:solidFill>
                <a:latin typeface="方正仿宋简体" panose="03000509000000000000" pitchFamily="65" charset="-122"/>
                <a:ea typeface="方正仿宋简体" panose="03000509000000000000" pitchFamily="65" charset="-122"/>
              </a:rPr>
              <a:t>输入简要文字内容文字内容需概况精炼言简意赅的说明该分项内容</a:t>
            </a:r>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par>
                          <p:cTn id="8" fill="hold" nodeType="afterGroup">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1000"/>
                                        <p:tgtEl>
                                          <p:spTgt spid="19"/>
                                        </p:tgtEl>
                                      </p:cBhvr>
                                    </p:animEffect>
                                    <p:anim calcmode="lin" valueType="num">
                                      <p:cBhvr>
                                        <p:cTn id="17" dur="1000" fill="hold"/>
                                        <p:tgtEl>
                                          <p:spTgt spid="19"/>
                                        </p:tgtEl>
                                        <p:attrNameLst>
                                          <p:attrName>ppt_x</p:attrName>
                                        </p:attrNameLst>
                                      </p:cBhvr>
                                      <p:tavLst>
                                        <p:tav tm="0">
                                          <p:val>
                                            <p:strVal val="#ppt_x"/>
                                          </p:val>
                                        </p:tav>
                                        <p:tav tm="100000">
                                          <p:val>
                                            <p:strVal val="#ppt_x"/>
                                          </p:val>
                                        </p:tav>
                                      </p:tavLst>
                                    </p:anim>
                                    <p:anim calcmode="lin" valueType="num">
                                      <p:cBhvr>
                                        <p:cTn id="1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稻壳儿搜索【幻雨工作室】_1"/>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50800"/>
            <a:ext cx="12192000" cy="695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椭圆 41"/>
          <p:cNvSpPr/>
          <p:nvPr/>
        </p:nvSpPr>
        <p:spPr>
          <a:xfrm>
            <a:off x="4973638" y="1998663"/>
            <a:ext cx="3005137" cy="3060700"/>
          </a:xfrm>
          <a:prstGeom prst="ellipse">
            <a:avLst/>
          </a:prstGeom>
          <a:solidFill>
            <a:schemeClr val="accent1">
              <a:alpha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27" name="组合 26"/>
          <p:cNvGrpSpPr>
            <a:grpSpLocks/>
          </p:cNvGrpSpPr>
          <p:nvPr/>
        </p:nvGrpSpPr>
        <p:grpSpPr bwMode="auto">
          <a:xfrm>
            <a:off x="4516438" y="-206375"/>
            <a:ext cx="379412" cy="4410075"/>
            <a:chOff x="6534364" y="0"/>
            <a:chExt cx="222606" cy="2363056"/>
          </a:xfrm>
        </p:grpSpPr>
        <p:cxnSp>
          <p:nvCxnSpPr>
            <p:cNvPr id="22" name="直接连接符 21"/>
            <p:cNvCxnSpPr/>
            <p:nvPr/>
          </p:nvCxnSpPr>
          <p:spPr>
            <a:xfrm>
              <a:off x="6534364" y="0"/>
              <a:ext cx="0" cy="2363056"/>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646133" y="0"/>
              <a:ext cx="0" cy="1533690"/>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756970" y="0"/>
              <a:ext cx="0" cy="1181528"/>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a:grpSpLocks/>
          </p:cNvGrpSpPr>
          <p:nvPr/>
        </p:nvGrpSpPr>
        <p:grpSpPr bwMode="auto">
          <a:xfrm flipV="1">
            <a:off x="8434388" y="2655888"/>
            <a:ext cx="379412" cy="4408487"/>
            <a:chOff x="6534364" y="0"/>
            <a:chExt cx="222606" cy="2363056"/>
          </a:xfrm>
        </p:grpSpPr>
        <p:cxnSp>
          <p:nvCxnSpPr>
            <p:cNvPr id="3" name="直接连接符 2"/>
            <p:cNvCxnSpPr/>
            <p:nvPr/>
          </p:nvCxnSpPr>
          <p:spPr>
            <a:xfrm>
              <a:off x="6534364" y="0"/>
              <a:ext cx="0" cy="2363056"/>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646133" y="0"/>
              <a:ext cx="0" cy="1533391"/>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756970" y="0"/>
              <a:ext cx="0" cy="1181103"/>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grpSp>
      <p:sp>
        <p:nvSpPr>
          <p:cNvPr id="8" name="文本框 7"/>
          <p:cNvSpPr txBox="1">
            <a:spLocks noChangeArrowheads="1"/>
          </p:cNvSpPr>
          <p:nvPr/>
        </p:nvSpPr>
        <p:spPr bwMode="auto">
          <a:xfrm>
            <a:off x="4429125" y="2990850"/>
            <a:ext cx="409416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a:solidFill>
                  <a:srgbClr val="595959"/>
                </a:solidFill>
                <a:latin typeface="方正仿宋简体" panose="03000509000000000000" pitchFamily="65" charset="-122"/>
                <a:ea typeface="方正仿宋简体" panose="03000509000000000000" pitchFamily="65" charset="-122"/>
              </a:rPr>
              <a:t>03 </a:t>
            </a:r>
          </a:p>
          <a:p>
            <a:pPr algn="dist"/>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成功项目展示</a:t>
            </a:r>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000" fill="hold">
                                          <p:stCondLst>
                                            <p:cond delay="0"/>
                                          </p:stCondLst>
                                        </p:cTn>
                                        <p:tgtEl>
                                          <p:spTgt spid="42"/>
                                        </p:tgtEl>
                                        <p:attrNameLst>
                                          <p:attrName>style.visibility</p:attrName>
                                        </p:attrNameLst>
                                      </p:cBhvr>
                                      <p:to>
                                        <p:strVal val="visible"/>
                                      </p:to>
                                    </p:set>
                                    <p:animEffect transition="in" filter="checkerboard(across)">
                                      <p:cBhvr>
                                        <p:cTn id="7" dur="1000"/>
                                        <p:tgtEl>
                                          <p:spTgt spid="42"/>
                                        </p:tgtEl>
                                      </p:cBhvr>
                                    </p:animEffect>
                                  </p:childTnLst>
                                </p:cTn>
                              </p:par>
                              <p:par>
                                <p:cTn id="8" presetID="5" presetClass="entr" presetSubtype="10" fill="hold" nodeType="withEffect">
                                  <p:stCondLst>
                                    <p:cond delay="0"/>
                                  </p:stCondLst>
                                  <p:childTnLst>
                                    <p:set>
                                      <p:cBhvr>
                                        <p:cTn id="9" dur="1000" fill="hold">
                                          <p:stCondLst>
                                            <p:cond delay="0"/>
                                          </p:stCondLst>
                                        </p:cTn>
                                        <p:tgtEl>
                                          <p:spTgt spid="27"/>
                                        </p:tgtEl>
                                        <p:attrNameLst>
                                          <p:attrName>style.visibility</p:attrName>
                                        </p:attrNameLst>
                                      </p:cBhvr>
                                      <p:to>
                                        <p:strVal val="visible"/>
                                      </p:to>
                                    </p:set>
                                    <p:animEffect transition="in" filter="checkerboard(across)">
                                      <p:cBhvr>
                                        <p:cTn id="10" dur="1000"/>
                                        <p:tgtEl>
                                          <p:spTgt spid="27"/>
                                        </p:tgtEl>
                                      </p:cBhvr>
                                    </p:animEffect>
                                  </p:childTnLst>
                                </p:cTn>
                              </p:par>
                              <p:par>
                                <p:cTn id="11" presetID="5" presetClass="entr" presetSubtype="10" fill="hold" nodeType="withEffect">
                                  <p:stCondLst>
                                    <p:cond delay="0"/>
                                  </p:stCondLst>
                                  <p:childTnLst>
                                    <p:set>
                                      <p:cBhvr>
                                        <p:cTn id="12" dur="1000" fill="hold">
                                          <p:stCondLst>
                                            <p:cond delay="0"/>
                                          </p:stCondLst>
                                        </p:cTn>
                                        <p:tgtEl>
                                          <p:spTgt spid="2"/>
                                        </p:tgtEl>
                                        <p:attrNameLst>
                                          <p:attrName>style.visibility</p:attrName>
                                        </p:attrNameLst>
                                      </p:cBhvr>
                                      <p:to>
                                        <p:strVal val="visible"/>
                                      </p:to>
                                    </p:set>
                                    <p:animEffect transition="in" filter="checkerboard(across)">
                                      <p:cBhvr>
                                        <p:cTn id="13" dur="1000"/>
                                        <p:tgtEl>
                                          <p:spTgt spid="2"/>
                                        </p:tgtEl>
                                      </p:cBhvr>
                                    </p:animEffect>
                                  </p:childTnLst>
                                </p:cTn>
                              </p:par>
                            </p:childTnLst>
                          </p:cTn>
                        </p:par>
                        <p:par>
                          <p:cTn id="14" fill="hold" nodeType="afterGroup">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pic>
        <p:nvPicPr>
          <p:cNvPr id="2" name="组合 1"/>
          <p:cNvPicPr>
            <a:picLocks noGrp="1"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30288" y="920750"/>
            <a:ext cx="8391525" cy="200025"/>
          </a:xfrm>
          <a:prstGeom prst="rect">
            <a:avLst/>
          </a:prstGeom>
          <a:noFill/>
          <a:extLst>
            <a:ext uri="{909E8E84-426E-40DD-AFC4-6F175D3DCCD1}">
              <a14:hiddenFill xmlns:a14="http://schemas.microsoft.com/office/drawing/2010/main">
                <a:solidFill>
                  <a:srgbClr val="FFFFFF"/>
                </a:solidFill>
              </a14:hiddenFill>
            </a:ext>
          </a:extLst>
        </p:spPr>
      </p:pic>
      <p:sp>
        <p:nvSpPr>
          <p:cNvPr id="21507" name="文本框 7"/>
          <p:cNvSpPr txBox="1">
            <a:spLocks noChangeArrowheads="1"/>
          </p:cNvSpPr>
          <p:nvPr/>
        </p:nvSpPr>
        <p:spPr bwMode="auto">
          <a:xfrm>
            <a:off x="957263" y="438150"/>
            <a:ext cx="3287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成功项目展示</a:t>
            </a:r>
          </a:p>
        </p:txBody>
      </p:sp>
      <p:sp>
        <p:nvSpPr>
          <p:cNvPr id="42" name="椭圆 41"/>
          <p:cNvSpPr/>
          <p:nvPr/>
        </p:nvSpPr>
        <p:spPr>
          <a:xfrm>
            <a:off x="242888" y="342900"/>
            <a:ext cx="788987" cy="773113"/>
          </a:xfrm>
          <a:prstGeom prst="ellipse">
            <a:avLst/>
          </a:prstGeom>
          <a:solidFill>
            <a:schemeClr val="accent1">
              <a:alpha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21510" name="图片 4" descr="e7d195523061f1c09e9d68d7cf438b91ef959ecb14fc25d26BBA7F7DBC18E55DFF4014AF651F0BF2569D4B6C1DA7F1A4683A481403BD872FC687266AD13265C1DE7C373772FD8728ABDD69ADD03BFF5BE2862BC891DBB79E5F1EF3030085988223904DB2B03DE89C7BCCFFB622CF9763AB85DA0A4D4865A90C7017290F72F71CF4EB48B7FA4E96A321722E08A8269740"/>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282700" y="1727200"/>
            <a:ext cx="4402773" cy="371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图片 5"/>
          <p:cNvPicPr>
            <a:picLocks noChangeAspect="1" noChangeArrowheads="1"/>
          </p:cNvPicPr>
          <p:nvPr/>
        </p:nvPicPr>
        <p:blipFill>
          <a:blip r:embed="rId4">
            <a:extLst>
              <a:ext uri="{28A0092B-C50C-407E-A947-70E740481C1C}">
                <a14:useLocalDpi xmlns:a14="http://schemas.microsoft.com/office/drawing/2010/main"/>
              </a:ext>
            </a:extLst>
          </a:blip>
          <a:stretch>
            <a:fillRect/>
          </a:stretch>
        </p:blipFill>
        <p:spPr bwMode="auto">
          <a:xfrm>
            <a:off x="1416060" y="1946385"/>
            <a:ext cx="4136054" cy="245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a:spLocks noChangeArrowheads="1"/>
          </p:cNvSpPr>
          <p:nvPr/>
        </p:nvSpPr>
        <p:spPr bwMode="auto">
          <a:xfrm>
            <a:off x="6373813" y="2316163"/>
            <a:ext cx="4465637" cy="270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ash"/>
                <a:miter lim="800000"/>
                <a:headEnd/>
                <a:tailEnd/>
              </a14:hiddenLine>
            </a:ext>
          </a:extLst>
        </p:spPr>
        <p:txBody>
          <a:bodyPr lIns="122843" tIns="61422" rIns="122843" bIns="61422">
            <a:spAutoFit/>
          </a:bodyPr>
          <a:lstStyle/>
          <a:p>
            <a:pPr algn="just">
              <a:lnSpc>
                <a:spcPct val="150000"/>
              </a:lnSpc>
            </a:pPr>
            <a:r>
              <a:rPr lang="zh-CN" altLang="en-US" sz="1600">
                <a:solidFill>
                  <a:srgbClr val="7F7F7F"/>
                </a:solidFill>
                <a:latin typeface="方正仿宋简体" panose="03000509000000000000" pitchFamily="65" charset="-122"/>
                <a:ea typeface="方正仿宋简体" panose="03000509000000000000" pitchFamily="65" charset="-122"/>
              </a:rPr>
              <a:t>点击增加文本内容    点击增加文本内容</a:t>
            </a:r>
          </a:p>
          <a:p>
            <a:pPr algn="just">
              <a:lnSpc>
                <a:spcPct val="150000"/>
              </a:lnSpc>
            </a:pPr>
            <a:r>
              <a:rPr lang="zh-CN" altLang="en-US" sz="1600">
                <a:solidFill>
                  <a:srgbClr val="7F7F7F"/>
                </a:solidFill>
                <a:latin typeface="方正仿宋简体" panose="03000509000000000000" pitchFamily="65" charset="-122"/>
                <a:ea typeface="方正仿宋简体" panose="03000509000000000000" pitchFamily="65" charset="-122"/>
              </a:rPr>
              <a:t>点击增加文本内容    点击增加文本内容</a:t>
            </a:r>
          </a:p>
          <a:p>
            <a:pPr algn="just">
              <a:lnSpc>
                <a:spcPct val="150000"/>
              </a:lnSpc>
            </a:pPr>
            <a:r>
              <a:rPr lang="zh-CN" altLang="en-US" sz="1600">
                <a:solidFill>
                  <a:srgbClr val="7F7F7F"/>
                </a:solidFill>
                <a:latin typeface="方正仿宋简体" panose="03000509000000000000" pitchFamily="65" charset="-122"/>
                <a:ea typeface="方正仿宋简体" panose="03000509000000000000" pitchFamily="65" charset="-122"/>
              </a:rPr>
              <a:t>点击增加文本内容    点击增加文本内容</a:t>
            </a:r>
          </a:p>
          <a:p>
            <a:pPr algn="just">
              <a:lnSpc>
                <a:spcPct val="150000"/>
              </a:lnSpc>
            </a:pPr>
            <a:r>
              <a:rPr lang="zh-CN" altLang="en-US" sz="1600">
                <a:solidFill>
                  <a:srgbClr val="7F7F7F"/>
                </a:solidFill>
                <a:latin typeface="方正仿宋简体" panose="03000509000000000000" pitchFamily="65" charset="-122"/>
                <a:ea typeface="方正仿宋简体" panose="03000509000000000000" pitchFamily="65" charset="-122"/>
              </a:rPr>
              <a:t>点击增加文本内容    点击增加文本内容</a:t>
            </a:r>
          </a:p>
          <a:p>
            <a:pPr algn="just">
              <a:lnSpc>
                <a:spcPct val="150000"/>
              </a:lnSpc>
            </a:pPr>
            <a:r>
              <a:rPr lang="zh-CN" altLang="en-US" sz="1600">
                <a:solidFill>
                  <a:srgbClr val="7F7F7F"/>
                </a:solidFill>
                <a:latin typeface="方正仿宋简体" panose="03000509000000000000" pitchFamily="65" charset="-122"/>
                <a:ea typeface="方正仿宋简体" panose="03000509000000000000" pitchFamily="65" charset="-122"/>
              </a:rPr>
              <a:t>点击增加文本内容    点击增加文本内容</a:t>
            </a:r>
          </a:p>
          <a:p>
            <a:pPr algn="just">
              <a:lnSpc>
                <a:spcPct val="150000"/>
              </a:lnSpc>
            </a:pPr>
            <a:r>
              <a:rPr lang="zh-CN" altLang="en-US" sz="1600">
                <a:solidFill>
                  <a:srgbClr val="7F7F7F"/>
                </a:solidFill>
                <a:latin typeface="方正仿宋简体" panose="03000509000000000000" pitchFamily="65" charset="-122"/>
                <a:ea typeface="方正仿宋简体" panose="03000509000000000000" pitchFamily="65" charset="-122"/>
              </a:rPr>
              <a:t>点击增加文本内容    点击增加文本内容</a:t>
            </a:r>
          </a:p>
          <a:p>
            <a:pPr algn="just">
              <a:lnSpc>
                <a:spcPct val="150000"/>
              </a:lnSpc>
            </a:pPr>
            <a:endParaRPr lang="zh-CN" altLang="en-US" sz="1600">
              <a:solidFill>
                <a:srgbClr val="7F7F7F"/>
              </a:solidFill>
              <a:latin typeface="方正仿宋简体" panose="03000509000000000000" pitchFamily="65" charset="-122"/>
              <a:ea typeface="方正仿宋简体" panose="03000509000000000000" pitchFamily="65" charset="-122"/>
            </a:endParaRPr>
          </a:p>
        </p:txBody>
      </p:sp>
      <p:sp>
        <p:nvSpPr>
          <p:cNvPr id="15" name="L 形 14"/>
          <p:cNvSpPr/>
          <p:nvPr/>
        </p:nvSpPr>
        <p:spPr>
          <a:xfrm rot="5400000">
            <a:off x="6200775" y="2181225"/>
            <a:ext cx="457200" cy="406400"/>
          </a:xfrm>
          <a:prstGeom prst="corner">
            <a:avLst>
              <a:gd name="adj1" fmla="val 25014"/>
              <a:gd name="adj2" fmla="val 23544"/>
            </a:avLst>
          </a:prstGeom>
          <a:solidFill>
            <a:srgbClr val="6B6E51"/>
          </a:solidFill>
          <a:ln>
            <a:no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anchor="ctr"/>
          <a:lstStyle/>
          <a:p>
            <a:pPr algn="ctr" fontAlgn="auto"/>
            <a:endParaRPr lang="zh-CN" altLang="en-US" noProof="1">
              <a:solidFill>
                <a:schemeClr val="bg1">
                  <a:lumMod val="50000"/>
                </a:schemeClr>
              </a:solidFill>
            </a:endParaRPr>
          </a:p>
        </p:txBody>
      </p:sp>
      <p:sp>
        <p:nvSpPr>
          <p:cNvPr id="16" name="L 形 15"/>
          <p:cNvSpPr/>
          <p:nvPr/>
        </p:nvSpPr>
        <p:spPr>
          <a:xfrm rot="16200000">
            <a:off x="10044907" y="4428331"/>
            <a:ext cx="457200" cy="407987"/>
          </a:xfrm>
          <a:prstGeom prst="corner">
            <a:avLst>
              <a:gd name="adj1" fmla="val 25014"/>
              <a:gd name="adj2" fmla="val 23544"/>
            </a:avLst>
          </a:prstGeom>
          <a:solidFill>
            <a:srgbClr val="6B6E51"/>
          </a:solidFill>
          <a:ln>
            <a:no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anchor="ctr"/>
          <a:lstStyle/>
          <a:p>
            <a:pPr algn="ctr" fontAlgn="auto"/>
            <a:endParaRPr lang="zh-CN" altLang="en-US" noProof="1"/>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nodeType="afterGroup">
                            <p:stCondLst>
                              <p:cond delay="500"/>
                            </p:stCondLst>
                            <p:childTnLst>
                              <p:par>
                                <p:cTn id="11" presetID="2" presetClass="entr" presetSubtype="9"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0-#ppt_w/2"/>
                                          </p:val>
                                        </p:tav>
                                        <p:tav tm="100000">
                                          <p:val>
                                            <p:strVal val="#ppt_x"/>
                                          </p:val>
                                        </p:tav>
                                      </p:tavLst>
                                    </p:anim>
                                    <p:anim calcmode="lin" valueType="num">
                                      <p:cBhvr>
                                        <p:cTn id="14" dur="500" fill="hold"/>
                                        <p:tgtEl>
                                          <p:spTgt spid="15"/>
                                        </p:tgtEl>
                                        <p:attrNameLst>
                                          <p:attrName>ppt_y</p:attrName>
                                        </p:attrNameLst>
                                      </p:cBhvr>
                                      <p:tavLst>
                                        <p:tav tm="0">
                                          <p:val>
                                            <p:strVal val="0-#ppt_h/2"/>
                                          </p:val>
                                        </p:tav>
                                        <p:tav tm="100000">
                                          <p:val>
                                            <p:strVal val="#ppt_y"/>
                                          </p:val>
                                        </p:tav>
                                      </p:tavLst>
                                    </p:anim>
                                  </p:childTnLst>
                                </p:cTn>
                              </p:par>
                            </p:childTnLst>
                          </p:cTn>
                        </p:par>
                        <p:par>
                          <p:cTn id="15" fill="hold" nodeType="afterGroup">
                            <p:stCondLst>
                              <p:cond delay="1000"/>
                            </p:stCondLst>
                            <p:childTnLst>
                              <p:par>
                                <p:cTn id="16" presetID="2" presetClass="entr" presetSubtype="6"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500" fill="hold"/>
                                        <p:tgtEl>
                                          <p:spTgt spid="16"/>
                                        </p:tgtEl>
                                        <p:attrNameLst>
                                          <p:attrName>ppt_x</p:attrName>
                                        </p:attrNameLst>
                                      </p:cBhvr>
                                      <p:tavLst>
                                        <p:tav tm="0">
                                          <p:val>
                                            <p:strVal val="1+#ppt_w/2"/>
                                          </p:val>
                                        </p:tav>
                                        <p:tav tm="100000">
                                          <p:val>
                                            <p:strVal val="#ppt_x"/>
                                          </p:val>
                                        </p:tav>
                                      </p:tavLst>
                                    </p:anim>
                                    <p:anim calcmode="lin" valueType="num">
                                      <p:cBhvr>
                                        <p:cTn id="1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bldLvl="0" animBg="1"/>
      <p:bldP spid="16"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pic>
        <p:nvPicPr>
          <p:cNvPr id="2" name="组合 1"/>
          <p:cNvPicPr>
            <a:picLocks noGrp="1"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30288" y="920750"/>
            <a:ext cx="8391525" cy="200025"/>
          </a:xfrm>
          <a:prstGeom prst="rect">
            <a:avLst/>
          </a:prstGeom>
          <a:noFill/>
          <a:extLst>
            <a:ext uri="{909E8E84-426E-40DD-AFC4-6F175D3DCCD1}">
              <a14:hiddenFill xmlns:a14="http://schemas.microsoft.com/office/drawing/2010/main">
                <a:solidFill>
                  <a:srgbClr val="FFFFFF"/>
                </a:solidFill>
              </a14:hiddenFill>
            </a:ext>
          </a:extLst>
        </p:spPr>
      </p:pic>
      <p:sp>
        <p:nvSpPr>
          <p:cNvPr id="22531" name="文本框 7"/>
          <p:cNvSpPr txBox="1">
            <a:spLocks noChangeArrowheads="1"/>
          </p:cNvSpPr>
          <p:nvPr/>
        </p:nvSpPr>
        <p:spPr bwMode="auto">
          <a:xfrm>
            <a:off x="957263" y="438150"/>
            <a:ext cx="3287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成功项目展示</a:t>
            </a:r>
          </a:p>
        </p:txBody>
      </p:sp>
      <p:sp>
        <p:nvSpPr>
          <p:cNvPr id="42" name="椭圆 41"/>
          <p:cNvSpPr/>
          <p:nvPr/>
        </p:nvSpPr>
        <p:spPr>
          <a:xfrm>
            <a:off x="242888" y="342900"/>
            <a:ext cx="788987" cy="773113"/>
          </a:xfrm>
          <a:prstGeom prst="ellipse">
            <a:avLst/>
          </a:prstGeom>
          <a:solidFill>
            <a:schemeClr val="accent1">
              <a:alpha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156" name="组合 155"/>
          <p:cNvGrpSpPr>
            <a:grpSpLocks/>
          </p:cNvGrpSpPr>
          <p:nvPr/>
        </p:nvGrpSpPr>
        <p:grpSpPr bwMode="auto">
          <a:xfrm>
            <a:off x="4691063" y="1882775"/>
            <a:ext cx="3206750" cy="3206750"/>
            <a:chOff x="4343400" y="1771653"/>
            <a:chExt cx="3206745" cy="3206746"/>
          </a:xfrm>
        </p:grpSpPr>
        <p:grpSp>
          <p:nvGrpSpPr>
            <p:cNvPr id="22534" name="组合 156"/>
            <p:cNvGrpSpPr>
              <a:grpSpLocks/>
            </p:cNvGrpSpPr>
            <p:nvPr/>
          </p:nvGrpSpPr>
          <p:grpSpPr bwMode="auto">
            <a:xfrm>
              <a:off x="4481938" y="1936751"/>
              <a:ext cx="2941209" cy="2914650"/>
              <a:chOff x="4062838" y="1428750"/>
              <a:chExt cx="4043362" cy="4006851"/>
            </a:xfrm>
          </p:grpSpPr>
          <p:sp>
            <p:nvSpPr>
              <p:cNvPr id="22535" name="Freeform 5"/>
              <p:cNvSpPr>
                <a:spLocks noChangeArrowheads="1"/>
              </p:cNvSpPr>
              <p:nvPr/>
            </p:nvSpPr>
            <p:spPr bwMode="auto">
              <a:xfrm>
                <a:off x="6196438" y="3541713"/>
                <a:ext cx="1909762" cy="1893888"/>
              </a:xfrm>
              <a:custGeom>
                <a:avLst/>
                <a:gdLst>
                  <a:gd name="T0" fmla="*/ 580 w 580"/>
                  <a:gd name="T1" fmla="*/ 256 h 576"/>
                  <a:gd name="T2" fmla="*/ 360 w 580"/>
                  <a:gd name="T3" fmla="*/ 36 h 576"/>
                  <a:gd name="T4" fmla="*/ 260 w 580"/>
                  <a:gd name="T5" fmla="*/ 4 h 576"/>
                  <a:gd name="T6" fmla="*/ 0 w 580"/>
                  <a:gd name="T7" fmla="*/ 4 h 576"/>
                  <a:gd name="T8" fmla="*/ 0 w 580"/>
                  <a:gd name="T9" fmla="*/ 260 h 576"/>
                  <a:gd name="T10" fmla="*/ 36 w 580"/>
                  <a:gd name="T11" fmla="*/ 372 h 576"/>
                  <a:gd name="T12" fmla="*/ 236 w 580"/>
                  <a:gd name="T13" fmla="*/ 576 h 576"/>
                  <a:gd name="T14" fmla="*/ 344 w 580"/>
                  <a:gd name="T15" fmla="*/ 324 h 576"/>
                  <a:gd name="T16" fmla="*/ 580 w 580"/>
                  <a:gd name="T17" fmla="*/ 256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0" h="576">
                    <a:moveTo>
                      <a:pt x="580" y="256"/>
                    </a:moveTo>
                    <a:cubicBezTo>
                      <a:pt x="360" y="36"/>
                      <a:pt x="360" y="36"/>
                      <a:pt x="360" y="36"/>
                    </a:cubicBezTo>
                    <a:cubicBezTo>
                      <a:pt x="360" y="36"/>
                      <a:pt x="308" y="0"/>
                      <a:pt x="260" y="4"/>
                    </a:cubicBezTo>
                    <a:cubicBezTo>
                      <a:pt x="0" y="4"/>
                      <a:pt x="0" y="4"/>
                      <a:pt x="0" y="4"/>
                    </a:cubicBezTo>
                    <a:cubicBezTo>
                      <a:pt x="0" y="260"/>
                      <a:pt x="0" y="260"/>
                      <a:pt x="0" y="260"/>
                    </a:cubicBezTo>
                    <a:cubicBezTo>
                      <a:pt x="0" y="260"/>
                      <a:pt x="0" y="352"/>
                      <a:pt x="36" y="372"/>
                    </a:cubicBezTo>
                    <a:cubicBezTo>
                      <a:pt x="236" y="576"/>
                      <a:pt x="236" y="576"/>
                      <a:pt x="236" y="576"/>
                    </a:cubicBezTo>
                    <a:cubicBezTo>
                      <a:pt x="228" y="464"/>
                      <a:pt x="268" y="404"/>
                      <a:pt x="344" y="324"/>
                    </a:cubicBezTo>
                    <a:cubicBezTo>
                      <a:pt x="404" y="264"/>
                      <a:pt x="492" y="256"/>
                      <a:pt x="580" y="256"/>
                    </a:cubicBezTo>
                    <a:close/>
                  </a:path>
                </a:pathLst>
              </a:custGeom>
              <a:solidFill>
                <a:srgbClr val="6B6E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Century Gothic" panose="020B0502020202020204" pitchFamily="34" charset="0"/>
                  <a:ea typeface="方正仿宋简体" panose="03000509000000000000" pitchFamily="65" charset="-122"/>
                </a:endParaRPr>
              </a:p>
            </p:txBody>
          </p:sp>
          <p:sp>
            <p:nvSpPr>
              <p:cNvPr id="22536" name="Freeform 6"/>
              <p:cNvSpPr>
                <a:spLocks noChangeArrowheads="1"/>
              </p:cNvSpPr>
              <p:nvPr/>
            </p:nvSpPr>
            <p:spPr bwMode="auto">
              <a:xfrm>
                <a:off x="4062838" y="3541713"/>
                <a:ext cx="1909762" cy="1893888"/>
              </a:xfrm>
              <a:custGeom>
                <a:avLst/>
                <a:gdLst>
                  <a:gd name="T0" fmla="*/ 0 w 580"/>
                  <a:gd name="T1" fmla="*/ 256 h 576"/>
                  <a:gd name="T2" fmla="*/ 220 w 580"/>
                  <a:gd name="T3" fmla="*/ 36 h 576"/>
                  <a:gd name="T4" fmla="*/ 320 w 580"/>
                  <a:gd name="T5" fmla="*/ 4 h 576"/>
                  <a:gd name="T6" fmla="*/ 580 w 580"/>
                  <a:gd name="T7" fmla="*/ 4 h 576"/>
                  <a:gd name="T8" fmla="*/ 580 w 580"/>
                  <a:gd name="T9" fmla="*/ 260 h 576"/>
                  <a:gd name="T10" fmla="*/ 544 w 580"/>
                  <a:gd name="T11" fmla="*/ 372 h 576"/>
                  <a:gd name="T12" fmla="*/ 344 w 580"/>
                  <a:gd name="T13" fmla="*/ 576 h 576"/>
                  <a:gd name="T14" fmla="*/ 236 w 580"/>
                  <a:gd name="T15" fmla="*/ 324 h 576"/>
                  <a:gd name="T16" fmla="*/ 0 w 580"/>
                  <a:gd name="T17" fmla="*/ 256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0" h="576">
                    <a:moveTo>
                      <a:pt x="0" y="256"/>
                    </a:moveTo>
                    <a:cubicBezTo>
                      <a:pt x="220" y="36"/>
                      <a:pt x="220" y="36"/>
                      <a:pt x="220" y="36"/>
                    </a:cubicBezTo>
                    <a:cubicBezTo>
                      <a:pt x="220" y="36"/>
                      <a:pt x="272" y="0"/>
                      <a:pt x="320" y="4"/>
                    </a:cubicBezTo>
                    <a:cubicBezTo>
                      <a:pt x="580" y="4"/>
                      <a:pt x="580" y="4"/>
                      <a:pt x="580" y="4"/>
                    </a:cubicBezTo>
                    <a:cubicBezTo>
                      <a:pt x="580" y="260"/>
                      <a:pt x="580" y="260"/>
                      <a:pt x="580" y="260"/>
                    </a:cubicBezTo>
                    <a:cubicBezTo>
                      <a:pt x="580" y="260"/>
                      <a:pt x="580" y="352"/>
                      <a:pt x="544" y="372"/>
                    </a:cubicBezTo>
                    <a:cubicBezTo>
                      <a:pt x="344" y="576"/>
                      <a:pt x="344" y="576"/>
                      <a:pt x="344" y="576"/>
                    </a:cubicBezTo>
                    <a:cubicBezTo>
                      <a:pt x="352" y="464"/>
                      <a:pt x="312" y="404"/>
                      <a:pt x="236" y="324"/>
                    </a:cubicBezTo>
                    <a:cubicBezTo>
                      <a:pt x="176" y="264"/>
                      <a:pt x="88" y="256"/>
                      <a:pt x="0" y="256"/>
                    </a:cubicBezTo>
                    <a:close/>
                  </a:path>
                </a:pathLst>
              </a:custGeom>
              <a:solidFill>
                <a:srgbClr val="ABAE91"/>
              </a:solidFill>
              <a:ln w="9525">
                <a:solidFill>
                  <a:srgbClr val="E7E5D9"/>
                </a:solidFill>
                <a:round/>
                <a:headEnd/>
                <a:tailEnd/>
              </a:ln>
            </p:spPr>
            <p:txBody>
              <a:bodyPr/>
              <a:lstStyle/>
              <a:p>
                <a:endParaRPr lang="zh-CN" altLang="en-US">
                  <a:latin typeface="Century Gothic" panose="020B0502020202020204" pitchFamily="34" charset="0"/>
                  <a:ea typeface="方正仿宋简体" panose="03000509000000000000" pitchFamily="65" charset="-122"/>
                </a:endParaRPr>
              </a:p>
            </p:txBody>
          </p:sp>
          <p:sp>
            <p:nvSpPr>
              <p:cNvPr id="22537" name="Freeform 7"/>
              <p:cNvSpPr>
                <a:spLocks noChangeArrowheads="1"/>
              </p:cNvSpPr>
              <p:nvPr/>
            </p:nvSpPr>
            <p:spPr bwMode="auto">
              <a:xfrm>
                <a:off x="6196438" y="1428750"/>
                <a:ext cx="1909762" cy="1890713"/>
              </a:xfrm>
              <a:custGeom>
                <a:avLst/>
                <a:gdLst>
                  <a:gd name="T0" fmla="*/ 580 w 580"/>
                  <a:gd name="T1" fmla="*/ 320 h 575"/>
                  <a:gd name="T2" fmla="*/ 360 w 580"/>
                  <a:gd name="T3" fmla="*/ 539 h 575"/>
                  <a:gd name="T4" fmla="*/ 260 w 580"/>
                  <a:gd name="T5" fmla="*/ 571 h 575"/>
                  <a:gd name="T6" fmla="*/ 0 w 580"/>
                  <a:gd name="T7" fmla="*/ 571 h 575"/>
                  <a:gd name="T8" fmla="*/ 0 w 580"/>
                  <a:gd name="T9" fmla="*/ 316 h 575"/>
                  <a:gd name="T10" fmla="*/ 36 w 580"/>
                  <a:gd name="T11" fmla="*/ 204 h 575"/>
                  <a:gd name="T12" fmla="*/ 236 w 580"/>
                  <a:gd name="T13" fmla="*/ 0 h 575"/>
                  <a:gd name="T14" fmla="*/ 344 w 580"/>
                  <a:gd name="T15" fmla="*/ 252 h 575"/>
                  <a:gd name="T16" fmla="*/ 580 w 580"/>
                  <a:gd name="T17" fmla="*/ 320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0" h="575">
                    <a:moveTo>
                      <a:pt x="580" y="320"/>
                    </a:moveTo>
                    <a:cubicBezTo>
                      <a:pt x="360" y="539"/>
                      <a:pt x="360" y="539"/>
                      <a:pt x="360" y="539"/>
                    </a:cubicBezTo>
                    <a:cubicBezTo>
                      <a:pt x="360" y="539"/>
                      <a:pt x="308" y="575"/>
                      <a:pt x="260" y="571"/>
                    </a:cubicBezTo>
                    <a:cubicBezTo>
                      <a:pt x="0" y="571"/>
                      <a:pt x="0" y="571"/>
                      <a:pt x="0" y="571"/>
                    </a:cubicBezTo>
                    <a:cubicBezTo>
                      <a:pt x="0" y="316"/>
                      <a:pt x="0" y="316"/>
                      <a:pt x="0" y="316"/>
                    </a:cubicBezTo>
                    <a:cubicBezTo>
                      <a:pt x="0" y="316"/>
                      <a:pt x="0" y="224"/>
                      <a:pt x="36" y="204"/>
                    </a:cubicBezTo>
                    <a:cubicBezTo>
                      <a:pt x="236" y="0"/>
                      <a:pt x="236" y="0"/>
                      <a:pt x="236" y="0"/>
                    </a:cubicBezTo>
                    <a:cubicBezTo>
                      <a:pt x="228" y="112"/>
                      <a:pt x="268" y="172"/>
                      <a:pt x="344" y="252"/>
                    </a:cubicBezTo>
                    <a:cubicBezTo>
                      <a:pt x="404" y="312"/>
                      <a:pt x="492" y="320"/>
                      <a:pt x="580" y="320"/>
                    </a:cubicBezTo>
                    <a:close/>
                  </a:path>
                </a:pathLst>
              </a:custGeom>
              <a:solidFill>
                <a:srgbClr val="ABAE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Century Gothic" panose="020B0502020202020204" pitchFamily="34" charset="0"/>
                  <a:ea typeface="方正仿宋简体" panose="03000509000000000000" pitchFamily="65" charset="-122"/>
                </a:endParaRPr>
              </a:p>
            </p:txBody>
          </p:sp>
          <p:sp>
            <p:nvSpPr>
              <p:cNvPr id="22538" name="Freeform 8"/>
              <p:cNvSpPr>
                <a:spLocks noChangeArrowheads="1"/>
              </p:cNvSpPr>
              <p:nvPr/>
            </p:nvSpPr>
            <p:spPr bwMode="auto">
              <a:xfrm>
                <a:off x="4062838" y="1428750"/>
                <a:ext cx="1909762" cy="1890713"/>
              </a:xfrm>
              <a:custGeom>
                <a:avLst/>
                <a:gdLst>
                  <a:gd name="T0" fmla="*/ 0 w 580"/>
                  <a:gd name="T1" fmla="*/ 320 h 575"/>
                  <a:gd name="T2" fmla="*/ 220 w 580"/>
                  <a:gd name="T3" fmla="*/ 539 h 575"/>
                  <a:gd name="T4" fmla="*/ 320 w 580"/>
                  <a:gd name="T5" fmla="*/ 571 h 575"/>
                  <a:gd name="T6" fmla="*/ 580 w 580"/>
                  <a:gd name="T7" fmla="*/ 571 h 575"/>
                  <a:gd name="T8" fmla="*/ 580 w 580"/>
                  <a:gd name="T9" fmla="*/ 316 h 575"/>
                  <a:gd name="T10" fmla="*/ 544 w 580"/>
                  <a:gd name="T11" fmla="*/ 204 h 575"/>
                  <a:gd name="T12" fmla="*/ 344 w 580"/>
                  <a:gd name="T13" fmla="*/ 0 h 575"/>
                  <a:gd name="T14" fmla="*/ 236 w 580"/>
                  <a:gd name="T15" fmla="*/ 252 h 575"/>
                  <a:gd name="T16" fmla="*/ 0 w 580"/>
                  <a:gd name="T17" fmla="*/ 320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0" h="575">
                    <a:moveTo>
                      <a:pt x="0" y="320"/>
                    </a:moveTo>
                    <a:cubicBezTo>
                      <a:pt x="220" y="539"/>
                      <a:pt x="220" y="539"/>
                      <a:pt x="220" y="539"/>
                    </a:cubicBezTo>
                    <a:cubicBezTo>
                      <a:pt x="220" y="539"/>
                      <a:pt x="272" y="575"/>
                      <a:pt x="320" y="571"/>
                    </a:cubicBezTo>
                    <a:cubicBezTo>
                      <a:pt x="580" y="571"/>
                      <a:pt x="580" y="571"/>
                      <a:pt x="580" y="571"/>
                    </a:cubicBezTo>
                    <a:cubicBezTo>
                      <a:pt x="580" y="316"/>
                      <a:pt x="580" y="316"/>
                      <a:pt x="580" y="316"/>
                    </a:cubicBezTo>
                    <a:cubicBezTo>
                      <a:pt x="580" y="316"/>
                      <a:pt x="580" y="224"/>
                      <a:pt x="544" y="204"/>
                    </a:cubicBezTo>
                    <a:cubicBezTo>
                      <a:pt x="344" y="0"/>
                      <a:pt x="344" y="0"/>
                      <a:pt x="344" y="0"/>
                    </a:cubicBezTo>
                    <a:cubicBezTo>
                      <a:pt x="352" y="112"/>
                      <a:pt x="312" y="172"/>
                      <a:pt x="236" y="252"/>
                    </a:cubicBezTo>
                    <a:cubicBezTo>
                      <a:pt x="176" y="312"/>
                      <a:pt x="88" y="320"/>
                      <a:pt x="0" y="320"/>
                    </a:cubicBezTo>
                    <a:close/>
                  </a:path>
                </a:pathLst>
              </a:custGeom>
              <a:solidFill>
                <a:srgbClr val="6B6E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Century Gothic" panose="020B0502020202020204" pitchFamily="34" charset="0"/>
                  <a:ea typeface="方正仿宋简体" panose="03000509000000000000" pitchFamily="65" charset="-122"/>
                </a:endParaRPr>
              </a:p>
            </p:txBody>
          </p:sp>
        </p:grpSp>
        <p:sp>
          <p:nvSpPr>
            <p:cNvPr id="158" name="椭圆 157"/>
            <p:cNvSpPr/>
            <p:nvPr/>
          </p:nvSpPr>
          <p:spPr>
            <a:xfrm>
              <a:off x="4343400" y="1771653"/>
              <a:ext cx="3206745" cy="3206746"/>
            </a:xfrm>
            <a:prstGeom prst="ellipse">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Century Gothic" panose="020B0502020202020204" pitchFamily="34" charset="0"/>
                <a:ea typeface="方正仿宋简体" panose="02010601030101010101" charset="-122"/>
              </a:endParaRPr>
            </a:p>
          </p:txBody>
        </p:sp>
        <p:sp>
          <p:nvSpPr>
            <p:cNvPr id="159" name="弧形 158"/>
            <p:cNvSpPr/>
            <p:nvPr/>
          </p:nvSpPr>
          <p:spPr>
            <a:xfrm>
              <a:off x="4343400" y="1771653"/>
              <a:ext cx="3206745" cy="3206746"/>
            </a:xfrm>
            <a:prstGeom prst="arc">
              <a:avLst>
                <a:gd name="adj1" fmla="val 21017846"/>
                <a:gd name="adj2" fmla="val 598428"/>
              </a:avLst>
            </a:prstGeom>
            <a:noFill/>
            <a:ln w="57150">
              <a:solidFill>
                <a:schemeClr val="accent1">
                  <a:lumMod val="60000"/>
                  <a:lumOff val="4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Century Gothic" panose="020B0502020202020204" pitchFamily="34" charset="0"/>
                <a:ea typeface="方正仿宋简体" panose="02010601030101010101" charset="-122"/>
              </a:endParaRPr>
            </a:p>
          </p:txBody>
        </p:sp>
        <p:sp>
          <p:nvSpPr>
            <p:cNvPr id="160" name="弧形 159"/>
            <p:cNvSpPr/>
            <p:nvPr/>
          </p:nvSpPr>
          <p:spPr>
            <a:xfrm>
              <a:off x="4343400" y="1771653"/>
              <a:ext cx="3206745" cy="3206746"/>
            </a:xfrm>
            <a:prstGeom prst="arc">
              <a:avLst>
                <a:gd name="adj1" fmla="val 4957399"/>
                <a:gd name="adj2" fmla="val 6090448"/>
              </a:avLst>
            </a:prstGeom>
            <a:noFill/>
            <a:ln w="57150">
              <a:solidFill>
                <a:schemeClr val="accent1">
                  <a:lumMod val="60000"/>
                  <a:lumOff val="4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Century Gothic" panose="020B0502020202020204" pitchFamily="34" charset="0"/>
                <a:ea typeface="方正仿宋简体" panose="02010601030101010101" charset="-122"/>
              </a:endParaRPr>
            </a:p>
          </p:txBody>
        </p:sp>
        <p:sp>
          <p:nvSpPr>
            <p:cNvPr id="161" name="弧形 160"/>
            <p:cNvSpPr/>
            <p:nvPr/>
          </p:nvSpPr>
          <p:spPr>
            <a:xfrm>
              <a:off x="4343400" y="1771653"/>
              <a:ext cx="3206745" cy="3206746"/>
            </a:xfrm>
            <a:prstGeom prst="arc">
              <a:avLst>
                <a:gd name="adj1" fmla="val 10083486"/>
                <a:gd name="adj2" fmla="val 11461192"/>
              </a:avLst>
            </a:prstGeom>
            <a:noFill/>
            <a:ln w="57150">
              <a:solidFill>
                <a:schemeClr val="accent1">
                  <a:lumMod val="60000"/>
                  <a:lumOff val="4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Century Gothic" panose="020B0502020202020204" pitchFamily="34" charset="0"/>
                <a:ea typeface="方正仿宋简体" panose="02010601030101010101" charset="-122"/>
              </a:endParaRPr>
            </a:p>
          </p:txBody>
        </p:sp>
        <p:sp>
          <p:nvSpPr>
            <p:cNvPr id="162" name="弧形 161"/>
            <p:cNvSpPr/>
            <p:nvPr/>
          </p:nvSpPr>
          <p:spPr>
            <a:xfrm>
              <a:off x="4343400" y="1771653"/>
              <a:ext cx="3206745" cy="3206746"/>
            </a:xfrm>
            <a:prstGeom prst="arc">
              <a:avLst>
                <a:gd name="adj1" fmla="val 15718092"/>
                <a:gd name="adj2" fmla="val 16834080"/>
              </a:avLst>
            </a:prstGeom>
            <a:noFill/>
            <a:ln w="57150">
              <a:solidFill>
                <a:schemeClr val="accent1">
                  <a:lumMod val="60000"/>
                  <a:lumOff val="4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Century Gothic" panose="020B0502020202020204" pitchFamily="34" charset="0"/>
                <a:ea typeface="方正仿宋简体" panose="02010601030101010101" charset="-122"/>
              </a:endParaRPr>
            </a:p>
          </p:txBody>
        </p:sp>
        <p:sp>
          <p:nvSpPr>
            <p:cNvPr id="22544" name="矩形 162"/>
            <p:cNvSpPr>
              <a:spLocks noChangeArrowheads="1"/>
            </p:cNvSpPr>
            <p:nvPr/>
          </p:nvSpPr>
          <p:spPr bwMode="auto">
            <a:xfrm>
              <a:off x="5213811" y="2471913"/>
              <a:ext cx="389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a:solidFill>
                    <a:schemeClr val="bg1"/>
                  </a:solidFill>
                  <a:latin typeface="Century Gothic" panose="020B0502020202020204" pitchFamily="34" charset="0"/>
                  <a:ea typeface="方正仿宋简体" panose="03000509000000000000" pitchFamily="65" charset="-122"/>
                </a:rPr>
                <a:t>S</a:t>
              </a:r>
            </a:p>
          </p:txBody>
        </p:sp>
        <p:sp>
          <p:nvSpPr>
            <p:cNvPr id="22545" name="矩形 163"/>
            <p:cNvSpPr>
              <a:spLocks noChangeArrowheads="1"/>
            </p:cNvSpPr>
            <p:nvPr/>
          </p:nvSpPr>
          <p:spPr bwMode="auto">
            <a:xfrm>
              <a:off x="6310952" y="2471913"/>
              <a:ext cx="57900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a:solidFill>
                    <a:schemeClr val="bg1"/>
                  </a:solidFill>
                  <a:latin typeface="Century Gothic" panose="020B0502020202020204" pitchFamily="34" charset="0"/>
                  <a:ea typeface="方正仿宋简体" panose="03000509000000000000" pitchFamily="65" charset="-122"/>
                </a:rPr>
                <a:t>W</a:t>
              </a:r>
            </a:p>
          </p:txBody>
        </p:sp>
        <p:sp>
          <p:nvSpPr>
            <p:cNvPr id="22546" name="矩形 164"/>
            <p:cNvSpPr>
              <a:spLocks noChangeArrowheads="1"/>
            </p:cNvSpPr>
            <p:nvPr/>
          </p:nvSpPr>
          <p:spPr bwMode="auto">
            <a:xfrm>
              <a:off x="6231236" y="3657792"/>
              <a:ext cx="54213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a:solidFill>
                    <a:schemeClr val="bg1"/>
                  </a:solidFill>
                  <a:latin typeface="Century Gothic" panose="020B0502020202020204" pitchFamily="34" charset="0"/>
                  <a:ea typeface="方正仿宋简体" panose="03000509000000000000" pitchFamily="65" charset="-122"/>
                </a:rPr>
                <a:t>O</a:t>
              </a:r>
            </a:p>
          </p:txBody>
        </p:sp>
        <p:sp>
          <p:nvSpPr>
            <p:cNvPr id="22547" name="矩形 165"/>
            <p:cNvSpPr>
              <a:spLocks noChangeArrowheads="1"/>
            </p:cNvSpPr>
            <p:nvPr/>
          </p:nvSpPr>
          <p:spPr bwMode="auto">
            <a:xfrm>
              <a:off x="5263278" y="3657792"/>
              <a:ext cx="35939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a:solidFill>
                    <a:schemeClr val="bg1"/>
                  </a:solidFill>
                  <a:latin typeface="Century Gothic" panose="020B0502020202020204" pitchFamily="34" charset="0"/>
                  <a:ea typeface="方正仿宋简体" panose="03000509000000000000" pitchFamily="65" charset="-122"/>
                </a:rPr>
                <a:t>T</a:t>
              </a:r>
            </a:p>
          </p:txBody>
        </p:sp>
      </p:grpSp>
      <p:grpSp>
        <p:nvGrpSpPr>
          <p:cNvPr id="5" name="组合 4"/>
          <p:cNvGrpSpPr>
            <a:grpSpLocks/>
          </p:cNvGrpSpPr>
          <p:nvPr/>
        </p:nvGrpSpPr>
        <p:grpSpPr bwMode="auto">
          <a:xfrm>
            <a:off x="1495425" y="2068513"/>
            <a:ext cx="1981200" cy="711200"/>
            <a:chOff x="2408" y="3190"/>
            <a:chExt cx="3120" cy="1121"/>
          </a:xfrm>
        </p:grpSpPr>
        <p:sp>
          <p:nvSpPr>
            <p:cNvPr id="22549"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rgbClr val="808080"/>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7" name="TextBox 46"/>
            <p:cNvSpPr txBox="1"/>
            <p:nvPr/>
          </p:nvSpPr>
          <p:spPr>
            <a:xfrm>
              <a:off x="2408" y="3853"/>
              <a:ext cx="2978" cy="458"/>
            </a:xfrm>
            <a:prstGeom prst="rect">
              <a:avLst/>
            </a:prstGeom>
          </p:spPr>
          <p:txBody>
            <a:bodyPr lIns="0" tIns="0" rIns="0" bIns="0" anchorCtr="1"/>
            <a:lstStyle/>
            <a:p>
              <a:pPr algn="ctr" fontAlgn="auto">
                <a:lnSpc>
                  <a:spcPct val="120000"/>
                </a:lnSpc>
              </a:pP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此部分内容作为文字排版占位显示</a:t>
              </a:r>
              <a: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t/>
              </a:r>
              <a:b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b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（建议使用主题字体）</a:t>
              </a:r>
            </a:p>
          </p:txBody>
        </p:sp>
      </p:grpSp>
      <p:grpSp>
        <p:nvGrpSpPr>
          <p:cNvPr id="9" name="组合 8"/>
          <p:cNvGrpSpPr>
            <a:grpSpLocks/>
          </p:cNvGrpSpPr>
          <p:nvPr/>
        </p:nvGrpSpPr>
        <p:grpSpPr bwMode="auto">
          <a:xfrm>
            <a:off x="1495425" y="4244975"/>
            <a:ext cx="1981200" cy="711200"/>
            <a:chOff x="2408" y="3190"/>
            <a:chExt cx="3120" cy="1121"/>
          </a:xfrm>
        </p:grpSpPr>
        <p:sp>
          <p:nvSpPr>
            <p:cNvPr id="22552"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rgbClr val="808080"/>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29" name="TextBox 46"/>
            <p:cNvSpPr txBox="1"/>
            <p:nvPr/>
          </p:nvSpPr>
          <p:spPr>
            <a:xfrm>
              <a:off x="2408" y="3853"/>
              <a:ext cx="2978" cy="458"/>
            </a:xfrm>
            <a:prstGeom prst="rect">
              <a:avLst/>
            </a:prstGeom>
          </p:spPr>
          <p:txBody>
            <a:bodyPr lIns="0" tIns="0" rIns="0" bIns="0" anchorCtr="1"/>
            <a:lstStyle/>
            <a:p>
              <a:pPr algn="ctr" fontAlgn="auto">
                <a:lnSpc>
                  <a:spcPct val="120000"/>
                </a:lnSpc>
              </a:pP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此部分内容作为文字排版占位显示</a:t>
              </a:r>
              <a: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t/>
              </a:r>
              <a:b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b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（建议使用主题字体）</a:t>
              </a:r>
            </a:p>
          </p:txBody>
        </p:sp>
      </p:grpSp>
      <p:grpSp>
        <p:nvGrpSpPr>
          <p:cNvPr id="10" name="组合 9"/>
          <p:cNvGrpSpPr>
            <a:grpSpLocks/>
          </p:cNvGrpSpPr>
          <p:nvPr/>
        </p:nvGrpSpPr>
        <p:grpSpPr bwMode="auto">
          <a:xfrm>
            <a:off x="8842375" y="2068513"/>
            <a:ext cx="1981200" cy="711200"/>
            <a:chOff x="2408" y="3190"/>
            <a:chExt cx="3120" cy="1121"/>
          </a:xfrm>
        </p:grpSpPr>
        <p:sp>
          <p:nvSpPr>
            <p:cNvPr id="22555"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rgbClr val="808080"/>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12" name="TextBox 46"/>
            <p:cNvSpPr txBox="1"/>
            <p:nvPr/>
          </p:nvSpPr>
          <p:spPr>
            <a:xfrm>
              <a:off x="2408" y="3853"/>
              <a:ext cx="2978" cy="458"/>
            </a:xfrm>
            <a:prstGeom prst="rect">
              <a:avLst/>
            </a:prstGeom>
          </p:spPr>
          <p:txBody>
            <a:bodyPr lIns="0" tIns="0" rIns="0" bIns="0" anchorCtr="1"/>
            <a:lstStyle/>
            <a:p>
              <a:pPr algn="ctr" fontAlgn="auto">
                <a:lnSpc>
                  <a:spcPct val="120000"/>
                </a:lnSpc>
              </a:pP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此部分内容作为文字排版占位显示</a:t>
              </a:r>
              <a: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t/>
              </a:r>
              <a:b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b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（建议使用主题字体）</a:t>
              </a:r>
            </a:p>
          </p:txBody>
        </p:sp>
      </p:grpSp>
      <p:grpSp>
        <p:nvGrpSpPr>
          <p:cNvPr id="13" name="组合 12"/>
          <p:cNvGrpSpPr>
            <a:grpSpLocks/>
          </p:cNvGrpSpPr>
          <p:nvPr/>
        </p:nvGrpSpPr>
        <p:grpSpPr bwMode="auto">
          <a:xfrm>
            <a:off x="8842375" y="4219575"/>
            <a:ext cx="1981200" cy="711200"/>
            <a:chOff x="2408" y="3190"/>
            <a:chExt cx="3120" cy="1121"/>
          </a:xfrm>
        </p:grpSpPr>
        <p:sp>
          <p:nvSpPr>
            <p:cNvPr id="22558"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rgbClr val="808080"/>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21" name="TextBox 46"/>
            <p:cNvSpPr txBox="1"/>
            <p:nvPr/>
          </p:nvSpPr>
          <p:spPr>
            <a:xfrm>
              <a:off x="2408" y="3853"/>
              <a:ext cx="2978" cy="458"/>
            </a:xfrm>
            <a:prstGeom prst="rect">
              <a:avLst/>
            </a:prstGeom>
          </p:spPr>
          <p:txBody>
            <a:bodyPr lIns="0" tIns="0" rIns="0" bIns="0" anchorCtr="1"/>
            <a:lstStyle/>
            <a:p>
              <a:pPr algn="ctr" fontAlgn="auto">
                <a:lnSpc>
                  <a:spcPct val="120000"/>
                </a:lnSpc>
              </a:pP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此部分内容作为文字排版占位显示</a:t>
              </a:r>
              <a: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t/>
              </a:r>
              <a:b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b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（建议使用主题字体）</a:t>
              </a:r>
            </a:p>
          </p:txBody>
        </p:sp>
      </p:gr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nodeType="after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wheel(1)">
                                      <p:cBhvr>
                                        <p:cTn id="7" dur="2000"/>
                                        <p:tgtEl>
                                          <p:spTgt spid="156"/>
                                        </p:tgtEl>
                                      </p:cBhvr>
                                    </p:animEffect>
                                  </p:childTnLst>
                                </p:cTn>
                              </p:par>
                            </p:childTnLst>
                          </p:cTn>
                        </p:par>
                        <p:par>
                          <p:cTn id="8" fill="hold" nodeType="afterGroup">
                            <p:stCondLst>
                              <p:cond delay="2000"/>
                            </p:stCondLst>
                            <p:childTnLst>
                              <p:par>
                                <p:cTn id="9" presetID="5" presetClass="entr" presetSubtype="1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heckerboard(across)">
                                      <p:cBhvr>
                                        <p:cTn id="11" dur="500"/>
                                        <p:tgtEl>
                                          <p:spTgt spid="5"/>
                                        </p:tgtEl>
                                      </p:cBhvr>
                                    </p:animEffect>
                                  </p:childTnLst>
                                </p:cTn>
                              </p:par>
                            </p:childTnLst>
                          </p:cTn>
                        </p:par>
                        <p:par>
                          <p:cTn id="12" fill="hold" nodeType="afterGroup">
                            <p:stCondLst>
                              <p:cond delay="2500"/>
                            </p:stCondLst>
                            <p:childTnLst>
                              <p:par>
                                <p:cTn id="13" presetID="5" presetClass="entr" presetSubtype="1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checkerboard(across)">
                                      <p:cBhvr>
                                        <p:cTn id="15" dur="500"/>
                                        <p:tgtEl>
                                          <p:spTgt spid="9"/>
                                        </p:tgtEl>
                                      </p:cBhvr>
                                    </p:animEffect>
                                  </p:childTnLst>
                                </p:cTn>
                              </p:par>
                            </p:childTnLst>
                          </p:cTn>
                        </p:par>
                        <p:par>
                          <p:cTn id="16" fill="hold" nodeType="afterGroup">
                            <p:stCondLst>
                              <p:cond delay="3000"/>
                            </p:stCondLst>
                            <p:childTnLst>
                              <p:par>
                                <p:cTn id="17" presetID="5" presetClass="entr" presetSubtype="1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checkerboard(across)">
                                      <p:cBhvr>
                                        <p:cTn id="19" dur="500"/>
                                        <p:tgtEl>
                                          <p:spTgt spid="10"/>
                                        </p:tgtEl>
                                      </p:cBhvr>
                                    </p:animEffect>
                                  </p:childTnLst>
                                </p:cTn>
                              </p:par>
                            </p:childTnLst>
                          </p:cTn>
                        </p:par>
                        <p:par>
                          <p:cTn id="20" fill="hold" nodeType="afterGroup">
                            <p:stCondLst>
                              <p:cond delay="3500"/>
                            </p:stCondLst>
                            <p:childTnLst>
                              <p:par>
                                <p:cTn id="21" presetID="5" presetClass="entr" presetSubtype="1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checkerboard(across)">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pic>
        <p:nvPicPr>
          <p:cNvPr id="2" name="组合 1"/>
          <p:cNvPicPr>
            <a:picLocks noGrp="1"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30288" y="920750"/>
            <a:ext cx="8391525" cy="200025"/>
          </a:xfrm>
          <a:prstGeom prst="rect">
            <a:avLst/>
          </a:prstGeom>
          <a:noFill/>
          <a:extLst>
            <a:ext uri="{909E8E84-426E-40DD-AFC4-6F175D3DCCD1}">
              <a14:hiddenFill xmlns:a14="http://schemas.microsoft.com/office/drawing/2010/main">
                <a:solidFill>
                  <a:srgbClr val="FFFFFF"/>
                </a:solidFill>
              </a14:hiddenFill>
            </a:ext>
          </a:extLst>
        </p:spPr>
      </p:pic>
      <p:sp>
        <p:nvSpPr>
          <p:cNvPr id="23555" name="文本框 7"/>
          <p:cNvSpPr txBox="1">
            <a:spLocks noChangeArrowheads="1"/>
          </p:cNvSpPr>
          <p:nvPr/>
        </p:nvSpPr>
        <p:spPr bwMode="auto">
          <a:xfrm>
            <a:off x="957263" y="438150"/>
            <a:ext cx="3287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成功项目展示</a:t>
            </a:r>
          </a:p>
        </p:txBody>
      </p:sp>
      <p:sp>
        <p:nvSpPr>
          <p:cNvPr id="42" name="椭圆 41"/>
          <p:cNvSpPr/>
          <p:nvPr/>
        </p:nvSpPr>
        <p:spPr>
          <a:xfrm>
            <a:off x="242888" y="342900"/>
            <a:ext cx="788987" cy="773113"/>
          </a:xfrm>
          <a:prstGeom prst="ellipse">
            <a:avLst/>
          </a:prstGeom>
          <a:solidFill>
            <a:schemeClr val="accent1">
              <a:alpha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4" name="稻壳儿春秋广告/盗版必究        原创来源：http://chn.docer.com/works?userid=199329941#!/work_time"/>
          <p:cNvSpPr/>
          <p:nvPr/>
        </p:nvSpPr>
        <p:spPr bwMode="auto">
          <a:xfrm>
            <a:off x="6288332" y="1871715"/>
            <a:ext cx="4386074" cy="3116158"/>
          </a:xfrm>
          <a:prstGeom prst="rect">
            <a:avLst/>
          </a:prstGeom>
          <a:blipFill dpi="0" rotWithShape="1">
            <a:blip r:embed="rId3">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 name="椭圆 3"/>
          <p:cNvSpPr/>
          <p:nvPr/>
        </p:nvSpPr>
        <p:spPr bwMode="auto">
          <a:xfrm>
            <a:off x="5657850" y="1116013"/>
            <a:ext cx="5502275" cy="4643437"/>
          </a:xfrm>
          <a:prstGeom prst="ellipse">
            <a:avLst/>
          </a:prstGeom>
          <a:solidFill>
            <a:schemeClr val="accent1">
              <a:alpha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6" name="Rectangle 11"/>
          <p:cNvSpPr>
            <a:spLocks noChangeArrowheads="1"/>
          </p:cNvSpPr>
          <p:nvPr/>
        </p:nvSpPr>
        <p:spPr bwMode="auto">
          <a:xfrm>
            <a:off x="1144588" y="2224088"/>
            <a:ext cx="42672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1400">
                <a:solidFill>
                  <a:srgbClr val="404040"/>
                </a:solidFill>
                <a:latin typeface="方正仿宋简体" panose="03000509000000000000" pitchFamily="65" charset="-122"/>
                <a:ea typeface="方正仿宋简体" panose="03000509000000000000" pitchFamily="65" charset="-122"/>
              </a:rPr>
              <a:t>点击文本框即可进行编辑输入相关内容点击文本框即可进行编辑输入相关内容</a:t>
            </a:r>
          </a:p>
        </p:txBody>
      </p:sp>
      <p:sp>
        <p:nvSpPr>
          <p:cNvPr id="9" name="Rectangle 11"/>
          <p:cNvSpPr>
            <a:spLocks noChangeArrowheads="1"/>
          </p:cNvSpPr>
          <p:nvPr/>
        </p:nvSpPr>
        <p:spPr bwMode="auto">
          <a:xfrm>
            <a:off x="1144588" y="1922463"/>
            <a:ext cx="13493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1400" b="1">
                <a:solidFill>
                  <a:srgbClr val="404040"/>
                </a:solidFill>
                <a:latin typeface="方正仿宋简体" panose="03000509000000000000" pitchFamily="65" charset="-122"/>
                <a:ea typeface="方正仿宋简体" panose="03000509000000000000" pitchFamily="65" charset="-122"/>
              </a:rPr>
              <a:t>添加标题</a:t>
            </a:r>
          </a:p>
        </p:txBody>
      </p:sp>
      <p:sp>
        <p:nvSpPr>
          <p:cNvPr id="10" name="Rectangle 11"/>
          <p:cNvSpPr>
            <a:spLocks noChangeArrowheads="1"/>
          </p:cNvSpPr>
          <p:nvPr/>
        </p:nvSpPr>
        <p:spPr bwMode="auto">
          <a:xfrm>
            <a:off x="1144588" y="3246438"/>
            <a:ext cx="42672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1400">
                <a:solidFill>
                  <a:srgbClr val="404040"/>
                </a:solidFill>
                <a:latin typeface="方正仿宋简体" panose="03000509000000000000" pitchFamily="65" charset="-122"/>
                <a:ea typeface="方正仿宋简体" panose="03000509000000000000" pitchFamily="65" charset="-122"/>
              </a:rPr>
              <a:t>点击文本框即可进行编辑输入相关内容点击文本框即可进行编辑输入相关内容</a:t>
            </a:r>
          </a:p>
        </p:txBody>
      </p:sp>
      <p:sp>
        <p:nvSpPr>
          <p:cNvPr id="11" name="Rectangle 11"/>
          <p:cNvSpPr>
            <a:spLocks noChangeArrowheads="1"/>
          </p:cNvSpPr>
          <p:nvPr/>
        </p:nvSpPr>
        <p:spPr bwMode="auto">
          <a:xfrm>
            <a:off x="1144588" y="2944813"/>
            <a:ext cx="13493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1400" b="1">
                <a:solidFill>
                  <a:srgbClr val="404040"/>
                </a:solidFill>
                <a:latin typeface="方正仿宋简体" panose="03000509000000000000" pitchFamily="65" charset="-122"/>
                <a:ea typeface="方正仿宋简体" panose="03000509000000000000" pitchFamily="65" charset="-122"/>
              </a:rPr>
              <a:t>添加标题</a:t>
            </a:r>
          </a:p>
        </p:txBody>
      </p:sp>
      <p:sp>
        <p:nvSpPr>
          <p:cNvPr id="12" name="Rectangle 11"/>
          <p:cNvSpPr>
            <a:spLocks noChangeArrowheads="1"/>
          </p:cNvSpPr>
          <p:nvPr/>
        </p:nvSpPr>
        <p:spPr bwMode="auto">
          <a:xfrm>
            <a:off x="1144588" y="4364038"/>
            <a:ext cx="42672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1400">
                <a:solidFill>
                  <a:srgbClr val="404040"/>
                </a:solidFill>
                <a:latin typeface="方正仿宋简体" panose="03000509000000000000" pitchFamily="65" charset="-122"/>
                <a:ea typeface="方正仿宋简体" panose="03000509000000000000" pitchFamily="65" charset="-122"/>
              </a:rPr>
              <a:t>点击文本框即可进行编辑输入相关内容点击文本框即可进行编辑输入相关内容</a:t>
            </a:r>
          </a:p>
        </p:txBody>
      </p:sp>
      <p:sp>
        <p:nvSpPr>
          <p:cNvPr id="13" name="Rectangle 11"/>
          <p:cNvSpPr>
            <a:spLocks noChangeArrowheads="1"/>
          </p:cNvSpPr>
          <p:nvPr/>
        </p:nvSpPr>
        <p:spPr bwMode="auto">
          <a:xfrm>
            <a:off x="1144588" y="4062413"/>
            <a:ext cx="13493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1400" b="1">
                <a:solidFill>
                  <a:srgbClr val="404040"/>
                </a:solidFill>
                <a:latin typeface="方正仿宋简体" panose="03000509000000000000" pitchFamily="65" charset="-122"/>
                <a:ea typeface="方正仿宋简体" panose="03000509000000000000" pitchFamily="65" charset="-122"/>
              </a:rPr>
              <a:t>添加标题</a:t>
            </a:r>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heckerboard(across)">
                                      <p:cBhvr>
                                        <p:cTn id="10" dur="500"/>
                                        <p:tgtEl>
                                          <p:spTgt spid="9"/>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heckerboard(across)">
                                      <p:cBhvr>
                                        <p:cTn id="13" dur="500"/>
                                        <p:tgtEl>
                                          <p:spTgt spid="10"/>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checkerboard(across)">
                                      <p:cBhvr>
                                        <p:cTn id="16" dur="500"/>
                                        <p:tgtEl>
                                          <p:spTgt spid="11"/>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heckerboard(across)">
                                      <p:cBhvr>
                                        <p:cTn id="19" dur="500"/>
                                        <p:tgtEl>
                                          <p:spTgt spid="12"/>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heckerboard(across)">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p:bldP spid="12"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pic>
        <p:nvPicPr>
          <p:cNvPr id="2" name="组合 1"/>
          <p:cNvPicPr>
            <a:picLocks noGrp="1"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30288" y="920750"/>
            <a:ext cx="8391525" cy="200025"/>
          </a:xfrm>
          <a:prstGeom prst="rect">
            <a:avLst/>
          </a:prstGeom>
          <a:noFill/>
          <a:extLst>
            <a:ext uri="{909E8E84-426E-40DD-AFC4-6F175D3DCCD1}">
              <a14:hiddenFill xmlns:a14="http://schemas.microsoft.com/office/drawing/2010/main">
                <a:solidFill>
                  <a:srgbClr val="FFFFFF"/>
                </a:solidFill>
              </a14:hiddenFill>
            </a:ext>
          </a:extLst>
        </p:spPr>
      </p:pic>
      <p:sp>
        <p:nvSpPr>
          <p:cNvPr id="24579" name="文本框 7"/>
          <p:cNvSpPr txBox="1">
            <a:spLocks noChangeArrowheads="1"/>
          </p:cNvSpPr>
          <p:nvPr/>
        </p:nvSpPr>
        <p:spPr bwMode="auto">
          <a:xfrm>
            <a:off x="957263" y="438150"/>
            <a:ext cx="3287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成功项目展示</a:t>
            </a:r>
          </a:p>
        </p:txBody>
      </p:sp>
      <p:sp>
        <p:nvSpPr>
          <p:cNvPr id="42" name="椭圆 41"/>
          <p:cNvSpPr/>
          <p:nvPr/>
        </p:nvSpPr>
        <p:spPr>
          <a:xfrm>
            <a:off x="242888" y="342900"/>
            <a:ext cx="788987" cy="773113"/>
          </a:xfrm>
          <a:prstGeom prst="ellipse">
            <a:avLst/>
          </a:prstGeom>
          <a:solidFill>
            <a:schemeClr val="accent1">
              <a:alpha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4" name="Picture 2" descr="http://img.hb.aicdn.com/4218b943a7aca891839b9018a77b4c84e300f38089b6-MQJhKF"/>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251200" y="1116013"/>
            <a:ext cx="6172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文本框 17"/>
          <p:cNvSpPr txBox="1">
            <a:spLocks noChangeArrowheads="1"/>
          </p:cNvSpPr>
          <p:nvPr/>
        </p:nvSpPr>
        <p:spPr bwMode="auto">
          <a:xfrm>
            <a:off x="4394200" y="4097338"/>
            <a:ext cx="351313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a:solidFill>
                  <a:srgbClr val="87877F"/>
                </a:solidFill>
                <a:latin typeface="方正仿宋简体" panose="03000509000000000000" pitchFamily="65" charset="-122"/>
                <a:ea typeface="方正仿宋简体" panose="03000509000000000000" pitchFamily="65" charset="-122"/>
              </a:rPr>
              <a:t>添加文本信息</a:t>
            </a:r>
          </a:p>
        </p:txBody>
      </p:sp>
      <p:sp>
        <p:nvSpPr>
          <p:cNvPr id="19" name="矩形 18"/>
          <p:cNvSpPr>
            <a:spLocks noChangeArrowheads="1"/>
          </p:cNvSpPr>
          <p:nvPr/>
        </p:nvSpPr>
        <p:spPr bwMode="auto">
          <a:xfrm>
            <a:off x="2076450" y="4854575"/>
            <a:ext cx="8291513"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30000"/>
              </a:lnSpc>
            </a:pPr>
            <a:r>
              <a:rPr lang="zh-CN" altLang="en-US" sz="1400">
                <a:solidFill>
                  <a:srgbClr val="7F7F7F"/>
                </a:solidFill>
                <a:latin typeface="方正仿宋简体" panose="03000509000000000000" pitchFamily="65" charset="-122"/>
                <a:ea typeface="方正仿宋简体" panose="03000509000000000000" pitchFamily="65" charset="-122"/>
              </a:rPr>
              <a:t>点击此处添加文本信息。标题数字等都可以通过点击和重新输入进行更改，顶部“开始”面板中可以对字体、字号、颜色、行距等进行修改。建议正文</a:t>
            </a:r>
            <a:r>
              <a:rPr lang="en-US" altLang="zh-CN" sz="1400">
                <a:solidFill>
                  <a:srgbClr val="7F7F7F"/>
                </a:solidFill>
                <a:latin typeface="方正仿宋简体" panose="03000509000000000000" pitchFamily="65" charset="-122"/>
                <a:ea typeface="方正仿宋简体" panose="03000509000000000000" pitchFamily="65" charset="-122"/>
              </a:rPr>
              <a:t>14</a:t>
            </a:r>
            <a:r>
              <a:rPr lang="zh-CN" altLang="en-US" sz="1400">
                <a:solidFill>
                  <a:srgbClr val="7F7F7F"/>
                </a:solidFill>
                <a:latin typeface="方正仿宋简体" panose="03000509000000000000" pitchFamily="65" charset="-122"/>
                <a:ea typeface="方正仿宋简体" panose="03000509000000000000" pitchFamily="65" charset="-122"/>
              </a:rPr>
              <a:t>号字，</a:t>
            </a:r>
            <a:r>
              <a:rPr lang="en-US" altLang="zh-CN" sz="1400">
                <a:solidFill>
                  <a:srgbClr val="7F7F7F"/>
                </a:solidFill>
                <a:latin typeface="方正仿宋简体" panose="03000509000000000000" pitchFamily="65" charset="-122"/>
                <a:ea typeface="方正仿宋简体" panose="03000509000000000000" pitchFamily="65" charset="-122"/>
              </a:rPr>
              <a:t>1.3</a:t>
            </a:r>
            <a:r>
              <a:rPr lang="zh-CN" altLang="en-US" sz="1400">
                <a:solidFill>
                  <a:srgbClr val="7F7F7F"/>
                </a:solidFill>
                <a:latin typeface="方正仿宋简体" panose="03000509000000000000" pitchFamily="65" charset="-122"/>
                <a:ea typeface="方正仿宋简体" panose="03000509000000000000" pitchFamily="65" charset="-122"/>
              </a:rPr>
              <a:t>倍字间距。</a:t>
            </a:r>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000" fill="hold">
                                          <p:stCondLst>
                                            <p:cond delay="0"/>
                                          </p:stCondLst>
                                        </p:cTn>
                                        <p:tgtEl>
                                          <p:spTgt spid="4"/>
                                        </p:tgtEl>
                                        <p:attrNameLst>
                                          <p:attrName>style.visibility</p:attrName>
                                        </p:attrNameLst>
                                      </p:cBhvr>
                                      <p:to>
                                        <p:strVal val="visible"/>
                                      </p:to>
                                    </p:set>
                                    <p:animEffect transition="in" filter="checkerboard(across)">
                                      <p:cBhvr>
                                        <p:cTn id="7" dur="1000"/>
                                        <p:tgtEl>
                                          <p:spTgt spid="4"/>
                                        </p:tgtEl>
                                      </p:cBhvr>
                                    </p:animEffect>
                                  </p:childTnLst>
                                </p:cTn>
                              </p:par>
                            </p:childTnLst>
                          </p:cTn>
                        </p:par>
                        <p:par>
                          <p:cTn id="8" fill="hold" nodeType="afterGroup">
                            <p:stCondLst>
                              <p:cond delay="1000"/>
                            </p:stCondLst>
                            <p:childTnLst>
                              <p:par>
                                <p:cTn id="9" presetID="55"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1000" fill="hold"/>
                                        <p:tgtEl>
                                          <p:spTgt spid="18"/>
                                        </p:tgtEl>
                                        <p:attrNameLst>
                                          <p:attrName>ppt_w</p:attrName>
                                        </p:attrNameLst>
                                      </p:cBhvr>
                                      <p:tavLst>
                                        <p:tav tm="0">
                                          <p:val>
                                            <p:strVal val="#ppt_w*0.70"/>
                                          </p:val>
                                        </p:tav>
                                        <p:tav tm="100000">
                                          <p:val>
                                            <p:strVal val="#ppt_w"/>
                                          </p:val>
                                        </p:tav>
                                      </p:tavLst>
                                    </p:anim>
                                    <p:anim calcmode="lin" valueType="num">
                                      <p:cBhvr>
                                        <p:cTn id="12" dur="1000" fill="hold"/>
                                        <p:tgtEl>
                                          <p:spTgt spid="18"/>
                                        </p:tgtEl>
                                        <p:attrNameLst>
                                          <p:attrName>ppt_h</p:attrName>
                                        </p:attrNameLst>
                                      </p:cBhvr>
                                      <p:tavLst>
                                        <p:tav tm="0">
                                          <p:val>
                                            <p:strVal val="#ppt_h"/>
                                          </p:val>
                                        </p:tav>
                                        <p:tav tm="100000">
                                          <p:val>
                                            <p:strVal val="#ppt_h"/>
                                          </p:val>
                                        </p:tav>
                                      </p:tavLst>
                                    </p:anim>
                                    <p:animEffect transition="in" filter="fade">
                                      <p:cBhvr>
                                        <p:cTn id="13" dur="1000"/>
                                        <p:tgtEl>
                                          <p:spTgt spid="18"/>
                                        </p:tgtEl>
                                      </p:cBhvr>
                                    </p:animEffect>
                                  </p:childTnLst>
                                </p:cTn>
                              </p:par>
                              <p:par>
                                <p:cTn id="14" presetID="55"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p:cTn id="16" dur="1000" fill="hold"/>
                                        <p:tgtEl>
                                          <p:spTgt spid="19"/>
                                        </p:tgtEl>
                                        <p:attrNameLst>
                                          <p:attrName>ppt_w</p:attrName>
                                        </p:attrNameLst>
                                      </p:cBhvr>
                                      <p:tavLst>
                                        <p:tav tm="0">
                                          <p:val>
                                            <p:strVal val="#ppt_w*0.70"/>
                                          </p:val>
                                        </p:tav>
                                        <p:tav tm="100000">
                                          <p:val>
                                            <p:strVal val="#ppt_w"/>
                                          </p:val>
                                        </p:tav>
                                      </p:tavLst>
                                    </p:anim>
                                    <p:anim calcmode="lin" valueType="num">
                                      <p:cBhvr>
                                        <p:cTn id="17" dur="1000" fill="hold"/>
                                        <p:tgtEl>
                                          <p:spTgt spid="19"/>
                                        </p:tgtEl>
                                        <p:attrNameLst>
                                          <p:attrName>ppt_h</p:attrName>
                                        </p:attrNameLst>
                                      </p:cBhvr>
                                      <p:tavLst>
                                        <p:tav tm="0">
                                          <p:val>
                                            <p:strVal val="#ppt_h"/>
                                          </p:val>
                                        </p:tav>
                                        <p:tav tm="100000">
                                          <p:val>
                                            <p:strVal val="#ppt_h"/>
                                          </p:val>
                                        </p:tav>
                                      </p:tavLst>
                                    </p:anim>
                                    <p:animEffect transition="in" filter="fade">
                                      <p:cBhvr>
                                        <p:cTn id="18"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稻壳儿搜索【幻雨工作室】_1"/>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50800"/>
            <a:ext cx="12192000" cy="695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椭圆 41"/>
          <p:cNvSpPr/>
          <p:nvPr/>
        </p:nvSpPr>
        <p:spPr>
          <a:xfrm>
            <a:off x="4973638" y="1998663"/>
            <a:ext cx="3005137" cy="3060700"/>
          </a:xfrm>
          <a:prstGeom prst="ellipse">
            <a:avLst/>
          </a:prstGeom>
          <a:solidFill>
            <a:schemeClr val="accent1">
              <a:alpha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27" name="组合 26"/>
          <p:cNvGrpSpPr>
            <a:grpSpLocks/>
          </p:cNvGrpSpPr>
          <p:nvPr/>
        </p:nvGrpSpPr>
        <p:grpSpPr bwMode="auto">
          <a:xfrm>
            <a:off x="4516438" y="-206375"/>
            <a:ext cx="379412" cy="4410075"/>
            <a:chOff x="6534364" y="0"/>
            <a:chExt cx="222606" cy="2363056"/>
          </a:xfrm>
        </p:grpSpPr>
        <p:cxnSp>
          <p:nvCxnSpPr>
            <p:cNvPr id="22" name="直接连接符 21"/>
            <p:cNvCxnSpPr/>
            <p:nvPr/>
          </p:nvCxnSpPr>
          <p:spPr>
            <a:xfrm>
              <a:off x="6534364" y="0"/>
              <a:ext cx="0" cy="2363056"/>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646133" y="0"/>
              <a:ext cx="0" cy="1533690"/>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756970" y="0"/>
              <a:ext cx="0" cy="1181528"/>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a:grpSpLocks/>
          </p:cNvGrpSpPr>
          <p:nvPr/>
        </p:nvGrpSpPr>
        <p:grpSpPr bwMode="auto">
          <a:xfrm flipV="1">
            <a:off x="8434388" y="2655888"/>
            <a:ext cx="379412" cy="4408487"/>
            <a:chOff x="6534364" y="0"/>
            <a:chExt cx="222606" cy="2363056"/>
          </a:xfrm>
        </p:grpSpPr>
        <p:cxnSp>
          <p:nvCxnSpPr>
            <p:cNvPr id="3" name="直接连接符 2"/>
            <p:cNvCxnSpPr/>
            <p:nvPr/>
          </p:nvCxnSpPr>
          <p:spPr>
            <a:xfrm>
              <a:off x="6534364" y="0"/>
              <a:ext cx="0" cy="2363056"/>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646133" y="0"/>
              <a:ext cx="0" cy="1533391"/>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756970" y="0"/>
              <a:ext cx="0" cy="1181103"/>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grpSp>
      <p:sp>
        <p:nvSpPr>
          <p:cNvPr id="8" name="文本框 7"/>
          <p:cNvSpPr txBox="1">
            <a:spLocks noChangeArrowheads="1"/>
          </p:cNvSpPr>
          <p:nvPr/>
        </p:nvSpPr>
        <p:spPr bwMode="auto">
          <a:xfrm>
            <a:off x="4429125" y="2990850"/>
            <a:ext cx="409416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a:solidFill>
                  <a:srgbClr val="595959"/>
                </a:solidFill>
                <a:latin typeface="方正仿宋简体" panose="03000509000000000000" pitchFamily="65" charset="-122"/>
                <a:ea typeface="方正仿宋简体" panose="03000509000000000000" pitchFamily="65" charset="-122"/>
              </a:rPr>
              <a:t>04 </a:t>
            </a:r>
          </a:p>
          <a:p>
            <a:pPr algn="dist"/>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未来工作计划</a:t>
            </a:r>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000" fill="hold">
                                          <p:stCondLst>
                                            <p:cond delay="0"/>
                                          </p:stCondLst>
                                        </p:cTn>
                                        <p:tgtEl>
                                          <p:spTgt spid="42"/>
                                        </p:tgtEl>
                                        <p:attrNameLst>
                                          <p:attrName>style.visibility</p:attrName>
                                        </p:attrNameLst>
                                      </p:cBhvr>
                                      <p:to>
                                        <p:strVal val="visible"/>
                                      </p:to>
                                    </p:set>
                                    <p:animEffect transition="in" filter="checkerboard(across)">
                                      <p:cBhvr>
                                        <p:cTn id="7" dur="1000"/>
                                        <p:tgtEl>
                                          <p:spTgt spid="42"/>
                                        </p:tgtEl>
                                      </p:cBhvr>
                                    </p:animEffect>
                                  </p:childTnLst>
                                </p:cTn>
                              </p:par>
                              <p:par>
                                <p:cTn id="8" presetID="5" presetClass="entr" presetSubtype="10" fill="hold" nodeType="withEffect">
                                  <p:stCondLst>
                                    <p:cond delay="0"/>
                                  </p:stCondLst>
                                  <p:childTnLst>
                                    <p:set>
                                      <p:cBhvr>
                                        <p:cTn id="9" dur="1000" fill="hold">
                                          <p:stCondLst>
                                            <p:cond delay="0"/>
                                          </p:stCondLst>
                                        </p:cTn>
                                        <p:tgtEl>
                                          <p:spTgt spid="27"/>
                                        </p:tgtEl>
                                        <p:attrNameLst>
                                          <p:attrName>style.visibility</p:attrName>
                                        </p:attrNameLst>
                                      </p:cBhvr>
                                      <p:to>
                                        <p:strVal val="visible"/>
                                      </p:to>
                                    </p:set>
                                    <p:animEffect transition="in" filter="checkerboard(across)">
                                      <p:cBhvr>
                                        <p:cTn id="10" dur="1000"/>
                                        <p:tgtEl>
                                          <p:spTgt spid="27"/>
                                        </p:tgtEl>
                                      </p:cBhvr>
                                    </p:animEffect>
                                  </p:childTnLst>
                                </p:cTn>
                              </p:par>
                              <p:par>
                                <p:cTn id="11" presetID="5" presetClass="entr" presetSubtype="10" fill="hold" nodeType="withEffect">
                                  <p:stCondLst>
                                    <p:cond delay="0"/>
                                  </p:stCondLst>
                                  <p:childTnLst>
                                    <p:set>
                                      <p:cBhvr>
                                        <p:cTn id="12" dur="1000" fill="hold">
                                          <p:stCondLst>
                                            <p:cond delay="0"/>
                                          </p:stCondLst>
                                        </p:cTn>
                                        <p:tgtEl>
                                          <p:spTgt spid="2"/>
                                        </p:tgtEl>
                                        <p:attrNameLst>
                                          <p:attrName>style.visibility</p:attrName>
                                        </p:attrNameLst>
                                      </p:cBhvr>
                                      <p:to>
                                        <p:strVal val="visible"/>
                                      </p:to>
                                    </p:set>
                                    <p:animEffect transition="in" filter="checkerboard(across)">
                                      <p:cBhvr>
                                        <p:cTn id="13" dur="1000"/>
                                        <p:tgtEl>
                                          <p:spTgt spid="2"/>
                                        </p:tgtEl>
                                      </p:cBhvr>
                                    </p:animEffect>
                                  </p:childTnLst>
                                </p:cTn>
                              </p:par>
                            </p:childTnLst>
                          </p:cTn>
                        </p:par>
                        <p:par>
                          <p:cTn id="14" fill="hold" nodeType="afterGroup">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稻壳儿搜索【幻雨工作室】_1"/>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566988" y="1103313"/>
            <a:ext cx="561975" cy="35718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方正仿宋简体" panose="02010601030101010101" charset="-122"/>
              <a:ea typeface="方正仿宋简体" panose="02010601030101010101" charset="-122"/>
            </a:endParaRPr>
          </a:p>
        </p:txBody>
      </p:sp>
      <p:grpSp>
        <p:nvGrpSpPr>
          <p:cNvPr id="8195" name="组合 3"/>
          <p:cNvGrpSpPr>
            <a:grpSpLocks/>
          </p:cNvGrpSpPr>
          <p:nvPr/>
        </p:nvGrpSpPr>
        <p:grpSpPr bwMode="auto">
          <a:xfrm>
            <a:off x="1419225" y="536575"/>
            <a:ext cx="1570038" cy="1062038"/>
            <a:chOff x="5311170" y="1018036"/>
            <a:chExt cx="1569660" cy="1061829"/>
          </a:xfrm>
        </p:grpSpPr>
        <p:sp>
          <p:nvSpPr>
            <p:cNvPr id="8196" name="文本框 1"/>
            <p:cNvSpPr txBox="1">
              <a:spLocks noChangeArrowheads="1"/>
            </p:cNvSpPr>
            <p:nvPr/>
          </p:nvSpPr>
          <p:spPr bwMode="auto">
            <a:xfrm>
              <a:off x="5311170" y="1018036"/>
              <a:ext cx="156966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5400">
                  <a:latin typeface="方正仿宋简体" panose="03000509000000000000" pitchFamily="65" charset="-122"/>
                  <a:ea typeface="方正仿宋简体" panose="03000509000000000000" pitchFamily="65" charset="-122"/>
                </a:rPr>
                <a:t>目录</a:t>
              </a:r>
            </a:p>
          </p:txBody>
        </p:sp>
        <p:sp>
          <p:nvSpPr>
            <p:cNvPr id="8197" name="文本框 2"/>
            <p:cNvSpPr txBox="1">
              <a:spLocks noChangeArrowheads="1"/>
            </p:cNvSpPr>
            <p:nvPr/>
          </p:nvSpPr>
          <p:spPr bwMode="auto">
            <a:xfrm>
              <a:off x="5593389" y="1802866"/>
              <a:ext cx="10052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200">
                  <a:solidFill>
                    <a:srgbClr val="595959"/>
                  </a:solidFill>
                  <a:latin typeface="方正仿宋简体" panose="03000509000000000000" pitchFamily="65" charset="-122"/>
                  <a:ea typeface="方正仿宋简体" panose="03000509000000000000" pitchFamily="65" charset="-122"/>
                </a:rPr>
                <a:t>CONTENTS</a:t>
              </a:r>
            </a:p>
          </p:txBody>
        </p:sp>
      </p:grpSp>
      <p:sp>
        <p:nvSpPr>
          <p:cNvPr id="8198" name="文本框 7"/>
          <p:cNvSpPr txBox="1">
            <a:spLocks noChangeArrowheads="1"/>
          </p:cNvSpPr>
          <p:nvPr/>
        </p:nvSpPr>
        <p:spPr bwMode="auto">
          <a:xfrm>
            <a:off x="1495425" y="2298700"/>
            <a:ext cx="49768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3200">
                <a:solidFill>
                  <a:srgbClr val="595959"/>
                </a:solidFill>
                <a:latin typeface="方正仿宋简体" panose="03000509000000000000" pitchFamily="65" charset="-122"/>
                <a:ea typeface="方正仿宋简体" panose="03000509000000000000" pitchFamily="65" charset="-122"/>
              </a:rPr>
              <a:t>01  </a:t>
            </a:r>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个人工作概述</a:t>
            </a:r>
          </a:p>
        </p:txBody>
      </p:sp>
      <p:sp>
        <p:nvSpPr>
          <p:cNvPr id="8199" name="文本框 8"/>
          <p:cNvSpPr txBox="1">
            <a:spLocks noChangeArrowheads="1"/>
          </p:cNvSpPr>
          <p:nvPr/>
        </p:nvSpPr>
        <p:spPr bwMode="auto">
          <a:xfrm>
            <a:off x="1533525" y="3219450"/>
            <a:ext cx="48688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3200">
                <a:solidFill>
                  <a:srgbClr val="595959"/>
                </a:solidFill>
                <a:latin typeface="方正仿宋简体" panose="03000509000000000000" pitchFamily="65" charset="-122"/>
                <a:ea typeface="方正仿宋简体" panose="03000509000000000000" pitchFamily="65" charset="-122"/>
              </a:rPr>
              <a:t>02  </a:t>
            </a:r>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工作完成情况</a:t>
            </a:r>
          </a:p>
        </p:txBody>
      </p:sp>
      <p:sp>
        <p:nvSpPr>
          <p:cNvPr id="8200" name="文本框 9"/>
          <p:cNvSpPr txBox="1">
            <a:spLocks noChangeArrowheads="1"/>
          </p:cNvSpPr>
          <p:nvPr/>
        </p:nvSpPr>
        <p:spPr bwMode="auto">
          <a:xfrm>
            <a:off x="1530350" y="4140200"/>
            <a:ext cx="48768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3200">
                <a:solidFill>
                  <a:srgbClr val="595959"/>
                </a:solidFill>
                <a:latin typeface="方正仿宋简体" panose="03000509000000000000" pitchFamily="65" charset="-122"/>
                <a:ea typeface="方正仿宋简体" panose="03000509000000000000" pitchFamily="65" charset="-122"/>
              </a:rPr>
              <a:t>03  </a:t>
            </a:r>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成功项目展示</a:t>
            </a:r>
          </a:p>
        </p:txBody>
      </p:sp>
      <p:sp>
        <p:nvSpPr>
          <p:cNvPr id="8201" name="文本框 10"/>
          <p:cNvSpPr txBox="1">
            <a:spLocks noChangeArrowheads="1"/>
          </p:cNvSpPr>
          <p:nvPr/>
        </p:nvSpPr>
        <p:spPr bwMode="auto">
          <a:xfrm>
            <a:off x="1524000" y="5060950"/>
            <a:ext cx="4897438"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3200">
                <a:solidFill>
                  <a:srgbClr val="595959"/>
                </a:solidFill>
                <a:latin typeface="方正仿宋简体" panose="03000509000000000000" pitchFamily="65" charset="-122"/>
                <a:ea typeface="方正仿宋简体" panose="03000509000000000000" pitchFamily="65" charset="-122"/>
              </a:rPr>
              <a:t>04  </a:t>
            </a:r>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未来工作计划</a:t>
            </a:r>
          </a:p>
        </p:txBody>
      </p:sp>
      <p:pic>
        <p:nvPicPr>
          <p:cNvPr id="12" name="组合 11"/>
          <p:cNvPicPr>
            <a:picLocks noGrp="1"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14300" y="1593850"/>
            <a:ext cx="8391525" cy="1984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pic>
        <p:nvPicPr>
          <p:cNvPr id="2" name="组合 1"/>
          <p:cNvPicPr>
            <a:picLocks noGrp="1"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30288" y="920750"/>
            <a:ext cx="8391525" cy="200025"/>
          </a:xfrm>
          <a:prstGeom prst="rect">
            <a:avLst/>
          </a:prstGeom>
          <a:noFill/>
          <a:extLst>
            <a:ext uri="{909E8E84-426E-40DD-AFC4-6F175D3DCCD1}">
              <a14:hiddenFill xmlns:a14="http://schemas.microsoft.com/office/drawing/2010/main">
                <a:solidFill>
                  <a:srgbClr val="FFFFFF"/>
                </a:solidFill>
              </a14:hiddenFill>
            </a:ext>
          </a:extLst>
        </p:spPr>
      </p:pic>
      <p:sp>
        <p:nvSpPr>
          <p:cNvPr id="26627" name="文本框 7"/>
          <p:cNvSpPr txBox="1">
            <a:spLocks noChangeArrowheads="1"/>
          </p:cNvSpPr>
          <p:nvPr/>
        </p:nvSpPr>
        <p:spPr bwMode="auto">
          <a:xfrm>
            <a:off x="957263" y="438150"/>
            <a:ext cx="3287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未来工作计划</a:t>
            </a:r>
          </a:p>
        </p:txBody>
      </p:sp>
      <p:sp>
        <p:nvSpPr>
          <p:cNvPr id="42" name="椭圆 41"/>
          <p:cNvSpPr/>
          <p:nvPr/>
        </p:nvSpPr>
        <p:spPr>
          <a:xfrm>
            <a:off x="242888" y="342900"/>
            <a:ext cx="788987" cy="773113"/>
          </a:xfrm>
          <a:prstGeom prst="ellipse">
            <a:avLst/>
          </a:prstGeom>
          <a:solidFill>
            <a:schemeClr val="accent1">
              <a:alpha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5" name="组合 4"/>
          <p:cNvGrpSpPr>
            <a:grpSpLocks/>
          </p:cNvGrpSpPr>
          <p:nvPr/>
        </p:nvGrpSpPr>
        <p:grpSpPr bwMode="auto">
          <a:xfrm>
            <a:off x="1917700" y="1641475"/>
            <a:ext cx="3294063" cy="4573588"/>
            <a:chOff x="3021" y="2585"/>
            <a:chExt cx="5187" cy="7202"/>
          </a:xfrm>
        </p:grpSpPr>
        <p:grpSp>
          <p:nvGrpSpPr>
            <p:cNvPr id="26630" name="稻壳儿搜索【幻雨工作室】_6"/>
            <p:cNvGrpSpPr>
              <a:grpSpLocks/>
            </p:cNvGrpSpPr>
            <p:nvPr/>
          </p:nvGrpSpPr>
          <p:grpSpPr bwMode="auto">
            <a:xfrm>
              <a:off x="6797" y="2745"/>
              <a:ext cx="1377" cy="1377"/>
              <a:chOff x="5068579" y="1163938"/>
              <a:chExt cx="555066" cy="555066"/>
            </a:xfrm>
          </p:grpSpPr>
          <p:sp>
            <p:nvSpPr>
              <p:cNvPr id="26631" name="椭圆 39"/>
              <p:cNvSpPr>
                <a:spLocks noChangeArrowheads="1"/>
              </p:cNvSpPr>
              <p:nvPr/>
            </p:nvSpPr>
            <p:spPr bwMode="auto">
              <a:xfrm>
                <a:off x="5068579" y="1163938"/>
                <a:ext cx="555066" cy="555066"/>
              </a:xfrm>
              <a:prstGeom prst="ellipse">
                <a:avLst/>
              </a:prstGeom>
              <a:solidFill>
                <a:schemeClr val="accent2"/>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a:defRPr>
                    <a:solidFill>
                      <a:schemeClr val="tx1"/>
                    </a:solidFill>
                    <a:latin typeface="等线" panose="02010600030101010101" pitchFamily="2" charset="-122"/>
                    <a:ea typeface="等线" panose="02010600030101010101" pitchFamily="2" charset="-122"/>
                  </a:defRPr>
                </a:lvl2pPr>
                <a:lvl3pPr>
                  <a:defRPr>
                    <a:solidFill>
                      <a:schemeClr val="tx1"/>
                    </a:solidFill>
                    <a:latin typeface="等线" panose="02010600030101010101" pitchFamily="2" charset="-122"/>
                    <a:ea typeface="等线" panose="02010600030101010101" pitchFamily="2" charset="-122"/>
                  </a:defRPr>
                </a:lvl3pPr>
                <a:lvl4pPr>
                  <a:defRPr>
                    <a:solidFill>
                      <a:schemeClr val="tx1"/>
                    </a:solidFill>
                    <a:latin typeface="等线" panose="02010600030101010101" pitchFamily="2" charset="-122"/>
                    <a:ea typeface="等线" panose="02010600030101010101" pitchFamily="2" charset="-122"/>
                  </a:defRPr>
                </a:lvl4pPr>
                <a:lvl5pPr>
                  <a:defRPr>
                    <a:solidFill>
                      <a:schemeClr val="tx1"/>
                    </a:solidFill>
                    <a:latin typeface="等线" panose="02010600030101010101" pitchFamily="2" charset="-122"/>
                    <a:ea typeface="等线" panose="02010600030101010101" pitchFamily="2" charset="-122"/>
                  </a:defRPr>
                </a:lvl5pPr>
                <a:lvl6pPr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endParaRPr lang="zh-CN" altLang="en-US" sz="1900">
                  <a:solidFill>
                    <a:srgbClr val="FFFFFF"/>
                  </a:solidFill>
                  <a:latin typeface="方正仿宋简体" panose="03000509000000000000" pitchFamily="65" charset="-122"/>
                  <a:ea typeface="方正仿宋简体" panose="03000509000000000000" pitchFamily="65" charset="-122"/>
                </a:endParaRPr>
              </a:p>
            </p:txBody>
          </p:sp>
          <p:sp>
            <p:nvSpPr>
              <p:cNvPr id="26632" name="Freeform 70"/>
              <p:cNvSpPr>
                <a:spLocks noEditPoints="1" noChangeArrowheads="1"/>
              </p:cNvSpPr>
              <p:nvPr/>
            </p:nvSpPr>
            <p:spPr bwMode="auto">
              <a:xfrm>
                <a:off x="5235099" y="1295926"/>
                <a:ext cx="242524" cy="290241"/>
              </a:xfrm>
              <a:custGeom>
                <a:avLst/>
                <a:gdLst>
                  <a:gd name="T0" fmla="*/ 346 w 346"/>
                  <a:gd name="T1" fmla="*/ 77 h 414"/>
                  <a:gd name="T2" fmla="*/ 345 w 346"/>
                  <a:gd name="T3" fmla="*/ 75 h 414"/>
                  <a:gd name="T4" fmla="*/ 345 w 346"/>
                  <a:gd name="T5" fmla="*/ 74 h 414"/>
                  <a:gd name="T6" fmla="*/ 343 w 346"/>
                  <a:gd name="T7" fmla="*/ 72 h 414"/>
                  <a:gd name="T8" fmla="*/ 273 w 346"/>
                  <a:gd name="T9" fmla="*/ 2 h 414"/>
                  <a:gd name="T10" fmla="*/ 271 w 346"/>
                  <a:gd name="T11" fmla="*/ 0 h 414"/>
                  <a:gd name="T12" fmla="*/ 270 w 346"/>
                  <a:gd name="T13" fmla="*/ 0 h 414"/>
                  <a:gd name="T14" fmla="*/ 268 w 346"/>
                  <a:gd name="T15" fmla="*/ 0 h 414"/>
                  <a:gd name="T16" fmla="*/ 268 w 346"/>
                  <a:gd name="T17" fmla="*/ 0 h 414"/>
                  <a:gd name="T18" fmla="*/ 7 w 346"/>
                  <a:gd name="T19" fmla="*/ 0 h 414"/>
                  <a:gd name="T20" fmla="*/ 0 w 346"/>
                  <a:gd name="T21" fmla="*/ 7 h 414"/>
                  <a:gd name="T22" fmla="*/ 0 w 346"/>
                  <a:gd name="T23" fmla="*/ 407 h 414"/>
                  <a:gd name="T24" fmla="*/ 7 w 346"/>
                  <a:gd name="T25" fmla="*/ 414 h 414"/>
                  <a:gd name="T26" fmla="*/ 338 w 346"/>
                  <a:gd name="T27" fmla="*/ 414 h 414"/>
                  <a:gd name="T28" fmla="*/ 346 w 346"/>
                  <a:gd name="T29" fmla="*/ 407 h 414"/>
                  <a:gd name="T30" fmla="*/ 346 w 346"/>
                  <a:gd name="T31" fmla="*/ 77 h 414"/>
                  <a:gd name="T32" fmla="*/ 346 w 346"/>
                  <a:gd name="T33" fmla="*/ 77 h 414"/>
                  <a:gd name="T34" fmla="*/ 275 w 346"/>
                  <a:gd name="T35" fmla="*/ 25 h 414"/>
                  <a:gd name="T36" fmla="*/ 320 w 346"/>
                  <a:gd name="T37" fmla="*/ 70 h 414"/>
                  <a:gd name="T38" fmla="*/ 275 w 346"/>
                  <a:gd name="T39" fmla="*/ 70 h 414"/>
                  <a:gd name="T40" fmla="*/ 275 w 346"/>
                  <a:gd name="T41" fmla="*/ 25 h 414"/>
                  <a:gd name="T42" fmla="*/ 14 w 346"/>
                  <a:gd name="T43" fmla="*/ 400 h 414"/>
                  <a:gd name="T44" fmla="*/ 14 w 346"/>
                  <a:gd name="T45" fmla="*/ 14 h 414"/>
                  <a:gd name="T46" fmla="*/ 260 w 346"/>
                  <a:gd name="T47" fmla="*/ 14 h 414"/>
                  <a:gd name="T48" fmla="*/ 260 w 346"/>
                  <a:gd name="T49" fmla="*/ 77 h 414"/>
                  <a:gd name="T50" fmla="*/ 268 w 346"/>
                  <a:gd name="T51" fmla="*/ 85 h 414"/>
                  <a:gd name="T52" fmla="*/ 331 w 346"/>
                  <a:gd name="T53" fmla="*/ 85 h 414"/>
                  <a:gd name="T54" fmla="*/ 331 w 346"/>
                  <a:gd name="T55" fmla="*/ 400 h 414"/>
                  <a:gd name="T56" fmla="*/ 14 w 346"/>
                  <a:gd name="T57" fmla="*/ 40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6" h="414">
                    <a:moveTo>
                      <a:pt x="346" y="77"/>
                    </a:moveTo>
                    <a:cubicBezTo>
                      <a:pt x="345" y="76"/>
                      <a:pt x="345" y="76"/>
                      <a:pt x="345" y="75"/>
                    </a:cubicBezTo>
                    <a:cubicBezTo>
                      <a:pt x="345" y="75"/>
                      <a:pt x="345" y="75"/>
                      <a:pt x="345" y="74"/>
                    </a:cubicBezTo>
                    <a:cubicBezTo>
                      <a:pt x="345" y="74"/>
                      <a:pt x="344" y="73"/>
                      <a:pt x="343" y="72"/>
                    </a:cubicBezTo>
                    <a:cubicBezTo>
                      <a:pt x="273" y="2"/>
                      <a:pt x="273" y="2"/>
                      <a:pt x="273" y="2"/>
                    </a:cubicBezTo>
                    <a:cubicBezTo>
                      <a:pt x="272" y="1"/>
                      <a:pt x="272" y="1"/>
                      <a:pt x="271" y="0"/>
                    </a:cubicBezTo>
                    <a:cubicBezTo>
                      <a:pt x="271" y="0"/>
                      <a:pt x="270" y="0"/>
                      <a:pt x="270" y="0"/>
                    </a:cubicBezTo>
                    <a:cubicBezTo>
                      <a:pt x="270" y="0"/>
                      <a:pt x="269" y="0"/>
                      <a:pt x="268" y="0"/>
                    </a:cubicBezTo>
                    <a:cubicBezTo>
                      <a:pt x="268" y="0"/>
                      <a:pt x="268" y="0"/>
                      <a:pt x="268" y="0"/>
                    </a:cubicBezTo>
                    <a:cubicBezTo>
                      <a:pt x="7" y="0"/>
                      <a:pt x="7" y="0"/>
                      <a:pt x="7" y="0"/>
                    </a:cubicBezTo>
                    <a:cubicBezTo>
                      <a:pt x="3" y="0"/>
                      <a:pt x="0" y="3"/>
                      <a:pt x="0" y="7"/>
                    </a:cubicBezTo>
                    <a:cubicBezTo>
                      <a:pt x="0" y="407"/>
                      <a:pt x="0" y="407"/>
                      <a:pt x="0" y="407"/>
                    </a:cubicBezTo>
                    <a:cubicBezTo>
                      <a:pt x="0" y="411"/>
                      <a:pt x="3" y="414"/>
                      <a:pt x="7" y="414"/>
                    </a:cubicBezTo>
                    <a:cubicBezTo>
                      <a:pt x="338" y="414"/>
                      <a:pt x="338" y="414"/>
                      <a:pt x="338" y="414"/>
                    </a:cubicBezTo>
                    <a:cubicBezTo>
                      <a:pt x="342" y="414"/>
                      <a:pt x="346" y="411"/>
                      <a:pt x="346" y="407"/>
                    </a:cubicBezTo>
                    <a:cubicBezTo>
                      <a:pt x="346" y="77"/>
                      <a:pt x="346" y="77"/>
                      <a:pt x="346" y="77"/>
                    </a:cubicBezTo>
                    <a:cubicBezTo>
                      <a:pt x="346" y="77"/>
                      <a:pt x="346" y="77"/>
                      <a:pt x="346" y="77"/>
                    </a:cubicBezTo>
                    <a:close/>
                    <a:moveTo>
                      <a:pt x="275" y="25"/>
                    </a:moveTo>
                    <a:cubicBezTo>
                      <a:pt x="320" y="70"/>
                      <a:pt x="320" y="70"/>
                      <a:pt x="320" y="70"/>
                    </a:cubicBezTo>
                    <a:cubicBezTo>
                      <a:pt x="275" y="70"/>
                      <a:pt x="275" y="70"/>
                      <a:pt x="275" y="70"/>
                    </a:cubicBezTo>
                    <a:lnTo>
                      <a:pt x="275" y="25"/>
                    </a:lnTo>
                    <a:close/>
                    <a:moveTo>
                      <a:pt x="14" y="400"/>
                    </a:moveTo>
                    <a:cubicBezTo>
                      <a:pt x="14" y="14"/>
                      <a:pt x="14" y="14"/>
                      <a:pt x="14" y="14"/>
                    </a:cubicBezTo>
                    <a:cubicBezTo>
                      <a:pt x="260" y="14"/>
                      <a:pt x="260" y="14"/>
                      <a:pt x="260" y="14"/>
                    </a:cubicBezTo>
                    <a:cubicBezTo>
                      <a:pt x="260" y="77"/>
                      <a:pt x="260" y="77"/>
                      <a:pt x="260" y="77"/>
                    </a:cubicBezTo>
                    <a:cubicBezTo>
                      <a:pt x="260" y="81"/>
                      <a:pt x="264" y="85"/>
                      <a:pt x="268" y="85"/>
                    </a:cubicBezTo>
                    <a:cubicBezTo>
                      <a:pt x="331" y="85"/>
                      <a:pt x="331" y="85"/>
                      <a:pt x="331" y="85"/>
                    </a:cubicBezTo>
                    <a:cubicBezTo>
                      <a:pt x="331" y="400"/>
                      <a:pt x="331" y="400"/>
                      <a:pt x="331" y="400"/>
                    </a:cubicBezTo>
                    <a:lnTo>
                      <a:pt x="14" y="4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71" tIns="34286" rIns="68571" bIns="34286"/>
              <a:lstStyle/>
              <a:p>
                <a:endParaRPr lang="en-US" altLang="zh-CN">
                  <a:latin typeface="方正仿宋简体" panose="03000509000000000000" pitchFamily="65" charset="-122"/>
                  <a:ea typeface="方正仿宋简体" panose="03000509000000000000" pitchFamily="65" charset="-122"/>
                </a:endParaRPr>
              </a:p>
            </p:txBody>
          </p:sp>
        </p:grpSp>
        <p:grpSp>
          <p:nvGrpSpPr>
            <p:cNvPr id="26633" name="稻壳儿搜索【幻雨工作室】_7"/>
            <p:cNvGrpSpPr>
              <a:grpSpLocks/>
            </p:cNvGrpSpPr>
            <p:nvPr/>
          </p:nvGrpSpPr>
          <p:grpSpPr bwMode="auto">
            <a:xfrm>
              <a:off x="6830" y="5237"/>
              <a:ext cx="1375" cy="1375"/>
              <a:chOff x="5068633" y="2251819"/>
              <a:chExt cx="554400" cy="554400"/>
            </a:xfrm>
          </p:grpSpPr>
          <p:sp>
            <p:nvSpPr>
              <p:cNvPr id="43" name="椭圆 42"/>
              <p:cNvSpPr/>
              <p:nvPr/>
            </p:nvSpPr>
            <p:spPr>
              <a:xfrm>
                <a:off x="5068888" y="2251947"/>
                <a:ext cx="554347" cy="554361"/>
              </a:xfrm>
              <a:prstGeom prst="ellipse">
                <a:avLst/>
              </a:prstGeom>
              <a:solidFill>
                <a:schemeClr val="accent3"/>
              </a:solidFill>
              <a:ln w="25400" cap="flat" cmpd="sng" algn="ctr">
                <a:noFill/>
                <a:prstDash val="solid"/>
              </a:ln>
              <a:effectLst/>
            </p:spPr>
            <p:txBody>
              <a:bodyPr anchor="ctr"/>
              <a:lstStyle/>
              <a:p>
                <a:pPr algn="ctr" defTabSz="913765" fontAlgn="auto">
                  <a:defRPr/>
                </a:pPr>
                <a:endParaRPr lang="zh-CN" altLang="en-US" sz="1900" kern="0" noProof="1">
                  <a:solidFill>
                    <a:prstClr val="white"/>
                  </a:solidFill>
                  <a:latin typeface="方正仿宋简体" panose="02010601030101010101" charset="-122"/>
                  <a:ea typeface="方正仿宋简体" panose="02010601030101010101" charset="-122"/>
                </a:endParaRPr>
              </a:p>
            </p:txBody>
          </p:sp>
          <p:sp>
            <p:nvSpPr>
              <p:cNvPr id="26635" name="Freeform 72"/>
              <p:cNvSpPr>
                <a:spLocks noEditPoints="1" noChangeArrowheads="1"/>
              </p:cNvSpPr>
              <p:nvPr/>
            </p:nvSpPr>
            <p:spPr bwMode="auto">
              <a:xfrm>
                <a:off x="5180447" y="2343925"/>
                <a:ext cx="369521" cy="370187"/>
              </a:xfrm>
              <a:custGeom>
                <a:avLst/>
                <a:gdLst>
                  <a:gd name="T0" fmla="*/ 337 w 411"/>
                  <a:gd name="T1" fmla="*/ 198 h 412"/>
                  <a:gd name="T2" fmla="*/ 284 w 411"/>
                  <a:gd name="T3" fmla="*/ 220 h 412"/>
                  <a:gd name="T4" fmla="*/ 249 w 411"/>
                  <a:gd name="T5" fmla="*/ 185 h 412"/>
                  <a:gd name="T6" fmla="*/ 283 w 411"/>
                  <a:gd name="T7" fmla="*/ 107 h 412"/>
                  <a:gd name="T8" fmla="*/ 176 w 411"/>
                  <a:gd name="T9" fmla="*/ 0 h 412"/>
                  <a:gd name="T10" fmla="*/ 68 w 411"/>
                  <a:gd name="T11" fmla="*/ 107 h 412"/>
                  <a:gd name="T12" fmla="*/ 116 w 411"/>
                  <a:gd name="T13" fmla="*/ 196 h 412"/>
                  <a:gd name="T14" fmla="*/ 96 w 411"/>
                  <a:gd name="T15" fmla="*/ 266 h 412"/>
                  <a:gd name="T16" fmla="*/ 74 w 411"/>
                  <a:gd name="T17" fmla="*/ 263 h 412"/>
                  <a:gd name="T18" fmla="*/ 0 w 411"/>
                  <a:gd name="T19" fmla="*/ 337 h 412"/>
                  <a:gd name="T20" fmla="*/ 74 w 411"/>
                  <a:gd name="T21" fmla="*/ 412 h 412"/>
                  <a:gd name="T22" fmla="*/ 149 w 411"/>
                  <a:gd name="T23" fmla="*/ 337 h 412"/>
                  <a:gd name="T24" fmla="*/ 110 w 411"/>
                  <a:gd name="T25" fmla="*/ 272 h 412"/>
                  <a:gd name="T26" fmla="*/ 130 w 411"/>
                  <a:gd name="T27" fmla="*/ 204 h 412"/>
                  <a:gd name="T28" fmla="*/ 176 w 411"/>
                  <a:gd name="T29" fmla="*/ 214 h 412"/>
                  <a:gd name="T30" fmla="*/ 238 w 411"/>
                  <a:gd name="T31" fmla="*/ 195 h 412"/>
                  <a:gd name="T32" fmla="*/ 275 w 411"/>
                  <a:gd name="T33" fmla="*/ 232 h 412"/>
                  <a:gd name="T34" fmla="*/ 262 w 411"/>
                  <a:gd name="T35" fmla="*/ 273 h 412"/>
                  <a:gd name="T36" fmla="*/ 337 w 411"/>
                  <a:gd name="T37" fmla="*/ 347 h 412"/>
                  <a:gd name="T38" fmla="*/ 411 w 411"/>
                  <a:gd name="T39" fmla="*/ 273 h 412"/>
                  <a:gd name="T40" fmla="*/ 337 w 411"/>
                  <a:gd name="T41" fmla="*/ 198 h 412"/>
                  <a:gd name="T42" fmla="*/ 134 w 411"/>
                  <a:gd name="T43" fmla="*/ 337 h 412"/>
                  <a:gd name="T44" fmla="*/ 74 w 411"/>
                  <a:gd name="T45" fmla="*/ 397 h 412"/>
                  <a:gd name="T46" fmla="*/ 14 w 411"/>
                  <a:gd name="T47" fmla="*/ 337 h 412"/>
                  <a:gd name="T48" fmla="*/ 74 w 411"/>
                  <a:gd name="T49" fmla="*/ 278 h 412"/>
                  <a:gd name="T50" fmla="*/ 134 w 411"/>
                  <a:gd name="T51" fmla="*/ 337 h 412"/>
                  <a:gd name="T52" fmla="*/ 83 w 411"/>
                  <a:gd name="T53" fmla="*/ 107 h 412"/>
                  <a:gd name="T54" fmla="*/ 176 w 411"/>
                  <a:gd name="T55" fmla="*/ 14 h 412"/>
                  <a:gd name="T56" fmla="*/ 268 w 411"/>
                  <a:gd name="T57" fmla="*/ 107 h 412"/>
                  <a:gd name="T58" fmla="*/ 176 w 411"/>
                  <a:gd name="T59" fmla="*/ 200 h 412"/>
                  <a:gd name="T60" fmla="*/ 83 w 411"/>
                  <a:gd name="T61" fmla="*/ 107 h 412"/>
                  <a:gd name="T62" fmla="*/ 337 w 411"/>
                  <a:gd name="T63" fmla="*/ 332 h 412"/>
                  <a:gd name="T64" fmla="*/ 277 w 411"/>
                  <a:gd name="T65" fmla="*/ 273 h 412"/>
                  <a:gd name="T66" fmla="*/ 337 w 411"/>
                  <a:gd name="T67" fmla="*/ 213 h 412"/>
                  <a:gd name="T68" fmla="*/ 397 w 411"/>
                  <a:gd name="T69" fmla="*/ 273 h 412"/>
                  <a:gd name="T70" fmla="*/ 337 w 411"/>
                  <a:gd name="T71" fmla="*/ 33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71" tIns="34286" rIns="68571" bIns="34286"/>
              <a:lstStyle/>
              <a:p>
                <a:endParaRPr lang="en-US" altLang="zh-CN">
                  <a:latin typeface="方正仿宋简体" panose="03000509000000000000" pitchFamily="65" charset="-122"/>
                  <a:ea typeface="方正仿宋简体" panose="03000509000000000000" pitchFamily="65" charset="-122"/>
                </a:endParaRPr>
              </a:p>
            </p:txBody>
          </p:sp>
        </p:grpSp>
        <p:grpSp>
          <p:nvGrpSpPr>
            <p:cNvPr id="26636" name="稻壳儿搜索【幻雨工作室】_8"/>
            <p:cNvGrpSpPr>
              <a:grpSpLocks/>
            </p:cNvGrpSpPr>
            <p:nvPr/>
          </p:nvGrpSpPr>
          <p:grpSpPr bwMode="auto">
            <a:xfrm>
              <a:off x="6831" y="7633"/>
              <a:ext cx="1375" cy="1375"/>
              <a:chOff x="5069244" y="3295756"/>
              <a:chExt cx="554400" cy="554400"/>
            </a:xfrm>
          </p:grpSpPr>
          <p:sp>
            <p:nvSpPr>
              <p:cNvPr id="46" name="椭圆 45"/>
              <p:cNvSpPr/>
              <p:nvPr/>
            </p:nvSpPr>
            <p:spPr>
              <a:xfrm>
                <a:off x="5069095" y="3295413"/>
                <a:ext cx="554347" cy="554361"/>
              </a:xfrm>
              <a:prstGeom prst="ellipse">
                <a:avLst/>
              </a:prstGeom>
              <a:solidFill>
                <a:schemeClr val="accent4"/>
              </a:solidFill>
              <a:ln w="25400" cap="flat" cmpd="sng" algn="ctr">
                <a:noFill/>
                <a:prstDash val="solid"/>
              </a:ln>
              <a:effectLst/>
            </p:spPr>
            <p:txBody>
              <a:bodyPr anchor="ctr"/>
              <a:lstStyle/>
              <a:p>
                <a:pPr algn="ctr" defTabSz="913765" fontAlgn="auto">
                  <a:defRPr/>
                </a:pPr>
                <a:endParaRPr lang="zh-CN" altLang="en-US" sz="1900" kern="0" noProof="1">
                  <a:solidFill>
                    <a:prstClr val="white"/>
                  </a:solidFill>
                  <a:latin typeface="方正仿宋简体" panose="02010601030101010101" charset="-122"/>
                  <a:ea typeface="方正仿宋简体" panose="02010601030101010101" charset="-122"/>
                </a:endParaRPr>
              </a:p>
            </p:txBody>
          </p:sp>
          <p:sp>
            <p:nvSpPr>
              <p:cNvPr id="26638" name="Freeform 13"/>
              <p:cNvSpPr>
                <a:spLocks noEditPoints="1" noChangeArrowheads="1"/>
              </p:cNvSpPr>
              <p:nvPr/>
            </p:nvSpPr>
            <p:spPr bwMode="auto">
              <a:xfrm>
                <a:off x="5230120" y="3374754"/>
                <a:ext cx="217568" cy="401036"/>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71" tIns="34286" rIns="68571" bIns="34286"/>
              <a:lstStyle/>
              <a:p>
                <a:endParaRPr lang="en-US" altLang="zh-CN">
                  <a:latin typeface="方正仿宋简体" panose="03000509000000000000" pitchFamily="65" charset="-122"/>
                  <a:ea typeface="方正仿宋简体" panose="03000509000000000000" pitchFamily="65" charset="-122"/>
                </a:endParaRPr>
              </a:p>
            </p:txBody>
          </p:sp>
        </p:grpSp>
        <p:grpSp>
          <p:nvGrpSpPr>
            <p:cNvPr id="26639" name="稻壳儿搜索【幻雨工作室】_9"/>
            <p:cNvGrpSpPr>
              <a:grpSpLocks/>
            </p:cNvGrpSpPr>
            <p:nvPr/>
          </p:nvGrpSpPr>
          <p:grpSpPr bwMode="auto">
            <a:xfrm>
              <a:off x="3020" y="2585"/>
              <a:ext cx="2938" cy="7203"/>
              <a:chOff x="10256838" y="1484313"/>
              <a:chExt cx="1163638" cy="2852737"/>
            </a:xfrm>
          </p:grpSpPr>
          <p:sp>
            <p:nvSpPr>
              <p:cNvPr id="26640" name="Freeform 33"/>
              <p:cNvSpPr>
                <a:spLocks noChangeArrowheads="1"/>
              </p:cNvSpPr>
              <p:nvPr/>
            </p:nvSpPr>
            <p:spPr bwMode="auto">
              <a:xfrm>
                <a:off x="10591801" y="1736725"/>
                <a:ext cx="188913" cy="273050"/>
              </a:xfrm>
              <a:custGeom>
                <a:avLst/>
                <a:gdLst>
                  <a:gd name="T0" fmla="*/ 0 w 132"/>
                  <a:gd name="T1" fmla="*/ 83 h 190"/>
                  <a:gd name="T2" fmla="*/ 5 w 132"/>
                  <a:gd name="T3" fmla="*/ 7 h 190"/>
                  <a:gd name="T4" fmla="*/ 90 w 132"/>
                  <a:gd name="T5" fmla="*/ 44 h 190"/>
                  <a:gd name="T6" fmla="*/ 124 w 132"/>
                  <a:gd name="T7" fmla="*/ 131 h 190"/>
                  <a:gd name="T8" fmla="*/ 62 w 132"/>
                  <a:gd name="T9" fmla="*/ 190 h 190"/>
                  <a:gd name="T10" fmla="*/ 0 w 132"/>
                  <a:gd name="T11" fmla="*/ 83 h 190"/>
                </a:gdLst>
                <a:ahLst/>
                <a:cxnLst>
                  <a:cxn ang="0">
                    <a:pos x="T0" y="T1"/>
                  </a:cxn>
                  <a:cxn ang="0">
                    <a:pos x="T2" y="T3"/>
                  </a:cxn>
                  <a:cxn ang="0">
                    <a:pos x="T4" y="T5"/>
                  </a:cxn>
                  <a:cxn ang="0">
                    <a:pos x="T6" y="T7"/>
                  </a:cxn>
                  <a:cxn ang="0">
                    <a:pos x="T8" y="T9"/>
                  </a:cxn>
                  <a:cxn ang="0">
                    <a:pos x="T10" y="T11"/>
                  </a:cxn>
                </a:cxnLst>
                <a:rect l="0" t="0" r="r" b="b"/>
                <a:pathLst>
                  <a:path w="132" h="190">
                    <a:moveTo>
                      <a:pt x="0" y="83"/>
                    </a:moveTo>
                    <a:cubicBezTo>
                      <a:pt x="0" y="83"/>
                      <a:pt x="5" y="15"/>
                      <a:pt x="5" y="7"/>
                    </a:cubicBezTo>
                    <a:cubicBezTo>
                      <a:pt x="5" y="0"/>
                      <a:pt x="90" y="44"/>
                      <a:pt x="90" y="44"/>
                    </a:cubicBezTo>
                    <a:cubicBezTo>
                      <a:pt x="90" y="44"/>
                      <a:pt x="116" y="103"/>
                      <a:pt x="124" y="131"/>
                    </a:cubicBezTo>
                    <a:cubicBezTo>
                      <a:pt x="132" y="159"/>
                      <a:pt x="62" y="190"/>
                      <a:pt x="62" y="190"/>
                    </a:cubicBezTo>
                    <a:lnTo>
                      <a:pt x="0" y="83"/>
                    </a:lnTo>
                    <a:close/>
                  </a:path>
                </a:pathLst>
              </a:custGeom>
              <a:solidFill>
                <a:srgbClr val="C68C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1" name="Freeform 34"/>
              <p:cNvSpPr>
                <a:spLocks noChangeArrowheads="1"/>
              </p:cNvSpPr>
              <p:nvPr/>
            </p:nvSpPr>
            <p:spPr bwMode="auto">
              <a:xfrm>
                <a:off x="10456863" y="4075113"/>
                <a:ext cx="282575" cy="261937"/>
              </a:xfrm>
              <a:custGeom>
                <a:avLst/>
                <a:gdLst>
                  <a:gd name="T0" fmla="*/ 27 w 196"/>
                  <a:gd name="T1" fmla="*/ 16 h 182"/>
                  <a:gd name="T2" fmla="*/ 16 w 196"/>
                  <a:gd name="T3" fmla="*/ 102 h 182"/>
                  <a:gd name="T4" fmla="*/ 11 w 196"/>
                  <a:gd name="T5" fmla="*/ 126 h 182"/>
                  <a:gd name="T6" fmla="*/ 38 w 196"/>
                  <a:gd name="T7" fmla="*/ 126 h 182"/>
                  <a:gd name="T8" fmla="*/ 129 w 196"/>
                  <a:gd name="T9" fmla="*/ 174 h 182"/>
                  <a:gd name="T10" fmla="*/ 196 w 196"/>
                  <a:gd name="T11" fmla="*/ 153 h 182"/>
                  <a:gd name="T12" fmla="*/ 161 w 196"/>
                  <a:gd name="T13" fmla="*/ 96 h 182"/>
                  <a:gd name="T14" fmla="*/ 121 w 196"/>
                  <a:gd name="T15" fmla="*/ 16 h 182"/>
                  <a:gd name="T16" fmla="*/ 27 w 196"/>
                  <a:gd name="T17" fmla="*/ 1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182">
                    <a:moveTo>
                      <a:pt x="27" y="16"/>
                    </a:moveTo>
                    <a:cubicBezTo>
                      <a:pt x="27" y="16"/>
                      <a:pt x="0" y="81"/>
                      <a:pt x="16" y="102"/>
                    </a:cubicBezTo>
                    <a:lnTo>
                      <a:pt x="11" y="126"/>
                    </a:lnTo>
                    <a:lnTo>
                      <a:pt x="38" y="126"/>
                    </a:lnTo>
                    <a:cubicBezTo>
                      <a:pt x="38" y="126"/>
                      <a:pt x="46" y="182"/>
                      <a:pt x="129" y="174"/>
                    </a:cubicBezTo>
                    <a:lnTo>
                      <a:pt x="196" y="153"/>
                    </a:lnTo>
                    <a:cubicBezTo>
                      <a:pt x="196" y="153"/>
                      <a:pt x="166" y="103"/>
                      <a:pt x="161" y="96"/>
                    </a:cubicBezTo>
                    <a:cubicBezTo>
                      <a:pt x="156" y="89"/>
                      <a:pt x="124" y="33"/>
                      <a:pt x="121" y="16"/>
                    </a:cubicBezTo>
                    <a:cubicBezTo>
                      <a:pt x="118" y="0"/>
                      <a:pt x="27" y="16"/>
                      <a:pt x="27" y="1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2" name="Freeform 35"/>
              <p:cNvSpPr>
                <a:spLocks noChangeArrowheads="1"/>
              </p:cNvSpPr>
              <p:nvPr/>
            </p:nvSpPr>
            <p:spPr bwMode="auto">
              <a:xfrm>
                <a:off x="11185526" y="2214563"/>
                <a:ext cx="234950" cy="152400"/>
              </a:xfrm>
              <a:custGeom>
                <a:avLst/>
                <a:gdLst>
                  <a:gd name="T0" fmla="*/ 29 w 163"/>
                  <a:gd name="T1" fmla="*/ 101 h 106"/>
                  <a:gd name="T2" fmla="*/ 91 w 163"/>
                  <a:gd name="T3" fmla="*/ 101 h 106"/>
                  <a:gd name="T4" fmla="*/ 163 w 163"/>
                  <a:gd name="T5" fmla="*/ 61 h 106"/>
                  <a:gd name="T6" fmla="*/ 163 w 163"/>
                  <a:gd name="T7" fmla="*/ 40 h 106"/>
                  <a:gd name="T8" fmla="*/ 120 w 163"/>
                  <a:gd name="T9" fmla="*/ 40 h 106"/>
                  <a:gd name="T10" fmla="*/ 62 w 163"/>
                  <a:gd name="T11" fmla="*/ 48 h 106"/>
                  <a:gd name="T12" fmla="*/ 48 w 163"/>
                  <a:gd name="T13" fmla="*/ 35 h 106"/>
                  <a:gd name="T14" fmla="*/ 56 w 163"/>
                  <a:gd name="T15" fmla="*/ 7 h 106"/>
                  <a:gd name="T16" fmla="*/ 29 w 163"/>
                  <a:gd name="T17" fmla="*/ 42 h 106"/>
                  <a:gd name="T18" fmla="*/ 0 w 163"/>
                  <a:gd name="T19" fmla="*/ 69 h 106"/>
                  <a:gd name="T20" fmla="*/ 29 w 163"/>
                  <a:gd name="T21" fmla="*/ 10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06">
                    <a:moveTo>
                      <a:pt x="29" y="101"/>
                    </a:moveTo>
                    <a:cubicBezTo>
                      <a:pt x="29" y="101"/>
                      <a:pt x="80" y="106"/>
                      <a:pt x="91" y="101"/>
                    </a:cubicBezTo>
                    <a:cubicBezTo>
                      <a:pt x="102" y="96"/>
                      <a:pt x="163" y="61"/>
                      <a:pt x="163" y="61"/>
                    </a:cubicBezTo>
                    <a:lnTo>
                      <a:pt x="163" y="40"/>
                    </a:lnTo>
                    <a:cubicBezTo>
                      <a:pt x="163" y="40"/>
                      <a:pt x="131" y="29"/>
                      <a:pt x="120" y="40"/>
                    </a:cubicBezTo>
                    <a:cubicBezTo>
                      <a:pt x="120" y="40"/>
                      <a:pt x="72" y="48"/>
                      <a:pt x="62" y="48"/>
                    </a:cubicBezTo>
                    <a:lnTo>
                      <a:pt x="48" y="35"/>
                    </a:lnTo>
                    <a:cubicBezTo>
                      <a:pt x="48" y="35"/>
                      <a:pt x="64" y="16"/>
                      <a:pt x="56" y="7"/>
                    </a:cubicBezTo>
                    <a:cubicBezTo>
                      <a:pt x="48" y="0"/>
                      <a:pt x="29" y="42"/>
                      <a:pt x="29" y="42"/>
                    </a:cubicBezTo>
                    <a:lnTo>
                      <a:pt x="0" y="69"/>
                    </a:lnTo>
                    <a:lnTo>
                      <a:pt x="29" y="101"/>
                    </a:lnTo>
                    <a:close/>
                  </a:path>
                </a:pathLst>
              </a:custGeom>
              <a:solidFill>
                <a:srgbClr val="EAAD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3" name="Freeform 36"/>
              <p:cNvSpPr>
                <a:spLocks noChangeArrowheads="1"/>
              </p:cNvSpPr>
              <p:nvPr/>
            </p:nvSpPr>
            <p:spPr bwMode="auto">
              <a:xfrm>
                <a:off x="10599738" y="4027488"/>
                <a:ext cx="347663" cy="182562"/>
              </a:xfrm>
              <a:custGeom>
                <a:avLst/>
                <a:gdLst>
                  <a:gd name="T0" fmla="*/ 22 w 241"/>
                  <a:gd name="T1" fmla="*/ 99 h 127"/>
                  <a:gd name="T2" fmla="*/ 118 w 241"/>
                  <a:gd name="T3" fmla="*/ 126 h 127"/>
                  <a:gd name="T4" fmla="*/ 228 w 241"/>
                  <a:gd name="T5" fmla="*/ 126 h 127"/>
                  <a:gd name="T6" fmla="*/ 201 w 241"/>
                  <a:gd name="T7" fmla="*/ 99 h 127"/>
                  <a:gd name="T8" fmla="*/ 126 w 241"/>
                  <a:gd name="T9" fmla="*/ 72 h 127"/>
                  <a:gd name="T10" fmla="*/ 57 w 241"/>
                  <a:gd name="T11" fmla="*/ 0 h 127"/>
                  <a:gd name="T12" fmla="*/ 5 w 241"/>
                  <a:gd name="T13" fmla="*/ 10 h 127"/>
                  <a:gd name="T14" fmla="*/ 22 w 241"/>
                  <a:gd name="T15" fmla="*/ 99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27">
                    <a:moveTo>
                      <a:pt x="22" y="99"/>
                    </a:moveTo>
                    <a:cubicBezTo>
                      <a:pt x="22" y="99"/>
                      <a:pt x="75" y="127"/>
                      <a:pt x="118" y="126"/>
                    </a:cubicBezTo>
                    <a:lnTo>
                      <a:pt x="228" y="126"/>
                    </a:lnTo>
                    <a:cubicBezTo>
                      <a:pt x="228" y="126"/>
                      <a:pt x="241" y="99"/>
                      <a:pt x="201" y="99"/>
                    </a:cubicBezTo>
                    <a:cubicBezTo>
                      <a:pt x="201" y="99"/>
                      <a:pt x="168" y="99"/>
                      <a:pt x="126" y="72"/>
                    </a:cubicBezTo>
                    <a:cubicBezTo>
                      <a:pt x="83" y="45"/>
                      <a:pt x="57" y="0"/>
                      <a:pt x="57" y="0"/>
                    </a:cubicBezTo>
                    <a:lnTo>
                      <a:pt x="5" y="10"/>
                    </a:lnTo>
                    <a:cubicBezTo>
                      <a:pt x="5" y="10"/>
                      <a:pt x="0" y="69"/>
                      <a:pt x="22" y="9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4" name="Freeform 37"/>
              <p:cNvSpPr>
                <a:spLocks noChangeArrowheads="1"/>
              </p:cNvSpPr>
              <p:nvPr/>
            </p:nvSpPr>
            <p:spPr bwMode="auto">
              <a:xfrm>
                <a:off x="10563226" y="2703513"/>
                <a:ext cx="322263" cy="1371600"/>
              </a:xfrm>
              <a:custGeom>
                <a:avLst/>
                <a:gdLst>
                  <a:gd name="T0" fmla="*/ 20 w 224"/>
                  <a:gd name="T1" fmla="*/ 954 h 954"/>
                  <a:gd name="T2" fmla="*/ 91 w 224"/>
                  <a:gd name="T3" fmla="*/ 933 h 954"/>
                  <a:gd name="T4" fmla="*/ 91 w 224"/>
                  <a:gd name="T5" fmla="*/ 901 h 954"/>
                  <a:gd name="T6" fmla="*/ 75 w 224"/>
                  <a:gd name="T7" fmla="*/ 873 h 954"/>
                  <a:gd name="T8" fmla="*/ 84 w 224"/>
                  <a:gd name="T9" fmla="*/ 842 h 954"/>
                  <a:gd name="T10" fmla="*/ 70 w 224"/>
                  <a:gd name="T11" fmla="*/ 816 h 954"/>
                  <a:gd name="T12" fmla="*/ 94 w 224"/>
                  <a:gd name="T13" fmla="*/ 796 h 954"/>
                  <a:gd name="T14" fmla="*/ 81 w 224"/>
                  <a:gd name="T15" fmla="*/ 750 h 954"/>
                  <a:gd name="T16" fmla="*/ 94 w 224"/>
                  <a:gd name="T17" fmla="*/ 668 h 954"/>
                  <a:gd name="T18" fmla="*/ 103 w 224"/>
                  <a:gd name="T19" fmla="*/ 613 h 954"/>
                  <a:gd name="T20" fmla="*/ 101 w 224"/>
                  <a:gd name="T21" fmla="*/ 605 h 954"/>
                  <a:gd name="T22" fmla="*/ 132 w 224"/>
                  <a:gd name="T23" fmla="*/ 580 h 954"/>
                  <a:gd name="T24" fmla="*/ 123 w 224"/>
                  <a:gd name="T25" fmla="*/ 545 h 954"/>
                  <a:gd name="T26" fmla="*/ 143 w 224"/>
                  <a:gd name="T27" fmla="*/ 503 h 954"/>
                  <a:gd name="T28" fmla="*/ 213 w 224"/>
                  <a:gd name="T29" fmla="*/ 156 h 954"/>
                  <a:gd name="T30" fmla="*/ 214 w 224"/>
                  <a:gd name="T31" fmla="*/ 0 h 954"/>
                  <a:gd name="T32" fmla="*/ 143 w 224"/>
                  <a:gd name="T33" fmla="*/ 18 h 954"/>
                  <a:gd name="T34" fmla="*/ 101 w 224"/>
                  <a:gd name="T35" fmla="*/ 66 h 954"/>
                  <a:gd name="T36" fmla="*/ 31 w 224"/>
                  <a:gd name="T37" fmla="*/ 279 h 954"/>
                  <a:gd name="T38" fmla="*/ 40 w 224"/>
                  <a:gd name="T39" fmla="*/ 477 h 954"/>
                  <a:gd name="T40" fmla="*/ 7 w 224"/>
                  <a:gd name="T41" fmla="*/ 640 h 954"/>
                  <a:gd name="T42" fmla="*/ 7 w 224"/>
                  <a:gd name="T43" fmla="*/ 879 h 954"/>
                  <a:gd name="T44" fmla="*/ 20 w 224"/>
                  <a:gd name="T45" fmla="*/ 954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4" h="954">
                    <a:moveTo>
                      <a:pt x="20" y="954"/>
                    </a:moveTo>
                    <a:lnTo>
                      <a:pt x="91" y="933"/>
                    </a:lnTo>
                    <a:cubicBezTo>
                      <a:pt x="91" y="933"/>
                      <a:pt x="97" y="908"/>
                      <a:pt x="91" y="901"/>
                    </a:cubicBezTo>
                    <a:cubicBezTo>
                      <a:pt x="86" y="895"/>
                      <a:pt x="75" y="873"/>
                      <a:pt x="75" y="873"/>
                    </a:cubicBezTo>
                    <a:cubicBezTo>
                      <a:pt x="75" y="873"/>
                      <a:pt x="90" y="855"/>
                      <a:pt x="84" y="842"/>
                    </a:cubicBezTo>
                    <a:cubicBezTo>
                      <a:pt x="77" y="829"/>
                      <a:pt x="70" y="816"/>
                      <a:pt x="70" y="816"/>
                    </a:cubicBezTo>
                    <a:lnTo>
                      <a:pt x="94" y="796"/>
                    </a:lnTo>
                    <a:cubicBezTo>
                      <a:pt x="94" y="796"/>
                      <a:pt x="79" y="761"/>
                      <a:pt x="81" y="750"/>
                    </a:cubicBezTo>
                    <a:cubicBezTo>
                      <a:pt x="84" y="739"/>
                      <a:pt x="94" y="668"/>
                      <a:pt x="94" y="668"/>
                    </a:cubicBezTo>
                    <a:cubicBezTo>
                      <a:pt x="94" y="668"/>
                      <a:pt x="106" y="622"/>
                      <a:pt x="103" y="613"/>
                    </a:cubicBezTo>
                    <a:lnTo>
                      <a:pt x="101" y="605"/>
                    </a:lnTo>
                    <a:lnTo>
                      <a:pt x="132" y="580"/>
                    </a:lnTo>
                    <a:lnTo>
                      <a:pt x="123" y="545"/>
                    </a:lnTo>
                    <a:lnTo>
                      <a:pt x="143" y="503"/>
                    </a:lnTo>
                    <a:cubicBezTo>
                      <a:pt x="143" y="503"/>
                      <a:pt x="224" y="174"/>
                      <a:pt x="213" y="156"/>
                    </a:cubicBezTo>
                    <a:cubicBezTo>
                      <a:pt x="202" y="139"/>
                      <a:pt x="214" y="0"/>
                      <a:pt x="214" y="0"/>
                    </a:cubicBezTo>
                    <a:lnTo>
                      <a:pt x="143" y="18"/>
                    </a:lnTo>
                    <a:cubicBezTo>
                      <a:pt x="143" y="18"/>
                      <a:pt x="103" y="53"/>
                      <a:pt x="101" y="66"/>
                    </a:cubicBezTo>
                    <a:cubicBezTo>
                      <a:pt x="99" y="79"/>
                      <a:pt x="31" y="279"/>
                      <a:pt x="31" y="279"/>
                    </a:cubicBezTo>
                    <a:lnTo>
                      <a:pt x="40" y="477"/>
                    </a:lnTo>
                    <a:lnTo>
                      <a:pt x="7" y="640"/>
                    </a:lnTo>
                    <a:cubicBezTo>
                      <a:pt x="7" y="640"/>
                      <a:pt x="13" y="873"/>
                      <a:pt x="7" y="879"/>
                    </a:cubicBezTo>
                    <a:cubicBezTo>
                      <a:pt x="0" y="886"/>
                      <a:pt x="20" y="954"/>
                      <a:pt x="20" y="95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5" name="Freeform 38"/>
              <p:cNvSpPr>
                <a:spLocks noChangeArrowheads="1"/>
              </p:cNvSpPr>
              <p:nvPr/>
            </p:nvSpPr>
            <p:spPr bwMode="auto">
              <a:xfrm>
                <a:off x="10563226" y="2703513"/>
                <a:ext cx="307975" cy="1371600"/>
              </a:xfrm>
              <a:custGeom>
                <a:avLst/>
                <a:gdLst>
                  <a:gd name="T0" fmla="*/ 214 w 214"/>
                  <a:gd name="T1" fmla="*/ 0 h 954"/>
                  <a:gd name="T2" fmla="*/ 143 w 214"/>
                  <a:gd name="T3" fmla="*/ 18 h 954"/>
                  <a:gd name="T4" fmla="*/ 101 w 214"/>
                  <a:gd name="T5" fmla="*/ 66 h 954"/>
                  <a:gd name="T6" fmla="*/ 31 w 214"/>
                  <a:gd name="T7" fmla="*/ 279 h 954"/>
                  <a:gd name="T8" fmla="*/ 40 w 214"/>
                  <a:gd name="T9" fmla="*/ 477 h 954"/>
                  <a:gd name="T10" fmla="*/ 7 w 214"/>
                  <a:gd name="T11" fmla="*/ 640 h 954"/>
                  <a:gd name="T12" fmla="*/ 7 w 214"/>
                  <a:gd name="T13" fmla="*/ 879 h 954"/>
                  <a:gd name="T14" fmla="*/ 20 w 214"/>
                  <a:gd name="T15" fmla="*/ 954 h 954"/>
                  <a:gd name="T16" fmla="*/ 91 w 214"/>
                  <a:gd name="T17" fmla="*/ 933 h 954"/>
                  <a:gd name="T18" fmla="*/ 93 w 214"/>
                  <a:gd name="T19" fmla="*/ 919 h 954"/>
                  <a:gd name="T20" fmla="*/ 62 w 214"/>
                  <a:gd name="T21" fmla="*/ 887 h 954"/>
                  <a:gd name="T22" fmla="*/ 76 w 214"/>
                  <a:gd name="T23" fmla="*/ 875 h 954"/>
                  <a:gd name="T24" fmla="*/ 75 w 214"/>
                  <a:gd name="T25" fmla="*/ 873 h 954"/>
                  <a:gd name="T26" fmla="*/ 85 w 214"/>
                  <a:gd name="T27" fmla="*/ 854 h 954"/>
                  <a:gd name="T28" fmla="*/ 55 w 214"/>
                  <a:gd name="T29" fmla="*/ 810 h 954"/>
                  <a:gd name="T30" fmla="*/ 73 w 214"/>
                  <a:gd name="T31" fmla="*/ 814 h 954"/>
                  <a:gd name="T32" fmla="*/ 94 w 214"/>
                  <a:gd name="T33" fmla="*/ 796 h 954"/>
                  <a:gd name="T34" fmla="*/ 93 w 214"/>
                  <a:gd name="T35" fmla="*/ 794 h 954"/>
                  <a:gd name="T36" fmla="*/ 55 w 214"/>
                  <a:gd name="T37" fmla="*/ 773 h 954"/>
                  <a:gd name="T38" fmla="*/ 40 w 214"/>
                  <a:gd name="T39" fmla="*/ 716 h 954"/>
                  <a:gd name="T40" fmla="*/ 82 w 214"/>
                  <a:gd name="T41" fmla="*/ 757 h 954"/>
                  <a:gd name="T42" fmla="*/ 66 w 214"/>
                  <a:gd name="T43" fmla="*/ 675 h 954"/>
                  <a:gd name="T44" fmla="*/ 87 w 214"/>
                  <a:gd name="T45" fmla="*/ 714 h 954"/>
                  <a:gd name="T46" fmla="*/ 93 w 214"/>
                  <a:gd name="T47" fmla="*/ 671 h 954"/>
                  <a:gd name="T48" fmla="*/ 66 w 214"/>
                  <a:gd name="T49" fmla="*/ 608 h 954"/>
                  <a:gd name="T50" fmla="*/ 78 w 214"/>
                  <a:gd name="T51" fmla="*/ 558 h 954"/>
                  <a:gd name="T52" fmla="*/ 106 w 214"/>
                  <a:gd name="T53" fmla="*/ 600 h 954"/>
                  <a:gd name="T54" fmla="*/ 132 w 214"/>
                  <a:gd name="T55" fmla="*/ 580 h 954"/>
                  <a:gd name="T56" fmla="*/ 78 w 214"/>
                  <a:gd name="T57" fmla="*/ 519 h 954"/>
                  <a:gd name="T58" fmla="*/ 93 w 214"/>
                  <a:gd name="T59" fmla="*/ 491 h 954"/>
                  <a:gd name="T60" fmla="*/ 140 w 214"/>
                  <a:gd name="T61" fmla="*/ 510 h 954"/>
                  <a:gd name="T62" fmla="*/ 143 w 214"/>
                  <a:gd name="T63" fmla="*/ 504 h 954"/>
                  <a:gd name="T64" fmla="*/ 94 w 214"/>
                  <a:gd name="T65" fmla="*/ 448 h 954"/>
                  <a:gd name="T66" fmla="*/ 143 w 214"/>
                  <a:gd name="T67" fmla="*/ 295 h 954"/>
                  <a:gd name="T68" fmla="*/ 212 w 214"/>
                  <a:gd name="T69" fmla="*/ 153 h 954"/>
                  <a:gd name="T70" fmla="*/ 214 w 214"/>
                  <a:gd name="T71"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4" h="954">
                    <a:moveTo>
                      <a:pt x="214" y="0"/>
                    </a:moveTo>
                    <a:lnTo>
                      <a:pt x="143" y="18"/>
                    </a:lnTo>
                    <a:cubicBezTo>
                      <a:pt x="143" y="18"/>
                      <a:pt x="103" y="53"/>
                      <a:pt x="101" y="66"/>
                    </a:cubicBezTo>
                    <a:cubicBezTo>
                      <a:pt x="99" y="79"/>
                      <a:pt x="31" y="279"/>
                      <a:pt x="31" y="279"/>
                    </a:cubicBezTo>
                    <a:lnTo>
                      <a:pt x="40" y="477"/>
                    </a:lnTo>
                    <a:lnTo>
                      <a:pt x="7" y="640"/>
                    </a:lnTo>
                    <a:cubicBezTo>
                      <a:pt x="7" y="640"/>
                      <a:pt x="13" y="873"/>
                      <a:pt x="7" y="879"/>
                    </a:cubicBezTo>
                    <a:cubicBezTo>
                      <a:pt x="0" y="886"/>
                      <a:pt x="20" y="954"/>
                      <a:pt x="20" y="954"/>
                    </a:cubicBezTo>
                    <a:lnTo>
                      <a:pt x="91" y="933"/>
                    </a:lnTo>
                    <a:cubicBezTo>
                      <a:pt x="91" y="933"/>
                      <a:pt x="93" y="926"/>
                      <a:pt x="93" y="919"/>
                    </a:cubicBezTo>
                    <a:cubicBezTo>
                      <a:pt x="72" y="906"/>
                      <a:pt x="54" y="893"/>
                      <a:pt x="62" y="887"/>
                    </a:cubicBezTo>
                    <a:cubicBezTo>
                      <a:pt x="66" y="884"/>
                      <a:pt x="71" y="880"/>
                      <a:pt x="76" y="875"/>
                    </a:cubicBezTo>
                    <a:cubicBezTo>
                      <a:pt x="75" y="874"/>
                      <a:pt x="75" y="873"/>
                      <a:pt x="75" y="873"/>
                    </a:cubicBezTo>
                    <a:cubicBezTo>
                      <a:pt x="75" y="873"/>
                      <a:pt x="83" y="864"/>
                      <a:pt x="85" y="854"/>
                    </a:cubicBezTo>
                    <a:cubicBezTo>
                      <a:pt x="29" y="866"/>
                      <a:pt x="55" y="810"/>
                      <a:pt x="55" y="810"/>
                    </a:cubicBezTo>
                    <a:cubicBezTo>
                      <a:pt x="58" y="811"/>
                      <a:pt x="65" y="813"/>
                      <a:pt x="73" y="814"/>
                    </a:cubicBezTo>
                    <a:lnTo>
                      <a:pt x="94" y="796"/>
                    </a:lnTo>
                    <a:cubicBezTo>
                      <a:pt x="94" y="796"/>
                      <a:pt x="93" y="795"/>
                      <a:pt x="93" y="794"/>
                    </a:cubicBezTo>
                    <a:cubicBezTo>
                      <a:pt x="78" y="788"/>
                      <a:pt x="62" y="781"/>
                      <a:pt x="55" y="773"/>
                    </a:cubicBezTo>
                    <a:cubicBezTo>
                      <a:pt x="39" y="757"/>
                      <a:pt x="40" y="716"/>
                      <a:pt x="40" y="716"/>
                    </a:cubicBezTo>
                    <a:cubicBezTo>
                      <a:pt x="49" y="739"/>
                      <a:pt x="82" y="757"/>
                      <a:pt x="82" y="757"/>
                    </a:cubicBezTo>
                    <a:lnTo>
                      <a:pt x="66" y="675"/>
                    </a:lnTo>
                    <a:lnTo>
                      <a:pt x="87" y="714"/>
                    </a:lnTo>
                    <a:cubicBezTo>
                      <a:pt x="90" y="696"/>
                      <a:pt x="92" y="677"/>
                      <a:pt x="93" y="671"/>
                    </a:cubicBezTo>
                    <a:cubicBezTo>
                      <a:pt x="81" y="645"/>
                      <a:pt x="69" y="618"/>
                      <a:pt x="66" y="608"/>
                    </a:cubicBezTo>
                    <a:cubicBezTo>
                      <a:pt x="62" y="588"/>
                      <a:pt x="78" y="558"/>
                      <a:pt x="78" y="558"/>
                    </a:cubicBezTo>
                    <a:cubicBezTo>
                      <a:pt x="85" y="576"/>
                      <a:pt x="96" y="590"/>
                      <a:pt x="106" y="600"/>
                    </a:cubicBezTo>
                    <a:lnTo>
                      <a:pt x="132" y="580"/>
                    </a:lnTo>
                    <a:lnTo>
                      <a:pt x="78" y="519"/>
                    </a:lnTo>
                    <a:lnTo>
                      <a:pt x="93" y="491"/>
                    </a:lnTo>
                    <a:cubicBezTo>
                      <a:pt x="102" y="488"/>
                      <a:pt x="125" y="500"/>
                      <a:pt x="140" y="510"/>
                    </a:cubicBezTo>
                    <a:lnTo>
                      <a:pt x="143" y="504"/>
                    </a:lnTo>
                    <a:lnTo>
                      <a:pt x="94" y="448"/>
                    </a:lnTo>
                    <a:cubicBezTo>
                      <a:pt x="85" y="416"/>
                      <a:pt x="133" y="318"/>
                      <a:pt x="143" y="295"/>
                    </a:cubicBezTo>
                    <a:cubicBezTo>
                      <a:pt x="149" y="282"/>
                      <a:pt x="183" y="213"/>
                      <a:pt x="212" y="153"/>
                    </a:cubicBezTo>
                    <a:cubicBezTo>
                      <a:pt x="203" y="125"/>
                      <a:pt x="214" y="0"/>
                      <a:pt x="214"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6" name="Freeform 39"/>
              <p:cNvSpPr>
                <a:spLocks noChangeArrowheads="1"/>
              </p:cNvSpPr>
              <p:nvPr/>
            </p:nvSpPr>
            <p:spPr bwMode="auto">
              <a:xfrm>
                <a:off x="10394951" y="2676525"/>
                <a:ext cx="438150" cy="1462087"/>
              </a:xfrm>
              <a:custGeom>
                <a:avLst/>
                <a:gdLst>
                  <a:gd name="T0" fmla="*/ 35 w 304"/>
                  <a:gd name="T1" fmla="*/ 865 h 1016"/>
                  <a:gd name="T2" fmla="*/ 61 w 304"/>
                  <a:gd name="T3" fmla="*/ 1016 h 1016"/>
                  <a:gd name="T4" fmla="*/ 121 w 304"/>
                  <a:gd name="T5" fmla="*/ 1016 h 1016"/>
                  <a:gd name="T6" fmla="*/ 164 w 304"/>
                  <a:gd name="T7" fmla="*/ 988 h 1016"/>
                  <a:gd name="T8" fmla="*/ 164 w 304"/>
                  <a:gd name="T9" fmla="*/ 915 h 1016"/>
                  <a:gd name="T10" fmla="*/ 147 w 304"/>
                  <a:gd name="T11" fmla="*/ 856 h 1016"/>
                  <a:gd name="T12" fmla="*/ 147 w 304"/>
                  <a:gd name="T13" fmla="*/ 755 h 1016"/>
                  <a:gd name="T14" fmla="*/ 160 w 304"/>
                  <a:gd name="T15" fmla="*/ 587 h 1016"/>
                  <a:gd name="T16" fmla="*/ 184 w 304"/>
                  <a:gd name="T17" fmla="*/ 495 h 1016"/>
                  <a:gd name="T18" fmla="*/ 184 w 304"/>
                  <a:gd name="T19" fmla="*/ 385 h 1016"/>
                  <a:gd name="T20" fmla="*/ 226 w 304"/>
                  <a:gd name="T21" fmla="*/ 291 h 1016"/>
                  <a:gd name="T22" fmla="*/ 283 w 304"/>
                  <a:gd name="T23" fmla="*/ 108 h 1016"/>
                  <a:gd name="T24" fmla="*/ 304 w 304"/>
                  <a:gd name="T25" fmla="*/ 25 h 1016"/>
                  <a:gd name="T26" fmla="*/ 177 w 304"/>
                  <a:gd name="T27" fmla="*/ 5 h 1016"/>
                  <a:gd name="T28" fmla="*/ 50 w 304"/>
                  <a:gd name="T29" fmla="*/ 5 h 1016"/>
                  <a:gd name="T30" fmla="*/ 13 w 304"/>
                  <a:gd name="T31" fmla="*/ 162 h 1016"/>
                  <a:gd name="T32" fmla="*/ 26 w 304"/>
                  <a:gd name="T33" fmla="*/ 282 h 1016"/>
                  <a:gd name="T34" fmla="*/ 30 w 304"/>
                  <a:gd name="T35" fmla="*/ 346 h 1016"/>
                  <a:gd name="T36" fmla="*/ 39 w 304"/>
                  <a:gd name="T37" fmla="*/ 449 h 1016"/>
                  <a:gd name="T38" fmla="*/ 12 w 304"/>
                  <a:gd name="T39" fmla="*/ 521 h 1016"/>
                  <a:gd name="T40" fmla="*/ 10 w 304"/>
                  <a:gd name="T41" fmla="*/ 737 h 1016"/>
                  <a:gd name="T42" fmla="*/ 35 w 304"/>
                  <a:gd name="T43" fmla="*/ 865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4" h="1016">
                    <a:moveTo>
                      <a:pt x="35" y="865"/>
                    </a:moveTo>
                    <a:cubicBezTo>
                      <a:pt x="35" y="865"/>
                      <a:pt x="17" y="989"/>
                      <a:pt x="61" y="1016"/>
                    </a:cubicBezTo>
                    <a:lnTo>
                      <a:pt x="121" y="1016"/>
                    </a:lnTo>
                    <a:lnTo>
                      <a:pt x="164" y="988"/>
                    </a:lnTo>
                    <a:cubicBezTo>
                      <a:pt x="164" y="988"/>
                      <a:pt x="183" y="937"/>
                      <a:pt x="164" y="915"/>
                    </a:cubicBezTo>
                    <a:cubicBezTo>
                      <a:pt x="145" y="893"/>
                      <a:pt x="147" y="856"/>
                      <a:pt x="147" y="856"/>
                    </a:cubicBezTo>
                    <a:lnTo>
                      <a:pt x="147" y="755"/>
                    </a:lnTo>
                    <a:cubicBezTo>
                      <a:pt x="147" y="755"/>
                      <a:pt x="145" y="645"/>
                      <a:pt x="160" y="587"/>
                    </a:cubicBezTo>
                    <a:cubicBezTo>
                      <a:pt x="175" y="530"/>
                      <a:pt x="184" y="495"/>
                      <a:pt x="184" y="495"/>
                    </a:cubicBezTo>
                    <a:cubicBezTo>
                      <a:pt x="184" y="495"/>
                      <a:pt x="180" y="398"/>
                      <a:pt x="184" y="385"/>
                    </a:cubicBezTo>
                    <a:cubicBezTo>
                      <a:pt x="189" y="372"/>
                      <a:pt x="226" y="302"/>
                      <a:pt x="226" y="291"/>
                    </a:cubicBezTo>
                    <a:cubicBezTo>
                      <a:pt x="226" y="280"/>
                      <a:pt x="274" y="119"/>
                      <a:pt x="283" y="108"/>
                    </a:cubicBezTo>
                    <a:cubicBezTo>
                      <a:pt x="292" y="97"/>
                      <a:pt x="304" y="25"/>
                      <a:pt x="304" y="25"/>
                    </a:cubicBezTo>
                    <a:cubicBezTo>
                      <a:pt x="304" y="25"/>
                      <a:pt x="185" y="9"/>
                      <a:pt x="177" y="5"/>
                    </a:cubicBezTo>
                    <a:cubicBezTo>
                      <a:pt x="169" y="0"/>
                      <a:pt x="50" y="5"/>
                      <a:pt x="50" y="5"/>
                    </a:cubicBezTo>
                    <a:cubicBezTo>
                      <a:pt x="50" y="5"/>
                      <a:pt x="6" y="135"/>
                      <a:pt x="13" y="162"/>
                    </a:cubicBezTo>
                    <a:cubicBezTo>
                      <a:pt x="19" y="189"/>
                      <a:pt x="33" y="264"/>
                      <a:pt x="26" y="282"/>
                    </a:cubicBezTo>
                    <a:cubicBezTo>
                      <a:pt x="19" y="299"/>
                      <a:pt x="30" y="346"/>
                      <a:pt x="30" y="346"/>
                    </a:cubicBezTo>
                    <a:cubicBezTo>
                      <a:pt x="30" y="346"/>
                      <a:pt x="37" y="436"/>
                      <a:pt x="39" y="449"/>
                    </a:cubicBezTo>
                    <a:cubicBezTo>
                      <a:pt x="41" y="462"/>
                      <a:pt x="0" y="497"/>
                      <a:pt x="12" y="521"/>
                    </a:cubicBezTo>
                    <a:cubicBezTo>
                      <a:pt x="24" y="546"/>
                      <a:pt x="3" y="719"/>
                      <a:pt x="10" y="737"/>
                    </a:cubicBezTo>
                    <a:cubicBezTo>
                      <a:pt x="17" y="755"/>
                      <a:pt x="35" y="865"/>
                      <a:pt x="35" y="86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7" name="Freeform 40"/>
              <p:cNvSpPr>
                <a:spLocks noChangeArrowheads="1"/>
              </p:cNvSpPr>
              <p:nvPr/>
            </p:nvSpPr>
            <p:spPr bwMode="auto">
              <a:xfrm>
                <a:off x="10396538" y="3327400"/>
                <a:ext cx="238125" cy="811212"/>
              </a:xfrm>
              <a:custGeom>
                <a:avLst/>
                <a:gdLst>
                  <a:gd name="T0" fmla="*/ 165 w 165"/>
                  <a:gd name="T1" fmla="*/ 57 h 564"/>
                  <a:gd name="T2" fmla="*/ 38 w 165"/>
                  <a:gd name="T3" fmla="*/ 0 h 564"/>
                  <a:gd name="T4" fmla="*/ 11 w 165"/>
                  <a:gd name="T5" fmla="*/ 69 h 564"/>
                  <a:gd name="T6" fmla="*/ 8 w 165"/>
                  <a:gd name="T7" fmla="*/ 279 h 564"/>
                  <a:gd name="T8" fmla="*/ 8 w 165"/>
                  <a:gd name="T9" fmla="*/ 281 h 564"/>
                  <a:gd name="T10" fmla="*/ 8 w 165"/>
                  <a:gd name="T11" fmla="*/ 282 h 564"/>
                  <a:gd name="T12" fmla="*/ 8 w 165"/>
                  <a:gd name="T13" fmla="*/ 283 h 564"/>
                  <a:gd name="T14" fmla="*/ 9 w 165"/>
                  <a:gd name="T15" fmla="*/ 285 h 564"/>
                  <a:gd name="T16" fmla="*/ 34 w 165"/>
                  <a:gd name="T17" fmla="*/ 413 h 564"/>
                  <a:gd name="T18" fmla="*/ 56 w 165"/>
                  <a:gd name="T19" fmla="*/ 561 h 564"/>
                  <a:gd name="T20" fmla="*/ 57 w 165"/>
                  <a:gd name="T21" fmla="*/ 560 h 564"/>
                  <a:gd name="T22" fmla="*/ 60 w 165"/>
                  <a:gd name="T23" fmla="*/ 564 h 564"/>
                  <a:gd name="T24" fmla="*/ 120 w 165"/>
                  <a:gd name="T25" fmla="*/ 564 h 564"/>
                  <a:gd name="T26" fmla="*/ 159 w 165"/>
                  <a:gd name="T27" fmla="*/ 539 h 564"/>
                  <a:gd name="T28" fmla="*/ 138 w 165"/>
                  <a:gd name="T29" fmla="*/ 504 h 564"/>
                  <a:gd name="T30" fmla="*/ 74 w 165"/>
                  <a:gd name="T31" fmla="*/ 504 h 564"/>
                  <a:gd name="T32" fmla="*/ 163 w 165"/>
                  <a:gd name="T33" fmla="*/ 463 h 564"/>
                  <a:gd name="T34" fmla="*/ 50 w 165"/>
                  <a:gd name="T35" fmla="*/ 479 h 564"/>
                  <a:gd name="T36" fmla="*/ 51 w 165"/>
                  <a:gd name="T37" fmla="*/ 414 h 564"/>
                  <a:gd name="T38" fmla="*/ 93 w 165"/>
                  <a:gd name="T39" fmla="*/ 440 h 564"/>
                  <a:gd name="T40" fmla="*/ 53 w 165"/>
                  <a:gd name="T41" fmla="*/ 371 h 564"/>
                  <a:gd name="T42" fmla="*/ 93 w 165"/>
                  <a:gd name="T43" fmla="*/ 380 h 564"/>
                  <a:gd name="T44" fmla="*/ 51 w 165"/>
                  <a:gd name="T45" fmla="*/ 339 h 564"/>
                  <a:gd name="T46" fmla="*/ 93 w 165"/>
                  <a:gd name="T47" fmla="*/ 296 h 564"/>
                  <a:gd name="T48" fmla="*/ 79 w 165"/>
                  <a:gd name="T49" fmla="*/ 243 h 564"/>
                  <a:gd name="T50" fmla="*/ 40 w 165"/>
                  <a:gd name="T51" fmla="*/ 234 h 564"/>
                  <a:gd name="T52" fmla="*/ 42 w 165"/>
                  <a:gd name="T53" fmla="*/ 225 h 564"/>
                  <a:gd name="T54" fmla="*/ 93 w 165"/>
                  <a:gd name="T55" fmla="*/ 154 h 564"/>
                  <a:gd name="T56" fmla="*/ 37 w 165"/>
                  <a:gd name="T57" fmla="*/ 154 h 564"/>
                  <a:gd name="T58" fmla="*/ 108 w 165"/>
                  <a:gd name="T59" fmla="*/ 110 h 564"/>
                  <a:gd name="T60" fmla="*/ 90 w 165"/>
                  <a:gd name="T61" fmla="*/ 99 h 564"/>
                  <a:gd name="T62" fmla="*/ 37 w 165"/>
                  <a:gd name="T63" fmla="*/ 90 h 564"/>
                  <a:gd name="T64" fmla="*/ 74 w 165"/>
                  <a:gd name="T65" fmla="*/ 81 h 564"/>
                  <a:gd name="T66" fmla="*/ 40 w 165"/>
                  <a:gd name="T67" fmla="*/ 57 h 564"/>
                  <a:gd name="T68" fmla="*/ 165 w 165"/>
                  <a:gd name="T69" fmla="*/ 57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5" h="564">
                    <a:moveTo>
                      <a:pt x="165" y="57"/>
                    </a:moveTo>
                    <a:cubicBezTo>
                      <a:pt x="148" y="40"/>
                      <a:pt x="82" y="15"/>
                      <a:pt x="38" y="0"/>
                    </a:cubicBezTo>
                    <a:cubicBezTo>
                      <a:pt x="34" y="15"/>
                      <a:pt x="0" y="47"/>
                      <a:pt x="11" y="69"/>
                    </a:cubicBezTo>
                    <a:cubicBezTo>
                      <a:pt x="22" y="92"/>
                      <a:pt x="5" y="243"/>
                      <a:pt x="8" y="279"/>
                    </a:cubicBezTo>
                    <a:cubicBezTo>
                      <a:pt x="8" y="279"/>
                      <a:pt x="8" y="280"/>
                      <a:pt x="8" y="281"/>
                    </a:cubicBezTo>
                    <a:cubicBezTo>
                      <a:pt x="8" y="281"/>
                      <a:pt x="8" y="282"/>
                      <a:pt x="8" y="282"/>
                    </a:cubicBezTo>
                    <a:cubicBezTo>
                      <a:pt x="8" y="283"/>
                      <a:pt x="8" y="283"/>
                      <a:pt x="8" y="283"/>
                    </a:cubicBezTo>
                    <a:cubicBezTo>
                      <a:pt x="9" y="284"/>
                      <a:pt x="9" y="284"/>
                      <a:pt x="9" y="285"/>
                    </a:cubicBezTo>
                    <a:cubicBezTo>
                      <a:pt x="16" y="303"/>
                      <a:pt x="34" y="413"/>
                      <a:pt x="34" y="413"/>
                    </a:cubicBezTo>
                    <a:cubicBezTo>
                      <a:pt x="34" y="413"/>
                      <a:pt x="17" y="530"/>
                      <a:pt x="56" y="561"/>
                    </a:cubicBezTo>
                    <a:lnTo>
                      <a:pt x="57" y="560"/>
                    </a:lnTo>
                    <a:cubicBezTo>
                      <a:pt x="58" y="561"/>
                      <a:pt x="59" y="563"/>
                      <a:pt x="60" y="564"/>
                    </a:cubicBezTo>
                    <a:lnTo>
                      <a:pt x="120" y="564"/>
                    </a:lnTo>
                    <a:lnTo>
                      <a:pt x="159" y="539"/>
                    </a:lnTo>
                    <a:cubicBezTo>
                      <a:pt x="148" y="521"/>
                      <a:pt x="138" y="504"/>
                      <a:pt x="138" y="504"/>
                    </a:cubicBezTo>
                    <a:lnTo>
                      <a:pt x="74" y="504"/>
                    </a:lnTo>
                    <a:cubicBezTo>
                      <a:pt x="79" y="471"/>
                      <a:pt x="163" y="463"/>
                      <a:pt x="163" y="463"/>
                    </a:cubicBezTo>
                    <a:cubicBezTo>
                      <a:pt x="150" y="443"/>
                      <a:pt x="81" y="467"/>
                      <a:pt x="50" y="479"/>
                    </a:cubicBezTo>
                    <a:cubicBezTo>
                      <a:pt x="41" y="463"/>
                      <a:pt x="48" y="429"/>
                      <a:pt x="51" y="414"/>
                    </a:cubicBezTo>
                    <a:cubicBezTo>
                      <a:pt x="71" y="417"/>
                      <a:pt x="93" y="440"/>
                      <a:pt x="93" y="440"/>
                    </a:cubicBezTo>
                    <a:lnTo>
                      <a:pt x="53" y="371"/>
                    </a:lnTo>
                    <a:cubicBezTo>
                      <a:pt x="49" y="357"/>
                      <a:pt x="93" y="380"/>
                      <a:pt x="93" y="380"/>
                    </a:cubicBezTo>
                    <a:lnTo>
                      <a:pt x="51" y="339"/>
                    </a:lnTo>
                    <a:cubicBezTo>
                      <a:pt x="51" y="339"/>
                      <a:pt x="76" y="325"/>
                      <a:pt x="93" y="296"/>
                    </a:cubicBezTo>
                    <a:cubicBezTo>
                      <a:pt x="110" y="266"/>
                      <a:pt x="79" y="243"/>
                      <a:pt x="79" y="243"/>
                    </a:cubicBezTo>
                    <a:cubicBezTo>
                      <a:pt x="79" y="243"/>
                      <a:pt x="30" y="277"/>
                      <a:pt x="40" y="234"/>
                    </a:cubicBezTo>
                    <a:cubicBezTo>
                      <a:pt x="40" y="231"/>
                      <a:pt x="41" y="228"/>
                      <a:pt x="42" y="225"/>
                    </a:cubicBezTo>
                    <a:cubicBezTo>
                      <a:pt x="54" y="186"/>
                      <a:pt x="93" y="154"/>
                      <a:pt x="93" y="154"/>
                    </a:cubicBezTo>
                    <a:lnTo>
                      <a:pt x="37" y="154"/>
                    </a:lnTo>
                    <a:cubicBezTo>
                      <a:pt x="49" y="122"/>
                      <a:pt x="124" y="129"/>
                      <a:pt x="108" y="110"/>
                    </a:cubicBezTo>
                    <a:cubicBezTo>
                      <a:pt x="104" y="106"/>
                      <a:pt x="98" y="102"/>
                      <a:pt x="90" y="99"/>
                    </a:cubicBezTo>
                    <a:cubicBezTo>
                      <a:pt x="68" y="91"/>
                      <a:pt x="37" y="90"/>
                      <a:pt x="37" y="90"/>
                    </a:cubicBezTo>
                    <a:lnTo>
                      <a:pt x="74" y="81"/>
                    </a:lnTo>
                    <a:lnTo>
                      <a:pt x="40" y="57"/>
                    </a:lnTo>
                    <a:cubicBezTo>
                      <a:pt x="68" y="45"/>
                      <a:pt x="165" y="57"/>
                      <a:pt x="165" y="5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8" name="Freeform 41"/>
              <p:cNvSpPr>
                <a:spLocks noChangeArrowheads="1"/>
              </p:cNvSpPr>
              <p:nvPr/>
            </p:nvSpPr>
            <p:spPr bwMode="auto">
              <a:xfrm>
                <a:off x="10380663" y="2678113"/>
                <a:ext cx="452438" cy="608012"/>
              </a:xfrm>
              <a:custGeom>
                <a:avLst/>
                <a:gdLst>
                  <a:gd name="T0" fmla="*/ 187 w 314"/>
                  <a:gd name="T1" fmla="*/ 4 h 422"/>
                  <a:gd name="T2" fmla="*/ 60 w 314"/>
                  <a:gd name="T3" fmla="*/ 4 h 422"/>
                  <a:gd name="T4" fmla="*/ 7 w 314"/>
                  <a:gd name="T5" fmla="*/ 146 h 422"/>
                  <a:gd name="T6" fmla="*/ 9 w 314"/>
                  <a:gd name="T7" fmla="*/ 267 h 422"/>
                  <a:gd name="T8" fmla="*/ 18 w 314"/>
                  <a:gd name="T9" fmla="*/ 349 h 422"/>
                  <a:gd name="T10" fmla="*/ 46 w 314"/>
                  <a:gd name="T11" fmla="*/ 422 h 422"/>
                  <a:gd name="T12" fmla="*/ 104 w 314"/>
                  <a:gd name="T13" fmla="*/ 337 h 422"/>
                  <a:gd name="T14" fmla="*/ 62 w 314"/>
                  <a:gd name="T15" fmla="*/ 353 h 422"/>
                  <a:gd name="T16" fmla="*/ 89 w 314"/>
                  <a:gd name="T17" fmla="*/ 209 h 422"/>
                  <a:gd name="T18" fmla="*/ 104 w 314"/>
                  <a:gd name="T19" fmla="*/ 99 h 422"/>
                  <a:gd name="T20" fmla="*/ 236 w 314"/>
                  <a:gd name="T21" fmla="*/ 99 h 422"/>
                  <a:gd name="T22" fmla="*/ 288 w 314"/>
                  <a:gd name="T23" fmla="*/ 119 h 422"/>
                  <a:gd name="T24" fmla="*/ 293 w 314"/>
                  <a:gd name="T25" fmla="*/ 107 h 422"/>
                  <a:gd name="T26" fmla="*/ 314 w 314"/>
                  <a:gd name="T27" fmla="*/ 24 h 422"/>
                  <a:gd name="T28" fmla="*/ 187 w 314"/>
                  <a:gd name="T29" fmla="*/ 4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4" h="422">
                    <a:moveTo>
                      <a:pt x="187" y="4"/>
                    </a:moveTo>
                    <a:cubicBezTo>
                      <a:pt x="179" y="0"/>
                      <a:pt x="60" y="4"/>
                      <a:pt x="60" y="4"/>
                    </a:cubicBezTo>
                    <a:cubicBezTo>
                      <a:pt x="60" y="4"/>
                      <a:pt x="0" y="119"/>
                      <a:pt x="7" y="146"/>
                    </a:cubicBezTo>
                    <a:cubicBezTo>
                      <a:pt x="13" y="173"/>
                      <a:pt x="15" y="250"/>
                      <a:pt x="9" y="267"/>
                    </a:cubicBezTo>
                    <a:cubicBezTo>
                      <a:pt x="2" y="285"/>
                      <a:pt x="18" y="349"/>
                      <a:pt x="18" y="349"/>
                    </a:cubicBezTo>
                    <a:cubicBezTo>
                      <a:pt x="18" y="349"/>
                      <a:pt x="44" y="391"/>
                      <a:pt x="46" y="422"/>
                    </a:cubicBezTo>
                    <a:cubicBezTo>
                      <a:pt x="79" y="388"/>
                      <a:pt x="104" y="337"/>
                      <a:pt x="104" y="337"/>
                    </a:cubicBezTo>
                    <a:cubicBezTo>
                      <a:pt x="91" y="346"/>
                      <a:pt x="62" y="353"/>
                      <a:pt x="62" y="353"/>
                    </a:cubicBezTo>
                    <a:cubicBezTo>
                      <a:pt x="65" y="321"/>
                      <a:pt x="89" y="209"/>
                      <a:pt x="89" y="209"/>
                    </a:cubicBezTo>
                    <a:cubicBezTo>
                      <a:pt x="89" y="209"/>
                      <a:pt x="202" y="129"/>
                      <a:pt x="104" y="99"/>
                    </a:cubicBezTo>
                    <a:cubicBezTo>
                      <a:pt x="114" y="60"/>
                      <a:pt x="236" y="99"/>
                      <a:pt x="236" y="99"/>
                    </a:cubicBezTo>
                    <a:lnTo>
                      <a:pt x="288" y="119"/>
                    </a:lnTo>
                    <a:cubicBezTo>
                      <a:pt x="290" y="113"/>
                      <a:pt x="292" y="109"/>
                      <a:pt x="293" y="107"/>
                    </a:cubicBezTo>
                    <a:cubicBezTo>
                      <a:pt x="302" y="96"/>
                      <a:pt x="314" y="24"/>
                      <a:pt x="314" y="24"/>
                    </a:cubicBezTo>
                    <a:cubicBezTo>
                      <a:pt x="314" y="24"/>
                      <a:pt x="195" y="8"/>
                      <a:pt x="187" y="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9" name="Freeform 42"/>
              <p:cNvSpPr>
                <a:spLocks noChangeArrowheads="1"/>
              </p:cNvSpPr>
              <p:nvPr/>
            </p:nvSpPr>
            <p:spPr bwMode="auto">
              <a:xfrm>
                <a:off x="10531476" y="2614613"/>
                <a:ext cx="339725" cy="120650"/>
              </a:xfrm>
              <a:custGeom>
                <a:avLst/>
                <a:gdLst>
                  <a:gd name="T0" fmla="*/ 0 w 236"/>
                  <a:gd name="T1" fmla="*/ 39 h 83"/>
                  <a:gd name="T2" fmla="*/ 191 w 236"/>
                  <a:gd name="T3" fmla="*/ 81 h 83"/>
                  <a:gd name="T4" fmla="*/ 236 w 236"/>
                  <a:gd name="T5" fmla="*/ 61 h 83"/>
                  <a:gd name="T6" fmla="*/ 230 w 236"/>
                  <a:gd name="T7" fmla="*/ 17 h 83"/>
                  <a:gd name="T8" fmla="*/ 9 w 236"/>
                  <a:gd name="T9" fmla="*/ 0 h 83"/>
                  <a:gd name="T10" fmla="*/ 0 w 236"/>
                  <a:gd name="T11" fmla="*/ 39 h 83"/>
                </a:gdLst>
                <a:ahLst/>
                <a:cxnLst>
                  <a:cxn ang="0">
                    <a:pos x="T0" y="T1"/>
                  </a:cxn>
                  <a:cxn ang="0">
                    <a:pos x="T2" y="T3"/>
                  </a:cxn>
                  <a:cxn ang="0">
                    <a:pos x="T4" y="T5"/>
                  </a:cxn>
                  <a:cxn ang="0">
                    <a:pos x="T6" y="T7"/>
                  </a:cxn>
                  <a:cxn ang="0">
                    <a:pos x="T8" y="T9"/>
                  </a:cxn>
                  <a:cxn ang="0">
                    <a:pos x="T10" y="T11"/>
                  </a:cxn>
                </a:cxnLst>
                <a:rect l="0" t="0" r="r" b="b"/>
                <a:pathLst>
                  <a:path w="236" h="83">
                    <a:moveTo>
                      <a:pt x="0" y="39"/>
                    </a:moveTo>
                    <a:cubicBezTo>
                      <a:pt x="0" y="39"/>
                      <a:pt x="136" y="83"/>
                      <a:pt x="191" y="81"/>
                    </a:cubicBezTo>
                    <a:lnTo>
                      <a:pt x="236" y="61"/>
                    </a:lnTo>
                    <a:lnTo>
                      <a:pt x="230" y="17"/>
                    </a:lnTo>
                    <a:lnTo>
                      <a:pt x="9" y="0"/>
                    </a:lnTo>
                    <a:lnTo>
                      <a:pt x="0" y="39"/>
                    </a:lnTo>
                    <a:close/>
                  </a:path>
                </a:pathLst>
              </a:custGeom>
              <a:solidFill>
                <a:srgbClr val="50533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0" name="Freeform 43"/>
              <p:cNvSpPr>
                <a:spLocks noChangeArrowheads="1"/>
              </p:cNvSpPr>
              <p:nvPr/>
            </p:nvSpPr>
            <p:spPr bwMode="auto">
              <a:xfrm>
                <a:off x="10555288" y="1828800"/>
                <a:ext cx="309563" cy="857250"/>
              </a:xfrm>
              <a:custGeom>
                <a:avLst/>
                <a:gdLst>
                  <a:gd name="T0" fmla="*/ 2 w 215"/>
                  <a:gd name="T1" fmla="*/ 534 h 596"/>
                  <a:gd name="T2" fmla="*/ 71 w 215"/>
                  <a:gd name="T3" fmla="*/ 586 h 596"/>
                  <a:gd name="T4" fmla="*/ 215 w 215"/>
                  <a:gd name="T5" fmla="*/ 576 h 596"/>
                  <a:gd name="T6" fmla="*/ 193 w 215"/>
                  <a:gd name="T7" fmla="*/ 388 h 596"/>
                  <a:gd name="T8" fmla="*/ 204 w 215"/>
                  <a:gd name="T9" fmla="*/ 267 h 596"/>
                  <a:gd name="T10" fmla="*/ 149 w 215"/>
                  <a:gd name="T11" fmla="*/ 111 h 596"/>
                  <a:gd name="T12" fmla="*/ 141 w 215"/>
                  <a:gd name="T13" fmla="*/ 32 h 596"/>
                  <a:gd name="T14" fmla="*/ 123 w 215"/>
                  <a:gd name="T15" fmla="*/ 79 h 596"/>
                  <a:gd name="T16" fmla="*/ 25 w 215"/>
                  <a:gd name="T17" fmla="*/ 0 h 596"/>
                  <a:gd name="T18" fmla="*/ 2 w 215"/>
                  <a:gd name="T19" fmla="*/ 28 h 596"/>
                  <a:gd name="T20" fmla="*/ 2 w 215"/>
                  <a:gd name="T21" fmla="*/ 534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5" h="596">
                    <a:moveTo>
                      <a:pt x="2" y="534"/>
                    </a:moveTo>
                    <a:cubicBezTo>
                      <a:pt x="2" y="534"/>
                      <a:pt x="0" y="576"/>
                      <a:pt x="71" y="586"/>
                    </a:cubicBezTo>
                    <a:cubicBezTo>
                      <a:pt x="141" y="596"/>
                      <a:pt x="200" y="596"/>
                      <a:pt x="215" y="576"/>
                    </a:cubicBezTo>
                    <a:lnTo>
                      <a:pt x="193" y="388"/>
                    </a:lnTo>
                    <a:cubicBezTo>
                      <a:pt x="193" y="388"/>
                      <a:pt x="208" y="305"/>
                      <a:pt x="204" y="267"/>
                    </a:cubicBezTo>
                    <a:cubicBezTo>
                      <a:pt x="200" y="228"/>
                      <a:pt x="149" y="111"/>
                      <a:pt x="149" y="111"/>
                    </a:cubicBezTo>
                    <a:cubicBezTo>
                      <a:pt x="149" y="111"/>
                      <a:pt x="161" y="54"/>
                      <a:pt x="141" y="32"/>
                    </a:cubicBezTo>
                    <a:lnTo>
                      <a:pt x="123" y="79"/>
                    </a:lnTo>
                    <a:cubicBezTo>
                      <a:pt x="123" y="79"/>
                      <a:pt x="103" y="79"/>
                      <a:pt x="25" y="0"/>
                    </a:cubicBezTo>
                    <a:cubicBezTo>
                      <a:pt x="25" y="0"/>
                      <a:pt x="9" y="18"/>
                      <a:pt x="2" y="28"/>
                    </a:cubicBezTo>
                    <a:lnTo>
                      <a:pt x="2" y="534"/>
                    </a:lnTo>
                    <a:close/>
                  </a:path>
                </a:pathLst>
              </a:custGeom>
              <a:solidFill>
                <a:srgbClr val="D8DC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1" name="Freeform 44"/>
              <p:cNvSpPr>
                <a:spLocks noChangeArrowheads="1"/>
              </p:cNvSpPr>
              <p:nvPr/>
            </p:nvSpPr>
            <p:spPr bwMode="auto">
              <a:xfrm>
                <a:off x="10555288" y="1828800"/>
                <a:ext cx="309563" cy="857250"/>
              </a:xfrm>
              <a:custGeom>
                <a:avLst/>
                <a:gdLst>
                  <a:gd name="T0" fmla="*/ 149 w 215"/>
                  <a:gd name="T1" fmla="*/ 578 h 596"/>
                  <a:gd name="T2" fmla="*/ 39 w 215"/>
                  <a:gd name="T3" fmla="*/ 509 h 596"/>
                  <a:gd name="T4" fmla="*/ 45 w 215"/>
                  <a:gd name="T5" fmla="*/ 470 h 596"/>
                  <a:gd name="T6" fmla="*/ 149 w 215"/>
                  <a:gd name="T7" fmla="*/ 530 h 596"/>
                  <a:gd name="T8" fmla="*/ 47 w 215"/>
                  <a:gd name="T9" fmla="*/ 372 h 596"/>
                  <a:gd name="T10" fmla="*/ 32 w 215"/>
                  <a:gd name="T11" fmla="*/ 79 h 596"/>
                  <a:gd name="T12" fmla="*/ 78 w 215"/>
                  <a:gd name="T13" fmla="*/ 121 h 596"/>
                  <a:gd name="T14" fmla="*/ 47 w 215"/>
                  <a:gd name="T15" fmla="*/ 69 h 596"/>
                  <a:gd name="T16" fmla="*/ 96 w 215"/>
                  <a:gd name="T17" fmla="*/ 63 h 596"/>
                  <a:gd name="T18" fmla="*/ 25 w 215"/>
                  <a:gd name="T19" fmla="*/ 0 h 596"/>
                  <a:gd name="T20" fmla="*/ 2 w 215"/>
                  <a:gd name="T21" fmla="*/ 28 h 596"/>
                  <a:gd name="T22" fmla="*/ 2 w 215"/>
                  <a:gd name="T23" fmla="*/ 534 h 596"/>
                  <a:gd name="T24" fmla="*/ 71 w 215"/>
                  <a:gd name="T25" fmla="*/ 586 h 596"/>
                  <a:gd name="T26" fmla="*/ 215 w 215"/>
                  <a:gd name="T27" fmla="*/ 576 h 596"/>
                  <a:gd name="T28" fmla="*/ 215 w 215"/>
                  <a:gd name="T29" fmla="*/ 575 h 596"/>
                  <a:gd name="T30" fmla="*/ 149 w 215"/>
                  <a:gd name="T31" fmla="*/ 578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5" h="596">
                    <a:moveTo>
                      <a:pt x="149" y="578"/>
                    </a:moveTo>
                    <a:cubicBezTo>
                      <a:pt x="66" y="574"/>
                      <a:pt x="39" y="509"/>
                      <a:pt x="39" y="509"/>
                    </a:cubicBezTo>
                    <a:cubicBezTo>
                      <a:pt x="39" y="509"/>
                      <a:pt x="17" y="470"/>
                      <a:pt x="45" y="470"/>
                    </a:cubicBezTo>
                    <a:cubicBezTo>
                      <a:pt x="73" y="471"/>
                      <a:pt x="149" y="530"/>
                      <a:pt x="149" y="530"/>
                    </a:cubicBezTo>
                    <a:cubicBezTo>
                      <a:pt x="130" y="485"/>
                      <a:pt x="83" y="428"/>
                      <a:pt x="47" y="372"/>
                    </a:cubicBezTo>
                    <a:cubicBezTo>
                      <a:pt x="11" y="315"/>
                      <a:pt x="32" y="79"/>
                      <a:pt x="32" y="79"/>
                    </a:cubicBezTo>
                    <a:lnTo>
                      <a:pt x="78" y="121"/>
                    </a:lnTo>
                    <a:lnTo>
                      <a:pt x="47" y="69"/>
                    </a:lnTo>
                    <a:cubicBezTo>
                      <a:pt x="72" y="84"/>
                      <a:pt x="87" y="77"/>
                      <a:pt x="96" y="63"/>
                    </a:cubicBezTo>
                    <a:cubicBezTo>
                      <a:pt x="80" y="52"/>
                      <a:pt x="58" y="33"/>
                      <a:pt x="25" y="0"/>
                    </a:cubicBezTo>
                    <a:cubicBezTo>
                      <a:pt x="25" y="0"/>
                      <a:pt x="9" y="18"/>
                      <a:pt x="2" y="28"/>
                    </a:cubicBezTo>
                    <a:lnTo>
                      <a:pt x="2" y="534"/>
                    </a:lnTo>
                    <a:cubicBezTo>
                      <a:pt x="2" y="534"/>
                      <a:pt x="0" y="576"/>
                      <a:pt x="71" y="586"/>
                    </a:cubicBezTo>
                    <a:cubicBezTo>
                      <a:pt x="141" y="596"/>
                      <a:pt x="200" y="596"/>
                      <a:pt x="215" y="576"/>
                    </a:cubicBezTo>
                    <a:lnTo>
                      <a:pt x="215" y="575"/>
                    </a:lnTo>
                    <a:cubicBezTo>
                      <a:pt x="192" y="577"/>
                      <a:pt x="169" y="578"/>
                      <a:pt x="149" y="578"/>
                    </a:cubicBezTo>
                    <a:close/>
                  </a:path>
                </a:pathLst>
              </a:custGeom>
              <a:solidFill>
                <a:srgbClr val="AFB0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2" name="Freeform 45"/>
              <p:cNvSpPr>
                <a:spLocks noChangeArrowheads="1"/>
              </p:cNvSpPr>
              <p:nvPr/>
            </p:nvSpPr>
            <p:spPr bwMode="auto">
              <a:xfrm>
                <a:off x="10256838" y="1855788"/>
                <a:ext cx="457200" cy="1096962"/>
              </a:xfrm>
              <a:custGeom>
                <a:avLst/>
                <a:gdLst>
                  <a:gd name="T0" fmla="*/ 0 w 318"/>
                  <a:gd name="T1" fmla="*/ 730 h 763"/>
                  <a:gd name="T2" fmla="*/ 116 w 318"/>
                  <a:gd name="T3" fmla="*/ 763 h 763"/>
                  <a:gd name="T4" fmla="*/ 263 w 318"/>
                  <a:gd name="T5" fmla="*/ 490 h 763"/>
                  <a:gd name="T6" fmla="*/ 309 w 318"/>
                  <a:gd name="T7" fmla="*/ 362 h 763"/>
                  <a:gd name="T8" fmla="*/ 203 w 318"/>
                  <a:gd name="T9" fmla="*/ 0 h 763"/>
                  <a:gd name="T10" fmla="*/ 116 w 318"/>
                  <a:gd name="T11" fmla="*/ 48 h 763"/>
                  <a:gd name="T12" fmla="*/ 118 w 318"/>
                  <a:gd name="T13" fmla="*/ 238 h 763"/>
                  <a:gd name="T14" fmla="*/ 0 w 318"/>
                  <a:gd name="T15" fmla="*/ 730 h 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8" h="763">
                    <a:moveTo>
                      <a:pt x="0" y="730"/>
                    </a:moveTo>
                    <a:lnTo>
                      <a:pt x="116" y="763"/>
                    </a:lnTo>
                    <a:cubicBezTo>
                      <a:pt x="116" y="763"/>
                      <a:pt x="251" y="503"/>
                      <a:pt x="263" y="490"/>
                    </a:cubicBezTo>
                    <a:cubicBezTo>
                      <a:pt x="275" y="476"/>
                      <a:pt x="318" y="439"/>
                      <a:pt x="309" y="362"/>
                    </a:cubicBezTo>
                    <a:cubicBezTo>
                      <a:pt x="301" y="285"/>
                      <a:pt x="292" y="104"/>
                      <a:pt x="203" y="0"/>
                    </a:cubicBezTo>
                    <a:cubicBezTo>
                      <a:pt x="203" y="0"/>
                      <a:pt x="166" y="51"/>
                      <a:pt x="116" y="48"/>
                    </a:cubicBezTo>
                    <a:lnTo>
                      <a:pt x="118" y="238"/>
                    </a:lnTo>
                    <a:cubicBezTo>
                      <a:pt x="118" y="238"/>
                      <a:pt x="92" y="554"/>
                      <a:pt x="0" y="73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3" name="Freeform 46"/>
              <p:cNvSpPr>
                <a:spLocks noChangeArrowheads="1"/>
              </p:cNvSpPr>
              <p:nvPr/>
            </p:nvSpPr>
            <p:spPr bwMode="auto">
              <a:xfrm>
                <a:off x="10687051" y="1941513"/>
                <a:ext cx="184150" cy="730250"/>
              </a:xfrm>
              <a:custGeom>
                <a:avLst/>
                <a:gdLst>
                  <a:gd name="T0" fmla="*/ 68 w 127"/>
                  <a:gd name="T1" fmla="*/ 472 h 507"/>
                  <a:gd name="T2" fmla="*/ 101 w 127"/>
                  <a:gd name="T3" fmla="*/ 507 h 507"/>
                  <a:gd name="T4" fmla="*/ 127 w 127"/>
                  <a:gd name="T5" fmla="*/ 478 h 507"/>
                  <a:gd name="T6" fmla="*/ 98 w 127"/>
                  <a:gd name="T7" fmla="*/ 218 h 507"/>
                  <a:gd name="T8" fmla="*/ 43 w 127"/>
                  <a:gd name="T9" fmla="*/ 53 h 507"/>
                  <a:gd name="T10" fmla="*/ 31 w 127"/>
                  <a:gd name="T11" fmla="*/ 0 h 507"/>
                  <a:gd name="T12" fmla="*/ 0 w 127"/>
                  <a:gd name="T13" fmla="*/ 32 h 507"/>
                  <a:gd name="T14" fmla="*/ 14 w 127"/>
                  <a:gd name="T15" fmla="*/ 59 h 507"/>
                  <a:gd name="T16" fmla="*/ 41 w 127"/>
                  <a:gd name="T17" fmla="*/ 184 h 507"/>
                  <a:gd name="T18" fmla="*/ 68 w 127"/>
                  <a:gd name="T19" fmla="*/ 472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507">
                    <a:moveTo>
                      <a:pt x="68" y="472"/>
                    </a:moveTo>
                    <a:lnTo>
                      <a:pt x="101" y="507"/>
                    </a:lnTo>
                    <a:lnTo>
                      <a:pt x="127" y="478"/>
                    </a:lnTo>
                    <a:cubicBezTo>
                      <a:pt x="127" y="478"/>
                      <a:pt x="107" y="272"/>
                      <a:pt x="98" y="218"/>
                    </a:cubicBezTo>
                    <a:cubicBezTo>
                      <a:pt x="88" y="164"/>
                      <a:pt x="43" y="53"/>
                      <a:pt x="43" y="53"/>
                    </a:cubicBezTo>
                    <a:cubicBezTo>
                      <a:pt x="43" y="53"/>
                      <a:pt x="61" y="22"/>
                      <a:pt x="31" y="0"/>
                    </a:cubicBezTo>
                    <a:cubicBezTo>
                      <a:pt x="31" y="0"/>
                      <a:pt x="6" y="5"/>
                      <a:pt x="0" y="32"/>
                    </a:cubicBezTo>
                    <a:lnTo>
                      <a:pt x="14" y="59"/>
                    </a:lnTo>
                    <a:cubicBezTo>
                      <a:pt x="14" y="59"/>
                      <a:pt x="36" y="146"/>
                      <a:pt x="41" y="184"/>
                    </a:cubicBezTo>
                    <a:cubicBezTo>
                      <a:pt x="46" y="223"/>
                      <a:pt x="48" y="451"/>
                      <a:pt x="68" y="472"/>
                    </a:cubicBezTo>
                    <a:close/>
                  </a:path>
                </a:pathLst>
              </a:custGeom>
              <a:solidFill>
                <a:srgbClr val="9D3D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4" name="Freeform 47"/>
              <p:cNvSpPr>
                <a:spLocks noChangeArrowheads="1"/>
              </p:cNvSpPr>
              <p:nvPr/>
            </p:nvSpPr>
            <p:spPr bwMode="auto">
              <a:xfrm>
                <a:off x="10871201" y="2209800"/>
                <a:ext cx="412750" cy="296862"/>
              </a:xfrm>
              <a:custGeom>
                <a:avLst/>
                <a:gdLst>
                  <a:gd name="T0" fmla="*/ 277 w 287"/>
                  <a:gd name="T1" fmla="*/ 151 h 206"/>
                  <a:gd name="T2" fmla="*/ 239 w 287"/>
                  <a:gd name="T3" fmla="*/ 54 h 206"/>
                  <a:gd name="T4" fmla="*/ 154 w 287"/>
                  <a:gd name="T5" fmla="*/ 76 h 206"/>
                  <a:gd name="T6" fmla="*/ 127 w 287"/>
                  <a:gd name="T7" fmla="*/ 90 h 206"/>
                  <a:gd name="T8" fmla="*/ 87 w 287"/>
                  <a:gd name="T9" fmla="*/ 90 h 206"/>
                  <a:gd name="T10" fmla="*/ 50 w 287"/>
                  <a:gd name="T11" fmla="*/ 90 h 206"/>
                  <a:gd name="T12" fmla="*/ 37 w 287"/>
                  <a:gd name="T13" fmla="*/ 77 h 206"/>
                  <a:gd name="T14" fmla="*/ 12 w 287"/>
                  <a:gd name="T15" fmla="*/ 0 h 206"/>
                  <a:gd name="T16" fmla="*/ 0 w 287"/>
                  <a:gd name="T17" fmla="*/ 175 h 206"/>
                  <a:gd name="T18" fmla="*/ 6 w 287"/>
                  <a:gd name="T19" fmla="*/ 205 h 206"/>
                  <a:gd name="T20" fmla="*/ 122 w 287"/>
                  <a:gd name="T21" fmla="*/ 192 h 206"/>
                  <a:gd name="T22" fmla="*/ 277 w 287"/>
                  <a:gd name="T23" fmla="*/ 15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7" h="206">
                    <a:moveTo>
                      <a:pt x="277" y="151"/>
                    </a:moveTo>
                    <a:cubicBezTo>
                      <a:pt x="277" y="151"/>
                      <a:pt x="287" y="89"/>
                      <a:pt x="239" y="54"/>
                    </a:cubicBezTo>
                    <a:cubicBezTo>
                      <a:pt x="239" y="54"/>
                      <a:pt x="158" y="69"/>
                      <a:pt x="154" y="76"/>
                    </a:cubicBezTo>
                    <a:cubicBezTo>
                      <a:pt x="151" y="82"/>
                      <a:pt x="127" y="90"/>
                      <a:pt x="127" y="90"/>
                    </a:cubicBezTo>
                    <a:cubicBezTo>
                      <a:pt x="127" y="90"/>
                      <a:pt x="92" y="88"/>
                      <a:pt x="87" y="90"/>
                    </a:cubicBezTo>
                    <a:cubicBezTo>
                      <a:pt x="82" y="92"/>
                      <a:pt x="58" y="76"/>
                      <a:pt x="50" y="90"/>
                    </a:cubicBezTo>
                    <a:lnTo>
                      <a:pt x="37" y="77"/>
                    </a:lnTo>
                    <a:cubicBezTo>
                      <a:pt x="37" y="77"/>
                      <a:pt x="42" y="34"/>
                      <a:pt x="12" y="0"/>
                    </a:cubicBezTo>
                    <a:lnTo>
                      <a:pt x="0" y="175"/>
                    </a:lnTo>
                    <a:lnTo>
                      <a:pt x="6" y="205"/>
                    </a:lnTo>
                    <a:cubicBezTo>
                      <a:pt x="6" y="205"/>
                      <a:pt x="95" y="206"/>
                      <a:pt x="122" y="192"/>
                    </a:cubicBezTo>
                    <a:cubicBezTo>
                      <a:pt x="149" y="178"/>
                      <a:pt x="260" y="165"/>
                      <a:pt x="277" y="15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5" name="Freeform 48"/>
              <p:cNvSpPr>
                <a:spLocks noChangeArrowheads="1"/>
              </p:cNvSpPr>
              <p:nvPr/>
            </p:nvSpPr>
            <p:spPr bwMode="auto">
              <a:xfrm>
                <a:off x="10910888" y="2284413"/>
                <a:ext cx="357188" cy="190500"/>
              </a:xfrm>
              <a:custGeom>
                <a:avLst/>
                <a:gdLst>
                  <a:gd name="T0" fmla="*/ 211 w 248"/>
                  <a:gd name="T1" fmla="*/ 2 h 133"/>
                  <a:gd name="T2" fmla="*/ 126 w 248"/>
                  <a:gd name="T3" fmla="*/ 24 h 133"/>
                  <a:gd name="T4" fmla="*/ 99 w 248"/>
                  <a:gd name="T5" fmla="*/ 38 h 133"/>
                  <a:gd name="T6" fmla="*/ 59 w 248"/>
                  <a:gd name="T7" fmla="*/ 38 h 133"/>
                  <a:gd name="T8" fmla="*/ 31 w 248"/>
                  <a:gd name="T9" fmla="*/ 33 h 133"/>
                  <a:gd name="T10" fmla="*/ 14 w 248"/>
                  <a:gd name="T11" fmla="*/ 69 h 133"/>
                  <a:gd name="T12" fmla="*/ 37 w 248"/>
                  <a:gd name="T13" fmla="*/ 64 h 133"/>
                  <a:gd name="T14" fmla="*/ 0 w 248"/>
                  <a:gd name="T15" fmla="*/ 133 h 133"/>
                  <a:gd name="T16" fmla="*/ 59 w 248"/>
                  <a:gd name="T17" fmla="*/ 67 h 133"/>
                  <a:gd name="T18" fmla="*/ 111 w 248"/>
                  <a:gd name="T19" fmla="*/ 51 h 133"/>
                  <a:gd name="T20" fmla="*/ 83 w 248"/>
                  <a:gd name="T21" fmla="*/ 114 h 133"/>
                  <a:gd name="T22" fmla="*/ 162 w 248"/>
                  <a:gd name="T23" fmla="*/ 38 h 133"/>
                  <a:gd name="T24" fmla="*/ 199 w 248"/>
                  <a:gd name="T25" fmla="*/ 51 h 133"/>
                  <a:gd name="T26" fmla="*/ 242 w 248"/>
                  <a:gd name="T27" fmla="*/ 67 h 133"/>
                  <a:gd name="T28" fmla="*/ 248 w 248"/>
                  <a:gd name="T29" fmla="*/ 66 h 133"/>
                  <a:gd name="T30" fmla="*/ 211 w 248"/>
                  <a:gd name="T31"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8" h="133">
                    <a:moveTo>
                      <a:pt x="211" y="2"/>
                    </a:moveTo>
                    <a:cubicBezTo>
                      <a:pt x="211" y="2"/>
                      <a:pt x="130" y="17"/>
                      <a:pt x="126" y="24"/>
                    </a:cubicBezTo>
                    <a:cubicBezTo>
                      <a:pt x="123" y="30"/>
                      <a:pt x="99" y="38"/>
                      <a:pt x="99" y="38"/>
                    </a:cubicBezTo>
                    <a:cubicBezTo>
                      <a:pt x="99" y="38"/>
                      <a:pt x="64" y="36"/>
                      <a:pt x="59" y="38"/>
                    </a:cubicBezTo>
                    <a:cubicBezTo>
                      <a:pt x="55" y="40"/>
                      <a:pt x="42" y="31"/>
                      <a:pt x="31" y="33"/>
                    </a:cubicBezTo>
                    <a:cubicBezTo>
                      <a:pt x="27" y="47"/>
                      <a:pt x="22" y="63"/>
                      <a:pt x="14" y="69"/>
                    </a:cubicBezTo>
                    <a:lnTo>
                      <a:pt x="37" y="64"/>
                    </a:lnTo>
                    <a:cubicBezTo>
                      <a:pt x="37" y="64"/>
                      <a:pt x="11" y="123"/>
                      <a:pt x="0" y="133"/>
                    </a:cubicBezTo>
                    <a:cubicBezTo>
                      <a:pt x="0" y="133"/>
                      <a:pt x="59" y="96"/>
                      <a:pt x="59" y="67"/>
                    </a:cubicBezTo>
                    <a:cubicBezTo>
                      <a:pt x="59" y="38"/>
                      <a:pt x="111" y="51"/>
                      <a:pt x="111" y="51"/>
                    </a:cubicBezTo>
                    <a:cubicBezTo>
                      <a:pt x="111" y="51"/>
                      <a:pt x="142" y="77"/>
                      <a:pt x="83" y="114"/>
                    </a:cubicBezTo>
                    <a:cubicBezTo>
                      <a:pt x="83" y="114"/>
                      <a:pt x="146" y="76"/>
                      <a:pt x="162" y="38"/>
                    </a:cubicBezTo>
                    <a:cubicBezTo>
                      <a:pt x="177" y="0"/>
                      <a:pt x="199" y="51"/>
                      <a:pt x="199" y="51"/>
                    </a:cubicBezTo>
                    <a:cubicBezTo>
                      <a:pt x="199" y="51"/>
                      <a:pt x="242" y="67"/>
                      <a:pt x="242" y="67"/>
                    </a:cubicBezTo>
                    <a:lnTo>
                      <a:pt x="248" y="66"/>
                    </a:lnTo>
                    <a:cubicBezTo>
                      <a:pt x="245" y="46"/>
                      <a:pt x="236" y="20"/>
                      <a:pt x="211" y="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6" name="Freeform 49"/>
              <p:cNvSpPr>
                <a:spLocks noChangeArrowheads="1"/>
              </p:cNvSpPr>
              <p:nvPr/>
            </p:nvSpPr>
            <p:spPr bwMode="auto">
              <a:xfrm>
                <a:off x="10520363" y="1876425"/>
                <a:ext cx="173038" cy="774700"/>
              </a:xfrm>
              <a:custGeom>
                <a:avLst/>
                <a:gdLst>
                  <a:gd name="T0" fmla="*/ 43 w 120"/>
                  <a:gd name="T1" fmla="*/ 538 h 538"/>
                  <a:gd name="T2" fmla="*/ 79 w 120"/>
                  <a:gd name="T3" fmla="*/ 475 h 538"/>
                  <a:gd name="T4" fmla="*/ 114 w 120"/>
                  <a:gd name="T5" fmla="*/ 427 h 538"/>
                  <a:gd name="T6" fmla="*/ 116 w 120"/>
                  <a:gd name="T7" fmla="*/ 334 h 538"/>
                  <a:gd name="T8" fmla="*/ 16 w 120"/>
                  <a:gd name="T9" fmla="*/ 77 h 538"/>
                  <a:gd name="T10" fmla="*/ 26 w 120"/>
                  <a:gd name="T11" fmla="*/ 60 h 538"/>
                  <a:gd name="T12" fmla="*/ 6 w 120"/>
                  <a:gd name="T13" fmla="*/ 0 h 538"/>
                  <a:gd name="T14" fmla="*/ 0 w 120"/>
                  <a:gd name="T15" fmla="*/ 5 h 538"/>
                  <a:gd name="T16" fmla="*/ 7 w 120"/>
                  <a:gd name="T17" fmla="*/ 55 h 538"/>
                  <a:gd name="T18" fmla="*/ 7 w 120"/>
                  <a:gd name="T19" fmla="*/ 77 h 538"/>
                  <a:gd name="T20" fmla="*/ 103 w 120"/>
                  <a:gd name="T21" fmla="*/ 338 h 538"/>
                  <a:gd name="T22" fmla="*/ 63 w 120"/>
                  <a:gd name="T23" fmla="*/ 461 h 538"/>
                  <a:gd name="T24" fmla="*/ 43 w 120"/>
                  <a:gd name="T25" fmla="*/ 538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538">
                    <a:moveTo>
                      <a:pt x="43" y="538"/>
                    </a:moveTo>
                    <a:cubicBezTo>
                      <a:pt x="61" y="504"/>
                      <a:pt x="76" y="479"/>
                      <a:pt x="79" y="475"/>
                    </a:cubicBezTo>
                    <a:cubicBezTo>
                      <a:pt x="86" y="467"/>
                      <a:pt x="102" y="452"/>
                      <a:pt x="114" y="427"/>
                    </a:cubicBezTo>
                    <a:cubicBezTo>
                      <a:pt x="118" y="389"/>
                      <a:pt x="120" y="350"/>
                      <a:pt x="116" y="334"/>
                    </a:cubicBezTo>
                    <a:cubicBezTo>
                      <a:pt x="106" y="297"/>
                      <a:pt x="16" y="77"/>
                      <a:pt x="16" y="77"/>
                    </a:cubicBezTo>
                    <a:lnTo>
                      <a:pt x="26" y="60"/>
                    </a:lnTo>
                    <a:lnTo>
                      <a:pt x="6" y="0"/>
                    </a:lnTo>
                    <a:cubicBezTo>
                      <a:pt x="4" y="2"/>
                      <a:pt x="2" y="3"/>
                      <a:pt x="0" y="5"/>
                    </a:cubicBezTo>
                    <a:lnTo>
                      <a:pt x="7" y="55"/>
                    </a:lnTo>
                    <a:lnTo>
                      <a:pt x="7" y="77"/>
                    </a:lnTo>
                    <a:cubicBezTo>
                      <a:pt x="7" y="77"/>
                      <a:pt x="95" y="313"/>
                      <a:pt x="103" y="338"/>
                    </a:cubicBezTo>
                    <a:cubicBezTo>
                      <a:pt x="112" y="362"/>
                      <a:pt x="76" y="437"/>
                      <a:pt x="63" y="461"/>
                    </a:cubicBezTo>
                    <a:cubicBezTo>
                      <a:pt x="56" y="474"/>
                      <a:pt x="49" y="509"/>
                      <a:pt x="43" y="53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7" name="Freeform 50"/>
              <p:cNvSpPr>
                <a:spLocks noChangeArrowheads="1"/>
              </p:cNvSpPr>
              <p:nvPr/>
            </p:nvSpPr>
            <p:spPr bwMode="auto">
              <a:xfrm>
                <a:off x="10379076" y="1941513"/>
                <a:ext cx="198438" cy="841375"/>
              </a:xfrm>
              <a:custGeom>
                <a:avLst/>
                <a:gdLst>
                  <a:gd name="T0" fmla="*/ 99 w 138"/>
                  <a:gd name="T1" fmla="*/ 122 h 585"/>
                  <a:gd name="T2" fmla="*/ 138 w 138"/>
                  <a:gd name="T3" fmla="*/ 154 h 585"/>
                  <a:gd name="T4" fmla="*/ 58 w 138"/>
                  <a:gd name="T5" fmla="*/ 42 h 585"/>
                  <a:gd name="T6" fmla="*/ 31 w 138"/>
                  <a:gd name="T7" fmla="*/ 0 h 585"/>
                  <a:gd name="T8" fmla="*/ 32 w 138"/>
                  <a:gd name="T9" fmla="*/ 178 h 585"/>
                  <a:gd name="T10" fmla="*/ 0 w 138"/>
                  <a:gd name="T11" fmla="*/ 402 h 585"/>
                  <a:gd name="T12" fmla="*/ 29 w 138"/>
                  <a:gd name="T13" fmla="*/ 462 h 585"/>
                  <a:gd name="T14" fmla="*/ 93 w 138"/>
                  <a:gd name="T15" fmla="*/ 585 h 585"/>
                  <a:gd name="T16" fmla="*/ 127 w 138"/>
                  <a:gd name="T17" fmla="*/ 522 h 585"/>
                  <a:gd name="T18" fmla="*/ 85 w 138"/>
                  <a:gd name="T19" fmla="*/ 391 h 585"/>
                  <a:gd name="T20" fmla="*/ 118 w 138"/>
                  <a:gd name="T21" fmla="*/ 391 h 585"/>
                  <a:gd name="T22" fmla="*/ 85 w 138"/>
                  <a:gd name="T23" fmla="*/ 371 h 585"/>
                  <a:gd name="T24" fmla="*/ 78 w 138"/>
                  <a:gd name="T25" fmla="*/ 289 h 585"/>
                  <a:gd name="T26" fmla="*/ 88 w 138"/>
                  <a:gd name="T27" fmla="*/ 240 h 585"/>
                  <a:gd name="T28" fmla="*/ 99 w 138"/>
                  <a:gd name="T29" fmla="*/ 186 h 585"/>
                  <a:gd name="T30" fmla="*/ 99 w 138"/>
                  <a:gd name="T31" fmla="*/ 122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8" h="585">
                    <a:moveTo>
                      <a:pt x="99" y="122"/>
                    </a:moveTo>
                    <a:lnTo>
                      <a:pt x="138" y="154"/>
                    </a:lnTo>
                    <a:cubicBezTo>
                      <a:pt x="138" y="154"/>
                      <a:pt x="67" y="65"/>
                      <a:pt x="58" y="42"/>
                    </a:cubicBezTo>
                    <a:cubicBezTo>
                      <a:pt x="53" y="30"/>
                      <a:pt x="42" y="14"/>
                      <a:pt x="31" y="0"/>
                    </a:cubicBezTo>
                    <a:lnTo>
                      <a:pt x="32" y="178"/>
                    </a:lnTo>
                    <a:cubicBezTo>
                      <a:pt x="32" y="178"/>
                      <a:pt x="24" y="281"/>
                      <a:pt x="0" y="402"/>
                    </a:cubicBezTo>
                    <a:lnTo>
                      <a:pt x="29" y="462"/>
                    </a:lnTo>
                    <a:lnTo>
                      <a:pt x="93" y="585"/>
                    </a:lnTo>
                    <a:cubicBezTo>
                      <a:pt x="104" y="564"/>
                      <a:pt x="116" y="542"/>
                      <a:pt x="127" y="522"/>
                    </a:cubicBezTo>
                    <a:cubicBezTo>
                      <a:pt x="111" y="475"/>
                      <a:pt x="85" y="398"/>
                      <a:pt x="85" y="391"/>
                    </a:cubicBezTo>
                    <a:cubicBezTo>
                      <a:pt x="85" y="383"/>
                      <a:pt x="105" y="383"/>
                      <a:pt x="118" y="391"/>
                    </a:cubicBezTo>
                    <a:lnTo>
                      <a:pt x="85" y="371"/>
                    </a:lnTo>
                    <a:lnTo>
                      <a:pt x="78" y="289"/>
                    </a:lnTo>
                    <a:cubicBezTo>
                      <a:pt x="78" y="289"/>
                      <a:pt x="90" y="261"/>
                      <a:pt x="88" y="240"/>
                    </a:cubicBezTo>
                    <a:cubicBezTo>
                      <a:pt x="86" y="218"/>
                      <a:pt x="99" y="186"/>
                      <a:pt x="99" y="186"/>
                    </a:cubicBezTo>
                    <a:lnTo>
                      <a:pt x="99" y="122"/>
                    </a:lnTo>
                    <a:close/>
                  </a:path>
                </a:pathLst>
              </a:custGeom>
              <a:solidFill>
                <a:srgbClr val="50533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8" name="Freeform 51"/>
              <p:cNvSpPr>
                <a:spLocks noChangeArrowheads="1"/>
              </p:cNvSpPr>
              <p:nvPr/>
            </p:nvSpPr>
            <p:spPr bwMode="auto">
              <a:xfrm>
                <a:off x="10453688" y="1912938"/>
                <a:ext cx="77788" cy="134937"/>
              </a:xfrm>
              <a:custGeom>
                <a:avLst/>
                <a:gdLst>
                  <a:gd name="T0" fmla="*/ 54 w 54"/>
                  <a:gd name="T1" fmla="*/ 94 h 94"/>
                  <a:gd name="T2" fmla="*/ 18 w 54"/>
                  <a:gd name="T3" fmla="*/ 0 h 94"/>
                  <a:gd name="T4" fmla="*/ 0 w 54"/>
                  <a:gd name="T5" fmla="*/ 6 h 94"/>
                  <a:gd name="T6" fmla="*/ 54 w 54"/>
                  <a:gd name="T7" fmla="*/ 94 h 94"/>
                </a:gdLst>
                <a:ahLst/>
                <a:cxnLst>
                  <a:cxn ang="0">
                    <a:pos x="T0" y="T1"/>
                  </a:cxn>
                  <a:cxn ang="0">
                    <a:pos x="T2" y="T3"/>
                  </a:cxn>
                  <a:cxn ang="0">
                    <a:pos x="T4" y="T5"/>
                  </a:cxn>
                  <a:cxn ang="0">
                    <a:pos x="T6" y="T7"/>
                  </a:cxn>
                </a:cxnLst>
                <a:rect l="0" t="0" r="r" b="b"/>
                <a:pathLst>
                  <a:path w="54" h="94">
                    <a:moveTo>
                      <a:pt x="54" y="94"/>
                    </a:moveTo>
                    <a:lnTo>
                      <a:pt x="18" y="0"/>
                    </a:lnTo>
                    <a:cubicBezTo>
                      <a:pt x="12" y="3"/>
                      <a:pt x="6" y="5"/>
                      <a:pt x="0" y="6"/>
                    </a:cubicBezTo>
                    <a:cubicBezTo>
                      <a:pt x="14" y="21"/>
                      <a:pt x="32" y="48"/>
                      <a:pt x="54" y="94"/>
                    </a:cubicBezTo>
                    <a:close/>
                  </a:path>
                </a:pathLst>
              </a:custGeom>
              <a:solidFill>
                <a:srgbClr val="50533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9" name="Freeform 52"/>
              <p:cNvSpPr>
                <a:spLocks noChangeArrowheads="1"/>
              </p:cNvSpPr>
              <p:nvPr/>
            </p:nvSpPr>
            <p:spPr bwMode="auto">
              <a:xfrm>
                <a:off x="10467976" y="2744788"/>
                <a:ext cx="123825" cy="214312"/>
              </a:xfrm>
              <a:custGeom>
                <a:avLst/>
                <a:gdLst>
                  <a:gd name="T0" fmla="*/ 4 w 86"/>
                  <a:gd name="T1" fmla="*/ 46 h 149"/>
                  <a:gd name="T2" fmla="*/ 15 w 86"/>
                  <a:gd name="T3" fmla="*/ 115 h 149"/>
                  <a:gd name="T4" fmla="*/ 15 w 86"/>
                  <a:gd name="T5" fmla="*/ 149 h 149"/>
                  <a:gd name="T6" fmla="*/ 86 w 86"/>
                  <a:gd name="T7" fmla="*/ 88 h 149"/>
                  <a:gd name="T8" fmla="*/ 59 w 86"/>
                  <a:gd name="T9" fmla="*/ 24 h 149"/>
                  <a:gd name="T10" fmla="*/ 4 w 86"/>
                  <a:gd name="T11" fmla="*/ 46 h 149"/>
                </a:gdLst>
                <a:ahLst/>
                <a:cxnLst>
                  <a:cxn ang="0">
                    <a:pos x="T0" y="T1"/>
                  </a:cxn>
                  <a:cxn ang="0">
                    <a:pos x="T2" y="T3"/>
                  </a:cxn>
                  <a:cxn ang="0">
                    <a:pos x="T4" y="T5"/>
                  </a:cxn>
                  <a:cxn ang="0">
                    <a:pos x="T6" y="T7"/>
                  </a:cxn>
                  <a:cxn ang="0">
                    <a:pos x="T8" y="T9"/>
                  </a:cxn>
                  <a:cxn ang="0">
                    <a:pos x="T10" y="T11"/>
                  </a:cxn>
                </a:cxnLst>
                <a:rect l="0" t="0" r="r" b="b"/>
                <a:pathLst>
                  <a:path w="86" h="149">
                    <a:moveTo>
                      <a:pt x="4" y="46"/>
                    </a:moveTo>
                    <a:cubicBezTo>
                      <a:pt x="0" y="52"/>
                      <a:pt x="2" y="110"/>
                      <a:pt x="15" y="115"/>
                    </a:cubicBezTo>
                    <a:lnTo>
                      <a:pt x="15" y="149"/>
                    </a:lnTo>
                    <a:lnTo>
                      <a:pt x="86" y="88"/>
                    </a:lnTo>
                    <a:cubicBezTo>
                      <a:pt x="86" y="88"/>
                      <a:pt x="77" y="48"/>
                      <a:pt x="59" y="24"/>
                    </a:cubicBezTo>
                    <a:cubicBezTo>
                      <a:pt x="42" y="0"/>
                      <a:pt x="4" y="46"/>
                      <a:pt x="4" y="46"/>
                    </a:cubicBezTo>
                    <a:close/>
                  </a:path>
                </a:pathLst>
              </a:custGeom>
              <a:solidFill>
                <a:srgbClr val="EAAD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0" name="Freeform 53"/>
              <p:cNvSpPr>
                <a:spLocks noChangeArrowheads="1"/>
              </p:cNvSpPr>
              <p:nvPr/>
            </p:nvSpPr>
            <p:spPr bwMode="auto">
              <a:xfrm>
                <a:off x="10277476" y="1924050"/>
                <a:ext cx="280988" cy="928687"/>
              </a:xfrm>
              <a:custGeom>
                <a:avLst/>
                <a:gdLst>
                  <a:gd name="T0" fmla="*/ 109 w 195"/>
                  <a:gd name="T1" fmla="*/ 645 h 645"/>
                  <a:gd name="T2" fmla="*/ 195 w 195"/>
                  <a:gd name="T3" fmla="*/ 587 h 645"/>
                  <a:gd name="T4" fmla="*/ 134 w 195"/>
                  <a:gd name="T5" fmla="*/ 383 h 645"/>
                  <a:gd name="T6" fmla="*/ 140 w 195"/>
                  <a:gd name="T7" fmla="*/ 243 h 645"/>
                  <a:gd name="T8" fmla="*/ 169 w 195"/>
                  <a:gd name="T9" fmla="*/ 134 h 645"/>
                  <a:gd name="T10" fmla="*/ 101 w 195"/>
                  <a:gd name="T11" fmla="*/ 0 h 645"/>
                  <a:gd name="T12" fmla="*/ 50 w 195"/>
                  <a:gd name="T13" fmla="*/ 25 h 645"/>
                  <a:gd name="T14" fmla="*/ 40 w 195"/>
                  <a:gd name="T15" fmla="*/ 39 h 645"/>
                  <a:gd name="T16" fmla="*/ 19 w 195"/>
                  <a:gd name="T17" fmla="*/ 92 h 645"/>
                  <a:gd name="T18" fmla="*/ 19 w 195"/>
                  <a:gd name="T19" fmla="*/ 157 h 645"/>
                  <a:gd name="T20" fmla="*/ 5 w 195"/>
                  <a:gd name="T21" fmla="*/ 173 h 645"/>
                  <a:gd name="T22" fmla="*/ 5 w 195"/>
                  <a:gd name="T23" fmla="*/ 213 h 645"/>
                  <a:gd name="T24" fmla="*/ 22 w 195"/>
                  <a:gd name="T25" fmla="*/ 229 h 645"/>
                  <a:gd name="T26" fmla="*/ 12 w 195"/>
                  <a:gd name="T27" fmla="*/ 288 h 645"/>
                  <a:gd name="T28" fmla="*/ 10 w 195"/>
                  <a:gd name="T29" fmla="*/ 361 h 645"/>
                  <a:gd name="T30" fmla="*/ 27 w 195"/>
                  <a:gd name="T31" fmla="*/ 430 h 645"/>
                  <a:gd name="T32" fmla="*/ 109 w 195"/>
                  <a:gd name="T33" fmla="*/ 645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5" h="645">
                    <a:moveTo>
                      <a:pt x="109" y="645"/>
                    </a:moveTo>
                    <a:cubicBezTo>
                      <a:pt x="109" y="645"/>
                      <a:pt x="170" y="592"/>
                      <a:pt x="195" y="587"/>
                    </a:cubicBezTo>
                    <a:cubicBezTo>
                      <a:pt x="195" y="587"/>
                      <a:pt x="144" y="410"/>
                      <a:pt x="134" y="383"/>
                    </a:cubicBezTo>
                    <a:lnTo>
                      <a:pt x="140" y="243"/>
                    </a:lnTo>
                    <a:cubicBezTo>
                      <a:pt x="140" y="243"/>
                      <a:pt x="171" y="159"/>
                      <a:pt x="169" y="134"/>
                    </a:cubicBezTo>
                    <a:cubicBezTo>
                      <a:pt x="168" y="109"/>
                      <a:pt x="101" y="0"/>
                      <a:pt x="101" y="0"/>
                    </a:cubicBezTo>
                    <a:cubicBezTo>
                      <a:pt x="101" y="0"/>
                      <a:pt x="64" y="13"/>
                      <a:pt x="50" y="25"/>
                    </a:cubicBezTo>
                    <a:cubicBezTo>
                      <a:pt x="37" y="37"/>
                      <a:pt x="40" y="39"/>
                      <a:pt x="40" y="39"/>
                    </a:cubicBezTo>
                    <a:cubicBezTo>
                      <a:pt x="40" y="39"/>
                      <a:pt x="22" y="87"/>
                      <a:pt x="19" y="92"/>
                    </a:cubicBezTo>
                    <a:cubicBezTo>
                      <a:pt x="15" y="97"/>
                      <a:pt x="19" y="157"/>
                      <a:pt x="19" y="157"/>
                    </a:cubicBezTo>
                    <a:cubicBezTo>
                      <a:pt x="19" y="157"/>
                      <a:pt x="3" y="161"/>
                      <a:pt x="5" y="173"/>
                    </a:cubicBezTo>
                    <a:cubicBezTo>
                      <a:pt x="7" y="185"/>
                      <a:pt x="0" y="205"/>
                      <a:pt x="5" y="213"/>
                    </a:cubicBezTo>
                    <a:cubicBezTo>
                      <a:pt x="10" y="222"/>
                      <a:pt x="22" y="229"/>
                      <a:pt x="22" y="229"/>
                    </a:cubicBezTo>
                    <a:cubicBezTo>
                      <a:pt x="22" y="229"/>
                      <a:pt x="13" y="279"/>
                      <a:pt x="12" y="288"/>
                    </a:cubicBezTo>
                    <a:cubicBezTo>
                      <a:pt x="10" y="297"/>
                      <a:pt x="7" y="349"/>
                      <a:pt x="10" y="361"/>
                    </a:cubicBezTo>
                    <a:cubicBezTo>
                      <a:pt x="13" y="373"/>
                      <a:pt x="27" y="430"/>
                      <a:pt x="27" y="430"/>
                    </a:cubicBezTo>
                    <a:cubicBezTo>
                      <a:pt x="27" y="430"/>
                      <a:pt x="88" y="632"/>
                      <a:pt x="109" y="64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1" name="Freeform 54"/>
              <p:cNvSpPr>
                <a:spLocks noEditPoints="1" noChangeArrowheads="1"/>
              </p:cNvSpPr>
              <p:nvPr/>
            </p:nvSpPr>
            <p:spPr bwMode="auto">
              <a:xfrm>
                <a:off x="10277476" y="1955800"/>
                <a:ext cx="214313" cy="896937"/>
              </a:xfrm>
              <a:custGeom>
                <a:avLst/>
                <a:gdLst>
                  <a:gd name="T0" fmla="*/ 31 w 149"/>
                  <a:gd name="T1" fmla="*/ 109 h 623"/>
                  <a:gd name="T2" fmla="*/ 30 w 149"/>
                  <a:gd name="T3" fmla="*/ 108 h 623"/>
                  <a:gd name="T4" fmla="*/ 31 w 149"/>
                  <a:gd name="T5" fmla="*/ 109 h 623"/>
                  <a:gd name="T6" fmla="*/ 70 w 149"/>
                  <a:gd name="T7" fmla="*/ 483 h 623"/>
                  <a:gd name="T8" fmla="*/ 26 w 149"/>
                  <a:gd name="T9" fmla="*/ 333 h 623"/>
                  <a:gd name="T10" fmla="*/ 44 w 149"/>
                  <a:gd name="T11" fmla="*/ 332 h 623"/>
                  <a:gd name="T12" fmla="*/ 111 w 149"/>
                  <a:gd name="T13" fmla="*/ 295 h 623"/>
                  <a:gd name="T14" fmla="*/ 57 w 149"/>
                  <a:gd name="T15" fmla="*/ 319 h 623"/>
                  <a:gd name="T16" fmla="*/ 27 w 149"/>
                  <a:gd name="T17" fmla="*/ 295 h 623"/>
                  <a:gd name="T18" fmla="*/ 47 w 149"/>
                  <a:gd name="T19" fmla="*/ 242 h 623"/>
                  <a:gd name="T20" fmla="*/ 54 w 149"/>
                  <a:gd name="T21" fmla="*/ 197 h 623"/>
                  <a:gd name="T22" fmla="*/ 134 w 149"/>
                  <a:gd name="T23" fmla="*/ 234 h 623"/>
                  <a:gd name="T24" fmla="*/ 100 w 149"/>
                  <a:gd name="T25" fmla="*/ 191 h 623"/>
                  <a:gd name="T26" fmla="*/ 61 w 149"/>
                  <a:gd name="T27" fmla="*/ 169 h 623"/>
                  <a:gd name="T28" fmla="*/ 125 w 149"/>
                  <a:gd name="T29" fmla="*/ 170 h 623"/>
                  <a:gd name="T30" fmla="*/ 70 w 149"/>
                  <a:gd name="T31" fmla="*/ 139 h 623"/>
                  <a:gd name="T32" fmla="*/ 102 w 149"/>
                  <a:gd name="T33" fmla="*/ 129 h 623"/>
                  <a:gd name="T34" fmla="*/ 27 w 149"/>
                  <a:gd name="T35" fmla="*/ 129 h 623"/>
                  <a:gd name="T36" fmla="*/ 57 w 149"/>
                  <a:gd name="T37" fmla="*/ 89 h 623"/>
                  <a:gd name="T38" fmla="*/ 29 w 149"/>
                  <a:gd name="T39" fmla="*/ 100 h 623"/>
                  <a:gd name="T40" fmla="*/ 30 w 149"/>
                  <a:gd name="T41" fmla="*/ 83 h 623"/>
                  <a:gd name="T42" fmla="*/ 57 w 149"/>
                  <a:gd name="T43" fmla="*/ 32 h 623"/>
                  <a:gd name="T44" fmla="*/ 57 w 149"/>
                  <a:gd name="T45" fmla="*/ 0 h 623"/>
                  <a:gd name="T46" fmla="*/ 50 w 149"/>
                  <a:gd name="T47" fmla="*/ 3 h 623"/>
                  <a:gd name="T48" fmla="*/ 43 w 149"/>
                  <a:gd name="T49" fmla="*/ 6 h 623"/>
                  <a:gd name="T50" fmla="*/ 19 w 149"/>
                  <a:gd name="T51" fmla="*/ 70 h 623"/>
                  <a:gd name="T52" fmla="*/ 19 w 149"/>
                  <a:gd name="T53" fmla="*/ 135 h 623"/>
                  <a:gd name="T54" fmla="*/ 5 w 149"/>
                  <a:gd name="T55" fmla="*/ 151 h 623"/>
                  <a:gd name="T56" fmla="*/ 5 w 149"/>
                  <a:gd name="T57" fmla="*/ 191 h 623"/>
                  <a:gd name="T58" fmla="*/ 22 w 149"/>
                  <a:gd name="T59" fmla="*/ 207 h 623"/>
                  <a:gd name="T60" fmla="*/ 12 w 149"/>
                  <a:gd name="T61" fmla="*/ 266 h 623"/>
                  <a:gd name="T62" fmla="*/ 10 w 149"/>
                  <a:gd name="T63" fmla="*/ 339 h 623"/>
                  <a:gd name="T64" fmla="*/ 27 w 149"/>
                  <a:gd name="T65" fmla="*/ 408 h 623"/>
                  <a:gd name="T66" fmla="*/ 109 w 149"/>
                  <a:gd name="T67" fmla="*/ 623 h 623"/>
                  <a:gd name="T68" fmla="*/ 149 w 149"/>
                  <a:gd name="T69" fmla="*/ 591 h 623"/>
                  <a:gd name="T70" fmla="*/ 111 w 149"/>
                  <a:gd name="T71" fmla="*/ 575 h 623"/>
                  <a:gd name="T72" fmla="*/ 70 w 149"/>
                  <a:gd name="T73" fmla="*/ 483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623">
                    <a:moveTo>
                      <a:pt x="31" y="109"/>
                    </a:moveTo>
                    <a:cubicBezTo>
                      <a:pt x="31" y="108"/>
                      <a:pt x="31" y="108"/>
                      <a:pt x="30" y="108"/>
                    </a:cubicBezTo>
                    <a:cubicBezTo>
                      <a:pt x="31" y="108"/>
                      <a:pt x="31" y="108"/>
                      <a:pt x="31" y="109"/>
                    </a:cubicBezTo>
                    <a:close/>
                    <a:moveTo>
                      <a:pt x="70" y="483"/>
                    </a:moveTo>
                    <a:cubicBezTo>
                      <a:pt x="58" y="475"/>
                      <a:pt x="26" y="333"/>
                      <a:pt x="26" y="333"/>
                    </a:cubicBezTo>
                    <a:cubicBezTo>
                      <a:pt x="26" y="333"/>
                      <a:pt x="9" y="326"/>
                      <a:pt x="44" y="332"/>
                    </a:cubicBezTo>
                    <a:cubicBezTo>
                      <a:pt x="79" y="339"/>
                      <a:pt x="111" y="295"/>
                      <a:pt x="111" y="295"/>
                    </a:cubicBezTo>
                    <a:cubicBezTo>
                      <a:pt x="111" y="295"/>
                      <a:pt x="67" y="314"/>
                      <a:pt x="57" y="319"/>
                    </a:cubicBezTo>
                    <a:cubicBezTo>
                      <a:pt x="47" y="324"/>
                      <a:pt x="22" y="304"/>
                      <a:pt x="27" y="295"/>
                    </a:cubicBezTo>
                    <a:cubicBezTo>
                      <a:pt x="32" y="287"/>
                      <a:pt x="37" y="253"/>
                      <a:pt x="47" y="242"/>
                    </a:cubicBezTo>
                    <a:cubicBezTo>
                      <a:pt x="54" y="234"/>
                      <a:pt x="55" y="212"/>
                      <a:pt x="54" y="197"/>
                    </a:cubicBezTo>
                    <a:cubicBezTo>
                      <a:pt x="100" y="186"/>
                      <a:pt x="134" y="234"/>
                      <a:pt x="134" y="234"/>
                    </a:cubicBezTo>
                    <a:cubicBezTo>
                      <a:pt x="134" y="234"/>
                      <a:pt x="121" y="206"/>
                      <a:pt x="100" y="191"/>
                    </a:cubicBezTo>
                    <a:cubicBezTo>
                      <a:pt x="80" y="175"/>
                      <a:pt x="61" y="169"/>
                      <a:pt x="61" y="169"/>
                    </a:cubicBezTo>
                    <a:cubicBezTo>
                      <a:pt x="78" y="162"/>
                      <a:pt x="105" y="165"/>
                      <a:pt x="125" y="170"/>
                    </a:cubicBezTo>
                    <a:cubicBezTo>
                      <a:pt x="106" y="160"/>
                      <a:pt x="82" y="146"/>
                      <a:pt x="70" y="139"/>
                    </a:cubicBezTo>
                    <a:cubicBezTo>
                      <a:pt x="74" y="117"/>
                      <a:pt x="102" y="129"/>
                      <a:pt x="102" y="129"/>
                    </a:cubicBezTo>
                    <a:cubicBezTo>
                      <a:pt x="78" y="95"/>
                      <a:pt x="27" y="129"/>
                      <a:pt x="27" y="129"/>
                    </a:cubicBezTo>
                    <a:cubicBezTo>
                      <a:pt x="25" y="119"/>
                      <a:pt x="57" y="89"/>
                      <a:pt x="57" y="89"/>
                    </a:cubicBezTo>
                    <a:lnTo>
                      <a:pt x="29" y="100"/>
                    </a:lnTo>
                    <a:cubicBezTo>
                      <a:pt x="28" y="92"/>
                      <a:pt x="30" y="83"/>
                      <a:pt x="30" y="83"/>
                    </a:cubicBezTo>
                    <a:lnTo>
                      <a:pt x="57" y="32"/>
                    </a:lnTo>
                    <a:lnTo>
                      <a:pt x="57" y="0"/>
                    </a:lnTo>
                    <a:cubicBezTo>
                      <a:pt x="55" y="1"/>
                      <a:pt x="52" y="2"/>
                      <a:pt x="50" y="3"/>
                    </a:cubicBezTo>
                    <a:cubicBezTo>
                      <a:pt x="47" y="5"/>
                      <a:pt x="43" y="6"/>
                      <a:pt x="43" y="6"/>
                    </a:cubicBezTo>
                    <a:cubicBezTo>
                      <a:pt x="43" y="6"/>
                      <a:pt x="22" y="65"/>
                      <a:pt x="19" y="70"/>
                    </a:cubicBezTo>
                    <a:cubicBezTo>
                      <a:pt x="15" y="75"/>
                      <a:pt x="19" y="135"/>
                      <a:pt x="19" y="135"/>
                    </a:cubicBezTo>
                    <a:cubicBezTo>
                      <a:pt x="19" y="135"/>
                      <a:pt x="3" y="139"/>
                      <a:pt x="5" y="151"/>
                    </a:cubicBezTo>
                    <a:cubicBezTo>
                      <a:pt x="7" y="163"/>
                      <a:pt x="0" y="183"/>
                      <a:pt x="5" y="191"/>
                    </a:cubicBezTo>
                    <a:cubicBezTo>
                      <a:pt x="10" y="200"/>
                      <a:pt x="22" y="207"/>
                      <a:pt x="22" y="207"/>
                    </a:cubicBezTo>
                    <a:cubicBezTo>
                      <a:pt x="22" y="207"/>
                      <a:pt x="13" y="257"/>
                      <a:pt x="12" y="266"/>
                    </a:cubicBezTo>
                    <a:cubicBezTo>
                      <a:pt x="10" y="275"/>
                      <a:pt x="7" y="327"/>
                      <a:pt x="10" y="339"/>
                    </a:cubicBezTo>
                    <a:cubicBezTo>
                      <a:pt x="13" y="351"/>
                      <a:pt x="27" y="408"/>
                      <a:pt x="27" y="408"/>
                    </a:cubicBezTo>
                    <a:cubicBezTo>
                      <a:pt x="27" y="408"/>
                      <a:pt x="88" y="610"/>
                      <a:pt x="109" y="623"/>
                    </a:cubicBezTo>
                    <a:cubicBezTo>
                      <a:pt x="109" y="623"/>
                      <a:pt x="128" y="607"/>
                      <a:pt x="149" y="591"/>
                    </a:cubicBezTo>
                    <a:lnTo>
                      <a:pt x="111" y="575"/>
                    </a:lnTo>
                    <a:cubicBezTo>
                      <a:pt x="111" y="575"/>
                      <a:pt x="82" y="492"/>
                      <a:pt x="70" y="48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2" name="Freeform 55"/>
              <p:cNvSpPr>
                <a:spLocks noChangeArrowheads="1"/>
              </p:cNvSpPr>
              <p:nvPr/>
            </p:nvSpPr>
            <p:spPr bwMode="auto">
              <a:xfrm>
                <a:off x="10467976" y="2203450"/>
                <a:ext cx="23813" cy="12700"/>
              </a:xfrm>
              <a:custGeom>
                <a:avLst/>
                <a:gdLst>
                  <a:gd name="T0" fmla="*/ 17 w 17"/>
                  <a:gd name="T1" fmla="*/ 4 h 9"/>
                  <a:gd name="T2" fmla="*/ 0 w 17"/>
                  <a:gd name="T3" fmla="*/ 0 h 9"/>
                  <a:gd name="T4" fmla="*/ 17 w 17"/>
                  <a:gd name="T5" fmla="*/ 4 h 9"/>
                </a:gdLst>
                <a:ahLst/>
                <a:cxnLst>
                  <a:cxn ang="0">
                    <a:pos x="T0" y="T1"/>
                  </a:cxn>
                  <a:cxn ang="0">
                    <a:pos x="T2" y="T3"/>
                  </a:cxn>
                  <a:cxn ang="0">
                    <a:pos x="T4" y="T5"/>
                  </a:cxn>
                </a:cxnLst>
                <a:rect l="0" t="0" r="r" b="b"/>
                <a:pathLst>
                  <a:path w="17" h="9">
                    <a:moveTo>
                      <a:pt x="17" y="4"/>
                    </a:moveTo>
                    <a:cubicBezTo>
                      <a:pt x="17" y="4"/>
                      <a:pt x="14" y="3"/>
                      <a:pt x="0" y="0"/>
                    </a:cubicBezTo>
                    <a:cubicBezTo>
                      <a:pt x="14" y="9"/>
                      <a:pt x="14" y="6"/>
                      <a:pt x="17" y="4"/>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3" name="Freeform 56"/>
              <p:cNvSpPr>
                <a:spLocks noChangeArrowheads="1"/>
              </p:cNvSpPr>
              <p:nvPr/>
            </p:nvSpPr>
            <p:spPr bwMode="auto">
              <a:xfrm>
                <a:off x="10560051" y="1558925"/>
                <a:ext cx="280988" cy="354012"/>
              </a:xfrm>
              <a:custGeom>
                <a:avLst/>
                <a:gdLst>
                  <a:gd name="T0" fmla="*/ 107 w 196"/>
                  <a:gd name="T1" fmla="*/ 244 h 246"/>
                  <a:gd name="T2" fmla="*/ 142 w 196"/>
                  <a:gd name="T3" fmla="*/ 219 h 246"/>
                  <a:gd name="T4" fmla="*/ 177 w 196"/>
                  <a:gd name="T5" fmla="*/ 155 h 246"/>
                  <a:gd name="T6" fmla="*/ 186 w 196"/>
                  <a:gd name="T7" fmla="*/ 155 h 246"/>
                  <a:gd name="T8" fmla="*/ 192 w 196"/>
                  <a:gd name="T9" fmla="*/ 121 h 246"/>
                  <a:gd name="T10" fmla="*/ 186 w 196"/>
                  <a:gd name="T11" fmla="*/ 91 h 246"/>
                  <a:gd name="T12" fmla="*/ 192 w 196"/>
                  <a:gd name="T13" fmla="*/ 14 h 246"/>
                  <a:gd name="T14" fmla="*/ 79 w 196"/>
                  <a:gd name="T15" fmla="*/ 0 h 246"/>
                  <a:gd name="T16" fmla="*/ 30 w 196"/>
                  <a:gd name="T17" fmla="*/ 26 h 246"/>
                  <a:gd name="T18" fmla="*/ 30 w 196"/>
                  <a:gd name="T19" fmla="*/ 91 h 246"/>
                  <a:gd name="T20" fmla="*/ 9 w 196"/>
                  <a:gd name="T21" fmla="*/ 91 h 246"/>
                  <a:gd name="T22" fmla="*/ 30 w 196"/>
                  <a:gd name="T23" fmla="*/ 149 h 246"/>
                  <a:gd name="T24" fmla="*/ 49 w 196"/>
                  <a:gd name="T25" fmla="*/ 213 h 246"/>
                  <a:gd name="T26" fmla="*/ 107 w 196"/>
                  <a:gd name="T27" fmla="*/ 24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6" h="246">
                    <a:moveTo>
                      <a:pt x="107" y="244"/>
                    </a:moveTo>
                    <a:cubicBezTo>
                      <a:pt x="124" y="246"/>
                      <a:pt x="137" y="225"/>
                      <a:pt x="142" y="219"/>
                    </a:cubicBezTo>
                    <a:cubicBezTo>
                      <a:pt x="147" y="213"/>
                      <a:pt x="173" y="171"/>
                      <a:pt x="177" y="155"/>
                    </a:cubicBezTo>
                    <a:cubicBezTo>
                      <a:pt x="177" y="155"/>
                      <a:pt x="185" y="160"/>
                      <a:pt x="186" y="155"/>
                    </a:cubicBezTo>
                    <a:cubicBezTo>
                      <a:pt x="186" y="155"/>
                      <a:pt x="190" y="127"/>
                      <a:pt x="192" y="121"/>
                    </a:cubicBezTo>
                    <a:cubicBezTo>
                      <a:pt x="194" y="115"/>
                      <a:pt x="196" y="92"/>
                      <a:pt x="186" y="91"/>
                    </a:cubicBezTo>
                    <a:lnTo>
                      <a:pt x="192" y="14"/>
                    </a:lnTo>
                    <a:lnTo>
                      <a:pt x="79" y="0"/>
                    </a:lnTo>
                    <a:lnTo>
                      <a:pt x="30" y="26"/>
                    </a:lnTo>
                    <a:lnTo>
                      <a:pt x="30" y="91"/>
                    </a:lnTo>
                    <a:cubicBezTo>
                      <a:pt x="30" y="91"/>
                      <a:pt x="13" y="83"/>
                      <a:pt x="9" y="91"/>
                    </a:cubicBezTo>
                    <a:cubicBezTo>
                      <a:pt x="9" y="91"/>
                      <a:pt x="0" y="150"/>
                      <a:pt x="30" y="149"/>
                    </a:cubicBezTo>
                    <a:cubicBezTo>
                      <a:pt x="30" y="149"/>
                      <a:pt x="36" y="194"/>
                      <a:pt x="49" y="213"/>
                    </a:cubicBezTo>
                    <a:cubicBezTo>
                      <a:pt x="63" y="232"/>
                      <a:pt x="82" y="242"/>
                      <a:pt x="107" y="244"/>
                    </a:cubicBezTo>
                    <a:close/>
                  </a:path>
                </a:pathLst>
              </a:custGeom>
              <a:solidFill>
                <a:srgbClr val="EAAD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4" name="Freeform 57"/>
              <p:cNvSpPr>
                <a:spLocks noChangeArrowheads="1"/>
              </p:cNvSpPr>
              <p:nvPr/>
            </p:nvSpPr>
            <p:spPr bwMode="auto">
              <a:xfrm>
                <a:off x="10560051" y="1560513"/>
                <a:ext cx="134938" cy="341312"/>
              </a:xfrm>
              <a:custGeom>
                <a:avLst/>
                <a:gdLst>
                  <a:gd name="T0" fmla="*/ 82 w 94"/>
                  <a:gd name="T1" fmla="*/ 237 h 237"/>
                  <a:gd name="T2" fmla="*/ 55 w 94"/>
                  <a:gd name="T3" fmla="*/ 169 h 237"/>
                  <a:gd name="T4" fmla="*/ 64 w 94"/>
                  <a:gd name="T5" fmla="*/ 134 h 237"/>
                  <a:gd name="T6" fmla="*/ 55 w 94"/>
                  <a:gd name="T7" fmla="*/ 113 h 237"/>
                  <a:gd name="T8" fmla="*/ 73 w 94"/>
                  <a:gd name="T9" fmla="*/ 96 h 237"/>
                  <a:gd name="T10" fmla="*/ 85 w 94"/>
                  <a:gd name="T11" fmla="*/ 59 h 237"/>
                  <a:gd name="T12" fmla="*/ 94 w 94"/>
                  <a:gd name="T13" fmla="*/ 1 h 237"/>
                  <a:gd name="T14" fmla="*/ 79 w 94"/>
                  <a:gd name="T15" fmla="*/ 0 h 237"/>
                  <a:gd name="T16" fmla="*/ 30 w 94"/>
                  <a:gd name="T17" fmla="*/ 25 h 237"/>
                  <a:gd name="T18" fmla="*/ 30 w 94"/>
                  <a:gd name="T19" fmla="*/ 90 h 237"/>
                  <a:gd name="T20" fmla="*/ 9 w 94"/>
                  <a:gd name="T21" fmla="*/ 90 h 237"/>
                  <a:gd name="T22" fmla="*/ 30 w 94"/>
                  <a:gd name="T23" fmla="*/ 148 h 237"/>
                  <a:gd name="T24" fmla="*/ 49 w 94"/>
                  <a:gd name="T25" fmla="*/ 212 h 237"/>
                  <a:gd name="T26" fmla="*/ 82 w 94"/>
                  <a:gd name="T27" fmla="*/ 2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 h="237">
                    <a:moveTo>
                      <a:pt x="82" y="237"/>
                    </a:moveTo>
                    <a:cubicBezTo>
                      <a:pt x="68" y="217"/>
                      <a:pt x="55" y="169"/>
                      <a:pt x="55" y="169"/>
                    </a:cubicBezTo>
                    <a:cubicBezTo>
                      <a:pt x="53" y="157"/>
                      <a:pt x="64" y="134"/>
                      <a:pt x="64" y="134"/>
                    </a:cubicBezTo>
                    <a:lnTo>
                      <a:pt x="55" y="113"/>
                    </a:lnTo>
                    <a:cubicBezTo>
                      <a:pt x="55" y="106"/>
                      <a:pt x="73" y="96"/>
                      <a:pt x="73" y="96"/>
                    </a:cubicBezTo>
                    <a:cubicBezTo>
                      <a:pt x="73" y="96"/>
                      <a:pt x="84" y="69"/>
                      <a:pt x="85" y="59"/>
                    </a:cubicBezTo>
                    <a:cubicBezTo>
                      <a:pt x="86" y="53"/>
                      <a:pt x="91" y="26"/>
                      <a:pt x="94" y="1"/>
                    </a:cubicBezTo>
                    <a:lnTo>
                      <a:pt x="79" y="0"/>
                    </a:lnTo>
                    <a:lnTo>
                      <a:pt x="30" y="25"/>
                    </a:lnTo>
                    <a:lnTo>
                      <a:pt x="30" y="90"/>
                    </a:lnTo>
                    <a:cubicBezTo>
                      <a:pt x="30" y="90"/>
                      <a:pt x="13" y="82"/>
                      <a:pt x="9" y="90"/>
                    </a:cubicBezTo>
                    <a:cubicBezTo>
                      <a:pt x="9" y="90"/>
                      <a:pt x="0" y="149"/>
                      <a:pt x="30" y="148"/>
                    </a:cubicBezTo>
                    <a:cubicBezTo>
                      <a:pt x="30" y="148"/>
                      <a:pt x="36" y="193"/>
                      <a:pt x="49" y="212"/>
                    </a:cubicBezTo>
                    <a:cubicBezTo>
                      <a:pt x="58" y="224"/>
                      <a:pt x="69" y="232"/>
                      <a:pt x="82" y="237"/>
                    </a:cubicBezTo>
                    <a:close/>
                  </a:path>
                </a:pathLst>
              </a:custGeom>
              <a:solidFill>
                <a:srgbClr val="E2A0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5" name="Freeform 58"/>
              <p:cNvSpPr>
                <a:spLocks noChangeArrowheads="1"/>
              </p:cNvSpPr>
              <p:nvPr/>
            </p:nvSpPr>
            <p:spPr bwMode="auto">
              <a:xfrm>
                <a:off x="10775951" y="1690688"/>
                <a:ext cx="68263" cy="166687"/>
              </a:xfrm>
              <a:custGeom>
                <a:avLst/>
                <a:gdLst>
                  <a:gd name="T0" fmla="*/ 27 w 48"/>
                  <a:gd name="T1" fmla="*/ 64 h 116"/>
                  <a:gd name="T2" fmla="*/ 36 w 48"/>
                  <a:gd name="T3" fmla="*/ 64 h 116"/>
                  <a:gd name="T4" fmla="*/ 48 w 48"/>
                  <a:gd name="T5" fmla="*/ 19 h 116"/>
                  <a:gd name="T6" fmla="*/ 36 w 48"/>
                  <a:gd name="T7" fmla="*/ 0 h 116"/>
                  <a:gd name="T8" fmla="*/ 21 w 48"/>
                  <a:gd name="T9" fmla="*/ 56 h 116"/>
                  <a:gd name="T10" fmla="*/ 0 w 48"/>
                  <a:gd name="T11" fmla="*/ 75 h 116"/>
                  <a:gd name="T12" fmla="*/ 0 w 48"/>
                  <a:gd name="T13" fmla="*/ 116 h 116"/>
                  <a:gd name="T14" fmla="*/ 27 w 48"/>
                  <a:gd name="T15" fmla="*/ 64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6">
                    <a:moveTo>
                      <a:pt x="27" y="64"/>
                    </a:moveTo>
                    <a:cubicBezTo>
                      <a:pt x="27" y="64"/>
                      <a:pt x="35" y="69"/>
                      <a:pt x="36" y="64"/>
                    </a:cubicBezTo>
                    <a:cubicBezTo>
                      <a:pt x="36" y="64"/>
                      <a:pt x="48" y="35"/>
                      <a:pt x="48" y="19"/>
                    </a:cubicBezTo>
                    <a:cubicBezTo>
                      <a:pt x="47" y="12"/>
                      <a:pt x="46" y="1"/>
                      <a:pt x="36" y="0"/>
                    </a:cubicBezTo>
                    <a:cubicBezTo>
                      <a:pt x="36" y="0"/>
                      <a:pt x="27" y="48"/>
                      <a:pt x="21" y="56"/>
                    </a:cubicBezTo>
                    <a:cubicBezTo>
                      <a:pt x="15" y="65"/>
                      <a:pt x="0" y="75"/>
                      <a:pt x="0" y="75"/>
                    </a:cubicBezTo>
                    <a:cubicBezTo>
                      <a:pt x="3" y="79"/>
                      <a:pt x="4" y="97"/>
                      <a:pt x="0" y="116"/>
                    </a:cubicBezTo>
                    <a:cubicBezTo>
                      <a:pt x="10" y="101"/>
                      <a:pt x="24" y="76"/>
                      <a:pt x="27" y="64"/>
                    </a:cubicBezTo>
                    <a:close/>
                  </a:path>
                </a:pathLst>
              </a:custGeom>
              <a:solidFill>
                <a:srgbClr val="E2A0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6" name="Freeform 59"/>
              <p:cNvSpPr>
                <a:spLocks noChangeArrowheads="1"/>
              </p:cNvSpPr>
              <p:nvPr/>
            </p:nvSpPr>
            <p:spPr bwMode="auto">
              <a:xfrm>
                <a:off x="10583863" y="1484313"/>
                <a:ext cx="268288" cy="255587"/>
              </a:xfrm>
              <a:custGeom>
                <a:avLst/>
                <a:gdLst>
                  <a:gd name="T0" fmla="*/ 185 w 186"/>
                  <a:gd name="T1" fmla="*/ 76 h 178"/>
                  <a:gd name="T2" fmla="*/ 127 w 186"/>
                  <a:gd name="T3" fmla="*/ 0 h 178"/>
                  <a:gd name="T4" fmla="*/ 93 w 186"/>
                  <a:gd name="T5" fmla="*/ 7 h 178"/>
                  <a:gd name="T6" fmla="*/ 55 w 186"/>
                  <a:gd name="T7" fmla="*/ 11 h 178"/>
                  <a:gd name="T8" fmla="*/ 34 w 186"/>
                  <a:gd name="T9" fmla="*/ 22 h 178"/>
                  <a:gd name="T10" fmla="*/ 0 w 186"/>
                  <a:gd name="T11" fmla="*/ 71 h 178"/>
                  <a:gd name="T12" fmla="*/ 3 w 186"/>
                  <a:gd name="T13" fmla="*/ 140 h 178"/>
                  <a:gd name="T14" fmla="*/ 11 w 186"/>
                  <a:gd name="T15" fmla="*/ 142 h 178"/>
                  <a:gd name="T16" fmla="*/ 15 w 186"/>
                  <a:gd name="T17" fmla="*/ 169 h 178"/>
                  <a:gd name="T18" fmla="*/ 20 w 186"/>
                  <a:gd name="T19" fmla="*/ 165 h 178"/>
                  <a:gd name="T20" fmla="*/ 25 w 186"/>
                  <a:gd name="T21" fmla="*/ 126 h 178"/>
                  <a:gd name="T22" fmla="*/ 25 w 186"/>
                  <a:gd name="T23" fmla="*/ 96 h 178"/>
                  <a:gd name="T24" fmla="*/ 44 w 186"/>
                  <a:gd name="T25" fmla="*/ 79 h 178"/>
                  <a:gd name="T26" fmla="*/ 80 w 186"/>
                  <a:gd name="T27" fmla="*/ 91 h 178"/>
                  <a:gd name="T28" fmla="*/ 107 w 186"/>
                  <a:gd name="T29" fmla="*/ 105 h 178"/>
                  <a:gd name="T30" fmla="*/ 110 w 186"/>
                  <a:gd name="T31" fmla="*/ 105 h 178"/>
                  <a:gd name="T32" fmla="*/ 124 w 186"/>
                  <a:gd name="T33" fmla="*/ 104 h 178"/>
                  <a:gd name="T34" fmla="*/ 150 w 186"/>
                  <a:gd name="T35" fmla="*/ 116 h 178"/>
                  <a:gd name="T36" fmla="*/ 144 w 186"/>
                  <a:gd name="T37" fmla="*/ 97 h 178"/>
                  <a:gd name="T38" fmla="*/ 149 w 186"/>
                  <a:gd name="T39" fmla="*/ 96 h 178"/>
                  <a:gd name="T40" fmla="*/ 157 w 186"/>
                  <a:gd name="T41" fmla="*/ 108 h 178"/>
                  <a:gd name="T42" fmla="*/ 160 w 186"/>
                  <a:gd name="T43" fmla="*/ 143 h 178"/>
                  <a:gd name="T44" fmla="*/ 159 w 186"/>
                  <a:gd name="T45" fmla="*/ 174 h 178"/>
                  <a:gd name="T46" fmla="*/ 161 w 186"/>
                  <a:gd name="T47" fmla="*/ 178 h 178"/>
                  <a:gd name="T48" fmla="*/ 169 w 186"/>
                  <a:gd name="T49" fmla="*/ 143 h 178"/>
                  <a:gd name="T50" fmla="*/ 176 w 186"/>
                  <a:gd name="T51" fmla="*/ 147 h 178"/>
                  <a:gd name="T52" fmla="*/ 184 w 186"/>
                  <a:gd name="T53" fmla="*/ 115 h 178"/>
                  <a:gd name="T54" fmla="*/ 185 w 186"/>
                  <a:gd name="T55" fmla="*/ 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6" h="178">
                    <a:moveTo>
                      <a:pt x="185" y="76"/>
                    </a:moveTo>
                    <a:cubicBezTo>
                      <a:pt x="185" y="69"/>
                      <a:pt x="181" y="20"/>
                      <a:pt x="127" y="0"/>
                    </a:cubicBezTo>
                    <a:cubicBezTo>
                      <a:pt x="127" y="0"/>
                      <a:pt x="115" y="2"/>
                      <a:pt x="93" y="7"/>
                    </a:cubicBezTo>
                    <a:cubicBezTo>
                      <a:pt x="93" y="7"/>
                      <a:pt x="62" y="6"/>
                      <a:pt x="55" y="11"/>
                    </a:cubicBezTo>
                    <a:cubicBezTo>
                      <a:pt x="49" y="16"/>
                      <a:pt x="34" y="22"/>
                      <a:pt x="34" y="22"/>
                    </a:cubicBezTo>
                    <a:cubicBezTo>
                      <a:pt x="34" y="22"/>
                      <a:pt x="4" y="32"/>
                      <a:pt x="0" y="71"/>
                    </a:cubicBezTo>
                    <a:cubicBezTo>
                      <a:pt x="0" y="71"/>
                      <a:pt x="0" y="121"/>
                      <a:pt x="3" y="140"/>
                    </a:cubicBezTo>
                    <a:cubicBezTo>
                      <a:pt x="3" y="140"/>
                      <a:pt x="7" y="139"/>
                      <a:pt x="11" y="142"/>
                    </a:cubicBezTo>
                    <a:lnTo>
                      <a:pt x="15" y="169"/>
                    </a:lnTo>
                    <a:lnTo>
                      <a:pt x="20" y="165"/>
                    </a:lnTo>
                    <a:cubicBezTo>
                      <a:pt x="20" y="165"/>
                      <a:pt x="17" y="135"/>
                      <a:pt x="25" y="126"/>
                    </a:cubicBezTo>
                    <a:cubicBezTo>
                      <a:pt x="28" y="122"/>
                      <a:pt x="25" y="96"/>
                      <a:pt x="25" y="96"/>
                    </a:cubicBezTo>
                    <a:cubicBezTo>
                      <a:pt x="25" y="96"/>
                      <a:pt x="42" y="80"/>
                      <a:pt x="44" y="79"/>
                    </a:cubicBezTo>
                    <a:cubicBezTo>
                      <a:pt x="44" y="79"/>
                      <a:pt x="68" y="84"/>
                      <a:pt x="80" y="91"/>
                    </a:cubicBezTo>
                    <a:cubicBezTo>
                      <a:pt x="80" y="91"/>
                      <a:pt x="83" y="101"/>
                      <a:pt x="107" y="105"/>
                    </a:cubicBezTo>
                    <a:cubicBezTo>
                      <a:pt x="108" y="105"/>
                      <a:pt x="109" y="105"/>
                      <a:pt x="110" y="105"/>
                    </a:cubicBezTo>
                    <a:cubicBezTo>
                      <a:pt x="114" y="105"/>
                      <a:pt x="119" y="105"/>
                      <a:pt x="124" y="104"/>
                    </a:cubicBezTo>
                    <a:cubicBezTo>
                      <a:pt x="149" y="96"/>
                      <a:pt x="150" y="116"/>
                      <a:pt x="150" y="116"/>
                    </a:cubicBezTo>
                    <a:cubicBezTo>
                      <a:pt x="153" y="107"/>
                      <a:pt x="149" y="101"/>
                      <a:pt x="144" y="97"/>
                    </a:cubicBezTo>
                    <a:lnTo>
                      <a:pt x="149" y="96"/>
                    </a:lnTo>
                    <a:cubicBezTo>
                      <a:pt x="149" y="96"/>
                      <a:pt x="154" y="100"/>
                      <a:pt x="157" y="108"/>
                    </a:cubicBezTo>
                    <a:cubicBezTo>
                      <a:pt x="159" y="119"/>
                      <a:pt x="155" y="132"/>
                      <a:pt x="160" y="143"/>
                    </a:cubicBezTo>
                    <a:cubicBezTo>
                      <a:pt x="164" y="151"/>
                      <a:pt x="159" y="174"/>
                      <a:pt x="159" y="174"/>
                    </a:cubicBezTo>
                    <a:lnTo>
                      <a:pt x="161" y="178"/>
                    </a:lnTo>
                    <a:lnTo>
                      <a:pt x="169" y="143"/>
                    </a:lnTo>
                    <a:cubicBezTo>
                      <a:pt x="169" y="143"/>
                      <a:pt x="175" y="144"/>
                      <a:pt x="176" y="147"/>
                    </a:cubicBezTo>
                    <a:lnTo>
                      <a:pt x="184" y="115"/>
                    </a:lnTo>
                    <a:cubicBezTo>
                      <a:pt x="184" y="115"/>
                      <a:pt x="186" y="82"/>
                      <a:pt x="185" y="76"/>
                    </a:cubicBezTo>
                    <a:close/>
                  </a:path>
                </a:pathLst>
              </a:custGeom>
              <a:solidFill>
                <a:srgbClr val="3838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7" name="Freeform 60"/>
              <p:cNvSpPr>
                <a:spLocks noChangeArrowheads="1"/>
              </p:cNvSpPr>
              <p:nvPr/>
            </p:nvSpPr>
            <p:spPr bwMode="auto">
              <a:xfrm>
                <a:off x="10871201" y="2224088"/>
                <a:ext cx="50800" cy="280987"/>
              </a:xfrm>
              <a:custGeom>
                <a:avLst/>
                <a:gdLst>
                  <a:gd name="T0" fmla="*/ 28 w 36"/>
                  <a:gd name="T1" fmla="*/ 109 h 195"/>
                  <a:gd name="T2" fmla="*/ 11 w 36"/>
                  <a:gd name="T3" fmla="*/ 0 h 195"/>
                  <a:gd name="T4" fmla="*/ 0 w 36"/>
                  <a:gd name="T5" fmla="*/ 165 h 195"/>
                  <a:gd name="T6" fmla="*/ 6 w 36"/>
                  <a:gd name="T7" fmla="*/ 195 h 195"/>
                  <a:gd name="T8" fmla="*/ 34 w 36"/>
                  <a:gd name="T9" fmla="*/ 195 h 195"/>
                  <a:gd name="T10" fmla="*/ 28 w 36"/>
                  <a:gd name="T11" fmla="*/ 109 h 195"/>
                </a:gdLst>
                <a:ahLst/>
                <a:cxnLst>
                  <a:cxn ang="0">
                    <a:pos x="T0" y="T1"/>
                  </a:cxn>
                  <a:cxn ang="0">
                    <a:pos x="T2" y="T3"/>
                  </a:cxn>
                  <a:cxn ang="0">
                    <a:pos x="T4" y="T5"/>
                  </a:cxn>
                  <a:cxn ang="0">
                    <a:pos x="T6" y="T7"/>
                  </a:cxn>
                  <a:cxn ang="0">
                    <a:pos x="T8" y="T9"/>
                  </a:cxn>
                  <a:cxn ang="0">
                    <a:pos x="T10" y="T11"/>
                  </a:cxn>
                </a:cxnLst>
                <a:rect l="0" t="0" r="r" b="b"/>
                <a:pathLst>
                  <a:path w="36" h="195">
                    <a:moveTo>
                      <a:pt x="28" y="109"/>
                    </a:moveTo>
                    <a:cubicBezTo>
                      <a:pt x="36" y="79"/>
                      <a:pt x="20" y="16"/>
                      <a:pt x="11" y="0"/>
                    </a:cubicBezTo>
                    <a:lnTo>
                      <a:pt x="0" y="165"/>
                    </a:lnTo>
                    <a:lnTo>
                      <a:pt x="6" y="195"/>
                    </a:lnTo>
                    <a:cubicBezTo>
                      <a:pt x="6" y="195"/>
                      <a:pt x="18" y="195"/>
                      <a:pt x="34" y="195"/>
                    </a:cubicBezTo>
                    <a:cubicBezTo>
                      <a:pt x="29" y="170"/>
                      <a:pt x="23" y="129"/>
                      <a:pt x="28" y="109"/>
                    </a:cubicBezTo>
                    <a:close/>
                  </a:path>
                </a:pathLst>
              </a:custGeom>
              <a:solidFill>
                <a:srgbClr val="50533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8" name="Freeform 61"/>
              <p:cNvSpPr>
                <a:spLocks noChangeArrowheads="1"/>
              </p:cNvSpPr>
              <p:nvPr/>
            </p:nvSpPr>
            <p:spPr bwMode="auto">
              <a:xfrm>
                <a:off x="10769601" y="1960563"/>
                <a:ext cx="173038" cy="1022350"/>
              </a:xfrm>
              <a:custGeom>
                <a:avLst/>
                <a:gdLst>
                  <a:gd name="T0" fmla="*/ 55 w 120"/>
                  <a:gd name="T1" fmla="*/ 694 h 711"/>
                  <a:gd name="T2" fmla="*/ 108 w 120"/>
                  <a:gd name="T3" fmla="*/ 711 h 711"/>
                  <a:gd name="T4" fmla="*/ 120 w 120"/>
                  <a:gd name="T5" fmla="*/ 703 h 711"/>
                  <a:gd name="T6" fmla="*/ 88 w 120"/>
                  <a:gd name="T7" fmla="*/ 368 h 711"/>
                  <a:gd name="T8" fmla="*/ 88 w 120"/>
                  <a:gd name="T9" fmla="*/ 218 h 711"/>
                  <a:gd name="T10" fmla="*/ 88 w 120"/>
                  <a:gd name="T11" fmla="*/ 126 h 711"/>
                  <a:gd name="T12" fmla="*/ 55 w 120"/>
                  <a:gd name="T13" fmla="*/ 40 h 711"/>
                  <a:gd name="T14" fmla="*/ 1 w 120"/>
                  <a:gd name="T15" fmla="*/ 0 h 711"/>
                  <a:gd name="T16" fmla="*/ 0 w 120"/>
                  <a:gd name="T17" fmla="*/ 40 h 711"/>
                  <a:gd name="T18" fmla="*/ 55 w 120"/>
                  <a:gd name="T19" fmla="*/ 193 h 711"/>
                  <a:gd name="T20" fmla="*/ 44 w 120"/>
                  <a:gd name="T21" fmla="*/ 296 h 711"/>
                  <a:gd name="T22" fmla="*/ 66 w 120"/>
                  <a:gd name="T23" fmla="*/ 509 h 711"/>
                  <a:gd name="T24" fmla="*/ 55 w 120"/>
                  <a:gd name="T25" fmla="*/ 694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711">
                    <a:moveTo>
                      <a:pt x="55" y="694"/>
                    </a:moveTo>
                    <a:lnTo>
                      <a:pt x="108" y="711"/>
                    </a:lnTo>
                    <a:lnTo>
                      <a:pt x="120" y="703"/>
                    </a:lnTo>
                    <a:cubicBezTo>
                      <a:pt x="120" y="703"/>
                      <a:pt x="111" y="437"/>
                      <a:pt x="88" y="368"/>
                    </a:cubicBezTo>
                    <a:cubicBezTo>
                      <a:pt x="88" y="368"/>
                      <a:pt x="87" y="244"/>
                      <a:pt x="88" y="218"/>
                    </a:cubicBezTo>
                    <a:cubicBezTo>
                      <a:pt x="88" y="193"/>
                      <a:pt x="89" y="140"/>
                      <a:pt x="88" y="126"/>
                    </a:cubicBezTo>
                    <a:cubicBezTo>
                      <a:pt x="87" y="113"/>
                      <a:pt x="67" y="57"/>
                      <a:pt x="55" y="40"/>
                    </a:cubicBezTo>
                    <a:lnTo>
                      <a:pt x="1" y="0"/>
                    </a:lnTo>
                    <a:lnTo>
                      <a:pt x="0" y="40"/>
                    </a:lnTo>
                    <a:cubicBezTo>
                      <a:pt x="0" y="40"/>
                      <a:pt x="57" y="160"/>
                      <a:pt x="55" y="193"/>
                    </a:cubicBezTo>
                    <a:cubicBezTo>
                      <a:pt x="55" y="193"/>
                      <a:pt x="43" y="288"/>
                      <a:pt x="44" y="296"/>
                    </a:cubicBezTo>
                    <a:cubicBezTo>
                      <a:pt x="45" y="304"/>
                      <a:pt x="66" y="492"/>
                      <a:pt x="66" y="509"/>
                    </a:cubicBezTo>
                    <a:cubicBezTo>
                      <a:pt x="66" y="526"/>
                      <a:pt x="55" y="694"/>
                      <a:pt x="55" y="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6" name="Rectangle 11"/>
          <p:cNvSpPr>
            <a:spLocks noChangeArrowheads="1"/>
          </p:cNvSpPr>
          <p:nvPr/>
        </p:nvSpPr>
        <p:spPr bwMode="auto">
          <a:xfrm>
            <a:off x="5859463" y="2270125"/>
            <a:ext cx="42672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1400">
                <a:solidFill>
                  <a:srgbClr val="404040"/>
                </a:solidFill>
                <a:latin typeface="方正仿宋简体" panose="03000509000000000000" pitchFamily="65" charset="-122"/>
                <a:ea typeface="方正仿宋简体" panose="03000509000000000000" pitchFamily="65" charset="-122"/>
              </a:rPr>
              <a:t>点击文本框即可进行编辑输入相关内容点击文本框即可进行编辑输入相关内容</a:t>
            </a:r>
          </a:p>
        </p:txBody>
      </p:sp>
      <p:sp>
        <p:nvSpPr>
          <p:cNvPr id="9" name="Rectangle 11"/>
          <p:cNvSpPr>
            <a:spLocks noChangeArrowheads="1"/>
          </p:cNvSpPr>
          <p:nvPr/>
        </p:nvSpPr>
        <p:spPr bwMode="auto">
          <a:xfrm>
            <a:off x="5859463" y="1968500"/>
            <a:ext cx="13493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1400" b="1">
                <a:solidFill>
                  <a:srgbClr val="404040"/>
                </a:solidFill>
                <a:latin typeface="方正仿宋简体" panose="03000509000000000000" pitchFamily="65" charset="-122"/>
                <a:ea typeface="方正仿宋简体" panose="03000509000000000000" pitchFamily="65" charset="-122"/>
              </a:rPr>
              <a:t>添加标题</a:t>
            </a:r>
          </a:p>
        </p:txBody>
      </p:sp>
      <p:sp>
        <p:nvSpPr>
          <p:cNvPr id="10" name="Rectangle 11"/>
          <p:cNvSpPr>
            <a:spLocks noChangeArrowheads="1"/>
          </p:cNvSpPr>
          <p:nvPr/>
        </p:nvSpPr>
        <p:spPr bwMode="auto">
          <a:xfrm>
            <a:off x="5859463" y="3813175"/>
            <a:ext cx="42672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1400">
                <a:solidFill>
                  <a:srgbClr val="404040"/>
                </a:solidFill>
                <a:latin typeface="方正仿宋简体" panose="03000509000000000000" pitchFamily="65" charset="-122"/>
                <a:ea typeface="方正仿宋简体" panose="03000509000000000000" pitchFamily="65" charset="-122"/>
              </a:rPr>
              <a:t>点击文本框即可进行编辑输入相关内容点击文本框即可进行编辑输入相关内容</a:t>
            </a:r>
          </a:p>
        </p:txBody>
      </p:sp>
      <p:sp>
        <p:nvSpPr>
          <p:cNvPr id="11" name="Rectangle 11"/>
          <p:cNvSpPr>
            <a:spLocks noChangeArrowheads="1"/>
          </p:cNvSpPr>
          <p:nvPr/>
        </p:nvSpPr>
        <p:spPr bwMode="auto">
          <a:xfrm>
            <a:off x="5859463" y="3513138"/>
            <a:ext cx="13493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1400" b="1">
                <a:solidFill>
                  <a:srgbClr val="404040"/>
                </a:solidFill>
                <a:latin typeface="方正仿宋简体" panose="03000509000000000000" pitchFamily="65" charset="-122"/>
                <a:ea typeface="方正仿宋简体" panose="03000509000000000000" pitchFamily="65" charset="-122"/>
              </a:rPr>
              <a:t>添加标题</a:t>
            </a:r>
          </a:p>
        </p:txBody>
      </p:sp>
      <p:sp>
        <p:nvSpPr>
          <p:cNvPr id="12" name="Rectangle 11"/>
          <p:cNvSpPr>
            <a:spLocks noChangeArrowheads="1"/>
          </p:cNvSpPr>
          <p:nvPr/>
        </p:nvSpPr>
        <p:spPr bwMode="auto">
          <a:xfrm>
            <a:off x="5859463" y="5273675"/>
            <a:ext cx="42672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1400">
                <a:solidFill>
                  <a:srgbClr val="404040"/>
                </a:solidFill>
                <a:latin typeface="方正仿宋简体" panose="03000509000000000000" pitchFamily="65" charset="-122"/>
                <a:ea typeface="方正仿宋简体" panose="03000509000000000000" pitchFamily="65" charset="-122"/>
              </a:rPr>
              <a:t>点击文本框即可进行编辑输入相关内容点击文本框即可进行编辑输入相关内容</a:t>
            </a:r>
          </a:p>
        </p:txBody>
      </p:sp>
      <p:sp>
        <p:nvSpPr>
          <p:cNvPr id="13" name="Rectangle 11"/>
          <p:cNvSpPr>
            <a:spLocks noChangeArrowheads="1"/>
          </p:cNvSpPr>
          <p:nvPr/>
        </p:nvSpPr>
        <p:spPr bwMode="auto">
          <a:xfrm>
            <a:off x="5859463" y="4972050"/>
            <a:ext cx="13493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sz="1400" b="1">
                <a:solidFill>
                  <a:srgbClr val="404040"/>
                </a:solidFill>
                <a:latin typeface="方正仿宋简体" panose="03000509000000000000" pitchFamily="65" charset="-122"/>
                <a:ea typeface="方正仿宋简体" panose="03000509000000000000" pitchFamily="65" charset="-122"/>
              </a:rPr>
              <a:t>添加标题</a:t>
            </a:r>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heckerboard(across)">
                                      <p:cBhvr>
                                        <p:cTn id="16" dur="500"/>
                                        <p:tgtEl>
                                          <p:spTgt spid="9"/>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checkerboard(across)">
                                      <p:cBhvr>
                                        <p:cTn id="19" dur="500"/>
                                        <p:tgtEl>
                                          <p:spTgt spid="10"/>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checkerboard(across)">
                                      <p:cBhvr>
                                        <p:cTn id="25" dur="500"/>
                                        <p:tgtEl>
                                          <p:spTgt spid="12"/>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checkerboard(across)">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pic>
        <p:nvPicPr>
          <p:cNvPr id="2" name="组合 1"/>
          <p:cNvPicPr>
            <a:picLocks noGrp="1"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30288" y="920750"/>
            <a:ext cx="8391525" cy="200025"/>
          </a:xfrm>
          <a:prstGeom prst="rect">
            <a:avLst/>
          </a:prstGeom>
          <a:noFill/>
          <a:extLst>
            <a:ext uri="{909E8E84-426E-40DD-AFC4-6F175D3DCCD1}">
              <a14:hiddenFill xmlns:a14="http://schemas.microsoft.com/office/drawing/2010/main">
                <a:solidFill>
                  <a:srgbClr val="FFFFFF"/>
                </a:solidFill>
              </a14:hiddenFill>
            </a:ext>
          </a:extLst>
        </p:spPr>
      </p:pic>
      <p:sp>
        <p:nvSpPr>
          <p:cNvPr id="27651" name="文本框 7"/>
          <p:cNvSpPr txBox="1">
            <a:spLocks noChangeArrowheads="1"/>
          </p:cNvSpPr>
          <p:nvPr/>
        </p:nvSpPr>
        <p:spPr bwMode="auto">
          <a:xfrm>
            <a:off x="957263" y="438150"/>
            <a:ext cx="3287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未来工作计划</a:t>
            </a:r>
          </a:p>
        </p:txBody>
      </p:sp>
      <p:sp>
        <p:nvSpPr>
          <p:cNvPr id="42" name="椭圆 41"/>
          <p:cNvSpPr/>
          <p:nvPr/>
        </p:nvSpPr>
        <p:spPr>
          <a:xfrm>
            <a:off x="242888" y="342900"/>
            <a:ext cx="788987" cy="773113"/>
          </a:xfrm>
          <a:prstGeom prst="ellipse">
            <a:avLst/>
          </a:prstGeom>
          <a:solidFill>
            <a:schemeClr val="accent1">
              <a:alpha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6" name="组合 5"/>
          <p:cNvGrpSpPr>
            <a:grpSpLocks/>
          </p:cNvGrpSpPr>
          <p:nvPr/>
        </p:nvGrpSpPr>
        <p:grpSpPr bwMode="auto">
          <a:xfrm>
            <a:off x="5481638" y="1847850"/>
            <a:ext cx="6519862" cy="3570288"/>
            <a:chOff x="8632" y="2910"/>
            <a:chExt cx="10268" cy="5622"/>
          </a:xfrm>
        </p:grpSpPr>
        <p:sp>
          <p:nvSpPr>
            <p:cNvPr id="4" name="稻壳儿搜索【幻雨工作室】_7"/>
            <p:cNvSpPr/>
            <p:nvPr/>
          </p:nvSpPr>
          <p:spPr>
            <a:xfrm>
              <a:off x="8632" y="2910"/>
              <a:ext cx="10268" cy="5622"/>
            </a:xfrm>
            <a:prstGeom prst="rect">
              <a:avLst/>
            </a:prstGeom>
            <a:solidFill>
              <a:schemeClr val="accent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4" name="稻壳儿搜索【幻雨工作室】_8"/>
            <p:cNvSpPr/>
            <p:nvPr/>
          </p:nvSpPr>
          <p:spPr>
            <a:xfrm>
              <a:off x="9047" y="3335"/>
              <a:ext cx="418" cy="417"/>
            </a:xfrm>
            <a:custGeom>
              <a:avLst/>
              <a:gdLst>
                <a:gd name="connsiteX0" fmla="*/ 364559 w 607639"/>
                <a:gd name="connsiteY0" fmla="*/ 149685 h 606722"/>
                <a:gd name="connsiteX1" fmla="*/ 352721 w 607639"/>
                <a:gd name="connsiteY1" fmla="*/ 154573 h 606722"/>
                <a:gd name="connsiteX2" fmla="*/ 206474 w 607639"/>
                <a:gd name="connsiteY2" fmla="*/ 300492 h 606722"/>
                <a:gd name="connsiteX3" fmla="*/ 206474 w 607639"/>
                <a:gd name="connsiteY3" fmla="*/ 324131 h 606722"/>
                <a:gd name="connsiteX4" fmla="*/ 352721 w 607639"/>
                <a:gd name="connsiteY4" fmla="*/ 470050 h 606722"/>
                <a:gd name="connsiteX5" fmla="*/ 364559 w 607639"/>
                <a:gd name="connsiteY5" fmla="*/ 474938 h 606722"/>
                <a:gd name="connsiteX6" fmla="*/ 376398 w 607639"/>
                <a:gd name="connsiteY6" fmla="*/ 470050 h 606722"/>
                <a:gd name="connsiteX7" fmla="*/ 376398 w 607639"/>
                <a:gd name="connsiteY7" fmla="*/ 446501 h 606722"/>
                <a:gd name="connsiteX8" fmla="*/ 250535 w 607639"/>
                <a:gd name="connsiteY8" fmla="*/ 320843 h 606722"/>
                <a:gd name="connsiteX9" fmla="*/ 250535 w 607639"/>
                <a:gd name="connsiteY9" fmla="*/ 303780 h 606722"/>
                <a:gd name="connsiteX10" fmla="*/ 376398 w 607639"/>
                <a:gd name="connsiteY10" fmla="*/ 178122 h 606722"/>
                <a:gd name="connsiteX11" fmla="*/ 376398 w 607639"/>
                <a:gd name="connsiteY11" fmla="*/ 154573 h 606722"/>
                <a:gd name="connsiteX12" fmla="*/ 364559 w 607639"/>
                <a:gd name="connsiteY12" fmla="*/ 149685 h 606722"/>
                <a:gd name="connsiteX13" fmla="*/ 364559 w 607639"/>
                <a:gd name="connsiteY13" fmla="*/ 125491 h 606722"/>
                <a:gd name="connsiteX14" fmla="*/ 393488 w 607639"/>
                <a:gd name="connsiteY14" fmla="*/ 137421 h 606722"/>
                <a:gd name="connsiteX15" fmla="*/ 393488 w 607639"/>
                <a:gd name="connsiteY15" fmla="*/ 195185 h 606722"/>
                <a:gd name="connsiteX16" fmla="*/ 276170 w 607639"/>
                <a:gd name="connsiteY16" fmla="*/ 312312 h 606722"/>
                <a:gd name="connsiteX17" fmla="*/ 393488 w 607639"/>
                <a:gd name="connsiteY17" fmla="*/ 429349 h 606722"/>
                <a:gd name="connsiteX18" fmla="*/ 393488 w 607639"/>
                <a:gd name="connsiteY18" fmla="*/ 487202 h 606722"/>
                <a:gd name="connsiteX19" fmla="*/ 364559 w 607639"/>
                <a:gd name="connsiteY19" fmla="*/ 499110 h 606722"/>
                <a:gd name="connsiteX20" fmla="*/ 335630 w 607639"/>
                <a:gd name="connsiteY20" fmla="*/ 487202 h 606722"/>
                <a:gd name="connsiteX21" fmla="*/ 189383 w 607639"/>
                <a:gd name="connsiteY21" fmla="*/ 341193 h 606722"/>
                <a:gd name="connsiteX22" fmla="*/ 189383 w 607639"/>
                <a:gd name="connsiteY22" fmla="*/ 283430 h 606722"/>
                <a:gd name="connsiteX23" fmla="*/ 335630 w 607639"/>
                <a:gd name="connsiteY23" fmla="*/ 137421 h 606722"/>
                <a:gd name="connsiteX24" fmla="*/ 364559 w 607639"/>
                <a:gd name="connsiteY24" fmla="*/ 125491 h 606722"/>
                <a:gd name="connsiteX25" fmla="*/ 487717 w 607639"/>
                <a:gd name="connsiteY25" fmla="*/ 43539 h 606722"/>
                <a:gd name="connsiteX26" fmla="*/ 512196 w 607639"/>
                <a:gd name="connsiteY26" fmla="*/ 43539 h 606722"/>
                <a:gd name="connsiteX27" fmla="*/ 524301 w 607639"/>
                <a:gd name="connsiteY27" fmla="*/ 55641 h 606722"/>
                <a:gd name="connsiteX28" fmla="*/ 512196 w 607639"/>
                <a:gd name="connsiteY28" fmla="*/ 67743 h 606722"/>
                <a:gd name="connsiteX29" fmla="*/ 487717 w 607639"/>
                <a:gd name="connsiteY29" fmla="*/ 67743 h 606722"/>
                <a:gd name="connsiteX30" fmla="*/ 475611 w 607639"/>
                <a:gd name="connsiteY30" fmla="*/ 55641 h 606722"/>
                <a:gd name="connsiteX31" fmla="*/ 487717 w 607639"/>
                <a:gd name="connsiteY31" fmla="*/ 43539 h 606722"/>
                <a:gd name="connsiteX32" fmla="*/ 95441 w 607639"/>
                <a:gd name="connsiteY32" fmla="*/ 43539 h 606722"/>
                <a:gd name="connsiteX33" fmla="*/ 436905 w 607639"/>
                <a:gd name="connsiteY33" fmla="*/ 43539 h 606722"/>
                <a:gd name="connsiteX34" fmla="*/ 449008 w 607639"/>
                <a:gd name="connsiteY34" fmla="*/ 55641 h 606722"/>
                <a:gd name="connsiteX35" fmla="*/ 436905 w 607639"/>
                <a:gd name="connsiteY35" fmla="*/ 67743 h 606722"/>
                <a:gd name="connsiteX36" fmla="*/ 95441 w 607639"/>
                <a:gd name="connsiteY36" fmla="*/ 67743 h 606722"/>
                <a:gd name="connsiteX37" fmla="*/ 83338 w 607639"/>
                <a:gd name="connsiteY37" fmla="*/ 55641 h 606722"/>
                <a:gd name="connsiteX38" fmla="*/ 95441 w 607639"/>
                <a:gd name="connsiteY38" fmla="*/ 43539 h 606722"/>
                <a:gd name="connsiteX39" fmla="*/ 107696 w 607639"/>
                <a:gd name="connsiteY39" fmla="*/ 24173 h 606722"/>
                <a:gd name="connsiteX40" fmla="*/ 24209 w 607639"/>
                <a:gd name="connsiteY40" fmla="*/ 107534 h 606722"/>
                <a:gd name="connsiteX41" fmla="*/ 24209 w 607639"/>
                <a:gd name="connsiteY41" fmla="*/ 499099 h 606722"/>
                <a:gd name="connsiteX42" fmla="*/ 107696 w 607639"/>
                <a:gd name="connsiteY42" fmla="*/ 582549 h 606722"/>
                <a:gd name="connsiteX43" fmla="*/ 499854 w 607639"/>
                <a:gd name="connsiteY43" fmla="*/ 582549 h 606722"/>
                <a:gd name="connsiteX44" fmla="*/ 583430 w 607639"/>
                <a:gd name="connsiteY44" fmla="*/ 499099 h 606722"/>
                <a:gd name="connsiteX45" fmla="*/ 583430 w 607639"/>
                <a:gd name="connsiteY45" fmla="*/ 107534 h 606722"/>
                <a:gd name="connsiteX46" fmla="*/ 499854 w 607639"/>
                <a:gd name="connsiteY46" fmla="*/ 24173 h 606722"/>
                <a:gd name="connsiteX47" fmla="*/ 107696 w 607639"/>
                <a:gd name="connsiteY47" fmla="*/ 0 h 606722"/>
                <a:gd name="connsiteX48" fmla="*/ 499854 w 607639"/>
                <a:gd name="connsiteY48" fmla="*/ 0 h 606722"/>
                <a:gd name="connsiteX49" fmla="*/ 607639 w 607639"/>
                <a:gd name="connsiteY49" fmla="*/ 107534 h 606722"/>
                <a:gd name="connsiteX50" fmla="*/ 607639 w 607639"/>
                <a:gd name="connsiteY50" fmla="*/ 499099 h 606722"/>
                <a:gd name="connsiteX51" fmla="*/ 499854 w 607639"/>
                <a:gd name="connsiteY51" fmla="*/ 606722 h 606722"/>
                <a:gd name="connsiteX52" fmla="*/ 107696 w 607639"/>
                <a:gd name="connsiteY52" fmla="*/ 606722 h 606722"/>
                <a:gd name="connsiteX53" fmla="*/ 0 w 607639"/>
                <a:gd name="connsiteY53" fmla="*/ 499099 h 606722"/>
                <a:gd name="connsiteX54" fmla="*/ 0 w 607639"/>
                <a:gd name="connsiteY54" fmla="*/ 107534 h 606722"/>
                <a:gd name="connsiteX55" fmla="*/ 107696 w 607639"/>
                <a:gd name="connsiteY5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607639" h="606722">
                  <a:moveTo>
                    <a:pt x="364559" y="149685"/>
                  </a:moveTo>
                  <a:cubicBezTo>
                    <a:pt x="360287" y="149685"/>
                    <a:pt x="356014" y="151284"/>
                    <a:pt x="352721" y="154573"/>
                  </a:cubicBezTo>
                  <a:lnTo>
                    <a:pt x="206474" y="300492"/>
                  </a:lnTo>
                  <a:cubicBezTo>
                    <a:pt x="199976" y="306979"/>
                    <a:pt x="199976" y="317644"/>
                    <a:pt x="206474" y="324131"/>
                  </a:cubicBezTo>
                  <a:lnTo>
                    <a:pt x="352721" y="470050"/>
                  </a:lnTo>
                  <a:cubicBezTo>
                    <a:pt x="355925" y="473250"/>
                    <a:pt x="360109" y="474938"/>
                    <a:pt x="364559" y="474938"/>
                  </a:cubicBezTo>
                  <a:cubicBezTo>
                    <a:pt x="369010" y="474938"/>
                    <a:pt x="373193" y="473250"/>
                    <a:pt x="376398" y="470050"/>
                  </a:cubicBezTo>
                  <a:cubicBezTo>
                    <a:pt x="382896" y="463563"/>
                    <a:pt x="382896" y="452988"/>
                    <a:pt x="376398" y="446501"/>
                  </a:cubicBezTo>
                  <a:lnTo>
                    <a:pt x="250535" y="320843"/>
                  </a:lnTo>
                  <a:cubicBezTo>
                    <a:pt x="245817" y="316133"/>
                    <a:pt x="245817" y="308490"/>
                    <a:pt x="250535" y="303780"/>
                  </a:cubicBezTo>
                  <a:lnTo>
                    <a:pt x="376398" y="178122"/>
                  </a:lnTo>
                  <a:cubicBezTo>
                    <a:pt x="382896" y="171635"/>
                    <a:pt x="382896" y="161060"/>
                    <a:pt x="376398" y="154573"/>
                  </a:cubicBezTo>
                  <a:cubicBezTo>
                    <a:pt x="373104" y="151284"/>
                    <a:pt x="368832" y="149685"/>
                    <a:pt x="364559" y="149685"/>
                  </a:cubicBezTo>
                  <a:close/>
                  <a:moveTo>
                    <a:pt x="364559" y="125491"/>
                  </a:moveTo>
                  <a:cubicBezTo>
                    <a:pt x="375040" y="125491"/>
                    <a:pt x="385521" y="129468"/>
                    <a:pt x="393488" y="137421"/>
                  </a:cubicBezTo>
                  <a:cubicBezTo>
                    <a:pt x="409421" y="153328"/>
                    <a:pt x="409421" y="179278"/>
                    <a:pt x="393488" y="195185"/>
                  </a:cubicBezTo>
                  <a:lnTo>
                    <a:pt x="276170" y="312312"/>
                  </a:lnTo>
                  <a:lnTo>
                    <a:pt x="393488" y="429349"/>
                  </a:lnTo>
                  <a:cubicBezTo>
                    <a:pt x="409421" y="445345"/>
                    <a:pt x="409421" y="471206"/>
                    <a:pt x="393488" y="487202"/>
                  </a:cubicBezTo>
                  <a:cubicBezTo>
                    <a:pt x="385744" y="494933"/>
                    <a:pt x="375508" y="499110"/>
                    <a:pt x="364559" y="499110"/>
                  </a:cubicBezTo>
                  <a:cubicBezTo>
                    <a:pt x="353611" y="499110"/>
                    <a:pt x="343374" y="494933"/>
                    <a:pt x="335630" y="487202"/>
                  </a:cubicBezTo>
                  <a:lnTo>
                    <a:pt x="189383" y="341193"/>
                  </a:lnTo>
                  <a:cubicBezTo>
                    <a:pt x="173450" y="325286"/>
                    <a:pt x="173450" y="299337"/>
                    <a:pt x="189383" y="283430"/>
                  </a:cubicBezTo>
                  <a:lnTo>
                    <a:pt x="335630" y="137421"/>
                  </a:lnTo>
                  <a:cubicBezTo>
                    <a:pt x="343597" y="129468"/>
                    <a:pt x="354078" y="125491"/>
                    <a:pt x="364559" y="125491"/>
                  </a:cubicBezTo>
                  <a:close/>
                  <a:moveTo>
                    <a:pt x="487717" y="43539"/>
                  </a:moveTo>
                  <a:lnTo>
                    <a:pt x="512196" y="43539"/>
                  </a:lnTo>
                  <a:cubicBezTo>
                    <a:pt x="518871" y="43539"/>
                    <a:pt x="524301" y="48878"/>
                    <a:pt x="524301" y="55641"/>
                  </a:cubicBezTo>
                  <a:cubicBezTo>
                    <a:pt x="524301" y="62315"/>
                    <a:pt x="518871" y="67743"/>
                    <a:pt x="512196" y="67743"/>
                  </a:cubicBezTo>
                  <a:lnTo>
                    <a:pt x="487717" y="67743"/>
                  </a:lnTo>
                  <a:cubicBezTo>
                    <a:pt x="481041" y="67743"/>
                    <a:pt x="475611" y="62315"/>
                    <a:pt x="475611" y="55641"/>
                  </a:cubicBezTo>
                  <a:cubicBezTo>
                    <a:pt x="475611" y="48878"/>
                    <a:pt x="481041" y="43539"/>
                    <a:pt x="487717" y="43539"/>
                  </a:cubicBezTo>
                  <a:close/>
                  <a:moveTo>
                    <a:pt x="95441" y="43539"/>
                  </a:moveTo>
                  <a:lnTo>
                    <a:pt x="436905" y="43539"/>
                  </a:lnTo>
                  <a:cubicBezTo>
                    <a:pt x="443580" y="43539"/>
                    <a:pt x="449008" y="48878"/>
                    <a:pt x="449008" y="55641"/>
                  </a:cubicBezTo>
                  <a:cubicBezTo>
                    <a:pt x="449008" y="62315"/>
                    <a:pt x="443580" y="67743"/>
                    <a:pt x="436905" y="67743"/>
                  </a:cubicBezTo>
                  <a:lnTo>
                    <a:pt x="95441" y="67743"/>
                  </a:lnTo>
                  <a:cubicBezTo>
                    <a:pt x="88766" y="67743"/>
                    <a:pt x="83338" y="62315"/>
                    <a:pt x="83338" y="55641"/>
                  </a:cubicBezTo>
                  <a:cubicBezTo>
                    <a:pt x="83338" y="48878"/>
                    <a:pt x="88766" y="43539"/>
                    <a:pt x="95441" y="43539"/>
                  </a:cubicBezTo>
                  <a:close/>
                  <a:moveTo>
                    <a:pt x="107696" y="24173"/>
                  </a:moveTo>
                  <a:cubicBezTo>
                    <a:pt x="61680" y="24173"/>
                    <a:pt x="24209" y="61588"/>
                    <a:pt x="24209" y="107534"/>
                  </a:cubicBezTo>
                  <a:lnTo>
                    <a:pt x="24209" y="499099"/>
                  </a:lnTo>
                  <a:cubicBezTo>
                    <a:pt x="24209" y="545134"/>
                    <a:pt x="61680" y="582549"/>
                    <a:pt x="107696" y="582549"/>
                  </a:cubicBezTo>
                  <a:lnTo>
                    <a:pt x="499854" y="582549"/>
                  </a:lnTo>
                  <a:cubicBezTo>
                    <a:pt x="545959" y="582549"/>
                    <a:pt x="583430" y="545134"/>
                    <a:pt x="583430" y="499099"/>
                  </a:cubicBezTo>
                  <a:lnTo>
                    <a:pt x="583430" y="107534"/>
                  </a:lnTo>
                  <a:cubicBezTo>
                    <a:pt x="583430" y="61588"/>
                    <a:pt x="545959" y="24173"/>
                    <a:pt x="499854" y="24173"/>
                  </a:cubicBezTo>
                  <a:close/>
                  <a:moveTo>
                    <a:pt x="107696" y="0"/>
                  </a:moveTo>
                  <a:lnTo>
                    <a:pt x="499854" y="0"/>
                  </a:lnTo>
                  <a:cubicBezTo>
                    <a:pt x="559309" y="0"/>
                    <a:pt x="607639" y="48257"/>
                    <a:pt x="607639" y="107534"/>
                  </a:cubicBezTo>
                  <a:lnTo>
                    <a:pt x="607639" y="499099"/>
                  </a:lnTo>
                  <a:cubicBezTo>
                    <a:pt x="607639" y="558465"/>
                    <a:pt x="559309" y="606722"/>
                    <a:pt x="499854" y="606722"/>
                  </a:cubicBezTo>
                  <a:lnTo>
                    <a:pt x="107696" y="606722"/>
                  </a:lnTo>
                  <a:cubicBezTo>
                    <a:pt x="48330" y="606722"/>
                    <a:pt x="0" y="558465"/>
                    <a:pt x="0" y="499099"/>
                  </a:cubicBezTo>
                  <a:lnTo>
                    <a:pt x="0" y="107534"/>
                  </a:lnTo>
                  <a:cubicBezTo>
                    <a:pt x="0" y="48257"/>
                    <a:pt x="48330" y="0"/>
                    <a:pt x="10769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endParaRPr lang="zh-CN" altLang="en-US" noProof="1">
                <a:solidFill>
                  <a:schemeClr val="accent1"/>
                </a:solidFill>
              </a:endParaRPr>
            </a:p>
          </p:txBody>
        </p:sp>
        <p:sp>
          <p:nvSpPr>
            <p:cNvPr id="15" name="稻壳儿搜索【幻雨工作室】_9"/>
            <p:cNvSpPr/>
            <p:nvPr/>
          </p:nvSpPr>
          <p:spPr>
            <a:xfrm>
              <a:off x="9082" y="6032"/>
              <a:ext cx="418" cy="307"/>
            </a:xfrm>
            <a:custGeom>
              <a:avLst/>
              <a:gdLst>
                <a:gd name="connsiteX0" fmla="*/ 37589 w 609332"/>
                <a:gd name="connsiteY0" fmla="*/ 366613 h 446185"/>
                <a:gd name="connsiteX1" fmla="*/ 32265 w 609332"/>
                <a:gd name="connsiteY1" fmla="*/ 371928 h 446185"/>
                <a:gd name="connsiteX2" fmla="*/ 32265 w 609332"/>
                <a:gd name="connsiteY2" fmla="*/ 408493 h 446185"/>
                <a:gd name="connsiteX3" fmla="*/ 37589 w 609332"/>
                <a:gd name="connsiteY3" fmla="*/ 413970 h 446185"/>
                <a:gd name="connsiteX4" fmla="*/ 571743 w 609332"/>
                <a:gd name="connsiteY4" fmla="*/ 413970 h 446185"/>
                <a:gd name="connsiteX5" fmla="*/ 577067 w 609332"/>
                <a:gd name="connsiteY5" fmla="*/ 408493 h 446185"/>
                <a:gd name="connsiteX6" fmla="*/ 577067 w 609332"/>
                <a:gd name="connsiteY6" fmla="*/ 371928 h 446185"/>
                <a:gd name="connsiteX7" fmla="*/ 571743 w 609332"/>
                <a:gd name="connsiteY7" fmla="*/ 366613 h 446185"/>
                <a:gd name="connsiteX8" fmla="*/ 486827 w 609332"/>
                <a:gd name="connsiteY8" fmla="*/ 82901 h 446185"/>
                <a:gd name="connsiteX9" fmla="*/ 498684 w 609332"/>
                <a:gd name="connsiteY9" fmla="*/ 86505 h 446185"/>
                <a:gd name="connsiteX10" fmla="*/ 500781 w 609332"/>
                <a:gd name="connsiteY10" fmla="*/ 109052 h 446185"/>
                <a:gd name="connsiteX11" fmla="*/ 404631 w 609332"/>
                <a:gd name="connsiteY11" fmla="*/ 225975 h 446185"/>
                <a:gd name="connsiteX12" fmla="*/ 357685 w 609332"/>
                <a:gd name="connsiteY12" fmla="*/ 230967 h 446185"/>
                <a:gd name="connsiteX13" fmla="*/ 308158 w 609332"/>
                <a:gd name="connsiteY13" fmla="*/ 192154 h 446185"/>
                <a:gd name="connsiteX14" fmla="*/ 307674 w 609332"/>
                <a:gd name="connsiteY14" fmla="*/ 191993 h 446185"/>
                <a:gd name="connsiteX15" fmla="*/ 307029 w 609332"/>
                <a:gd name="connsiteY15" fmla="*/ 192154 h 446185"/>
                <a:gd name="connsiteX16" fmla="*/ 232012 w 609332"/>
                <a:gd name="connsiteY16" fmla="*/ 290234 h 446185"/>
                <a:gd name="connsiteX17" fmla="*/ 209588 w 609332"/>
                <a:gd name="connsiteY17" fmla="*/ 302635 h 446185"/>
                <a:gd name="connsiteX18" fmla="*/ 206846 w 609332"/>
                <a:gd name="connsiteY18" fmla="*/ 302796 h 446185"/>
                <a:gd name="connsiteX19" fmla="*/ 185228 w 609332"/>
                <a:gd name="connsiteY19" fmla="*/ 294260 h 446185"/>
                <a:gd name="connsiteX20" fmla="*/ 126828 w 609332"/>
                <a:gd name="connsiteY20" fmla="*/ 240792 h 446185"/>
                <a:gd name="connsiteX21" fmla="*/ 125860 w 609332"/>
                <a:gd name="connsiteY21" fmla="*/ 218083 h 446185"/>
                <a:gd name="connsiteX22" fmla="*/ 148768 w 609332"/>
                <a:gd name="connsiteY22" fmla="*/ 217117 h 446185"/>
                <a:gd name="connsiteX23" fmla="*/ 206684 w 609332"/>
                <a:gd name="connsiteY23" fmla="*/ 270264 h 446185"/>
                <a:gd name="connsiteX24" fmla="*/ 281378 w 609332"/>
                <a:gd name="connsiteY24" fmla="*/ 172667 h 446185"/>
                <a:gd name="connsiteX25" fmla="*/ 303641 w 609332"/>
                <a:gd name="connsiteY25" fmla="*/ 159944 h 446185"/>
                <a:gd name="connsiteX26" fmla="*/ 328163 w 609332"/>
                <a:gd name="connsiteY26" fmla="*/ 166708 h 446185"/>
                <a:gd name="connsiteX27" fmla="*/ 377690 w 609332"/>
                <a:gd name="connsiteY27" fmla="*/ 205682 h 446185"/>
                <a:gd name="connsiteX28" fmla="*/ 379626 w 609332"/>
                <a:gd name="connsiteY28" fmla="*/ 205521 h 446185"/>
                <a:gd name="connsiteX29" fmla="*/ 475937 w 609332"/>
                <a:gd name="connsiteY29" fmla="*/ 88599 h 446185"/>
                <a:gd name="connsiteX30" fmla="*/ 486827 w 609332"/>
                <a:gd name="connsiteY30" fmla="*/ 82901 h 446185"/>
                <a:gd name="connsiteX31" fmla="*/ 90343 w 609332"/>
                <a:gd name="connsiteY31" fmla="*/ 32215 h 446185"/>
                <a:gd name="connsiteX32" fmla="*/ 74210 w 609332"/>
                <a:gd name="connsiteY32" fmla="*/ 48323 h 446185"/>
                <a:gd name="connsiteX33" fmla="*/ 74210 w 609332"/>
                <a:gd name="connsiteY33" fmla="*/ 334397 h 446185"/>
                <a:gd name="connsiteX34" fmla="*/ 535122 w 609332"/>
                <a:gd name="connsiteY34" fmla="*/ 334397 h 446185"/>
                <a:gd name="connsiteX35" fmla="*/ 535122 w 609332"/>
                <a:gd name="connsiteY35" fmla="*/ 48323 h 446185"/>
                <a:gd name="connsiteX36" fmla="*/ 518989 w 609332"/>
                <a:gd name="connsiteY36" fmla="*/ 32215 h 446185"/>
                <a:gd name="connsiteX37" fmla="*/ 90343 w 609332"/>
                <a:gd name="connsiteY37" fmla="*/ 0 h 446185"/>
                <a:gd name="connsiteX38" fmla="*/ 518989 w 609332"/>
                <a:gd name="connsiteY38" fmla="*/ 0 h 446185"/>
                <a:gd name="connsiteX39" fmla="*/ 567387 w 609332"/>
                <a:gd name="connsiteY39" fmla="*/ 48323 h 446185"/>
                <a:gd name="connsiteX40" fmla="*/ 567387 w 609332"/>
                <a:gd name="connsiteY40" fmla="*/ 334397 h 446185"/>
                <a:gd name="connsiteX41" fmla="*/ 571743 w 609332"/>
                <a:gd name="connsiteY41" fmla="*/ 334397 h 446185"/>
                <a:gd name="connsiteX42" fmla="*/ 609332 w 609332"/>
                <a:gd name="connsiteY42" fmla="*/ 371928 h 446185"/>
                <a:gd name="connsiteX43" fmla="*/ 609332 w 609332"/>
                <a:gd name="connsiteY43" fmla="*/ 408493 h 446185"/>
                <a:gd name="connsiteX44" fmla="*/ 571743 w 609332"/>
                <a:gd name="connsiteY44" fmla="*/ 446185 h 446185"/>
                <a:gd name="connsiteX45" fmla="*/ 37589 w 609332"/>
                <a:gd name="connsiteY45" fmla="*/ 446185 h 446185"/>
                <a:gd name="connsiteX46" fmla="*/ 0 w 609332"/>
                <a:gd name="connsiteY46" fmla="*/ 408493 h 446185"/>
                <a:gd name="connsiteX47" fmla="*/ 0 w 609332"/>
                <a:gd name="connsiteY47" fmla="*/ 371928 h 446185"/>
                <a:gd name="connsiteX48" fmla="*/ 37589 w 609332"/>
                <a:gd name="connsiteY48" fmla="*/ 334397 h 446185"/>
                <a:gd name="connsiteX49" fmla="*/ 41945 w 609332"/>
                <a:gd name="connsiteY49" fmla="*/ 334397 h 446185"/>
                <a:gd name="connsiteX50" fmla="*/ 41945 w 609332"/>
                <a:gd name="connsiteY50" fmla="*/ 48323 h 446185"/>
                <a:gd name="connsiteX51" fmla="*/ 90343 w 609332"/>
                <a:gd name="connsiteY51" fmla="*/ 0 h 44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9332" h="446185">
                  <a:moveTo>
                    <a:pt x="37589" y="366613"/>
                  </a:moveTo>
                  <a:cubicBezTo>
                    <a:pt x="34685" y="366613"/>
                    <a:pt x="32265" y="369029"/>
                    <a:pt x="32265" y="371928"/>
                  </a:cubicBezTo>
                  <a:lnTo>
                    <a:pt x="32265" y="408493"/>
                  </a:lnTo>
                  <a:cubicBezTo>
                    <a:pt x="32265" y="411392"/>
                    <a:pt x="34685" y="413970"/>
                    <a:pt x="37589" y="413970"/>
                  </a:cubicBezTo>
                  <a:lnTo>
                    <a:pt x="571743" y="413970"/>
                  </a:lnTo>
                  <a:cubicBezTo>
                    <a:pt x="574647" y="413970"/>
                    <a:pt x="577067" y="411392"/>
                    <a:pt x="577067" y="408493"/>
                  </a:cubicBezTo>
                  <a:lnTo>
                    <a:pt x="577067" y="371928"/>
                  </a:lnTo>
                  <a:cubicBezTo>
                    <a:pt x="577067" y="369029"/>
                    <a:pt x="574647" y="366613"/>
                    <a:pt x="571743" y="366613"/>
                  </a:cubicBezTo>
                  <a:close/>
                  <a:moveTo>
                    <a:pt x="486827" y="82901"/>
                  </a:moveTo>
                  <a:cubicBezTo>
                    <a:pt x="490940" y="82519"/>
                    <a:pt x="495215" y="83686"/>
                    <a:pt x="498684" y="86505"/>
                  </a:cubicBezTo>
                  <a:cubicBezTo>
                    <a:pt x="505460" y="92142"/>
                    <a:pt x="506589" y="102288"/>
                    <a:pt x="500781" y="109052"/>
                  </a:cubicBezTo>
                  <a:lnTo>
                    <a:pt x="404631" y="225975"/>
                  </a:lnTo>
                  <a:cubicBezTo>
                    <a:pt x="393016" y="239986"/>
                    <a:pt x="372043" y="242241"/>
                    <a:pt x="357685" y="230967"/>
                  </a:cubicBezTo>
                  <a:lnTo>
                    <a:pt x="308158" y="192154"/>
                  </a:lnTo>
                  <a:cubicBezTo>
                    <a:pt x="308158" y="191993"/>
                    <a:pt x="307997" y="191832"/>
                    <a:pt x="307674" y="191993"/>
                  </a:cubicBezTo>
                  <a:cubicBezTo>
                    <a:pt x="307190" y="191993"/>
                    <a:pt x="307190" y="192154"/>
                    <a:pt x="307029" y="192154"/>
                  </a:cubicBezTo>
                  <a:lnTo>
                    <a:pt x="232012" y="290234"/>
                  </a:lnTo>
                  <a:cubicBezTo>
                    <a:pt x="226527" y="297320"/>
                    <a:pt x="218300" y="301830"/>
                    <a:pt x="209588" y="302635"/>
                  </a:cubicBezTo>
                  <a:cubicBezTo>
                    <a:pt x="208620" y="302796"/>
                    <a:pt x="207652" y="302796"/>
                    <a:pt x="206846" y="302796"/>
                  </a:cubicBezTo>
                  <a:cubicBezTo>
                    <a:pt x="198941" y="302796"/>
                    <a:pt x="191197" y="299736"/>
                    <a:pt x="185228" y="294260"/>
                  </a:cubicBezTo>
                  <a:lnTo>
                    <a:pt x="126828" y="240792"/>
                  </a:lnTo>
                  <a:cubicBezTo>
                    <a:pt x="120375" y="234833"/>
                    <a:pt x="119891" y="224686"/>
                    <a:pt x="125860" y="218083"/>
                  </a:cubicBezTo>
                  <a:cubicBezTo>
                    <a:pt x="131990" y="211480"/>
                    <a:pt x="142154" y="211158"/>
                    <a:pt x="148768" y="217117"/>
                  </a:cubicBezTo>
                  <a:lnTo>
                    <a:pt x="206684" y="270264"/>
                  </a:lnTo>
                  <a:lnTo>
                    <a:pt x="281378" y="172667"/>
                  </a:lnTo>
                  <a:cubicBezTo>
                    <a:pt x="286863" y="165581"/>
                    <a:pt x="294768" y="161071"/>
                    <a:pt x="303641" y="159944"/>
                  </a:cubicBezTo>
                  <a:cubicBezTo>
                    <a:pt x="312514" y="158817"/>
                    <a:pt x="321226" y="161232"/>
                    <a:pt x="328163" y="166708"/>
                  </a:cubicBezTo>
                  <a:lnTo>
                    <a:pt x="377690" y="205682"/>
                  </a:lnTo>
                  <a:cubicBezTo>
                    <a:pt x="378174" y="206166"/>
                    <a:pt x="379142" y="206005"/>
                    <a:pt x="379626" y="205521"/>
                  </a:cubicBezTo>
                  <a:lnTo>
                    <a:pt x="475937" y="88599"/>
                  </a:lnTo>
                  <a:cubicBezTo>
                    <a:pt x="478760" y="85216"/>
                    <a:pt x="482713" y="83284"/>
                    <a:pt x="486827" y="82901"/>
                  </a:cubicBezTo>
                  <a:close/>
                  <a:moveTo>
                    <a:pt x="90343" y="32215"/>
                  </a:moveTo>
                  <a:cubicBezTo>
                    <a:pt x="81470" y="32215"/>
                    <a:pt x="74210" y="39303"/>
                    <a:pt x="74210" y="48323"/>
                  </a:cubicBezTo>
                  <a:lnTo>
                    <a:pt x="74210" y="334397"/>
                  </a:lnTo>
                  <a:lnTo>
                    <a:pt x="535122" y="334397"/>
                  </a:lnTo>
                  <a:lnTo>
                    <a:pt x="535122" y="48323"/>
                  </a:lnTo>
                  <a:cubicBezTo>
                    <a:pt x="535122" y="39303"/>
                    <a:pt x="527862" y="32215"/>
                    <a:pt x="518989" y="32215"/>
                  </a:cubicBezTo>
                  <a:close/>
                  <a:moveTo>
                    <a:pt x="90343" y="0"/>
                  </a:moveTo>
                  <a:lnTo>
                    <a:pt x="518989" y="0"/>
                  </a:lnTo>
                  <a:cubicBezTo>
                    <a:pt x="545608" y="0"/>
                    <a:pt x="567387" y="21584"/>
                    <a:pt x="567387" y="48323"/>
                  </a:cubicBezTo>
                  <a:lnTo>
                    <a:pt x="567387" y="334397"/>
                  </a:lnTo>
                  <a:lnTo>
                    <a:pt x="571743" y="334397"/>
                  </a:lnTo>
                  <a:cubicBezTo>
                    <a:pt x="592393" y="334397"/>
                    <a:pt x="609332" y="351149"/>
                    <a:pt x="609332" y="371928"/>
                  </a:cubicBezTo>
                  <a:lnTo>
                    <a:pt x="609332" y="408493"/>
                  </a:lnTo>
                  <a:cubicBezTo>
                    <a:pt x="609332" y="429272"/>
                    <a:pt x="592393" y="446185"/>
                    <a:pt x="571743" y="446185"/>
                  </a:cubicBezTo>
                  <a:lnTo>
                    <a:pt x="37589" y="446185"/>
                  </a:lnTo>
                  <a:cubicBezTo>
                    <a:pt x="16939" y="446185"/>
                    <a:pt x="0" y="429272"/>
                    <a:pt x="0" y="408493"/>
                  </a:cubicBezTo>
                  <a:lnTo>
                    <a:pt x="0" y="371928"/>
                  </a:lnTo>
                  <a:cubicBezTo>
                    <a:pt x="0" y="351149"/>
                    <a:pt x="16939" y="334397"/>
                    <a:pt x="37589" y="334397"/>
                  </a:cubicBezTo>
                  <a:lnTo>
                    <a:pt x="41945" y="334397"/>
                  </a:lnTo>
                  <a:lnTo>
                    <a:pt x="41945" y="48323"/>
                  </a:lnTo>
                  <a:cubicBezTo>
                    <a:pt x="41945" y="21584"/>
                    <a:pt x="63724" y="0"/>
                    <a:pt x="9034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endParaRPr lang="zh-CN" altLang="en-US" noProof="1">
                <a:solidFill>
                  <a:schemeClr val="accent1"/>
                </a:solidFill>
              </a:endParaRPr>
            </a:p>
          </p:txBody>
        </p:sp>
        <p:sp>
          <p:nvSpPr>
            <p:cNvPr id="16" name="稻壳儿搜索【幻雨工作室】_10"/>
            <p:cNvSpPr/>
            <p:nvPr/>
          </p:nvSpPr>
          <p:spPr>
            <a:xfrm>
              <a:off x="8897" y="3860"/>
              <a:ext cx="8903" cy="1817"/>
            </a:xfrm>
            <a:prstGeom prst="rect">
              <a:avLst/>
            </a:prstGeom>
          </p:spPr>
          <p:txBody>
            <a:bodyPr>
              <a:spAutoFit/>
            </a:bodyPr>
            <a:lstStyle/>
            <a:p>
              <a:pPr fontAlgn="auto">
                <a:lnSpc>
                  <a:spcPct val="150000"/>
                </a:lnSpc>
              </a:pPr>
              <a:r>
                <a:rPr lang="zh-CN" altLang="en-US" noProof="1">
                  <a:solidFill>
                    <a:schemeClr val="accent1"/>
                  </a:solidFill>
                  <a:latin typeface="方正仿宋简体" panose="02010601030101010101" charset="-122"/>
                  <a:ea typeface="方正仿宋简体" panose="02010601030101010101" charset="-122"/>
                </a:rPr>
                <a:t>添加标题名称</a:t>
              </a:r>
            </a:p>
            <a:p>
              <a:pPr marL="171450" indent="-171450" algn="dist" fontAlgn="auto">
                <a:lnSpc>
                  <a:spcPct val="150000"/>
                </a:lnSpc>
                <a:buFont typeface="Wingdings" panose="05000000000000000000" pitchFamily="2" charset="2"/>
                <a:buChar char="l"/>
              </a:pPr>
              <a:r>
                <a:rPr lang="zh-CN" altLang="en-US" sz="1400" noProof="1">
                  <a:solidFill>
                    <a:schemeClr val="tx1">
                      <a:lumMod val="85000"/>
                      <a:lumOff val="15000"/>
                    </a:schemeClr>
                  </a:solidFill>
                  <a:latin typeface="方正仿宋简体" panose="02010601030101010101" charset="-122"/>
                  <a:ea typeface="方正仿宋简体" panose="02010601030101010101" charset="-122"/>
                  <a:sym typeface="+mn-ea"/>
                </a:rPr>
                <a:t>输入简要文字内容文字内容需概况精炼言简意赅的说明该分项内容</a:t>
              </a:r>
              <a:endParaRPr lang="en-US" altLang="zh-CN" sz="1400" noProof="1">
                <a:solidFill>
                  <a:schemeClr val="tx1">
                    <a:lumMod val="85000"/>
                    <a:lumOff val="15000"/>
                  </a:schemeClr>
                </a:solidFill>
                <a:latin typeface="方正仿宋简体" panose="02010601030101010101" charset="-122"/>
                <a:ea typeface="方正仿宋简体" panose="02010601030101010101" charset="-122"/>
              </a:endParaRPr>
            </a:p>
            <a:p>
              <a:pPr marL="171450" indent="-171450" algn="dist" fontAlgn="auto">
                <a:lnSpc>
                  <a:spcPct val="150000"/>
                </a:lnSpc>
                <a:buFont typeface="Wingdings" panose="05000000000000000000" pitchFamily="2" charset="2"/>
                <a:buChar char="l"/>
              </a:pPr>
              <a:r>
                <a:rPr lang="zh-CN" altLang="en-US" sz="1400" noProof="1">
                  <a:solidFill>
                    <a:schemeClr val="tx1">
                      <a:lumMod val="85000"/>
                      <a:lumOff val="15000"/>
                    </a:schemeClr>
                  </a:solidFill>
                  <a:latin typeface="方正仿宋简体" panose="02010601030101010101" charset="-122"/>
                  <a:ea typeface="方正仿宋简体" panose="02010601030101010101" charset="-122"/>
                  <a:sym typeface="+mn-ea"/>
                </a:rPr>
                <a:t>输入简要文字内容文字内容需概况精炼言简意赅的说明该分项内容</a:t>
              </a:r>
            </a:p>
          </p:txBody>
        </p:sp>
        <p:sp>
          <p:nvSpPr>
            <p:cNvPr id="17" name="稻壳儿搜索【幻雨工作室】_11"/>
            <p:cNvSpPr/>
            <p:nvPr/>
          </p:nvSpPr>
          <p:spPr>
            <a:xfrm>
              <a:off x="8897" y="6340"/>
              <a:ext cx="8903" cy="1815"/>
            </a:xfrm>
            <a:prstGeom prst="rect">
              <a:avLst/>
            </a:prstGeom>
          </p:spPr>
          <p:txBody>
            <a:bodyPr>
              <a:spAutoFit/>
            </a:bodyPr>
            <a:lstStyle/>
            <a:p>
              <a:pPr fontAlgn="auto">
                <a:lnSpc>
                  <a:spcPct val="150000"/>
                </a:lnSpc>
              </a:pPr>
              <a:r>
                <a:rPr lang="zh-CN" altLang="en-US" noProof="1">
                  <a:solidFill>
                    <a:schemeClr val="accent1"/>
                  </a:solidFill>
                  <a:latin typeface="方正仿宋简体" panose="02010601030101010101" charset="-122"/>
                  <a:ea typeface="方正仿宋简体" panose="02010601030101010101" charset="-122"/>
                </a:rPr>
                <a:t>添加标题名称</a:t>
              </a:r>
            </a:p>
            <a:p>
              <a:pPr marL="171450" indent="-171450" algn="dist" fontAlgn="auto">
                <a:lnSpc>
                  <a:spcPct val="150000"/>
                </a:lnSpc>
                <a:buFont typeface="Wingdings" panose="05000000000000000000" pitchFamily="2" charset="2"/>
                <a:buChar char="l"/>
              </a:pPr>
              <a:r>
                <a:rPr lang="zh-CN" altLang="en-US" sz="1400" noProof="1">
                  <a:solidFill>
                    <a:schemeClr val="tx1">
                      <a:lumMod val="85000"/>
                      <a:lumOff val="15000"/>
                    </a:schemeClr>
                  </a:solidFill>
                  <a:latin typeface="方正仿宋简体" panose="02010601030101010101" charset="-122"/>
                  <a:ea typeface="方正仿宋简体" panose="02010601030101010101" charset="-122"/>
                  <a:sym typeface="+mn-ea"/>
                </a:rPr>
                <a:t>输入简要文字内容文字内容需概况精炼言简意赅的说明该分项内容</a:t>
              </a:r>
              <a:endParaRPr lang="en-US" altLang="zh-CN" sz="1400" noProof="1">
                <a:solidFill>
                  <a:schemeClr val="tx1">
                    <a:lumMod val="85000"/>
                    <a:lumOff val="15000"/>
                  </a:schemeClr>
                </a:solidFill>
                <a:latin typeface="方正仿宋简体" panose="02010601030101010101" charset="-122"/>
                <a:ea typeface="方正仿宋简体" panose="02010601030101010101" charset="-122"/>
              </a:endParaRPr>
            </a:p>
            <a:p>
              <a:pPr marL="171450" indent="-171450" algn="dist" fontAlgn="auto">
                <a:lnSpc>
                  <a:spcPct val="150000"/>
                </a:lnSpc>
                <a:buFont typeface="Wingdings" panose="05000000000000000000" pitchFamily="2" charset="2"/>
                <a:buChar char="l"/>
              </a:pPr>
              <a:r>
                <a:rPr lang="zh-CN" altLang="en-US" sz="1400" noProof="1">
                  <a:solidFill>
                    <a:schemeClr val="tx1">
                      <a:lumMod val="85000"/>
                      <a:lumOff val="15000"/>
                    </a:schemeClr>
                  </a:solidFill>
                  <a:latin typeface="方正仿宋简体" panose="02010601030101010101" charset="-122"/>
                  <a:ea typeface="方正仿宋简体" panose="02010601030101010101" charset="-122"/>
                  <a:sym typeface="+mn-ea"/>
                </a:rPr>
                <a:t>输入简要文字内容文字内容需概况精炼言简意赅的说明该分项内容</a:t>
              </a:r>
            </a:p>
          </p:txBody>
        </p:sp>
      </p:grpSp>
      <p:pic>
        <p:nvPicPr>
          <p:cNvPr id="27660" name="稻壳儿搜索【幻雨工作室】_6"/>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261226" y="1844675"/>
            <a:ext cx="5152860" cy="357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稻壳儿搜索【幻雨工作室】_12"/>
          <p:cNvSpPr/>
          <p:nvPr/>
        </p:nvSpPr>
        <p:spPr bwMode="auto">
          <a:xfrm>
            <a:off x="260349" y="1847851"/>
            <a:ext cx="5154613" cy="3570287"/>
          </a:xfrm>
          <a:prstGeom prst="rect">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苏新诗柳楷简" panose="02010600000101010101" pitchFamily="2" charset="-122"/>
              <a:ea typeface="苏新诗柳楷简" panose="0201060000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5"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pic>
        <p:nvPicPr>
          <p:cNvPr id="2" name="组合 1"/>
          <p:cNvPicPr>
            <a:picLocks noGrp="1"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30288" y="920750"/>
            <a:ext cx="8391525" cy="200025"/>
          </a:xfrm>
          <a:prstGeom prst="rect">
            <a:avLst/>
          </a:prstGeom>
          <a:noFill/>
          <a:extLst>
            <a:ext uri="{909E8E84-426E-40DD-AFC4-6F175D3DCCD1}">
              <a14:hiddenFill xmlns:a14="http://schemas.microsoft.com/office/drawing/2010/main">
                <a:solidFill>
                  <a:srgbClr val="FFFFFF"/>
                </a:solidFill>
              </a14:hiddenFill>
            </a:ext>
          </a:extLst>
        </p:spPr>
      </p:pic>
      <p:sp>
        <p:nvSpPr>
          <p:cNvPr id="28675" name="文本框 7"/>
          <p:cNvSpPr txBox="1">
            <a:spLocks noChangeArrowheads="1"/>
          </p:cNvSpPr>
          <p:nvPr/>
        </p:nvSpPr>
        <p:spPr bwMode="auto">
          <a:xfrm>
            <a:off x="957263" y="438150"/>
            <a:ext cx="3287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未来工作计划</a:t>
            </a:r>
          </a:p>
        </p:txBody>
      </p:sp>
      <p:sp>
        <p:nvSpPr>
          <p:cNvPr id="42" name="椭圆 41"/>
          <p:cNvSpPr/>
          <p:nvPr/>
        </p:nvSpPr>
        <p:spPr>
          <a:xfrm>
            <a:off x="242888" y="342900"/>
            <a:ext cx="788987" cy="773113"/>
          </a:xfrm>
          <a:prstGeom prst="ellipse">
            <a:avLst/>
          </a:prstGeom>
          <a:solidFill>
            <a:schemeClr val="accent1">
              <a:alpha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12" name="组合 11"/>
          <p:cNvGrpSpPr>
            <a:grpSpLocks/>
          </p:cNvGrpSpPr>
          <p:nvPr/>
        </p:nvGrpSpPr>
        <p:grpSpPr bwMode="auto">
          <a:xfrm>
            <a:off x="4678363" y="1931988"/>
            <a:ext cx="3302000" cy="3305175"/>
            <a:chOff x="3452814" y="1439511"/>
            <a:chExt cx="2241550" cy="2242673"/>
          </a:xfrm>
        </p:grpSpPr>
        <p:sp>
          <p:nvSpPr>
            <p:cNvPr id="13" name="Freeform 22"/>
            <p:cNvSpPr/>
            <p:nvPr/>
          </p:nvSpPr>
          <p:spPr bwMode="auto">
            <a:xfrm>
              <a:off x="4626394" y="1439511"/>
              <a:ext cx="1067970" cy="1281835"/>
            </a:xfrm>
            <a:custGeom>
              <a:avLst/>
              <a:gdLst>
                <a:gd name="T0" fmla="*/ 0 w 285"/>
                <a:gd name="T1" fmla="*/ 0 h 342"/>
                <a:gd name="T2" fmla="*/ 0 w 285"/>
                <a:gd name="T3" fmla="*/ 68 h 342"/>
                <a:gd name="T4" fmla="*/ 52 w 285"/>
                <a:gd name="T5" fmla="*/ 143 h 342"/>
                <a:gd name="T6" fmla="*/ 0 w 285"/>
                <a:gd name="T7" fmla="*/ 217 h 342"/>
                <a:gd name="T8" fmla="*/ 0 w 285"/>
                <a:gd name="T9" fmla="*/ 285 h 342"/>
                <a:gd name="T10" fmla="*/ 86 w 285"/>
                <a:gd name="T11" fmla="*/ 285 h 342"/>
                <a:gd name="T12" fmla="*/ 142 w 285"/>
                <a:gd name="T13" fmla="*/ 342 h 342"/>
                <a:gd name="T14" fmla="*/ 199 w 285"/>
                <a:gd name="T15" fmla="*/ 285 h 342"/>
                <a:gd name="T16" fmla="*/ 285 w 285"/>
                <a:gd name="T17" fmla="*/ 285 h 342"/>
                <a:gd name="T18" fmla="*/ 285 w 285"/>
                <a:gd name="T19" fmla="*/ 0 h 342"/>
                <a:gd name="T20" fmla="*/ 0 w 285"/>
                <a:gd name="T21" fmla="*/ 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5" h="342">
                  <a:moveTo>
                    <a:pt x="0" y="0"/>
                  </a:moveTo>
                  <a:cubicBezTo>
                    <a:pt x="0" y="68"/>
                    <a:pt x="0" y="68"/>
                    <a:pt x="0" y="68"/>
                  </a:cubicBezTo>
                  <a:cubicBezTo>
                    <a:pt x="30" y="79"/>
                    <a:pt x="52" y="108"/>
                    <a:pt x="52" y="143"/>
                  </a:cubicBezTo>
                  <a:cubicBezTo>
                    <a:pt x="52" y="177"/>
                    <a:pt x="30" y="206"/>
                    <a:pt x="0" y="217"/>
                  </a:cubicBezTo>
                  <a:cubicBezTo>
                    <a:pt x="0" y="285"/>
                    <a:pt x="0" y="285"/>
                    <a:pt x="0" y="285"/>
                  </a:cubicBezTo>
                  <a:cubicBezTo>
                    <a:pt x="86" y="285"/>
                    <a:pt x="86" y="285"/>
                    <a:pt x="86" y="285"/>
                  </a:cubicBezTo>
                  <a:cubicBezTo>
                    <a:pt x="86" y="316"/>
                    <a:pt x="111" y="342"/>
                    <a:pt x="142" y="342"/>
                  </a:cubicBezTo>
                  <a:cubicBezTo>
                    <a:pt x="173" y="342"/>
                    <a:pt x="199" y="316"/>
                    <a:pt x="199" y="285"/>
                  </a:cubicBezTo>
                  <a:cubicBezTo>
                    <a:pt x="285" y="285"/>
                    <a:pt x="285" y="285"/>
                    <a:pt x="285" y="285"/>
                  </a:cubicBezTo>
                  <a:cubicBezTo>
                    <a:pt x="285" y="0"/>
                    <a:pt x="285" y="0"/>
                    <a:pt x="285" y="0"/>
                  </a:cubicBezTo>
                  <a:lnTo>
                    <a:pt x="0" y="0"/>
                  </a:lnTo>
                  <a:close/>
                </a:path>
              </a:pathLst>
            </a:custGeom>
            <a:solidFill>
              <a:schemeClr val="accent1">
                <a:lumMod val="75000"/>
                <a:alpha val="81000"/>
              </a:schemeClr>
            </a:solidFill>
          </p:spPr>
          <p:style>
            <a:lnRef idx="3">
              <a:schemeClr val="lt1"/>
            </a:lnRef>
            <a:fillRef idx="1">
              <a:schemeClr val="accent2"/>
            </a:fillRef>
            <a:effectRef idx="1">
              <a:schemeClr val="accent2"/>
            </a:effectRef>
            <a:fontRef idx="minor">
              <a:schemeClr val="lt1"/>
            </a:fontRef>
          </p:style>
          <p:txBody>
            <a:bodyPr/>
            <a:lstStyle/>
            <a:p>
              <a:pPr fontAlgn="auto"/>
              <a:endParaRPr lang="zh-CN" altLang="en-US" sz="3200" noProof="1">
                <a:solidFill>
                  <a:schemeClr val="bg1">
                    <a:lumMod val="50000"/>
                  </a:schemeClr>
                </a:solidFill>
              </a:endParaRPr>
            </a:p>
          </p:txBody>
        </p:sp>
        <p:grpSp>
          <p:nvGrpSpPr>
            <p:cNvPr id="14" name="组合 13"/>
            <p:cNvGrpSpPr/>
            <p:nvPr/>
          </p:nvGrpSpPr>
          <p:grpSpPr>
            <a:xfrm>
              <a:off x="5057186" y="1778834"/>
              <a:ext cx="292100" cy="424925"/>
              <a:chOff x="5057186" y="1928305"/>
              <a:chExt cx="292100" cy="424794"/>
            </a:xfrm>
            <a:solidFill>
              <a:srgbClr val="F8F8F8"/>
            </a:solidFill>
          </p:grpSpPr>
          <p:sp>
            <p:nvSpPr>
              <p:cNvPr id="15" name="Freeform 26"/>
              <p:cNvSpPr/>
              <p:nvPr/>
            </p:nvSpPr>
            <p:spPr bwMode="auto">
              <a:xfrm>
                <a:off x="5101636" y="1928305"/>
                <a:ext cx="209550" cy="123825"/>
              </a:xfrm>
              <a:custGeom>
                <a:avLst/>
                <a:gdLst>
                  <a:gd name="T0" fmla="*/ 13 w 56"/>
                  <a:gd name="T1" fmla="*/ 33 h 33"/>
                  <a:gd name="T2" fmla="*/ 13 w 56"/>
                  <a:gd name="T3" fmla="*/ 22 h 33"/>
                  <a:gd name="T4" fmla="*/ 22 w 56"/>
                  <a:gd name="T5" fmla="*/ 12 h 33"/>
                  <a:gd name="T6" fmla="*/ 33 w 56"/>
                  <a:gd name="T7" fmla="*/ 12 h 33"/>
                  <a:gd name="T8" fmla="*/ 43 w 56"/>
                  <a:gd name="T9" fmla="*/ 22 h 33"/>
                  <a:gd name="T10" fmla="*/ 43 w 56"/>
                  <a:gd name="T11" fmla="*/ 33 h 33"/>
                  <a:gd name="T12" fmla="*/ 56 w 56"/>
                  <a:gd name="T13" fmla="*/ 33 h 33"/>
                  <a:gd name="T14" fmla="*/ 56 w 56"/>
                  <a:gd name="T15" fmla="*/ 22 h 33"/>
                  <a:gd name="T16" fmla="*/ 33 w 56"/>
                  <a:gd name="T17" fmla="*/ 0 h 33"/>
                  <a:gd name="T18" fmla="*/ 22 w 56"/>
                  <a:gd name="T19" fmla="*/ 0 h 33"/>
                  <a:gd name="T20" fmla="*/ 0 w 56"/>
                  <a:gd name="T21" fmla="*/ 22 h 33"/>
                  <a:gd name="T22" fmla="*/ 0 w 56"/>
                  <a:gd name="T23" fmla="*/ 33 h 33"/>
                  <a:gd name="T24" fmla="*/ 13 w 56"/>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33">
                    <a:moveTo>
                      <a:pt x="13" y="33"/>
                    </a:moveTo>
                    <a:cubicBezTo>
                      <a:pt x="13" y="22"/>
                      <a:pt x="13" y="22"/>
                      <a:pt x="13" y="22"/>
                    </a:cubicBezTo>
                    <a:cubicBezTo>
                      <a:pt x="13" y="17"/>
                      <a:pt x="17" y="13"/>
                      <a:pt x="22" y="12"/>
                    </a:cubicBezTo>
                    <a:cubicBezTo>
                      <a:pt x="33" y="12"/>
                      <a:pt x="33" y="12"/>
                      <a:pt x="33" y="12"/>
                    </a:cubicBezTo>
                    <a:cubicBezTo>
                      <a:pt x="39" y="13"/>
                      <a:pt x="43" y="17"/>
                      <a:pt x="43" y="22"/>
                    </a:cubicBezTo>
                    <a:cubicBezTo>
                      <a:pt x="43" y="33"/>
                      <a:pt x="43" y="33"/>
                      <a:pt x="43" y="33"/>
                    </a:cubicBezTo>
                    <a:cubicBezTo>
                      <a:pt x="56" y="33"/>
                      <a:pt x="56" y="33"/>
                      <a:pt x="56" y="33"/>
                    </a:cubicBezTo>
                    <a:cubicBezTo>
                      <a:pt x="56" y="22"/>
                      <a:pt x="56" y="22"/>
                      <a:pt x="56" y="22"/>
                    </a:cubicBezTo>
                    <a:cubicBezTo>
                      <a:pt x="56" y="10"/>
                      <a:pt x="46" y="0"/>
                      <a:pt x="33" y="0"/>
                    </a:cubicBezTo>
                    <a:cubicBezTo>
                      <a:pt x="22" y="0"/>
                      <a:pt x="22" y="0"/>
                      <a:pt x="22" y="0"/>
                    </a:cubicBezTo>
                    <a:cubicBezTo>
                      <a:pt x="10" y="0"/>
                      <a:pt x="0" y="10"/>
                      <a:pt x="0" y="22"/>
                    </a:cubicBezTo>
                    <a:cubicBezTo>
                      <a:pt x="0" y="33"/>
                      <a:pt x="0" y="33"/>
                      <a:pt x="0" y="33"/>
                    </a:cubicBezTo>
                    <a:lnTo>
                      <a:pt x="13"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sz="3200" noProof="1">
                  <a:solidFill>
                    <a:schemeClr val="bg1">
                      <a:lumMod val="50000"/>
                    </a:schemeClr>
                  </a:solidFill>
                </a:endParaRPr>
              </a:p>
            </p:txBody>
          </p:sp>
          <p:sp>
            <p:nvSpPr>
              <p:cNvPr id="16" name="Freeform 27"/>
              <p:cNvSpPr>
                <a:spLocks noEditPoints="1"/>
              </p:cNvSpPr>
              <p:nvPr/>
            </p:nvSpPr>
            <p:spPr bwMode="auto">
              <a:xfrm>
                <a:off x="5057186" y="2097511"/>
                <a:ext cx="292100" cy="255588"/>
              </a:xfrm>
              <a:custGeom>
                <a:avLst/>
                <a:gdLst>
                  <a:gd name="T0" fmla="*/ 0 w 78"/>
                  <a:gd name="T1" fmla="*/ 0 h 68"/>
                  <a:gd name="T2" fmla="*/ 0 w 78"/>
                  <a:gd name="T3" fmla="*/ 35 h 68"/>
                  <a:gd name="T4" fmla="*/ 34 w 78"/>
                  <a:gd name="T5" fmla="*/ 68 h 68"/>
                  <a:gd name="T6" fmla="*/ 44 w 78"/>
                  <a:gd name="T7" fmla="*/ 68 h 68"/>
                  <a:gd name="T8" fmla="*/ 78 w 78"/>
                  <a:gd name="T9" fmla="*/ 35 h 68"/>
                  <a:gd name="T10" fmla="*/ 78 w 78"/>
                  <a:gd name="T11" fmla="*/ 0 h 68"/>
                  <a:gd name="T12" fmla="*/ 0 w 78"/>
                  <a:gd name="T13" fmla="*/ 0 h 68"/>
                  <a:gd name="T14" fmla="*/ 44 w 78"/>
                  <a:gd name="T15" fmla="*/ 31 h 68"/>
                  <a:gd name="T16" fmla="*/ 44 w 78"/>
                  <a:gd name="T17" fmla="*/ 46 h 68"/>
                  <a:gd name="T18" fmla="*/ 41 w 78"/>
                  <a:gd name="T19" fmla="*/ 50 h 68"/>
                  <a:gd name="T20" fmla="*/ 37 w 78"/>
                  <a:gd name="T21" fmla="*/ 46 h 68"/>
                  <a:gd name="T22" fmla="*/ 37 w 78"/>
                  <a:gd name="T23" fmla="*/ 31 h 68"/>
                  <a:gd name="T24" fmla="*/ 32 w 78"/>
                  <a:gd name="T25" fmla="*/ 23 h 68"/>
                  <a:gd name="T26" fmla="*/ 41 w 78"/>
                  <a:gd name="T27" fmla="*/ 14 h 68"/>
                  <a:gd name="T28" fmla="*/ 50 w 78"/>
                  <a:gd name="T29" fmla="*/ 23 h 68"/>
                  <a:gd name="T30" fmla="*/ 44 w 78"/>
                  <a:gd name="T31"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 h="68">
                    <a:moveTo>
                      <a:pt x="0" y="0"/>
                    </a:moveTo>
                    <a:cubicBezTo>
                      <a:pt x="0" y="35"/>
                      <a:pt x="0" y="35"/>
                      <a:pt x="0" y="35"/>
                    </a:cubicBezTo>
                    <a:cubicBezTo>
                      <a:pt x="0" y="53"/>
                      <a:pt x="15" y="68"/>
                      <a:pt x="34" y="68"/>
                    </a:cubicBezTo>
                    <a:cubicBezTo>
                      <a:pt x="44" y="68"/>
                      <a:pt x="44" y="68"/>
                      <a:pt x="44" y="68"/>
                    </a:cubicBezTo>
                    <a:cubicBezTo>
                      <a:pt x="63" y="68"/>
                      <a:pt x="78" y="53"/>
                      <a:pt x="78" y="35"/>
                    </a:cubicBezTo>
                    <a:cubicBezTo>
                      <a:pt x="78" y="0"/>
                      <a:pt x="78" y="0"/>
                      <a:pt x="78" y="0"/>
                    </a:cubicBezTo>
                    <a:lnTo>
                      <a:pt x="0" y="0"/>
                    </a:lnTo>
                    <a:close/>
                    <a:moveTo>
                      <a:pt x="44" y="31"/>
                    </a:moveTo>
                    <a:cubicBezTo>
                      <a:pt x="44" y="46"/>
                      <a:pt x="44" y="46"/>
                      <a:pt x="44" y="46"/>
                    </a:cubicBezTo>
                    <a:cubicBezTo>
                      <a:pt x="44" y="48"/>
                      <a:pt x="43" y="50"/>
                      <a:pt x="41" y="50"/>
                    </a:cubicBezTo>
                    <a:cubicBezTo>
                      <a:pt x="39" y="50"/>
                      <a:pt x="37" y="48"/>
                      <a:pt x="37" y="46"/>
                    </a:cubicBezTo>
                    <a:cubicBezTo>
                      <a:pt x="37" y="31"/>
                      <a:pt x="37" y="31"/>
                      <a:pt x="37" y="31"/>
                    </a:cubicBezTo>
                    <a:cubicBezTo>
                      <a:pt x="34" y="30"/>
                      <a:pt x="32" y="27"/>
                      <a:pt x="32" y="23"/>
                    </a:cubicBezTo>
                    <a:cubicBezTo>
                      <a:pt x="32" y="18"/>
                      <a:pt x="36" y="14"/>
                      <a:pt x="41" y="14"/>
                    </a:cubicBezTo>
                    <a:cubicBezTo>
                      <a:pt x="46" y="14"/>
                      <a:pt x="50" y="18"/>
                      <a:pt x="50" y="23"/>
                    </a:cubicBezTo>
                    <a:cubicBezTo>
                      <a:pt x="50" y="27"/>
                      <a:pt x="47" y="30"/>
                      <a:pt x="44"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sz="3200" noProof="1">
                  <a:solidFill>
                    <a:schemeClr val="bg1">
                      <a:lumMod val="50000"/>
                    </a:schemeClr>
                  </a:solidFill>
                </a:endParaRPr>
              </a:p>
            </p:txBody>
          </p:sp>
        </p:grpSp>
        <p:sp>
          <p:nvSpPr>
            <p:cNvPr id="18" name="Freeform 23"/>
            <p:cNvSpPr/>
            <p:nvPr/>
          </p:nvSpPr>
          <p:spPr bwMode="auto">
            <a:xfrm>
              <a:off x="4413016" y="2612551"/>
              <a:ext cx="1281348" cy="1069633"/>
            </a:xfrm>
            <a:custGeom>
              <a:avLst/>
              <a:gdLst>
                <a:gd name="T0" fmla="*/ 274 w 342"/>
                <a:gd name="T1" fmla="*/ 0 h 285"/>
                <a:gd name="T2" fmla="*/ 199 w 342"/>
                <a:gd name="T3" fmla="*/ 52 h 285"/>
                <a:gd name="T4" fmla="*/ 124 w 342"/>
                <a:gd name="T5" fmla="*/ 0 h 285"/>
                <a:gd name="T6" fmla="*/ 57 w 342"/>
                <a:gd name="T7" fmla="*/ 0 h 285"/>
                <a:gd name="T8" fmla="*/ 57 w 342"/>
                <a:gd name="T9" fmla="*/ 86 h 285"/>
                <a:gd name="T10" fmla="*/ 0 w 342"/>
                <a:gd name="T11" fmla="*/ 142 h 285"/>
                <a:gd name="T12" fmla="*/ 57 w 342"/>
                <a:gd name="T13" fmla="*/ 199 h 285"/>
                <a:gd name="T14" fmla="*/ 57 w 342"/>
                <a:gd name="T15" fmla="*/ 285 h 285"/>
                <a:gd name="T16" fmla="*/ 342 w 342"/>
                <a:gd name="T17" fmla="*/ 285 h 285"/>
                <a:gd name="T18" fmla="*/ 342 w 342"/>
                <a:gd name="T19" fmla="*/ 0 h 285"/>
                <a:gd name="T20" fmla="*/ 274 w 342"/>
                <a:gd name="T21"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2" h="285">
                  <a:moveTo>
                    <a:pt x="274" y="0"/>
                  </a:moveTo>
                  <a:cubicBezTo>
                    <a:pt x="263" y="30"/>
                    <a:pt x="234" y="52"/>
                    <a:pt x="199" y="52"/>
                  </a:cubicBezTo>
                  <a:cubicBezTo>
                    <a:pt x="165" y="52"/>
                    <a:pt x="136" y="30"/>
                    <a:pt x="124" y="0"/>
                  </a:cubicBezTo>
                  <a:cubicBezTo>
                    <a:pt x="57" y="0"/>
                    <a:pt x="57" y="0"/>
                    <a:pt x="57" y="0"/>
                  </a:cubicBezTo>
                  <a:cubicBezTo>
                    <a:pt x="57" y="86"/>
                    <a:pt x="57" y="86"/>
                    <a:pt x="57" y="86"/>
                  </a:cubicBezTo>
                  <a:cubicBezTo>
                    <a:pt x="25" y="86"/>
                    <a:pt x="0" y="111"/>
                    <a:pt x="0" y="142"/>
                  </a:cubicBezTo>
                  <a:cubicBezTo>
                    <a:pt x="0" y="173"/>
                    <a:pt x="25" y="199"/>
                    <a:pt x="57" y="199"/>
                  </a:cubicBezTo>
                  <a:cubicBezTo>
                    <a:pt x="57" y="285"/>
                    <a:pt x="57" y="285"/>
                    <a:pt x="57" y="285"/>
                  </a:cubicBezTo>
                  <a:cubicBezTo>
                    <a:pt x="342" y="285"/>
                    <a:pt x="342" y="285"/>
                    <a:pt x="342" y="285"/>
                  </a:cubicBezTo>
                  <a:cubicBezTo>
                    <a:pt x="342" y="0"/>
                    <a:pt x="342" y="0"/>
                    <a:pt x="342" y="0"/>
                  </a:cubicBezTo>
                  <a:lnTo>
                    <a:pt x="274" y="0"/>
                  </a:lnTo>
                  <a:close/>
                </a:path>
              </a:pathLst>
            </a:cu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a:lstStyle/>
            <a:p>
              <a:pPr fontAlgn="auto"/>
              <a:endParaRPr lang="zh-CN" altLang="en-US" sz="3200" noProof="1">
                <a:solidFill>
                  <a:schemeClr val="bg1">
                    <a:lumMod val="50000"/>
                  </a:schemeClr>
                </a:solidFill>
              </a:endParaRPr>
            </a:p>
          </p:txBody>
        </p:sp>
        <p:grpSp>
          <p:nvGrpSpPr>
            <p:cNvPr id="26" name="组合 25"/>
            <p:cNvGrpSpPr/>
            <p:nvPr/>
          </p:nvGrpSpPr>
          <p:grpSpPr>
            <a:xfrm>
              <a:off x="4988925" y="3053991"/>
              <a:ext cx="434975" cy="427169"/>
              <a:chOff x="4988924" y="3203068"/>
              <a:chExt cx="434975" cy="427037"/>
            </a:xfrm>
            <a:solidFill>
              <a:srgbClr val="F8F8F8"/>
            </a:solidFill>
          </p:grpSpPr>
          <p:sp>
            <p:nvSpPr>
              <p:cNvPr id="27" name="Freeform 28"/>
              <p:cNvSpPr/>
              <p:nvPr/>
            </p:nvSpPr>
            <p:spPr bwMode="auto">
              <a:xfrm>
                <a:off x="5129213" y="3302000"/>
                <a:ext cx="146050" cy="142875"/>
              </a:xfrm>
              <a:custGeom>
                <a:avLst/>
                <a:gdLst>
                  <a:gd name="T0" fmla="*/ 37 w 39"/>
                  <a:gd name="T1" fmla="*/ 2 h 38"/>
                  <a:gd name="T2" fmla="*/ 37 w 39"/>
                  <a:gd name="T3" fmla="*/ 9 h 38"/>
                  <a:gd name="T4" fmla="*/ 9 w 39"/>
                  <a:gd name="T5" fmla="*/ 36 h 38"/>
                  <a:gd name="T6" fmla="*/ 2 w 39"/>
                  <a:gd name="T7" fmla="*/ 36 h 38"/>
                  <a:gd name="T8" fmla="*/ 2 w 39"/>
                  <a:gd name="T9" fmla="*/ 36 h 38"/>
                  <a:gd name="T10" fmla="*/ 2 w 39"/>
                  <a:gd name="T11" fmla="*/ 30 h 38"/>
                  <a:gd name="T12" fmla="*/ 30 w 39"/>
                  <a:gd name="T13" fmla="*/ 2 h 38"/>
                  <a:gd name="T14" fmla="*/ 37 w 39"/>
                  <a:gd name="T15" fmla="*/ 2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7" y="2"/>
                    </a:moveTo>
                    <a:cubicBezTo>
                      <a:pt x="39" y="4"/>
                      <a:pt x="39" y="7"/>
                      <a:pt x="37" y="9"/>
                    </a:cubicBezTo>
                    <a:cubicBezTo>
                      <a:pt x="9" y="36"/>
                      <a:pt x="9" y="36"/>
                      <a:pt x="9" y="36"/>
                    </a:cubicBezTo>
                    <a:cubicBezTo>
                      <a:pt x="7" y="38"/>
                      <a:pt x="4" y="38"/>
                      <a:pt x="2" y="36"/>
                    </a:cubicBezTo>
                    <a:cubicBezTo>
                      <a:pt x="2" y="36"/>
                      <a:pt x="2" y="36"/>
                      <a:pt x="2" y="36"/>
                    </a:cubicBezTo>
                    <a:cubicBezTo>
                      <a:pt x="0" y="35"/>
                      <a:pt x="0" y="32"/>
                      <a:pt x="2" y="30"/>
                    </a:cubicBezTo>
                    <a:cubicBezTo>
                      <a:pt x="30" y="2"/>
                      <a:pt x="30" y="2"/>
                      <a:pt x="30" y="2"/>
                    </a:cubicBezTo>
                    <a:cubicBezTo>
                      <a:pt x="32" y="0"/>
                      <a:pt x="35" y="0"/>
                      <a:pt x="3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sz="3200" noProof="1">
                  <a:solidFill>
                    <a:schemeClr val="bg1">
                      <a:lumMod val="50000"/>
                    </a:schemeClr>
                  </a:solidFill>
                </a:endParaRPr>
              </a:p>
            </p:txBody>
          </p:sp>
          <p:sp>
            <p:nvSpPr>
              <p:cNvPr id="28" name="Freeform 29"/>
              <p:cNvSpPr>
                <a:spLocks noEditPoints="1"/>
              </p:cNvSpPr>
              <p:nvPr/>
            </p:nvSpPr>
            <p:spPr bwMode="auto">
              <a:xfrm>
                <a:off x="4988924" y="3203068"/>
                <a:ext cx="434975" cy="427037"/>
              </a:xfrm>
              <a:custGeom>
                <a:avLst/>
                <a:gdLst>
                  <a:gd name="T0" fmla="*/ 28 w 116"/>
                  <a:gd name="T1" fmla="*/ 96 h 114"/>
                  <a:gd name="T2" fmla="*/ 20 w 116"/>
                  <a:gd name="T3" fmla="*/ 96 h 114"/>
                  <a:gd name="T4" fmla="*/ 18 w 116"/>
                  <a:gd name="T5" fmla="*/ 94 h 114"/>
                  <a:gd name="T6" fmla="*/ 18 w 116"/>
                  <a:gd name="T7" fmla="*/ 86 h 114"/>
                  <a:gd name="T8" fmla="*/ 32 w 116"/>
                  <a:gd name="T9" fmla="*/ 73 h 114"/>
                  <a:gd name="T10" fmla="*/ 41 w 116"/>
                  <a:gd name="T11" fmla="*/ 57 h 114"/>
                  <a:gd name="T12" fmla="*/ 22 w 116"/>
                  <a:gd name="T13" fmla="*/ 62 h 114"/>
                  <a:gd name="T14" fmla="*/ 8 w 116"/>
                  <a:gd name="T15" fmla="*/ 76 h 114"/>
                  <a:gd name="T16" fmla="*/ 8 w 116"/>
                  <a:gd name="T17" fmla="*/ 104 h 114"/>
                  <a:gd name="T18" fmla="*/ 9 w 116"/>
                  <a:gd name="T19" fmla="*/ 106 h 114"/>
                  <a:gd name="T20" fmla="*/ 38 w 116"/>
                  <a:gd name="T21" fmla="*/ 106 h 114"/>
                  <a:gd name="T22" fmla="*/ 53 w 116"/>
                  <a:gd name="T23" fmla="*/ 92 h 114"/>
                  <a:gd name="T24" fmla="*/ 58 w 116"/>
                  <a:gd name="T25" fmla="*/ 73 h 114"/>
                  <a:gd name="T26" fmla="*/ 42 w 116"/>
                  <a:gd name="T27" fmla="*/ 82 h 114"/>
                  <a:gd name="T28" fmla="*/ 28 w 116"/>
                  <a:gd name="T29" fmla="*/ 96 h 114"/>
                  <a:gd name="T30" fmla="*/ 77 w 116"/>
                  <a:gd name="T31" fmla="*/ 8 h 114"/>
                  <a:gd name="T32" fmla="*/ 63 w 116"/>
                  <a:gd name="T33" fmla="*/ 22 h 114"/>
                  <a:gd name="T34" fmla="*/ 57 w 116"/>
                  <a:gd name="T35" fmla="*/ 40 h 114"/>
                  <a:gd name="T36" fmla="*/ 74 w 116"/>
                  <a:gd name="T37" fmla="*/ 32 h 114"/>
                  <a:gd name="T38" fmla="*/ 88 w 116"/>
                  <a:gd name="T39" fmla="*/ 18 h 114"/>
                  <a:gd name="T40" fmla="*/ 96 w 116"/>
                  <a:gd name="T41" fmla="*/ 18 h 114"/>
                  <a:gd name="T42" fmla="*/ 98 w 116"/>
                  <a:gd name="T43" fmla="*/ 20 h 114"/>
                  <a:gd name="T44" fmla="*/ 98 w 116"/>
                  <a:gd name="T45" fmla="*/ 28 h 114"/>
                  <a:gd name="T46" fmla="*/ 84 w 116"/>
                  <a:gd name="T47" fmla="*/ 42 h 114"/>
                  <a:gd name="T48" fmla="*/ 75 w 116"/>
                  <a:gd name="T49" fmla="*/ 57 h 114"/>
                  <a:gd name="T50" fmla="*/ 94 w 116"/>
                  <a:gd name="T51" fmla="*/ 52 h 114"/>
                  <a:gd name="T52" fmla="*/ 108 w 116"/>
                  <a:gd name="T53" fmla="*/ 38 h 114"/>
                  <a:gd name="T54" fmla="*/ 108 w 116"/>
                  <a:gd name="T55" fmla="*/ 10 h 114"/>
                  <a:gd name="T56" fmla="*/ 106 w 116"/>
                  <a:gd name="T57" fmla="*/ 8 h 114"/>
                  <a:gd name="T58" fmla="*/ 77 w 116"/>
                  <a:gd name="T59" fmla="*/ 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14">
                    <a:moveTo>
                      <a:pt x="28" y="96"/>
                    </a:moveTo>
                    <a:cubicBezTo>
                      <a:pt x="26" y="98"/>
                      <a:pt x="22" y="98"/>
                      <a:pt x="20" y="96"/>
                    </a:cubicBezTo>
                    <a:cubicBezTo>
                      <a:pt x="18" y="94"/>
                      <a:pt x="18" y="94"/>
                      <a:pt x="18" y="94"/>
                    </a:cubicBezTo>
                    <a:cubicBezTo>
                      <a:pt x="16" y="92"/>
                      <a:pt x="16" y="88"/>
                      <a:pt x="18" y="86"/>
                    </a:cubicBezTo>
                    <a:cubicBezTo>
                      <a:pt x="32" y="73"/>
                      <a:pt x="32" y="73"/>
                      <a:pt x="32" y="73"/>
                    </a:cubicBezTo>
                    <a:cubicBezTo>
                      <a:pt x="33" y="71"/>
                      <a:pt x="38" y="65"/>
                      <a:pt x="41" y="57"/>
                    </a:cubicBezTo>
                    <a:cubicBezTo>
                      <a:pt x="34" y="55"/>
                      <a:pt x="27" y="57"/>
                      <a:pt x="22" y="62"/>
                    </a:cubicBezTo>
                    <a:cubicBezTo>
                      <a:pt x="8" y="76"/>
                      <a:pt x="8" y="76"/>
                      <a:pt x="8" y="76"/>
                    </a:cubicBezTo>
                    <a:cubicBezTo>
                      <a:pt x="0" y="84"/>
                      <a:pt x="0" y="97"/>
                      <a:pt x="8" y="104"/>
                    </a:cubicBezTo>
                    <a:cubicBezTo>
                      <a:pt x="9" y="106"/>
                      <a:pt x="9" y="106"/>
                      <a:pt x="9" y="106"/>
                    </a:cubicBezTo>
                    <a:cubicBezTo>
                      <a:pt x="17" y="114"/>
                      <a:pt x="30" y="114"/>
                      <a:pt x="38" y="106"/>
                    </a:cubicBezTo>
                    <a:cubicBezTo>
                      <a:pt x="53" y="92"/>
                      <a:pt x="53" y="92"/>
                      <a:pt x="53" y="92"/>
                    </a:cubicBezTo>
                    <a:cubicBezTo>
                      <a:pt x="58" y="87"/>
                      <a:pt x="60" y="80"/>
                      <a:pt x="58" y="73"/>
                    </a:cubicBezTo>
                    <a:cubicBezTo>
                      <a:pt x="52" y="76"/>
                      <a:pt x="46" y="79"/>
                      <a:pt x="42" y="82"/>
                    </a:cubicBezTo>
                    <a:lnTo>
                      <a:pt x="28" y="96"/>
                    </a:lnTo>
                    <a:close/>
                    <a:moveTo>
                      <a:pt x="77" y="8"/>
                    </a:moveTo>
                    <a:cubicBezTo>
                      <a:pt x="63" y="22"/>
                      <a:pt x="63" y="22"/>
                      <a:pt x="63" y="22"/>
                    </a:cubicBezTo>
                    <a:cubicBezTo>
                      <a:pt x="58" y="27"/>
                      <a:pt x="56" y="34"/>
                      <a:pt x="57" y="40"/>
                    </a:cubicBezTo>
                    <a:cubicBezTo>
                      <a:pt x="62" y="38"/>
                      <a:pt x="67" y="36"/>
                      <a:pt x="74" y="32"/>
                    </a:cubicBezTo>
                    <a:cubicBezTo>
                      <a:pt x="88" y="18"/>
                      <a:pt x="88" y="18"/>
                      <a:pt x="88" y="18"/>
                    </a:cubicBezTo>
                    <a:cubicBezTo>
                      <a:pt x="90" y="16"/>
                      <a:pt x="94" y="16"/>
                      <a:pt x="96" y="18"/>
                    </a:cubicBezTo>
                    <a:cubicBezTo>
                      <a:pt x="98" y="20"/>
                      <a:pt x="98" y="20"/>
                      <a:pt x="98" y="20"/>
                    </a:cubicBezTo>
                    <a:cubicBezTo>
                      <a:pt x="100" y="22"/>
                      <a:pt x="100" y="26"/>
                      <a:pt x="98" y="28"/>
                    </a:cubicBezTo>
                    <a:cubicBezTo>
                      <a:pt x="84" y="42"/>
                      <a:pt x="84" y="42"/>
                      <a:pt x="84" y="42"/>
                    </a:cubicBezTo>
                    <a:cubicBezTo>
                      <a:pt x="78" y="49"/>
                      <a:pt x="76" y="54"/>
                      <a:pt x="75" y="57"/>
                    </a:cubicBezTo>
                    <a:cubicBezTo>
                      <a:pt x="82" y="59"/>
                      <a:pt x="89" y="57"/>
                      <a:pt x="94" y="52"/>
                    </a:cubicBezTo>
                    <a:cubicBezTo>
                      <a:pt x="108" y="38"/>
                      <a:pt x="108" y="38"/>
                      <a:pt x="108" y="38"/>
                    </a:cubicBezTo>
                    <a:cubicBezTo>
                      <a:pt x="116" y="30"/>
                      <a:pt x="116" y="17"/>
                      <a:pt x="108" y="10"/>
                    </a:cubicBezTo>
                    <a:cubicBezTo>
                      <a:pt x="106" y="8"/>
                      <a:pt x="106" y="8"/>
                      <a:pt x="106" y="8"/>
                    </a:cubicBezTo>
                    <a:cubicBezTo>
                      <a:pt x="98" y="0"/>
                      <a:pt x="85" y="0"/>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sz="3200" noProof="1">
                  <a:solidFill>
                    <a:schemeClr val="bg1">
                      <a:lumMod val="50000"/>
                    </a:schemeClr>
                  </a:solidFill>
                </a:endParaRPr>
              </a:p>
            </p:txBody>
          </p:sp>
        </p:grpSp>
        <p:sp>
          <p:nvSpPr>
            <p:cNvPr id="29" name="Freeform 24"/>
            <p:cNvSpPr/>
            <p:nvPr/>
          </p:nvSpPr>
          <p:spPr bwMode="auto">
            <a:xfrm>
              <a:off x="3452814" y="2399271"/>
              <a:ext cx="1067969" cy="1282913"/>
            </a:xfrm>
            <a:custGeom>
              <a:avLst/>
              <a:gdLst>
                <a:gd name="T0" fmla="*/ 285 w 285"/>
                <a:gd name="T1" fmla="*/ 124 h 342"/>
                <a:gd name="T2" fmla="*/ 285 w 285"/>
                <a:gd name="T3" fmla="*/ 57 h 342"/>
                <a:gd name="T4" fmla="*/ 199 w 285"/>
                <a:gd name="T5" fmla="*/ 57 h 342"/>
                <a:gd name="T6" fmla="*/ 142 w 285"/>
                <a:gd name="T7" fmla="*/ 0 h 342"/>
                <a:gd name="T8" fmla="*/ 86 w 285"/>
                <a:gd name="T9" fmla="*/ 57 h 342"/>
                <a:gd name="T10" fmla="*/ 0 w 285"/>
                <a:gd name="T11" fmla="*/ 57 h 342"/>
                <a:gd name="T12" fmla="*/ 0 w 285"/>
                <a:gd name="T13" fmla="*/ 342 h 342"/>
                <a:gd name="T14" fmla="*/ 285 w 285"/>
                <a:gd name="T15" fmla="*/ 342 h 342"/>
                <a:gd name="T16" fmla="*/ 285 w 285"/>
                <a:gd name="T17" fmla="*/ 274 h 342"/>
                <a:gd name="T18" fmla="*/ 233 w 285"/>
                <a:gd name="T19" fmla="*/ 199 h 342"/>
                <a:gd name="T20" fmla="*/ 285 w 285"/>
                <a:gd name="T21" fmla="*/ 124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5" h="342">
                  <a:moveTo>
                    <a:pt x="285" y="124"/>
                  </a:moveTo>
                  <a:cubicBezTo>
                    <a:pt x="285" y="57"/>
                    <a:pt x="285" y="57"/>
                    <a:pt x="285" y="57"/>
                  </a:cubicBezTo>
                  <a:cubicBezTo>
                    <a:pt x="199" y="57"/>
                    <a:pt x="199" y="57"/>
                    <a:pt x="199" y="57"/>
                  </a:cubicBezTo>
                  <a:cubicBezTo>
                    <a:pt x="199" y="25"/>
                    <a:pt x="174" y="0"/>
                    <a:pt x="142" y="0"/>
                  </a:cubicBezTo>
                  <a:cubicBezTo>
                    <a:pt x="111" y="0"/>
                    <a:pt x="86" y="25"/>
                    <a:pt x="86" y="57"/>
                  </a:cubicBezTo>
                  <a:cubicBezTo>
                    <a:pt x="0" y="57"/>
                    <a:pt x="0" y="57"/>
                    <a:pt x="0" y="57"/>
                  </a:cubicBezTo>
                  <a:cubicBezTo>
                    <a:pt x="0" y="342"/>
                    <a:pt x="0" y="342"/>
                    <a:pt x="0" y="342"/>
                  </a:cubicBezTo>
                  <a:cubicBezTo>
                    <a:pt x="285" y="342"/>
                    <a:pt x="285" y="342"/>
                    <a:pt x="285" y="342"/>
                  </a:cubicBezTo>
                  <a:cubicBezTo>
                    <a:pt x="285" y="274"/>
                    <a:pt x="285" y="274"/>
                    <a:pt x="285" y="274"/>
                  </a:cubicBezTo>
                  <a:cubicBezTo>
                    <a:pt x="255" y="263"/>
                    <a:pt x="233" y="234"/>
                    <a:pt x="233" y="199"/>
                  </a:cubicBezTo>
                  <a:cubicBezTo>
                    <a:pt x="233" y="165"/>
                    <a:pt x="255" y="136"/>
                    <a:pt x="285" y="124"/>
                  </a:cubicBezTo>
                  <a:close/>
                </a:path>
              </a:pathLst>
            </a:custGeom>
            <a:solidFill>
              <a:schemeClr val="accent1">
                <a:lumMod val="75000"/>
                <a:alpha val="81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a:lstStyle/>
            <a:p>
              <a:pPr fontAlgn="auto"/>
              <a:endParaRPr lang="zh-CN" altLang="en-US" sz="3200" noProof="1">
                <a:solidFill>
                  <a:schemeClr val="bg1">
                    <a:lumMod val="50000"/>
                  </a:schemeClr>
                </a:solidFill>
              </a:endParaRPr>
            </a:p>
          </p:txBody>
        </p:sp>
        <p:grpSp>
          <p:nvGrpSpPr>
            <p:cNvPr id="30" name="组合 29"/>
            <p:cNvGrpSpPr/>
            <p:nvPr/>
          </p:nvGrpSpPr>
          <p:grpSpPr>
            <a:xfrm>
              <a:off x="3804668" y="2964328"/>
              <a:ext cx="352405" cy="475544"/>
              <a:chOff x="3804668" y="3113433"/>
              <a:chExt cx="352405" cy="475397"/>
            </a:xfrm>
            <a:solidFill>
              <a:srgbClr val="F8F8F8"/>
            </a:solidFill>
          </p:grpSpPr>
          <p:sp>
            <p:nvSpPr>
              <p:cNvPr id="31" name="Freeform 30"/>
              <p:cNvSpPr>
                <a:spLocks noEditPoints="1"/>
              </p:cNvSpPr>
              <p:nvPr/>
            </p:nvSpPr>
            <p:spPr bwMode="auto">
              <a:xfrm>
                <a:off x="3862388" y="3117850"/>
                <a:ext cx="157162" cy="195263"/>
              </a:xfrm>
              <a:custGeom>
                <a:avLst/>
                <a:gdLst>
                  <a:gd name="T0" fmla="*/ 40 w 42"/>
                  <a:gd name="T1" fmla="*/ 10 h 52"/>
                  <a:gd name="T2" fmla="*/ 1 w 42"/>
                  <a:gd name="T3" fmla="*/ 10 h 52"/>
                  <a:gd name="T4" fmla="*/ 0 w 42"/>
                  <a:gd name="T5" fmla="*/ 11 h 52"/>
                  <a:gd name="T6" fmla="*/ 1 w 42"/>
                  <a:gd name="T7" fmla="*/ 13 h 52"/>
                  <a:gd name="T8" fmla="*/ 40 w 42"/>
                  <a:gd name="T9" fmla="*/ 13 h 52"/>
                  <a:gd name="T10" fmla="*/ 42 w 42"/>
                  <a:gd name="T11" fmla="*/ 11 h 52"/>
                  <a:gd name="T12" fmla="*/ 40 w 42"/>
                  <a:gd name="T13" fmla="*/ 10 h 52"/>
                  <a:gd name="T14" fmla="*/ 1 w 42"/>
                  <a:gd name="T15" fmla="*/ 3 h 52"/>
                  <a:gd name="T16" fmla="*/ 40 w 42"/>
                  <a:gd name="T17" fmla="*/ 3 h 52"/>
                  <a:gd name="T18" fmla="*/ 42 w 42"/>
                  <a:gd name="T19" fmla="*/ 1 h 52"/>
                  <a:gd name="T20" fmla="*/ 40 w 42"/>
                  <a:gd name="T21" fmla="*/ 0 h 52"/>
                  <a:gd name="T22" fmla="*/ 1 w 42"/>
                  <a:gd name="T23" fmla="*/ 0 h 52"/>
                  <a:gd name="T24" fmla="*/ 0 w 42"/>
                  <a:gd name="T25" fmla="*/ 1 h 52"/>
                  <a:gd name="T26" fmla="*/ 1 w 42"/>
                  <a:gd name="T27" fmla="*/ 3 h 52"/>
                  <a:gd name="T28" fmla="*/ 0 w 42"/>
                  <a:gd name="T29" fmla="*/ 21 h 52"/>
                  <a:gd name="T30" fmla="*/ 1 w 42"/>
                  <a:gd name="T31" fmla="*/ 23 h 52"/>
                  <a:gd name="T32" fmla="*/ 29 w 42"/>
                  <a:gd name="T33" fmla="*/ 23 h 52"/>
                  <a:gd name="T34" fmla="*/ 39 w 42"/>
                  <a:gd name="T35" fmla="*/ 19 h 52"/>
                  <a:gd name="T36" fmla="*/ 1 w 42"/>
                  <a:gd name="T37" fmla="*/ 19 h 52"/>
                  <a:gd name="T38" fmla="*/ 0 w 42"/>
                  <a:gd name="T39" fmla="*/ 21 h 52"/>
                  <a:gd name="T40" fmla="*/ 0 w 42"/>
                  <a:gd name="T41" fmla="*/ 31 h 52"/>
                  <a:gd name="T42" fmla="*/ 1 w 42"/>
                  <a:gd name="T43" fmla="*/ 33 h 52"/>
                  <a:gd name="T44" fmla="*/ 18 w 42"/>
                  <a:gd name="T45" fmla="*/ 33 h 52"/>
                  <a:gd name="T46" fmla="*/ 21 w 42"/>
                  <a:gd name="T47" fmla="*/ 29 h 52"/>
                  <a:gd name="T48" fmla="*/ 1 w 42"/>
                  <a:gd name="T49" fmla="*/ 29 h 52"/>
                  <a:gd name="T50" fmla="*/ 0 w 42"/>
                  <a:gd name="T51" fmla="*/ 31 h 52"/>
                  <a:gd name="T52" fmla="*/ 0 w 42"/>
                  <a:gd name="T53" fmla="*/ 41 h 52"/>
                  <a:gd name="T54" fmla="*/ 1 w 42"/>
                  <a:gd name="T55" fmla="*/ 43 h 52"/>
                  <a:gd name="T56" fmla="*/ 12 w 42"/>
                  <a:gd name="T57" fmla="*/ 43 h 52"/>
                  <a:gd name="T58" fmla="*/ 14 w 42"/>
                  <a:gd name="T59" fmla="*/ 39 h 52"/>
                  <a:gd name="T60" fmla="*/ 1 w 42"/>
                  <a:gd name="T61" fmla="*/ 39 h 52"/>
                  <a:gd name="T62" fmla="*/ 0 w 42"/>
                  <a:gd name="T63" fmla="*/ 41 h 52"/>
                  <a:gd name="T64" fmla="*/ 0 w 42"/>
                  <a:gd name="T65" fmla="*/ 51 h 52"/>
                  <a:gd name="T66" fmla="*/ 1 w 42"/>
                  <a:gd name="T67" fmla="*/ 52 h 52"/>
                  <a:gd name="T68" fmla="*/ 11 w 42"/>
                  <a:gd name="T69" fmla="*/ 52 h 52"/>
                  <a:gd name="T70" fmla="*/ 11 w 42"/>
                  <a:gd name="T71" fmla="*/ 49 h 52"/>
                  <a:gd name="T72" fmla="*/ 1 w 42"/>
                  <a:gd name="T73" fmla="*/ 49 h 52"/>
                  <a:gd name="T74" fmla="*/ 0 w 42"/>
                  <a:gd name="T75" fmla="*/ 5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 h="52">
                    <a:moveTo>
                      <a:pt x="40" y="10"/>
                    </a:moveTo>
                    <a:cubicBezTo>
                      <a:pt x="1" y="10"/>
                      <a:pt x="1" y="10"/>
                      <a:pt x="1" y="10"/>
                    </a:cubicBezTo>
                    <a:cubicBezTo>
                      <a:pt x="0" y="10"/>
                      <a:pt x="0" y="10"/>
                      <a:pt x="0" y="11"/>
                    </a:cubicBezTo>
                    <a:cubicBezTo>
                      <a:pt x="0" y="12"/>
                      <a:pt x="0" y="13"/>
                      <a:pt x="1" y="13"/>
                    </a:cubicBezTo>
                    <a:cubicBezTo>
                      <a:pt x="40" y="13"/>
                      <a:pt x="40" y="13"/>
                      <a:pt x="40" y="13"/>
                    </a:cubicBezTo>
                    <a:cubicBezTo>
                      <a:pt x="41" y="13"/>
                      <a:pt x="42" y="12"/>
                      <a:pt x="42" y="11"/>
                    </a:cubicBezTo>
                    <a:cubicBezTo>
                      <a:pt x="42" y="10"/>
                      <a:pt x="41" y="10"/>
                      <a:pt x="40" y="10"/>
                    </a:cubicBezTo>
                    <a:close/>
                    <a:moveTo>
                      <a:pt x="1" y="3"/>
                    </a:moveTo>
                    <a:cubicBezTo>
                      <a:pt x="40" y="3"/>
                      <a:pt x="40" y="3"/>
                      <a:pt x="40" y="3"/>
                    </a:cubicBezTo>
                    <a:cubicBezTo>
                      <a:pt x="41" y="3"/>
                      <a:pt x="42" y="2"/>
                      <a:pt x="42" y="1"/>
                    </a:cubicBezTo>
                    <a:cubicBezTo>
                      <a:pt x="42" y="0"/>
                      <a:pt x="41" y="0"/>
                      <a:pt x="40" y="0"/>
                    </a:cubicBezTo>
                    <a:cubicBezTo>
                      <a:pt x="1" y="0"/>
                      <a:pt x="1" y="0"/>
                      <a:pt x="1" y="0"/>
                    </a:cubicBezTo>
                    <a:cubicBezTo>
                      <a:pt x="0" y="0"/>
                      <a:pt x="0" y="0"/>
                      <a:pt x="0" y="1"/>
                    </a:cubicBezTo>
                    <a:cubicBezTo>
                      <a:pt x="0" y="2"/>
                      <a:pt x="0" y="3"/>
                      <a:pt x="1" y="3"/>
                    </a:cubicBezTo>
                    <a:close/>
                    <a:moveTo>
                      <a:pt x="0" y="21"/>
                    </a:moveTo>
                    <a:cubicBezTo>
                      <a:pt x="0" y="22"/>
                      <a:pt x="0" y="23"/>
                      <a:pt x="1" y="23"/>
                    </a:cubicBezTo>
                    <a:cubicBezTo>
                      <a:pt x="29" y="23"/>
                      <a:pt x="29" y="23"/>
                      <a:pt x="29" y="23"/>
                    </a:cubicBezTo>
                    <a:cubicBezTo>
                      <a:pt x="32" y="21"/>
                      <a:pt x="36" y="20"/>
                      <a:pt x="39" y="19"/>
                    </a:cubicBezTo>
                    <a:cubicBezTo>
                      <a:pt x="1" y="19"/>
                      <a:pt x="1" y="19"/>
                      <a:pt x="1" y="19"/>
                    </a:cubicBezTo>
                    <a:cubicBezTo>
                      <a:pt x="0" y="19"/>
                      <a:pt x="0" y="20"/>
                      <a:pt x="0" y="21"/>
                    </a:cubicBezTo>
                    <a:close/>
                    <a:moveTo>
                      <a:pt x="0" y="31"/>
                    </a:moveTo>
                    <a:cubicBezTo>
                      <a:pt x="0" y="32"/>
                      <a:pt x="0" y="33"/>
                      <a:pt x="1" y="33"/>
                    </a:cubicBezTo>
                    <a:cubicBezTo>
                      <a:pt x="18" y="33"/>
                      <a:pt x="18" y="33"/>
                      <a:pt x="18" y="33"/>
                    </a:cubicBezTo>
                    <a:cubicBezTo>
                      <a:pt x="19" y="32"/>
                      <a:pt x="20" y="30"/>
                      <a:pt x="21" y="29"/>
                    </a:cubicBezTo>
                    <a:cubicBezTo>
                      <a:pt x="1" y="29"/>
                      <a:pt x="1" y="29"/>
                      <a:pt x="1" y="29"/>
                    </a:cubicBezTo>
                    <a:cubicBezTo>
                      <a:pt x="0" y="29"/>
                      <a:pt x="0" y="30"/>
                      <a:pt x="0" y="31"/>
                    </a:cubicBezTo>
                    <a:close/>
                    <a:moveTo>
                      <a:pt x="0" y="41"/>
                    </a:moveTo>
                    <a:cubicBezTo>
                      <a:pt x="0" y="42"/>
                      <a:pt x="0" y="43"/>
                      <a:pt x="1" y="43"/>
                    </a:cubicBezTo>
                    <a:cubicBezTo>
                      <a:pt x="12" y="43"/>
                      <a:pt x="12" y="43"/>
                      <a:pt x="12" y="43"/>
                    </a:cubicBezTo>
                    <a:cubicBezTo>
                      <a:pt x="13" y="41"/>
                      <a:pt x="13" y="40"/>
                      <a:pt x="14" y="39"/>
                    </a:cubicBezTo>
                    <a:cubicBezTo>
                      <a:pt x="1" y="39"/>
                      <a:pt x="1" y="39"/>
                      <a:pt x="1" y="39"/>
                    </a:cubicBezTo>
                    <a:cubicBezTo>
                      <a:pt x="0" y="39"/>
                      <a:pt x="0" y="40"/>
                      <a:pt x="0" y="41"/>
                    </a:cubicBezTo>
                    <a:close/>
                    <a:moveTo>
                      <a:pt x="0" y="51"/>
                    </a:moveTo>
                    <a:cubicBezTo>
                      <a:pt x="0" y="52"/>
                      <a:pt x="0" y="52"/>
                      <a:pt x="1" y="52"/>
                    </a:cubicBezTo>
                    <a:cubicBezTo>
                      <a:pt x="11" y="52"/>
                      <a:pt x="11" y="52"/>
                      <a:pt x="11" y="52"/>
                    </a:cubicBezTo>
                    <a:cubicBezTo>
                      <a:pt x="11" y="51"/>
                      <a:pt x="11" y="50"/>
                      <a:pt x="11" y="49"/>
                    </a:cubicBezTo>
                    <a:cubicBezTo>
                      <a:pt x="1" y="49"/>
                      <a:pt x="1" y="49"/>
                      <a:pt x="1" y="49"/>
                    </a:cubicBezTo>
                    <a:cubicBezTo>
                      <a:pt x="0" y="49"/>
                      <a:pt x="0" y="50"/>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sz="3200" noProof="1">
                  <a:solidFill>
                    <a:schemeClr val="bg1">
                      <a:lumMod val="50000"/>
                    </a:schemeClr>
                  </a:solidFill>
                </a:endParaRPr>
              </a:p>
            </p:txBody>
          </p:sp>
          <p:sp>
            <p:nvSpPr>
              <p:cNvPr id="4" name="Freeform 31"/>
              <p:cNvSpPr>
                <a:spLocks noEditPoints="1"/>
              </p:cNvSpPr>
              <p:nvPr/>
            </p:nvSpPr>
            <p:spPr bwMode="auto">
              <a:xfrm>
                <a:off x="3920536" y="3249105"/>
                <a:ext cx="236537" cy="231775"/>
              </a:xfrm>
              <a:custGeom>
                <a:avLst/>
                <a:gdLst>
                  <a:gd name="T0" fmla="*/ 52 w 63"/>
                  <a:gd name="T1" fmla="*/ 11 h 62"/>
                  <a:gd name="T2" fmla="*/ 11 w 63"/>
                  <a:gd name="T3" fmla="*/ 11 h 62"/>
                  <a:gd name="T4" fmla="*/ 11 w 63"/>
                  <a:gd name="T5" fmla="*/ 51 h 62"/>
                  <a:gd name="T6" fmla="*/ 52 w 63"/>
                  <a:gd name="T7" fmla="*/ 51 h 62"/>
                  <a:gd name="T8" fmla="*/ 52 w 63"/>
                  <a:gd name="T9" fmla="*/ 11 h 62"/>
                  <a:gd name="T10" fmla="*/ 17 w 63"/>
                  <a:gd name="T11" fmla="*/ 45 h 62"/>
                  <a:gd name="T12" fmla="*/ 17 w 63"/>
                  <a:gd name="T13" fmla="*/ 17 h 62"/>
                  <a:gd name="T14" fmla="*/ 46 w 63"/>
                  <a:gd name="T15" fmla="*/ 17 h 62"/>
                  <a:gd name="T16" fmla="*/ 46 w 63"/>
                  <a:gd name="T17" fmla="*/ 45 h 62"/>
                  <a:gd name="T18" fmla="*/ 17 w 63"/>
                  <a:gd name="T19" fmla="*/ 4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62">
                    <a:moveTo>
                      <a:pt x="52" y="11"/>
                    </a:moveTo>
                    <a:cubicBezTo>
                      <a:pt x="40" y="0"/>
                      <a:pt x="22" y="0"/>
                      <a:pt x="11" y="11"/>
                    </a:cubicBezTo>
                    <a:cubicBezTo>
                      <a:pt x="0" y="22"/>
                      <a:pt x="0" y="40"/>
                      <a:pt x="11" y="51"/>
                    </a:cubicBezTo>
                    <a:cubicBezTo>
                      <a:pt x="22" y="62"/>
                      <a:pt x="40" y="62"/>
                      <a:pt x="52" y="51"/>
                    </a:cubicBezTo>
                    <a:cubicBezTo>
                      <a:pt x="63" y="40"/>
                      <a:pt x="63" y="22"/>
                      <a:pt x="52" y="11"/>
                    </a:cubicBezTo>
                    <a:close/>
                    <a:moveTo>
                      <a:pt x="17" y="45"/>
                    </a:moveTo>
                    <a:cubicBezTo>
                      <a:pt x="9" y="37"/>
                      <a:pt x="9" y="25"/>
                      <a:pt x="17" y="17"/>
                    </a:cubicBezTo>
                    <a:cubicBezTo>
                      <a:pt x="25" y="9"/>
                      <a:pt x="38" y="9"/>
                      <a:pt x="46" y="17"/>
                    </a:cubicBezTo>
                    <a:cubicBezTo>
                      <a:pt x="53" y="25"/>
                      <a:pt x="53" y="37"/>
                      <a:pt x="46" y="45"/>
                    </a:cubicBezTo>
                    <a:cubicBezTo>
                      <a:pt x="38" y="53"/>
                      <a:pt x="25" y="53"/>
                      <a:pt x="17"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sz="3200" noProof="1">
                  <a:solidFill>
                    <a:schemeClr val="bg1">
                      <a:lumMod val="50000"/>
                    </a:schemeClr>
                  </a:solidFill>
                </a:endParaRPr>
              </a:p>
            </p:txBody>
          </p:sp>
          <p:sp>
            <p:nvSpPr>
              <p:cNvPr id="33" name="Freeform 32"/>
              <p:cNvSpPr>
                <a:spLocks noEditPoints="1"/>
              </p:cNvSpPr>
              <p:nvPr/>
            </p:nvSpPr>
            <p:spPr bwMode="auto">
              <a:xfrm>
                <a:off x="3804668" y="3442780"/>
                <a:ext cx="149225" cy="146050"/>
              </a:xfrm>
              <a:custGeom>
                <a:avLst/>
                <a:gdLst>
                  <a:gd name="T0" fmla="*/ 38 w 40"/>
                  <a:gd name="T1" fmla="*/ 2 h 39"/>
                  <a:gd name="T2" fmla="*/ 30 w 40"/>
                  <a:gd name="T3" fmla="*/ 2 h 39"/>
                  <a:gd name="T4" fmla="*/ 30 w 40"/>
                  <a:gd name="T5" fmla="*/ 2 h 39"/>
                  <a:gd name="T6" fmla="*/ 38 w 40"/>
                  <a:gd name="T7" fmla="*/ 11 h 39"/>
                  <a:gd name="T8" fmla="*/ 38 w 40"/>
                  <a:gd name="T9" fmla="*/ 10 h 39"/>
                  <a:gd name="T10" fmla="*/ 38 w 40"/>
                  <a:gd name="T11" fmla="*/ 2 h 39"/>
                  <a:gd name="T12" fmla="*/ 2 w 40"/>
                  <a:gd name="T13" fmla="*/ 29 h 39"/>
                  <a:gd name="T14" fmla="*/ 2 w 40"/>
                  <a:gd name="T15" fmla="*/ 37 h 39"/>
                  <a:gd name="T16" fmla="*/ 11 w 40"/>
                  <a:gd name="T17" fmla="*/ 37 h 39"/>
                  <a:gd name="T18" fmla="*/ 35 w 40"/>
                  <a:gd name="T19" fmla="*/ 13 h 39"/>
                  <a:gd name="T20" fmla="*/ 27 w 40"/>
                  <a:gd name="T21" fmla="*/ 5 h 39"/>
                  <a:gd name="T22" fmla="*/ 2 w 40"/>
                  <a:gd name="T23" fmla="*/ 2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39">
                    <a:moveTo>
                      <a:pt x="38" y="2"/>
                    </a:moveTo>
                    <a:cubicBezTo>
                      <a:pt x="36" y="0"/>
                      <a:pt x="32" y="0"/>
                      <a:pt x="30" y="2"/>
                    </a:cubicBezTo>
                    <a:cubicBezTo>
                      <a:pt x="30" y="2"/>
                      <a:pt x="30" y="2"/>
                      <a:pt x="30" y="2"/>
                    </a:cubicBezTo>
                    <a:cubicBezTo>
                      <a:pt x="38" y="11"/>
                      <a:pt x="38" y="11"/>
                      <a:pt x="38" y="11"/>
                    </a:cubicBezTo>
                    <a:cubicBezTo>
                      <a:pt x="38" y="10"/>
                      <a:pt x="38" y="10"/>
                      <a:pt x="38" y="10"/>
                    </a:cubicBezTo>
                    <a:cubicBezTo>
                      <a:pt x="40" y="8"/>
                      <a:pt x="40" y="4"/>
                      <a:pt x="38" y="2"/>
                    </a:cubicBezTo>
                    <a:close/>
                    <a:moveTo>
                      <a:pt x="2" y="29"/>
                    </a:moveTo>
                    <a:cubicBezTo>
                      <a:pt x="0" y="31"/>
                      <a:pt x="0" y="35"/>
                      <a:pt x="2" y="37"/>
                    </a:cubicBezTo>
                    <a:cubicBezTo>
                      <a:pt x="5" y="39"/>
                      <a:pt x="8" y="39"/>
                      <a:pt x="11" y="37"/>
                    </a:cubicBezTo>
                    <a:cubicBezTo>
                      <a:pt x="35" y="13"/>
                      <a:pt x="35" y="13"/>
                      <a:pt x="35" y="13"/>
                    </a:cubicBezTo>
                    <a:cubicBezTo>
                      <a:pt x="27" y="5"/>
                      <a:pt x="27" y="5"/>
                      <a:pt x="27" y="5"/>
                    </a:cubicBezTo>
                    <a:lnTo>
                      <a:pt x="2"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sz="3200" noProof="1">
                  <a:solidFill>
                    <a:schemeClr val="bg1">
                      <a:lumMod val="50000"/>
                    </a:schemeClr>
                  </a:solidFill>
                </a:endParaRPr>
              </a:p>
            </p:txBody>
          </p:sp>
          <p:sp>
            <p:nvSpPr>
              <p:cNvPr id="34" name="Freeform 33"/>
              <p:cNvSpPr/>
              <p:nvPr/>
            </p:nvSpPr>
            <p:spPr bwMode="auto">
              <a:xfrm>
                <a:off x="3815190" y="3113433"/>
                <a:ext cx="261937" cy="296863"/>
              </a:xfrm>
              <a:custGeom>
                <a:avLst/>
                <a:gdLst>
                  <a:gd name="T0" fmla="*/ 33 w 70"/>
                  <a:gd name="T1" fmla="*/ 73 h 79"/>
                  <a:gd name="T2" fmla="*/ 11 w 70"/>
                  <a:gd name="T3" fmla="*/ 73 h 79"/>
                  <a:gd name="T4" fmla="*/ 7 w 70"/>
                  <a:gd name="T5" fmla="*/ 69 h 79"/>
                  <a:gd name="T6" fmla="*/ 7 w 70"/>
                  <a:gd name="T7" fmla="*/ 10 h 79"/>
                  <a:gd name="T8" fmla="*/ 11 w 70"/>
                  <a:gd name="T9" fmla="*/ 6 h 79"/>
                  <a:gd name="T10" fmla="*/ 59 w 70"/>
                  <a:gd name="T11" fmla="*/ 6 h 79"/>
                  <a:gd name="T12" fmla="*/ 63 w 70"/>
                  <a:gd name="T13" fmla="*/ 10 h 79"/>
                  <a:gd name="T14" fmla="*/ 63 w 70"/>
                  <a:gd name="T15" fmla="*/ 41 h 79"/>
                  <a:gd name="T16" fmla="*/ 70 w 70"/>
                  <a:gd name="T17" fmla="*/ 42 h 79"/>
                  <a:gd name="T18" fmla="*/ 70 w 70"/>
                  <a:gd name="T19" fmla="*/ 10 h 79"/>
                  <a:gd name="T20" fmla="*/ 59 w 70"/>
                  <a:gd name="T21" fmla="*/ 0 h 79"/>
                  <a:gd name="T22" fmla="*/ 11 w 70"/>
                  <a:gd name="T23" fmla="*/ 0 h 79"/>
                  <a:gd name="T24" fmla="*/ 0 w 70"/>
                  <a:gd name="T25" fmla="*/ 10 h 79"/>
                  <a:gd name="T26" fmla="*/ 0 w 70"/>
                  <a:gd name="T27" fmla="*/ 69 h 79"/>
                  <a:gd name="T28" fmla="*/ 11 w 70"/>
                  <a:gd name="T29" fmla="*/ 79 h 79"/>
                  <a:gd name="T30" fmla="*/ 36 w 70"/>
                  <a:gd name="T31" fmla="*/ 79 h 79"/>
                  <a:gd name="T32" fmla="*/ 33 w 70"/>
                  <a:gd name="T33" fmla="*/ 7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9">
                    <a:moveTo>
                      <a:pt x="33" y="73"/>
                    </a:moveTo>
                    <a:cubicBezTo>
                      <a:pt x="11" y="73"/>
                      <a:pt x="11" y="73"/>
                      <a:pt x="11" y="73"/>
                    </a:cubicBezTo>
                    <a:cubicBezTo>
                      <a:pt x="9" y="73"/>
                      <a:pt x="7" y="71"/>
                      <a:pt x="7" y="69"/>
                    </a:cubicBezTo>
                    <a:cubicBezTo>
                      <a:pt x="7" y="10"/>
                      <a:pt x="7" y="10"/>
                      <a:pt x="7" y="10"/>
                    </a:cubicBezTo>
                    <a:cubicBezTo>
                      <a:pt x="7" y="8"/>
                      <a:pt x="9" y="6"/>
                      <a:pt x="11" y="6"/>
                    </a:cubicBezTo>
                    <a:cubicBezTo>
                      <a:pt x="59" y="6"/>
                      <a:pt x="59" y="6"/>
                      <a:pt x="59" y="6"/>
                    </a:cubicBezTo>
                    <a:cubicBezTo>
                      <a:pt x="61" y="6"/>
                      <a:pt x="63" y="8"/>
                      <a:pt x="63" y="10"/>
                    </a:cubicBezTo>
                    <a:cubicBezTo>
                      <a:pt x="63" y="41"/>
                      <a:pt x="63" y="41"/>
                      <a:pt x="63" y="41"/>
                    </a:cubicBezTo>
                    <a:cubicBezTo>
                      <a:pt x="65" y="41"/>
                      <a:pt x="68" y="41"/>
                      <a:pt x="70" y="42"/>
                    </a:cubicBezTo>
                    <a:cubicBezTo>
                      <a:pt x="70" y="10"/>
                      <a:pt x="70" y="10"/>
                      <a:pt x="70" y="10"/>
                    </a:cubicBezTo>
                    <a:cubicBezTo>
                      <a:pt x="70" y="4"/>
                      <a:pt x="65" y="0"/>
                      <a:pt x="59" y="0"/>
                    </a:cubicBezTo>
                    <a:cubicBezTo>
                      <a:pt x="11" y="0"/>
                      <a:pt x="11" y="0"/>
                      <a:pt x="11" y="0"/>
                    </a:cubicBezTo>
                    <a:cubicBezTo>
                      <a:pt x="5" y="0"/>
                      <a:pt x="0" y="4"/>
                      <a:pt x="0" y="10"/>
                    </a:cubicBezTo>
                    <a:cubicBezTo>
                      <a:pt x="0" y="69"/>
                      <a:pt x="0" y="69"/>
                      <a:pt x="0" y="69"/>
                    </a:cubicBezTo>
                    <a:cubicBezTo>
                      <a:pt x="0" y="75"/>
                      <a:pt x="5" y="79"/>
                      <a:pt x="11" y="79"/>
                    </a:cubicBezTo>
                    <a:cubicBezTo>
                      <a:pt x="36" y="79"/>
                      <a:pt x="36" y="79"/>
                      <a:pt x="36" y="79"/>
                    </a:cubicBezTo>
                    <a:cubicBezTo>
                      <a:pt x="35" y="77"/>
                      <a:pt x="34" y="75"/>
                      <a:pt x="33"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sz="3200" noProof="1">
                  <a:solidFill>
                    <a:schemeClr val="bg1">
                      <a:lumMod val="50000"/>
                    </a:schemeClr>
                  </a:solidFill>
                </a:endParaRPr>
              </a:p>
            </p:txBody>
          </p:sp>
        </p:grpSp>
        <p:sp>
          <p:nvSpPr>
            <p:cNvPr id="35" name="Freeform 25"/>
            <p:cNvSpPr/>
            <p:nvPr/>
          </p:nvSpPr>
          <p:spPr bwMode="auto">
            <a:xfrm>
              <a:off x="3452814" y="1439511"/>
              <a:ext cx="1278115" cy="1068555"/>
            </a:xfrm>
            <a:custGeom>
              <a:avLst/>
              <a:gdLst>
                <a:gd name="T0" fmla="*/ 217 w 341"/>
                <a:gd name="T1" fmla="*/ 285 h 285"/>
                <a:gd name="T2" fmla="*/ 285 w 341"/>
                <a:gd name="T3" fmla="*/ 285 h 285"/>
                <a:gd name="T4" fmla="*/ 285 w 341"/>
                <a:gd name="T5" fmla="*/ 199 h 285"/>
                <a:gd name="T6" fmla="*/ 341 w 341"/>
                <a:gd name="T7" fmla="*/ 143 h 285"/>
                <a:gd name="T8" fmla="*/ 285 w 341"/>
                <a:gd name="T9" fmla="*/ 86 h 285"/>
                <a:gd name="T10" fmla="*/ 285 w 341"/>
                <a:gd name="T11" fmla="*/ 0 h 285"/>
                <a:gd name="T12" fmla="*/ 0 w 341"/>
                <a:gd name="T13" fmla="*/ 0 h 285"/>
                <a:gd name="T14" fmla="*/ 0 w 341"/>
                <a:gd name="T15" fmla="*/ 285 h 285"/>
                <a:gd name="T16" fmla="*/ 68 w 341"/>
                <a:gd name="T17" fmla="*/ 285 h 285"/>
                <a:gd name="T18" fmla="*/ 142 w 341"/>
                <a:gd name="T19" fmla="*/ 233 h 285"/>
                <a:gd name="T20" fmla="*/ 217 w 341"/>
                <a:gd name="T21" fmla="*/ 28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1" h="285">
                  <a:moveTo>
                    <a:pt x="217" y="285"/>
                  </a:moveTo>
                  <a:cubicBezTo>
                    <a:pt x="285" y="285"/>
                    <a:pt x="285" y="285"/>
                    <a:pt x="285" y="285"/>
                  </a:cubicBezTo>
                  <a:cubicBezTo>
                    <a:pt x="285" y="199"/>
                    <a:pt x="285" y="199"/>
                    <a:pt x="285" y="199"/>
                  </a:cubicBezTo>
                  <a:cubicBezTo>
                    <a:pt x="316" y="199"/>
                    <a:pt x="341" y="174"/>
                    <a:pt x="341" y="143"/>
                  </a:cubicBezTo>
                  <a:cubicBezTo>
                    <a:pt x="341" y="111"/>
                    <a:pt x="316" y="86"/>
                    <a:pt x="285" y="86"/>
                  </a:cubicBezTo>
                  <a:cubicBezTo>
                    <a:pt x="285" y="0"/>
                    <a:pt x="285" y="0"/>
                    <a:pt x="285" y="0"/>
                  </a:cubicBezTo>
                  <a:cubicBezTo>
                    <a:pt x="0" y="0"/>
                    <a:pt x="0" y="0"/>
                    <a:pt x="0" y="0"/>
                  </a:cubicBezTo>
                  <a:cubicBezTo>
                    <a:pt x="0" y="285"/>
                    <a:pt x="0" y="285"/>
                    <a:pt x="0" y="285"/>
                  </a:cubicBezTo>
                  <a:cubicBezTo>
                    <a:pt x="68" y="285"/>
                    <a:pt x="68" y="285"/>
                    <a:pt x="68" y="285"/>
                  </a:cubicBezTo>
                  <a:cubicBezTo>
                    <a:pt x="79" y="255"/>
                    <a:pt x="108" y="233"/>
                    <a:pt x="142" y="233"/>
                  </a:cubicBezTo>
                  <a:cubicBezTo>
                    <a:pt x="177" y="233"/>
                    <a:pt x="206" y="255"/>
                    <a:pt x="217" y="285"/>
                  </a:cubicBezTo>
                  <a:close/>
                </a:path>
              </a:pathLst>
            </a:custGeom>
            <a:solidFill>
              <a:schemeClr val="accent1">
                <a:lumMod val="60000"/>
                <a:lumOff val="40000"/>
              </a:schemeClr>
            </a:solidFill>
          </p:spPr>
          <p:style>
            <a:lnRef idx="3">
              <a:schemeClr val="lt1"/>
            </a:lnRef>
            <a:fillRef idx="1">
              <a:schemeClr val="accent3"/>
            </a:fillRef>
            <a:effectRef idx="1">
              <a:schemeClr val="accent3"/>
            </a:effectRef>
            <a:fontRef idx="minor">
              <a:schemeClr val="lt1"/>
            </a:fontRef>
          </p:style>
          <p:txBody>
            <a:bodyPr/>
            <a:lstStyle/>
            <a:p>
              <a:pPr fontAlgn="auto"/>
              <a:endParaRPr lang="zh-CN" altLang="en-US" sz="3200" noProof="1">
                <a:solidFill>
                  <a:schemeClr val="bg1">
                    <a:lumMod val="50000"/>
                  </a:schemeClr>
                </a:solidFill>
              </a:endParaRPr>
            </a:p>
          </p:txBody>
        </p:sp>
        <p:sp>
          <p:nvSpPr>
            <p:cNvPr id="28685" name="Freeform 34"/>
            <p:cNvSpPr>
              <a:spLocks noEditPoints="1" noChangeArrowheads="1"/>
            </p:cNvSpPr>
            <p:nvPr/>
          </p:nvSpPr>
          <p:spPr bwMode="auto">
            <a:xfrm>
              <a:off x="3733212" y="1778835"/>
              <a:ext cx="415925" cy="390646"/>
            </a:xfrm>
            <a:custGeom>
              <a:avLst/>
              <a:gdLst>
                <a:gd name="T0" fmla="*/ 18 w 111"/>
                <a:gd name="T1" fmla="*/ 67 h 104"/>
                <a:gd name="T2" fmla="*/ 16 w 111"/>
                <a:gd name="T3" fmla="*/ 60 h 104"/>
                <a:gd name="T4" fmla="*/ 14 w 111"/>
                <a:gd name="T5" fmla="*/ 16 h 104"/>
                <a:gd name="T6" fmla="*/ 34 w 111"/>
                <a:gd name="T7" fmla="*/ 17 h 104"/>
                <a:gd name="T8" fmla="*/ 34 w 111"/>
                <a:gd name="T9" fmla="*/ 0 h 104"/>
                <a:gd name="T10" fmla="*/ 77 w 111"/>
                <a:gd name="T11" fmla="*/ 18 h 104"/>
                <a:gd name="T12" fmla="*/ 80 w 111"/>
                <a:gd name="T13" fmla="*/ 20 h 104"/>
                <a:gd name="T14" fmla="*/ 111 w 111"/>
                <a:gd name="T15" fmla="*/ 54 h 104"/>
                <a:gd name="T16" fmla="*/ 93 w 111"/>
                <a:gd name="T17" fmla="*/ 64 h 104"/>
                <a:gd name="T18" fmla="*/ 104 w 111"/>
                <a:gd name="T19" fmla="*/ 78 h 104"/>
                <a:gd name="T20" fmla="*/ 60 w 111"/>
                <a:gd name="T21" fmla="*/ 90 h 104"/>
                <a:gd name="T22" fmla="*/ 55 w 111"/>
                <a:gd name="T23" fmla="*/ 90 h 104"/>
                <a:gd name="T24" fmla="*/ 54 w 111"/>
                <a:gd name="T25" fmla="*/ 90 h 104"/>
                <a:gd name="T26" fmla="*/ 9 w 111"/>
                <a:gd name="T27" fmla="*/ 79 h 104"/>
                <a:gd name="T28" fmla="*/ 25 w 111"/>
                <a:gd name="T29" fmla="*/ 53 h 104"/>
                <a:gd name="T30" fmla="*/ 29 w 111"/>
                <a:gd name="T31" fmla="*/ 65 h 104"/>
                <a:gd name="T32" fmla="*/ 30 w 111"/>
                <a:gd name="T33" fmla="*/ 68 h 104"/>
                <a:gd name="T34" fmla="*/ 42 w 111"/>
                <a:gd name="T35" fmla="*/ 90 h 104"/>
                <a:gd name="T36" fmla="*/ 52 w 111"/>
                <a:gd name="T37" fmla="*/ 80 h 104"/>
                <a:gd name="T38" fmla="*/ 55 w 111"/>
                <a:gd name="T39" fmla="*/ 80 h 104"/>
                <a:gd name="T40" fmla="*/ 61 w 111"/>
                <a:gd name="T41" fmla="*/ 80 h 104"/>
                <a:gd name="T42" fmla="*/ 72 w 111"/>
                <a:gd name="T43" fmla="*/ 89 h 104"/>
                <a:gd name="T44" fmla="*/ 82 w 111"/>
                <a:gd name="T45" fmla="*/ 65 h 104"/>
                <a:gd name="T46" fmla="*/ 85 w 111"/>
                <a:gd name="T47" fmla="*/ 55 h 104"/>
                <a:gd name="T48" fmla="*/ 86 w 111"/>
                <a:gd name="T49" fmla="*/ 52 h 104"/>
                <a:gd name="T50" fmla="*/ 92 w 111"/>
                <a:gd name="T51" fmla="*/ 26 h 104"/>
                <a:gd name="T52" fmla="*/ 76 w 111"/>
                <a:gd name="T53" fmla="*/ 29 h 104"/>
                <a:gd name="T54" fmla="*/ 69 w 111"/>
                <a:gd name="T55" fmla="*/ 25 h 104"/>
                <a:gd name="T56" fmla="*/ 67 w 111"/>
                <a:gd name="T57" fmla="*/ 10 h 104"/>
                <a:gd name="T58" fmla="*/ 44 w 111"/>
                <a:gd name="T59" fmla="*/ 23 h 104"/>
                <a:gd name="T60" fmla="*/ 34 w 111"/>
                <a:gd name="T61" fmla="*/ 30 h 104"/>
                <a:gd name="T62" fmla="*/ 32 w 111"/>
                <a:gd name="T63" fmla="*/ 32 h 104"/>
                <a:gd name="T64" fmla="*/ 13 w 111"/>
                <a:gd name="T65" fmla="*/ 49 h 104"/>
                <a:gd name="T66" fmla="*/ 56 w 111"/>
                <a:gd name="T67" fmla="*/ 33 h 104"/>
                <a:gd name="T68" fmla="*/ 74 w 111"/>
                <a:gd name="T69" fmla="*/ 51 h 104"/>
                <a:gd name="T70" fmla="*/ 56 w 111"/>
                <a:gd name="T71" fmla="*/ 68 h 104"/>
                <a:gd name="T72" fmla="*/ 56 w 111"/>
                <a:gd name="T73" fmla="*/ 63 h 104"/>
                <a:gd name="T74" fmla="*/ 64 w 111"/>
                <a:gd name="T75" fmla="*/ 51 h 104"/>
                <a:gd name="T76" fmla="*/ 56 w 111"/>
                <a:gd name="T77" fmla="*/ 43 h 104"/>
                <a:gd name="T78" fmla="*/ 49 w 111"/>
                <a:gd name="T79" fmla="*/ 51 h 104"/>
                <a:gd name="T80" fmla="*/ 56 w 111"/>
                <a:gd name="T81" fmla="*/ 58 h 104"/>
                <a:gd name="T82" fmla="*/ 56 w 111"/>
                <a:gd name="T83" fmla="*/ 63 h 104"/>
                <a:gd name="T84" fmla="*/ 39 w 111"/>
                <a:gd name="T85" fmla="*/ 5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1" h="104">
                  <a:moveTo>
                    <a:pt x="9" y="79"/>
                  </a:moveTo>
                  <a:cubicBezTo>
                    <a:pt x="18" y="67"/>
                    <a:pt x="18" y="67"/>
                    <a:pt x="18" y="67"/>
                  </a:cubicBezTo>
                  <a:cubicBezTo>
                    <a:pt x="18" y="65"/>
                    <a:pt x="17" y="62"/>
                    <a:pt x="16" y="60"/>
                  </a:cubicBezTo>
                  <a:cubicBezTo>
                    <a:pt x="16" y="60"/>
                    <a:pt x="16" y="60"/>
                    <a:pt x="16" y="60"/>
                  </a:cubicBezTo>
                  <a:cubicBezTo>
                    <a:pt x="0" y="55"/>
                    <a:pt x="0" y="55"/>
                    <a:pt x="0" y="55"/>
                  </a:cubicBezTo>
                  <a:cubicBezTo>
                    <a:pt x="14" y="16"/>
                    <a:pt x="14" y="16"/>
                    <a:pt x="14" y="16"/>
                  </a:cubicBezTo>
                  <a:cubicBezTo>
                    <a:pt x="29" y="21"/>
                    <a:pt x="29" y="21"/>
                    <a:pt x="29" y="21"/>
                  </a:cubicBezTo>
                  <a:cubicBezTo>
                    <a:pt x="31" y="19"/>
                    <a:pt x="32" y="18"/>
                    <a:pt x="34" y="17"/>
                  </a:cubicBezTo>
                  <a:cubicBezTo>
                    <a:pt x="34" y="17"/>
                    <a:pt x="34" y="17"/>
                    <a:pt x="34" y="17"/>
                  </a:cubicBezTo>
                  <a:cubicBezTo>
                    <a:pt x="34" y="0"/>
                    <a:pt x="34" y="0"/>
                    <a:pt x="34" y="0"/>
                  </a:cubicBezTo>
                  <a:cubicBezTo>
                    <a:pt x="77" y="0"/>
                    <a:pt x="77" y="0"/>
                    <a:pt x="77" y="0"/>
                  </a:cubicBezTo>
                  <a:cubicBezTo>
                    <a:pt x="77" y="18"/>
                    <a:pt x="77" y="18"/>
                    <a:pt x="77" y="18"/>
                  </a:cubicBezTo>
                  <a:cubicBezTo>
                    <a:pt x="78" y="18"/>
                    <a:pt x="79" y="19"/>
                    <a:pt x="80" y="20"/>
                  </a:cubicBezTo>
                  <a:cubicBezTo>
                    <a:pt x="80" y="20"/>
                    <a:pt x="80" y="20"/>
                    <a:pt x="80" y="20"/>
                  </a:cubicBezTo>
                  <a:cubicBezTo>
                    <a:pt x="98" y="14"/>
                    <a:pt x="98" y="14"/>
                    <a:pt x="98" y="14"/>
                  </a:cubicBezTo>
                  <a:cubicBezTo>
                    <a:pt x="111" y="54"/>
                    <a:pt x="111" y="54"/>
                    <a:pt x="111" y="54"/>
                  </a:cubicBezTo>
                  <a:cubicBezTo>
                    <a:pt x="94" y="59"/>
                    <a:pt x="94" y="59"/>
                    <a:pt x="94" y="59"/>
                  </a:cubicBezTo>
                  <a:cubicBezTo>
                    <a:pt x="94" y="61"/>
                    <a:pt x="94" y="62"/>
                    <a:pt x="93" y="64"/>
                  </a:cubicBezTo>
                  <a:cubicBezTo>
                    <a:pt x="93" y="64"/>
                    <a:pt x="93" y="64"/>
                    <a:pt x="93" y="64"/>
                  </a:cubicBezTo>
                  <a:cubicBezTo>
                    <a:pt x="104" y="78"/>
                    <a:pt x="104" y="78"/>
                    <a:pt x="104" y="78"/>
                  </a:cubicBezTo>
                  <a:cubicBezTo>
                    <a:pt x="70" y="103"/>
                    <a:pt x="70" y="103"/>
                    <a:pt x="70" y="103"/>
                  </a:cubicBezTo>
                  <a:cubicBezTo>
                    <a:pt x="60" y="90"/>
                    <a:pt x="60" y="90"/>
                    <a:pt x="60" y="90"/>
                  </a:cubicBezTo>
                  <a:cubicBezTo>
                    <a:pt x="58" y="90"/>
                    <a:pt x="57" y="90"/>
                    <a:pt x="55" y="90"/>
                  </a:cubicBezTo>
                  <a:cubicBezTo>
                    <a:pt x="55" y="90"/>
                    <a:pt x="55" y="90"/>
                    <a:pt x="55" y="90"/>
                  </a:cubicBezTo>
                  <a:cubicBezTo>
                    <a:pt x="55" y="90"/>
                    <a:pt x="54" y="90"/>
                    <a:pt x="54" y="90"/>
                  </a:cubicBezTo>
                  <a:cubicBezTo>
                    <a:pt x="54" y="90"/>
                    <a:pt x="54" y="90"/>
                    <a:pt x="54" y="90"/>
                  </a:cubicBezTo>
                  <a:cubicBezTo>
                    <a:pt x="44" y="104"/>
                    <a:pt x="44" y="104"/>
                    <a:pt x="44" y="104"/>
                  </a:cubicBezTo>
                  <a:cubicBezTo>
                    <a:pt x="9" y="79"/>
                    <a:pt x="9" y="79"/>
                    <a:pt x="9" y="79"/>
                  </a:cubicBezTo>
                  <a:close/>
                  <a:moveTo>
                    <a:pt x="13" y="49"/>
                  </a:moveTo>
                  <a:cubicBezTo>
                    <a:pt x="25" y="53"/>
                    <a:pt x="25" y="53"/>
                    <a:pt x="25" y="53"/>
                  </a:cubicBezTo>
                  <a:cubicBezTo>
                    <a:pt x="25" y="56"/>
                    <a:pt x="25" y="56"/>
                    <a:pt x="25" y="56"/>
                  </a:cubicBezTo>
                  <a:cubicBezTo>
                    <a:pt x="26" y="59"/>
                    <a:pt x="27" y="62"/>
                    <a:pt x="29" y="65"/>
                  </a:cubicBezTo>
                  <a:cubicBezTo>
                    <a:pt x="29" y="65"/>
                    <a:pt x="29" y="65"/>
                    <a:pt x="29" y="65"/>
                  </a:cubicBezTo>
                  <a:cubicBezTo>
                    <a:pt x="30" y="68"/>
                    <a:pt x="30" y="68"/>
                    <a:pt x="30" y="68"/>
                  </a:cubicBezTo>
                  <a:cubicBezTo>
                    <a:pt x="23" y="77"/>
                    <a:pt x="23" y="77"/>
                    <a:pt x="23" y="77"/>
                  </a:cubicBezTo>
                  <a:cubicBezTo>
                    <a:pt x="42" y="90"/>
                    <a:pt x="42" y="90"/>
                    <a:pt x="42" y="90"/>
                  </a:cubicBezTo>
                  <a:cubicBezTo>
                    <a:pt x="49" y="80"/>
                    <a:pt x="49" y="80"/>
                    <a:pt x="49" y="80"/>
                  </a:cubicBezTo>
                  <a:cubicBezTo>
                    <a:pt x="52" y="80"/>
                    <a:pt x="52" y="80"/>
                    <a:pt x="52" y="80"/>
                  </a:cubicBezTo>
                  <a:cubicBezTo>
                    <a:pt x="53" y="80"/>
                    <a:pt x="54" y="80"/>
                    <a:pt x="55" y="80"/>
                  </a:cubicBezTo>
                  <a:cubicBezTo>
                    <a:pt x="55" y="80"/>
                    <a:pt x="55" y="80"/>
                    <a:pt x="55" y="80"/>
                  </a:cubicBezTo>
                  <a:cubicBezTo>
                    <a:pt x="57" y="80"/>
                    <a:pt x="59" y="80"/>
                    <a:pt x="61" y="80"/>
                  </a:cubicBezTo>
                  <a:cubicBezTo>
                    <a:pt x="61" y="80"/>
                    <a:pt x="61" y="80"/>
                    <a:pt x="61" y="80"/>
                  </a:cubicBezTo>
                  <a:cubicBezTo>
                    <a:pt x="64" y="79"/>
                    <a:pt x="64" y="79"/>
                    <a:pt x="64" y="79"/>
                  </a:cubicBezTo>
                  <a:cubicBezTo>
                    <a:pt x="72" y="89"/>
                    <a:pt x="72" y="89"/>
                    <a:pt x="72" y="89"/>
                  </a:cubicBezTo>
                  <a:cubicBezTo>
                    <a:pt x="90" y="76"/>
                    <a:pt x="90" y="76"/>
                    <a:pt x="90" y="76"/>
                  </a:cubicBezTo>
                  <a:cubicBezTo>
                    <a:pt x="82" y="65"/>
                    <a:pt x="82" y="65"/>
                    <a:pt x="82" y="65"/>
                  </a:cubicBezTo>
                  <a:cubicBezTo>
                    <a:pt x="83" y="62"/>
                    <a:pt x="83" y="62"/>
                    <a:pt x="83" y="62"/>
                  </a:cubicBezTo>
                  <a:cubicBezTo>
                    <a:pt x="84" y="60"/>
                    <a:pt x="85" y="58"/>
                    <a:pt x="85" y="55"/>
                  </a:cubicBezTo>
                  <a:cubicBezTo>
                    <a:pt x="85" y="55"/>
                    <a:pt x="85" y="55"/>
                    <a:pt x="85" y="55"/>
                  </a:cubicBezTo>
                  <a:cubicBezTo>
                    <a:pt x="86" y="52"/>
                    <a:pt x="86" y="52"/>
                    <a:pt x="86" y="52"/>
                  </a:cubicBezTo>
                  <a:cubicBezTo>
                    <a:pt x="99" y="48"/>
                    <a:pt x="99" y="48"/>
                    <a:pt x="99" y="48"/>
                  </a:cubicBezTo>
                  <a:cubicBezTo>
                    <a:pt x="92" y="26"/>
                    <a:pt x="92" y="26"/>
                    <a:pt x="92" y="26"/>
                  </a:cubicBezTo>
                  <a:cubicBezTo>
                    <a:pt x="78" y="31"/>
                    <a:pt x="78" y="31"/>
                    <a:pt x="78" y="31"/>
                  </a:cubicBezTo>
                  <a:cubicBezTo>
                    <a:pt x="76" y="29"/>
                    <a:pt x="76" y="29"/>
                    <a:pt x="76" y="29"/>
                  </a:cubicBezTo>
                  <a:cubicBezTo>
                    <a:pt x="74" y="27"/>
                    <a:pt x="72" y="26"/>
                    <a:pt x="69" y="25"/>
                  </a:cubicBezTo>
                  <a:cubicBezTo>
                    <a:pt x="69" y="25"/>
                    <a:pt x="69" y="25"/>
                    <a:pt x="69" y="25"/>
                  </a:cubicBezTo>
                  <a:cubicBezTo>
                    <a:pt x="67" y="23"/>
                    <a:pt x="67" y="23"/>
                    <a:pt x="67" y="23"/>
                  </a:cubicBezTo>
                  <a:cubicBezTo>
                    <a:pt x="67" y="10"/>
                    <a:pt x="67" y="10"/>
                    <a:pt x="67" y="10"/>
                  </a:cubicBezTo>
                  <a:cubicBezTo>
                    <a:pt x="44" y="10"/>
                    <a:pt x="44" y="10"/>
                    <a:pt x="44" y="10"/>
                  </a:cubicBezTo>
                  <a:cubicBezTo>
                    <a:pt x="44" y="23"/>
                    <a:pt x="44" y="23"/>
                    <a:pt x="44" y="23"/>
                  </a:cubicBezTo>
                  <a:cubicBezTo>
                    <a:pt x="41" y="25"/>
                    <a:pt x="41" y="25"/>
                    <a:pt x="41" y="25"/>
                  </a:cubicBezTo>
                  <a:cubicBezTo>
                    <a:pt x="39" y="26"/>
                    <a:pt x="36" y="28"/>
                    <a:pt x="34" y="30"/>
                  </a:cubicBezTo>
                  <a:cubicBezTo>
                    <a:pt x="34" y="30"/>
                    <a:pt x="34" y="30"/>
                    <a:pt x="34" y="30"/>
                  </a:cubicBezTo>
                  <a:cubicBezTo>
                    <a:pt x="32" y="32"/>
                    <a:pt x="32" y="32"/>
                    <a:pt x="32" y="32"/>
                  </a:cubicBezTo>
                  <a:cubicBezTo>
                    <a:pt x="20" y="28"/>
                    <a:pt x="20" y="28"/>
                    <a:pt x="20" y="28"/>
                  </a:cubicBezTo>
                  <a:cubicBezTo>
                    <a:pt x="13" y="49"/>
                    <a:pt x="13" y="49"/>
                    <a:pt x="13" y="49"/>
                  </a:cubicBezTo>
                  <a:close/>
                  <a:moveTo>
                    <a:pt x="39" y="51"/>
                  </a:moveTo>
                  <a:cubicBezTo>
                    <a:pt x="39" y="41"/>
                    <a:pt x="46" y="33"/>
                    <a:pt x="56" y="33"/>
                  </a:cubicBezTo>
                  <a:cubicBezTo>
                    <a:pt x="56" y="33"/>
                    <a:pt x="56" y="33"/>
                    <a:pt x="56" y="33"/>
                  </a:cubicBezTo>
                  <a:cubicBezTo>
                    <a:pt x="66" y="33"/>
                    <a:pt x="74" y="41"/>
                    <a:pt x="74" y="51"/>
                  </a:cubicBezTo>
                  <a:cubicBezTo>
                    <a:pt x="74" y="51"/>
                    <a:pt x="74" y="51"/>
                    <a:pt x="74" y="51"/>
                  </a:cubicBezTo>
                  <a:cubicBezTo>
                    <a:pt x="74" y="60"/>
                    <a:pt x="66" y="68"/>
                    <a:pt x="56" y="68"/>
                  </a:cubicBezTo>
                  <a:cubicBezTo>
                    <a:pt x="56" y="68"/>
                    <a:pt x="56" y="68"/>
                    <a:pt x="56" y="68"/>
                  </a:cubicBezTo>
                  <a:cubicBezTo>
                    <a:pt x="56" y="63"/>
                    <a:pt x="56" y="63"/>
                    <a:pt x="56" y="63"/>
                  </a:cubicBezTo>
                  <a:cubicBezTo>
                    <a:pt x="56" y="58"/>
                    <a:pt x="56" y="58"/>
                    <a:pt x="56" y="58"/>
                  </a:cubicBezTo>
                  <a:cubicBezTo>
                    <a:pt x="60" y="58"/>
                    <a:pt x="64" y="55"/>
                    <a:pt x="64" y="51"/>
                  </a:cubicBezTo>
                  <a:cubicBezTo>
                    <a:pt x="64" y="51"/>
                    <a:pt x="64" y="51"/>
                    <a:pt x="64" y="51"/>
                  </a:cubicBezTo>
                  <a:cubicBezTo>
                    <a:pt x="64" y="46"/>
                    <a:pt x="60" y="43"/>
                    <a:pt x="56" y="43"/>
                  </a:cubicBezTo>
                  <a:cubicBezTo>
                    <a:pt x="56" y="43"/>
                    <a:pt x="56" y="43"/>
                    <a:pt x="56" y="43"/>
                  </a:cubicBezTo>
                  <a:cubicBezTo>
                    <a:pt x="52" y="43"/>
                    <a:pt x="49" y="46"/>
                    <a:pt x="49" y="51"/>
                  </a:cubicBezTo>
                  <a:cubicBezTo>
                    <a:pt x="49" y="51"/>
                    <a:pt x="49" y="51"/>
                    <a:pt x="49" y="51"/>
                  </a:cubicBezTo>
                  <a:cubicBezTo>
                    <a:pt x="49" y="55"/>
                    <a:pt x="52" y="58"/>
                    <a:pt x="56" y="58"/>
                  </a:cubicBezTo>
                  <a:cubicBezTo>
                    <a:pt x="56" y="58"/>
                    <a:pt x="56" y="58"/>
                    <a:pt x="56" y="58"/>
                  </a:cubicBezTo>
                  <a:cubicBezTo>
                    <a:pt x="56" y="63"/>
                    <a:pt x="56" y="63"/>
                    <a:pt x="56" y="63"/>
                  </a:cubicBezTo>
                  <a:cubicBezTo>
                    <a:pt x="56" y="68"/>
                    <a:pt x="56" y="68"/>
                    <a:pt x="56" y="68"/>
                  </a:cubicBezTo>
                  <a:cubicBezTo>
                    <a:pt x="46" y="68"/>
                    <a:pt x="39" y="60"/>
                    <a:pt x="39" y="51"/>
                  </a:cubicBez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0">
                <a:solidFill>
                  <a:srgbClr val="7F7F7F"/>
                </a:solidFill>
              </a:endParaRPr>
            </a:p>
          </p:txBody>
        </p:sp>
      </p:grpSp>
      <p:grpSp>
        <p:nvGrpSpPr>
          <p:cNvPr id="9" name="组合 8"/>
          <p:cNvGrpSpPr>
            <a:grpSpLocks/>
          </p:cNvGrpSpPr>
          <p:nvPr/>
        </p:nvGrpSpPr>
        <p:grpSpPr bwMode="auto">
          <a:xfrm>
            <a:off x="1698625" y="1931988"/>
            <a:ext cx="1981200" cy="712787"/>
            <a:chOff x="2408" y="3190"/>
            <a:chExt cx="3120" cy="1121"/>
          </a:xfrm>
        </p:grpSpPr>
        <p:sp>
          <p:nvSpPr>
            <p:cNvPr id="28687"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rgbClr val="808080"/>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11" name="TextBox 46"/>
            <p:cNvSpPr txBox="1"/>
            <p:nvPr/>
          </p:nvSpPr>
          <p:spPr>
            <a:xfrm>
              <a:off x="2408" y="3854"/>
              <a:ext cx="2978" cy="457"/>
            </a:xfrm>
            <a:prstGeom prst="rect">
              <a:avLst/>
            </a:prstGeom>
          </p:spPr>
          <p:txBody>
            <a:bodyPr lIns="0" tIns="0" rIns="0" bIns="0" anchorCtr="1"/>
            <a:lstStyle/>
            <a:p>
              <a:pPr algn="ctr" fontAlgn="auto">
                <a:lnSpc>
                  <a:spcPct val="120000"/>
                </a:lnSpc>
              </a:pP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此部分内容作为文字排版占位显示</a:t>
              </a:r>
              <a: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t/>
              </a:r>
              <a:b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b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（建议使用主题字体）</a:t>
              </a:r>
            </a:p>
          </p:txBody>
        </p:sp>
      </p:grpSp>
      <p:grpSp>
        <p:nvGrpSpPr>
          <p:cNvPr id="17" name="组合 16"/>
          <p:cNvGrpSpPr>
            <a:grpSpLocks/>
          </p:cNvGrpSpPr>
          <p:nvPr/>
        </p:nvGrpSpPr>
        <p:grpSpPr bwMode="auto">
          <a:xfrm>
            <a:off x="1698625" y="4062413"/>
            <a:ext cx="1981200" cy="712787"/>
            <a:chOff x="2408" y="3190"/>
            <a:chExt cx="3120" cy="1121"/>
          </a:xfrm>
        </p:grpSpPr>
        <p:sp>
          <p:nvSpPr>
            <p:cNvPr id="28690"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rgbClr val="808080"/>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112" name="TextBox 46"/>
            <p:cNvSpPr txBox="1"/>
            <p:nvPr/>
          </p:nvSpPr>
          <p:spPr>
            <a:xfrm>
              <a:off x="2408" y="3854"/>
              <a:ext cx="2978" cy="457"/>
            </a:xfrm>
            <a:prstGeom prst="rect">
              <a:avLst/>
            </a:prstGeom>
          </p:spPr>
          <p:txBody>
            <a:bodyPr lIns="0" tIns="0" rIns="0" bIns="0" anchorCtr="1"/>
            <a:lstStyle/>
            <a:p>
              <a:pPr algn="ctr" fontAlgn="auto">
                <a:lnSpc>
                  <a:spcPct val="120000"/>
                </a:lnSpc>
              </a:pP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此部分内容作为文字排版占位显示</a:t>
              </a:r>
              <a: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t/>
              </a:r>
              <a:b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b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（建议使用主题字体）</a:t>
              </a:r>
            </a:p>
          </p:txBody>
        </p:sp>
      </p:grpSp>
      <p:grpSp>
        <p:nvGrpSpPr>
          <p:cNvPr id="20" name="组合 19"/>
          <p:cNvGrpSpPr>
            <a:grpSpLocks/>
          </p:cNvGrpSpPr>
          <p:nvPr/>
        </p:nvGrpSpPr>
        <p:grpSpPr bwMode="auto">
          <a:xfrm>
            <a:off x="8856663" y="1871663"/>
            <a:ext cx="1981200" cy="711200"/>
            <a:chOff x="2408" y="3190"/>
            <a:chExt cx="3120" cy="1121"/>
          </a:xfrm>
        </p:grpSpPr>
        <p:sp>
          <p:nvSpPr>
            <p:cNvPr id="28693"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rgbClr val="808080"/>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22" name="TextBox 46"/>
            <p:cNvSpPr txBox="1"/>
            <p:nvPr/>
          </p:nvSpPr>
          <p:spPr>
            <a:xfrm>
              <a:off x="2408" y="3853"/>
              <a:ext cx="2977" cy="458"/>
            </a:xfrm>
            <a:prstGeom prst="rect">
              <a:avLst/>
            </a:prstGeom>
          </p:spPr>
          <p:txBody>
            <a:bodyPr lIns="0" tIns="0" rIns="0" bIns="0" anchorCtr="1"/>
            <a:lstStyle/>
            <a:p>
              <a:pPr algn="ctr" fontAlgn="auto">
                <a:lnSpc>
                  <a:spcPct val="120000"/>
                </a:lnSpc>
              </a:pP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此部分内容作为文字排版占位显示</a:t>
              </a:r>
              <a: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t/>
              </a:r>
              <a:b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b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（建议使用主题字体）</a:t>
              </a:r>
            </a:p>
          </p:txBody>
        </p:sp>
      </p:grpSp>
      <p:grpSp>
        <p:nvGrpSpPr>
          <p:cNvPr id="23" name="组合 22"/>
          <p:cNvGrpSpPr>
            <a:grpSpLocks/>
          </p:cNvGrpSpPr>
          <p:nvPr/>
        </p:nvGrpSpPr>
        <p:grpSpPr bwMode="auto">
          <a:xfrm>
            <a:off x="8856663" y="4002088"/>
            <a:ext cx="1981200" cy="711200"/>
            <a:chOff x="2408" y="3190"/>
            <a:chExt cx="3120" cy="1121"/>
          </a:xfrm>
        </p:grpSpPr>
        <p:sp>
          <p:nvSpPr>
            <p:cNvPr id="28696"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rgbClr val="808080"/>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25" name="TextBox 46"/>
            <p:cNvSpPr txBox="1"/>
            <p:nvPr/>
          </p:nvSpPr>
          <p:spPr>
            <a:xfrm>
              <a:off x="2408" y="3853"/>
              <a:ext cx="2977" cy="458"/>
            </a:xfrm>
            <a:prstGeom prst="rect">
              <a:avLst/>
            </a:prstGeom>
          </p:spPr>
          <p:txBody>
            <a:bodyPr lIns="0" tIns="0" rIns="0" bIns="0" anchorCtr="1"/>
            <a:lstStyle/>
            <a:p>
              <a:pPr algn="ctr" fontAlgn="auto">
                <a:lnSpc>
                  <a:spcPct val="120000"/>
                </a:lnSpc>
              </a:pP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此部分内容作为文字排版占位显示</a:t>
              </a:r>
              <a: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t/>
              </a:r>
              <a:b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b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（建议使用主题字体）</a:t>
              </a:r>
            </a:p>
          </p:txBody>
        </p:sp>
      </p:gr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5" presetClass="entr" presetSubtype="1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heckerboard(across)">
                                      <p:cBhvr>
                                        <p:cTn id="13" dur="500"/>
                                        <p:tgtEl>
                                          <p:spTgt spid="9"/>
                                        </p:tgtEl>
                                      </p:cBhvr>
                                    </p:animEffect>
                                  </p:childTnLst>
                                </p:cTn>
                              </p:par>
                            </p:childTnLst>
                          </p:cTn>
                        </p:par>
                        <p:par>
                          <p:cTn id="14" fill="hold" nodeType="afterGroup">
                            <p:stCondLst>
                              <p:cond delay="1500"/>
                            </p:stCondLst>
                            <p:childTnLst>
                              <p:par>
                                <p:cTn id="15" presetID="5" presetClass="entr" presetSubtype="10"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checkerboard(across)">
                                      <p:cBhvr>
                                        <p:cTn id="17" dur="500"/>
                                        <p:tgtEl>
                                          <p:spTgt spid="17"/>
                                        </p:tgtEl>
                                      </p:cBhvr>
                                    </p:animEffect>
                                  </p:childTnLst>
                                </p:cTn>
                              </p:par>
                            </p:childTnLst>
                          </p:cTn>
                        </p:par>
                        <p:par>
                          <p:cTn id="18" fill="hold" nodeType="afterGroup">
                            <p:stCondLst>
                              <p:cond delay="2000"/>
                            </p:stCondLst>
                            <p:childTnLst>
                              <p:par>
                                <p:cTn id="19" presetID="5" presetClass="entr" presetSubtype="10" fill="hold"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checkerboard(across)">
                                      <p:cBhvr>
                                        <p:cTn id="21" dur="500"/>
                                        <p:tgtEl>
                                          <p:spTgt spid="20"/>
                                        </p:tgtEl>
                                      </p:cBhvr>
                                    </p:animEffect>
                                  </p:childTnLst>
                                </p:cTn>
                              </p:par>
                            </p:childTnLst>
                          </p:cTn>
                        </p:par>
                        <p:par>
                          <p:cTn id="22" fill="hold" nodeType="afterGroup">
                            <p:stCondLst>
                              <p:cond delay="2500"/>
                            </p:stCondLst>
                            <p:childTnLst>
                              <p:par>
                                <p:cTn id="23" presetID="5" presetClass="entr" presetSubtype="10" fill="hold"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checkerboard(across)">
                                      <p:cBhvr>
                                        <p:cTn id="2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pic>
        <p:nvPicPr>
          <p:cNvPr id="2" name="组合 1"/>
          <p:cNvPicPr>
            <a:picLocks noGrp="1"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30288" y="920750"/>
            <a:ext cx="8391525" cy="200025"/>
          </a:xfrm>
          <a:prstGeom prst="rect">
            <a:avLst/>
          </a:prstGeom>
          <a:noFill/>
          <a:extLst>
            <a:ext uri="{909E8E84-426E-40DD-AFC4-6F175D3DCCD1}">
              <a14:hiddenFill xmlns:a14="http://schemas.microsoft.com/office/drawing/2010/main">
                <a:solidFill>
                  <a:srgbClr val="FFFFFF"/>
                </a:solidFill>
              </a14:hiddenFill>
            </a:ext>
          </a:extLst>
        </p:spPr>
      </p:pic>
      <p:sp>
        <p:nvSpPr>
          <p:cNvPr id="29699" name="文本框 7"/>
          <p:cNvSpPr txBox="1">
            <a:spLocks noChangeArrowheads="1"/>
          </p:cNvSpPr>
          <p:nvPr/>
        </p:nvSpPr>
        <p:spPr bwMode="auto">
          <a:xfrm>
            <a:off x="957263" y="438150"/>
            <a:ext cx="3287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未来工作计划</a:t>
            </a:r>
          </a:p>
        </p:txBody>
      </p:sp>
      <p:sp>
        <p:nvSpPr>
          <p:cNvPr id="42" name="椭圆 41"/>
          <p:cNvSpPr/>
          <p:nvPr/>
        </p:nvSpPr>
        <p:spPr>
          <a:xfrm>
            <a:off x="242888" y="342900"/>
            <a:ext cx="788987" cy="773113"/>
          </a:xfrm>
          <a:prstGeom prst="ellipse">
            <a:avLst/>
          </a:prstGeom>
          <a:solidFill>
            <a:schemeClr val="accent1">
              <a:alpha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7" name="矩形 16"/>
          <p:cNvSpPr/>
          <p:nvPr/>
        </p:nvSpPr>
        <p:spPr>
          <a:xfrm>
            <a:off x="579438" y="1912938"/>
            <a:ext cx="2436812" cy="1763712"/>
          </a:xfrm>
          <a:prstGeom prst="rect">
            <a:avLst/>
          </a:prstGeom>
          <a:blipFill dpi="0" rotWithShape="1">
            <a:blip r:embed="rId3">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方正仿宋简体" panose="02010601030101010101" charset="-122"/>
              <a:ea typeface="方正仿宋简体" panose="02010601030101010101" charset="-122"/>
            </a:endParaRPr>
          </a:p>
        </p:txBody>
      </p:sp>
      <p:sp>
        <p:nvSpPr>
          <p:cNvPr id="18" name="矩形 17"/>
          <p:cNvSpPr/>
          <p:nvPr/>
        </p:nvSpPr>
        <p:spPr>
          <a:xfrm>
            <a:off x="579438" y="3848100"/>
            <a:ext cx="2436812" cy="1765300"/>
          </a:xfrm>
          <a:prstGeom prst="rect">
            <a:avLst/>
          </a:prstGeom>
          <a:solidFill>
            <a:schemeClr val="accent1">
              <a:lumMod val="60000"/>
              <a:lumOff val="4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方正仿宋简体" panose="02010601030101010101" charset="-122"/>
              <a:ea typeface="方正仿宋简体" panose="02010601030101010101" charset="-122"/>
            </a:endParaRPr>
          </a:p>
        </p:txBody>
      </p:sp>
      <p:sp>
        <p:nvSpPr>
          <p:cNvPr id="19" name="矩形 18"/>
          <p:cNvSpPr/>
          <p:nvPr/>
        </p:nvSpPr>
        <p:spPr>
          <a:xfrm>
            <a:off x="3214688" y="1912938"/>
            <a:ext cx="2436812" cy="1763712"/>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方正仿宋简体" panose="02010601030101010101" charset="-122"/>
              <a:ea typeface="方正仿宋简体" panose="02010601030101010101" charset="-122"/>
            </a:endParaRPr>
          </a:p>
        </p:txBody>
      </p:sp>
      <p:sp>
        <p:nvSpPr>
          <p:cNvPr id="20" name="矩形 19"/>
          <p:cNvSpPr/>
          <p:nvPr/>
        </p:nvSpPr>
        <p:spPr>
          <a:xfrm>
            <a:off x="3214688" y="3848100"/>
            <a:ext cx="2436812" cy="1765300"/>
          </a:xfrm>
          <a:prstGeom prst="rect">
            <a:avLst/>
          </a:prstGeom>
          <a:blipFill dpi="0" rotWithShape="1">
            <a:blip r:embed="rId5">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方正仿宋简体" panose="02010601030101010101" charset="-122"/>
              <a:ea typeface="方正仿宋简体" panose="02010601030101010101" charset="-122"/>
            </a:endParaRPr>
          </a:p>
        </p:txBody>
      </p:sp>
      <p:sp>
        <p:nvSpPr>
          <p:cNvPr id="21" name="矩形 20"/>
          <p:cNvSpPr>
            <a:spLocks noChangeArrowheads="1"/>
          </p:cNvSpPr>
          <p:nvPr/>
        </p:nvSpPr>
        <p:spPr bwMode="auto">
          <a:xfrm>
            <a:off x="6140450" y="3946525"/>
            <a:ext cx="4633913"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1600">
                <a:solidFill>
                  <a:srgbClr val="7F7F7F"/>
                </a:solidFill>
                <a:latin typeface="方正仿宋简体" panose="03000509000000000000" pitchFamily="65" charset="-122"/>
                <a:ea typeface="方正仿宋简体" panose="03000509000000000000" pitchFamily="65" charset="-122"/>
              </a:rPr>
              <a:t>点击此处添加文本信息。标题数字等都可以通过点击和重新输入进行更改，顶部“开始”面板中可以对字体、字号、颜色、行距等进行修改。建议正文</a:t>
            </a:r>
            <a:r>
              <a:rPr lang="en-US" altLang="zh-CN" sz="1600">
                <a:solidFill>
                  <a:srgbClr val="7F7F7F"/>
                </a:solidFill>
                <a:latin typeface="方正仿宋简体" panose="03000509000000000000" pitchFamily="65" charset="-122"/>
                <a:ea typeface="方正仿宋简体" panose="03000509000000000000" pitchFamily="65" charset="-122"/>
              </a:rPr>
              <a:t>14</a:t>
            </a:r>
            <a:r>
              <a:rPr lang="zh-CN" altLang="en-US" sz="1600">
                <a:solidFill>
                  <a:srgbClr val="7F7F7F"/>
                </a:solidFill>
                <a:latin typeface="方正仿宋简体" panose="03000509000000000000" pitchFamily="65" charset="-122"/>
                <a:ea typeface="方正仿宋简体" panose="03000509000000000000" pitchFamily="65" charset="-122"/>
              </a:rPr>
              <a:t>号字，</a:t>
            </a:r>
            <a:r>
              <a:rPr lang="en-US" altLang="zh-CN" sz="1600">
                <a:solidFill>
                  <a:srgbClr val="7F7F7F"/>
                </a:solidFill>
                <a:latin typeface="方正仿宋简体" panose="03000509000000000000" pitchFamily="65" charset="-122"/>
                <a:ea typeface="方正仿宋简体" panose="03000509000000000000" pitchFamily="65" charset="-122"/>
              </a:rPr>
              <a:t>1.3</a:t>
            </a:r>
            <a:r>
              <a:rPr lang="zh-CN" altLang="en-US" sz="1600">
                <a:solidFill>
                  <a:srgbClr val="7F7F7F"/>
                </a:solidFill>
                <a:latin typeface="方正仿宋简体" panose="03000509000000000000" pitchFamily="65" charset="-122"/>
                <a:ea typeface="方正仿宋简体" panose="03000509000000000000" pitchFamily="65" charset="-122"/>
              </a:rPr>
              <a:t>倍字间距。</a:t>
            </a:r>
          </a:p>
        </p:txBody>
      </p:sp>
      <p:cxnSp>
        <p:nvCxnSpPr>
          <p:cNvPr id="22" name="直接连接符 21"/>
          <p:cNvCxnSpPr/>
          <p:nvPr/>
        </p:nvCxnSpPr>
        <p:spPr>
          <a:xfrm>
            <a:off x="6186488" y="3775075"/>
            <a:ext cx="3346450"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9707" name="文本框 22"/>
          <p:cNvSpPr txBox="1">
            <a:spLocks noChangeArrowheads="1"/>
          </p:cNvSpPr>
          <p:nvPr/>
        </p:nvSpPr>
        <p:spPr bwMode="auto">
          <a:xfrm>
            <a:off x="5364163" y="3197225"/>
            <a:ext cx="35131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a:solidFill>
                  <a:srgbClr val="87877F"/>
                </a:solidFill>
                <a:latin typeface="方正仿宋简体" panose="03000509000000000000" pitchFamily="65" charset="-122"/>
                <a:ea typeface="方正仿宋简体" panose="03000509000000000000" pitchFamily="65" charset="-122"/>
              </a:rPr>
              <a:t>添加文本信息</a:t>
            </a:r>
          </a:p>
        </p:txBody>
      </p:sp>
      <p:sp>
        <p:nvSpPr>
          <p:cNvPr id="24" name="矩形 23"/>
          <p:cNvSpPr>
            <a:spLocks noChangeArrowheads="1"/>
          </p:cNvSpPr>
          <p:nvPr/>
        </p:nvSpPr>
        <p:spPr bwMode="auto">
          <a:xfrm>
            <a:off x="722313" y="4418013"/>
            <a:ext cx="2152650"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30000"/>
              </a:lnSpc>
            </a:pPr>
            <a:r>
              <a:rPr lang="zh-CN" altLang="en-US" sz="1400">
                <a:solidFill>
                  <a:schemeClr val="bg1"/>
                </a:solidFill>
                <a:latin typeface="方正仿宋简体" panose="03000509000000000000" pitchFamily="65" charset="-122"/>
                <a:ea typeface="方正仿宋简体" panose="03000509000000000000" pitchFamily="65" charset="-122"/>
              </a:rPr>
              <a:t>标题数字等都可以通过点击和重新输入进行更改。</a:t>
            </a:r>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checkerboard(across)">
                                      <p:cBhvr>
                                        <p:cTn id="10" dur="500"/>
                                        <p:tgtEl>
                                          <p:spTgt spid="18"/>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checkerboard(across)">
                                      <p:cBhvr>
                                        <p:cTn id="13" dur="500"/>
                                        <p:tgtEl>
                                          <p:spTgt spid="19"/>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checkerboard(across)">
                                      <p:cBhvr>
                                        <p:cTn id="16" dur="500"/>
                                        <p:tgtEl>
                                          <p:spTgt spid="20"/>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checkerboard(across)">
                                      <p:cBhvr>
                                        <p:cTn id="19" dur="500"/>
                                        <p:tgtEl>
                                          <p:spTgt spid="24"/>
                                        </p:tgtEl>
                                      </p:cBhvr>
                                    </p:animEffect>
                                  </p:childTnLst>
                                </p:cTn>
                              </p:par>
                            </p:childTnLst>
                          </p:cTn>
                        </p:par>
                        <p:par>
                          <p:cTn id="20" fill="hold" nodeType="afterGroup">
                            <p:stCondLst>
                              <p:cond delay="500"/>
                            </p:stCondLst>
                            <p:childTnLst>
                              <p:par>
                                <p:cTn id="21" presetID="55" presetClass="entr" presetSubtype="0"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1000" fill="hold"/>
                                        <p:tgtEl>
                                          <p:spTgt spid="21"/>
                                        </p:tgtEl>
                                        <p:attrNameLst>
                                          <p:attrName>ppt_w</p:attrName>
                                        </p:attrNameLst>
                                      </p:cBhvr>
                                      <p:tavLst>
                                        <p:tav tm="0">
                                          <p:val>
                                            <p:strVal val="#ppt_w*0.70"/>
                                          </p:val>
                                        </p:tav>
                                        <p:tav tm="100000">
                                          <p:val>
                                            <p:strVal val="#ppt_w"/>
                                          </p:val>
                                        </p:tav>
                                      </p:tavLst>
                                    </p:anim>
                                    <p:anim calcmode="lin" valueType="num">
                                      <p:cBhvr>
                                        <p:cTn id="24" dur="1000" fill="hold"/>
                                        <p:tgtEl>
                                          <p:spTgt spid="21"/>
                                        </p:tgtEl>
                                        <p:attrNameLst>
                                          <p:attrName>ppt_h</p:attrName>
                                        </p:attrNameLst>
                                      </p:cBhvr>
                                      <p:tavLst>
                                        <p:tav tm="0">
                                          <p:val>
                                            <p:strVal val="#ppt_h"/>
                                          </p:val>
                                        </p:tav>
                                        <p:tav tm="100000">
                                          <p:val>
                                            <p:strVal val="#ppt_h"/>
                                          </p:val>
                                        </p:tav>
                                      </p:tavLst>
                                    </p:anim>
                                    <p:animEffect transition="in" filter="fade">
                                      <p:cBhvr>
                                        <p:cTn id="25" dur="1000"/>
                                        <p:tgtEl>
                                          <p:spTgt spid="21"/>
                                        </p:tgtEl>
                                      </p:cBhvr>
                                    </p:animEffect>
                                  </p:childTnLst>
                                </p:cTn>
                              </p:par>
                              <p:par>
                                <p:cTn id="26" presetID="55" presetClass="entr" presetSubtype="0"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p:cTn id="28" dur="1000" fill="hold"/>
                                        <p:tgtEl>
                                          <p:spTgt spid="22"/>
                                        </p:tgtEl>
                                        <p:attrNameLst>
                                          <p:attrName>ppt_w</p:attrName>
                                        </p:attrNameLst>
                                      </p:cBhvr>
                                      <p:tavLst>
                                        <p:tav tm="0">
                                          <p:val>
                                            <p:strVal val="#ppt_w*0.70"/>
                                          </p:val>
                                        </p:tav>
                                        <p:tav tm="100000">
                                          <p:val>
                                            <p:strVal val="#ppt_w"/>
                                          </p:val>
                                        </p:tav>
                                      </p:tavLst>
                                    </p:anim>
                                    <p:anim calcmode="lin" valueType="num">
                                      <p:cBhvr>
                                        <p:cTn id="29" dur="1000" fill="hold"/>
                                        <p:tgtEl>
                                          <p:spTgt spid="22"/>
                                        </p:tgtEl>
                                        <p:attrNameLst>
                                          <p:attrName>ppt_h</p:attrName>
                                        </p:attrNameLst>
                                      </p:cBhvr>
                                      <p:tavLst>
                                        <p:tav tm="0">
                                          <p:val>
                                            <p:strVal val="#ppt_h"/>
                                          </p:val>
                                        </p:tav>
                                        <p:tav tm="100000">
                                          <p:val>
                                            <p:strVal val="#ppt_h"/>
                                          </p:val>
                                        </p:tav>
                                      </p:tavLst>
                                    </p:anim>
                                    <p:animEffect transition="in" filter="fade">
                                      <p:cBhvr>
                                        <p:cTn id="30"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p:bldP spid="2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稻壳儿搜索【幻雨工作室】_1"/>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50800"/>
            <a:ext cx="12192000" cy="695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椭圆 41"/>
          <p:cNvSpPr/>
          <p:nvPr/>
        </p:nvSpPr>
        <p:spPr>
          <a:xfrm>
            <a:off x="5037138" y="3941763"/>
            <a:ext cx="1395412" cy="1422400"/>
          </a:xfrm>
          <a:prstGeom prst="ellipse">
            <a:avLst/>
          </a:prstGeom>
          <a:solidFill>
            <a:schemeClr val="accent1">
              <a:alpha val="24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27" name="组合 26"/>
          <p:cNvGrpSpPr>
            <a:grpSpLocks/>
          </p:cNvGrpSpPr>
          <p:nvPr/>
        </p:nvGrpSpPr>
        <p:grpSpPr bwMode="auto">
          <a:xfrm>
            <a:off x="5734050" y="-242888"/>
            <a:ext cx="379413" cy="4408488"/>
            <a:chOff x="6534364" y="0"/>
            <a:chExt cx="222606" cy="2363056"/>
          </a:xfrm>
        </p:grpSpPr>
        <p:cxnSp>
          <p:nvCxnSpPr>
            <p:cNvPr id="22" name="直接连接符 21"/>
            <p:cNvCxnSpPr/>
            <p:nvPr/>
          </p:nvCxnSpPr>
          <p:spPr>
            <a:xfrm>
              <a:off x="6534364" y="0"/>
              <a:ext cx="0" cy="2363056"/>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646133" y="0"/>
              <a:ext cx="0" cy="1533391"/>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756970" y="0"/>
              <a:ext cx="0" cy="1181954"/>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grpSp>
      <p:pic>
        <p:nvPicPr>
          <p:cNvPr id="28" name="组合 27"/>
          <p:cNvPicPr>
            <a:picLocks noGrp="1"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280275" y="4516438"/>
            <a:ext cx="198438" cy="3319462"/>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组合 40"/>
          <p:cNvGrpSpPr>
            <a:grpSpLocks/>
          </p:cNvGrpSpPr>
          <p:nvPr/>
        </p:nvGrpSpPr>
        <p:grpSpPr bwMode="auto">
          <a:xfrm>
            <a:off x="7173913" y="-50800"/>
            <a:ext cx="111125" cy="1385888"/>
            <a:chOff x="8157681" y="0"/>
            <a:chExt cx="111381" cy="1385529"/>
          </a:xfrm>
        </p:grpSpPr>
        <p:cxnSp>
          <p:nvCxnSpPr>
            <p:cNvPr id="32" name="直接连接符 31"/>
            <p:cNvCxnSpPr/>
            <p:nvPr/>
          </p:nvCxnSpPr>
          <p:spPr>
            <a:xfrm>
              <a:off x="8216553" y="0"/>
              <a:ext cx="0" cy="1264910"/>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8157681" y="1274433"/>
              <a:ext cx="111381" cy="111096"/>
            </a:xfrm>
            <a:prstGeom prst="ellipse">
              <a:avLst/>
            </a:prstGeom>
            <a:noFill/>
            <a:ln>
              <a:solidFill>
                <a:srgbClr val="B1C5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方正仿宋简体" panose="02010601030101010101" charset="-122"/>
                <a:ea typeface="方正仿宋简体" panose="02010601030101010101" charset="-122"/>
              </a:endParaRPr>
            </a:p>
          </p:txBody>
        </p:sp>
      </p:grpSp>
      <p:sp>
        <p:nvSpPr>
          <p:cNvPr id="35" name="椭圆 34"/>
          <p:cNvSpPr/>
          <p:nvPr/>
        </p:nvSpPr>
        <p:spPr>
          <a:xfrm>
            <a:off x="7604125" y="804863"/>
            <a:ext cx="298450" cy="300037"/>
          </a:xfrm>
          <a:prstGeom prst="ellipse">
            <a:avLst/>
          </a:prstGeom>
          <a:noFill/>
          <a:ln w="19050">
            <a:solidFill>
              <a:srgbClr val="91BCC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方正仿宋简体" panose="02010601030101010101" charset="-122"/>
              <a:ea typeface="方正仿宋简体" panose="02010601030101010101" charset="-122"/>
            </a:endParaRPr>
          </a:p>
        </p:txBody>
      </p:sp>
      <p:sp>
        <p:nvSpPr>
          <p:cNvPr id="37" name="文本框 36"/>
          <p:cNvSpPr txBox="1">
            <a:spLocks noChangeArrowheads="1"/>
          </p:cNvSpPr>
          <p:nvPr/>
        </p:nvSpPr>
        <p:spPr bwMode="auto">
          <a:xfrm>
            <a:off x="6127750" y="806450"/>
            <a:ext cx="3048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9600">
                <a:solidFill>
                  <a:srgbClr val="ABAE91"/>
                </a:solidFill>
                <a:latin typeface="方正仿宋简体" panose="03000509000000000000" pitchFamily="65" charset="-122"/>
                <a:ea typeface="方正仿宋简体" panose="03000509000000000000" pitchFamily="65" charset="-122"/>
              </a:rPr>
              <a:t>感</a:t>
            </a:r>
          </a:p>
        </p:txBody>
      </p:sp>
      <p:sp>
        <p:nvSpPr>
          <p:cNvPr id="38" name="文本框 37"/>
          <p:cNvSpPr txBox="1">
            <a:spLocks noChangeArrowheads="1"/>
          </p:cNvSpPr>
          <p:nvPr/>
        </p:nvSpPr>
        <p:spPr bwMode="auto">
          <a:xfrm>
            <a:off x="6927850" y="2154238"/>
            <a:ext cx="304800" cy="119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7200">
                <a:solidFill>
                  <a:srgbClr val="595959"/>
                </a:solidFill>
                <a:latin typeface="方正仿宋简体" panose="03000509000000000000" pitchFamily="65" charset="-122"/>
                <a:ea typeface="方正仿宋简体" panose="03000509000000000000" pitchFamily="65" charset="-122"/>
              </a:rPr>
              <a:t>谢</a:t>
            </a:r>
          </a:p>
        </p:txBody>
      </p:sp>
      <p:sp>
        <p:nvSpPr>
          <p:cNvPr id="39" name="文本框 38"/>
          <p:cNvSpPr txBox="1">
            <a:spLocks noChangeArrowheads="1"/>
          </p:cNvSpPr>
          <p:nvPr/>
        </p:nvSpPr>
        <p:spPr bwMode="auto">
          <a:xfrm>
            <a:off x="7127875" y="2943225"/>
            <a:ext cx="998538"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1500">
                <a:solidFill>
                  <a:srgbClr val="ABAE91"/>
                </a:solidFill>
                <a:latin typeface="方正仿宋简体" panose="03000509000000000000" pitchFamily="65" charset="-122"/>
                <a:ea typeface="方正仿宋简体" panose="03000509000000000000" pitchFamily="65" charset="-122"/>
              </a:rPr>
              <a:t>聆</a:t>
            </a:r>
          </a:p>
        </p:txBody>
      </p:sp>
      <p:sp>
        <p:nvSpPr>
          <p:cNvPr id="40" name="文本框 39"/>
          <p:cNvSpPr txBox="1">
            <a:spLocks noChangeArrowheads="1"/>
          </p:cNvSpPr>
          <p:nvPr/>
        </p:nvSpPr>
        <p:spPr bwMode="auto">
          <a:xfrm>
            <a:off x="6432550" y="4052888"/>
            <a:ext cx="6953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7200">
                <a:solidFill>
                  <a:srgbClr val="595959"/>
                </a:solidFill>
                <a:latin typeface="方正仿宋简体" panose="03000509000000000000" pitchFamily="65" charset="-122"/>
                <a:ea typeface="方正仿宋简体" panose="03000509000000000000" pitchFamily="65" charset="-122"/>
              </a:rPr>
              <a:t>听</a:t>
            </a:r>
          </a:p>
        </p:txBody>
      </p:sp>
      <p:sp>
        <p:nvSpPr>
          <p:cNvPr id="2" name="椭圆 1"/>
          <p:cNvSpPr/>
          <p:nvPr/>
        </p:nvSpPr>
        <p:spPr>
          <a:xfrm>
            <a:off x="6432550" y="2943225"/>
            <a:ext cx="195263" cy="215900"/>
          </a:xfrm>
          <a:prstGeom prst="ellipse">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方正仿宋简体" panose="02010601030101010101" charset="-122"/>
              <a:ea typeface="方正仿宋简体" panose="02010601030101010101" charset="-122"/>
            </a:endParaRPr>
          </a:p>
        </p:txBody>
      </p:sp>
      <p:sp>
        <p:nvSpPr>
          <p:cNvPr id="3" name="椭圆 2"/>
          <p:cNvSpPr/>
          <p:nvPr/>
        </p:nvSpPr>
        <p:spPr>
          <a:xfrm>
            <a:off x="5851525" y="3733800"/>
            <a:ext cx="776288" cy="782638"/>
          </a:xfrm>
          <a:prstGeom prst="ellipse">
            <a:avLst/>
          </a:prstGeom>
          <a:no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 name="椭圆 3"/>
          <p:cNvSpPr/>
          <p:nvPr/>
        </p:nvSpPr>
        <p:spPr>
          <a:xfrm>
            <a:off x="8329613" y="4503738"/>
            <a:ext cx="300037" cy="298450"/>
          </a:xfrm>
          <a:prstGeom prst="ellipse">
            <a:avLst/>
          </a:prstGeom>
          <a:noFill/>
          <a:ln w="19050">
            <a:solidFill>
              <a:srgbClr val="91BCC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方正仿宋简体" panose="02010601030101010101" charset="-122"/>
              <a:ea typeface="方正仿宋简体" panose="02010601030101010101" charset="-122"/>
            </a:endParaRPr>
          </a:p>
        </p:txBody>
      </p:sp>
      <p:pic>
        <p:nvPicPr>
          <p:cNvPr id="6" name="组合 5"/>
          <p:cNvPicPr>
            <a:picLocks noGrp="1"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8324850" y="-495300"/>
            <a:ext cx="198438" cy="3321050"/>
          </a:xfrm>
          <a:prstGeom prst="rect">
            <a:avLst/>
          </a:prstGeom>
          <a:noFill/>
          <a:extLst>
            <a:ext uri="{909E8E84-426E-40DD-AFC4-6F175D3DCCD1}">
              <a14:hiddenFill xmlns:a14="http://schemas.microsoft.com/office/drawing/2010/main">
                <a:solidFill>
                  <a:srgbClr val="FFFFFF"/>
                </a:solidFill>
              </a14:hiddenFill>
            </a:ext>
          </a:extLst>
        </p:spPr>
      </p:pic>
      <p:sp>
        <p:nvSpPr>
          <p:cNvPr id="43" name="文本框 42"/>
          <p:cNvSpPr txBox="1"/>
          <p:nvPr/>
        </p:nvSpPr>
        <p:spPr>
          <a:xfrm>
            <a:off x="7604126" y="4910138"/>
            <a:ext cx="3148542" cy="534987"/>
          </a:xfrm>
          <a:prstGeom prst="rect">
            <a:avLst/>
          </a:prstGeom>
          <a:noFill/>
        </p:spPr>
        <p:txBody>
          <a:bodyPr wrap="square">
            <a:spAutoFit/>
          </a:bodyPr>
          <a:lstStyle/>
          <a:p>
            <a:pPr fontAlgn="auto">
              <a:lnSpc>
                <a:spcPct val="120000"/>
              </a:lnSpc>
            </a:pPr>
            <a:r>
              <a:rPr lang="zh-CN" sz="2400" spc="100" noProof="1">
                <a:solidFill>
                  <a:srgbClr val="595959"/>
                </a:solidFill>
                <a:latin typeface="方正仿宋简体" panose="02010601030101010101" charset="-122"/>
                <a:ea typeface="方正仿宋简体" panose="02010601030101010101" charset="-122"/>
              </a:rPr>
              <a:t>汇报人 </a:t>
            </a:r>
            <a:r>
              <a:rPr lang="zh-CN" sz="2400" spc="100" noProof="1" smtClean="0">
                <a:solidFill>
                  <a:srgbClr val="595959"/>
                </a:solidFill>
                <a:latin typeface="方正仿宋简体" panose="02010601030101010101" charset="-122"/>
                <a:ea typeface="方正仿宋简体" panose="02010601030101010101" charset="-122"/>
              </a:rPr>
              <a:t>：</a:t>
            </a:r>
            <a:r>
              <a:rPr lang="zh-CN" altLang="en-US" sz="2400" spc="100" noProof="1" smtClean="0">
                <a:solidFill>
                  <a:srgbClr val="595959"/>
                </a:solidFill>
                <a:latin typeface="方正仿宋简体" panose="02010601030101010101" charset="-122"/>
                <a:ea typeface="方正仿宋简体" panose="02010601030101010101" charset="-122"/>
              </a:rPr>
              <a:t>第一</a:t>
            </a:r>
            <a:r>
              <a:rPr lang="en-US" altLang="zh-CN" sz="2400" spc="100" noProof="1" smtClean="0">
                <a:solidFill>
                  <a:srgbClr val="595959"/>
                </a:solidFill>
                <a:latin typeface="方正仿宋简体" panose="02010601030101010101" charset="-122"/>
                <a:ea typeface="方正仿宋简体" panose="02010601030101010101" charset="-122"/>
              </a:rPr>
              <a:t>PPT</a:t>
            </a:r>
            <a:endParaRPr lang="zh-CN" sz="2400" spc="100" noProof="1">
              <a:solidFill>
                <a:srgbClr val="595959"/>
              </a:solidFill>
              <a:latin typeface="方正仿宋简体" panose="02010601030101010101" charset="-122"/>
              <a:ea typeface="方正仿宋简体" panose="02010601030101010101" charset="-122"/>
            </a:endParaRPr>
          </a:p>
        </p:txBody>
      </p:sp>
      <p:sp>
        <p:nvSpPr>
          <p:cNvPr id="15" name="椭圆 14"/>
          <p:cNvSpPr/>
          <p:nvPr/>
        </p:nvSpPr>
        <p:spPr>
          <a:xfrm>
            <a:off x="10183813" y="-906463"/>
            <a:ext cx="3057525" cy="2974976"/>
          </a:xfrm>
          <a:prstGeom prst="ellipse">
            <a:avLst/>
          </a:prstGeom>
          <a:solidFill>
            <a:schemeClr val="accent1">
              <a:alpha val="6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6" name="椭圆 15"/>
          <p:cNvSpPr/>
          <p:nvPr/>
        </p:nvSpPr>
        <p:spPr>
          <a:xfrm>
            <a:off x="10607675" y="1962150"/>
            <a:ext cx="484188" cy="541338"/>
          </a:xfrm>
          <a:prstGeom prst="ellipse">
            <a:avLst/>
          </a:prstGeom>
          <a:no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000" fill="hold">
                                          <p:stCondLst>
                                            <p:cond delay="0"/>
                                          </p:stCondLst>
                                        </p:cTn>
                                        <p:tgtEl>
                                          <p:spTgt spid="42"/>
                                        </p:tgtEl>
                                        <p:attrNameLst>
                                          <p:attrName>style.visibility</p:attrName>
                                        </p:attrNameLst>
                                      </p:cBhvr>
                                      <p:to>
                                        <p:strVal val="visible"/>
                                      </p:to>
                                    </p:set>
                                    <p:animEffect transition="in" filter="checkerboard(across)">
                                      <p:cBhvr>
                                        <p:cTn id="7" dur="1000"/>
                                        <p:tgtEl>
                                          <p:spTgt spid="42"/>
                                        </p:tgtEl>
                                      </p:cBhvr>
                                    </p:animEffect>
                                  </p:childTnLst>
                                </p:cTn>
                              </p:par>
                              <p:par>
                                <p:cTn id="8" presetID="5" presetClass="entr" presetSubtype="10" fill="hold" nodeType="withEffect">
                                  <p:stCondLst>
                                    <p:cond delay="0"/>
                                  </p:stCondLst>
                                  <p:childTnLst>
                                    <p:set>
                                      <p:cBhvr>
                                        <p:cTn id="9" dur="1000" fill="hold">
                                          <p:stCondLst>
                                            <p:cond delay="0"/>
                                          </p:stCondLst>
                                        </p:cTn>
                                        <p:tgtEl>
                                          <p:spTgt spid="27"/>
                                        </p:tgtEl>
                                        <p:attrNameLst>
                                          <p:attrName>style.visibility</p:attrName>
                                        </p:attrNameLst>
                                      </p:cBhvr>
                                      <p:to>
                                        <p:strVal val="visible"/>
                                      </p:to>
                                    </p:set>
                                    <p:animEffect transition="in" filter="checkerboard(across)">
                                      <p:cBhvr>
                                        <p:cTn id="10" dur="1000"/>
                                        <p:tgtEl>
                                          <p:spTgt spid="27"/>
                                        </p:tgtEl>
                                      </p:cBhvr>
                                    </p:animEffect>
                                  </p:childTnLst>
                                </p:cTn>
                              </p:par>
                              <p:par>
                                <p:cTn id="11" presetID="5" presetClass="entr" presetSubtype="10" fill="hold" nodeType="withEffect">
                                  <p:stCondLst>
                                    <p:cond delay="0"/>
                                  </p:stCondLst>
                                  <p:childTnLst>
                                    <p:set>
                                      <p:cBhvr>
                                        <p:cTn id="12" dur="1000" fill="hold">
                                          <p:stCondLst>
                                            <p:cond delay="0"/>
                                          </p:stCondLst>
                                        </p:cTn>
                                        <p:tgtEl>
                                          <p:spTgt spid="28"/>
                                        </p:tgtEl>
                                        <p:attrNameLst>
                                          <p:attrName>style.visibility</p:attrName>
                                        </p:attrNameLst>
                                      </p:cBhvr>
                                      <p:to>
                                        <p:strVal val="visible"/>
                                      </p:to>
                                    </p:set>
                                    <p:animEffect transition="in" filter="checkerboard(across)">
                                      <p:cBhvr>
                                        <p:cTn id="13" dur="1000"/>
                                        <p:tgtEl>
                                          <p:spTgt spid="28"/>
                                        </p:tgtEl>
                                      </p:cBhvr>
                                    </p:animEffect>
                                  </p:childTnLst>
                                </p:cTn>
                              </p:par>
                              <p:par>
                                <p:cTn id="14" presetID="5" presetClass="entr" presetSubtype="10" fill="hold" nodeType="withEffect">
                                  <p:stCondLst>
                                    <p:cond delay="0"/>
                                  </p:stCondLst>
                                  <p:childTnLst>
                                    <p:set>
                                      <p:cBhvr>
                                        <p:cTn id="15" dur="1000" fill="hold">
                                          <p:stCondLst>
                                            <p:cond delay="0"/>
                                          </p:stCondLst>
                                        </p:cTn>
                                        <p:tgtEl>
                                          <p:spTgt spid="41"/>
                                        </p:tgtEl>
                                        <p:attrNameLst>
                                          <p:attrName>style.visibility</p:attrName>
                                        </p:attrNameLst>
                                      </p:cBhvr>
                                      <p:to>
                                        <p:strVal val="visible"/>
                                      </p:to>
                                    </p:set>
                                    <p:animEffect transition="in" filter="checkerboard(across)">
                                      <p:cBhvr>
                                        <p:cTn id="16" dur="1000"/>
                                        <p:tgtEl>
                                          <p:spTgt spid="41"/>
                                        </p:tgtEl>
                                      </p:cBhvr>
                                    </p:animEffect>
                                  </p:childTnLst>
                                </p:cTn>
                              </p:par>
                              <p:par>
                                <p:cTn id="17" presetID="5" presetClass="entr" presetSubtype="10" fill="hold" grpId="0" nodeType="withEffect">
                                  <p:stCondLst>
                                    <p:cond delay="0"/>
                                  </p:stCondLst>
                                  <p:childTnLst>
                                    <p:set>
                                      <p:cBhvr>
                                        <p:cTn id="18" dur="1000" fill="hold">
                                          <p:stCondLst>
                                            <p:cond delay="0"/>
                                          </p:stCondLst>
                                        </p:cTn>
                                        <p:tgtEl>
                                          <p:spTgt spid="35"/>
                                        </p:tgtEl>
                                        <p:attrNameLst>
                                          <p:attrName>style.visibility</p:attrName>
                                        </p:attrNameLst>
                                      </p:cBhvr>
                                      <p:to>
                                        <p:strVal val="visible"/>
                                      </p:to>
                                    </p:set>
                                    <p:animEffect transition="in" filter="checkerboard(across)">
                                      <p:cBhvr>
                                        <p:cTn id="19" dur="1000"/>
                                        <p:tgtEl>
                                          <p:spTgt spid="35"/>
                                        </p:tgtEl>
                                      </p:cBhvr>
                                    </p:animEffect>
                                  </p:childTnLst>
                                </p:cTn>
                              </p:par>
                              <p:par>
                                <p:cTn id="20" presetID="5" presetClass="entr" presetSubtype="10" fill="hold" grpId="0" nodeType="withEffect">
                                  <p:stCondLst>
                                    <p:cond delay="0"/>
                                  </p:stCondLst>
                                  <p:childTnLst>
                                    <p:set>
                                      <p:cBhvr>
                                        <p:cTn id="21" dur="1000" fill="hold">
                                          <p:stCondLst>
                                            <p:cond delay="0"/>
                                          </p:stCondLst>
                                        </p:cTn>
                                        <p:tgtEl>
                                          <p:spTgt spid="2"/>
                                        </p:tgtEl>
                                        <p:attrNameLst>
                                          <p:attrName>style.visibility</p:attrName>
                                        </p:attrNameLst>
                                      </p:cBhvr>
                                      <p:to>
                                        <p:strVal val="visible"/>
                                      </p:to>
                                    </p:set>
                                    <p:animEffect transition="in" filter="checkerboard(across)">
                                      <p:cBhvr>
                                        <p:cTn id="22" dur="1000"/>
                                        <p:tgtEl>
                                          <p:spTgt spid="2"/>
                                        </p:tgtEl>
                                      </p:cBhvr>
                                    </p:animEffect>
                                  </p:childTnLst>
                                </p:cTn>
                              </p:par>
                              <p:par>
                                <p:cTn id="23" presetID="5" presetClass="entr" presetSubtype="10" fill="hold" grpId="0" nodeType="withEffect">
                                  <p:stCondLst>
                                    <p:cond delay="0"/>
                                  </p:stCondLst>
                                  <p:childTnLst>
                                    <p:set>
                                      <p:cBhvr>
                                        <p:cTn id="24" dur="1000" fill="hold">
                                          <p:stCondLst>
                                            <p:cond delay="0"/>
                                          </p:stCondLst>
                                        </p:cTn>
                                        <p:tgtEl>
                                          <p:spTgt spid="3"/>
                                        </p:tgtEl>
                                        <p:attrNameLst>
                                          <p:attrName>style.visibility</p:attrName>
                                        </p:attrNameLst>
                                      </p:cBhvr>
                                      <p:to>
                                        <p:strVal val="visible"/>
                                      </p:to>
                                    </p:set>
                                    <p:animEffect transition="in" filter="checkerboard(across)">
                                      <p:cBhvr>
                                        <p:cTn id="25" dur="1000"/>
                                        <p:tgtEl>
                                          <p:spTgt spid="3"/>
                                        </p:tgtEl>
                                      </p:cBhvr>
                                    </p:animEffect>
                                  </p:childTnLst>
                                </p:cTn>
                              </p:par>
                              <p:par>
                                <p:cTn id="26" presetID="5" presetClass="entr" presetSubtype="10" fill="hold" grpId="0" nodeType="withEffect">
                                  <p:stCondLst>
                                    <p:cond delay="0"/>
                                  </p:stCondLst>
                                  <p:childTnLst>
                                    <p:set>
                                      <p:cBhvr>
                                        <p:cTn id="27" dur="1000" fill="hold">
                                          <p:stCondLst>
                                            <p:cond delay="0"/>
                                          </p:stCondLst>
                                        </p:cTn>
                                        <p:tgtEl>
                                          <p:spTgt spid="4"/>
                                        </p:tgtEl>
                                        <p:attrNameLst>
                                          <p:attrName>style.visibility</p:attrName>
                                        </p:attrNameLst>
                                      </p:cBhvr>
                                      <p:to>
                                        <p:strVal val="visible"/>
                                      </p:to>
                                    </p:set>
                                    <p:animEffect transition="in" filter="checkerboard(across)">
                                      <p:cBhvr>
                                        <p:cTn id="28" dur="1000"/>
                                        <p:tgtEl>
                                          <p:spTgt spid="4"/>
                                        </p:tgtEl>
                                      </p:cBhvr>
                                    </p:animEffect>
                                  </p:childTnLst>
                                </p:cTn>
                              </p:par>
                            </p:childTnLst>
                          </p:cTn>
                        </p:par>
                        <p:par>
                          <p:cTn id="29" fill="hold" nodeType="afterGroup">
                            <p:stCondLst>
                              <p:cond delay="1000"/>
                            </p:stCondLst>
                            <p:childTnLst>
                              <p:par>
                                <p:cTn id="30" presetID="55" presetClass="entr" presetSubtype="0" fill="hold" grpId="0" nodeType="afterEffect">
                                  <p:stCondLst>
                                    <p:cond delay="0"/>
                                  </p:stCondLst>
                                  <p:childTnLst>
                                    <p:set>
                                      <p:cBhvr>
                                        <p:cTn id="31" dur="1" fill="hold">
                                          <p:stCondLst>
                                            <p:cond delay="0"/>
                                          </p:stCondLst>
                                        </p:cTn>
                                        <p:tgtEl>
                                          <p:spTgt spid="37"/>
                                        </p:tgtEl>
                                        <p:attrNameLst>
                                          <p:attrName>style.visibility</p:attrName>
                                        </p:attrNameLst>
                                      </p:cBhvr>
                                      <p:to>
                                        <p:strVal val="visible"/>
                                      </p:to>
                                    </p:set>
                                    <p:anim calcmode="lin" valueType="num">
                                      <p:cBhvr>
                                        <p:cTn id="32" dur="1000" fill="hold"/>
                                        <p:tgtEl>
                                          <p:spTgt spid="37"/>
                                        </p:tgtEl>
                                        <p:attrNameLst>
                                          <p:attrName>ppt_w</p:attrName>
                                        </p:attrNameLst>
                                      </p:cBhvr>
                                      <p:tavLst>
                                        <p:tav tm="0">
                                          <p:val>
                                            <p:strVal val="#ppt_w*0.70"/>
                                          </p:val>
                                        </p:tav>
                                        <p:tav tm="100000">
                                          <p:val>
                                            <p:strVal val="#ppt_w"/>
                                          </p:val>
                                        </p:tav>
                                      </p:tavLst>
                                    </p:anim>
                                    <p:anim calcmode="lin" valueType="num">
                                      <p:cBhvr>
                                        <p:cTn id="33" dur="1000" fill="hold"/>
                                        <p:tgtEl>
                                          <p:spTgt spid="37"/>
                                        </p:tgtEl>
                                        <p:attrNameLst>
                                          <p:attrName>ppt_h</p:attrName>
                                        </p:attrNameLst>
                                      </p:cBhvr>
                                      <p:tavLst>
                                        <p:tav tm="0">
                                          <p:val>
                                            <p:strVal val="#ppt_h"/>
                                          </p:val>
                                        </p:tav>
                                        <p:tav tm="100000">
                                          <p:val>
                                            <p:strVal val="#ppt_h"/>
                                          </p:val>
                                        </p:tav>
                                      </p:tavLst>
                                    </p:anim>
                                    <p:animEffect transition="in" filter="fade">
                                      <p:cBhvr>
                                        <p:cTn id="34" dur="1000"/>
                                        <p:tgtEl>
                                          <p:spTgt spid="37"/>
                                        </p:tgtEl>
                                      </p:cBhvr>
                                    </p:animEffect>
                                  </p:childTnLst>
                                </p:cTn>
                              </p:par>
                              <p:par>
                                <p:cTn id="35" presetID="55"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p:cTn id="37" dur="1000" fill="hold"/>
                                        <p:tgtEl>
                                          <p:spTgt spid="38"/>
                                        </p:tgtEl>
                                        <p:attrNameLst>
                                          <p:attrName>ppt_w</p:attrName>
                                        </p:attrNameLst>
                                      </p:cBhvr>
                                      <p:tavLst>
                                        <p:tav tm="0">
                                          <p:val>
                                            <p:strVal val="#ppt_w*0.70"/>
                                          </p:val>
                                        </p:tav>
                                        <p:tav tm="100000">
                                          <p:val>
                                            <p:strVal val="#ppt_w"/>
                                          </p:val>
                                        </p:tav>
                                      </p:tavLst>
                                    </p:anim>
                                    <p:anim calcmode="lin" valueType="num">
                                      <p:cBhvr>
                                        <p:cTn id="38" dur="1000" fill="hold"/>
                                        <p:tgtEl>
                                          <p:spTgt spid="38"/>
                                        </p:tgtEl>
                                        <p:attrNameLst>
                                          <p:attrName>ppt_h</p:attrName>
                                        </p:attrNameLst>
                                      </p:cBhvr>
                                      <p:tavLst>
                                        <p:tav tm="0">
                                          <p:val>
                                            <p:strVal val="#ppt_h"/>
                                          </p:val>
                                        </p:tav>
                                        <p:tav tm="100000">
                                          <p:val>
                                            <p:strVal val="#ppt_h"/>
                                          </p:val>
                                        </p:tav>
                                      </p:tavLst>
                                    </p:anim>
                                    <p:animEffect transition="in" filter="fade">
                                      <p:cBhvr>
                                        <p:cTn id="39" dur="1000"/>
                                        <p:tgtEl>
                                          <p:spTgt spid="38"/>
                                        </p:tgtEl>
                                      </p:cBhvr>
                                    </p:animEffect>
                                  </p:childTnLst>
                                </p:cTn>
                              </p:par>
                              <p:par>
                                <p:cTn id="40" presetID="55" presetClass="entr" presetSubtype="0" fill="hold" grpId="0" nodeType="withEffect">
                                  <p:stCondLst>
                                    <p:cond delay="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ppt_w</p:attrName>
                                        </p:attrNameLst>
                                      </p:cBhvr>
                                      <p:tavLst>
                                        <p:tav tm="0">
                                          <p:val>
                                            <p:strVal val="#ppt_w*0.70"/>
                                          </p:val>
                                        </p:tav>
                                        <p:tav tm="100000">
                                          <p:val>
                                            <p:strVal val="#ppt_w"/>
                                          </p:val>
                                        </p:tav>
                                      </p:tavLst>
                                    </p:anim>
                                    <p:anim calcmode="lin" valueType="num">
                                      <p:cBhvr>
                                        <p:cTn id="43" dur="1000" fill="hold"/>
                                        <p:tgtEl>
                                          <p:spTgt spid="39"/>
                                        </p:tgtEl>
                                        <p:attrNameLst>
                                          <p:attrName>ppt_h</p:attrName>
                                        </p:attrNameLst>
                                      </p:cBhvr>
                                      <p:tavLst>
                                        <p:tav tm="0">
                                          <p:val>
                                            <p:strVal val="#ppt_h"/>
                                          </p:val>
                                        </p:tav>
                                        <p:tav tm="100000">
                                          <p:val>
                                            <p:strVal val="#ppt_h"/>
                                          </p:val>
                                        </p:tav>
                                      </p:tavLst>
                                    </p:anim>
                                    <p:animEffect transition="in" filter="fade">
                                      <p:cBhvr>
                                        <p:cTn id="44" dur="1000"/>
                                        <p:tgtEl>
                                          <p:spTgt spid="39"/>
                                        </p:tgtEl>
                                      </p:cBhvr>
                                    </p:animEffect>
                                  </p:childTnLst>
                                </p:cTn>
                              </p:par>
                              <p:par>
                                <p:cTn id="45" presetID="55"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anim calcmode="lin" valueType="num">
                                      <p:cBhvr>
                                        <p:cTn id="47" dur="1000" fill="hold"/>
                                        <p:tgtEl>
                                          <p:spTgt spid="40"/>
                                        </p:tgtEl>
                                        <p:attrNameLst>
                                          <p:attrName>ppt_w</p:attrName>
                                        </p:attrNameLst>
                                      </p:cBhvr>
                                      <p:tavLst>
                                        <p:tav tm="0">
                                          <p:val>
                                            <p:strVal val="#ppt_w*0.70"/>
                                          </p:val>
                                        </p:tav>
                                        <p:tav tm="100000">
                                          <p:val>
                                            <p:strVal val="#ppt_w"/>
                                          </p:val>
                                        </p:tav>
                                      </p:tavLst>
                                    </p:anim>
                                    <p:anim calcmode="lin" valueType="num">
                                      <p:cBhvr>
                                        <p:cTn id="48" dur="1000" fill="hold"/>
                                        <p:tgtEl>
                                          <p:spTgt spid="40"/>
                                        </p:tgtEl>
                                        <p:attrNameLst>
                                          <p:attrName>ppt_h</p:attrName>
                                        </p:attrNameLst>
                                      </p:cBhvr>
                                      <p:tavLst>
                                        <p:tav tm="0">
                                          <p:val>
                                            <p:strVal val="#ppt_h"/>
                                          </p:val>
                                        </p:tav>
                                        <p:tav tm="100000">
                                          <p:val>
                                            <p:strVal val="#ppt_h"/>
                                          </p:val>
                                        </p:tav>
                                      </p:tavLst>
                                    </p:anim>
                                    <p:animEffect transition="in" filter="fade">
                                      <p:cBhvr>
                                        <p:cTn id="49" dur="1000"/>
                                        <p:tgtEl>
                                          <p:spTgt spid="40"/>
                                        </p:tgtEl>
                                      </p:cBhvr>
                                    </p:animEffect>
                                  </p:childTnLst>
                                </p:cTn>
                              </p:par>
                            </p:childTnLst>
                          </p:cTn>
                        </p:par>
                        <p:par>
                          <p:cTn id="50" fill="hold" nodeType="afterGroup">
                            <p:stCondLst>
                              <p:cond delay="2000"/>
                            </p:stCondLst>
                            <p:childTnLst>
                              <p:par>
                                <p:cTn id="51" presetID="5" presetClass="entr" presetSubtype="10" fill="hold" grpId="0" nodeType="afterEffect">
                                  <p:stCondLst>
                                    <p:cond delay="0"/>
                                  </p:stCondLst>
                                  <p:childTnLst>
                                    <p:set>
                                      <p:cBhvr>
                                        <p:cTn id="52" dur="1000" fill="hold">
                                          <p:stCondLst>
                                            <p:cond delay="0"/>
                                          </p:stCondLst>
                                        </p:cTn>
                                        <p:tgtEl>
                                          <p:spTgt spid="15"/>
                                        </p:tgtEl>
                                        <p:attrNameLst>
                                          <p:attrName>style.visibility</p:attrName>
                                        </p:attrNameLst>
                                      </p:cBhvr>
                                      <p:to>
                                        <p:strVal val="visible"/>
                                      </p:to>
                                    </p:set>
                                    <p:animEffect transition="in" filter="checkerboard(across)">
                                      <p:cBhvr>
                                        <p:cTn id="53" dur="1000"/>
                                        <p:tgtEl>
                                          <p:spTgt spid="15"/>
                                        </p:tgtEl>
                                      </p:cBhvr>
                                    </p:animEffect>
                                  </p:childTnLst>
                                </p:cTn>
                              </p:par>
                              <p:par>
                                <p:cTn id="54" presetID="5" presetClass="entr" presetSubtype="10" fill="hold" grpId="0" nodeType="withEffect">
                                  <p:stCondLst>
                                    <p:cond delay="0"/>
                                  </p:stCondLst>
                                  <p:childTnLst>
                                    <p:set>
                                      <p:cBhvr>
                                        <p:cTn id="55" dur="1000" fill="hold">
                                          <p:stCondLst>
                                            <p:cond delay="0"/>
                                          </p:stCondLst>
                                        </p:cTn>
                                        <p:tgtEl>
                                          <p:spTgt spid="16"/>
                                        </p:tgtEl>
                                        <p:attrNameLst>
                                          <p:attrName>style.visibility</p:attrName>
                                        </p:attrNameLst>
                                      </p:cBhvr>
                                      <p:to>
                                        <p:strVal val="visible"/>
                                      </p:to>
                                    </p:set>
                                    <p:animEffect transition="in" filter="checkerboard(across)">
                                      <p:cBhvr>
                                        <p:cTn id="56" dur="1000"/>
                                        <p:tgtEl>
                                          <p:spTgt spid="16"/>
                                        </p:tgtEl>
                                      </p:cBhvr>
                                    </p:animEffect>
                                  </p:childTnLst>
                                </p:cTn>
                              </p:par>
                            </p:childTnLst>
                          </p:cTn>
                        </p:par>
                        <p:par>
                          <p:cTn id="57" fill="hold" nodeType="afterGroup">
                            <p:stCondLst>
                              <p:cond delay="3000"/>
                            </p:stCondLst>
                            <p:childTnLst>
                              <p:par>
                                <p:cTn id="58" presetID="21" presetClass="entr" presetSubtype="1" fill="hold" grpId="0" nodeType="after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wheel(1)">
                                      <p:cBhvr>
                                        <p:cTn id="60"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35" grpId="0" bldLvl="0" animBg="1"/>
      <p:bldP spid="37" grpId="0"/>
      <p:bldP spid="38" grpId="0"/>
      <p:bldP spid="39" grpId="0"/>
      <p:bldP spid="40" grpId="0"/>
      <p:bldP spid="2" grpId="0" bldLvl="0" animBg="1"/>
      <p:bldP spid="3" grpId="0" bldLvl="0" animBg="1"/>
      <p:bldP spid="4" grpId="0" bldLvl="0" animBg="1"/>
      <p:bldP spid="43" grpId="0"/>
      <p:bldP spid="15" grpId="0" bldLvl="0" animBg="1"/>
      <p:bldP spid="16"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sp>
        <p:nvSpPr>
          <p:cNvPr id="32770" name="稻壳儿搜索【幻雨工作室】_1"/>
          <p:cNvSpPr>
            <a:spLocks noChangeArrowheads="1"/>
          </p:cNvSpPr>
          <p:nvPr/>
        </p:nvSpPr>
        <p:spPr bwMode="auto">
          <a:xfrm>
            <a:off x="819150" y="631825"/>
            <a:ext cx="34766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900">
                <a:solidFill>
                  <a:srgbClr val="404040"/>
                </a:solidFill>
                <a:latin typeface="华文细黑" panose="02010600040101010101" pitchFamily="2" charset="-122"/>
                <a:ea typeface="华文细黑" panose="02010600040101010101" pitchFamily="2" charset="-122"/>
              </a:rPr>
              <a:t>Lorem ipsum dolor sit amet, consectetur adipiscing elit</a:t>
            </a:r>
            <a:endParaRPr lang="zh-CN" altLang="en-US" sz="900">
              <a:solidFill>
                <a:srgbClr val="404040"/>
              </a:solidFill>
              <a:latin typeface="华文细黑" panose="02010600040101010101" pitchFamily="2" charset="-122"/>
              <a:ea typeface="华文细黑" panose="02010600040101010101" pitchFamily="2" charset="-122"/>
            </a:endParaRPr>
          </a:p>
        </p:txBody>
      </p:sp>
      <p:sp>
        <p:nvSpPr>
          <p:cNvPr id="32771" name="稻壳儿搜索【幻雨工作室】_2"/>
          <p:cNvSpPr>
            <a:spLocks noChangeArrowheads="1"/>
          </p:cNvSpPr>
          <p:nvPr/>
        </p:nvSpPr>
        <p:spPr bwMode="auto">
          <a:xfrm>
            <a:off x="819150" y="254000"/>
            <a:ext cx="5805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400" dirty="0" smtClean="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20XX</a:t>
            </a:r>
            <a:r>
              <a:rPr lang="zh-CN" altLang="en-US" sz="2400" dirty="0" smtClean="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年</a:t>
            </a:r>
            <a:r>
              <a:rPr lang="zh-CN" altLang="en-US"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经验</a:t>
            </a:r>
            <a:r>
              <a:rPr lang="en-US" altLang="zh-CN"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&amp;</a:t>
            </a:r>
            <a:r>
              <a:rPr lang="zh-CN" altLang="en-US"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总结</a:t>
            </a:r>
          </a:p>
        </p:txBody>
      </p:sp>
      <p:sp>
        <p:nvSpPr>
          <p:cNvPr id="11" name="稻壳儿搜索【幻雨工作室】_3"/>
          <p:cNvSpPr/>
          <p:nvPr/>
        </p:nvSpPr>
        <p:spPr>
          <a:xfrm>
            <a:off x="603250" y="349250"/>
            <a:ext cx="12065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2" name="稻壳儿搜索【幻雨工作室】_4"/>
          <p:cNvSpPr/>
          <p:nvPr/>
        </p:nvSpPr>
        <p:spPr>
          <a:xfrm>
            <a:off x="342900" y="349250"/>
            <a:ext cx="16510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3" name="稻壳儿搜索【幻雨工作室】_5"/>
          <p:cNvSpPr/>
          <p:nvPr/>
        </p:nvSpPr>
        <p:spPr>
          <a:xfrm>
            <a:off x="0" y="349250"/>
            <a:ext cx="24765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32775" name="稻壳儿搜索【幻雨工作室】_6"/>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138613" y="1747838"/>
            <a:ext cx="3402012"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6" name="稻壳儿搜索【幻雨工作室】_7"/>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79400" y="1747838"/>
            <a:ext cx="3636963"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稻壳儿搜索【幻雨工作室】_8"/>
          <p:cNvSpPr/>
          <p:nvPr/>
        </p:nvSpPr>
        <p:spPr>
          <a:xfrm>
            <a:off x="7761288" y="1747838"/>
            <a:ext cx="4100512" cy="23780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2778" name="稻壳儿搜索【幻雨工作室】_9"/>
          <p:cNvSpPr>
            <a:spLocks noChangeArrowheads="1"/>
          </p:cNvSpPr>
          <p:nvPr/>
        </p:nvSpPr>
        <p:spPr bwMode="auto">
          <a:xfrm>
            <a:off x="166688" y="4479925"/>
            <a:ext cx="1725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chemeClr val="accent1"/>
                </a:solidFill>
                <a:latin typeface="方正仿宋简体" panose="03000509000000000000" pitchFamily="65" charset="-122"/>
                <a:ea typeface="方正仿宋简体" panose="03000509000000000000" pitchFamily="65" charset="-122"/>
              </a:rPr>
              <a:t>添加标题名称</a:t>
            </a:r>
            <a:endParaRPr lang="zh-CN" altLang="en-US" sz="2000">
              <a:solidFill>
                <a:schemeClr val="accent1"/>
              </a:solidFill>
              <a:latin typeface="方正仿宋简体" panose="03000509000000000000" pitchFamily="65" charset="-122"/>
              <a:ea typeface="方正仿宋简体" panose="03000509000000000000" pitchFamily="65" charset="-122"/>
              <a:sym typeface="Arial" panose="020B0604020202020204" pitchFamily="34" charset="0"/>
            </a:endParaRPr>
          </a:p>
        </p:txBody>
      </p:sp>
      <p:sp>
        <p:nvSpPr>
          <p:cNvPr id="32779" name="稻壳儿搜索【幻雨工作室】_10"/>
          <p:cNvSpPr>
            <a:spLocks noChangeArrowheads="1"/>
          </p:cNvSpPr>
          <p:nvPr/>
        </p:nvSpPr>
        <p:spPr bwMode="auto">
          <a:xfrm>
            <a:off x="166688" y="4876800"/>
            <a:ext cx="1159351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200000"/>
              </a:lnSpc>
            </a:pPr>
            <a:r>
              <a:rPr lang="en-US" altLang="zh-CN" sz="1000">
                <a:solidFill>
                  <a:srgbClr val="00222E"/>
                </a:solidFill>
                <a:latin typeface="华文细黑" panose="02010600040101010101" pitchFamily="2" charset="-122"/>
                <a:ea typeface="华文细黑" panose="02010600040101010101" pitchFamily="2" charset="-122"/>
              </a:rPr>
              <a:t>Lorem ipsum dolor sit amet, consectetur adipiscing elit. Donec luctus nibh, Lorem ipsum dolor sit amet, consectetur adipiscing elit. Donec luctus nibh, Lorem ipsum dolor sit amet, consectetur adipiscing elit. Donec luctus nibh, Lorem ipsum dolor sit amet, consectetur adipiscing elit. Donec luctus nibhLorem ipsum dolor sit amet, consectetur adipiscing elit. Donec luctus nibh</a:t>
            </a:r>
            <a:r>
              <a:rPr lang="zh-CN" altLang="en-US" sz="1000">
                <a:solidFill>
                  <a:srgbClr val="00222E"/>
                </a:solidFill>
                <a:latin typeface="华文细黑" panose="02010600040101010101" pitchFamily="2" charset="-122"/>
                <a:ea typeface="华文细黑" panose="02010600040101010101" pitchFamily="2" charset="-122"/>
              </a:rPr>
              <a:t>，</a:t>
            </a:r>
            <a:r>
              <a:rPr lang="en-US" altLang="zh-CN" sz="1000">
                <a:solidFill>
                  <a:srgbClr val="00222E"/>
                </a:solidFill>
                <a:latin typeface="华文细黑" panose="02010600040101010101" pitchFamily="2" charset="-122"/>
                <a:ea typeface="华文细黑" panose="02010600040101010101" pitchFamily="2" charset="-122"/>
              </a:rPr>
              <a:t>Lorem ipsum dolor sit amet, consectetur adipiscing elit. Donec luctus nibh, Lorem ipsum dolor sit amet</a:t>
            </a:r>
            <a:endParaRPr lang="zh-CN" altLang="en-US" sz="1000">
              <a:solidFill>
                <a:srgbClr val="00222E"/>
              </a:solidFill>
              <a:latin typeface="华文细黑" panose="02010600040101010101" pitchFamily="2" charset="-122"/>
              <a:ea typeface="华文细黑" panose="02010600040101010101" pitchFamily="2" charset="-122"/>
            </a:endParaRPr>
          </a:p>
        </p:txBody>
      </p:sp>
      <p:sp>
        <p:nvSpPr>
          <p:cNvPr id="32780" name="稻壳儿搜索【幻雨工作室】_11"/>
          <p:cNvSpPr>
            <a:spLocks noEditPoints="1" noChangeArrowheads="1"/>
          </p:cNvSpPr>
          <p:nvPr/>
        </p:nvSpPr>
        <p:spPr bwMode="auto">
          <a:xfrm>
            <a:off x="9283700" y="2497138"/>
            <a:ext cx="1055688" cy="863600"/>
          </a:xfrm>
          <a:custGeom>
            <a:avLst/>
            <a:gdLst>
              <a:gd name="T0" fmla="*/ 707 w 819"/>
              <a:gd name="T1" fmla="*/ 107 h 670"/>
              <a:gd name="T2" fmla="*/ 733 w 819"/>
              <a:gd name="T3" fmla="*/ 246 h 670"/>
              <a:gd name="T4" fmla="*/ 721 w 819"/>
              <a:gd name="T5" fmla="*/ 326 h 670"/>
              <a:gd name="T6" fmla="*/ 700 w 819"/>
              <a:gd name="T7" fmla="*/ 420 h 670"/>
              <a:gd name="T8" fmla="*/ 741 w 819"/>
              <a:gd name="T9" fmla="*/ 465 h 670"/>
              <a:gd name="T10" fmla="*/ 817 w 819"/>
              <a:gd name="T11" fmla="*/ 551 h 670"/>
              <a:gd name="T12" fmla="*/ 816 w 819"/>
              <a:gd name="T13" fmla="*/ 589 h 670"/>
              <a:gd name="T14" fmla="*/ 700 w 819"/>
              <a:gd name="T15" fmla="*/ 558 h 670"/>
              <a:gd name="T16" fmla="*/ 717 w 819"/>
              <a:gd name="T17" fmla="*/ 496 h 670"/>
              <a:gd name="T18" fmla="*/ 662 w 819"/>
              <a:gd name="T19" fmla="*/ 376 h 670"/>
              <a:gd name="T20" fmla="*/ 691 w 819"/>
              <a:gd name="T21" fmla="*/ 304 h 670"/>
              <a:gd name="T22" fmla="*/ 698 w 819"/>
              <a:gd name="T23" fmla="*/ 233 h 670"/>
              <a:gd name="T24" fmla="*/ 685 w 819"/>
              <a:gd name="T25" fmla="*/ 137 h 670"/>
              <a:gd name="T26" fmla="*/ 630 w 819"/>
              <a:gd name="T27" fmla="*/ 113 h 670"/>
              <a:gd name="T28" fmla="*/ 615 w 819"/>
              <a:gd name="T29" fmla="*/ 75 h 670"/>
              <a:gd name="T30" fmla="*/ 228 w 819"/>
              <a:gd name="T31" fmla="*/ 116 h 670"/>
              <a:gd name="T32" fmla="*/ 157 w 819"/>
              <a:gd name="T33" fmla="*/ 124 h 670"/>
              <a:gd name="T34" fmla="*/ 113 w 819"/>
              <a:gd name="T35" fmla="*/ 190 h 670"/>
              <a:gd name="T36" fmla="*/ 127 w 819"/>
              <a:gd name="T37" fmla="*/ 284 h 670"/>
              <a:gd name="T38" fmla="*/ 142 w 819"/>
              <a:gd name="T39" fmla="*/ 323 h 670"/>
              <a:gd name="T40" fmla="*/ 139 w 819"/>
              <a:gd name="T41" fmla="*/ 466 h 670"/>
              <a:gd name="T42" fmla="*/ 53 w 819"/>
              <a:gd name="T43" fmla="*/ 525 h 670"/>
              <a:gd name="T44" fmla="*/ 13 w 819"/>
              <a:gd name="T45" fmla="*/ 594 h 670"/>
              <a:gd name="T46" fmla="*/ 0 w 819"/>
              <a:gd name="T47" fmla="*/ 579 h 670"/>
              <a:gd name="T48" fmla="*/ 40 w 819"/>
              <a:gd name="T49" fmla="*/ 486 h 670"/>
              <a:gd name="T50" fmla="*/ 100 w 819"/>
              <a:gd name="T51" fmla="*/ 454 h 670"/>
              <a:gd name="T52" fmla="*/ 113 w 819"/>
              <a:gd name="T53" fmla="*/ 349 h 670"/>
              <a:gd name="T54" fmla="*/ 89 w 819"/>
              <a:gd name="T55" fmla="*/ 300 h 670"/>
              <a:gd name="T56" fmla="*/ 81 w 819"/>
              <a:gd name="T57" fmla="*/ 161 h 670"/>
              <a:gd name="T58" fmla="*/ 168 w 819"/>
              <a:gd name="T59" fmla="*/ 80 h 670"/>
              <a:gd name="T60" fmla="*/ 375 w 819"/>
              <a:gd name="T61" fmla="*/ 51 h 670"/>
              <a:gd name="T62" fmla="*/ 299 w 819"/>
              <a:gd name="T63" fmla="*/ 145 h 670"/>
              <a:gd name="T64" fmla="*/ 322 w 819"/>
              <a:gd name="T65" fmla="*/ 238 h 670"/>
              <a:gd name="T66" fmla="*/ 320 w 819"/>
              <a:gd name="T67" fmla="*/ 300 h 670"/>
              <a:gd name="T68" fmla="*/ 351 w 819"/>
              <a:gd name="T69" fmla="*/ 346 h 670"/>
              <a:gd name="T70" fmla="*/ 331 w 819"/>
              <a:gd name="T71" fmla="*/ 507 h 670"/>
              <a:gd name="T72" fmla="*/ 232 w 819"/>
              <a:gd name="T73" fmla="*/ 559 h 670"/>
              <a:gd name="T74" fmla="*/ 644 w 819"/>
              <a:gd name="T75" fmla="*/ 613 h 670"/>
              <a:gd name="T76" fmla="*/ 547 w 819"/>
              <a:gd name="T77" fmla="*/ 542 h 670"/>
              <a:gd name="T78" fmla="*/ 457 w 819"/>
              <a:gd name="T79" fmla="*/ 448 h 670"/>
              <a:gd name="T80" fmla="*/ 495 w 819"/>
              <a:gd name="T81" fmla="*/ 306 h 670"/>
              <a:gd name="T82" fmla="*/ 504 w 819"/>
              <a:gd name="T83" fmla="*/ 289 h 670"/>
              <a:gd name="T84" fmla="*/ 516 w 819"/>
              <a:gd name="T85" fmla="*/ 203 h 670"/>
              <a:gd name="T86" fmla="*/ 488 w 819"/>
              <a:gd name="T87" fmla="*/ 67 h 670"/>
              <a:gd name="T88" fmla="*/ 450 w 819"/>
              <a:gd name="T89" fmla="*/ 1 h 670"/>
              <a:gd name="T90" fmla="*/ 551 w 819"/>
              <a:gd name="T91" fmla="*/ 119 h 670"/>
              <a:gd name="T92" fmla="*/ 542 w 819"/>
              <a:gd name="T93" fmla="*/ 285 h 670"/>
              <a:gd name="T94" fmla="*/ 517 w 819"/>
              <a:gd name="T95" fmla="*/ 338 h 670"/>
              <a:gd name="T96" fmla="*/ 500 w 819"/>
              <a:gd name="T97" fmla="*/ 459 h 670"/>
              <a:gd name="T98" fmla="*/ 558 w 819"/>
              <a:gd name="T99" fmla="*/ 507 h 670"/>
              <a:gd name="T100" fmla="*/ 669 w 819"/>
              <a:gd name="T101" fmla="*/ 579 h 670"/>
              <a:gd name="T102" fmla="*/ 687 w 819"/>
              <a:gd name="T103" fmla="*/ 658 h 670"/>
              <a:gd name="T104" fmla="*/ 149 w 819"/>
              <a:gd name="T105" fmla="*/ 670 h 670"/>
              <a:gd name="T106" fmla="*/ 131 w 819"/>
              <a:gd name="T107" fmla="*/ 656 h 670"/>
              <a:gd name="T108" fmla="*/ 164 w 819"/>
              <a:gd name="T109" fmla="*/ 562 h 670"/>
              <a:gd name="T110" fmla="*/ 263 w 819"/>
              <a:gd name="T111" fmla="*/ 505 h 670"/>
              <a:gd name="T112" fmla="*/ 326 w 819"/>
              <a:gd name="T113" fmla="*/ 442 h 670"/>
              <a:gd name="T114" fmla="*/ 296 w 819"/>
              <a:gd name="T115" fmla="*/ 330 h 670"/>
              <a:gd name="T116" fmla="*/ 280 w 819"/>
              <a:gd name="T117" fmla="*/ 264 h 670"/>
              <a:gd name="T118" fmla="*/ 269 w 819"/>
              <a:gd name="T119" fmla="*/ 110 h 670"/>
              <a:gd name="T120" fmla="*/ 367 w 819"/>
              <a:gd name="T121" fmla="*/ 13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19" h="670">
                <a:moveTo>
                  <a:pt x="615" y="75"/>
                </a:moveTo>
                <a:lnTo>
                  <a:pt x="635" y="76"/>
                </a:lnTo>
                <a:lnTo>
                  <a:pt x="652" y="80"/>
                </a:lnTo>
                <a:lnTo>
                  <a:pt x="668" y="85"/>
                </a:lnTo>
                <a:lnTo>
                  <a:pt x="678" y="90"/>
                </a:lnTo>
                <a:lnTo>
                  <a:pt x="694" y="98"/>
                </a:lnTo>
                <a:lnTo>
                  <a:pt x="707" y="107"/>
                </a:lnTo>
                <a:lnTo>
                  <a:pt x="717" y="119"/>
                </a:lnTo>
                <a:lnTo>
                  <a:pt x="728" y="137"/>
                </a:lnTo>
                <a:lnTo>
                  <a:pt x="738" y="161"/>
                </a:lnTo>
                <a:lnTo>
                  <a:pt x="745" y="183"/>
                </a:lnTo>
                <a:lnTo>
                  <a:pt x="744" y="207"/>
                </a:lnTo>
                <a:lnTo>
                  <a:pt x="740" y="228"/>
                </a:lnTo>
                <a:lnTo>
                  <a:pt x="733" y="246"/>
                </a:lnTo>
                <a:lnTo>
                  <a:pt x="727" y="262"/>
                </a:lnTo>
                <a:lnTo>
                  <a:pt x="729" y="283"/>
                </a:lnTo>
                <a:lnTo>
                  <a:pt x="730" y="300"/>
                </a:lnTo>
                <a:lnTo>
                  <a:pt x="728" y="311"/>
                </a:lnTo>
                <a:lnTo>
                  <a:pt x="725" y="319"/>
                </a:lnTo>
                <a:lnTo>
                  <a:pt x="723" y="325"/>
                </a:lnTo>
                <a:lnTo>
                  <a:pt x="721" y="326"/>
                </a:lnTo>
                <a:lnTo>
                  <a:pt x="717" y="332"/>
                </a:lnTo>
                <a:lnTo>
                  <a:pt x="712" y="340"/>
                </a:lnTo>
                <a:lnTo>
                  <a:pt x="707" y="349"/>
                </a:lnTo>
                <a:lnTo>
                  <a:pt x="703" y="364"/>
                </a:lnTo>
                <a:lnTo>
                  <a:pt x="700" y="380"/>
                </a:lnTo>
                <a:lnTo>
                  <a:pt x="699" y="402"/>
                </a:lnTo>
                <a:lnTo>
                  <a:pt x="700" y="420"/>
                </a:lnTo>
                <a:lnTo>
                  <a:pt x="706" y="435"/>
                </a:lnTo>
                <a:lnTo>
                  <a:pt x="712" y="445"/>
                </a:lnTo>
                <a:lnTo>
                  <a:pt x="720" y="454"/>
                </a:lnTo>
                <a:lnTo>
                  <a:pt x="727" y="459"/>
                </a:lnTo>
                <a:lnTo>
                  <a:pt x="734" y="463"/>
                </a:lnTo>
                <a:lnTo>
                  <a:pt x="738" y="465"/>
                </a:lnTo>
                <a:lnTo>
                  <a:pt x="741" y="465"/>
                </a:lnTo>
                <a:lnTo>
                  <a:pt x="754" y="470"/>
                </a:lnTo>
                <a:lnTo>
                  <a:pt x="767" y="478"/>
                </a:lnTo>
                <a:lnTo>
                  <a:pt x="780" y="486"/>
                </a:lnTo>
                <a:lnTo>
                  <a:pt x="792" y="497"/>
                </a:lnTo>
                <a:lnTo>
                  <a:pt x="804" y="512"/>
                </a:lnTo>
                <a:lnTo>
                  <a:pt x="812" y="530"/>
                </a:lnTo>
                <a:lnTo>
                  <a:pt x="817" y="551"/>
                </a:lnTo>
                <a:lnTo>
                  <a:pt x="819" y="577"/>
                </a:lnTo>
                <a:lnTo>
                  <a:pt x="819" y="579"/>
                </a:lnTo>
                <a:lnTo>
                  <a:pt x="819" y="581"/>
                </a:lnTo>
                <a:lnTo>
                  <a:pt x="818" y="584"/>
                </a:lnTo>
                <a:lnTo>
                  <a:pt x="817" y="586"/>
                </a:lnTo>
                <a:lnTo>
                  <a:pt x="816" y="589"/>
                </a:lnTo>
                <a:lnTo>
                  <a:pt x="813" y="592"/>
                </a:lnTo>
                <a:lnTo>
                  <a:pt x="810" y="593"/>
                </a:lnTo>
                <a:lnTo>
                  <a:pt x="806" y="594"/>
                </a:lnTo>
                <a:lnTo>
                  <a:pt x="801" y="596"/>
                </a:lnTo>
                <a:lnTo>
                  <a:pt x="717" y="596"/>
                </a:lnTo>
                <a:lnTo>
                  <a:pt x="710" y="576"/>
                </a:lnTo>
                <a:lnTo>
                  <a:pt x="700" y="558"/>
                </a:lnTo>
                <a:lnTo>
                  <a:pt x="780" y="558"/>
                </a:lnTo>
                <a:lnTo>
                  <a:pt x="776" y="539"/>
                </a:lnTo>
                <a:lnTo>
                  <a:pt x="767" y="525"/>
                </a:lnTo>
                <a:lnTo>
                  <a:pt x="757" y="514"/>
                </a:lnTo>
                <a:lnTo>
                  <a:pt x="744" y="507"/>
                </a:lnTo>
                <a:lnTo>
                  <a:pt x="729" y="501"/>
                </a:lnTo>
                <a:lnTo>
                  <a:pt x="717" y="496"/>
                </a:lnTo>
                <a:lnTo>
                  <a:pt x="706" y="490"/>
                </a:lnTo>
                <a:lnTo>
                  <a:pt x="693" y="479"/>
                </a:lnTo>
                <a:lnTo>
                  <a:pt x="681" y="466"/>
                </a:lnTo>
                <a:lnTo>
                  <a:pt x="670" y="448"/>
                </a:lnTo>
                <a:lnTo>
                  <a:pt x="664" y="427"/>
                </a:lnTo>
                <a:lnTo>
                  <a:pt x="661" y="402"/>
                </a:lnTo>
                <a:lnTo>
                  <a:pt x="662" y="376"/>
                </a:lnTo>
                <a:lnTo>
                  <a:pt x="666" y="355"/>
                </a:lnTo>
                <a:lnTo>
                  <a:pt x="672" y="336"/>
                </a:lnTo>
                <a:lnTo>
                  <a:pt x="678" y="323"/>
                </a:lnTo>
                <a:lnTo>
                  <a:pt x="685" y="313"/>
                </a:lnTo>
                <a:lnTo>
                  <a:pt x="690" y="305"/>
                </a:lnTo>
                <a:lnTo>
                  <a:pt x="691" y="304"/>
                </a:lnTo>
                <a:lnTo>
                  <a:pt x="693" y="300"/>
                </a:lnTo>
                <a:lnTo>
                  <a:pt x="693" y="293"/>
                </a:lnTo>
                <a:lnTo>
                  <a:pt x="693" y="284"/>
                </a:lnTo>
                <a:lnTo>
                  <a:pt x="690" y="270"/>
                </a:lnTo>
                <a:lnTo>
                  <a:pt x="689" y="258"/>
                </a:lnTo>
                <a:lnTo>
                  <a:pt x="693" y="245"/>
                </a:lnTo>
                <a:lnTo>
                  <a:pt x="698" y="233"/>
                </a:lnTo>
                <a:lnTo>
                  <a:pt x="703" y="220"/>
                </a:lnTo>
                <a:lnTo>
                  <a:pt x="707" y="204"/>
                </a:lnTo>
                <a:lnTo>
                  <a:pt x="707" y="190"/>
                </a:lnTo>
                <a:lnTo>
                  <a:pt x="704" y="174"/>
                </a:lnTo>
                <a:lnTo>
                  <a:pt x="696" y="157"/>
                </a:lnTo>
                <a:lnTo>
                  <a:pt x="690" y="145"/>
                </a:lnTo>
                <a:lnTo>
                  <a:pt x="685" y="137"/>
                </a:lnTo>
                <a:lnTo>
                  <a:pt x="678" y="132"/>
                </a:lnTo>
                <a:lnTo>
                  <a:pt x="672" y="128"/>
                </a:lnTo>
                <a:lnTo>
                  <a:pt x="662" y="124"/>
                </a:lnTo>
                <a:lnTo>
                  <a:pt x="657" y="122"/>
                </a:lnTo>
                <a:lnTo>
                  <a:pt x="652" y="118"/>
                </a:lnTo>
                <a:lnTo>
                  <a:pt x="641" y="115"/>
                </a:lnTo>
                <a:lnTo>
                  <a:pt x="630" y="113"/>
                </a:lnTo>
                <a:lnTo>
                  <a:pt x="615" y="111"/>
                </a:lnTo>
                <a:lnTo>
                  <a:pt x="601" y="113"/>
                </a:lnTo>
                <a:lnTo>
                  <a:pt x="590" y="116"/>
                </a:lnTo>
                <a:lnTo>
                  <a:pt x="589" y="118"/>
                </a:lnTo>
                <a:lnTo>
                  <a:pt x="577" y="81"/>
                </a:lnTo>
                <a:lnTo>
                  <a:pt x="596" y="76"/>
                </a:lnTo>
                <a:lnTo>
                  <a:pt x="615" y="75"/>
                </a:lnTo>
                <a:close/>
                <a:moveTo>
                  <a:pt x="204" y="75"/>
                </a:moveTo>
                <a:lnTo>
                  <a:pt x="223" y="76"/>
                </a:lnTo>
                <a:lnTo>
                  <a:pt x="241" y="81"/>
                </a:lnTo>
                <a:lnTo>
                  <a:pt x="237" y="89"/>
                </a:lnTo>
                <a:lnTo>
                  <a:pt x="235" y="97"/>
                </a:lnTo>
                <a:lnTo>
                  <a:pt x="231" y="106"/>
                </a:lnTo>
                <a:lnTo>
                  <a:pt x="228" y="116"/>
                </a:lnTo>
                <a:lnTo>
                  <a:pt x="218" y="113"/>
                </a:lnTo>
                <a:lnTo>
                  <a:pt x="204" y="111"/>
                </a:lnTo>
                <a:lnTo>
                  <a:pt x="190" y="113"/>
                </a:lnTo>
                <a:lnTo>
                  <a:pt x="178" y="115"/>
                </a:lnTo>
                <a:lnTo>
                  <a:pt x="168" y="118"/>
                </a:lnTo>
                <a:lnTo>
                  <a:pt x="163" y="122"/>
                </a:lnTo>
                <a:lnTo>
                  <a:pt x="157" y="124"/>
                </a:lnTo>
                <a:lnTo>
                  <a:pt x="148" y="128"/>
                </a:lnTo>
                <a:lnTo>
                  <a:pt x="142" y="132"/>
                </a:lnTo>
                <a:lnTo>
                  <a:pt x="135" y="137"/>
                </a:lnTo>
                <a:lnTo>
                  <a:pt x="130" y="145"/>
                </a:lnTo>
                <a:lnTo>
                  <a:pt x="123" y="157"/>
                </a:lnTo>
                <a:lnTo>
                  <a:pt x="115" y="174"/>
                </a:lnTo>
                <a:lnTo>
                  <a:pt x="113" y="190"/>
                </a:lnTo>
                <a:lnTo>
                  <a:pt x="113" y="204"/>
                </a:lnTo>
                <a:lnTo>
                  <a:pt x="117" y="220"/>
                </a:lnTo>
                <a:lnTo>
                  <a:pt x="122" y="233"/>
                </a:lnTo>
                <a:lnTo>
                  <a:pt x="127" y="245"/>
                </a:lnTo>
                <a:lnTo>
                  <a:pt x="131" y="258"/>
                </a:lnTo>
                <a:lnTo>
                  <a:pt x="130" y="270"/>
                </a:lnTo>
                <a:lnTo>
                  <a:pt x="127" y="284"/>
                </a:lnTo>
                <a:lnTo>
                  <a:pt x="127" y="293"/>
                </a:lnTo>
                <a:lnTo>
                  <a:pt x="127" y="300"/>
                </a:lnTo>
                <a:lnTo>
                  <a:pt x="129" y="304"/>
                </a:lnTo>
                <a:lnTo>
                  <a:pt x="130" y="305"/>
                </a:lnTo>
                <a:lnTo>
                  <a:pt x="135" y="313"/>
                </a:lnTo>
                <a:lnTo>
                  <a:pt x="142" y="323"/>
                </a:lnTo>
                <a:lnTo>
                  <a:pt x="148" y="336"/>
                </a:lnTo>
                <a:lnTo>
                  <a:pt x="153" y="355"/>
                </a:lnTo>
                <a:lnTo>
                  <a:pt x="157" y="376"/>
                </a:lnTo>
                <a:lnTo>
                  <a:pt x="159" y="402"/>
                </a:lnTo>
                <a:lnTo>
                  <a:pt x="156" y="427"/>
                </a:lnTo>
                <a:lnTo>
                  <a:pt x="149" y="448"/>
                </a:lnTo>
                <a:lnTo>
                  <a:pt x="139" y="466"/>
                </a:lnTo>
                <a:lnTo>
                  <a:pt x="127" y="479"/>
                </a:lnTo>
                <a:lnTo>
                  <a:pt x="114" y="490"/>
                </a:lnTo>
                <a:lnTo>
                  <a:pt x="102" y="496"/>
                </a:lnTo>
                <a:lnTo>
                  <a:pt x="91" y="501"/>
                </a:lnTo>
                <a:lnTo>
                  <a:pt x="76" y="507"/>
                </a:lnTo>
                <a:lnTo>
                  <a:pt x="63" y="514"/>
                </a:lnTo>
                <a:lnTo>
                  <a:pt x="53" y="525"/>
                </a:lnTo>
                <a:lnTo>
                  <a:pt x="43" y="539"/>
                </a:lnTo>
                <a:lnTo>
                  <a:pt x="40" y="558"/>
                </a:lnTo>
                <a:lnTo>
                  <a:pt x="119" y="558"/>
                </a:lnTo>
                <a:lnTo>
                  <a:pt x="110" y="576"/>
                </a:lnTo>
                <a:lnTo>
                  <a:pt x="102" y="596"/>
                </a:lnTo>
                <a:lnTo>
                  <a:pt x="19" y="596"/>
                </a:lnTo>
                <a:lnTo>
                  <a:pt x="13" y="594"/>
                </a:lnTo>
                <a:lnTo>
                  <a:pt x="9" y="593"/>
                </a:lnTo>
                <a:lnTo>
                  <a:pt x="7" y="592"/>
                </a:lnTo>
                <a:lnTo>
                  <a:pt x="4" y="589"/>
                </a:lnTo>
                <a:lnTo>
                  <a:pt x="3" y="586"/>
                </a:lnTo>
                <a:lnTo>
                  <a:pt x="2" y="584"/>
                </a:lnTo>
                <a:lnTo>
                  <a:pt x="0" y="581"/>
                </a:lnTo>
                <a:lnTo>
                  <a:pt x="0" y="579"/>
                </a:lnTo>
                <a:lnTo>
                  <a:pt x="0" y="577"/>
                </a:lnTo>
                <a:lnTo>
                  <a:pt x="3" y="551"/>
                </a:lnTo>
                <a:lnTo>
                  <a:pt x="8" y="530"/>
                </a:lnTo>
                <a:lnTo>
                  <a:pt x="16" y="512"/>
                </a:lnTo>
                <a:lnTo>
                  <a:pt x="28" y="497"/>
                </a:lnTo>
                <a:lnTo>
                  <a:pt x="40" y="486"/>
                </a:lnTo>
                <a:lnTo>
                  <a:pt x="53" y="478"/>
                </a:lnTo>
                <a:lnTo>
                  <a:pt x="66" y="470"/>
                </a:lnTo>
                <a:lnTo>
                  <a:pt x="79" y="465"/>
                </a:lnTo>
                <a:lnTo>
                  <a:pt x="81" y="465"/>
                </a:lnTo>
                <a:lnTo>
                  <a:pt x="85" y="463"/>
                </a:lnTo>
                <a:lnTo>
                  <a:pt x="93" y="459"/>
                </a:lnTo>
                <a:lnTo>
                  <a:pt x="100" y="454"/>
                </a:lnTo>
                <a:lnTo>
                  <a:pt x="108" y="445"/>
                </a:lnTo>
                <a:lnTo>
                  <a:pt x="114" y="435"/>
                </a:lnTo>
                <a:lnTo>
                  <a:pt x="119" y="420"/>
                </a:lnTo>
                <a:lnTo>
                  <a:pt x="121" y="402"/>
                </a:lnTo>
                <a:lnTo>
                  <a:pt x="119" y="380"/>
                </a:lnTo>
                <a:lnTo>
                  <a:pt x="117" y="364"/>
                </a:lnTo>
                <a:lnTo>
                  <a:pt x="113" y="349"/>
                </a:lnTo>
                <a:lnTo>
                  <a:pt x="108" y="340"/>
                </a:lnTo>
                <a:lnTo>
                  <a:pt x="102" y="332"/>
                </a:lnTo>
                <a:lnTo>
                  <a:pt x="98" y="326"/>
                </a:lnTo>
                <a:lnTo>
                  <a:pt x="97" y="325"/>
                </a:lnTo>
                <a:lnTo>
                  <a:pt x="95" y="319"/>
                </a:lnTo>
                <a:lnTo>
                  <a:pt x="92" y="311"/>
                </a:lnTo>
                <a:lnTo>
                  <a:pt x="89" y="300"/>
                </a:lnTo>
                <a:lnTo>
                  <a:pt x="91" y="283"/>
                </a:lnTo>
                <a:lnTo>
                  <a:pt x="93" y="262"/>
                </a:lnTo>
                <a:lnTo>
                  <a:pt x="87" y="246"/>
                </a:lnTo>
                <a:lnTo>
                  <a:pt x="80" y="228"/>
                </a:lnTo>
                <a:lnTo>
                  <a:pt x="76" y="207"/>
                </a:lnTo>
                <a:lnTo>
                  <a:pt x="75" y="183"/>
                </a:lnTo>
                <a:lnTo>
                  <a:pt x="81" y="161"/>
                </a:lnTo>
                <a:lnTo>
                  <a:pt x="92" y="137"/>
                </a:lnTo>
                <a:lnTo>
                  <a:pt x="102" y="119"/>
                </a:lnTo>
                <a:lnTo>
                  <a:pt x="113" y="107"/>
                </a:lnTo>
                <a:lnTo>
                  <a:pt x="126" y="98"/>
                </a:lnTo>
                <a:lnTo>
                  <a:pt x="142" y="90"/>
                </a:lnTo>
                <a:lnTo>
                  <a:pt x="152" y="85"/>
                </a:lnTo>
                <a:lnTo>
                  <a:pt x="168" y="80"/>
                </a:lnTo>
                <a:lnTo>
                  <a:pt x="185" y="76"/>
                </a:lnTo>
                <a:lnTo>
                  <a:pt x="204" y="75"/>
                </a:lnTo>
                <a:close/>
                <a:moveTo>
                  <a:pt x="432" y="37"/>
                </a:moveTo>
                <a:lnTo>
                  <a:pt x="413" y="38"/>
                </a:lnTo>
                <a:lnTo>
                  <a:pt x="395" y="42"/>
                </a:lnTo>
                <a:lnTo>
                  <a:pt x="382" y="47"/>
                </a:lnTo>
                <a:lnTo>
                  <a:pt x="375" y="51"/>
                </a:lnTo>
                <a:lnTo>
                  <a:pt x="369" y="54"/>
                </a:lnTo>
                <a:lnTo>
                  <a:pt x="352" y="61"/>
                </a:lnTo>
                <a:lnTo>
                  <a:pt x="339" y="71"/>
                </a:lnTo>
                <a:lnTo>
                  <a:pt x="326" y="82"/>
                </a:lnTo>
                <a:lnTo>
                  <a:pt x="314" y="101"/>
                </a:lnTo>
                <a:lnTo>
                  <a:pt x="304" y="124"/>
                </a:lnTo>
                <a:lnTo>
                  <a:pt x="299" y="145"/>
                </a:lnTo>
                <a:lnTo>
                  <a:pt x="300" y="167"/>
                </a:lnTo>
                <a:lnTo>
                  <a:pt x="304" y="190"/>
                </a:lnTo>
                <a:lnTo>
                  <a:pt x="312" y="208"/>
                </a:lnTo>
                <a:lnTo>
                  <a:pt x="318" y="224"/>
                </a:lnTo>
                <a:lnTo>
                  <a:pt x="320" y="226"/>
                </a:lnTo>
                <a:lnTo>
                  <a:pt x="321" y="230"/>
                </a:lnTo>
                <a:lnTo>
                  <a:pt x="322" y="238"/>
                </a:lnTo>
                <a:lnTo>
                  <a:pt x="321" y="249"/>
                </a:lnTo>
                <a:lnTo>
                  <a:pt x="317" y="267"/>
                </a:lnTo>
                <a:lnTo>
                  <a:pt x="317" y="281"/>
                </a:lnTo>
                <a:lnTo>
                  <a:pt x="317" y="291"/>
                </a:lnTo>
                <a:lnTo>
                  <a:pt x="318" y="297"/>
                </a:lnTo>
                <a:lnTo>
                  <a:pt x="320" y="300"/>
                </a:lnTo>
                <a:lnTo>
                  <a:pt x="320" y="301"/>
                </a:lnTo>
                <a:lnTo>
                  <a:pt x="321" y="302"/>
                </a:lnTo>
                <a:lnTo>
                  <a:pt x="324" y="305"/>
                </a:lnTo>
                <a:lnTo>
                  <a:pt x="325" y="306"/>
                </a:lnTo>
                <a:lnTo>
                  <a:pt x="333" y="317"/>
                </a:lnTo>
                <a:lnTo>
                  <a:pt x="342" y="330"/>
                </a:lnTo>
                <a:lnTo>
                  <a:pt x="351" y="346"/>
                </a:lnTo>
                <a:lnTo>
                  <a:pt x="358" y="366"/>
                </a:lnTo>
                <a:lnTo>
                  <a:pt x="363" y="391"/>
                </a:lnTo>
                <a:lnTo>
                  <a:pt x="365" y="420"/>
                </a:lnTo>
                <a:lnTo>
                  <a:pt x="363" y="448"/>
                </a:lnTo>
                <a:lnTo>
                  <a:pt x="355" y="471"/>
                </a:lnTo>
                <a:lnTo>
                  <a:pt x="344" y="491"/>
                </a:lnTo>
                <a:lnTo>
                  <a:pt x="331" y="507"/>
                </a:lnTo>
                <a:lnTo>
                  <a:pt x="317" y="520"/>
                </a:lnTo>
                <a:lnTo>
                  <a:pt x="301" y="530"/>
                </a:lnTo>
                <a:lnTo>
                  <a:pt x="286" y="538"/>
                </a:lnTo>
                <a:lnTo>
                  <a:pt x="272" y="542"/>
                </a:lnTo>
                <a:lnTo>
                  <a:pt x="271" y="542"/>
                </a:lnTo>
                <a:lnTo>
                  <a:pt x="252" y="550"/>
                </a:lnTo>
                <a:lnTo>
                  <a:pt x="232" y="559"/>
                </a:lnTo>
                <a:lnTo>
                  <a:pt x="214" y="568"/>
                </a:lnTo>
                <a:lnTo>
                  <a:pt x="198" y="580"/>
                </a:lnTo>
                <a:lnTo>
                  <a:pt x="185" y="594"/>
                </a:lnTo>
                <a:lnTo>
                  <a:pt x="176" y="613"/>
                </a:lnTo>
                <a:lnTo>
                  <a:pt x="169" y="632"/>
                </a:lnTo>
                <a:lnTo>
                  <a:pt x="651" y="632"/>
                </a:lnTo>
                <a:lnTo>
                  <a:pt x="644" y="613"/>
                </a:lnTo>
                <a:lnTo>
                  <a:pt x="635" y="594"/>
                </a:lnTo>
                <a:lnTo>
                  <a:pt x="622" y="580"/>
                </a:lnTo>
                <a:lnTo>
                  <a:pt x="606" y="568"/>
                </a:lnTo>
                <a:lnTo>
                  <a:pt x="588" y="559"/>
                </a:lnTo>
                <a:lnTo>
                  <a:pt x="568" y="550"/>
                </a:lnTo>
                <a:lnTo>
                  <a:pt x="549" y="542"/>
                </a:lnTo>
                <a:lnTo>
                  <a:pt x="547" y="542"/>
                </a:lnTo>
                <a:lnTo>
                  <a:pt x="534" y="538"/>
                </a:lnTo>
                <a:lnTo>
                  <a:pt x="518" y="530"/>
                </a:lnTo>
                <a:lnTo>
                  <a:pt x="503" y="520"/>
                </a:lnTo>
                <a:lnTo>
                  <a:pt x="488" y="507"/>
                </a:lnTo>
                <a:lnTo>
                  <a:pt x="475" y="491"/>
                </a:lnTo>
                <a:lnTo>
                  <a:pt x="465" y="471"/>
                </a:lnTo>
                <a:lnTo>
                  <a:pt x="457" y="448"/>
                </a:lnTo>
                <a:lnTo>
                  <a:pt x="454" y="420"/>
                </a:lnTo>
                <a:lnTo>
                  <a:pt x="457" y="391"/>
                </a:lnTo>
                <a:lnTo>
                  <a:pt x="462" y="366"/>
                </a:lnTo>
                <a:lnTo>
                  <a:pt x="469" y="346"/>
                </a:lnTo>
                <a:lnTo>
                  <a:pt x="478" y="330"/>
                </a:lnTo>
                <a:lnTo>
                  <a:pt x="487" y="317"/>
                </a:lnTo>
                <a:lnTo>
                  <a:pt x="495" y="306"/>
                </a:lnTo>
                <a:lnTo>
                  <a:pt x="496" y="305"/>
                </a:lnTo>
                <a:lnTo>
                  <a:pt x="499" y="302"/>
                </a:lnTo>
                <a:lnTo>
                  <a:pt x="500" y="301"/>
                </a:lnTo>
                <a:lnTo>
                  <a:pt x="501" y="298"/>
                </a:lnTo>
                <a:lnTo>
                  <a:pt x="503" y="294"/>
                </a:lnTo>
                <a:lnTo>
                  <a:pt x="504" y="289"/>
                </a:lnTo>
                <a:lnTo>
                  <a:pt x="504" y="280"/>
                </a:lnTo>
                <a:lnTo>
                  <a:pt x="504" y="267"/>
                </a:lnTo>
                <a:lnTo>
                  <a:pt x="500" y="251"/>
                </a:lnTo>
                <a:lnTo>
                  <a:pt x="500" y="236"/>
                </a:lnTo>
                <a:lnTo>
                  <a:pt x="507" y="221"/>
                </a:lnTo>
                <a:lnTo>
                  <a:pt x="511" y="213"/>
                </a:lnTo>
                <a:lnTo>
                  <a:pt x="516" y="203"/>
                </a:lnTo>
                <a:lnTo>
                  <a:pt x="520" y="190"/>
                </a:lnTo>
                <a:lnTo>
                  <a:pt x="521" y="173"/>
                </a:lnTo>
                <a:lnTo>
                  <a:pt x="520" y="152"/>
                </a:lnTo>
                <a:lnTo>
                  <a:pt x="515" y="128"/>
                </a:lnTo>
                <a:lnTo>
                  <a:pt x="505" y="101"/>
                </a:lnTo>
                <a:lnTo>
                  <a:pt x="496" y="81"/>
                </a:lnTo>
                <a:lnTo>
                  <a:pt x="488" y="67"/>
                </a:lnTo>
                <a:lnTo>
                  <a:pt x="481" y="56"/>
                </a:lnTo>
                <a:lnTo>
                  <a:pt x="474" y="50"/>
                </a:lnTo>
                <a:lnTo>
                  <a:pt x="467" y="44"/>
                </a:lnTo>
                <a:lnTo>
                  <a:pt x="452" y="39"/>
                </a:lnTo>
                <a:lnTo>
                  <a:pt x="432" y="37"/>
                </a:lnTo>
                <a:close/>
                <a:moveTo>
                  <a:pt x="432" y="0"/>
                </a:moveTo>
                <a:lnTo>
                  <a:pt x="450" y="1"/>
                </a:lnTo>
                <a:lnTo>
                  <a:pt x="469" y="5"/>
                </a:lnTo>
                <a:lnTo>
                  <a:pt x="486" y="12"/>
                </a:lnTo>
                <a:lnTo>
                  <a:pt x="501" y="23"/>
                </a:lnTo>
                <a:lnTo>
                  <a:pt x="515" y="39"/>
                </a:lnTo>
                <a:lnTo>
                  <a:pt x="528" y="60"/>
                </a:lnTo>
                <a:lnTo>
                  <a:pt x="539" y="86"/>
                </a:lnTo>
                <a:lnTo>
                  <a:pt x="551" y="119"/>
                </a:lnTo>
                <a:lnTo>
                  <a:pt x="558" y="149"/>
                </a:lnTo>
                <a:lnTo>
                  <a:pt x="558" y="177"/>
                </a:lnTo>
                <a:lnTo>
                  <a:pt x="555" y="202"/>
                </a:lnTo>
                <a:lnTo>
                  <a:pt x="547" y="224"/>
                </a:lnTo>
                <a:lnTo>
                  <a:pt x="537" y="242"/>
                </a:lnTo>
                <a:lnTo>
                  <a:pt x="541" y="266"/>
                </a:lnTo>
                <a:lnTo>
                  <a:pt x="542" y="285"/>
                </a:lnTo>
                <a:lnTo>
                  <a:pt x="539" y="300"/>
                </a:lnTo>
                <a:lnTo>
                  <a:pt x="537" y="310"/>
                </a:lnTo>
                <a:lnTo>
                  <a:pt x="534" y="318"/>
                </a:lnTo>
                <a:lnTo>
                  <a:pt x="530" y="322"/>
                </a:lnTo>
                <a:lnTo>
                  <a:pt x="529" y="323"/>
                </a:lnTo>
                <a:lnTo>
                  <a:pt x="524" y="330"/>
                </a:lnTo>
                <a:lnTo>
                  <a:pt x="517" y="338"/>
                </a:lnTo>
                <a:lnTo>
                  <a:pt x="511" y="348"/>
                </a:lnTo>
                <a:lnTo>
                  <a:pt x="503" y="361"/>
                </a:lnTo>
                <a:lnTo>
                  <a:pt x="498" y="377"/>
                </a:lnTo>
                <a:lnTo>
                  <a:pt x="494" y="397"/>
                </a:lnTo>
                <a:lnTo>
                  <a:pt x="491" y="420"/>
                </a:lnTo>
                <a:lnTo>
                  <a:pt x="494" y="442"/>
                </a:lnTo>
                <a:lnTo>
                  <a:pt x="500" y="459"/>
                </a:lnTo>
                <a:lnTo>
                  <a:pt x="509" y="474"/>
                </a:lnTo>
                <a:lnTo>
                  <a:pt x="520" y="486"/>
                </a:lnTo>
                <a:lnTo>
                  <a:pt x="530" y="493"/>
                </a:lnTo>
                <a:lnTo>
                  <a:pt x="541" y="500"/>
                </a:lnTo>
                <a:lnTo>
                  <a:pt x="550" y="504"/>
                </a:lnTo>
                <a:lnTo>
                  <a:pt x="556" y="505"/>
                </a:lnTo>
                <a:lnTo>
                  <a:pt x="558" y="507"/>
                </a:lnTo>
                <a:lnTo>
                  <a:pt x="572" y="512"/>
                </a:lnTo>
                <a:lnTo>
                  <a:pt x="588" y="517"/>
                </a:lnTo>
                <a:lnTo>
                  <a:pt x="605" y="525"/>
                </a:lnTo>
                <a:lnTo>
                  <a:pt x="623" y="535"/>
                </a:lnTo>
                <a:lnTo>
                  <a:pt x="640" y="547"/>
                </a:lnTo>
                <a:lnTo>
                  <a:pt x="656" y="562"/>
                </a:lnTo>
                <a:lnTo>
                  <a:pt x="669" y="579"/>
                </a:lnTo>
                <a:lnTo>
                  <a:pt x="679" y="599"/>
                </a:lnTo>
                <a:lnTo>
                  <a:pt x="686" y="623"/>
                </a:lnTo>
                <a:lnTo>
                  <a:pt x="689" y="652"/>
                </a:lnTo>
                <a:lnTo>
                  <a:pt x="689" y="653"/>
                </a:lnTo>
                <a:lnTo>
                  <a:pt x="689" y="656"/>
                </a:lnTo>
                <a:lnTo>
                  <a:pt x="687" y="658"/>
                </a:lnTo>
                <a:lnTo>
                  <a:pt x="687" y="661"/>
                </a:lnTo>
                <a:lnTo>
                  <a:pt x="685" y="664"/>
                </a:lnTo>
                <a:lnTo>
                  <a:pt x="683" y="666"/>
                </a:lnTo>
                <a:lnTo>
                  <a:pt x="679" y="668"/>
                </a:lnTo>
                <a:lnTo>
                  <a:pt x="676" y="669"/>
                </a:lnTo>
                <a:lnTo>
                  <a:pt x="670" y="670"/>
                </a:lnTo>
                <a:lnTo>
                  <a:pt x="149" y="670"/>
                </a:lnTo>
                <a:lnTo>
                  <a:pt x="144" y="669"/>
                </a:lnTo>
                <a:lnTo>
                  <a:pt x="140" y="668"/>
                </a:lnTo>
                <a:lnTo>
                  <a:pt x="136" y="666"/>
                </a:lnTo>
                <a:lnTo>
                  <a:pt x="135" y="664"/>
                </a:lnTo>
                <a:lnTo>
                  <a:pt x="132" y="661"/>
                </a:lnTo>
                <a:lnTo>
                  <a:pt x="132" y="658"/>
                </a:lnTo>
                <a:lnTo>
                  <a:pt x="131" y="656"/>
                </a:lnTo>
                <a:lnTo>
                  <a:pt x="131" y="653"/>
                </a:lnTo>
                <a:lnTo>
                  <a:pt x="131" y="652"/>
                </a:lnTo>
                <a:lnTo>
                  <a:pt x="134" y="623"/>
                </a:lnTo>
                <a:lnTo>
                  <a:pt x="140" y="599"/>
                </a:lnTo>
                <a:lnTo>
                  <a:pt x="151" y="579"/>
                </a:lnTo>
                <a:lnTo>
                  <a:pt x="164" y="562"/>
                </a:lnTo>
                <a:lnTo>
                  <a:pt x="180" y="547"/>
                </a:lnTo>
                <a:lnTo>
                  <a:pt x="197" y="535"/>
                </a:lnTo>
                <a:lnTo>
                  <a:pt x="215" y="525"/>
                </a:lnTo>
                <a:lnTo>
                  <a:pt x="232" y="517"/>
                </a:lnTo>
                <a:lnTo>
                  <a:pt x="248" y="512"/>
                </a:lnTo>
                <a:lnTo>
                  <a:pt x="262" y="507"/>
                </a:lnTo>
                <a:lnTo>
                  <a:pt x="263" y="505"/>
                </a:lnTo>
                <a:lnTo>
                  <a:pt x="270" y="504"/>
                </a:lnTo>
                <a:lnTo>
                  <a:pt x="279" y="500"/>
                </a:lnTo>
                <a:lnTo>
                  <a:pt x="289" y="493"/>
                </a:lnTo>
                <a:lnTo>
                  <a:pt x="300" y="486"/>
                </a:lnTo>
                <a:lnTo>
                  <a:pt x="310" y="474"/>
                </a:lnTo>
                <a:lnTo>
                  <a:pt x="320" y="459"/>
                </a:lnTo>
                <a:lnTo>
                  <a:pt x="326" y="442"/>
                </a:lnTo>
                <a:lnTo>
                  <a:pt x="329" y="420"/>
                </a:lnTo>
                <a:lnTo>
                  <a:pt x="326" y="397"/>
                </a:lnTo>
                <a:lnTo>
                  <a:pt x="322" y="377"/>
                </a:lnTo>
                <a:lnTo>
                  <a:pt x="317" y="361"/>
                </a:lnTo>
                <a:lnTo>
                  <a:pt x="309" y="348"/>
                </a:lnTo>
                <a:lnTo>
                  <a:pt x="303" y="338"/>
                </a:lnTo>
                <a:lnTo>
                  <a:pt x="296" y="330"/>
                </a:lnTo>
                <a:lnTo>
                  <a:pt x="291" y="323"/>
                </a:lnTo>
                <a:lnTo>
                  <a:pt x="289" y="322"/>
                </a:lnTo>
                <a:lnTo>
                  <a:pt x="287" y="317"/>
                </a:lnTo>
                <a:lnTo>
                  <a:pt x="283" y="310"/>
                </a:lnTo>
                <a:lnTo>
                  <a:pt x="280" y="298"/>
                </a:lnTo>
                <a:lnTo>
                  <a:pt x="279" y="284"/>
                </a:lnTo>
                <a:lnTo>
                  <a:pt x="280" y="264"/>
                </a:lnTo>
                <a:lnTo>
                  <a:pt x="284" y="241"/>
                </a:lnTo>
                <a:lnTo>
                  <a:pt x="278" y="225"/>
                </a:lnTo>
                <a:lnTo>
                  <a:pt x="271" y="205"/>
                </a:lnTo>
                <a:lnTo>
                  <a:pt x="265" y="183"/>
                </a:lnTo>
                <a:lnTo>
                  <a:pt x="261" y="160"/>
                </a:lnTo>
                <a:lnTo>
                  <a:pt x="262" y="135"/>
                </a:lnTo>
                <a:lnTo>
                  <a:pt x="269" y="110"/>
                </a:lnTo>
                <a:lnTo>
                  <a:pt x="280" y="85"/>
                </a:lnTo>
                <a:lnTo>
                  <a:pt x="293" y="64"/>
                </a:lnTo>
                <a:lnTo>
                  <a:pt x="307" y="50"/>
                </a:lnTo>
                <a:lnTo>
                  <a:pt x="321" y="38"/>
                </a:lnTo>
                <a:lnTo>
                  <a:pt x="337" y="29"/>
                </a:lnTo>
                <a:lnTo>
                  <a:pt x="355" y="20"/>
                </a:lnTo>
                <a:lnTo>
                  <a:pt x="367" y="13"/>
                </a:lnTo>
                <a:lnTo>
                  <a:pt x="386" y="6"/>
                </a:lnTo>
                <a:lnTo>
                  <a:pt x="409" y="1"/>
                </a:lnTo>
                <a:lnTo>
                  <a:pt x="432" y="0"/>
                </a:lnTo>
                <a:close/>
              </a:path>
            </a:pathLst>
          </a:custGeom>
          <a:solidFill>
            <a:schemeClr val="accent1"/>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苏新诗柳楷简" pitchFamily="2" charset="-122"/>
              <a:ea typeface="苏新诗柳楷简" pitchFamily="2" charset="-122"/>
            </a:endParaRPr>
          </a:p>
        </p:txBody>
      </p:sp>
      <p:sp>
        <p:nvSpPr>
          <p:cNvPr id="24" name="稻壳儿搜索【幻雨工作室】_12"/>
          <p:cNvSpPr/>
          <p:nvPr/>
        </p:nvSpPr>
        <p:spPr>
          <a:xfrm>
            <a:off x="282575" y="1747838"/>
            <a:ext cx="3633788" cy="2378075"/>
          </a:xfrm>
          <a:prstGeom prst="rect">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苏新诗柳楷简" panose="02010600000101010101" pitchFamily="2" charset="-122"/>
              <a:ea typeface="苏新诗柳楷简" panose="02010600000101010101" pitchFamily="2" charset="-122"/>
            </a:endParaRPr>
          </a:p>
        </p:txBody>
      </p:sp>
      <p:sp>
        <p:nvSpPr>
          <p:cNvPr id="25" name="稻壳儿搜索【幻雨工作室】_13"/>
          <p:cNvSpPr/>
          <p:nvPr/>
        </p:nvSpPr>
        <p:spPr>
          <a:xfrm>
            <a:off x="4138613" y="1747838"/>
            <a:ext cx="3402012" cy="2378075"/>
          </a:xfrm>
          <a:prstGeom prst="rect">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苏新诗柳楷简" panose="02010600000101010101" pitchFamily="2" charset="-122"/>
              <a:ea typeface="苏新诗柳楷简" panose="0201060000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sp>
        <p:nvSpPr>
          <p:cNvPr id="33794" name="稻壳儿搜索【幻雨工作室】_1"/>
          <p:cNvSpPr>
            <a:spLocks noChangeArrowheads="1"/>
          </p:cNvSpPr>
          <p:nvPr/>
        </p:nvSpPr>
        <p:spPr bwMode="auto">
          <a:xfrm>
            <a:off x="819150" y="631825"/>
            <a:ext cx="34766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900">
                <a:solidFill>
                  <a:srgbClr val="404040"/>
                </a:solidFill>
                <a:latin typeface="华文细黑" panose="02010600040101010101" pitchFamily="2" charset="-122"/>
                <a:ea typeface="华文细黑" panose="02010600040101010101" pitchFamily="2" charset="-122"/>
              </a:rPr>
              <a:t>Lorem ipsum dolor sit amet, consectetur adipiscing elit</a:t>
            </a:r>
            <a:endParaRPr lang="zh-CN" altLang="en-US" sz="900">
              <a:solidFill>
                <a:srgbClr val="404040"/>
              </a:solidFill>
              <a:latin typeface="华文细黑" panose="02010600040101010101" pitchFamily="2" charset="-122"/>
              <a:ea typeface="华文细黑" panose="02010600040101010101" pitchFamily="2" charset="-122"/>
            </a:endParaRPr>
          </a:p>
        </p:txBody>
      </p:sp>
      <p:sp>
        <p:nvSpPr>
          <p:cNvPr id="33795" name="稻壳儿搜索【幻雨工作室】_2"/>
          <p:cNvSpPr>
            <a:spLocks noChangeArrowheads="1"/>
          </p:cNvSpPr>
          <p:nvPr/>
        </p:nvSpPr>
        <p:spPr bwMode="auto">
          <a:xfrm>
            <a:off x="819150" y="254000"/>
            <a:ext cx="5805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400" dirty="0" smtClean="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20XX</a:t>
            </a:r>
            <a:r>
              <a:rPr lang="zh-CN" altLang="en-US" sz="2400" dirty="0" smtClean="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年</a:t>
            </a:r>
            <a:r>
              <a:rPr lang="zh-CN" altLang="en-US"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经验</a:t>
            </a:r>
            <a:r>
              <a:rPr lang="en-US" altLang="zh-CN"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&amp;</a:t>
            </a:r>
            <a:r>
              <a:rPr lang="zh-CN" altLang="en-US"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总结</a:t>
            </a:r>
          </a:p>
        </p:txBody>
      </p:sp>
      <p:sp>
        <p:nvSpPr>
          <p:cNvPr id="11" name="稻壳儿搜索【幻雨工作室】_3"/>
          <p:cNvSpPr/>
          <p:nvPr/>
        </p:nvSpPr>
        <p:spPr>
          <a:xfrm>
            <a:off x="603250" y="349250"/>
            <a:ext cx="12065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2" name="稻壳儿搜索【幻雨工作室】_4"/>
          <p:cNvSpPr/>
          <p:nvPr/>
        </p:nvSpPr>
        <p:spPr>
          <a:xfrm>
            <a:off x="342900" y="349250"/>
            <a:ext cx="16510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3" name="稻壳儿搜索【幻雨工作室】_5"/>
          <p:cNvSpPr/>
          <p:nvPr/>
        </p:nvSpPr>
        <p:spPr>
          <a:xfrm>
            <a:off x="0" y="349250"/>
            <a:ext cx="24765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4" name="稻壳儿搜索【幻雨工作室】_6"/>
          <p:cNvSpPr/>
          <p:nvPr/>
        </p:nvSpPr>
        <p:spPr>
          <a:xfrm>
            <a:off x="2627313" y="1936750"/>
            <a:ext cx="1612900" cy="1611313"/>
          </a:xfrm>
          <a:prstGeom prst="arc">
            <a:avLst/>
          </a:prstGeom>
          <a:ln w="127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endParaRPr lang="en-US" sz="3200" noProof="1">
              <a:latin typeface="苏新诗柳楷简" panose="02010600000101010101" pitchFamily="2" charset="-122"/>
              <a:ea typeface="苏新诗柳楷简" panose="02010600000101010101" pitchFamily="2" charset="-122"/>
            </a:endParaRPr>
          </a:p>
        </p:txBody>
      </p:sp>
      <p:sp>
        <p:nvSpPr>
          <p:cNvPr id="17" name="稻壳儿搜索【幻雨工作室】_7"/>
          <p:cNvSpPr/>
          <p:nvPr/>
        </p:nvSpPr>
        <p:spPr>
          <a:xfrm flipH="1">
            <a:off x="7961313" y="1936750"/>
            <a:ext cx="1612900" cy="1611313"/>
          </a:xfrm>
          <a:prstGeom prst="arc">
            <a:avLst/>
          </a:prstGeom>
          <a:ln w="127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endParaRPr lang="en-US" sz="3200" noProof="1">
              <a:latin typeface="苏新诗柳楷简" panose="02010600000101010101" pitchFamily="2" charset="-122"/>
              <a:ea typeface="苏新诗柳楷简" panose="02010600000101010101" pitchFamily="2" charset="-122"/>
            </a:endParaRPr>
          </a:p>
        </p:txBody>
      </p:sp>
      <p:sp>
        <p:nvSpPr>
          <p:cNvPr id="18" name="稻壳儿搜索【幻雨工作室】_8"/>
          <p:cNvSpPr/>
          <p:nvPr/>
        </p:nvSpPr>
        <p:spPr>
          <a:xfrm flipV="1">
            <a:off x="3865563" y="3556000"/>
            <a:ext cx="1612900" cy="1611313"/>
          </a:xfrm>
          <a:prstGeom prst="arc">
            <a:avLst/>
          </a:prstGeom>
          <a:ln w="127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endParaRPr lang="en-US" sz="3200" noProof="1">
              <a:latin typeface="苏新诗柳楷简" panose="02010600000101010101" pitchFamily="2" charset="-122"/>
              <a:ea typeface="苏新诗柳楷简" panose="02010600000101010101" pitchFamily="2" charset="-122"/>
            </a:endParaRPr>
          </a:p>
        </p:txBody>
      </p:sp>
      <p:sp>
        <p:nvSpPr>
          <p:cNvPr id="19" name="稻壳儿搜索【幻雨工作室】_9"/>
          <p:cNvSpPr/>
          <p:nvPr/>
        </p:nvSpPr>
        <p:spPr>
          <a:xfrm flipH="1" flipV="1">
            <a:off x="6723063" y="3556000"/>
            <a:ext cx="1612900" cy="1611313"/>
          </a:xfrm>
          <a:prstGeom prst="arc">
            <a:avLst/>
          </a:prstGeom>
          <a:ln w="127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endParaRPr lang="en-US" sz="3200" noProof="1">
              <a:latin typeface="苏新诗柳楷简" panose="02010600000101010101" pitchFamily="2" charset="-122"/>
              <a:ea typeface="苏新诗柳楷简" panose="02010600000101010101" pitchFamily="2" charset="-122"/>
            </a:endParaRPr>
          </a:p>
        </p:txBody>
      </p:sp>
      <p:sp>
        <p:nvSpPr>
          <p:cNvPr id="20" name="稻壳儿搜索【幻雨工作室】_10"/>
          <p:cNvSpPr/>
          <p:nvPr/>
        </p:nvSpPr>
        <p:spPr>
          <a:xfrm>
            <a:off x="3492500" y="2797175"/>
            <a:ext cx="1516063" cy="1516063"/>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sz="3200" noProof="1">
              <a:latin typeface="苏新诗柳楷简" panose="02010600000101010101" pitchFamily="2" charset="-122"/>
              <a:ea typeface="苏新诗柳楷简" panose="02010600000101010101" pitchFamily="2" charset="-122"/>
            </a:endParaRPr>
          </a:p>
        </p:txBody>
      </p:sp>
      <p:sp>
        <p:nvSpPr>
          <p:cNvPr id="33804" name="稻壳儿搜索【幻雨工作室】_11"/>
          <p:cNvSpPr>
            <a:spLocks noEditPoints="1" noChangeArrowheads="1"/>
          </p:cNvSpPr>
          <p:nvPr/>
        </p:nvSpPr>
        <p:spPr bwMode="auto">
          <a:xfrm>
            <a:off x="4010025" y="3316288"/>
            <a:ext cx="479425" cy="479425"/>
          </a:xfrm>
          <a:custGeom>
            <a:avLst/>
            <a:gdLst>
              <a:gd name="T0" fmla="*/ 274 w 740"/>
              <a:gd name="T1" fmla="*/ 555 h 740"/>
              <a:gd name="T2" fmla="*/ 283 w 740"/>
              <a:gd name="T3" fmla="*/ 562 h 740"/>
              <a:gd name="T4" fmla="*/ 286 w 740"/>
              <a:gd name="T5" fmla="*/ 571 h 740"/>
              <a:gd name="T6" fmla="*/ 283 w 740"/>
              <a:gd name="T7" fmla="*/ 580 h 740"/>
              <a:gd name="T8" fmla="*/ 231 w 740"/>
              <a:gd name="T9" fmla="*/ 634 h 740"/>
              <a:gd name="T10" fmla="*/ 223 w 740"/>
              <a:gd name="T11" fmla="*/ 638 h 740"/>
              <a:gd name="T12" fmla="*/ 214 w 740"/>
              <a:gd name="T13" fmla="*/ 638 h 740"/>
              <a:gd name="T14" fmla="*/ 205 w 740"/>
              <a:gd name="T15" fmla="*/ 631 h 740"/>
              <a:gd name="T16" fmla="*/ 202 w 740"/>
              <a:gd name="T17" fmla="*/ 622 h 740"/>
              <a:gd name="T18" fmla="*/ 205 w 740"/>
              <a:gd name="T19" fmla="*/ 613 h 740"/>
              <a:gd name="T20" fmla="*/ 257 w 740"/>
              <a:gd name="T21" fmla="*/ 559 h 740"/>
              <a:gd name="T22" fmla="*/ 265 w 740"/>
              <a:gd name="T23" fmla="*/ 555 h 740"/>
              <a:gd name="T24" fmla="*/ 252 w 740"/>
              <a:gd name="T25" fmla="*/ 470 h 740"/>
              <a:gd name="T26" fmla="*/ 262 w 740"/>
              <a:gd name="T27" fmla="*/ 474 h 740"/>
              <a:gd name="T28" fmla="*/ 269 w 740"/>
              <a:gd name="T29" fmla="*/ 482 h 740"/>
              <a:gd name="T30" fmla="*/ 269 w 740"/>
              <a:gd name="T31" fmla="*/ 491 h 740"/>
              <a:gd name="T32" fmla="*/ 263 w 740"/>
              <a:gd name="T33" fmla="*/ 499 h 740"/>
              <a:gd name="T34" fmla="*/ 93 w 740"/>
              <a:gd name="T35" fmla="*/ 669 h 740"/>
              <a:gd name="T36" fmla="*/ 84 w 740"/>
              <a:gd name="T37" fmla="*/ 672 h 740"/>
              <a:gd name="T38" fmla="*/ 74 w 740"/>
              <a:gd name="T39" fmla="*/ 669 h 740"/>
              <a:gd name="T40" fmla="*/ 68 w 740"/>
              <a:gd name="T41" fmla="*/ 660 h 740"/>
              <a:gd name="T42" fmla="*/ 68 w 740"/>
              <a:gd name="T43" fmla="*/ 651 h 740"/>
              <a:gd name="T44" fmla="*/ 72 w 740"/>
              <a:gd name="T45" fmla="*/ 643 h 740"/>
              <a:gd name="T46" fmla="*/ 244 w 740"/>
              <a:gd name="T47" fmla="*/ 473 h 740"/>
              <a:gd name="T48" fmla="*/ 252 w 740"/>
              <a:gd name="T49" fmla="*/ 470 h 740"/>
              <a:gd name="T50" fmla="*/ 173 w 740"/>
              <a:gd name="T51" fmla="*/ 455 h 740"/>
              <a:gd name="T52" fmla="*/ 182 w 740"/>
              <a:gd name="T53" fmla="*/ 461 h 740"/>
              <a:gd name="T54" fmla="*/ 185 w 740"/>
              <a:gd name="T55" fmla="*/ 470 h 740"/>
              <a:gd name="T56" fmla="*/ 182 w 740"/>
              <a:gd name="T57" fmla="*/ 479 h 740"/>
              <a:gd name="T58" fmla="*/ 163 w 740"/>
              <a:gd name="T59" fmla="*/ 499 h 740"/>
              <a:gd name="T60" fmla="*/ 156 w 740"/>
              <a:gd name="T61" fmla="*/ 503 h 740"/>
              <a:gd name="T62" fmla="*/ 146 w 740"/>
              <a:gd name="T63" fmla="*/ 503 h 740"/>
              <a:gd name="T64" fmla="*/ 138 w 740"/>
              <a:gd name="T65" fmla="*/ 498 h 740"/>
              <a:gd name="T66" fmla="*/ 135 w 740"/>
              <a:gd name="T67" fmla="*/ 487 h 740"/>
              <a:gd name="T68" fmla="*/ 137 w 740"/>
              <a:gd name="T69" fmla="*/ 479 h 740"/>
              <a:gd name="T70" fmla="*/ 156 w 740"/>
              <a:gd name="T71" fmla="*/ 458 h 740"/>
              <a:gd name="T72" fmla="*/ 164 w 740"/>
              <a:gd name="T73" fmla="*/ 455 h 740"/>
              <a:gd name="T74" fmla="*/ 673 w 740"/>
              <a:gd name="T75" fmla="*/ 91 h 740"/>
              <a:gd name="T76" fmla="*/ 421 w 740"/>
              <a:gd name="T77" fmla="*/ 680 h 740"/>
              <a:gd name="T78" fmla="*/ 650 w 740"/>
              <a:gd name="T79" fmla="*/ 67 h 740"/>
              <a:gd name="T80" fmla="*/ 299 w 740"/>
              <a:gd name="T81" fmla="*/ 418 h 740"/>
              <a:gd name="T82" fmla="*/ 723 w 740"/>
              <a:gd name="T83" fmla="*/ 0 h 740"/>
              <a:gd name="T84" fmla="*/ 732 w 740"/>
              <a:gd name="T85" fmla="*/ 3 h 740"/>
              <a:gd name="T86" fmla="*/ 739 w 740"/>
              <a:gd name="T87" fmla="*/ 12 h 740"/>
              <a:gd name="T88" fmla="*/ 739 w 740"/>
              <a:gd name="T89" fmla="*/ 21 h 740"/>
              <a:gd name="T90" fmla="*/ 737 w 740"/>
              <a:gd name="T91" fmla="*/ 24 h 740"/>
              <a:gd name="T92" fmla="*/ 435 w 740"/>
              <a:gd name="T93" fmla="*/ 729 h 740"/>
              <a:gd name="T94" fmla="*/ 435 w 740"/>
              <a:gd name="T95" fmla="*/ 729 h 740"/>
              <a:gd name="T96" fmla="*/ 430 w 740"/>
              <a:gd name="T97" fmla="*/ 737 h 740"/>
              <a:gd name="T98" fmla="*/ 421 w 740"/>
              <a:gd name="T99" fmla="*/ 740 h 740"/>
              <a:gd name="T100" fmla="*/ 410 w 740"/>
              <a:gd name="T101" fmla="*/ 736 h 740"/>
              <a:gd name="T102" fmla="*/ 405 w 740"/>
              <a:gd name="T103" fmla="*/ 727 h 740"/>
              <a:gd name="T104" fmla="*/ 290 w 740"/>
              <a:gd name="T105" fmla="*/ 449 h 740"/>
              <a:gd name="T106" fmla="*/ 12 w 740"/>
              <a:gd name="T107" fmla="*/ 335 h 740"/>
              <a:gd name="T108" fmla="*/ 4 w 740"/>
              <a:gd name="T109" fmla="*/ 329 h 740"/>
              <a:gd name="T110" fmla="*/ 0 w 740"/>
              <a:gd name="T111" fmla="*/ 320 h 740"/>
              <a:gd name="T112" fmla="*/ 3 w 740"/>
              <a:gd name="T113" fmla="*/ 311 h 740"/>
              <a:gd name="T114" fmla="*/ 10 w 740"/>
              <a:gd name="T115" fmla="*/ 304 h 740"/>
              <a:gd name="T116" fmla="*/ 11 w 740"/>
              <a:gd name="T117" fmla="*/ 304 h 740"/>
              <a:gd name="T118" fmla="*/ 715 w 740"/>
              <a:gd name="T119" fmla="*/ 2 h 740"/>
              <a:gd name="T120" fmla="*/ 719 w 740"/>
              <a:gd name="T121" fmla="*/ 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0" h="740">
                <a:moveTo>
                  <a:pt x="269" y="554"/>
                </a:moveTo>
                <a:lnTo>
                  <a:pt x="274" y="555"/>
                </a:lnTo>
                <a:lnTo>
                  <a:pt x="279" y="558"/>
                </a:lnTo>
                <a:lnTo>
                  <a:pt x="283" y="562"/>
                </a:lnTo>
                <a:lnTo>
                  <a:pt x="284" y="566"/>
                </a:lnTo>
                <a:lnTo>
                  <a:pt x="286" y="571"/>
                </a:lnTo>
                <a:lnTo>
                  <a:pt x="286" y="576"/>
                </a:lnTo>
                <a:lnTo>
                  <a:pt x="283" y="580"/>
                </a:lnTo>
                <a:lnTo>
                  <a:pt x="281" y="583"/>
                </a:lnTo>
                <a:lnTo>
                  <a:pt x="231" y="634"/>
                </a:lnTo>
                <a:lnTo>
                  <a:pt x="227" y="637"/>
                </a:lnTo>
                <a:lnTo>
                  <a:pt x="223" y="638"/>
                </a:lnTo>
                <a:lnTo>
                  <a:pt x="219" y="639"/>
                </a:lnTo>
                <a:lnTo>
                  <a:pt x="214" y="638"/>
                </a:lnTo>
                <a:lnTo>
                  <a:pt x="209" y="635"/>
                </a:lnTo>
                <a:lnTo>
                  <a:pt x="205" y="631"/>
                </a:lnTo>
                <a:lnTo>
                  <a:pt x="203" y="627"/>
                </a:lnTo>
                <a:lnTo>
                  <a:pt x="202" y="622"/>
                </a:lnTo>
                <a:lnTo>
                  <a:pt x="202" y="617"/>
                </a:lnTo>
                <a:lnTo>
                  <a:pt x="205" y="613"/>
                </a:lnTo>
                <a:lnTo>
                  <a:pt x="207" y="610"/>
                </a:lnTo>
                <a:lnTo>
                  <a:pt x="257" y="559"/>
                </a:lnTo>
                <a:lnTo>
                  <a:pt x="261" y="557"/>
                </a:lnTo>
                <a:lnTo>
                  <a:pt x="265" y="555"/>
                </a:lnTo>
                <a:lnTo>
                  <a:pt x="269" y="554"/>
                </a:lnTo>
                <a:close/>
                <a:moveTo>
                  <a:pt x="252" y="470"/>
                </a:moveTo>
                <a:lnTo>
                  <a:pt x="257" y="472"/>
                </a:lnTo>
                <a:lnTo>
                  <a:pt x="262" y="474"/>
                </a:lnTo>
                <a:lnTo>
                  <a:pt x="266" y="477"/>
                </a:lnTo>
                <a:lnTo>
                  <a:pt x="269" y="482"/>
                </a:lnTo>
                <a:lnTo>
                  <a:pt x="269" y="487"/>
                </a:lnTo>
                <a:lnTo>
                  <a:pt x="269" y="491"/>
                </a:lnTo>
                <a:lnTo>
                  <a:pt x="266" y="496"/>
                </a:lnTo>
                <a:lnTo>
                  <a:pt x="263" y="499"/>
                </a:lnTo>
                <a:lnTo>
                  <a:pt x="96" y="667"/>
                </a:lnTo>
                <a:lnTo>
                  <a:pt x="93" y="669"/>
                </a:lnTo>
                <a:lnTo>
                  <a:pt x="88" y="672"/>
                </a:lnTo>
                <a:lnTo>
                  <a:pt x="84" y="672"/>
                </a:lnTo>
                <a:lnTo>
                  <a:pt x="79" y="672"/>
                </a:lnTo>
                <a:lnTo>
                  <a:pt x="74" y="669"/>
                </a:lnTo>
                <a:lnTo>
                  <a:pt x="71" y="665"/>
                </a:lnTo>
                <a:lnTo>
                  <a:pt x="68" y="660"/>
                </a:lnTo>
                <a:lnTo>
                  <a:pt x="67" y="655"/>
                </a:lnTo>
                <a:lnTo>
                  <a:pt x="68" y="651"/>
                </a:lnTo>
                <a:lnTo>
                  <a:pt x="70" y="647"/>
                </a:lnTo>
                <a:lnTo>
                  <a:pt x="72" y="643"/>
                </a:lnTo>
                <a:lnTo>
                  <a:pt x="240" y="476"/>
                </a:lnTo>
                <a:lnTo>
                  <a:pt x="244" y="473"/>
                </a:lnTo>
                <a:lnTo>
                  <a:pt x="248" y="472"/>
                </a:lnTo>
                <a:lnTo>
                  <a:pt x="252" y="470"/>
                </a:lnTo>
                <a:close/>
                <a:moveTo>
                  <a:pt x="168" y="453"/>
                </a:moveTo>
                <a:lnTo>
                  <a:pt x="173" y="455"/>
                </a:lnTo>
                <a:lnTo>
                  <a:pt x="178" y="457"/>
                </a:lnTo>
                <a:lnTo>
                  <a:pt x="182" y="461"/>
                </a:lnTo>
                <a:lnTo>
                  <a:pt x="184" y="465"/>
                </a:lnTo>
                <a:lnTo>
                  <a:pt x="185" y="470"/>
                </a:lnTo>
                <a:lnTo>
                  <a:pt x="185" y="476"/>
                </a:lnTo>
                <a:lnTo>
                  <a:pt x="182" y="479"/>
                </a:lnTo>
                <a:lnTo>
                  <a:pt x="180" y="482"/>
                </a:lnTo>
                <a:lnTo>
                  <a:pt x="163" y="499"/>
                </a:lnTo>
                <a:lnTo>
                  <a:pt x="160" y="502"/>
                </a:lnTo>
                <a:lnTo>
                  <a:pt x="156" y="503"/>
                </a:lnTo>
                <a:lnTo>
                  <a:pt x="151" y="504"/>
                </a:lnTo>
                <a:lnTo>
                  <a:pt x="146" y="503"/>
                </a:lnTo>
                <a:lnTo>
                  <a:pt x="142" y="500"/>
                </a:lnTo>
                <a:lnTo>
                  <a:pt x="138" y="498"/>
                </a:lnTo>
                <a:lnTo>
                  <a:pt x="135" y="493"/>
                </a:lnTo>
                <a:lnTo>
                  <a:pt x="135" y="487"/>
                </a:lnTo>
                <a:lnTo>
                  <a:pt x="135" y="483"/>
                </a:lnTo>
                <a:lnTo>
                  <a:pt x="137" y="479"/>
                </a:lnTo>
                <a:lnTo>
                  <a:pt x="139" y="476"/>
                </a:lnTo>
                <a:lnTo>
                  <a:pt x="156" y="458"/>
                </a:lnTo>
                <a:lnTo>
                  <a:pt x="160" y="456"/>
                </a:lnTo>
                <a:lnTo>
                  <a:pt x="164" y="455"/>
                </a:lnTo>
                <a:lnTo>
                  <a:pt x="168" y="453"/>
                </a:lnTo>
                <a:close/>
                <a:moveTo>
                  <a:pt x="673" y="91"/>
                </a:moveTo>
                <a:lnTo>
                  <a:pt x="322" y="441"/>
                </a:lnTo>
                <a:lnTo>
                  <a:pt x="421" y="680"/>
                </a:lnTo>
                <a:lnTo>
                  <a:pt x="673" y="91"/>
                </a:lnTo>
                <a:close/>
                <a:moveTo>
                  <a:pt x="650" y="67"/>
                </a:moveTo>
                <a:lnTo>
                  <a:pt x="61" y="320"/>
                </a:lnTo>
                <a:lnTo>
                  <a:pt x="299" y="418"/>
                </a:lnTo>
                <a:lnTo>
                  <a:pt x="650" y="67"/>
                </a:lnTo>
                <a:close/>
                <a:moveTo>
                  <a:pt x="723" y="0"/>
                </a:moveTo>
                <a:lnTo>
                  <a:pt x="728" y="2"/>
                </a:lnTo>
                <a:lnTo>
                  <a:pt x="732" y="3"/>
                </a:lnTo>
                <a:lnTo>
                  <a:pt x="736" y="7"/>
                </a:lnTo>
                <a:lnTo>
                  <a:pt x="739" y="12"/>
                </a:lnTo>
                <a:lnTo>
                  <a:pt x="740" y="17"/>
                </a:lnTo>
                <a:lnTo>
                  <a:pt x="739" y="21"/>
                </a:lnTo>
                <a:lnTo>
                  <a:pt x="737" y="24"/>
                </a:lnTo>
                <a:lnTo>
                  <a:pt x="436" y="729"/>
                </a:lnTo>
                <a:lnTo>
                  <a:pt x="435" y="729"/>
                </a:lnTo>
                <a:lnTo>
                  <a:pt x="432" y="733"/>
                </a:lnTo>
                <a:lnTo>
                  <a:pt x="430" y="737"/>
                </a:lnTo>
                <a:lnTo>
                  <a:pt x="425" y="739"/>
                </a:lnTo>
                <a:lnTo>
                  <a:pt x="421" y="740"/>
                </a:lnTo>
                <a:lnTo>
                  <a:pt x="415" y="739"/>
                </a:lnTo>
                <a:lnTo>
                  <a:pt x="410" y="736"/>
                </a:lnTo>
                <a:lnTo>
                  <a:pt x="406" y="732"/>
                </a:lnTo>
                <a:lnTo>
                  <a:pt x="405" y="727"/>
                </a:lnTo>
                <a:lnTo>
                  <a:pt x="404" y="727"/>
                </a:lnTo>
                <a:lnTo>
                  <a:pt x="290" y="449"/>
                </a:lnTo>
                <a:lnTo>
                  <a:pt x="12" y="335"/>
                </a:lnTo>
                <a:lnTo>
                  <a:pt x="7" y="333"/>
                </a:lnTo>
                <a:lnTo>
                  <a:pt x="4" y="329"/>
                </a:lnTo>
                <a:lnTo>
                  <a:pt x="2" y="325"/>
                </a:lnTo>
                <a:lnTo>
                  <a:pt x="0" y="320"/>
                </a:lnTo>
                <a:lnTo>
                  <a:pt x="0" y="314"/>
                </a:lnTo>
                <a:lnTo>
                  <a:pt x="3" y="311"/>
                </a:lnTo>
                <a:lnTo>
                  <a:pt x="6" y="307"/>
                </a:lnTo>
                <a:lnTo>
                  <a:pt x="10" y="304"/>
                </a:lnTo>
                <a:lnTo>
                  <a:pt x="11" y="304"/>
                </a:lnTo>
                <a:lnTo>
                  <a:pt x="715" y="2"/>
                </a:lnTo>
                <a:lnTo>
                  <a:pt x="719" y="0"/>
                </a:lnTo>
                <a:lnTo>
                  <a:pt x="723" y="0"/>
                </a:lnTo>
                <a:close/>
              </a:path>
            </a:pathLst>
          </a:custGeom>
          <a:solidFill>
            <a:schemeClr val="bg1"/>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苏新诗柳楷简" pitchFamily="2" charset="-122"/>
              <a:ea typeface="苏新诗柳楷简" pitchFamily="2" charset="-122"/>
            </a:endParaRPr>
          </a:p>
        </p:txBody>
      </p:sp>
      <p:sp>
        <p:nvSpPr>
          <p:cNvPr id="22" name="稻壳儿搜索【幻雨工作室】_12"/>
          <p:cNvSpPr/>
          <p:nvPr/>
        </p:nvSpPr>
        <p:spPr>
          <a:xfrm>
            <a:off x="7207250" y="2797175"/>
            <a:ext cx="1516063" cy="1516063"/>
          </a:xfrm>
          <a:prstGeom prst="diamond">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sz="3200" noProof="1">
              <a:latin typeface="苏新诗柳楷简" panose="02010600000101010101" pitchFamily="2" charset="-122"/>
              <a:ea typeface="苏新诗柳楷简" panose="02010600000101010101" pitchFamily="2" charset="-122"/>
            </a:endParaRPr>
          </a:p>
        </p:txBody>
      </p:sp>
      <p:sp>
        <p:nvSpPr>
          <p:cNvPr id="33806" name="稻壳儿搜索【幻雨工作室】_13"/>
          <p:cNvSpPr>
            <a:spLocks noEditPoints="1" noChangeArrowheads="1"/>
          </p:cNvSpPr>
          <p:nvPr/>
        </p:nvSpPr>
        <p:spPr bwMode="auto">
          <a:xfrm>
            <a:off x="7726363" y="3316288"/>
            <a:ext cx="477837" cy="479425"/>
          </a:xfrm>
          <a:custGeom>
            <a:avLst/>
            <a:gdLst>
              <a:gd name="T0" fmla="*/ 264 w 738"/>
              <a:gd name="T1" fmla="*/ 285 h 739"/>
              <a:gd name="T2" fmla="*/ 249 w 738"/>
              <a:gd name="T3" fmla="*/ 429 h 739"/>
              <a:gd name="T4" fmla="*/ 369 w 738"/>
              <a:gd name="T5" fmla="*/ 504 h 739"/>
              <a:gd name="T6" fmla="*/ 490 w 738"/>
              <a:gd name="T7" fmla="*/ 429 h 739"/>
              <a:gd name="T8" fmla="*/ 474 w 738"/>
              <a:gd name="T9" fmla="*/ 285 h 739"/>
              <a:gd name="T10" fmla="*/ 369 w 738"/>
              <a:gd name="T11" fmla="*/ 201 h 739"/>
              <a:gd name="T12" fmla="*/ 508 w 738"/>
              <a:gd name="T13" fmla="*/ 276 h 739"/>
              <a:gd name="T14" fmla="*/ 524 w 738"/>
              <a:gd name="T15" fmla="*/ 436 h 739"/>
              <a:gd name="T16" fmla="*/ 403 w 738"/>
              <a:gd name="T17" fmla="*/ 534 h 739"/>
              <a:gd name="T18" fmla="*/ 250 w 738"/>
              <a:gd name="T19" fmla="*/ 488 h 739"/>
              <a:gd name="T20" fmla="*/ 204 w 738"/>
              <a:gd name="T21" fmla="*/ 336 h 739"/>
              <a:gd name="T22" fmla="*/ 304 w 738"/>
              <a:gd name="T23" fmla="*/ 214 h 739"/>
              <a:gd name="T24" fmla="*/ 314 w 738"/>
              <a:gd name="T25" fmla="*/ 79 h 739"/>
              <a:gd name="T26" fmla="*/ 220 w 738"/>
              <a:gd name="T27" fmla="*/ 124 h 739"/>
              <a:gd name="T28" fmla="*/ 192 w 738"/>
              <a:gd name="T29" fmla="*/ 121 h 739"/>
              <a:gd name="T30" fmla="*/ 124 w 738"/>
              <a:gd name="T31" fmla="*/ 204 h 739"/>
              <a:gd name="T32" fmla="*/ 86 w 738"/>
              <a:gd name="T33" fmla="*/ 306 h 739"/>
              <a:gd name="T34" fmla="*/ 34 w 738"/>
              <a:gd name="T35" fmla="*/ 411 h 739"/>
              <a:gd name="T36" fmla="*/ 105 w 738"/>
              <a:gd name="T37" fmla="*/ 479 h 739"/>
              <a:gd name="T38" fmla="*/ 102 w 738"/>
              <a:gd name="T39" fmla="*/ 578 h 739"/>
              <a:gd name="T40" fmla="*/ 203 w 738"/>
              <a:gd name="T41" fmla="*/ 614 h 739"/>
              <a:gd name="T42" fmla="*/ 259 w 738"/>
              <a:gd name="T43" fmla="*/ 634 h 739"/>
              <a:gd name="T44" fmla="*/ 327 w 738"/>
              <a:gd name="T45" fmla="*/ 705 h 739"/>
              <a:gd name="T46" fmla="*/ 432 w 738"/>
              <a:gd name="T47" fmla="*/ 652 h 739"/>
              <a:gd name="T48" fmla="*/ 524 w 738"/>
              <a:gd name="T49" fmla="*/ 614 h 739"/>
              <a:gd name="T50" fmla="*/ 577 w 738"/>
              <a:gd name="T51" fmla="*/ 636 h 739"/>
              <a:gd name="T52" fmla="*/ 613 w 738"/>
              <a:gd name="T53" fmla="*/ 525 h 739"/>
              <a:gd name="T54" fmla="*/ 660 w 738"/>
              <a:gd name="T55" fmla="*/ 425 h 739"/>
              <a:gd name="T56" fmla="*/ 670 w 738"/>
              <a:gd name="T57" fmla="*/ 319 h 739"/>
              <a:gd name="T58" fmla="*/ 618 w 738"/>
              <a:gd name="T59" fmla="*/ 226 h 739"/>
              <a:gd name="T60" fmla="*/ 636 w 738"/>
              <a:gd name="T61" fmla="*/ 162 h 739"/>
              <a:gd name="T62" fmla="*/ 529 w 738"/>
              <a:gd name="T63" fmla="*/ 127 h 739"/>
              <a:gd name="T64" fmla="*/ 444 w 738"/>
              <a:gd name="T65" fmla="*/ 93 h 739"/>
              <a:gd name="T66" fmla="*/ 411 w 738"/>
              <a:gd name="T67" fmla="*/ 34 h 739"/>
              <a:gd name="T68" fmla="*/ 435 w 738"/>
              <a:gd name="T69" fmla="*/ 7 h 739"/>
              <a:gd name="T70" fmla="*/ 529 w 738"/>
              <a:gd name="T71" fmla="*/ 93 h 739"/>
              <a:gd name="T72" fmla="*/ 585 w 738"/>
              <a:gd name="T73" fmla="*/ 68 h 739"/>
              <a:gd name="T74" fmla="*/ 672 w 738"/>
              <a:gd name="T75" fmla="*/ 159 h 739"/>
              <a:gd name="T76" fmla="*/ 678 w 738"/>
              <a:gd name="T77" fmla="*/ 286 h 739"/>
              <a:gd name="T78" fmla="*/ 738 w 738"/>
              <a:gd name="T79" fmla="*/ 320 h 739"/>
              <a:gd name="T80" fmla="*/ 713 w 738"/>
              <a:gd name="T81" fmla="*/ 443 h 739"/>
              <a:gd name="T82" fmla="*/ 669 w 738"/>
              <a:gd name="T83" fmla="*/ 570 h 739"/>
              <a:gd name="T84" fmla="*/ 590 w 738"/>
              <a:gd name="T85" fmla="*/ 669 h 739"/>
              <a:gd name="T86" fmla="*/ 560 w 738"/>
              <a:gd name="T87" fmla="*/ 666 h 739"/>
              <a:gd name="T88" fmla="*/ 440 w 738"/>
              <a:gd name="T89" fmla="*/ 724 h 739"/>
              <a:gd name="T90" fmla="*/ 310 w 738"/>
              <a:gd name="T91" fmla="*/ 737 h 739"/>
              <a:gd name="T92" fmla="*/ 246 w 738"/>
              <a:gd name="T93" fmla="*/ 665 h 739"/>
              <a:gd name="T94" fmla="*/ 157 w 738"/>
              <a:gd name="T95" fmla="*/ 671 h 739"/>
              <a:gd name="T96" fmla="*/ 68 w 738"/>
              <a:gd name="T97" fmla="*/ 587 h 739"/>
              <a:gd name="T98" fmla="*/ 73 w 738"/>
              <a:gd name="T99" fmla="*/ 492 h 739"/>
              <a:gd name="T100" fmla="*/ 1 w 738"/>
              <a:gd name="T101" fmla="*/ 428 h 739"/>
              <a:gd name="T102" fmla="*/ 16 w 738"/>
              <a:gd name="T103" fmla="*/ 299 h 739"/>
              <a:gd name="T104" fmla="*/ 73 w 738"/>
              <a:gd name="T105" fmla="*/ 178 h 739"/>
              <a:gd name="T106" fmla="*/ 143 w 738"/>
              <a:gd name="T107" fmla="*/ 73 h 739"/>
              <a:gd name="T108" fmla="*/ 171 w 738"/>
              <a:gd name="T109" fmla="*/ 70 h 739"/>
              <a:gd name="T110" fmla="*/ 295 w 738"/>
              <a:gd name="T111" fmla="*/ 24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38" h="739">
                <a:moveTo>
                  <a:pt x="369" y="235"/>
                </a:moveTo>
                <a:lnTo>
                  <a:pt x="338" y="239"/>
                </a:lnTo>
                <a:lnTo>
                  <a:pt x="310" y="248"/>
                </a:lnTo>
                <a:lnTo>
                  <a:pt x="285" y="264"/>
                </a:lnTo>
                <a:lnTo>
                  <a:pt x="264" y="285"/>
                </a:lnTo>
                <a:lnTo>
                  <a:pt x="249" y="310"/>
                </a:lnTo>
                <a:lnTo>
                  <a:pt x="238" y="339"/>
                </a:lnTo>
                <a:lnTo>
                  <a:pt x="234" y="370"/>
                </a:lnTo>
                <a:lnTo>
                  <a:pt x="238" y="400"/>
                </a:lnTo>
                <a:lnTo>
                  <a:pt x="249" y="429"/>
                </a:lnTo>
                <a:lnTo>
                  <a:pt x="264" y="454"/>
                </a:lnTo>
                <a:lnTo>
                  <a:pt x="285" y="475"/>
                </a:lnTo>
                <a:lnTo>
                  <a:pt x="310" y="490"/>
                </a:lnTo>
                <a:lnTo>
                  <a:pt x="338" y="501"/>
                </a:lnTo>
                <a:lnTo>
                  <a:pt x="369" y="504"/>
                </a:lnTo>
                <a:lnTo>
                  <a:pt x="399" y="501"/>
                </a:lnTo>
                <a:lnTo>
                  <a:pt x="428" y="490"/>
                </a:lnTo>
                <a:lnTo>
                  <a:pt x="453" y="475"/>
                </a:lnTo>
                <a:lnTo>
                  <a:pt x="474" y="454"/>
                </a:lnTo>
                <a:lnTo>
                  <a:pt x="490" y="429"/>
                </a:lnTo>
                <a:lnTo>
                  <a:pt x="500" y="400"/>
                </a:lnTo>
                <a:lnTo>
                  <a:pt x="504" y="370"/>
                </a:lnTo>
                <a:lnTo>
                  <a:pt x="500" y="339"/>
                </a:lnTo>
                <a:lnTo>
                  <a:pt x="490" y="310"/>
                </a:lnTo>
                <a:lnTo>
                  <a:pt x="474" y="285"/>
                </a:lnTo>
                <a:lnTo>
                  <a:pt x="453" y="264"/>
                </a:lnTo>
                <a:lnTo>
                  <a:pt x="428" y="248"/>
                </a:lnTo>
                <a:lnTo>
                  <a:pt x="399" y="239"/>
                </a:lnTo>
                <a:lnTo>
                  <a:pt x="369" y="235"/>
                </a:lnTo>
                <a:close/>
                <a:moveTo>
                  <a:pt x="369" y="201"/>
                </a:moveTo>
                <a:lnTo>
                  <a:pt x="403" y="205"/>
                </a:lnTo>
                <a:lnTo>
                  <a:pt x="435" y="214"/>
                </a:lnTo>
                <a:lnTo>
                  <a:pt x="463" y="230"/>
                </a:lnTo>
                <a:lnTo>
                  <a:pt x="488" y="251"/>
                </a:lnTo>
                <a:lnTo>
                  <a:pt x="508" y="276"/>
                </a:lnTo>
                <a:lnTo>
                  <a:pt x="524" y="305"/>
                </a:lnTo>
                <a:lnTo>
                  <a:pt x="534" y="336"/>
                </a:lnTo>
                <a:lnTo>
                  <a:pt x="537" y="370"/>
                </a:lnTo>
                <a:lnTo>
                  <a:pt x="534" y="403"/>
                </a:lnTo>
                <a:lnTo>
                  <a:pt x="524" y="436"/>
                </a:lnTo>
                <a:lnTo>
                  <a:pt x="508" y="463"/>
                </a:lnTo>
                <a:lnTo>
                  <a:pt x="488" y="488"/>
                </a:lnTo>
                <a:lnTo>
                  <a:pt x="463" y="509"/>
                </a:lnTo>
                <a:lnTo>
                  <a:pt x="435" y="525"/>
                </a:lnTo>
                <a:lnTo>
                  <a:pt x="403" y="534"/>
                </a:lnTo>
                <a:lnTo>
                  <a:pt x="369" y="538"/>
                </a:lnTo>
                <a:lnTo>
                  <a:pt x="335" y="534"/>
                </a:lnTo>
                <a:lnTo>
                  <a:pt x="304" y="525"/>
                </a:lnTo>
                <a:lnTo>
                  <a:pt x="275" y="509"/>
                </a:lnTo>
                <a:lnTo>
                  <a:pt x="250" y="488"/>
                </a:lnTo>
                <a:lnTo>
                  <a:pt x="229" y="463"/>
                </a:lnTo>
                <a:lnTo>
                  <a:pt x="215" y="436"/>
                </a:lnTo>
                <a:lnTo>
                  <a:pt x="204" y="403"/>
                </a:lnTo>
                <a:lnTo>
                  <a:pt x="202" y="370"/>
                </a:lnTo>
                <a:lnTo>
                  <a:pt x="204" y="336"/>
                </a:lnTo>
                <a:lnTo>
                  <a:pt x="215" y="305"/>
                </a:lnTo>
                <a:lnTo>
                  <a:pt x="229" y="276"/>
                </a:lnTo>
                <a:lnTo>
                  <a:pt x="250" y="251"/>
                </a:lnTo>
                <a:lnTo>
                  <a:pt x="275" y="230"/>
                </a:lnTo>
                <a:lnTo>
                  <a:pt x="304" y="214"/>
                </a:lnTo>
                <a:lnTo>
                  <a:pt x="335" y="205"/>
                </a:lnTo>
                <a:lnTo>
                  <a:pt x="369" y="201"/>
                </a:lnTo>
                <a:close/>
                <a:moveTo>
                  <a:pt x="327" y="34"/>
                </a:moveTo>
                <a:lnTo>
                  <a:pt x="319" y="69"/>
                </a:lnTo>
                <a:lnTo>
                  <a:pt x="314" y="79"/>
                </a:lnTo>
                <a:lnTo>
                  <a:pt x="305" y="87"/>
                </a:lnTo>
                <a:lnTo>
                  <a:pt x="295" y="93"/>
                </a:lnTo>
                <a:lnTo>
                  <a:pt x="259" y="104"/>
                </a:lnTo>
                <a:lnTo>
                  <a:pt x="226" y="121"/>
                </a:lnTo>
                <a:lnTo>
                  <a:pt x="220" y="124"/>
                </a:lnTo>
                <a:lnTo>
                  <a:pt x="215" y="125"/>
                </a:lnTo>
                <a:lnTo>
                  <a:pt x="209" y="127"/>
                </a:lnTo>
                <a:lnTo>
                  <a:pt x="203" y="125"/>
                </a:lnTo>
                <a:lnTo>
                  <a:pt x="198" y="124"/>
                </a:lnTo>
                <a:lnTo>
                  <a:pt x="192" y="121"/>
                </a:lnTo>
                <a:lnTo>
                  <a:pt x="161" y="103"/>
                </a:lnTo>
                <a:lnTo>
                  <a:pt x="102" y="162"/>
                </a:lnTo>
                <a:lnTo>
                  <a:pt x="120" y="192"/>
                </a:lnTo>
                <a:lnTo>
                  <a:pt x="124" y="204"/>
                </a:lnTo>
                <a:lnTo>
                  <a:pt x="124" y="216"/>
                </a:lnTo>
                <a:lnTo>
                  <a:pt x="120" y="226"/>
                </a:lnTo>
                <a:lnTo>
                  <a:pt x="105" y="260"/>
                </a:lnTo>
                <a:lnTo>
                  <a:pt x="92" y="295"/>
                </a:lnTo>
                <a:lnTo>
                  <a:pt x="86" y="306"/>
                </a:lnTo>
                <a:lnTo>
                  <a:pt x="79" y="315"/>
                </a:lnTo>
                <a:lnTo>
                  <a:pt x="68" y="319"/>
                </a:lnTo>
                <a:lnTo>
                  <a:pt x="33" y="328"/>
                </a:lnTo>
                <a:lnTo>
                  <a:pt x="33" y="411"/>
                </a:lnTo>
                <a:lnTo>
                  <a:pt x="34" y="411"/>
                </a:lnTo>
                <a:lnTo>
                  <a:pt x="68" y="420"/>
                </a:lnTo>
                <a:lnTo>
                  <a:pt x="79" y="425"/>
                </a:lnTo>
                <a:lnTo>
                  <a:pt x="86" y="433"/>
                </a:lnTo>
                <a:lnTo>
                  <a:pt x="92" y="443"/>
                </a:lnTo>
                <a:lnTo>
                  <a:pt x="105" y="479"/>
                </a:lnTo>
                <a:lnTo>
                  <a:pt x="120" y="513"/>
                </a:lnTo>
                <a:lnTo>
                  <a:pt x="124" y="525"/>
                </a:lnTo>
                <a:lnTo>
                  <a:pt x="124" y="536"/>
                </a:lnTo>
                <a:lnTo>
                  <a:pt x="120" y="547"/>
                </a:lnTo>
                <a:lnTo>
                  <a:pt x="102" y="578"/>
                </a:lnTo>
                <a:lnTo>
                  <a:pt x="161" y="636"/>
                </a:lnTo>
                <a:lnTo>
                  <a:pt x="192" y="617"/>
                </a:lnTo>
                <a:lnTo>
                  <a:pt x="198" y="615"/>
                </a:lnTo>
                <a:lnTo>
                  <a:pt x="203" y="614"/>
                </a:lnTo>
                <a:lnTo>
                  <a:pt x="209" y="614"/>
                </a:lnTo>
                <a:lnTo>
                  <a:pt x="215" y="614"/>
                </a:lnTo>
                <a:lnTo>
                  <a:pt x="220" y="615"/>
                </a:lnTo>
                <a:lnTo>
                  <a:pt x="226" y="617"/>
                </a:lnTo>
                <a:lnTo>
                  <a:pt x="259" y="634"/>
                </a:lnTo>
                <a:lnTo>
                  <a:pt x="295" y="646"/>
                </a:lnTo>
                <a:lnTo>
                  <a:pt x="305" y="652"/>
                </a:lnTo>
                <a:lnTo>
                  <a:pt x="314" y="659"/>
                </a:lnTo>
                <a:lnTo>
                  <a:pt x="319" y="670"/>
                </a:lnTo>
                <a:lnTo>
                  <a:pt x="327" y="705"/>
                </a:lnTo>
                <a:lnTo>
                  <a:pt x="411" y="705"/>
                </a:lnTo>
                <a:lnTo>
                  <a:pt x="419" y="670"/>
                </a:lnTo>
                <a:lnTo>
                  <a:pt x="424" y="659"/>
                </a:lnTo>
                <a:lnTo>
                  <a:pt x="432" y="652"/>
                </a:lnTo>
                <a:lnTo>
                  <a:pt x="444" y="646"/>
                </a:lnTo>
                <a:lnTo>
                  <a:pt x="479" y="634"/>
                </a:lnTo>
                <a:lnTo>
                  <a:pt x="512" y="617"/>
                </a:lnTo>
                <a:lnTo>
                  <a:pt x="517" y="615"/>
                </a:lnTo>
                <a:lnTo>
                  <a:pt x="524" y="614"/>
                </a:lnTo>
                <a:lnTo>
                  <a:pt x="529" y="614"/>
                </a:lnTo>
                <a:lnTo>
                  <a:pt x="535" y="614"/>
                </a:lnTo>
                <a:lnTo>
                  <a:pt x="541" y="615"/>
                </a:lnTo>
                <a:lnTo>
                  <a:pt x="546" y="617"/>
                </a:lnTo>
                <a:lnTo>
                  <a:pt x="577" y="636"/>
                </a:lnTo>
                <a:lnTo>
                  <a:pt x="636" y="578"/>
                </a:lnTo>
                <a:lnTo>
                  <a:pt x="618" y="547"/>
                </a:lnTo>
                <a:lnTo>
                  <a:pt x="613" y="536"/>
                </a:lnTo>
                <a:lnTo>
                  <a:pt x="613" y="525"/>
                </a:lnTo>
                <a:lnTo>
                  <a:pt x="618" y="513"/>
                </a:lnTo>
                <a:lnTo>
                  <a:pt x="634" y="479"/>
                </a:lnTo>
                <a:lnTo>
                  <a:pt x="645" y="443"/>
                </a:lnTo>
                <a:lnTo>
                  <a:pt x="651" y="433"/>
                </a:lnTo>
                <a:lnTo>
                  <a:pt x="660" y="425"/>
                </a:lnTo>
                <a:lnTo>
                  <a:pt x="670" y="420"/>
                </a:lnTo>
                <a:lnTo>
                  <a:pt x="704" y="411"/>
                </a:lnTo>
                <a:lnTo>
                  <a:pt x="706" y="411"/>
                </a:lnTo>
                <a:lnTo>
                  <a:pt x="706" y="328"/>
                </a:lnTo>
                <a:lnTo>
                  <a:pt x="670" y="319"/>
                </a:lnTo>
                <a:lnTo>
                  <a:pt x="660" y="315"/>
                </a:lnTo>
                <a:lnTo>
                  <a:pt x="651" y="306"/>
                </a:lnTo>
                <a:lnTo>
                  <a:pt x="645" y="295"/>
                </a:lnTo>
                <a:lnTo>
                  <a:pt x="634" y="260"/>
                </a:lnTo>
                <a:lnTo>
                  <a:pt x="618" y="226"/>
                </a:lnTo>
                <a:lnTo>
                  <a:pt x="613" y="216"/>
                </a:lnTo>
                <a:lnTo>
                  <a:pt x="613" y="204"/>
                </a:lnTo>
                <a:lnTo>
                  <a:pt x="618" y="192"/>
                </a:lnTo>
                <a:lnTo>
                  <a:pt x="636" y="162"/>
                </a:lnTo>
                <a:lnTo>
                  <a:pt x="577" y="103"/>
                </a:lnTo>
                <a:lnTo>
                  <a:pt x="546" y="121"/>
                </a:lnTo>
                <a:lnTo>
                  <a:pt x="541" y="124"/>
                </a:lnTo>
                <a:lnTo>
                  <a:pt x="535" y="125"/>
                </a:lnTo>
                <a:lnTo>
                  <a:pt x="529" y="127"/>
                </a:lnTo>
                <a:lnTo>
                  <a:pt x="524" y="125"/>
                </a:lnTo>
                <a:lnTo>
                  <a:pt x="517" y="124"/>
                </a:lnTo>
                <a:lnTo>
                  <a:pt x="512" y="121"/>
                </a:lnTo>
                <a:lnTo>
                  <a:pt x="479" y="104"/>
                </a:lnTo>
                <a:lnTo>
                  <a:pt x="444" y="93"/>
                </a:lnTo>
                <a:lnTo>
                  <a:pt x="432" y="87"/>
                </a:lnTo>
                <a:lnTo>
                  <a:pt x="424" y="79"/>
                </a:lnTo>
                <a:lnTo>
                  <a:pt x="419" y="69"/>
                </a:lnTo>
                <a:lnTo>
                  <a:pt x="411" y="34"/>
                </a:lnTo>
                <a:lnTo>
                  <a:pt x="327" y="34"/>
                </a:lnTo>
                <a:close/>
                <a:moveTo>
                  <a:pt x="319" y="0"/>
                </a:moveTo>
                <a:lnTo>
                  <a:pt x="419" y="0"/>
                </a:lnTo>
                <a:lnTo>
                  <a:pt x="427" y="2"/>
                </a:lnTo>
                <a:lnTo>
                  <a:pt x="435" y="7"/>
                </a:lnTo>
                <a:lnTo>
                  <a:pt x="440" y="15"/>
                </a:lnTo>
                <a:lnTo>
                  <a:pt x="442" y="24"/>
                </a:lnTo>
                <a:lnTo>
                  <a:pt x="452" y="60"/>
                </a:lnTo>
                <a:lnTo>
                  <a:pt x="492" y="74"/>
                </a:lnTo>
                <a:lnTo>
                  <a:pt x="529" y="93"/>
                </a:lnTo>
                <a:lnTo>
                  <a:pt x="560" y="73"/>
                </a:lnTo>
                <a:lnTo>
                  <a:pt x="567" y="70"/>
                </a:lnTo>
                <a:lnTo>
                  <a:pt x="573" y="68"/>
                </a:lnTo>
                <a:lnTo>
                  <a:pt x="580" y="68"/>
                </a:lnTo>
                <a:lnTo>
                  <a:pt x="585" y="68"/>
                </a:lnTo>
                <a:lnTo>
                  <a:pt x="590" y="70"/>
                </a:lnTo>
                <a:lnTo>
                  <a:pt x="596" y="73"/>
                </a:lnTo>
                <a:lnTo>
                  <a:pt x="665" y="144"/>
                </a:lnTo>
                <a:lnTo>
                  <a:pt x="670" y="151"/>
                </a:lnTo>
                <a:lnTo>
                  <a:pt x="672" y="159"/>
                </a:lnTo>
                <a:lnTo>
                  <a:pt x="669" y="168"/>
                </a:lnTo>
                <a:lnTo>
                  <a:pt x="665" y="178"/>
                </a:lnTo>
                <a:lnTo>
                  <a:pt x="647" y="209"/>
                </a:lnTo>
                <a:lnTo>
                  <a:pt x="665" y="247"/>
                </a:lnTo>
                <a:lnTo>
                  <a:pt x="678" y="286"/>
                </a:lnTo>
                <a:lnTo>
                  <a:pt x="713" y="295"/>
                </a:lnTo>
                <a:lnTo>
                  <a:pt x="723" y="299"/>
                </a:lnTo>
                <a:lnTo>
                  <a:pt x="730" y="305"/>
                </a:lnTo>
                <a:lnTo>
                  <a:pt x="737" y="311"/>
                </a:lnTo>
                <a:lnTo>
                  <a:pt x="738" y="320"/>
                </a:lnTo>
                <a:lnTo>
                  <a:pt x="738" y="418"/>
                </a:lnTo>
                <a:lnTo>
                  <a:pt x="737" y="428"/>
                </a:lnTo>
                <a:lnTo>
                  <a:pt x="730" y="434"/>
                </a:lnTo>
                <a:lnTo>
                  <a:pt x="723" y="439"/>
                </a:lnTo>
                <a:lnTo>
                  <a:pt x="713" y="443"/>
                </a:lnTo>
                <a:lnTo>
                  <a:pt x="678" y="453"/>
                </a:lnTo>
                <a:lnTo>
                  <a:pt x="665" y="492"/>
                </a:lnTo>
                <a:lnTo>
                  <a:pt x="647" y="530"/>
                </a:lnTo>
                <a:lnTo>
                  <a:pt x="665" y="561"/>
                </a:lnTo>
                <a:lnTo>
                  <a:pt x="669" y="570"/>
                </a:lnTo>
                <a:lnTo>
                  <a:pt x="672" y="580"/>
                </a:lnTo>
                <a:lnTo>
                  <a:pt x="670" y="587"/>
                </a:lnTo>
                <a:lnTo>
                  <a:pt x="665" y="597"/>
                </a:lnTo>
                <a:lnTo>
                  <a:pt x="596" y="666"/>
                </a:lnTo>
                <a:lnTo>
                  <a:pt x="590" y="669"/>
                </a:lnTo>
                <a:lnTo>
                  <a:pt x="586" y="671"/>
                </a:lnTo>
                <a:lnTo>
                  <a:pt x="581" y="671"/>
                </a:lnTo>
                <a:lnTo>
                  <a:pt x="575" y="671"/>
                </a:lnTo>
                <a:lnTo>
                  <a:pt x="567" y="669"/>
                </a:lnTo>
                <a:lnTo>
                  <a:pt x="560" y="666"/>
                </a:lnTo>
                <a:lnTo>
                  <a:pt x="529" y="646"/>
                </a:lnTo>
                <a:lnTo>
                  <a:pt x="492" y="665"/>
                </a:lnTo>
                <a:lnTo>
                  <a:pt x="452" y="679"/>
                </a:lnTo>
                <a:lnTo>
                  <a:pt x="442" y="714"/>
                </a:lnTo>
                <a:lnTo>
                  <a:pt x="440" y="724"/>
                </a:lnTo>
                <a:lnTo>
                  <a:pt x="435" y="731"/>
                </a:lnTo>
                <a:lnTo>
                  <a:pt x="427" y="737"/>
                </a:lnTo>
                <a:lnTo>
                  <a:pt x="419" y="739"/>
                </a:lnTo>
                <a:lnTo>
                  <a:pt x="319" y="739"/>
                </a:lnTo>
                <a:lnTo>
                  <a:pt x="310" y="737"/>
                </a:lnTo>
                <a:lnTo>
                  <a:pt x="304" y="731"/>
                </a:lnTo>
                <a:lnTo>
                  <a:pt x="298" y="724"/>
                </a:lnTo>
                <a:lnTo>
                  <a:pt x="295" y="714"/>
                </a:lnTo>
                <a:lnTo>
                  <a:pt x="287" y="679"/>
                </a:lnTo>
                <a:lnTo>
                  <a:pt x="246" y="665"/>
                </a:lnTo>
                <a:lnTo>
                  <a:pt x="209" y="646"/>
                </a:lnTo>
                <a:lnTo>
                  <a:pt x="178" y="666"/>
                </a:lnTo>
                <a:lnTo>
                  <a:pt x="171" y="669"/>
                </a:lnTo>
                <a:lnTo>
                  <a:pt x="164" y="671"/>
                </a:lnTo>
                <a:lnTo>
                  <a:pt x="157" y="671"/>
                </a:lnTo>
                <a:lnTo>
                  <a:pt x="152" y="671"/>
                </a:lnTo>
                <a:lnTo>
                  <a:pt x="147" y="669"/>
                </a:lnTo>
                <a:lnTo>
                  <a:pt x="143" y="666"/>
                </a:lnTo>
                <a:lnTo>
                  <a:pt x="73" y="597"/>
                </a:lnTo>
                <a:lnTo>
                  <a:pt x="68" y="587"/>
                </a:lnTo>
                <a:lnTo>
                  <a:pt x="67" y="580"/>
                </a:lnTo>
                <a:lnTo>
                  <a:pt x="69" y="570"/>
                </a:lnTo>
                <a:lnTo>
                  <a:pt x="73" y="561"/>
                </a:lnTo>
                <a:lnTo>
                  <a:pt x="92" y="530"/>
                </a:lnTo>
                <a:lnTo>
                  <a:pt x="73" y="492"/>
                </a:lnTo>
                <a:lnTo>
                  <a:pt x="60" y="453"/>
                </a:lnTo>
                <a:lnTo>
                  <a:pt x="24" y="443"/>
                </a:lnTo>
                <a:lnTo>
                  <a:pt x="16" y="439"/>
                </a:lnTo>
                <a:lnTo>
                  <a:pt x="8" y="434"/>
                </a:lnTo>
                <a:lnTo>
                  <a:pt x="1" y="428"/>
                </a:lnTo>
                <a:lnTo>
                  <a:pt x="0" y="418"/>
                </a:lnTo>
                <a:lnTo>
                  <a:pt x="0" y="320"/>
                </a:lnTo>
                <a:lnTo>
                  <a:pt x="1" y="311"/>
                </a:lnTo>
                <a:lnTo>
                  <a:pt x="8" y="305"/>
                </a:lnTo>
                <a:lnTo>
                  <a:pt x="16" y="299"/>
                </a:lnTo>
                <a:lnTo>
                  <a:pt x="24" y="295"/>
                </a:lnTo>
                <a:lnTo>
                  <a:pt x="60" y="286"/>
                </a:lnTo>
                <a:lnTo>
                  <a:pt x="73" y="247"/>
                </a:lnTo>
                <a:lnTo>
                  <a:pt x="92" y="209"/>
                </a:lnTo>
                <a:lnTo>
                  <a:pt x="73" y="178"/>
                </a:lnTo>
                <a:lnTo>
                  <a:pt x="69" y="168"/>
                </a:lnTo>
                <a:lnTo>
                  <a:pt x="67" y="159"/>
                </a:lnTo>
                <a:lnTo>
                  <a:pt x="68" y="151"/>
                </a:lnTo>
                <a:lnTo>
                  <a:pt x="73" y="144"/>
                </a:lnTo>
                <a:lnTo>
                  <a:pt x="143" y="73"/>
                </a:lnTo>
                <a:lnTo>
                  <a:pt x="147" y="70"/>
                </a:lnTo>
                <a:lnTo>
                  <a:pt x="152" y="68"/>
                </a:lnTo>
                <a:lnTo>
                  <a:pt x="157" y="68"/>
                </a:lnTo>
                <a:lnTo>
                  <a:pt x="165" y="68"/>
                </a:lnTo>
                <a:lnTo>
                  <a:pt x="171" y="70"/>
                </a:lnTo>
                <a:lnTo>
                  <a:pt x="178" y="73"/>
                </a:lnTo>
                <a:lnTo>
                  <a:pt x="209" y="93"/>
                </a:lnTo>
                <a:lnTo>
                  <a:pt x="246" y="74"/>
                </a:lnTo>
                <a:lnTo>
                  <a:pt x="287" y="60"/>
                </a:lnTo>
                <a:lnTo>
                  <a:pt x="295" y="24"/>
                </a:lnTo>
                <a:lnTo>
                  <a:pt x="298" y="15"/>
                </a:lnTo>
                <a:lnTo>
                  <a:pt x="304" y="7"/>
                </a:lnTo>
                <a:lnTo>
                  <a:pt x="310" y="2"/>
                </a:lnTo>
                <a:lnTo>
                  <a:pt x="319" y="0"/>
                </a:lnTo>
                <a:close/>
              </a:path>
            </a:pathLst>
          </a:custGeom>
          <a:solidFill>
            <a:schemeClr val="accent1"/>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苏新诗柳楷简" pitchFamily="2" charset="-122"/>
              <a:ea typeface="苏新诗柳楷简" pitchFamily="2" charset="-122"/>
            </a:endParaRPr>
          </a:p>
        </p:txBody>
      </p:sp>
      <p:sp>
        <p:nvSpPr>
          <p:cNvPr id="24" name="稻壳儿搜索【幻雨工作室】_14"/>
          <p:cNvSpPr/>
          <p:nvPr/>
        </p:nvSpPr>
        <p:spPr>
          <a:xfrm>
            <a:off x="4730750" y="2797175"/>
            <a:ext cx="1516063" cy="1516063"/>
          </a:xfrm>
          <a:prstGeom prst="diamond">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sz="3200" noProof="1">
              <a:latin typeface="苏新诗柳楷简" panose="02010600000101010101" pitchFamily="2" charset="-122"/>
              <a:ea typeface="苏新诗柳楷简" panose="02010600000101010101" pitchFamily="2" charset="-122"/>
            </a:endParaRPr>
          </a:p>
        </p:txBody>
      </p:sp>
      <p:sp>
        <p:nvSpPr>
          <p:cNvPr id="33808" name="稻壳儿搜索【幻雨工作室】_15"/>
          <p:cNvSpPr>
            <a:spLocks noEditPoints="1" noChangeArrowheads="1"/>
          </p:cNvSpPr>
          <p:nvPr/>
        </p:nvSpPr>
        <p:spPr bwMode="auto">
          <a:xfrm>
            <a:off x="5249863" y="3359150"/>
            <a:ext cx="477837" cy="392113"/>
          </a:xfrm>
          <a:custGeom>
            <a:avLst/>
            <a:gdLst>
              <a:gd name="T0" fmla="*/ 707 w 819"/>
              <a:gd name="T1" fmla="*/ 107 h 670"/>
              <a:gd name="T2" fmla="*/ 733 w 819"/>
              <a:gd name="T3" fmla="*/ 246 h 670"/>
              <a:gd name="T4" fmla="*/ 721 w 819"/>
              <a:gd name="T5" fmla="*/ 326 h 670"/>
              <a:gd name="T6" fmla="*/ 700 w 819"/>
              <a:gd name="T7" fmla="*/ 420 h 670"/>
              <a:gd name="T8" fmla="*/ 741 w 819"/>
              <a:gd name="T9" fmla="*/ 465 h 670"/>
              <a:gd name="T10" fmla="*/ 817 w 819"/>
              <a:gd name="T11" fmla="*/ 551 h 670"/>
              <a:gd name="T12" fmla="*/ 816 w 819"/>
              <a:gd name="T13" fmla="*/ 589 h 670"/>
              <a:gd name="T14" fmla="*/ 700 w 819"/>
              <a:gd name="T15" fmla="*/ 558 h 670"/>
              <a:gd name="T16" fmla="*/ 717 w 819"/>
              <a:gd name="T17" fmla="*/ 496 h 670"/>
              <a:gd name="T18" fmla="*/ 662 w 819"/>
              <a:gd name="T19" fmla="*/ 376 h 670"/>
              <a:gd name="T20" fmla="*/ 691 w 819"/>
              <a:gd name="T21" fmla="*/ 304 h 670"/>
              <a:gd name="T22" fmla="*/ 698 w 819"/>
              <a:gd name="T23" fmla="*/ 233 h 670"/>
              <a:gd name="T24" fmla="*/ 685 w 819"/>
              <a:gd name="T25" fmla="*/ 137 h 670"/>
              <a:gd name="T26" fmla="*/ 630 w 819"/>
              <a:gd name="T27" fmla="*/ 113 h 670"/>
              <a:gd name="T28" fmla="*/ 615 w 819"/>
              <a:gd name="T29" fmla="*/ 75 h 670"/>
              <a:gd name="T30" fmla="*/ 228 w 819"/>
              <a:gd name="T31" fmla="*/ 116 h 670"/>
              <a:gd name="T32" fmla="*/ 157 w 819"/>
              <a:gd name="T33" fmla="*/ 124 h 670"/>
              <a:gd name="T34" fmla="*/ 113 w 819"/>
              <a:gd name="T35" fmla="*/ 190 h 670"/>
              <a:gd name="T36" fmla="*/ 127 w 819"/>
              <a:gd name="T37" fmla="*/ 284 h 670"/>
              <a:gd name="T38" fmla="*/ 142 w 819"/>
              <a:gd name="T39" fmla="*/ 323 h 670"/>
              <a:gd name="T40" fmla="*/ 139 w 819"/>
              <a:gd name="T41" fmla="*/ 466 h 670"/>
              <a:gd name="T42" fmla="*/ 53 w 819"/>
              <a:gd name="T43" fmla="*/ 525 h 670"/>
              <a:gd name="T44" fmla="*/ 13 w 819"/>
              <a:gd name="T45" fmla="*/ 594 h 670"/>
              <a:gd name="T46" fmla="*/ 0 w 819"/>
              <a:gd name="T47" fmla="*/ 579 h 670"/>
              <a:gd name="T48" fmla="*/ 40 w 819"/>
              <a:gd name="T49" fmla="*/ 486 h 670"/>
              <a:gd name="T50" fmla="*/ 100 w 819"/>
              <a:gd name="T51" fmla="*/ 454 h 670"/>
              <a:gd name="T52" fmla="*/ 113 w 819"/>
              <a:gd name="T53" fmla="*/ 349 h 670"/>
              <a:gd name="T54" fmla="*/ 89 w 819"/>
              <a:gd name="T55" fmla="*/ 300 h 670"/>
              <a:gd name="T56" fmla="*/ 81 w 819"/>
              <a:gd name="T57" fmla="*/ 161 h 670"/>
              <a:gd name="T58" fmla="*/ 168 w 819"/>
              <a:gd name="T59" fmla="*/ 80 h 670"/>
              <a:gd name="T60" fmla="*/ 375 w 819"/>
              <a:gd name="T61" fmla="*/ 51 h 670"/>
              <a:gd name="T62" fmla="*/ 299 w 819"/>
              <a:gd name="T63" fmla="*/ 145 h 670"/>
              <a:gd name="T64" fmla="*/ 322 w 819"/>
              <a:gd name="T65" fmla="*/ 238 h 670"/>
              <a:gd name="T66" fmla="*/ 320 w 819"/>
              <a:gd name="T67" fmla="*/ 300 h 670"/>
              <a:gd name="T68" fmla="*/ 351 w 819"/>
              <a:gd name="T69" fmla="*/ 346 h 670"/>
              <a:gd name="T70" fmla="*/ 331 w 819"/>
              <a:gd name="T71" fmla="*/ 507 h 670"/>
              <a:gd name="T72" fmla="*/ 232 w 819"/>
              <a:gd name="T73" fmla="*/ 559 h 670"/>
              <a:gd name="T74" fmla="*/ 644 w 819"/>
              <a:gd name="T75" fmla="*/ 613 h 670"/>
              <a:gd name="T76" fmla="*/ 547 w 819"/>
              <a:gd name="T77" fmla="*/ 542 h 670"/>
              <a:gd name="T78" fmla="*/ 457 w 819"/>
              <a:gd name="T79" fmla="*/ 448 h 670"/>
              <a:gd name="T80" fmla="*/ 495 w 819"/>
              <a:gd name="T81" fmla="*/ 306 h 670"/>
              <a:gd name="T82" fmla="*/ 504 w 819"/>
              <a:gd name="T83" fmla="*/ 289 h 670"/>
              <a:gd name="T84" fmla="*/ 516 w 819"/>
              <a:gd name="T85" fmla="*/ 203 h 670"/>
              <a:gd name="T86" fmla="*/ 488 w 819"/>
              <a:gd name="T87" fmla="*/ 67 h 670"/>
              <a:gd name="T88" fmla="*/ 450 w 819"/>
              <a:gd name="T89" fmla="*/ 1 h 670"/>
              <a:gd name="T90" fmla="*/ 551 w 819"/>
              <a:gd name="T91" fmla="*/ 119 h 670"/>
              <a:gd name="T92" fmla="*/ 542 w 819"/>
              <a:gd name="T93" fmla="*/ 285 h 670"/>
              <a:gd name="T94" fmla="*/ 517 w 819"/>
              <a:gd name="T95" fmla="*/ 338 h 670"/>
              <a:gd name="T96" fmla="*/ 500 w 819"/>
              <a:gd name="T97" fmla="*/ 459 h 670"/>
              <a:gd name="T98" fmla="*/ 558 w 819"/>
              <a:gd name="T99" fmla="*/ 507 h 670"/>
              <a:gd name="T100" fmla="*/ 669 w 819"/>
              <a:gd name="T101" fmla="*/ 579 h 670"/>
              <a:gd name="T102" fmla="*/ 687 w 819"/>
              <a:gd name="T103" fmla="*/ 658 h 670"/>
              <a:gd name="T104" fmla="*/ 149 w 819"/>
              <a:gd name="T105" fmla="*/ 670 h 670"/>
              <a:gd name="T106" fmla="*/ 131 w 819"/>
              <a:gd name="T107" fmla="*/ 656 h 670"/>
              <a:gd name="T108" fmla="*/ 164 w 819"/>
              <a:gd name="T109" fmla="*/ 562 h 670"/>
              <a:gd name="T110" fmla="*/ 263 w 819"/>
              <a:gd name="T111" fmla="*/ 505 h 670"/>
              <a:gd name="T112" fmla="*/ 326 w 819"/>
              <a:gd name="T113" fmla="*/ 442 h 670"/>
              <a:gd name="T114" fmla="*/ 296 w 819"/>
              <a:gd name="T115" fmla="*/ 330 h 670"/>
              <a:gd name="T116" fmla="*/ 280 w 819"/>
              <a:gd name="T117" fmla="*/ 264 h 670"/>
              <a:gd name="T118" fmla="*/ 269 w 819"/>
              <a:gd name="T119" fmla="*/ 110 h 670"/>
              <a:gd name="T120" fmla="*/ 367 w 819"/>
              <a:gd name="T121" fmla="*/ 13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19" h="670">
                <a:moveTo>
                  <a:pt x="615" y="75"/>
                </a:moveTo>
                <a:lnTo>
                  <a:pt x="635" y="76"/>
                </a:lnTo>
                <a:lnTo>
                  <a:pt x="652" y="80"/>
                </a:lnTo>
                <a:lnTo>
                  <a:pt x="668" y="85"/>
                </a:lnTo>
                <a:lnTo>
                  <a:pt x="678" y="90"/>
                </a:lnTo>
                <a:lnTo>
                  <a:pt x="694" y="98"/>
                </a:lnTo>
                <a:lnTo>
                  <a:pt x="707" y="107"/>
                </a:lnTo>
                <a:lnTo>
                  <a:pt x="717" y="119"/>
                </a:lnTo>
                <a:lnTo>
                  <a:pt x="728" y="137"/>
                </a:lnTo>
                <a:lnTo>
                  <a:pt x="738" y="161"/>
                </a:lnTo>
                <a:lnTo>
                  <a:pt x="745" y="183"/>
                </a:lnTo>
                <a:lnTo>
                  <a:pt x="744" y="207"/>
                </a:lnTo>
                <a:lnTo>
                  <a:pt x="740" y="228"/>
                </a:lnTo>
                <a:lnTo>
                  <a:pt x="733" y="246"/>
                </a:lnTo>
                <a:lnTo>
                  <a:pt x="727" y="262"/>
                </a:lnTo>
                <a:lnTo>
                  <a:pt x="729" y="283"/>
                </a:lnTo>
                <a:lnTo>
                  <a:pt x="730" y="300"/>
                </a:lnTo>
                <a:lnTo>
                  <a:pt x="728" y="311"/>
                </a:lnTo>
                <a:lnTo>
                  <a:pt x="725" y="319"/>
                </a:lnTo>
                <a:lnTo>
                  <a:pt x="723" y="325"/>
                </a:lnTo>
                <a:lnTo>
                  <a:pt x="721" y="326"/>
                </a:lnTo>
                <a:lnTo>
                  <a:pt x="717" y="332"/>
                </a:lnTo>
                <a:lnTo>
                  <a:pt x="712" y="340"/>
                </a:lnTo>
                <a:lnTo>
                  <a:pt x="707" y="349"/>
                </a:lnTo>
                <a:lnTo>
                  <a:pt x="703" y="364"/>
                </a:lnTo>
                <a:lnTo>
                  <a:pt x="700" y="380"/>
                </a:lnTo>
                <a:lnTo>
                  <a:pt x="699" y="402"/>
                </a:lnTo>
                <a:lnTo>
                  <a:pt x="700" y="420"/>
                </a:lnTo>
                <a:lnTo>
                  <a:pt x="706" y="435"/>
                </a:lnTo>
                <a:lnTo>
                  <a:pt x="712" y="445"/>
                </a:lnTo>
                <a:lnTo>
                  <a:pt x="720" y="454"/>
                </a:lnTo>
                <a:lnTo>
                  <a:pt x="727" y="459"/>
                </a:lnTo>
                <a:lnTo>
                  <a:pt x="734" y="463"/>
                </a:lnTo>
                <a:lnTo>
                  <a:pt x="738" y="465"/>
                </a:lnTo>
                <a:lnTo>
                  <a:pt x="741" y="465"/>
                </a:lnTo>
                <a:lnTo>
                  <a:pt x="754" y="470"/>
                </a:lnTo>
                <a:lnTo>
                  <a:pt x="767" y="478"/>
                </a:lnTo>
                <a:lnTo>
                  <a:pt x="780" y="486"/>
                </a:lnTo>
                <a:lnTo>
                  <a:pt x="792" y="497"/>
                </a:lnTo>
                <a:lnTo>
                  <a:pt x="804" y="512"/>
                </a:lnTo>
                <a:lnTo>
                  <a:pt x="812" y="530"/>
                </a:lnTo>
                <a:lnTo>
                  <a:pt x="817" y="551"/>
                </a:lnTo>
                <a:lnTo>
                  <a:pt x="819" y="577"/>
                </a:lnTo>
                <a:lnTo>
                  <a:pt x="819" y="579"/>
                </a:lnTo>
                <a:lnTo>
                  <a:pt x="819" y="581"/>
                </a:lnTo>
                <a:lnTo>
                  <a:pt x="818" y="584"/>
                </a:lnTo>
                <a:lnTo>
                  <a:pt x="817" y="586"/>
                </a:lnTo>
                <a:lnTo>
                  <a:pt x="816" y="589"/>
                </a:lnTo>
                <a:lnTo>
                  <a:pt x="813" y="592"/>
                </a:lnTo>
                <a:lnTo>
                  <a:pt x="810" y="593"/>
                </a:lnTo>
                <a:lnTo>
                  <a:pt x="806" y="594"/>
                </a:lnTo>
                <a:lnTo>
                  <a:pt x="801" y="596"/>
                </a:lnTo>
                <a:lnTo>
                  <a:pt x="717" y="596"/>
                </a:lnTo>
                <a:lnTo>
                  <a:pt x="710" y="576"/>
                </a:lnTo>
                <a:lnTo>
                  <a:pt x="700" y="558"/>
                </a:lnTo>
                <a:lnTo>
                  <a:pt x="780" y="558"/>
                </a:lnTo>
                <a:lnTo>
                  <a:pt x="776" y="539"/>
                </a:lnTo>
                <a:lnTo>
                  <a:pt x="767" y="525"/>
                </a:lnTo>
                <a:lnTo>
                  <a:pt x="757" y="514"/>
                </a:lnTo>
                <a:lnTo>
                  <a:pt x="744" y="507"/>
                </a:lnTo>
                <a:lnTo>
                  <a:pt x="729" y="501"/>
                </a:lnTo>
                <a:lnTo>
                  <a:pt x="717" y="496"/>
                </a:lnTo>
                <a:lnTo>
                  <a:pt x="706" y="490"/>
                </a:lnTo>
                <a:lnTo>
                  <a:pt x="693" y="479"/>
                </a:lnTo>
                <a:lnTo>
                  <a:pt x="681" y="466"/>
                </a:lnTo>
                <a:lnTo>
                  <a:pt x="670" y="448"/>
                </a:lnTo>
                <a:lnTo>
                  <a:pt x="664" y="427"/>
                </a:lnTo>
                <a:lnTo>
                  <a:pt x="661" y="402"/>
                </a:lnTo>
                <a:lnTo>
                  <a:pt x="662" y="376"/>
                </a:lnTo>
                <a:lnTo>
                  <a:pt x="666" y="355"/>
                </a:lnTo>
                <a:lnTo>
                  <a:pt x="672" y="336"/>
                </a:lnTo>
                <a:lnTo>
                  <a:pt x="678" y="323"/>
                </a:lnTo>
                <a:lnTo>
                  <a:pt x="685" y="313"/>
                </a:lnTo>
                <a:lnTo>
                  <a:pt x="690" y="305"/>
                </a:lnTo>
                <a:lnTo>
                  <a:pt x="691" y="304"/>
                </a:lnTo>
                <a:lnTo>
                  <a:pt x="693" y="300"/>
                </a:lnTo>
                <a:lnTo>
                  <a:pt x="693" y="293"/>
                </a:lnTo>
                <a:lnTo>
                  <a:pt x="693" y="284"/>
                </a:lnTo>
                <a:lnTo>
                  <a:pt x="690" y="270"/>
                </a:lnTo>
                <a:lnTo>
                  <a:pt x="689" y="258"/>
                </a:lnTo>
                <a:lnTo>
                  <a:pt x="693" y="245"/>
                </a:lnTo>
                <a:lnTo>
                  <a:pt x="698" y="233"/>
                </a:lnTo>
                <a:lnTo>
                  <a:pt x="703" y="220"/>
                </a:lnTo>
                <a:lnTo>
                  <a:pt x="707" y="204"/>
                </a:lnTo>
                <a:lnTo>
                  <a:pt x="707" y="190"/>
                </a:lnTo>
                <a:lnTo>
                  <a:pt x="704" y="174"/>
                </a:lnTo>
                <a:lnTo>
                  <a:pt x="696" y="157"/>
                </a:lnTo>
                <a:lnTo>
                  <a:pt x="690" y="145"/>
                </a:lnTo>
                <a:lnTo>
                  <a:pt x="685" y="137"/>
                </a:lnTo>
                <a:lnTo>
                  <a:pt x="678" y="132"/>
                </a:lnTo>
                <a:lnTo>
                  <a:pt x="672" y="128"/>
                </a:lnTo>
                <a:lnTo>
                  <a:pt x="662" y="124"/>
                </a:lnTo>
                <a:lnTo>
                  <a:pt x="657" y="122"/>
                </a:lnTo>
                <a:lnTo>
                  <a:pt x="652" y="118"/>
                </a:lnTo>
                <a:lnTo>
                  <a:pt x="641" y="115"/>
                </a:lnTo>
                <a:lnTo>
                  <a:pt x="630" y="113"/>
                </a:lnTo>
                <a:lnTo>
                  <a:pt x="615" y="111"/>
                </a:lnTo>
                <a:lnTo>
                  <a:pt x="601" y="113"/>
                </a:lnTo>
                <a:lnTo>
                  <a:pt x="590" y="116"/>
                </a:lnTo>
                <a:lnTo>
                  <a:pt x="589" y="118"/>
                </a:lnTo>
                <a:lnTo>
                  <a:pt x="577" y="81"/>
                </a:lnTo>
                <a:lnTo>
                  <a:pt x="596" y="76"/>
                </a:lnTo>
                <a:lnTo>
                  <a:pt x="615" y="75"/>
                </a:lnTo>
                <a:close/>
                <a:moveTo>
                  <a:pt x="204" y="75"/>
                </a:moveTo>
                <a:lnTo>
                  <a:pt x="223" y="76"/>
                </a:lnTo>
                <a:lnTo>
                  <a:pt x="241" y="81"/>
                </a:lnTo>
                <a:lnTo>
                  <a:pt x="237" y="89"/>
                </a:lnTo>
                <a:lnTo>
                  <a:pt x="235" y="97"/>
                </a:lnTo>
                <a:lnTo>
                  <a:pt x="231" y="106"/>
                </a:lnTo>
                <a:lnTo>
                  <a:pt x="228" y="116"/>
                </a:lnTo>
                <a:lnTo>
                  <a:pt x="218" y="113"/>
                </a:lnTo>
                <a:lnTo>
                  <a:pt x="204" y="111"/>
                </a:lnTo>
                <a:lnTo>
                  <a:pt x="190" y="113"/>
                </a:lnTo>
                <a:lnTo>
                  <a:pt x="178" y="115"/>
                </a:lnTo>
                <a:lnTo>
                  <a:pt x="168" y="118"/>
                </a:lnTo>
                <a:lnTo>
                  <a:pt x="163" y="122"/>
                </a:lnTo>
                <a:lnTo>
                  <a:pt x="157" y="124"/>
                </a:lnTo>
                <a:lnTo>
                  <a:pt x="148" y="128"/>
                </a:lnTo>
                <a:lnTo>
                  <a:pt x="142" y="132"/>
                </a:lnTo>
                <a:lnTo>
                  <a:pt x="135" y="137"/>
                </a:lnTo>
                <a:lnTo>
                  <a:pt x="130" y="145"/>
                </a:lnTo>
                <a:lnTo>
                  <a:pt x="123" y="157"/>
                </a:lnTo>
                <a:lnTo>
                  <a:pt x="115" y="174"/>
                </a:lnTo>
                <a:lnTo>
                  <a:pt x="113" y="190"/>
                </a:lnTo>
                <a:lnTo>
                  <a:pt x="113" y="204"/>
                </a:lnTo>
                <a:lnTo>
                  <a:pt x="117" y="220"/>
                </a:lnTo>
                <a:lnTo>
                  <a:pt x="122" y="233"/>
                </a:lnTo>
                <a:lnTo>
                  <a:pt x="127" y="245"/>
                </a:lnTo>
                <a:lnTo>
                  <a:pt x="131" y="258"/>
                </a:lnTo>
                <a:lnTo>
                  <a:pt x="130" y="270"/>
                </a:lnTo>
                <a:lnTo>
                  <a:pt x="127" y="284"/>
                </a:lnTo>
                <a:lnTo>
                  <a:pt x="127" y="293"/>
                </a:lnTo>
                <a:lnTo>
                  <a:pt x="127" y="300"/>
                </a:lnTo>
                <a:lnTo>
                  <a:pt x="129" y="304"/>
                </a:lnTo>
                <a:lnTo>
                  <a:pt x="130" y="305"/>
                </a:lnTo>
                <a:lnTo>
                  <a:pt x="135" y="313"/>
                </a:lnTo>
                <a:lnTo>
                  <a:pt x="142" y="323"/>
                </a:lnTo>
                <a:lnTo>
                  <a:pt x="148" y="336"/>
                </a:lnTo>
                <a:lnTo>
                  <a:pt x="153" y="355"/>
                </a:lnTo>
                <a:lnTo>
                  <a:pt x="157" y="376"/>
                </a:lnTo>
                <a:lnTo>
                  <a:pt x="159" y="402"/>
                </a:lnTo>
                <a:lnTo>
                  <a:pt x="156" y="427"/>
                </a:lnTo>
                <a:lnTo>
                  <a:pt x="149" y="448"/>
                </a:lnTo>
                <a:lnTo>
                  <a:pt x="139" y="466"/>
                </a:lnTo>
                <a:lnTo>
                  <a:pt x="127" y="479"/>
                </a:lnTo>
                <a:lnTo>
                  <a:pt x="114" y="490"/>
                </a:lnTo>
                <a:lnTo>
                  <a:pt x="102" y="496"/>
                </a:lnTo>
                <a:lnTo>
                  <a:pt x="91" y="501"/>
                </a:lnTo>
                <a:lnTo>
                  <a:pt x="76" y="507"/>
                </a:lnTo>
                <a:lnTo>
                  <a:pt x="63" y="514"/>
                </a:lnTo>
                <a:lnTo>
                  <a:pt x="53" y="525"/>
                </a:lnTo>
                <a:lnTo>
                  <a:pt x="43" y="539"/>
                </a:lnTo>
                <a:lnTo>
                  <a:pt x="40" y="558"/>
                </a:lnTo>
                <a:lnTo>
                  <a:pt x="119" y="558"/>
                </a:lnTo>
                <a:lnTo>
                  <a:pt x="110" y="576"/>
                </a:lnTo>
                <a:lnTo>
                  <a:pt x="102" y="596"/>
                </a:lnTo>
                <a:lnTo>
                  <a:pt x="19" y="596"/>
                </a:lnTo>
                <a:lnTo>
                  <a:pt x="13" y="594"/>
                </a:lnTo>
                <a:lnTo>
                  <a:pt x="9" y="593"/>
                </a:lnTo>
                <a:lnTo>
                  <a:pt x="7" y="592"/>
                </a:lnTo>
                <a:lnTo>
                  <a:pt x="4" y="589"/>
                </a:lnTo>
                <a:lnTo>
                  <a:pt x="3" y="586"/>
                </a:lnTo>
                <a:lnTo>
                  <a:pt x="2" y="584"/>
                </a:lnTo>
                <a:lnTo>
                  <a:pt x="0" y="581"/>
                </a:lnTo>
                <a:lnTo>
                  <a:pt x="0" y="579"/>
                </a:lnTo>
                <a:lnTo>
                  <a:pt x="0" y="577"/>
                </a:lnTo>
                <a:lnTo>
                  <a:pt x="3" y="551"/>
                </a:lnTo>
                <a:lnTo>
                  <a:pt x="8" y="530"/>
                </a:lnTo>
                <a:lnTo>
                  <a:pt x="16" y="512"/>
                </a:lnTo>
                <a:lnTo>
                  <a:pt x="28" y="497"/>
                </a:lnTo>
                <a:lnTo>
                  <a:pt x="40" y="486"/>
                </a:lnTo>
                <a:lnTo>
                  <a:pt x="53" y="478"/>
                </a:lnTo>
                <a:lnTo>
                  <a:pt x="66" y="470"/>
                </a:lnTo>
                <a:lnTo>
                  <a:pt x="79" y="465"/>
                </a:lnTo>
                <a:lnTo>
                  <a:pt x="81" y="465"/>
                </a:lnTo>
                <a:lnTo>
                  <a:pt x="85" y="463"/>
                </a:lnTo>
                <a:lnTo>
                  <a:pt x="93" y="459"/>
                </a:lnTo>
                <a:lnTo>
                  <a:pt x="100" y="454"/>
                </a:lnTo>
                <a:lnTo>
                  <a:pt x="108" y="445"/>
                </a:lnTo>
                <a:lnTo>
                  <a:pt x="114" y="435"/>
                </a:lnTo>
                <a:lnTo>
                  <a:pt x="119" y="420"/>
                </a:lnTo>
                <a:lnTo>
                  <a:pt x="121" y="402"/>
                </a:lnTo>
                <a:lnTo>
                  <a:pt x="119" y="380"/>
                </a:lnTo>
                <a:lnTo>
                  <a:pt x="117" y="364"/>
                </a:lnTo>
                <a:lnTo>
                  <a:pt x="113" y="349"/>
                </a:lnTo>
                <a:lnTo>
                  <a:pt x="108" y="340"/>
                </a:lnTo>
                <a:lnTo>
                  <a:pt x="102" y="332"/>
                </a:lnTo>
                <a:lnTo>
                  <a:pt x="98" y="326"/>
                </a:lnTo>
                <a:lnTo>
                  <a:pt x="97" y="325"/>
                </a:lnTo>
                <a:lnTo>
                  <a:pt x="95" y="319"/>
                </a:lnTo>
                <a:lnTo>
                  <a:pt x="92" y="311"/>
                </a:lnTo>
                <a:lnTo>
                  <a:pt x="89" y="300"/>
                </a:lnTo>
                <a:lnTo>
                  <a:pt x="91" y="283"/>
                </a:lnTo>
                <a:lnTo>
                  <a:pt x="93" y="262"/>
                </a:lnTo>
                <a:lnTo>
                  <a:pt x="87" y="246"/>
                </a:lnTo>
                <a:lnTo>
                  <a:pt x="80" y="228"/>
                </a:lnTo>
                <a:lnTo>
                  <a:pt x="76" y="207"/>
                </a:lnTo>
                <a:lnTo>
                  <a:pt x="75" y="183"/>
                </a:lnTo>
                <a:lnTo>
                  <a:pt x="81" y="161"/>
                </a:lnTo>
                <a:lnTo>
                  <a:pt x="92" y="137"/>
                </a:lnTo>
                <a:lnTo>
                  <a:pt x="102" y="119"/>
                </a:lnTo>
                <a:lnTo>
                  <a:pt x="113" y="107"/>
                </a:lnTo>
                <a:lnTo>
                  <a:pt x="126" y="98"/>
                </a:lnTo>
                <a:lnTo>
                  <a:pt x="142" y="90"/>
                </a:lnTo>
                <a:lnTo>
                  <a:pt x="152" y="85"/>
                </a:lnTo>
                <a:lnTo>
                  <a:pt x="168" y="80"/>
                </a:lnTo>
                <a:lnTo>
                  <a:pt x="185" y="76"/>
                </a:lnTo>
                <a:lnTo>
                  <a:pt x="204" y="75"/>
                </a:lnTo>
                <a:close/>
                <a:moveTo>
                  <a:pt x="432" y="37"/>
                </a:moveTo>
                <a:lnTo>
                  <a:pt x="413" y="38"/>
                </a:lnTo>
                <a:lnTo>
                  <a:pt x="395" y="42"/>
                </a:lnTo>
                <a:lnTo>
                  <a:pt x="382" y="47"/>
                </a:lnTo>
                <a:lnTo>
                  <a:pt x="375" y="51"/>
                </a:lnTo>
                <a:lnTo>
                  <a:pt x="369" y="54"/>
                </a:lnTo>
                <a:lnTo>
                  <a:pt x="352" y="61"/>
                </a:lnTo>
                <a:lnTo>
                  <a:pt x="339" y="71"/>
                </a:lnTo>
                <a:lnTo>
                  <a:pt x="326" y="82"/>
                </a:lnTo>
                <a:lnTo>
                  <a:pt x="314" y="101"/>
                </a:lnTo>
                <a:lnTo>
                  <a:pt x="304" y="124"/>
                </a:lnTo>
                <a:lnTo>
                  <a:pt x="299" y="145"/>
                </a:lnTo>
                <a:lnTo>
                  <a:pt x="300" y="167"/>
                </a:lnTo>
                <a:lnTo>
                  <a:pt x="304" y="190"/>
                </a:lnTo>
                <a:lnTo>
                  <a:pt x="312" y="208"/>
                </a:lnTo>
                <a:lnTo>
                  <a:pt x="318" y="224"/>
                </a:lnTo>
                <a:lnTo>
                  <a:pt x="320" y="226"/>
                </a:lnTo>
                <a:lnTo>
                  <a:pt x="321" y="230"/>
                </a:lnTo>
                <a:lnTo>
                  <a:pt x="322" y="238"/>
                </a:lnTo>
                <a:lnTo>
                  <a:pt x="321" y="249"/>
                </a:lnTo>
                <a:lnTo>
                  <a:pt x="317" y="267"/>
                </a:lnTo>
                <a:lnTo>
                  <a:pt x="317" y="281"/>
                </a:lnTo>
                <a:lnTo>
                  <a:pt x="317" y="291"/>
                </a:lnTo>
                <a:lnTo>
                  <a:pt x="318" y="297"/>
                </a:lnTo>
                <a:lnTo>
                  <a:pt x="320" y="300"/>
                </a:lnTo>
                <a:lnTo>
                  <a:pt x="320" y="301"/>
                </a:lnTo>
                <a:lnTo>
                  <a:pt x="321" y="302"/>
                </a:lnTo>
                <a:lnTo>
                  <a:pt x="324" y="305"/>
                </a:lnTo>
                <a:lnTo>
                  <a:pt x="325" y="306"/>
                </a:lnTo>
                <a:lnTo>
                  <a:pt x="333" y="317"/>
                </a:lnTo>
                <a:lnTo>
                  <a:pt x="342" y="330"/>
                </a:lnTo>
                <a:lnTo>
                  <a:pt x="351" y="346"/>
                </a:lnTo>
                <a:lnTo>
                  <a:pt x="358" y="366"/>
                </a:lnTo>
                <a:lnTo>
                  <a:pt x="363" y="391"/>
                </a:lnTo>
                <a:lnTo>
                  <a:pt x="365" y="420"/>
                </a:lnTo>
                <a:lnTo>
                  <a:pt x="363" y="448"/>
                </a:lnTo>
                <a:lnTo>
                  <a:pt x="355" y="471"/>
                </a:lnTo>
                <a:lnTo>
                  <a:pt x="344" y="491"/>
                </a:lnTo>
                <a:lnTo>
                  <a:pt x="331" y="507"/>
                </a:lnTo>
                <a:lnTo>
                  <a:pt x="317" y="520"/>
                </a:lnTo>
                <a:lnTo>
                  <a:pt x="301" y="530"/>
                </a:lnTo>
                <a:lnTo>
                  <a:pt x="286" y="538"/>
                </a:lnTo>
                <a:lnTo>
                  <a:pt x="272" y="542"/>
                </a:lnTo>
                <a:lnTo>
                  <a:pt x="271" y="542"/>
                </a:lnTo>
                <a:lnTo>
                  <a:pt x="252" y="550"/>
                </a:lnTo>
                <a:lnTo>
                  <a:pt x="232" y="559"/>
                </a:lnTo>
                <a:lnTo>
                  <a:pt x="214" y="568"/>
                </a:lnTo>
                <a:lnTo>
                  <a:pt x="198" y="580"/>
                </a:lnTo>
                <a:lnTo>
                  <a:pt x="185" y="594"/>
                </a:lnTo>
                <a:lnTo>
                  <a:pt x="176" y="613"/>
                </a:lnTo>
                <a:lnTo>
                  <a:pt x="169" y="632"/>
                </a:lnTo>
                <a:lnTo>
                  <a:pt x="651" y="632"/>
                </a:lnTo>
                <a:lnTo>
                  <a:pt x="644" y="613"/>
                </a:lnTo>
                <a:lnTo>
                  <a:pt x="635" y="594"/>
                </a:lnTo>
                <a:lnTo>
                  <a:pt x="622" y="580"/>
                </a:lnTo>
                <a:lnTo>
                  <a:pt x="606" y="568"/>
                </a:lnTo>
                <a:lnTo>
                  <a:pt x="588" y="559"/>
                </a:lnTo>
                <a:lnTo>
                  <a:pt x="568" y="550"/>
                </a:lnTo>
                <a:lnTo>
                  <a:pt x="549" y="542"/>
                </a:lnTo>
                <a:lnTo>
                  <a:pt x="547" y="542"/>
                </a:lnTo>
                <a:lnTo>
                  <a:pt x="534" y="538"/>
                </a:lnTo>
                <a:lnTo>
                  <a:pt x="518" y="530"/>
                </a:lnTo>
                <a:lnTo>
                  <a:pt x="503" y="520"/>
                </a:lnTo>
                <a:lnTo>
                  <a:pt x="488" y="507"/>
                </a:lnTo>
                <a:lnTo>
                  <a:pt x="475" y="491"/>
                </a:lnTo>
                <a:lnTo>
                  <a:pt x="465" y="471"/>
                </a:lnTo>
                <a:lnTo>
                  <a:pt x="457" y="448"/>
                </a:lnTo>
                <a:lnTo>
                  <a:pt x="454" y="420"/>
                </a:lnTo>
                <a:lnTo>
                  <a:pt x="457" y="391"/>
                </a:lnTo>
                <a:lnTo>
                  <a:pt x="462" y="366"/>
                </a:lnTo>
                <a:lnTo>
                  <a:pt x="469" y="346"/>
                </a:lnTo>
                <a:lnTo>
                  <a:pt x="478" y="330"/>
                </a:lnTo>
                <a:lnTo>
                  <a:pt x="487" y="317"/>
                </a:lnTo>
                <a:lnTo>
                  <a:pt x="495" y="306"/>
                </a:lnTo>
                <a:lnTo>
                  <a:pt x="496" y="305"/>
                </a:lnTo>
                <a:lnTo>
                  <a:pt x="499" y="302"/>
                </a:lnTo>
                <a:lnTo>
                  <a:pt x="500" y="301"/>
                </a:lnTo>
                <a:lnTo>
                  <a:pt x="501" y="298"/>
                </a:lnTo>
                <a:lnTo>
                  <a:pt x="503" y="294"/>
                </a:lnTo>
                <a:lnTo>
                  <a:pt x="504" y="289"/>
                </a:lnTo>
                <a:lnTo>
                  <a:pt x="504" y="280"/>
                </a:lnTo>
                <a:lnTo>
                  <a:pt x="504" y="267"/>
                </a:lnTo>
                <a:lnTo>
                  <a:pt x="500" y="251"/>
                </a:lnTo>
                <a:lnTo>
                  <a:pt x="500" y="236"/>
                </a:lnTo>
                <a:lnTo>
                  <a:pt x="507" y="221"/>
                </a:lnTo>
                <a:lnTo>
                  <a:pt x="511" y="213"/>
                </a:lnTo>
                <a:lnTo>
                  <a:pt x="516" y="203"/>
                </a:lnTo>
                <a:lnTo>
                  <a:pt x="520" y="190"/>
                </a:lnTo>
                <a:lnTo>
                  <a:pt x="521" y="173"/>
                </a:lnTo>
                <a:lnTo>
                  <a:pt x="520" y="152"/>
                </a:lnTo>
                <a:lnTo>
                  <a:pt x="515" y="128"/>
                </a:lnTo>
                <a:lnTo>
                  <a:pt x="505" y="101"/>
                </a:lnTo>
                <a:lnTo>
                  <a:pt x="496" y="81"/>
                </a:lnTo>
                <a:lnTo>
                  <a:pt x="488" y="67"/>
                </a:lnTo>
                <a:lnTo>
                  <a:pt x="481" y="56"/>
                </a:lnTo>
                <a:lnTo>
                  <a:pt x="474" y="50"/>
                </a:lnTo>
                <a:lnTo>
                  <a:pt x="467" y="44"/>
                </a:lnTo>
                <a:lnTo>
                  <a:pt x="452" y="39"/>
                </a:lnTo>
                <a:lnTo>
                  <a:pt x="432" y="37"/>
                </a:lnTo>
                <a:close/>
                <a:moveTo>
                  <a:pt x="432" y="0"/>
                </a:moveTo>
                <a:lnTo>
                  <a:pt x="450" y="1"/>
                </a:lnTo>
                <a:lnTo>
                  <a:pt x="469" y="5"/>
                </a:lnTo>
                <a:lnTo>
                  <a:pt x="486" y="12"/>
                </a:lnTo>
                <a:lnTo>
                  <a:pt x="501" y="23"/>
                </a:lnTo>
                <a:lnTo>
                  <a:pt x="515" y="39"/>
                </a:lnTo>
                <a:lnTo>
                  <a:pt x="528" y="60"/>
                </a:lnTo>
                <a:lnTo>
                  <a:pt x="539" y="86"/>
                </a:lnTo>
                <a:lnTo>
                  <a:pt x="551" y="119"/>
                </a:lnTo>
                <a:lnTo>
                  <a:pt x="558" y="149"/>
                </a:lnTo>
                <a:lnTo>
                  <a:pt x="558" y="177"/>
                </a:lnTo>
                <a:lnTo>
                  <a:pt x="555" y="202"/>
                </a:lnTo>
                <a:lnTo>
                  <a:pt x="547" y="224"/>
                </a:lnTo>
                <a:lnTo>
                  <a:pt x="537" y="242"/>
                </a:lnTo>
                <a:lnTo>
                  <a:pt x="541" y="266"/>
                </a:lnTo>
                <a:lnTo>
                  <a:pt x="542" y="285"/>
                </a:lnTo>
                <a:lnTo>
                  <a:pt x="539" y="300"/>
                </a:lnTo>
                <a:lnTo>
                  <a:pt x="537" y="310"/>
                </a:lnTo>
                <a:lnTo>
                  <a:pt x="534" y="318"/>
                </a:lnTo>
                <a:lnTo>
                  <a:pt x="530" y="322"/>
                </a:lnTo>
                <a:lnTo>
                  <a:pt x="529" y="323"/>
                </a:lnTo>
                <a:lnTo>
                  <a:pt x="524" y="330"/>
                </a:lnTo>
                <a:lnTo>
                  <a:pt x="517" y="338"/>
                </a:lnTo>
                <a:lnTo>
                  <a:pt x="511" y="348"/>
                </a:lnTo>
                <a:lnTo>
                  <a:pt x="503" y="361"/>
                </a:lnTo>
                <a:lnTo>
                  <a:pt x="498" y="377"/>
                </a:lnTo>
                <a:lnTo>
                  <a:pt x="494" y="397"/>
                </a:lnTo>
                <a:lnTo>
                  <a:pt x="491" y="420"/>
                </a:lnTo>
                <a:lnTo>
                  <a:pt x="494" y="442"/>
                </a:lnTo>
                <a:lnTo>
                  <a:pt x="500" y="459"/>
                </a:lnTo>
                <a:lnTo>
                  <a:pt x="509" y="474"/>
                </a:lnTo>
                <a:lnTo>
                  <a:pt x="520" y="486"/>
                </a:lnTo>
                <a:lnTo>
                  <a:pt x="530" y="493"/>
                </a:lnTo>
                <a:lnTo>
                  <a:pt x="541" y="500"/>
                </a:lnTo>
                <a:lnTo>
                  <a:pt x="550" y="504"/>
                </a:lnTo>
                <a:lnTo>
                  <a:pt x="556" y="505"/>
                </a:lnTo>
                <a:lnTo>
                  <a:pt x="558" y="507"/>
                </a:lnTo>
                <a:lnTo>
                  <a:pt x="572" y="512"/>
                </a:lnTo>
                <a:lnTo>
                  <a:pt x="588" y="517"/>
                </a:lnTo>
                <a:lnTo>
                  <a:pt x="605" y="525"/>
                </a:lnTo>
                <a:lnTo>
                  <a:pt x="623" y="535"/>
                </a:lnTo>
                <a:lnTo>
                  <a:pt x="640" y="547"/>
                </a:lnTo>
                <a:lnTo>
                  <a:pt x="656" y="562"/>
                </a:lnTo>
                <a:lnTo>
                  <a:pt x="669" y="579"/>
                </a:lnTo>
                <a:lnTo>
                  <a:pt x="679" y="599"/>
                </a:lnTo>
                <a:lnTo>
                  <a:pt x="686" y="623"/>
                </a:lnTo>
                <a:lnTo>
                  <a:pt x="689" y="652"/>
                </a:lnTo>
                <a:lnTo>
                  <a:pt x="689" y="653"/>
                </a:lnTo>
                <a:lnTo>
                  <a:pt x="689" y="656"/>
                </a:lnTo>
                <a:lnTo>
                  <a:pt x="687" y="658"/>
                </a:lnTo>
                <a:lnTo>
                  <a:pt x="687" y="661"/>
                </a:lnTo>
                <a:lnTo>
                  <a:pt x="685" y="664"/>
                </a:lnTo>
                <a:lnTo>
                  <a:pt x="683" y="666"/>
                </a:lnTo>
                <a:lnTo>
                  <a:pt x="679" y="668"/>
                </a:lnTo>
                <a:lnTo>
                  <a:pt x="676" y="669"/>
                </a:lnTo>
                <a:lnTo>
                  <a:pt x="670" y="670"/>
                </a:lnTo>
                <a:lnTo>
                  <a:pt x="149" y="670"/>
                </a:lnTo>
                <a:lnTo>
                  <a:pt x="144" y="669"/>
                </a:lnTo>
                <a:lnTo>
                  <a:pt x="140" y="668"/>
                </a:lnTo>
                <a:lnTo>
                  <a:pt x="136" y="666"/>
                </a:lnTo>
                <a:lnTo>
                  <a:pt x="135" y="664"/>
                </a:lnTo>
                <a:lnTo>
                  <a:pt x="132" y="661"/>
                </a:lnTo>
                <a:lnTo>
                  <a:pt x="132" y="658"/>
                </a:lnTo>
                <a:lnTo>
                  <a:pt x="131" y="656"/>
                </a:lnTo>
                <a:lnTo>
                  <a:pt x="131" y="653"/>
                </a:lnTo>
                <a:lnTo>
                  <a:pt x="131" y="652"/>
                </a:lnTo>
                <a:lnTo>
                  <a:pt x="134" y="623"/>
                </a:lnTo>
                <a:lnTo>
                  <a:pt x="140" y="599"/>
                </a:lnTo>
                <a:lnTo>
                  <a:pt x="151" y="579"/>
                </a:lnTo>
                <a:lnTo>
                  <a:pt x="164" y="562"/>
                </a:lnTo>
                <a:lnTo>
                  <a:pt x="180" y="547"/>
                </a:lnTo>
                <a:lnTo>
                  <a:pt x="197" y="535"/>
                </a:lnTo>
                <a:lnTo>
                  <a:pt x="215" y="525"/>
                </a:lnTo>
                <a:lnTo>
                  <a:pt x="232" y="517"/>
                </a:lnTo>
                <a:lnTo>
                  <a:pt x="248" y="512"/>
                </a:lnTo>
                <a:lnTo>
                  <a:pt x="262" y="507"/>
                </a:lnTo>
                <a:lnTo>
                  <a:pt x="263" y="505"/>
                </a:lnTo>
                <a:lnTo>
                  <a:pt x="270" y="504"/>
                </a:lnTo>
                <a:lnTo>
                  <a:pt x="279" y="500"/>
                </a:lnTo>
                <a:lnTo>
                  <a:pt x="289" y="493"/>
                </a:lnTo>
                <a:lnTo>
                  <a:pt x="300" y="486"/>
                </a:lnTo>
                <a:lnTo>
                  <a:pt x="310" y="474"/>
                </a:lnTo>
                <a:lnTo>
                  <a:pt x="320" y="459"/>
                </a:lnTo>
                <a:lnTo>
                  <a:pt x="326" y="442"/>
                </a:lnTo>
                <a:lnTo>
                  <a:pt x="329" y="420"/>
                </a:lnTo>
                <a:lnTo>
                  <a:pt x="326" y="397"/>
                </a:lnTo>
                <a:lnTo>
                  <a:pt x="322" y="377"/>
                </a:lnTo>
                <a:lnTo>
                  <a:pt x="317" y="361"/>
                </a:lnTo>
                <a:lnTo>
                  <a:pt x="309" y="348"/>
                </a:lnTo>
                <a:lnTo>
                  <a:pt x="303" y="338"/>
                </a:lnTo>
                <a:lnTo>
                  <a:pt x="296" y="330"/>
                </a:lnTo>
                <a:lnTo>
                  <a:pt x="291" y="323"/>
                </a:lnTo>
                <a:lnTo>
                  <a:pt x="289" y="322"/>
                </a:lnTo>
                <a:lnTo>
                  <a:pt x="287" y="317"/>
                </a:lnTo>
                <a:lnTo>
                  <a:pt x="283" y="310"/>
                </a:lnTo>
                <a:lnTo>
                  <a:pt x="280" y="298"/>
                </a:lnTo>
                <a:lnTo>
                  <a:pt x="279" y="284"/>
                </a:lnTo>
                <a:lnTo>
                  <a:pt x="280" y="264"/>
                </a:lnTo>
                <a:lnTo>
                  <a:pt x="284" y="241"/>
                </a:lnTo>
                <a:lnTo>
                  <a:pt x="278" y="225"/>
                </a:lnTo>
                <a:lnTo>
                  <a:pt x="271" y="205"/>
                </a:lnTo>
                <a:lnTo>
                  <a:pt x="265" y="183"/>
                </a:lnTo>
                <a:lnTo>
                  <a:pt x="261" y="160"/>
                </a:lnTo>
                <a:lnTo>
                  <a:pt x="262" y="135"/>
                </a:lnTo>
                <a:lnTo>
                  <a:pt x="269" y="110"/>
                </a:lnTo>
                <a:lnTo>
                  <a:pt x="280" y="85"/>
                </a:lnTo>
                <a:lnTo>
                  <a:pt x="293" y="64"/>
                </a:lnTo>
                <a:lnTo>
                  <a:pt x="307" y="50"/>
                </a:lnTo>
                <a:lnTo>
                  <a:pt x="321" y="38"/>
                </a:lnTo>
                <a:lnTo>
                  <a:pt x="337" y="29"/>
                </a:lnTo>
                <a:lnTo>
                  <a:pt x="355" y="20"/>
                </a:lnTo>
                <a:lnTo>
                  <a:pt x="367" y="13"/>
                </a:lnTo>
                <a:lnTo>
                  <a:pt x="386" y="6"/>
                </a:lnTo>
                <a:lnTo>
                  <a:pt x="409" y="1"/>
                </a:lnTo>
                <a:lnTo>
                  <a:pt x="432" y="0"/>
                </a:lnTo>
                <a:close/>
              </a:path>
            </a:pathLst>
          </a:custGeom>
          <a:solidFill>
            <a:schemeClr val="accent1"/>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苏新诗柳楷简" pitchFamily="2" charset="-122"/>
              <a:ea typeface="苏新诗柳楷简" pitchFamily="2" charset="-122"/>
            </a:endParaRPr>
          </a:p>
        </p:txBody>
      </p:sp>
      <p:sp>
        <p:nvSpPr>
          <p:cNvPr id="26" name="稻壳儿搜索【幻雨工作室】_16"/>
          <p:cNvSpPr/>
          <p:nvPr/>
        </p:nvSpPr>
        <p:spPr>
          <a:xfrm>
            <a:off x="5969000" y="2797175"/>
            <a:ext cx="1516063" cy="1516063"/>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sz="3200" noProof="1">
              <a:latin typeface="苏新诗柳楷简" panose="02010600000101010101" pitchFamily="2" charset="-122"/>
              <a:ea typeface="苏新诗柳楷简" panose="02010600000101010101" pitchFamily="2" charset="-122"/>
            </a:endParaRPr>
          </a:p>
        </p:txBody>
      </p:sp>
      <p:sp>
        <p:nvSpPr>
          <p:cNvPr id="33810" name="稻壳儿搜索【幻雨工作室】_17"/>
          <p:cNvSpPr>
            <a:spLocks noEditPoints="1" noChangeArrowheads="1"/>
          </p:cNvSpPr>
          <p:nvPr/>
        </p:nvSpPr>
        <p:spPr bwMode="auto">
          <a:xfrm>
            <a:off x="6488113" y="3316288"/>
            <a:ext cx="477837" cy="479425"/>
          </a:xfrm>
          <a:custGeom>
            <a:avLst/>
            <a:gdLst>
              <a:gd name="T0" fmla="*/ 123 w 819"/>
              <a:gd name="T1" fmla="*/ 693 h 820"/>
              <a:gd name="T2" fmla="*/ 131 w 819"/>
              <a:gd name="T3" fmla="*/ 707 h 820"/>
              <a:gd name="T4" fmla="*/ 123 w 819"/>
              <a:gd name="T5" fmla="*/ 723 h 820"/>
              <a:gd name="T6" fmla="*/ 106 w 819"/>
              <a:gd name="T7" fmla="*/ 726 h 820"/>
              <a:gd name="T8" fmla="*/ 94 w 819"/>
              <a:gd name="T9" fmla="*/ 714 h 820"/>
              <a:gd name="T10" fmla="*/ 96 w 819"/>
              <a:gd name="T11" fmla="*/ 698 h 820"/>
              <a:gd name="T12" fmla="*/ 107 w 819"/>
              <a:gd name="T13" fmla="*/ 690 h 820"/>
              <a:gd name="T14" fmla="*/ 548 w 819"/>
              <a:gd name="T15" fmla="*/ 0 h 820"/>
              <a:gd name="T16" fmla="*/ 657 w 819"/>
              <a:gd name="T17" fmla="*/ 29 h 820"/>
              <a:gd name="T18" fmla="*/ 548 w 819"/>
              <a:gd name="T19" fmla="*/ 139 h 820"/>
              <a:gd name="T20" fmla="*/ 569 w 819"/>
              <a:gd name="T21" fmla="*/ 38 h 820"/>
              <a:gd name="T22" fmla="*/ 534 w 819"/>
              <a:gd name="T23" fmla="*/ 38 h 820"/>
              <a:gd name="T24" fmla="*/ 483 w 819"/>
              <a:gd name="T25" fmla="*/ 55 h 820"/>
              <a:gd name="T26" fmla="*/ 351 w 819"/>
              <a:gd name="T27" fmla="*/ 191 h 820"/>
              <a:gd name="T28" fmla="*/ 336 w 819"/>
              <a:gd name="T29" fmla="*/ 262 h 820"/>
              <a:gd name="T30" fmla="*/ 377 w 819"/>
              <a:gd name="T31" fmla="*/ 346 h 820"/>
              <a:gd name="T32" fmla="*/ 379 w 819"/>
              <a:gd name="T33" fmla="*/ 352 h 820"/>
              <a:gd name="T34" fmla="*/ 378 w 819"/>
              <a:gd name="T35" fmla="*/ 364 h 820"/>
              <a:gd name="T36" fmla="*/ 373 w 819"/>
              <a:gd name="T37" fmla="*/ 372 h 820"/>
              <a:gd name="T38" fmla="*/ 39 w 819"/>
              <a:gd name="T39" fmla="*/ 688 h 820"/>
              <a:gd name="T40" fmla="*/ 51 w 819"/>
              <a:gd name="T41" fmla="*/ 752 h 820"/>
              <a:gd name="T42" fmla="*/ 111 w 819"/>
              <a:gd name="T43" fmla="*/ 782 h 820"/>
              <a:gd name="T44" fmla="*/ 165 w 819"/>
              <a:gd name="T45" fmla="*/ 761 h 820"/>
              <a:gd name="T46" fmla="*/ 451 w 819"/>
              <a:gd name="T47" fmla="*/ 443 h 820"/>
              <a:gd name="T48" fmla="*/ 465 w 819"/>
              <a:gd name="T49" fmla="*/ 438 h 820"/>
              <a:gd name="T50" fmla="*/ 474 w 819"/>
              <a:gd name="T51" fmla="*/ 441 h 820"/>
              <a:gd name="T52" fmla="*/ 526 w 819"/>
              <a:gd name="T53" fmla="*/ 466 h 820"/>
              <a:gd name="T54" fmla="*/ 586 w 819"/>
              <a:gd name="T55" fmla="*/ 482 h 820"/>
              <a:gd name="T56" fmla="*/ 620 w 819"/>
              <a:gd name="T57" fmla="*/ 482 h 820"/>
              <a:gd name="T58" fmla="*/ 752 w 819"/>
              <a:gd name="T59" fmla="*/ 360 h 820"/>
              <a:gd name="T60" fmla="*/ 783 w 819"/>
              <a:gd name="T61" fmla="*/ 288 h 820"/>
              <a:gd name="T62" fmla="*/ 707 w 819"/>
              <a:gd name="T63" fmla="*/ 297 h 820"/>
              <a:gd name="T64" fmla="*/ 665 w 819"/>
              <a:gd name="T65" fmla="*/ 325 h 820"/>
              <a:gd name="T66" fmla="*/ 585 w 819"/>
              <a:gd name="T67" fmla="*/ 332 h 820"/>
              <a:gd name="T68" fmla="*/ 513 w 819"/>
              <a:gd name="T69" fmla="*/ 287 h 820"/>
              <a:gd name="T70" fmla="*/ 484 w 819"/>
              <a:gd name="T71" fmla="*/ 205 h 820"/>
              <a:gd name="T72" fmla="*/ 506 w 819"/>
              <a:gd name="T73" fmla="*/ 133 h 820"/>
              <a:gd name="T74" fmla="*/ 534 w 819"/>
              <a:gd name="T75" fmla="*/ 157 h 820"/>
              <a:gd name="T76" fmla="*/ 525 w 819"/>
              <a:gd name="T77" fmla="*/ 229 h 820"/>
              <a:gd name="T78" fmla="*/ 568 w 819"/>
              <a:gd name="T79" fmla="*/ 286 h 820"/>
              <a:gd name="T80" fmla="*/ 639 w 819"/>
              <a:gd name="T81" fmla="*/ 295 h 820"/>
              <a:gd name="T82" fmla="*/ 680 w 819"/>
              <a:gd name="T83" fmla="*/ 271 h 820"/>
              <a:gd name="T84" fmla="*/ 789 w 819"/>
              <a:gd name="T85" fmla="*/ 163 h 820"/>
              <a:gd name="T86" fmla="*/ 818 w 819"/>
              <a:gd name="T87" fmla="*/ 256 h 820"/>
              <a:gd name="T88" fmla="*/ 807 w 819"/>
              <a:gd name="T89" fmla="*/ 341 h 820"/>
              <a:gd name="T90" fmla="*/ 678 w 819"/>
              <a:gd name="T91" fmla="*/ 489 h 820"/>
              <a:gd name="T92" fmla="*/ 622 w 819"/>
              <a:gd name="T93" fmla="*/ 520 h 820"/>
              <a:gd name="T94" fmla="*/ 576 w 819"/>
              <a:gd name="T95" fmla="*/ 519 h 820"/>
              <a:gd name="T96" fmla="*/ 499 w 819"/>
              <a:gd name="T97" fmla="*/ 495 h 820"/>
              <a:gd name="T98" fmla="*/ 167 w 819"/>
              <a:gd name="T99" fmla="*/ 804 h 820"/>
              <a:gd name="T100" fmla="*/ 82 w 819"/>
              <a:gd name="T101" fmla="*/ 816 h 820"/>
              <a:gd name="T102" fmla="*/ 16 w 819"/>
              <a:gd name="T103" fmla="*/ 764 h 820"/>
              <a:gd name="T104" fmla="*/ 4 w 819"/>
              <a:gd name="T105" fmla="*/ 678 h 820"/>
              <a:gd name="T106" fmla="*/ 338 w 819"/>
              <a:gd name="T107" fmla="*/ 354 h 820"/>
              <a:gd name="T108" fmla="*/ 300 w 819"/>
              <a:gd name="T109" fmla="*/ 266 h 820"/>
              <a:gd name="T110" fmla="*/ 318 w 819"/>
              <a:gd name="T111" fmla="*/ 174 h 820"/>
              <a:gd name="T112" fmla="*/ 463 w 819"/>
              <a:gd name="T113" fmla="*/ 24 h 820"/>
              <a:gd name="T114" fmla="*/ 548 w 819"/>
              <a:gd name="T115" fmla="*/ 0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9" h="820">
                <a:moveTo>
                  <a:pt x="111" y="689"/>
                </a:moveTo>
                <a:lnTo>
                  <a:pt x="118" y="690"/>
                </a:lnTo>
                <a:lnTo>
                  <a:pt x="123" y="693"/>
                </a:lnTo>
                <a:lnTo>
                  <a:pt x="127" y="697"/>
                </a:lnTo>
                <a:lnTo>
                  <a:pt x="130" y="702"/>
                </a:lnTo>
                <a:lnTo>
                  <a:pt x="131" y="707"/>
                </a:lnTo>
                <a:lnTo>
                  <a:pt x="130" y="714"/>
                </a:lnTo>
                <a:lnTo>
                  <a:pt x="127" y="719"/>
                </a:lnTo>
                <a:lnTo>
                  <a:pt x="123" y="723"/>
                </a:lnTo>
                <a:lnTo>
                  <a:pt x="118" y="726"/>
                </a:lnTo>
                <a:lnTo>
                  <a:pt x="111" y="727"/>
                </a:lnTo>
                <a:lnTo>
                  <a:pt x="106" y="726"/>
                </a:lnTo>
                <a:lnTo>
                  <a:pt x="101" y="723"/>
                </a:lnTo>
                <a:lnTo>
                  <a:pt x="97" y="719"/>
                </a:lnTo>
                <a:lnTo>
                  <a:pt x="94" y="714"/>
                </a:lnTo>
                <a:lnTo>
                  <a:pt x="93" y="707"/>
                </a:lnTo>
                <a:lnTo>
                  <a:pt x="94" y="703"/>
                </a:lnTo>
                <a:lnTo>
                  <a:pt x="96" y="698"/>
                </a:lnTo>
                <a:lnTo>
                  <a:pt x="98" y="694"/>
                </a:lnTo>
                <a:lnTo>
                  <a:pt x="102" y="692"/>
                </a:lnTo>
                <a:lnTo>
                  <a:pt x="107" y="690"/>
                </a:lnTo>
                <a:lnTo>
                  <a:pt x="111" y="689"/>
                </a:lnTo>
                <a:close/>
                <a:moveTo>
                  <a:pt x="548" y="0"/>
                </a:moveTo>
                <a:lnTo>
                  <a:pt x="548" y="0"/>
                </a:lnTo>
                <a:lnTo>
                  <a:pt x="584" y="3"/>
                </a:lnTo>
                <a:lnTo>
                  <a:pt x="620" y="13"/>
                </a:lnTo>
                <a:lnTo>
                  <a:pt x="657" y="29"/>
                </a:lnTo>
                <a:lnTo>
                  <a:pt x="641" y="46"/>
                </a:lnTo>
                <a:lnTo>
                  <a:pt x="548" y="139"/>
                </a:lnTo>
                <a:lnTo>
                  <a:pt x="522" y="113"/>
                </a:lnTo>
                <a:lnTo>
                  <a:pt x="591" y="44"/>
                </a:lnTo>
                <a:lnTo>
                  <a:pt x="569" y="38"/>
                </a:lnTo>
                <a:lnTo>
                  <a:pt x="548" y="37"/>
                </a:lnTo>
                <a:lnTo>
                  <a:pt x="534" y="38"/>
                </a:lnTo>
                <a:lnTo>
                  <a:pt x="517" y="41"/>
                </a:lnTo>
                <a:lnTo>
                  <a:pt x="500" y="46"/>
                </a:lnTo>
                <a:lnTo>
                  <a:pt x="483" y="55"/>
                </a:lnTo>
                <a:lnTo>
                  <a:pt x="467" y="68"/>
                </a:lnTo>
                <a:lnTo>
                  <a:pt x="368" y="170"/>
                </a:lnTo>
                <a:lnTo>
                  <a:pt x="351" y="191"/>
                </a:lnTo>
                <a:lnTo>
                  <a:pt x="339" y="215"/>
                </a:lnTo>
                <a:lnTo>
                  <a:pt x="335" y="237"/>
                </a:lnTo>
                <a:lnTo>
                  <a:pt x="336" y="262"/>
                </a:lnTo>
                <a:lnTo>
                  <a:pt x="343" y="288"/>
                </a:lnTo>
                <a:lnTo>
                  <a:pt x="357" y="316"/>
                </a:lnTo>
                <a:lnTo>
                  <a:pt x="377" y="346"/>
                </a:lnTo>
                <a:lnTo>
                  <a:pt x="378" y="349"/>
                </a:lnTo>
                <a:lnTo>
                  <a:pt x="379" y="352"/>
                </a:lnTo>
                <a:lnTo>
                  <a:pt x="381" y="356"/>
                </a:lnTo>
                <a:lnTo>
                  <a:pt x="379" y="360"/>
                </a:lnTo>
                <a:lnTo>
                  <a:pt x="378" y="364"/>
                </a:lnTo>
                <a:lnTo>
                  <a:pt x="376" y="368"/>
                </a:lnTo>
                <a:lnTo>
                  <a:pt x="372" y="371"/>
                </a:lnTo>
                <a:lnTo>
                  <a:pt x="373" y="372"/>
                </a:lnTo>
                <a:lnTo>
                  <a:pt x="59" y="655"/>
                </a:lnTo>
                <a:lnTo>
                  <a:pt x="47" y="671"/>
                </a:lnTo>
                <a:lnTo>
                  <a:pt x="39" y="688"/>
                </a:lnTo>
                <a:lnTo>
                  <a:pt x="37" y="707"/>
                </a:lnTo>
                <a:lnTo>
                  <a:pt x="41" y="731"/>
                </a:lnTo>
                <a:lnTo>
                  <a:pt x="51" y="752"/>
                </a:lnTo>
                <a:lnTo>
                  <a:pt x="68" y="767"/>
                </a:lnTo>
                <a:lnTo>
                  <a:pt x="88" y="778"/>
                </a:lnTo>
                <a:lnTo>
                  <a:pt x="111" y="782"/>
                </a:lnTo>
                <a:lnTo>
                  <a:pt x="131" y="779"/>
                </a:lnTo>
                <a:lnTo>
                  <a:pt x="149" y="773"/>
                </a:lnTo>
                <a:lnTo>
                  <a:pt x="165" y="761"/>
                </a:lnTo>
                <a:lnTo>
                  <a:pt x="449" y="445"/>
                </a:lnTo>
                <a:lnTo>
                  <a:pt x="451" y="443"/>
                </a:lnTo>
                <a:lnTo>
                  <a:pt x="455" y="440"/>
                </a:lnTo>
                <a:lnTo>
                  <a:pt x="459" y="439"/>
                </a:lnTo>
                <a:lnTo>
                  <a:pt x="465" y="438"/>
                </a:lnTo>
                <a:lnTo>
                  <a:pt x="467" y="438"/>
                </a:lnTo>
                <a:lnTo>
                  <a:pt x="471" y="439"/>
                </a:lnTo>
                <a:lnTo>
                  <a:pt x="474" y="441"/>
                </a:lnTo>
                <a:lnTo>
                  <a:pt x="474" y="440"/>
                </a:lnTo>
                <a:lnTo>
                  <a:pt x="501" y="456"/>
                </a:lnTo>
                <a:lnTo>
                  <a:pt x="526" y="466"/>
                </a:lnTo>
                <a:lnTo>
                  <a:pt x="550" y="474"/>
                </a:lnTo>
                <a:lnTo>
                  <a:pt x="571" y="479"/>
                </a:lnTo>
                <a:lnTo>
                  <a:pt x="586" y="482"/>
                </a:lnTo>
                <a:lnTo>
                  <a:pt x="597" y="483"/>
                </a:lnTo>
                <a:lnTo>
                  <a:pt x="601" y="485"/>
                </a:lnTo>
                <a:lnTo>
                  <a:pt x="620" y="482"/>
                </a:lnTo>
                <a:lnTo>
                  <a:pt x="637" y="474"/>
                </a:lnTo>
                <a:lnTo>
                  <a:pt x="652" y="462"/>
                </a:lnTo>
                <a:lnTo>
                  <a:pt x="752" y="360"/>
                </a:lnTo>
                <a:lnTo>
                  <a:pt x="768" y="339"/>
                </a:lnTo>
                <a:lnTo>
                  <a:pt x="777" y="314"/>
                </a:lnTo>
                <a:lnTo>
                  <a:pt x="783" y="288"/>
                </a:lnTo>
                <a:lnTo>
                  <a:pt x="781" y="258"/>
                </a:lnTo>
                <a:lnTo>
                  <a:pt x="776" y="228"/>
                </a:lnTo>
                <a:lnTo>
                  <a:pt x="707" y="297"/>
                </a:lnTo>
                <a:lnTo>
                  <a:pt x="687" y="313"/>
                </a:lnTo>
                <a:lnTo>
                  <a:pt x="665" y="325"/>
                </a:lnTo>
                <a:lnTo>
                  <a:pt x="640" y="333"/>
                </a:lnTo>
                <a:lnTo>
                  <a:pt x="614" y="335"/>
                </a:lnTo>
                <a:lnTo>
                  <a:pt x="585" y="332"/>
                </a:lnTo>
                <a:lnTo>
                  <a:pt x="557" y="322"/>
                </a:lnTo>
                <a:lnTo>
                  <a:pt x="533" y="307"/>
                </a:lnTo>
                <a:lnTo>
                  <a:pt x="513" y="287"/>
                </a:lnTo>
                <a:lnTo>
                  <a:pt x="497" y="262"/>
                </a:lnTo>
                <a:lnTo>
                  <a:pt x="487" y="235"/>
                </a:lnTo>
                <a:lnTo>
                  <a:pt x="484" y="205"/>
                </a:lnTo>
                <a:lnTo>
                  <a:pt x="487" y="178"/>
                </a:lnTo>
                <a:lnTo>
                  <a:pt x="495" y="155"/>
                </a:lnTo>
                <a:lnTo>
                  <a:pt x="506" y="133"/>
                </a:lnTo>
                <a:lnTo>
                  <a:pt x="522" y="113"/>
                </a:lnTo>
                <a:lnTo>
                  <a:pt x="548" y="139"/>
                </a:lnTo>
                <a:lnTo>
                  <a:pt x="534" y="157"/>
                </a:lnTo>
                <a:lnTo>
                  <a:pt x="525" y="180"/>
                </a:lnTo>
                <a:lnTo>
                  <a:pt x="521" y="205"/>
                </a:lnTo>
                <a:lnTo>
                  <a:pt x="525" y="229"/>
                </a:lnTo>
                <a:lnTo>
                  <a:pt x="534" y="252"/>
                </a:lnTo>
                <a:lnTo>
                  <a:pt x="548" y="271"/>
                </a:lnTo>
                <a:lnTo>
                  <a:pt x="568" y="286"/>
                </a:lnTo>
                <a:lnTo>
                  <a:pt x="589" y="295"/>
                </a:lnTo>
                <a:lnTo>
                  <a:pt x="614" y="297"/>
                </a:lnTo>
                <a:lnTo>
                  <a:pt x="639" y="295"/>
                </a:lnTo>
                <a:lnTo>
                  <a:pt x="661" y="286"/>
                </a:lnTo>
                <a:lnTo>
                  <a:pt x="680" y="271"/>
                </a:lnTo>
                <a:lnTo>
                  <a:pt x="773" y="178"/>
                </a:lnTo>
                <a:lnTo>
                  <a:pt x="789" y="163"/>
                </a:lnTo>
                <a:lnTo>
                  <a:pt x="803" y="193"/>
                </a:lnTo>
                <a:lnTo>
                  <a:pt x="813" y="224"/>
                </a:lnTo>
                <a:lnTo>
                  <a:pt x="818" y="256"/>
                </a:lnTo>
                <a:lnTo>
                  <a:pt x="819" y="286"/>
                </a:lnTo>
                <a:lnTo>
                  <a:pt x="815" y="314"/>
                </a:lnTo>
                <a:lnTo>
                  <a:pt x="807" y="341"/>
                </a:lnTo>
                <a:lnTo>
                  <a:pt x="796" y="366"/>
                </a:lnTo>
                <a:lnTo>
                  <a:pt x="777" y="386"/>
                </a:lnTo>
                <a:lnTo>
                  <a:pt x="678" y="489"/>
                </a:lnTo>
                <a:lnTo>
                  <a:pt x="661" y="503"/>
                </a:lnTo>
                <a:lnTo>
                  <a:pt x="641" y="513"/>
                </a:lnTo>
                <a:lnTo>
                  <a:pt x="622" y="520"/>
                </a:lnTo>
                <a:lnTo>
                  <a:pt x="601" y="521"/>
                </a:lnTo>
                <a:lnTo>
                  <a:pt x="591" y="521"/>
                </a:lnTo>
                <a:lnTo>
                  <a:pt x="576" y="519"/>
                </a:lnTo>
                <a:lnTo>
                  <a:pt x="555" y="513"/>
                </a:lnTo>
                <a:lnTo>
                  <a:pt x="529" y="507"/>
                </a:lnTo>
                <a:lnTo>
                  <a:pt x="499" y="495"/>
                </a:lnTo>
                <a:lnTo>
                  <a:pt x="468" y="479"/>
                </a:lnTo>
                <a:lnTo>
                  <a:pt x="191" y="787"/>
                </a:lnTo>
                <a:lnTo>
                  <a:pt x="167" y="804"/>
                </a:lnTo>
                <a:lnTo>
                  <a:pt x="141" y="816"/>
                </a:lnTo>
                <a:lnTo>
                  <a:pt x="111" y="820"/>
                </a:lnTo>
                <a:lnTo>
                  <a:pt x="82" y="816"/>
                </a:lnTo>
                <a:lnTo>
                  <a:pt x="55" y="804"/>
                </a:lnTo>
                <a:lnTo>
                  <a:pt x="33" y="787"/>
                </a:lnTo>
                <a:lnTo>
                  <a:pt x="16" y="764"/>
                </a:lnTo>
                <a:lnTo>
                  <a:pt x="4" y="737"/>
                </a:lnTo>
                <a:lnTo>
                  <a:pt x="0" y="707"/>
                </a:lnTo>
                <a:lnTo>
                  <a:pt x="4" y="678"/>
                </a:lnTo>
                <a:lnTo>
                  <a:pt x="16" y="651"/>
                </a:lnTo>
                <a:lnTo>
                  <a:pt x="33" y="629"/>
                </a:lnTo>
                <a:lnTo>
                  <a:pt x="338" y="354"/>
                </a:lnTo>
                <a:lnTo>
                  <a:pt x="321" y="325"/>
                </a:lnTo>
                <a:lnTo>
                  <a:pt x="308" y="296"/>
                </a:lnTo>
                <a:lnTo>
                  <a:pt x="300" y="266"/>
                </a:lnTo>
                <a:lnTo>
                  <a:pt x="298" y="236"/>
                </a:lnTo>
                <a:lnTo>
                  <a:pt x="304" y="206"/>
                </a:lnTo>
                <a:lnTo>
                  <a:pt x="318" y="174"/>
                </a:lnTo>
                <a:lnTo>
                  <a:pt x="342" y="144"/>
                </a:lnTo>
                <a:lnTo>
                  <a:pt x="441" y="42"/>
                </a:lnTo>
                <a:lnTo>
                  <a:pt x="463" y="24"/>
                </a:lnTo>
                <a:lnTo>
                  <a:pt x="489" y="11"/>
                </a:lnTo>
                <a:lnTo>
                  <a:pt x="518" y="3"/>
                </a:lnTo>
                <a:lnTo>
                  <a:pt x="548" y="0"/>
                </a:lnTo>
                <a:close/>
              </a:path>
            </a:pathLst>
          </a:custGeom>
          <a:solidFill>
            <a:schemeClr val="bg1"/>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苏新诗柳楷简" pitchFamily="2" charset="-122"/>
              <a:ea typeface="苏新诗柳楷简" pitchFamily="2" charset="-122"/>
            </a:endParaRPr>
          </a:p>
        </p:txBody>
      </p:sp>
      <p:sp>
        <p:nvSpPr>
          <p:cNvPr id="33811" name="稻壳儿搜索【幻雨工作室】_18"/>
          <p:cNvSpPr>
            <a:spLocks noChangeArrowheads="1"/>
          </p:cNvSpPr>
          <p:nvPr/>
        </p:nvSpPr>
        <p:spPr bwMode="auto">
          <a:xfrm>
            <a:off x="8767763" y="1928813"/>
            <a:ext cx="2654300"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添加标题名称</a:t>
            </a:r>
          </a:p>
          <a:p>
            <a:pP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 Donec luctus nibh</a:t>
            </a:r>
            <a:endParaRPr lang="zh-CN" altLang="en-US" sz="1000">
              <a:solidFill>
                <a:srgbClr val="404040"/>
              </a:solidFill>
              <a:latin typeface="华文细黑" panose="02010600040101010101" pitchFamily="2" charset="-122"/>
              <a:ea typeface="华文细黑" panose="02010600040101010101" pitchFamily="2" charset="-122"/>
            </a:endParaRPr>
          </a:p>
        </p:txBody>
      </p:sp>
      <p:sp>
        <p:nvSpPr>
          <p:cNvPr id="33812" name="稻壳儿搜索【幻雨工作室】_19"/>
          <p:cNvSpPr>
            <a:spLocks noChangeArrowheads="1"/>
          </p:cNvSpPr>
          <p:nvPr/>
        </p:nvSpPr>
        <p:spPr bwMode="auto">
          <a:xfrm>
            <a:off x="7726363" y="4983163"/>
            <a:ext cx="2654300"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添加标题名称</a:t>
            </a:r>
          </a:p>
          <a:p>
            <a:pP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 Donec luctus nibh</a:t>
            </a:r>
            <a:endParaRPr lang="zh-CN" altLang="en-US" sz="1000">
              <a:solidFill>
                <a:srgbClr val="404040"/>
              </a:solidFill>
              <a:latin typeface="华文细黑" panose="02010600040101010101" pitchFamily="2" charset="-122"/>
              <a:ea typeface="华文细黑" panose="02010600040101010101" pitchFamily="2" charset="-122"/>
            </a:endParaRPr>
          </a:p>
        </p:txBody>
      </p:sp>
      <p:sp>
        <p:nvSpPr>
          <p:cNvPr id="33813" name="稻壳儿搜索【幻雨工作室】_20"/>
          <p:cNvSpPr>
            <a:spLocks noChangeArrowheads="1"/>
          </p:cNvSpPr>
          <p:nvPr/>
        </p:nvSpPr>
        <p:spPr bwMode="auto">
          <a:xfrm>
            <a:off x="1879600" y="4983163"/>
            <a:ext cx="2655888"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添加标题名称</a:t>
            </a:r>
          </a:p>
          <a:p>
            <a:pPr algn="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 Donec luctus nibh</a:t>
            </a:r>
            <a:endParaRPr lang="zh-CN" altLang="en-US" sz="1000">
              <a:solidFill>
                <a:srgbClr val="404040"/>
              </a:solidFill>
              <a:latin typeface="华文细黑" panose="02010600040101010101" pitchFamily="2" charset="-122"/>
              <a:ea typeface="华文细黑" panose="02010600040101010101" pitchFamily="2" charset="-122"/>
            </a:endParaRPr>
          </a:p>
        </p:txBody>
      </p:sp>
      <p:sp>
        <p:nvSpPr>
          <p:cNvPr id="33814" name="稻壳儿搜索【幻雨工作室】_21"/>
          <p:cNvSpPr>
            <a:spLocks noChangeArrowheads="1"/>
          </p:cNvSpPr>
          <p:nvPr/>
        </p:nvSpPr>
        <p:spPr bwMode="auto">
          <a:xfrm>
            <a:off x="762000" y="1928813"/>
            <a:ext cx="2654300"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添加标题名称</a:t>
            </a:r>
          </a:p>
          <a:p>
            <a:pPr algn="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 Donec luctus nibh</a:t>
            </a:r>
            <a:endParaRPr lang="zh-CN" altLang="en-US" sz="1000">
              <a:solidFill>
                <a:srgbClr val="404040"/>
              </a:solidFill>
              <a:latin typeface="华文细黑" panose="02010600040101010101" pitchFamily="2" charset="-122"/>
              <a:ea typeface="华文细黑" panose="020106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稻壳儿搜索【幻雨工作室】_1"/>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8" name="稻壳儿搜索【幻雨工作室】_2"/>
          <p:cNvSpPr>
            <a:spLocks noChangeArrowheads="1"/>
          </p:cNvSpPr>
          <p:nvPr>
            <p:custDataLst>
              <p:tags r:id="rId1"/>
            </p:custDataLst>
          </p:nvPr>
        </p:nvSpPr>
        <p:spPr bwMode="auto">
          <a:xfrm>
            <a:off x="1314450" y="3219450"/>
            <a:ext cx="431958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900">
                <a:solidFill>
                  <a:srgbClr val="312013"/>
                </a:solidFill>
                <a:latin typeface="微软雅黑 Light" panose="020B0502040204020203" pitchFamily="34" charset="-122"/>
                <a:ea typeface="微软雅黑 Light" panose="020B0502040204020203" pitchFamily="34" charset="-122"/>
                <a:sym typeface="等线" panose="02010600030101010101" pitchFamily="2" charset="-122"/>
              </a:rPr>
              <a:t>Magic rain studio sales template a more beautiful template please magic rainMagic rain studio sales template, a moreMagic rain studio sales template</a:t>
            </a:r>
          </a:p>
        </p:txBody>
      </p:sp>
      <p:sp>
        <p:nvSpPr>
          <p:cNvPr id="34819" name="稻壳儿搜索【幻雨工作室】_3"/>
          <p:cNvSpPr txBox="1">
            <a:spLocks noChangeArrowheads="1"/>
          </p:cNvSpPr>
          <p:nvPr>
            <p:custDataLst>
              <p:tags r:id="rId2"/>
            </p:custDataLst>
          </p:nvPr>
        </p:nvSpPr>
        <p:spPr bwMode="auto">
          <a:xfrm>
            <a:off x="1295400" y="2468563"/>
            <a:ext cx="28527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chemeClr val="accent1"/>
                </a:solidFill>
                <a:latin typeface="微软雅黑 Light" panose="020B0502040204020203" pitchFamily="34" charset="-122"/>
                <a:ea typeface="微软雅黑 Light" panose="020B0502040204020203" pitchFamily="34" charset="-122"/>
                <a:sym typeface="Arial" panose="020B0604020202020204" pitchFamily="34" charset="0"/>
              </a:rPr>
              <a:t>添加过渡页标题</a:t>
            </a:r>
            <a:endParaRPr lang="zh-CN" altLang="en-US" sz="2800" b="1">
              <a:solidFill>
                <a:schemeClr val="accent1"/>
              </a:solidFill>
              <a:latin typeface="微软雅黑 Light" panose="020B0502040204020203" pitchFamily="34" charset="-122"/>
              <a:ea typeface="微软雅黑 Light" panose="020B0502040204020203" pitchFamily="34" charset="-122"/>
            </a:endParaRPr>
          </a:p>
        </p:txBody>
      </p:sp>
      <p:sp>
        <p:nvSpPr>
          <p:cNvPr id="38" name="稻壳儿搜索【幻雨工作室】_4"/>
          <p:cNvSpPr/>
          <p:nvPr>
            <p:custDataLst>
              <p:tags r:id="rId3"/>
            </p:custDataLst>
          </p:nvPr>
        </p:nvSpPr>
        <p:spPr>
          <a:xfrm>
            <a:off x="1416050" y="3095625"/>
            <a:ext cx="355600" cy="46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endParaRPr lang="zh-CN" altLang="en-US" sz="2800" noProof="1">
              <a:solidFill>
                <a:schemeClr val="accent1"/>
              </a:solidFill>
            </a:endParaRPr>
          </a:p>
        </p:txBody>
      </p:sp>
      <p:sp>
        <p:nvSpPr>
          <p:cNvPr id="34821" name="稻壳儿搜索【幻雨工作室】_5"/>
          <p:cNvSpPr txBox="1">
            <a:spLocks noChangeArrowheads="1"/>
          </p:cNvSpPr>
          <p:nvPr>
            <p:custDataLst>
              <p:tags r:id="rId4"/>
            </p:custDataLst>
          </p:nvPr>
        </p:nvSpPr>
        <p:spPr bwMode="auto">
          <a:xfrm>
            <a:off x="1282700" y="1700213"/>
            <a:ext cx="285273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a:solidFill>
                  <a:schemeClr val="accent1"/>
                </a:solidFill>
                <a:latin typeface="华文细黑" panose="02010600040101010101" pitchFamily="2" charset="-122"/>
                <a:ea typeface="华文细黑" panose="02010600040101010101" pitchFamily="2" charset="-122"/>
              </a:rPr>
              <a:t>PART</a:t>
            </a:r>
            <a:r>
              <a:rPr lang="en-US" altLang="zh-CN" sz="4400" b="1">
                <a:solidFill>
                  <a:schemeClr val="accent1"/>
                </a:solidFill>
                <a:latin typeface="华文细黑" panose="02010600040101010101" pitchFamily="2" charset="-122"/>
                <a:ea typeface="华文细黑" panose="02010600040101010101" pitchFamily="2" charset="-122"/>
              </a:rPr>
              <a:t>2</a:t>
            </a:r>
            <a:endParaRPr lang="zh-CN" altLang="en-US" sz="2800" b="1">
              <a:solidFill>
                <a:schemeClr val="accent1"/>
              </a:solidFill>
              <a:latin typeface="华文细黑" panose="02010600040101010101" pitchFamily="2" charset="-122"/>
              <a:ea typeface="华文细黑" panose="020106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sp>
        <p:nvSpPr>
          <p:cNvPr id="35842" name="稻壳儿搜索【幻雨工作室】_1"/>
          <p:cNvSpPr>
            <a:spLocks noChangeArrowheads="1"/>
          </p:cNvSpPr>
          <p:nvPr/>
        </p:nvSpPr>
        <p:spPr bwMode="auto">
          <a:xfrm>
            <a:off x="819150" y="631825"/>
            <a:ext cx="34766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900">
                <a:solidFill>
                  <a:srgbClr val="404040"/>
                </a:solidFill>
                <a:latin typeface="华文细黑" panose="02010600040101010101" pitchFamily="2" charset="-122"/>
                <a:ea typeface="华文细黑" panose="02010600040101010101" pitchFamily="2" charset="-122"/>
              </a:rPr>
              <a:t>Lorem ipsum dolor sit amet, consectetur adipiscing elit</a:t>
            </a:r>
            <a:endParaRPr lang="zh-CN" altLang="en-US" sz="900">
              <a:solidFill>
                <a:srgbClr val="404040"/>
              </a:solidFill>
              <a:latin typeface="华文细黑" panose="02010600040101010101" pitchFamily="2" charset="-122"/>
              <a:ea typeface="华文细黑" panose="02010600040101010101" pitchFamily="2" charset="-122"/>
            </a:endParaRPr>
          </a:p>
        </p:txBody>
      </p:sp>
      <p:sp>
        <p:nvSpPr>
          <p:cNvPr id="35843" name="稻壳儿搜索【幻雨工作室】_2"/>
          <p:cNvSpPr>
            <a:spLocks noChangeArrowheads="1"/>
          </p:cNvSpPr>
          <p:nvPr/>
        </p:nvSpPr>
        <p:spPr bwMode="auto">
          <a:xfrm>
            <a:off x="819150" y="254000"/>
            <a:ext cx="5805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400" dirty="0" smtClean="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20XX</a:t>
            </a:r>
            <a:r>
              <a:rPr lang="zh-CN" altLang="en-US" sz="2400" dirty="0" smtClean="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年</a:t>
            </a:r>
            <a:r>
              <a:rPr lang="zh-CN" altLang="en-US"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经验</a:t>
            </a:r>
            <a:r>
              <a:rPr lang="en-US" altLang="zh-CN"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&amp;</a:t>
            </a:r>
            <a:r>
              <a:rPr lang="zh-CN" altLang="en-US"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总结</a:t>
            </a:r>
          </a:p>
        </p:txBody>
      </p:sp>
      <p:sp>
        <p:nvSpPr>
          <p:cNvPr id="11" name="稻壳儿搜索【幻雨工作室】_3"/>
          <p:cNvSpPr/>
          <p:nvPr/>
        </p:nvSpPr>
        <p:spPr>
          <a:xfrm>
            <a:off x="603250" y="349250"/>
            <a:ext cx="12065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2" name="稻壳儿搜索【幻雨工作室】_4"/>
          <p:cNvSpPr/>
          <p:nvPr/>
        </p:nvSpPr>
        <p:spPr>
          <a:xfrm>
            <a:off x="342900" y="349250"/>
            <a:ext cx="16510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3" name="稻壳儿搜索【幻雨工作室】_5"/>
          <p:cNvSpPr/>
          <p:nvPr/>
        </p:nvSpPr>
        <p:spPr>
          <a:xfrm>
            <a:off x="0" y="349250"/>
            <a:ext cx="24765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7" name="稻壳儿搜索【幻雨工作室】_6"/>
          <p:cNvSpPr/>
          <p:nvPr/>
        </p:nvSpPr>
        <p:spPr>
          <a:xfrm>
            <a:off x="9494838" y="1973263"/>
            <a:ext cx="1439862" cy="1438275"/>
          </a:xfrm>
          <a:prstGeom prst="arc">
            <a:avLst>
              <a:gd name="adj1" fmla="val 16200000"/>
              <a:gd name="adj2" fmla="val 5411517"/>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fontAlgn="auto"/>
            <a:endParaRPr lang="zh-CN" altLang="en-US" noProof="1"/>
          </a:p>
        </p:txBody>
      </p:sp>
      <p:cxnSp>
        <p:nvCxnSpPr>
          <p:cNvPr id="8" name="稻壳儿搜索【幻雨工作室】_7"/>
          <p:cNvCxnSpPr/>
          <p:nvPr/>
        </p:nvCxnSpPr>
        <p:spPr>
          <a:xfrm>
            <a:off x="0" y="1973263"/>
            <a:ext cx="10212388"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稻壳儿搜索【幻雨工作室】_8"/>
          <p:cNvCxnSpPr/>
          <p:nvPr/>
        </p:nvCxnSpPr>
        <p:spPr>
          <a:xfrm>
            <a:off x="2032000" y="3405188"/>
            <a:ext cx="8142288" cy="11112"/>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5" name="稻壳儿搜索【幻雨工作室】_9"/>
          <p:cNvSpPr/>
          <p:nvPr/>
        </p:nvSpPr>
        <p:spPr>
          <a:xfrm flipH="1">
            <a:off x="1271588" y="3411538"/>
            <a:ext cx="1439862" cy="1438275"/>
          </a:xfrm>
          <a:prstGeom prst="arc">
            <a:avLst>
              <a:gd name="adj1" fmla="val 16200000"/>
              <a:gd name="adj2" fmla="val 5411517"/>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fontAlgn="auto"/>
            <a:endParaRPr lang="zh-CN" altLang="en-US" noProof="1"/>
          </a:p>
        </p:txBody>
      </p:sp>
      <p:cxnSp>
        <p:nvCxnSpPr>
          <p:cNvPr id="16" name="稻壳儿搜索【幻雨工作室】_10"/>
          <p:cNvCxnSpPr/>
          <p:nvPr/>
        </p:nvCxnSpPr>
        <p:spPr>
          <a:xfrm>
            <a:off x="2032000" y="4849813"/>
            <a:ext cx="10160000"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稻壳儿搜索【幻雨工作室】_11"/>
          <p:cNvSpPr/>
          <p:nvPr/>
        </p:nvSpPr>
        <p:spPr>
          <a:xfrm>
            <a:off x="2346325" y="1666875"/>
            <a:ext cx="611188" cy="611188"/>
          </a:xfrm>
          <a:prstGeom prst="ellipse">
            <a:avLst/>
          </a:prstGeom>
          <a:solidFill>
            <a:schemeClr val="accent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8" name="稻壳儿搜索【幻雨工作室】_12"/>
          <p:cNvSpPr/>
          <p:nvPr/>
        </p:nvSpPr>
        <p:spPr>
          <a:xfrm>
            <a:off x="5407025" y="1666875"/>
            <a:ext cx="611188" cy="611188"/>
          </a:xfrm>
          <a:prstGeom prst="ellipse">
            <a:avLst/>
          </a:prstGeom>
          <a:solidFill>
            <a:schemeClr val="accent2"/>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9" name="稻壳儿搜索【幻雨工作室】_13"/>
          <p:cNvSpPr/>
          <p:nvPr/>
        </p:nvSpPr>
        <p:spPr>
          <a:xfrm>
            <a:off x="8467725" y="1666875"/>
            <a:ext cx="611188" cy="611188"/>
          </a:xfrm>
          <a:prstGeom prst="ellipse">
            <a:avLst/>
          </a:prstGeom>
          <a:solidFill>
            <a:schemeClr val="accent3"/>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0" name="稻壳儿搜索【幻雨工作室】_14"/>
          <p:cNvSpPr/>
          <p:nvPr/>
        </p:nvSpPr>
        <p:spPr>
          <a:xfrm>
            <a:off x="2346325" y="4545013"/>
            <a:ext cx="611188" cy="611187"/>
          </a:xfrm>
          <a:prstGeom prst="ellipse">
            <a:avLst/>
          </a:prstGeom>
          <a:solidFill>
            <a:schemeClr val="accent4"/>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1" name="稻壳儿搜索【幻雨工作室】_15"/>
          <p:cNvSpPr/>
          <p:nvPr/>
        </p:nvSpPr>
        <p:spPr>
          <a:xfrm>
            <a:off x="5407025" y="4545013"/>
            <a:ext cx="611188" cy="611187"/>
          </a:xfrm>
          <a:prstGeom prst="ellipse">
            <a:avLst/>
          </a:prstGeom>
          <a:solidFill>
            <a:schemeClr val="accent5"/>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2" name="稻壳儿搜索【幻雨工作室】_16"/>
          <p:cNvSpPr/>
          <p:nvPr/>
        </p:nvSpPr>
        <p:spPr>
          <a:xfrm>
            <a:off x="8467725" y="4545013"/>
            <a:ext cx="611188" cy="611187"/>
          </a:xfrm>
          <a:prstGeom prst="ellipse">
            <a:avLst/>
          </a:prstGeom>
          <a:solidFill>
            <a:schemeClr val="accent6"/>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5858" name="稻壳儿搜索【幻雨工作室】_17"/>
          <p:cNvSpPr txBox="1">
            <a:spLocks noChangeArrowheads="1"/>
          </p:cNvSpPr>
          <p:nvPr/>
        </p:nvSpPr>
        <p:spPr bwMode="auto">
          <a:xfrm>
            <a:off x="5502275" y="1773238"/>
            <a:ext cx="420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solidFill>
                  <a:schemeClr val="bg1"/>
                </a:solidFill>
                <a:latin typeface="Agency FB" panose="020B0503020202020204" pitchFamily="34" charset="0"/>
                <a:ea typeface="方正仿宋简体" panose="03000509000000000000" pitchFamily="65" charset="-122"/>
              </a:rPr>
              <a:t>02</a:t>
            </a:r>
            <a:endParaRPr lang="zh-CN" altLang="en-US" sz="2000">
              <a:solidFill>
                <a:schemeClr val="bg1"/>
              </a:solidFill>
              <a:latin typeface="Agency FB" panose="020B0503020202020204" pitchFamily="34" charset="0"/>
              <a:ea typeface="方正仿宋简体" panose="03000509000000000000" pitchFamily="65" charset="-122"/>
            </a:endParaRPr>
          </a:p>
        </p:txBody>
      </p:sp>
      <p:sp>
        <p:nvSpPr>
          <p:cNvPr id="35859" name="稻壳儿搜索【幻雨工作室】_18"/>
          <p:cNvSpPr txBox="1">
            <a:spLocks noChangeArrowheads="1"/>
          </p:cNvSpPr>
          <p:nvPr/>
        </p:nvSpPr>
        <p:spPr bwMode="auto">
          <a:xfrm>
            <a:off x="2441575" y="1773238"/>
            <a:ext cx="420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solidFill>
                  <a:schemeClr val="bg1"/>
                </a:solidFill>
                <a:latin typeface="Agency FB" panose="020B0503020202020204" pitchFamily="34" charset="0"/>
                <a:ea typeface="方正仿宋简体" panose="03000509000000000000" pitchFamily="65" charset="-122"/>
              </a:rPr>
              <a:t>01</a:t>
            </a:r>
            <a:endParaRPr lang="zh-CN" altLang="en-US" sz="2000">
              <a:solidFill>
                <a:schemeClr val="bg1"/>
              </a:solidFill>
              <a:latin typeface="Agency FB" panose="020B0503020202020204" pitchFamily="34" charset="0"/>
              <a:ea typeface="方正仿宋简体" panose="03000509000000000000" pitchFamily="65" charset="-122"/>
            </a:endParaRPr>
          </a:p>
        </p:txBody>
      </p:sp>
      <p:sp>
        <p:nvSpPr>
          <p:cNvPr id="35860" name="稻壳儿搜索【幻雨工作室】_19"/>
          <p:cNvSpPr txBox="1">
            <a:spLocks noChangeArrowheads="1"/>
          </p:cNvSpPr>
          <p:nvPr/>
        </p:nvSpPr>
        <p:spPr bwMode="auto">
          <a:xfrm>
            <a:off x="8562975" y="1773238"/>
            <a:ext cx="420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solidFill>
                  <a:schemeClr val="bg1"/>
                </a:solidFill>
                <a:latin typeface="Agency FB" panose="020B0503020202020204" pitchFamily="34" charset="0"/>
                <a:ea typeface="方正仿宋简体" panose="03000509000000000000" pitchFamily="65" charset="-122"/>
              </a:rPr>
              <a:t>03</a:t>
            </a:r>
            <a:endParaRPr lang="zh-CN" altLang="en-US" sz="2000">
              <a:solidFill>
                <a:schemeClr val="bg1"/>
              </a:solidFill>
              <a:latin typeface="Agency FB" panose="020B0503020202020204" pitchFamily="34" charset="0"/>
              <a:ea typeface="方正仿宋简体" panose="03000509000000000000" pitchFamily="65" charset="-122"/>
            </a:endParaRPr>
          </a:p>
        </p:txBody>
      </p:sp>
      <p:sp>
        <p:nvSpPr>
          <p:cNvPr id="35861" name="稻壳儿搜索【幻雨工作室】_20"/>
          <p:cNvSpPr txBox="1">
            <a:spLocks noChangeArrowheads="1"/>
          </p:cNvSpPr>
          <p:nvPr/>
        </p:nvSpPr>
        <p:spPr bwMode="auto">
          <a:xfrm>
            <a:off x="5502275" y="4649788"/>
            <a:ext cx="420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solidFill>
                  <a:schemeClr val="bg1"/>
                </a:solidFill>
                <a:latin typeface="Agency FB" panose="020B0503020202020204" pitchFamily="34" charset="0"/>
                <a:ea typeface="方正仿宋简体" panose="03000509000000000000" pitchFamily="65" charset="-122"/>
              </a:rPr>
              <a:t>05</a:t>
            </a:r>
            <a:endParaRPr lang="zh-CN" altLang="en-US" sz="2000">
              <a:solidFill>
                <a:schemeClr val="bg1"/>
              </a:solidFill>
              <a:latin typeface="Agency FB" panose="020B0503020202020204" pitchFamily="34" charset="0"/>
              <a:ea typeface="方正仿宋简体" panose="03000509000000000000" pitchFamily="65" charset="-122"/>
            </a:endParaRPr>
          </a:p>
        </p:txBody>
      </p:sp>
      <p:sp>
        <p:nvSpPr>
          <p:cNvPr id="35862" name="稻壳儿搜索【幻雨工作室】_21"/>
          <p:cNvSpPr txBox="1">
            <a:spLocks noChangeArrowheads="1"/>
          </p:cNvSpPr>
          <p:nvPr/>
        </p:nvSpPr>
        <p:spPr bwMode="auto">
          <a:xfrm>
            <a:off x="2441575" y="4649788"/>
            <a:ext cx="420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solidFill>
                  <a:schemeClr val="bg1"/>
                </a:solidFill>
                <a:latin typeface="Agency FB" panose="020B0503020202020204" pitchFamily="34" charset="0"/>
                <a:ea typeface="方正仿宋简体" panose="03000509000000000000" pitchFamily="65" charset="-122"/>
              </a:rPr>
              <a:t>04</a:t>
            </a:r>
            <a:endParaRPr lang="zh-CN" altLang="en-US" sz="2000">
              <a:solidFill>
                <a:schemeClr val="bg1"/>
              </a:solidFill>
              <a:latin typeface="Agency FB" panose="020B0503020202020204" pitchFamily="34" charset="0"/>
              <a:ea typeface="方正仿宋简体" panose="03000509000000000000" pitchFamily="65" charset="-122"/>
            </a:endParaRPr>
          </a:p>
        </p:txBody>
      </p:sp>
      <p:sp>
        <p:nvSpPr>
          <p:cNvPr id="35863" name="稻壳儿搜索【幻雨工作室】_22"/>
          <p:cNvSpPr txBox="1">
            <a:spLocks noChangeArrowheads="1"/>
          </p:cNvSpPr>
          <p:nvPr/>
        </p:nvSpPr>
        <p:spPr bwMode="auto">
          <a:xfrm>
            <a:off x="8562975" y="4649788"/>
            <a:ext cx="420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solidFill>
                  <a:schemeClr val="bg1"/>
                </a:solidFill>
                <a:latin typeface="Agency FB" panose="020B0503020202020204" pitchFamily="34" charset="0"/>
                <a:ea typeface="方正仿宋简体" panose="03000509000000000000" pitchFamily="65" charset="-122"/>
              </a:rPr>
              <a:t>06</a:t>
            </a:r>
            <a:endParaRPr lang="zh-CN" altLang="en-US" sz="2000">
              <a:solidFill>
                <a:schemeClr val="bg1"/>
              </a:solidFill>
              <a:latin typeface="Agency FB" panose="020B0503020202020204" pitchFamily="34" charset="0"/>
              <a:ea typeface="方正仿宋简体" panose="03000509000000000000" pitchFamily="65" charset="-122"/>
            </a:endParaRPr>
          </a:p>
        </p:txBody>
      </p:sp>
      <p:sp>
        <p:nvSpPr>
          <p:cNvPr id="35864" name="稻壳儿搜索【幻雨工作室】_23"/>
          <p:cNvSpPr>
            <a:spLocks noChangeArrowheads="1"/>
          </p:cNvSpPr>
          <p:nvPr/>
        </p:nvSpPr>
        <p:spPr bwMode="auto">
          <a:xfrm>
            <a:off x="7678738" y="2325688"/>
            <a:ext cx="219075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添加标题名称</a:t>
            </a:r>
          </a:p>
          <a:p>
            <a:pPr algn="ct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a:t>
            </a:r>
            <a:endParaRPr lang="zh-CN" altLang="en-US" sz="1000">
              <a:solidFill>
                <a:srgbClr val="404040"/>
              </a:solidFill>
              <a:latin typeface="华文细黑" panose="02010600040101010101" pitchFamily="2" charset="-122"/>
              <a:ea typeface="华文细黑" panose="02010600040101010101" pitchFamily="2" charset="-122"/>
            </a:endParaRPr>
          </a:p>
        </p:txBody>
      </p:sp>
      <p:sp>
        <p:nvSpPr>
          <p:cNvPr id="35865" name="稻壳儿搜索【幻雨工作室】_24"/>
          <p:cNvSpPr>
            <a:spLocks noChangeArrowheads="1"/>
          </p:cNvSpPr>
          <p:nvPr/>
        </p:nvSpPr>
        <p:spPr bwMode="auto">
          <a:xfrm>
            <a:off x="4618038" y="2325688"/>
            <a:ext cx="219075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添加标题名称</a:t>
            </a:r>
          </a:p>
          <a:p>
            <a:pPr algn="ct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a:t>
            </a:r>
            <a:endParaRPr lang="zh-CN" altLang="en-US" sz="1000">
              <a:solidFill>
                <a:srgbClr val="404040"/>
              </a:solidFill>
              <a:latin typeface="华文细黑" panose="02010600040101010101" pitchFamily="2" charset="-122"/>
              <a:ea typeface="华文细黑" panose="02010600040101010101" pitchFamily="2" charset="-122"/>
            </a:endParaRPr>
          </a:p>
        </p:txBody>
      </p:sp>
      <p:sp>
        <p:nvSpPr>
          <p:cNvPr id="35866" name="稻壳儿搜索【幻雨工作室】_25"/>
          <p:cNvSpPr>
            <a:spLocks noChangeArrowheads="1"/>
          </p:cNvSpPr>
          <p:nvPr/>
        </p:nvSpPr>
        <p:spPr bwMode="auto">
          <a:xfrm>
            <a:off x="1552575" y="2325688"/>
            <a:ext cx="219075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添加标题名称</a:t>
            </a:r>
          </a:p>
          <a:p>
            <a:pPr algn="ct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a:t>
            </a:r>
            <a:endParaRPr lang="zh-CN" altLang="en-US" sz="1000">
              <a:solidFill>
                <a:srgbClr val="404040"/>
              </a:solidFill>
              <a:latin typeface="华文细黑" panose="02010600040101010101" pitchFamily="2" charset="-122"/>
              <a:ea typeface="华文细黑" panose="02010600040101010101" pitchFamily="2" charset="-122"/>
            </a:endParaRPr>
          </a:p>
        </p:txBody>
      </p:sp>
      <p:sp>
        <p:nvSpPr>
          <p:cNvPr id="35867" name="稻壳儿搜索【幻雨工作室】_26"/>
          <p:cNvSpPr>
            <a:spLocks noChangeArrowheads="1"/>
          </p:cNvSpPr>
          <p:nvPr/>
        </p:nvSpPr>
        <p:spPr bwMode="auto">
          <a:xfrm>
            <a:off x="1552575" y="5264150"/>
            <a:ext cx="21907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添加标题名称</a:t>
            </a:r>
          </a:p>
          <a:p>
            <a:pPr algn="ct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a:t>
            </a:r>
            <a:endParaRPr lang="zh-CN" altLang="en-US" sz="1000">
              <a:solidFill>
                <a:srgbClr val="404040"/>
              </a:solidFill>
              <a:latin typeface="华文细黑" panose="02010600040101010101" pitchFamily="2" charset="-122"/>
              <a:ea typeface="华文细黑" panose="02010600040101010101" pitchFamily="2" charset="-122"/>
            </a:endParaRPr>
          </a:p>
        </p:txBody>
      </p:sp>
      <p:sp>
        <p:nvSpPr>
          <p:cNvPr id="35868" name="稻壳儿搜索【幻雨工作室】_27"/>
          <p:cNvSpPr>
            <a:spLocks noChangeArrowheads="1"/>
          </p:cNvSpPr>
          <p:nvPr/>
        </p:nvSpPr>
        <p:spPr bwMode="auto">
          <a:xfrm>
            <a:off x="4618038" y="5264150"/>
            <a:ext cx="21907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添加标题名称</a:t>
            </a:r>
          </a:p>
          <a:p>
            <a:pPr algn="ct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a:t>
            </a:r>
            <a:endParaRPr lang="zh-CN" altLang="en-US" sz="1000">
              <a:solidFill>
                <a:srgbClr val="404040"/>
              </a:solidFill>
              <a:latin typeface="华文细黑" panose="02010600040101010101" pitchFamily="2" charset="-122"/>
              <a:ea typeface="华文细黑" panose="02010600040101010101" pitchFamily="2" charset="-122"/>
            </a:endParaRPr>
          </a:p>
        </p:txBody>
      </p:sp>
      <p:sp>
        <p:nvSpPr>
          <p:cNvPr id="35869" name="稻壳儿搜索【幻雨工作室】_28"/>
          <p:cNvSpPr>
            <a:spLocks noChangeArrowheads="1"/>
          </p:cNvSpPr>
          <p:nvPr/>
        </p:nvSpPr>
        <p:spPr bwMode="auto">
          <a:xfrm>
            <a:off x="7678738" y="5264150"/>
            <a:ext cx="21907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添加标题名称</a:t>
            </a:r>
          </a:p>
          <a:p>
            <a:pPr algn="ct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a:t>
            </a:r>
            <a:endParaRPr lang="zh-CN" altLang="en-US" sz="1000">
              <a:solidFill>
                <a:srgbClr val="404040"/>
              </a:solidFill>
              <a:latin typeface="华文细黑" panose="02010600040101010101" pitchFamily="2" charset="-122"/>
              <a:ea typeface="华文细黑" panose="020106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sp>
        <p:nvSpPr>
          <p:cNvPr id="36866" name="稻壳儿搜索【幻雨工作室】_1"/>
          <p:cNvSpPr>
            <a:spLocks noChangeArrowheads="1"/>
          </p:cNvSpPr>
          <p:nvPr/>
        </p:nvSpPr>
        <p:spPr bwMode="auto">
          <a:xfrm>
            <a:off x="819150" y="631825"/>
            <a:ext cx="34766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900">
                <a:solidFill>
                  <a:srgbClr val="404040"/>
                </a:solidFill>
                <a:latin typeface="华文细黑" panose="02010600040101010101" pitchFamily="2" charset="-122"/>
                <a:ea typeface="华文细黑" panose="02010600040101010101" pitchFamily="2" charset="-122"/>
              </a:rPr>
              <a:t>Lorem ipsum dolor sit amet, consectetur adipiscing elit</a:t>
            </a:r>
            <a:endParaRPr lang="zh-CN" altLang="en-US" sz="900">
              <a:solidFill>
                <a:srgbClr val="404040"/>
              </a:solidFill>
              <a:latin typeface="华文细黑" panose="02010600040101010101" pitchFamily="2" charset="-122"/>
              <a:ea typeface="华文细黑" panose="02010600040101010101" pitchFamily="2" charset="-122"/>
            </a:endParaRPr>
          </a:p>
        </p:txBody>
      </p:sp>
      <p:sp>
        <p:nvSpPr>
          <p:cNvPr id="36867" name="稻壳儿搜索【幻雨工作室】_2"/>
          <p:cNvSpPr>
            <a:spLocks noChangeArrowheads="1"/>
          </p:cNvSpPr>
          <p:nvPr/>
        </p:nvSpPr>
        <p:spPr bwMode="auto">
          <a:xfrm>
            <a:off x="819150" y="254000"/>
            <a:ext cx="5805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400" dirty="0" smtClean="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20XX</a:t>
            </a:r>
            <a:r>
              <a:rPr lang="zh-CN" altLang="en-US" sz="2400" dirty="0" smtClean="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年</a:t>
            </a:r>
            <a:r>
              <a:rPr lang="zh-CN" altLang="en-US"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经验</a:t>
            </a:r>
            <a:r>
              <a:rPr lang="en-US" altLang="zh-CN"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&amp;</a:t>
            </a:r>
            <a:r>
              <a:rPr lang="zh-CN" altLang="en-US"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总结</a:t>
            </a:r>
          </a:p>
        </p:txBody>
      </p:sp>
      <p:sp>
        <p:nvSpPr>
          <p:cNvPr id="11" name="稻壳儿搜索【幻雨工作室】_3"/>
          <p:cNvSpPr/>
          <p:nvPr/>
        </p:nvSpPr>
        <p:spPr>
          <a:xfrm>
            <a:off x="603250" y="349250"/>
            <a:ext cx="12065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2" name="稻壳儿搜索【幻雨工作室】_4"/>
          <p:cNvSpPr/>
          <p:nvPr/>
        </p:nvSpPr>
        <p:spPr>
          <a:xfrm>
            <a:off x="342900" y="349250"/>
            <a:ext cx="16510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3" name="稻壳儿搜索【幻雨工作室】_5"/>
          <p:cNvSpPr/>
          <p:nvPr/>
        </p:nvSpPr>
        <p:spPr>
          <a:xfrm>
            <a:off x="0" y="349250"/>
            <a:ext cx="24765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7" name="稻壳儿搜索【幻雨工作室】_6"/>
          <p:cNvSpPr/>
          <p:nvPr/>
        </p:nvSpPr>
        <p:spPr>
          <a:xfrm>
            <a:off x="2106112" y="2131490"/>
            <a:ext cx="1490076" cy="1490464"/>
          </a:xfrm>
          <a:prstGeom prst="round2DiagRect">
            <a:avLst>
              <a:gd name="adj1" fmla="val 18841"/>
              <a:gd name="adj2" fmla="val 0"/>
            </a:avLst>
          </a:prstGeom>
          <a:solidFill>
            <a:schemeClr val="accent1"/>
          </a:solidFill>
          <a:ln w="9525" cap="flat">
            <a:noFill/>
            <a:miter lim="800000"/>
          </a:ln>
          <a:effectLst/>
          <a:scene3d>
            <a:camera prst="orthographicFront"/>
            <a:lightRig rig="chilly" dir="t">
              <a:rot lat="0" lon="0" rev="0"/>
            </a:lightRig>
          </a:scene3d>
          <a:sp3d/>
        </p:spPr>
        <p:txBody>
          <a:bodyPr lIns="0" tIns="0" rIns="0" bIns="0" anchor="ctr"/>
          <a:lstStyle/>
          <a:p>
            <a:pPr algn="ctr" fontAlgn="auto">
              <a:lnSpc>
                <a:spcPct val="130000"/>
              </a:lnSpc>
            </a:pPr>
            <a:endParaRPr lang="bg-BG" noProof="1"/>
          </a:p>
        </p:txBody>
      </p:sp>
      <p:sp>
        <p:nvSpPr>
          <p:cNvPr id="8" name="稻壳儿搜索【幻雨工作室】_7"/>
          <p:cNvSpPr/>
          <p:nvPr/>
        </p:nvSpPr>
        <p:spPr>
          <a:xfrm>
            <a:off x="5350962" y="2131490"/>
            <a:ext cx="1490076" cy="1490464"/>
          </a:xfrm>
          <a:prstGeom prst="round2DiagRect">
            <a:avLst>
              <a:gd name="adj1" fmla="val 18841"/>
              <a:gd name="adj2" fmla="val 0"/>
            </a:avLst>
          </a:prstGeom>
          <a:solidFill>
            <a:schemeClr val="accent2"/>
          </a:solidFill>
          <a:ln w="9525" cap="flat">
            <a:noFill/>
            <a:miter lim="800000"/>
          </a:ln>
          <a:effectLst/>
          <a:scene3d>
            <a:camera prst="orthographicFront"/>
            <a:lightRig rig="chilly" dir="t">
              <a:rot lat="0" lon="0" rev="0"/>
            </a:lightRig>
          </a:scene3d>
          <a:sp3d/>
        </p:spPr>
        <p:txBody>
          <a:bodyPr lIns="0" tIns="0" rIns="0" bIns="0" anchor="ctr"/>
          <a:lstStyle/>
          <a:p>
            <a:pPr algn="ctr" fontAlgn="auto">
              <a:lnSpc>
                <a:spcPct val="130000"/>
              </a:lnSpc>
            </a:pPr>
            <a:endParaRPr lang="bg-BG" noProof="1"/>
          </a:p>
        </p:txBody>
      </p:sp>
      <p:sp>
        <p:nvSpPr>
          <p:cNvPr id="14" name="稻壳儿搜索【幻雨工作室】_8"/>
          <p:cNvSpPr/>
          <p:nvPr/>
        </p:nvSpPr>
        <p:spPr>
          <a:xfrm>
            <a:off x="8595812" y="2131490"/>
            <a:ext cx="1490076" cy="1490464"/>
          </a:xfrm>
          <a:prstGeom prst="round2DiagRect">
            <a:avLst>
              <a:gd name="adj1" fmla="val 18841"/>
              <a:gd name="adj2" fmla="val 0"/>
            </a:avLst>
          </a:prstGeom>
          <a:solidFill>
            <a:schemeClr val="accent3"/>
          </a:solidFill>
          <a:ln w="9525" cap="flat">
            <a:noFill/>
            <a:miter lim="800000"/>
          </a:ln>
          <a:effectLst/>
          <a:scene3d>
            <a:camera prst="orthographicFront"/>
            <a:lightRig rig="chilly" dir="t">
              <a:rot lat="0" lon="0" rev="0"/>
            </a:lightRig>
          </a:scene3d>
          <a:sp3d/>
        </p:spPr>
        <p:txBody>
          <a:bodyPr lIns="0" tIns="0" rIns="0" bIns="0" anchor="ctr"/>
          <a:lstStyle/>
          <a:p>
            <a:pPr algn="ctr" fontAlgn="auto">
              <a:lnSpc>
                <a:spcPct val="130000"/>
              </a:lnSpc>
            </a:pPr>
            <a:endParaRPr lang="bg-BG" noProof="1"/>
          </a:p>
        </p:txBody>
      </p:sp>
      <p:sp>
        <p:nvSpPr>
          <p:cNvPr id="15" name="稻壳儿搜索【幻雨工作室】_9"/>
          <p:cNvSpPr>
            <a:spLocks noEditPoints="1"/>
          </p:cNvSpPr>
          <p:nvPr/>
        </p:nvSpPr>
        <p:spPr bwMode="auto">
          <a:xfrm>
            <a:off x="9072563" y="2598738"/>
            <a:ext cx="536575" cy="555625"/>
          </a:xfrm>
          <a:custGeom>
            <a:avLst/>
            <a:gdLst>
              <a:gd name="T0" fmla="*/ 100 w 124"/>
              <a:gd name="T1" fmla="*/ 80 h 128"/>
              <a:gd name="T2" fmla="*/ 80 w 124"/>
              <a:gd name="T3" fmla="*/ 91 h 128"/>
              <a:gd name="T4" fmla="*/ 45 w 124"/>
              <a:gd name="T5" fmla="*/ 75 h 128"/>
              <a:gd name="T6" fmla="*/ 48 w 124"/>
              <a:gd name="T7" fmla="*/ 64 h 128"/>
              <a:gd name="T8" fmla="*/ 46 w 124"/>
              <a:gd name="T9" fmla="*/ 54 h 128"/>
              <a:gd name="T10" fmla="*/ 81 w 124"/>
              <a:gd name="T11" fmla="*/ 38 h 128"/>
              <a:gd name="T12" fmla="*/ 100 w 124"/>
              <a:gd name="T13" fmla="*/ 48 h 128"/>
              <a:gd name="T14" fmla="*/ 124 w 124"/>
              <a:gd name="T15" fmla="*/ 24 h 128"/>
              <a:gd name="T16" fmla="*/ 100 w 124"/>
              <a:gd name="T17" fmla="*/ 0 h 128"/>
              <a:gd name="T18" fmla="*/ 76 w 124"/>
              <a:gd name="T19" fmla="*/ 24 h 128"/>
              <a:gd name="T20" fmla="*/ 77 w 124"/>
              <a:gd name="T21" fmla="*/ 31 h 128"/>
              <a:gd name="T22" fmla="*/ 41 w 124"/>
              <a:gd name="T23" fmla="*/ 47 h 128"/>
              <a:gd name="T24" fmla="*/ 24 w 124"/>
              <a:gd name="T25" fmla="*/ 40 h 128"/>
              <a:gd name="T26" fmla="*/ 0 w 124"/>
              <a:gd name="T27" fmla="*/ 64 h 128"/>
              <a:gd name="T28" fmla="*/ 24 w 124"/>
              <a:gd name="T29" fmla="*/ 88 h 128"/>
              <a:gd name="T30" fmla="*/ 40 w 124"/>
              <a:gd name="T31" fmla="*/ 82 h 128"/>
              <a:gd name="T32" fmla="*/ 77 w 124"/>
              <a:gd name="T33" fmla="*/ 98 h 128"/>
              <a:gd name="T34" fmla="*/ 76 w 124"/>
              <a:gd name="T35" fmla="*/ 104 h 128"/>
              <a:gd name="T36" fmla="*/ 100 w 124"/>
              <a:gd name="T37" fmla="*/ 128 h 128"/>
              <a:gd name="T38" fmla="*/ 124 w 124"/>
              <a:gd name="T39" fmla="*/ 104 h 128"/>
              <a:gd name="T40" fmla="*/ 100 w 124"/>
              <a:gd name="T41" fmla="*/ 80 h 128"/>
              <a:gd name="T42" fmla="*/ 100 w 124"/>
              <a:gd name="T43" fmla="*/ 8 h 128"/>
              <a:gd name="T44" fmla="*/ 116 w 124"/>
              <a:gd name="T45" fmla="*/ 24 h 128"/>
              <a:gd name="T46" fmla="*/ 100 w 124"/>
              <a:gd name="T47" fmla="*/ 40 h 128"/>
              <a:gd name="T48" fmla="*/ 84 w 124"/>
              <a:gd name="T49" fmla="*/ 24 h 128"/>
              <a:gd name="T50" fmla="*/ 100 w 124"/>
              <a:gd name="T51" fmla="*/ 8 h 128"/>
              <a:gd name="T52" fmla="*/ 24 w 124"/>
              <a:gd name="T53" fmla="*/ 80 h 128"/>
              <a:gd name="T54" fmla="*/ 8 w 124"/>
              <a:gd name="T55" fmla="*/ 64 h 128"/>
              <a:gd name="T56" fmla="*/ 24 w 124"/>
              <a:gd name="T57" fmla="*/ 48 h 128"/>
              <a:gd name="T58" fmla="*/ 40 w 124"/>
              <a:gd name="T59" fmla="*/ 64 h 128"/>
              <a:gd name="T60" fmla="*/ 24 w 124"/>
              <a:gd name="T61" fmla="*/ 80 h 128"/>
              <a:gd name="T62" fmla="*/ 100 w 124"/>
              <a:gd name="T63" fmla="*/ 120 h 128"/>
              <a:gd name="T64" fmla="*/ 84 w 124"/>
              <a:gd name="T65" fmla="*/ 104 h 128"/>
              <a:gd name="T66" fmla="*/ 100 w 124"/>
              <a:gd name="T67" fmla="*/ 88 h 128"/>
              <a:gd name="T68" fmla="*/ 116 w 124"/>
              <a:gd name="T69" fmla="*/ 104 h 128"/>
              <a:gd name="T70" fmla="*/ 100 w 124"/>
              <a:gd name="T71"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4" h="128">
                <a:moveTo>
                  <a:pt x="100" y="80"/>
                </a:moveTo>
                <a:cubicBezTo>
                  <a:pt x="92" y="80"/>
                  <a:pt x="84" y="84"/>
                  <a:pt x="80" y="91"/>
                </a:cubicBezTo>
                <a:cubicBezTo>
                  <a:pt x="45" y="75"/>
                  <a:pt x="45" y="75"/>
                  <a:pt x="45" y="75"/>
                </a:cubicBezTo>
                <a:cubicBezTo>
                  <a:pt x="47" y="72"/>
                  <a:pt x="48" y="68"/>
                  <a:pt x="48" y="64"/>
                </a:cubicBezTo>
                <a:cubicBezTo>
                  <a:pt x="48" y="60"/>
                  <a:pt x="47" y="57"/>
                  <a:pt x="46" y="54"/>
                </a:cubicBezTo>
                <a:cubicBezTo>
                  <a:pt x="81" y="38"/>
                  <a:pt x="81" y="38"/>
                  <a:pt x="81" y="38"/>
                </a:cubicBezTo>
                <a:cubicBezTo>
                  <a:pt x="85" y="44"/>
                  <a:pt x="92" y="48"/>
                  <a:pt x="100" y="48"/>
                </a:cubicBezTo>
                <a:cubicBezTo>
                  <a:pt x="113" y="48"/>
                  <a:pt x="124" y="37"/>
                  <a:pt x="124" y="24"/>
                </a:cubicBezTo>
                <a:cubicBezTo>
                  <a:pt x="124" y="11"/>
                  <a:pt x="113" y="0"/>
                  <a:pt x="100" y="0"/>
                </a:cubicBezTo>
                <a:cubicBezTo>
                  <a:pt x="87" y="0"/>
                  <a:pt x="76" y="11"/>
                  <a:pt x="76" y="24"/>
                </a:cubicBezTo>
                <a:cubicBezTo>
                  <a:pt x="76" y="26"/>
                  <a:pt x="76" y="29"/>
                  <a:pt x="77" y="31"/>
                </a:cubicBezTo>
                <a:cubicBezTo>
                  <a:pt x="41" y="47"/>
                  <a:pt x="41" y="47"/>
                  <a:pt x="41" y="47"/>
                </a:cubicBezTo>
                <a:cubicBezTo>
                  <a:pt x="37" y="43"/>
                  <a:pt x="31" y="40"/>
                  <a:pt x="24" y="40"/>
                </a:cubicBezTo>
                <a:cubicBezTo>
                  <a:pt x="11" y="40"/>
                  <a:pt x="0" y="51"/>
                  <a:pt x="0" y="64"/>
                </a:cubicBezTo>
                <a:cubicBezTo>
                  <a:pt x="0" y="77"/>
                  <a:pt x="11" y="88"/>
                  <a:pt x="24" y="88"/>
                </a:cubicBezTo>
                <a:cubicBezTo>
                  <a:pt x="30" y="88"/>
                  <a:pt x="36" y="86"/>
                  <a:pt x="40" y="82"/>
                </a:cubicBezTo>
                <a:cubicBezTo>
                  <a:pt x="77" y="98"/>
                  <a:pt x="77" y="98"/>
                  <a:pt x="77" y="98"/>
                </a:cubicBezTo>
                <a:cubicBezTo>
                  <a:pt x="76" y="100"/>
                  <a:pt x="76" y="102"/>
                  <a:pt x="76" y="104"/>
                </a:cubicBezTo>
                <a:cubicBezTo>
                  <a:pt x="76" y="117"/>
                  <a:pt x="87" y="128"/>
                  <a:pt x="100" y="128"/>
                </a:cubicBezTo>
                <a:cubicBezTo>
                  <a:pt x="113" y="128"/>
                  <a:pt x="124" y="117"/>
                  <a:pt x="124" y="104"/>
                </a:cubicBezTo>
                <a:cubicBezTo>
                  <a:pt x="124" y="91"/>
                  <a:pt x="113" y="80"/>
                  <a:pt x="100" y="80"/>
                </a:cubicBezTo>
                <a:close/>
                <a:moveTo>
                  <a:pt x="100" y="8"/>
                </a:moveTo>
                <a:cubicBezTo>
                  <a:pt x="109" y="8"/>
                  <a:pt x="116" y="15"/>
                  <a:pt x="116" y="24"/>
                </a:cubicBezTo>
                <a:cubicBezTo>
                  <a:pt x="116" y="33"/>
                  <a:pt x="109" y="40"/>
                  <a:pt x="100" y="40"/>
                </a:cubicBezTo>
                <a:cubicBezTo>
                  <a:pt x="91" y="40"/>
                  <a:pt x="84" y="33"/>
                  <a:pt x="84" y="24"/>
                </a:cubicBezTo>
                <a:cubicBezTo>
                  <a:pt x="84" y="15"/>
                  <a:pt x="91" y="8"/>
                  <a:pt x="100" y="8"/>
                </a:cubicBezTo>
                <a:close/>
                <a:moveTo>
                  <a:pt x="24" y="80"/>
                </a:moveTo>
                <a:cubicBezTo>
                  <a:pt x="15" y="80"/>
                  <a:pt x="8" y="73"/>
                  <a:pt x="8" y="64"/>
                </a:cubicBezTo>
                <a:cubicBezTo>
                  <a:pt x="8" y="55"/>
                  <a:pt x="15" y="48"/>
                  <a:pt x="24" y="48"/>
                </a:cubicBezTo>
                <a:cubicBezTo>
                  <a:pt x="33" y="48"/>
                  <a:pt x="40" y="55"/>
                  <a:pt x="40" y="64"/>
                </a:cubicBezTo>
                <a:cubicBezTo>
                  <a:pt x="40" y="73"/>
                  <a:pt x="33" y="80"/>
                  <a:pt x="24" y="80"/>
                </a:cubicBezTo>
                <a:close/>
                <a:moveTo>
                  <a:pt x="100" y="120"/>
                </a:moveTo>
                <a:cubicBezTo>
                  <a:pt x="91" y="120"/>
                  <a:pt x="84" y="113"/>
                  <a:pt x="84" y="104"/>
                </a:cubicBezTo>
                <a:cubicBezTo>
                  <a:pt x="84" y="95"/>
                  <a:pt x="91" y="88"/>
                  <a:pt x="100" y="88"/>
                </a:cubicBezTo>
                <a:cubicBezTo>
                  <a:pt x="109" y="88"/>
                  <a:pt x="116" y="95"/>
                  <a:pt x="116" y="104"/>
                </a:cubicBezTo>
                <a:cubicBezTo>
                  <a:pt x="116" y="113"/>
                  <a:pt x="109" y="120"/>
                  <a:pt x="100" y="12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6" name="稻壳儿搜索【幻雨工作室】_10"/>
          <p:cNvSpPr>
            <a:spLocks noEditPoints="1"/>
          </p:cNvSpPr>
          <p:nvPr/>
        </p:nvSpPr>
        <p:spPr bwMode="auto">
          <a:xfrm>
            <a:off x="2573338" y="2616200"/>
            <a:ext cx="555625" cy="520700"/>
          </a:xfrm>
          <a:custGeom>
            <a:avLst/>
            <a:gdLst>
              <a:gd name="T0" fmla="*/ 64 w 128"/>
              <a:gd name="T1" fmla="*/ 68 h 120"/>
              <a:gd name="T2" fmla="*/ 28 w 128"/>
              <a:gd name="T3" fmla="*/ 68 h 120"/>
              <a:gd name="T4" fmla="*/ 24 w 128"/>
              <a:gd name="T5" fmla="*/ 72 h 120"/>
              <a:gd name="T6" fmla="*/ 28 w 128"/>
              <a:gd name="T7" fmla="*/ 76 h 120"/>
              <a:gd name="T8" fmla="*/ 64 w 128"/>
              <a:gd name="T9" fmla="*/ 76 h 120"/>
              <a:gd name="T10" fmla="*/ 68 w 128"/>
              <a:gd name="T11" fmla="*/ 72 h 120"/>
              <a:gd name="T12" fmla="*/ 64 w 128"/>
              <a:gd name="T13" fmla="*/ 68 h 120"/>
              <a:gd name="T14" fmla="*/ 72 w 128"/>
              <a:gd name="T15" fmla="*/ 52 h 120"/>
              <a:gd name="T16" fmla="*/ 28 w 128"/>
              <a:gd name="T17" fmla="*/ 52 h 120"/>
              <a:gd name="T18" fmla="*/ 24 w 128"/>
              <a:gd name="T19" fmla="*/ 56 h 120"/>
              <a:gd name="T20" fmla="*/ 28 w 128"/>
              <a:gd name="T21" fmla="*/ 60 h 120"/>
              <a:gd name="T22" fmla="*/ 72 w 128"/>
              <a:gd name="T23" fmla="*/ 60 h 120"/>
              <a:gd name="T24" fmla="*/ 76 w 128"/>
              <a:gd name="T25" fmla="*/ 56 h 120"/>
              <a:gd name="T26" fmla="*/ 72 w 128"/>
              <a:gd name="T27" fmla="*/ 52 h 120"/>
              <a:gd name="T28" fmla="*/ 116 w 128"/>
              <a:gd name="T29" fmla="*/ 0 h 120"/>
              <a:gd name="T30" fmla="*/ 44 w 128"/>
              <a:gd name="T31" fmla="*/ 0 h 120"/>
              <a:gd name="T32" fmla="*/ 32 w 128"/>
              <a:gd name="T33" fmla="*/ 12 h 120"/>
              <a:gd name="T34" fmla="*/ 32 w 128"/>
              <a:gd name="T35" fmla="*/ 20 h 120"/>
              <a:gd name="T36" fmla="*/ 40 w 128"/>
              <a:gd name="T37" fmla="*/ 20 h 120"/>
              <a:gd name="T38" fmla="*/ 40 w 128"/>
              <a:gd name="T39" fmla="*/ 16 h 120"/>
              <a:gd name="T40" fmla="*/ 48 w 128"/>
              <a:gd name="T41" fmla="*/ 8 h 120"/>
              <a:gd name="T42" fmla="*/ 112 w 128"/>
              <a:gd name="T43" fmla="*/ 8 h 120"/>
              <a:gd name="T44" fmla="*/ 120 w 128"/>
              <a:gd name="T45" fmla="*/ 16 h 120"/>
              <a:gd name="T46" fmla="*/ 120 w 128"/>
              <a:gd name="T47" fmla="*/ 56 h 120"/>
              <a:gd name="T48" fmla="*/ 112 w 128"/>
              <a:gd name="T49" fmla="*/ 64 h 120"/>
              <a:gd name="T50" fmla="*/ 108 w 128"/>
              <a:gd name="T51" fmla="*/ 64 h 120"/>
              <a:gd name="T52" fmla="*/ 108 w 128"/>
              <a:gd name="T53" fmla="*/ 72 h 120"/>
              <a:gd name="T54" fmla="*/ 116 w 128"/>
              <a:gd name="T55" fmla="*/ 72 h 120"/>
              <a:gd name="T56" fmla="*/ 128 w 128"/>
              <a:gd name="T57" fmla="*/ 60 h 120"/>
              <a:gd name="T58" fmla="*/ 128 w 128"/>
              <a:gd name="T59" fmla="*/ 12 h 120"/>
              <a:gd name="T60" fmla="*/ 116 w 128"/>
              <a:gd name="T61" fmla="*/ 0 h 120"/>
              <a:gd name="T62" fmla="*/ 88 w 128"/>
              <a:gd name="T63" fmla="*/ 28 h 120"/>
              <a:gd name="T64" fmla="*/ 12 w 128"/>
              <a:gd name="T65" fmla="*/ 28 h 120"/>
              <a:gd name="T66" fmla="*/ 0 w 128"/>
              <a:gd name="T67" fmla="*/ 40 h 120"/>
              <a:gd name="T68" fmla="*/ 0 w 128"/>
              <a:gd name="T69" fmla="*/ 88 h 120"/>
              <a:gd name="T70" fmla="*/ 12 w 128"/>
              <a:gd name="T71" fmla="*/ 100 h 120"/>
              <a:gd name="T72" fmla="*/ 20 w 128"/>
              <a:gd name="T73" fmla="*/ 100 h 120"/>
              <a:gd name="T74" fmla="*/ 20 w 128"/>
              <a:gd name="T75" fmla="*/ 109 h 120"/>
              <a:gd name="T76" fmla="*/ 36 w 128"/>
              <a:gd name="T77" fmla="*/ 114 h 120"/>
              <a:gd name="T78" fmla="*/ 51 w 128"/>
              <a:gd name="T79" fmla="*/ 100 h 120"/>
              <a:gd name="T80" fmla="*/ 88 w 128"/>
              <a:gd name="T81" fmla="*/ 100 h 120"/>
              <a:gd name="T82" fmla="*/ 100 w 128"/>
              <a:gd name="T83" fmla="*/ 88 h 120"/>
              <a:gd name="T84" fmla="*/ 100 w 128"/>
              <a:gd name="T85" fmla="*/ 40 h 120"/>
              <a:gd name="T86" fmla="*/ 88 w 128"/>
              <a:gd name="T87" fmla="*/ 28 h 120"/>
              <a:gd name="T88" fmla="*/ 92 w 128"/>
              <a:gd name="T89" fmla="*/ 84 h 120"/>
              <a:gd name="T90" fmla="*/ 84 w 128"/>
              <a:gd name="T91" fmla="*/ 92 h 120"/>
              <a:gd name="T92" fmla="*/ 58 w 128"/>
              <a:gd name="T93" fmla="*/ 92 h 120"/>
              <a:gd name="T94" fmla="*/ 49 w 128"/>
              <a:gd name="T95" fmla="*/ 92 h 120"/>
              <a:gd name="T96" fmla="*/ 31 w 128"/>
              <a:gd name="T97" fmla="*/ 108 h 120"/>
              <a:gd name="T98" fmla="*/ 28 w 128"/>
              <a:gd name="T99" fmla="*/ 104 h 120"/>
              <a:gd name="T100" fmla="*/ 28 w 128"/>
              <a:gd name="T101" fmla="*/ 98 h 120"/>
              <a:gd name="T102" fmla="*/ 28 w 128"/>
              <a:gd name="T103" fmla="*/ 92 h 120"/>
              <a:gd name="T104" fmla="*/ 24 w 128"/>
              <a:gd name="T105" fmla="*/ 92 h 120"/>
              <a:gd name="T106" fmla="*/ 16 w 128"/>
              <a:gd name="T107" fmla="*/ 92 h 120"/>
              <a:gd name="T108" fmla="*/ 8 w 128"/>
              <a:gd name="T109" fmla="*/ 84 h 120"/>
              <a:gd name="T110" fmla="*/ 8 w 128"/>
              <a:gd name="T111" fmla="*/ 44 h 120"/>
              <a:gd name="T112" fmla="*/ 16 w 128"/>
              <a:gd name="T113" fmla="*/ 36 h 120"/>
              <a:gd name="T114" fmla="*/ 84 w 128"/>
              <a:gd name="T115" fmla="*/ 36 h 120"/>
              <a:gd name="T116" fmla="*/ 92 w 128"/>
              <a:gd name="T117" fmla="*/ 44 h 120"/>
              <a:gd name="T118" fmla="*/ 92 w 128"/>
              <a:gd name="T119"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 h="120">
                <a:moveTo>
                  <a:pt x="64" y="68"/>
                </a:moveTo>
                <a:cubicBezTo>
                  <a:pt x="28" y="68"/>
                  <a:pt x="28" y="68"/>
                  <a:pt x="28" y="68"/>
                </a:cubicBezTo>
                <a:cubicBezTo>
                  <a:pt x="26" y="68"/>
                  <a:pt x="24" y="70"/>
                  <a:pt x="24" y="72"/>
                </a:cubicBezTo>
                <a:cubicBezTo>
                  <a:pt x="24" y="74"/>
                  <a:pt x="26" y="76"/>
                  <a:pt x="28" y="76"/>
                </a:cubicBezTo>
                <a:cubicBezTo>
                  <a:pt x="64" y="76"/>
                  <a:pt x="64" y="76"/>
                  <a:pt x="64" y="76"/>
                </a:cubicBezTo>
                <a:cubicBezTo>
                  <a:pt x="66" y="76"/>
                  <a:pt x="68" y="74"/>
                  <a:pt x="68" y="72"/>
                </a:cubicBezTo>
                <a:cubicBezTo>
                  <a:pt x="68" y="70"/>
                  <a:pt x="66" y="68"/>
                  <a:pt x="64" y="68"/>
                </a:cubicBezTo>
                <a:close/>
                <a:moveTo>
                  <a:pt x="72" y="52"/>
                </a:moveTo>
                <a:cubicBezTo>
                  <a:pt x="28" y="52"/>
                  <a:pt x="28" y="52"/>
                  <a:pt x="28" y="52"/>
                </a:cubicBezTo>
                <a:cubicBezTo>
                  <a:pt x="26" y="52"/>
                  <a:pt x="24" y="54"/>
                  <a:pt x="24" y="56"/>
                </a:cubicBezTo>
                <a:cubicBezTo>
                  <a:pt x="24" y="58"/>
                  <a:pt x="26" y="60"/>
                  <a:pt x="28" y="60"/>
                </a:cubicBezTo>
                <a:cubicBezTo>
                  <a:pt x="72" y="60"/>
                  <a:pt x="72" y="60"/>
                  <a:pt x="72" y="60"/>
                </a:cubicBezTo>
                <a:cubicBezTo>
                  <a:pt x="74" y="60"/>
                  <a:pt x="76" y="58"/>
                  <a:pt x="76" y="56"/>
                </a:cubicBezTo>
                <a:cubicBezTo>
                  <a:pt x="76" y="54"/>
                  <a:pt x="74" y="52"/>
                  <a:pt x="72" y="52"/>
                </a:cubicBezTo>
                <a:close/>
                <a:moveTo>
                  <a:pt x="116" y="0"/>
                </a:moveTo>
                <a:cubicBezTo>
                  <a:pt x="44" y="0"/>
                  <a:pt x="44" y="0"/>
                  <a:pt x="44" y="0"/>
                </a:cubicBezTo>
                <a:cubicBezTo>
                  <a:pt x="37" y="0"/>
                  <a:pt x="32" y="5"/>
                  <a:pt x="32" y="12"/>
                </a:cubicBezTo>
                <a:cubicBezTo>
                  <a:pt x="32" y="20"/>
                  <a:pt x="32" y="20"/>
                  <a:pt x="32" y="20"/>
                </a:cubicBezTo>
                <a:cubicBezTo>
                  <a:pt x="40" y="20"/>
                  <a:pt x="40" y="20"/>
                  <a:pt x="40" y="20"/>
                </a:cubicBezTo>
                <a:cubicBezTo>
                  <a:pt x="40" y="16"/>
                  <a:pt x="40" y="16"/>
                  <a:pt x="40" y="16"/>
                </a:cubicBezTo>
                <a:cubicBezTo>
                  <a:pt x="40" y="12"/>
                  <a:pt x="44" y="8"/>
                  <a:pt x="48" y="8"/>
                </a:cubicBezTo>
                <a:cubicBezTo>
                  <a:pt x="112" y="8"/>
                  <a:pt x="112" y="8"/>
                  <a:pt x="112" y="8"/>
                </a:cubicBezTo>
                <a:cubicBezTo>
                  <a:pt x="116" y="8"/>
                  <a:pt x="120" y="12"/>
                  <a:pt x="120" y="16"/>
                </a:cubicBezTo>
                <a:cubicBezTo>
                  <a:pt x="120" y="56"/>
                  <a:pt x="120" y="56"/>
                  <a:pt x="120" y="56"/>
                </a:cubicBezTo>
                <a:cubicBezTo>
                  <a:pt x="120" y="60"/>
                  <a:pt x="116" y="64"/>
                  <a:pt x="112" y="64"/>
                </a:cubicBezTo>
                <a:cubicBezTo>
                  <a:pt x="108" y="64"/>
                  <a:pt x="108" y="64"/>
                  <a:pt x="108" y="64"/>
                </a:cubicBezTo>
                <a:cubicBezTo>
                  <a:pt x="108" y="72"/>
                  <a:pt x="108" y="72"/>
                  <a:pt x="108" y="72"/>
                </a:cubicBezTo>
                <a:cubicBezTo>
                  <a:pt x="116" y="72"/>
                  <a:pt x="116" y="72"/>
                  <a:pt x="116" y="72"/>
                </a:cubicBezTo>
                <a:cubicBezTo>
                  <a:pt x="123" y="72"/>
                  <a:pt x="128" y="67"/>
                  <a:pt x="128" y="60"/>
                </a:cubicBezTo>
                <a:cubicBezTo>
                  <a:pt x="128" y="12"/>
                  <a:pt x="128" y="12"/>
                  <a:pt x="128" y="12"/>
                </a:cubicBezTo>
                <a:cubicBezTo>
                  <a:pt x="128" y="5"/>
                  <a:pt x="123" y="0"/>
                  <a:pt x="116" y="0"/>
                </a:cubicBezTo>
                <a:close/>
                <a:moveTo>
                  <a:pt x="88" y="28"/>
                </a:moveTo>
                <a:cubicBezTo>
                  <a:pt x="12" y="28"/>
                  <a:pt x="12" y="28"/>
                  <a:pt x="12" y="28"/>
                </a:cubicBezTo>
                <a:cubicBezTo>
                  <a:pt x="5" y="28"/>
                  <a:pt x="0" y="33"/>
                  <a:pt x="0" y="40"/>
                </a:cubicBezTo>
                <a:cubicBezTo>
                  <a:pt x="0" y="88"/>
                  <a:pt x="0" y="88"/>
                  <a:pt x="0" y="88"/>
                </a:cubicBezTo>
                <a:cubicBezTo>
                  <a:pt x="0" y="95"/>
                  <a:pt x="5" y="100"/>
                  <a:pt x="12" y="100"/>
                </a:cubicBezTo>
                <a:cubicBezTo>
                  <a:pt x="20" y="100"/>
                  <a:pt x="20" y="100"/>
                  <a:pt x="20" y="100"/>
                </a:cubicBezTo>
                <a:cubicBezTo>
                  <a:pt x="20" y="109"/>
                  <a:pt x="20" y="109"/>
                  <a:pt x="20" y="109"/>
                </a:cubicBezTo>
                <a:cubicBezTo>
                  <a:pt x="21" y="114"/>
                  <a:pt x="27" y="120"/>
                  <a:pt x="36" y="114"/>
                </a:cubicBezTo>
                <a:cubicBezTo>
                  <a:pt x="51" y="100"/>
                  <a:pt x="51" y="100"/>
                  <a:pt x="51" y="100"/>
                </a:cubicBezTo>
                <a:cubicBezTo>
                  <a:pt x="88" y="100"/>
                  <a:pt x="88" y="100"/>
                  <a:pt x="88" y="100"/>
                </a:cubicBezTo>
                <a:cubicBezTo>
                  <a:pt x="95" y="100"/>
                  <a:pt x="100" y="95"/>
                  <a:pt x="100" y="88"/>
                </a:cubicBezTo>
                <a:cubicBezTo>
                  <a:pt x="100" y="40"/>
                  <a:pt x="100" y="40"/>
                  <a:pt x="100" y="40"/>
                </a:cubicBezTo>
                <a:cubicBezTo>
                  <a:pt x="100" y="33"/>
                  <a:pt x="95" y="28"/>
                  <a:pt x="88" y="28"/>
                </a:cubicBezTo>
                <a:close/>
                <a:moveTo>
                  <a:pt x="92" y="84"/>
                </a:moveTo>
                <a:cubicBezTo>
                  <a:pt x="92" y="88"/>
                  <a:pt x="88" y="92"/>
                  <a:pt x="84" y="92"/>
                </a:cubicBezTo>
                <a:cubicBezTo>
                  <a:pt x="58" y="92"/>
                  <a:pt x="58" y="92"/>
                  <a:pt x="58" y="92"/>
                </a:cubicBezTo>
                <a:cubicBezTo>
                  <a:pt x="49" y="92"/>
                  <a:pt x="49" y="92"/>
                  <a:pt x="49" y="92"/>
                </a:cubicBezTo>
                <a:cubicBezTo>
                  <a:pt x="31" y="108"/>
                  <a:pt x="31" y="108"/>
                  <a:pt x="31" y="108"/>
                </a:cubicBezTo>
                <a:cubicBezTo>
                  <a:pt x="28" y="110"/>
                  <a:pt x="28" y="104"/>
                  <a:pt x="28" y="104"/>
                </a:cubicBezTo>
                <a:cubicBezTo>
                  <a:pt x="28" y="98"/>
                  <a:pt x="28" y="98"/>
                  <a:pt x="28" y="98"/>
                </a:cubicBezTo>
                <a:cubicBezTo>
                  <a:pt x="28" y="96"/>
                  <a:pt x="28" y="92"/>
                  <a:pt x="28" y="92"/>
                </a:cubicBezTo>
                <a:cubicBezTo>
                  <a:pt x="28" y="92"/>
                  <a:pt x="26" y="92"/>
                  <a:pt x="24" y="92"/>
                </a:cubicBezTo>
                <a:cubicBezTo>
                  <a:pt x="16" y="92"/>
                  <a:pt x="16" y="92"/>
                  <a:pt x="16" y="92"/>
                </a:cubicBezTo>
                <a:cubicBezTo>
                  <a:pt x="12" y="92"/>
                  <a:pt x="8" y="88"/>
                  <a:pt x="8" y="84"/>
                </a:cubicBezTo>
                <a:cubicBezTo>
                  <a:pt x="8" y="44"/>
                  <a:pt x="8" y="44"/>
                  <a:pt x="8" y="44"/>
                </a:cubicBezTo>
                <a:cubicBezTo>
                  <a:pt x="8" y="40"/>
                  <a:pt x="12" y="36"/>
                  <a:pt x="16" y="36"/>
                </a:cubicBezTo>
                <a:cubicBezTo>
                  <a:pt x="84" y="36"/>
                  <a:pt x="84" y="36"/>
                  <a:pt x="84" y="36"/>
                </a:cubicBezTo>
                <a:cubicBezTo>
                  <a:pt x="88" y="36"/>
                  <a:pt x="92" y="40"/>
                  <a:pt x="92" y="44"/>
                </a:cubicBezTo>
                <a:lnTo>
                  <a:pt x="92" y="84"/>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7" name="稻壳儿搜索【幻雨工作室】_11"/>
          <p:cNvSpPr>
            <a:spLocks noEditPoints="1"/>
          </p:cNvSpPr>
          <p:nvPr/>
        </p:nvSpPr>
        <p:spPr bwMode="auto">
          <a:xfrm>
            <a:off x="5857875" y="2600325"/>
            <a:ext cx="476250" cy="552450"/>
          </a:xfrm>
          <a:custGeom>
            <a:avLst/>
            <a:gdLst>
              <a:gd name="T0" fmla="*/ 72 w 110"/>
              <a:gd name="T1" fmla="*/ 72 h 128"/>
              <a:gd name="T2" fmla="*/ 72 w 110"/>
              <a:gd name="T3" fmla="*/ 16 h 128"/>
              <a:gd name="T4" fmla="*/ 16 w 110"/>
              <a:gd name="T5" fmla="*/ 16 h 128"/>
              <a:gd name="T6" fmla="*/ 16 w 110"/>
              <a:gd name="T7" fmla="*/ 72 h 128"/>
              <a:gd name="T8" fmla="*/ 72 w 110"/>
              <a:gd name="T9" fmla="*/ 72 h 128"/>
              <a:gd name="T10" fmla="*/ 21 w 110"/>
              <a:gd name="T11" fmla="*/ 21 h 128"/>
              <a:gd name="T12" fmla="*/ 67 w 110"/>
              <a:gd name="T13" fmla="*/ 21 h 128"/>
              <a:gd name="T14" fmla="*/ 67 w 110"/>
              <a:gd name="T15" fmla="*/ 67 h 128"/>
              <a:gd name="T16" fmla="*/ 21 w 110"/>
              <a:gd name="T17" fmla="*/ 67 h 128"/>
              <a:gd name="T18" fmla="*/ 21 w 110"/>
              <a:gd name="T19" fmla="*/ 21 h 128"/>
              <a:gd name="T20" fmla="*/ 86 w 110"/>
              <a:gd name="T21" fmla="*/ 86 h 128"/>
              <a:gd name="T22" fmla="*/ 86 w 110"/>
              <a:gd name="T23" fmla="*/ 1 h 128"/>
              <a:gd name="T24" fmla="*/ 81 w 110"/>
              <a:gd name="T25" fmla="*/ 1 h 128"/>
              <a:gd name="T26" fmla="*/ 81 w 110"/>
              <a:gd name="T27" fmla="*/ 7 h 128"/>
              <a:gd name="T28" fmla="*/ 81 w 110"/>
              <a:gd name="T29" fmla="*/ 81 h 128"/>
              <a:gd name="T30" fmla="*/ 7 w 110"/>
              <a:gd name="T31" fmla="*/ 81 h 128"/>
              <a:gd name="T32" fmla="*/ 1 w 110"/>
              <a:gd name="T33" fmla="*/ 81 h 128"/>
              <a:gd name="T34" fmla="*/ 1 w 110"/>
              <a:gd name="T35" fmla="*/ 86 h 128"/>
              <a:gd name="T36" fmla="*/ 40 w 110"/>
              <a:gd name="T37" fmla="*/ 104 h 128"/>
              <a:gd name="T38" fmla="*/ 40 w 110"/>
              <a:gd name="T39" fmla="*/ 120 h 128"/>
              <a:gd name="T40" fmla="*/ 32 w 110"/>
              <a:gd name="T41" fmla="*/ 120 h 128"/>
              <a:gd name="T42" fmla="*/ 28 w 110"/>
              <a:gd name="T43" fmla="*/ 124 h 128"/>
              <a:gd name="T44" fmla="*/ 32 w 110"/>
              <a:gd name="T45" fmla="*/ 128 h 128"/>
              <a:gd name="T46" fmla="*/ 56 w 110"/>
              <a:gd name="T47" fmla="*/ 128 h 128"/>
              <a:gd name="T48" fmla="*/ 60 w 110"/>
              <a:gd name="T49" fmla="*/ 124 h 128"/>
              <a:gd name="T50" fmla="*/ 56 w 110"/>
              <a:gd name="T51" fmla="*/ 120 h 128"/>
              <a:gd name="T52" fmla="*/ 48 w 110"/>
              <a:gd name="T53" fmla="*/ 120 h 128"/>
              <a:gd name="T54" fmla="*/ 48 w 110"/>
              <a:gd name="T55" fmla="*/ 104 h 128"/>
              <a:gd name="T56" fmla="*/ 86 w 110"/>
              <a:gd name="T57" fmla="*/ 8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0" h="128">
                <a:moveTo>
                  <a:pt x="72" y="72"/>
                </a:moveTo>
                <a:cubicBezTo>
                  <a:pt x="88" y="57"/>
                  <a:pt x="88" y="31"/>
                  <a:pt x="72" y="16"/>
                </a:cubicBezTo>
                <a:cubicBezTo>
                  <a:pt x="57" y="0"/>
                  <a:pt x="31" y="0"/>
                  <a:pt x="16" y="16"/>
                </a:cubicBezTo>
                <a:cubicBezTo>
                  <a:pt x="0" y="31"/>
                  <a:pt x="0" y="57"/>
                  <a:pt x="16" y="72"/>
                </a:cubicBezTo>
                <a:cubicBezTo>
                  <a:pt x="31" y="88"/>
                  <a:pt x="57" y="88"/>
                  <a:pt x="72" y="72"/>
                </a:cubicBezTo>
                <a:close/>
                <a:moveTo>
                  <a:pt x="21" y="21"/>
                </a:moveTo>
                <a:cubicBezTo>
                  <a:pt x="34" y="9"/>
                  <a:pt x="54" y="9"/>
                  <a:pt x="67" y="21"/>
                </a:cubicBezTo>
                <a:cubicBezTo>
                  <a:pt x="79" y="34"/>
                  <a:pt x="79" y="54"/>
                  <a:pt x="67" y="67"/>
                </a:cubicBezTo>
                <a:cubicBezTo>
                  <a:pt x="54" y="79"/>
                  <a:pt x="34" y="79"/>
                  <a:pt x="21" y="67"/>
                </a:cubicBezTo>
                <a:cubicBezTo>
                  <a:pt x="9" y="54"/>
                  <a:pt x="9" y="34"/>
                  <a:pt x="21" y="21"/>
                </a:cubicBezTo>
                <a:close/>
                <a:moveTo>
                  <a:pt x="86" y="86"/>
                </a:moveTo>
                <a:cubicBezTo>
                  <a:pt x="110" y="63"/>
                  <a:pt x="110" y="25"/>
                  <a:pt x="86" y="1"/>
                </a:cubicBezTo>
                <a:cubicBezTo>
                  <a:pt x="85" y="0"/>
                  <a:pt x="82" y="0"/>
                  <a:pt x="81" y="1"/>
                </a:cubicBezTo>
                <a:cubicBezTo>
                  <a:pt x="79" y="3"/>
                  <a:pt x="79" y="5"/>
                  <a:pt x="81" y="7"/>
                </a:cubicBezTo>
                <a:cubicBezTo>
                  <a:pt x="101" y="27"/>
                  <a:pt x="101" y="61"/>
                  <a:pt x="81" y="81"/>
                </a:cubicBezTo>
                <a:cubicBezTo>
                  <a:pt x="61" y="101"/>
                  <a:pt x="27" y="101"/>
                  <a:pt x="7" y="81"/>
                </a:cubicBezTo>
                <a:cubicBezTo>
                  <a:pt x="5" y="79"/>
                  <a:pt x="3" y="79"/>
                  <a:pt x="1" y="81"/>
                </a:cubicBezTo>
                <a:cubicBezTo>
                  <a:pt x="0" y="82"/>
                  <a:pt x="0" y="85"/>
                  <a:pt x="1" y="86"/>
                </a:cubicBezTo>
                <a:cubicBezTo>
                  <a:pt x="12" y="97"/>
                  <a:pt x="26" y="103"/>
                  <a:pt x="40" y="104"/>
                </a:cubicBezTo>
                <a:cubicBezTo>
                  <a:pt x="40" y="120"/>
                  <a:pt x="40" y="120"/>
                  <a:pt x="40" y="120"/>
                </a:cubicBezTo>
                <a:cubicBezTo>
                  <a:pt x="32" y="120"/>
                  <a:pt x="32" y="120"/>
                  <a:pt x="32" y="120"/>
                </a:cubicBezTo>
                <a:cubicBezTo>
                  <a:pt x="30" y="120"/>
                  <a:pt x="28" y="122"/>
                  <a:pt x="28" y="124"/>
                </a:cubicBezTo>
                <a:cubicBezTo>
                  <a:pt x="28" y="126"/>
                  <a:pt x="30" y="128"/>
                  <a:pt x="32" y="128"/>
                </a:cubicBezTo>
                <a:cubicBezTo>
                  <a:pt x="56" y="128"/>
                  <a:pt x="56" y="128"/>
                  <a:pt x="56" y="128"/>
                </a:cubicBezTo>
                <a:cubicBezTo>
                  <a:pt x="58" y="128"/>
                  <a:pt x="60" y="126"/>
                  <a:pt x="60" y="124"/>
                </a:cubicBezTo>
                <a:cubicBezTo>
                  <a:pt x="60" y="122"/>
                  <a:pt x="58" y="120"/>
                  <a:pt x="56" y="120"/>
                </a:cubicBezTo>
                <a:cubicBezTo>
                  <a:pt x="48" y="120"/>
                  <a:pt x="48" y="120"/>
                  <a:pt x="48" y="120"/>
                </a:cubicBezTo>
                <a:cubicBezTo>
                  <a:pt x="48" y="104"/>
                  <a:pt x="48" y="104"/>
                  <a:pt x="48" y="104"/>
                </a:cubicBezTo>
                <a:cubicBezTo>
                  <a:pt x="62" y="103"/>
                  <a:pt x="76" y="97"/>
                  <a:pt x="86" y="86"/>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6877" name="稻壳儿搜索【幻雨工作室】_12"/>
          <p:cNvSpPr>
            <a:spLocks noChangeArrowheads="1"/>
          </p:cNvSpPr>
          <p:nvPr/>
        </p:nvSpPr>
        <p:spPr bwMode="auto">
          <a:xfrm>
            <a:off x="8321675" y="3884613"/>
            <a:ext cx="203835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添加标题名称</a:t>
            </a:r>
          </a:p>
          <a:p>
            <a:pPr algn="ct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 Donec luctus nibh</a:t>
            </a:r>
            <a:endParaRPr lang="zh-CN" altLang="en-US" sz="1000">
              <a:solidFill>
                <a:srgbClr val="404040"/>
              </a:solidFill>
              <a:latin typeface="华文细黑" panose="02010600040101010101" pitchFamily="2" charset="-122"/>
              <a:ea typeface="华文细黑" panose="02010600040101010101" pitchFamily="2" charset="-122"/>
            </a:endParaRPr>
          </a:p>
        </p:txBody>
      </p:sp>
      <p:sp>
        <p:nvSpPr>
          <p:cNvPr id="36878" name="稻壳儿搜索【幻雨工作室】_13"/>
          <p:cNvSpPr>
            <a:spLocks noChangeArrowheads="1"/>
          </p:cNvSpPr>
          <p:nvPr/>
        </p:nvSpPr>
        <p:spPr bwMode="auto">
          <a:xfrm>
            <a:off x="5076825" y="3884613"/>
            <a:ext cx="203835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添加标题名称</a:t>
            </a:r>
          </a:p>
          <a:p>
            <a:pPr algn="ct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 Donec luctus nibh</a:t>
            </a:r>
            <a:endParaRPr lang="zh-CN" altLang="en-US" sz="1000">
              <a:solidFill>
                <a:srgbClr val="404040"/>
              </a:solidFill>
              <a:latin typeface="华文细黑" panose="02010600040101010101" pitchFamily="2" charset="-122"/>
              <a:ea typeface="华文细黑" panose="02010600040101010101" pitchFamily="2" charset="-122"/>
            </a:endParaRPr>
          </a:p>
        </p:txBody>
      </p:sp>
      <p:sp>
        <p:nvSpPr>
          <p:cNvPr id="36879" name="稻壳儿搜索【幻雨工作室】_14"/>
          <p:cNvSpPr>
            <a:spLocks noChangeArrowheads="1"/>
          </p:cNvSpPr>
          <p:nvPr/>
        </p:nvSpPr>
        <p:spPr bwMode="auto">
          <a:xfrm>
            <a:off x="1831975" y="3884613"/>
            <a:ext cx="203835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添加标题名称</a:t>
            </a:r>
          </a:p>
          <a:p>
            <a:pPr algn="ct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 Donec luctus nibh</a:t>
            </a:r>
            <a:endParaRPr lang="zh-CN" altLang="en-US" sz="1000">
              <a:solidFill>
                <a:srgbClr val="404040"/>
              </a:solidFill>
              <a:latin typeface="华文细黑" panose="02010600040101010101" pitchFamily="2" charset="-122"/>
              <a:ea typeface="华文细黑" panose="020106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稻壳儿搜索【幻雨工作室】_1"/>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50800"/>
            <a:ext cx="12192000" cy="695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椭圆 41"/>
          <p:cNvSpPr/>
          <p:nvPr/>
        </p:nvSpPr>
        <p:spPr>
          <a:xfrm>
            <a:off x="4973638" y="1998663"/>
            <a:ext cx="3005137" cy="3060700"/>
          </a:xfrm>
          <a:prstGeom prst="ellipse">
            <a:avLst/>
          </a:prstGeom>
          <a:solidFill>
            <a:schemeClr val="accent1">
              <a:alpha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27" name="组合 26"/>
          <p:cNvGrpSpPr>
            <a:grpSpLocks/>
          </p:cNvGrpSpPr>
          <p:nvPr/>
        </p:nvGrpSpPr>
        <p:grpSpPr bwMode="auto">
          <a:xfrm>
            <a:off x="4516438" y="-206375"/>
            <a:ext cx="379412" cy="4410075"/>
            <a:chOff x="6534364" y="0"/>
            <a:chExt cx="222606" cy="2363056"/>
          </a:xfrm>
        </p:grpSpPr>
        <p:cxnSp>
          <p:nvCxnSpPr>
            <p:cNvPr id="22" name="直接连接符 21"/>
            <p:cNvCxnSpPr/>
            <p:nvPr/>
          </p:nvCxnSpPr>
          <p:spPr>
            <a:xfrm>
              <a:off x="6534364" y="0"/>
              <a:ext cx="0" cy="2363056"/>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646133" y="0"/>
              <a:ext cx="0" cy="1533690"/>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756970" y="0"/>
              <a:ext cx="0" cy="1181528"/>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a:grpSpLocks/>
          </p:cNvGrpSpPr>
          <p:nvPr/>
        </p:nvGrpSpPr>
        <p:grpSpPr bwMode="auto">
          <a:xfrm flipV="1">
            <a:off x="8434388" y="2655888"/>
            <a:ext cx="379412" cy="4408487"/>
            <a:chOff x="6534364" y="0"/>
            <a:chExt cx="222606" cy="2363056"/>
          </a:xfrm>
        </p:grpSpPr>
        <p:cxnSp>
          <p:nvCxnSpPr>
            <p:cNvPr id="3" name="直接连接符 2"/>
            <p:cNvCxnSpPr/>
            <p:nvPr/>
          </p:nvCxnSpPr>
          <p:spPr>
            <a:xfrm>
              <a:off x="6534364" y="0"/>
              <a:ext cx="0" cy="2363056"/>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646133" y="0"/>
              <a:ext cx="0" cy="1533391"/>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756970" y="0"/>
              <a:ext cx="0" cy="1181103"/>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grpSp>
      <p:sp>
        <p:nvSpPr>
          <p:cNvPr id="8" name="文本框 7"/>
          <p:cNvSpPr txBox="1">
            <a:spLocks noChangeArrowheads="1"/>
          </p:cNvSpPr>
          <p:nvPr/>
        </p:nvSpPr>
        <p:spPr bwMode="auto">
          <a:xfrm>
            <a:off x="4429125" y="2990850"/>
            <a:ext cx="409416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a:solidFill>
                  <a:srgbClr val="595959"/>
                </a:solidFill>
                <a:latin typeface="方正仿宋简体" panose="03000509000000000000" pitchFamily="65" charset="-122"/>
                <a:ea typeface="方正仿宋简体" panose="03000509000000000000" pitchFamily="65" charset="-122"/>
              </a:rPr>
              <a:t>01  </a:t>
            </a:r>
          </a:p>
          <a:p>
            <a:pPr algn="dist"/>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个人工作概述</a:t>
            </a:r>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000" fill="hold">
                                          <p:stCondLst>
                                            <p:cond delay="0"/>
                                          </p:stCondLst>
                                        </p:cTn>
                                        <p:tgtEl>
                                          <p:spTgt spid="42"/>
                                        </p:tgtEl>
                                        <p:attrNameLst>
                                          <p:attrName>style.visibility</p:attrName>
                                        </p:attrNameLst>
                                      </p:cBhvr>
                                      <p:to>
                                        <p:strVal val="visible"/>
                                      </p:to>
                                    </p:set>
                                    <p:animEffect transition="in" filter="checkerboard(across)">
                                      <p:cBhvr>
                                        <p:cTn id="7" dur="1000"/>
                                        <p:tgtEl>
                                          <p:spTgt spid="42"/>
                                        </p:tgtEl>
                                      </p:cBhvr>
                                    </p:animEffect>
                                  </p:childTnLst>
                                </p:cTn>
                              </p:par>
                              <p:par>
                                <p:cTn id="8" presetID="5" presetClass="entr" presetSubtype="10" fill="hold" nodeType="withEffect">
                                  <p:stCondLst>
                                    <p:cond delay="0"/>
                                  </p:stCondLst>
                                  <p:childTnLst>
                                    <p:set>
                                      <p:cBhvr>
                                        <p:cTn id="9" dur="1000" fill="hold">
                                          <p:stCondLst>
                                            <p:cond delay="0"/>
                                          </p:stCondLst>
                                        </p:cTn>
                                        <p:tgtEl>
                                          <p:spTgt spid="27"/>
                                        </p:tgtEl>
                                        <p:attrNameLst>
                                          <p:attrName>style.visibility</p:attrName>
                                        </p:attrNameLst>
                                      </p:cBhvr>
                                      <p:to>
                                        <p:strVal val="visible"/>
                                      </p:to>
                                    </p:set>
                                    <p:animEffect transition="in" filter="checkerboard(across)">
                                      <p:cBhvr>
                                        <p:cTn id="10" dur="1000"/>
                                        <p:tgtEl>
                                          <p:spTgt spid="27"/>
                                        </p:tgtEl>
                                      </p:cBhvr>
                                    </p:animEffect>
                                  </p:childTnLst>
                                </p:cTn>
                              </p:par>
                              <p:par>
                                <p:cTn id="11" presetID="5" presetClass="entr" presetSubtype="10" fill="hold" nodeType="withEffect">
                                  <p:stCondLst>
                                    <p:cond delay="0"/>
                                  </p:stCondLst>
                                  <p:childTnLst>
                                    <p:set>
                                      <p:cBhvr>
                                        <p:cTn id="12" dur="1000" fill="hold">
                                          <p:stCondLst>
                                            <p:cond delay="0"/>
                                          </p:stCondLst>
                                        </p:cTn>
                                        <p:tgtEl>
                                          <p:spTgt spid="2"/>
                                        </p:tgtEl>
                                        <p:attrNameLst>
                                          <p:attrName>style.visibility</p:attrName>
                                        </p:attrNameLst>
                                      </p:cBhvr>
                                      <p:to>
                                        <p:strVal val="visible"/>
                                      </p:to>
                                    </p:set>
                                    <p:animEffect transition="in" filter="checkerboard(across)">
                                      <p:cBhvr>
                                        <p:cTn id="13" dur="1000"/>
                                        <p:tgtEl>
                                          <p:spTgt spid="2"/>
                                        </p:tgtEl>
                                      </p:cBhvr>
                                    </p:animEffect>
                                  </p:childTnLst>
                                </p:cTn>
                              </p:par>
                            </p:childTnLst>
                          </p:cTn>
                        </p:par>
                        <p:par>
                          <p:cTn id="14" fill="hold" nodeType="afterGroup">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稻壳儿搜索【幻雨工作室】_1"/>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稻壳儿搜索【幻雨工作室】_2"/>
          <p:cNvSpPr>
            <a:spLocks noChangeArrowheads="1"/>
          </p:cNvSpPr>
          <p:nvPr>
            <p:custDataLst>
              <p:tags r:id="rId1"/>
            </p:custDataLst>
          </p:nvPr>
        </p:nvSpPr>
        <p:spPr bwMode="auto">
          <a:xfrm>
            <a:off x="1314450" y="3219450"/>
            <a:ext cx="431958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900">
                <a:solidFill>
                  <a:srgbClr val="312013"/>
                </a:solidFill>
                <a:latin typeface="微软雅黑 Light" panose="020B0502040204020203" pitchFamily="34" charset="-122"/>
                <a:ea typeface="微软雅黑 Light" panose="020B0502040204020203" pitchFamily="34" charset="-122"/>
                <a:sym typeface="等线" panose="02010600030101010101" pitchFamily="2" charset="-122"/>
              </a:rPr>
              <a:t>Magic rain studio sales template a more beautiful template please magic rainMagic rain studio sales template, a moreMagic rain studio sales template</a:t>
            </a:r>
          </a:p>
        </p:txBody>
      </p:sp>
      <p:sp>
        <p:nvSpPr>
          <p:cNvPr id="37891" name="稻壳儿搜索【幻雨工作室】_3"/>
          <p:cNvSpPr txBox="1">
            <a:spLocks noChangeArrowheads="1"/>
          </p:cNvSpPr>
          <p:nvPr>
            <p:custDataLst>
              <p:tags r:id="rId2"/>
            </p:custDataLst>
          </p:nvPr>
        </p:nvSpPr>
        <p:spPr bwMode="auto">
          <a:xfrm>
            <a:off x="1295400" y="2468563"/>
            <a:ext cx="28527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chemeClr val="accent1"/>
                </a:solidFill>
                <a:latin typeface="微软雅黑 Light" panose="020B0502040204020203" pitchFamily="34" charset="-122"/>
                <a:ea typeface="微软雅黑 Light" panose="020B0502040204020203" pitchFamily="34" charset="-122"/>
                <a:sym typeface="Arial" panose="020B0604020202020204" pitchFamily="34" charset="0"/>
              </a:rPr>
              <a:t>添加过渡页标题</a:t>
            </a:r>
            <a:endParaRPr lang="zh-CN" altLang="en-US" sz="2800" b="1">
              <a:solidFill>
                <a:schemeClr val="accent1"/>
              </a:solidFill>
              <a:latin typeface="微软雅黑 Light" panose="020B0502040204020203" pitchFamily="34" charset="-122"/>
              <a:ea typeface="微软雅黑 Light" panose="020B0502040204020203" pitchFamily="34" charset="-122"/>
            </a:endParaRPr>
          </a:p>
        </p:txBody>
      </p:sp>
      <p:sp>
        <p:nvSpPr>
          <p:cNvPr id="38" name="稻壳儿搜索【幻雨工作室】_4"/>
          <p:cNvSpPr/>
          <p:nvPr>
            <p:custDataLst>
              <p:tags r:id="rId3"/>
            </p:custDataLst>
          </p:nvPr>
        </p:nvSpPr>
        <p:spPr>
          <a:xfrm>
            <a:off x="1416050" y="3095625"/>
            <a:ext cx="355600" cy="46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endParaRPr lang="zh-CN" altLang="en-US" sz="2800" noProof="1">
              <a:solidFill>
                <a:schemeClr val="accent1"/>
              </a:solidFill>
            </a:endParaRPr>
          </a:p>
        </p:txBody>
      </p:sp>
      <p:sp>
        <p:nvSpPr>
          <p:cNvPr id="37893" name="稻壳儿搜索【幻雨工作室】_5"/>
          <p:cNvSpPr txBox="1">
            <a:spLocks noChangeArrowheads="1"/>
          </p:cNvSpPr>
          <p:nvPr>
            <p:custDataLst>
              <p:tags r:id="rId4"/>
            </p:custDataLst>
          </p:nvPr>
        </p:nvSpPr>
        <p:spPr bwMode="auto">
          <a:xfrm>
            <a:off x="1282700" y="1700213"/>
            <a:ext cx="285273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a:solidFill>
                  <a:schemeClr val="accent1"/>
                </a:solidFill>
                <a:latin typeface="华文细黑" panose="02010600040101010101" pitchFamily="2" charset="-122"/>
                <a:ea typeface="华文细黑" panose="02010600040101010101" pitchFamily="2" charset="-122"/>
              </a:rPr>
              <a:t>PART</a:t>
            </a:r>
            <a:r>
              <a:rPr lang="en-US" altLang="zh-CN" sz="4400" b="1">
                <a:solidFill>
                  <a:schemeClr val="accent1"/>
                </a:solidFill>
                <a:latin typeface="华文细黑" panose="02010600040101010101" pitchFamily="2" charset="-122"/>
                <a:ea typeface="华文细黑" panose="02010600040101010101" pitchFamily="2" charset="-122"/>
              </a:rPr>
              <a:t>3</a:t>
            </a:r>
            <a:endParaRPr lang="zh-CN" altLang="en-US" sz="2800" b="1">
              <a:solidFill>
                <a:schemeClr val="accent1"/>
              </a:solidFill>
              <a:latin typeface="华文细黑" panose="02010600040101010101" pitchFamily="2" charset="-122"/>
              <a:ea typeface="华文细黑" panose="020106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sp>
        <p:nvSpPr>
          <p:cNvPr id="38914" name="稻壳儿搜索【幻雨工作室】_1"/>
          <p:cNvSpPr>
            <a:spLocks noChangeArrowheads="1"/>
          </p:cNvSpPr>
          <p:nvPr/>
        </p:nvSpPr>
        <p:spPr bwMode="auto">
          <a:xfrm>
            <a:off x="819150" y="631825"/>
            <a:ext cx="34766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900">
                <a:solidFill>
                  <a:srgbClr val="404040"/>
                </a:solidFill>
                <a:latin typeface="华文细黑" panose="02010600040101010101" pitchFamily="2" charset="-122"/>
                <a:ea typeface="华文细黑" panose="02010600040101010101" pitchFamily="2" charset="-122"/>
              </a:rPr>
              <a:t>Lorem ipsum dolor sit amet, consectetur adipiscing elit</a:t>
            </a:r>
            <a:endParaRPr lang="zh-CN" altLang="en-US" sz="900">
              <a:solidFill>
                <a:srgbClr val="404040"/>
              </a:solidFill>
              <a:latin typeface="华文细黑" panose="02010600040101010101" pitchFamily="2" charset="-122"/>
              <a:ea typeface="华文细黑" panose="02010600040101010101" pitchFamily="2" charset="-122"/>
            </a:endParaRPr>
          </a:p>
        </p:txBody>
      </p:sp>
      <p:sp>
        <p:nvSpPr>
          <p:cNvPr id="38915" name="稻壳儿搜索【幻雨工作室】_2"/>
          <p:cNvSpPr>
            <a:spLocks noChangeArrowheads="1"/>
          </p:cNvSpPr>
          <p:nvPr/>
        </p:nvSpPr>
        <p:spPr bwMode="auto">
          <a:xfrm>
            <a:off x="819150" y="254000"/>
            <a:ext cx="5805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400" dirty="0" smtClean="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20XX</a:t>
            </a:r>
            <a:r>
              <a:rPr lang="zh-CN" altLang="en-US" sz="2400" dirty="0" smtClean="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年</a:t>
            </a:r>
            <a:r>
              <a:rPr lang="zh-CN" altLang="en-US"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经验</a:t>
            </a:r>
            <a:r>
              <a:rPr lang="en-US" altLang="zh-CN"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&amp;</a:t>
            </a:r>
            <a:r>
              <a:rPr lang="zh-CN" altLang="en-US"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总结</a:t>
            </a:r>
          </a:p>
        </p:txBody>
      </p:sp>
      <p:sp>
        <p:nvSpPr>
          <p:cNvPr id="11" name="稻壳儿搜索【幻雨工作室】_3"/>
          <p:cNvSpPr/>
          <p:nvPr/>
        </p:nvSpPr>
        <p:spPr>
          <a:xfrm>
            <a:off x="603250" y="349250"/>
            <a:ext cx="12065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2" name="稻壳儿搜索【幻雨工作室】_4"/>
          <p:cNvSpPr/>
          <p:nvPr/>
        </p:nvSpPr>
        <p:spPr>
          <a:xfrm>
            <a:off x="342900" y="349250"/>
            <a:ext cx="16510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3" name="稻壳儿搜索【幻雨工作室】_5"/>
          <p:cNvSpPr/>
          <p:nvPr/>
        </p:nvSpPr>
        <p:spPr>
          <a:xfrm>
            <a:off x="0" y="349250"/>
            <a:ext cx="24765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cxnSp>
        <p:nvCxnSpPr>
          <p:cNvPr id="28" name="稻壳儿搜索【幻雨工作室】_6"/>
          <p:cNvCxnSpPr>
            <a:stCxn id="38" idx="2"/>
            <a:endCxn id="36" idx="6"/>
          </p:cNvCxnSpPr>
          <p:nvPr/>
        </p:nvCxnSpPr>
        <p:spPr>
          <a:xfrm flipH="1">
            <a:off x="8307388" y="3343275"/>
            <a:ext cx="817562" cy="0"/>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稻壳儿搜索【幻雨工作室】_7"/>
          <p:cNvCxnSpPr>
            <a:stCxn id="34" idx="3"/>
            <a:endCxn id="33" idx="7"/>
          </p:cNvCxnSpPr>
          <p:nvPr/>
        </p:nvCxnSpPr>
        <p:spPr>
          <a:xfrm flipH="1">
            <a:off x="3995738" y="3544888"/>
            <a:ext cx="628650" cy="376237"/>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0" name="稻壳儿搜索【幻雨工作室】_8"/>
          <p:cNvCxnSpPr>
            <a:stCxn id="36" idx="3"/>
            <a:endCxn id="35" idx="7"/>
          </p:cNvCxnSpPr>
          <p:nvPr/>
        </p:nvCxnSpPr>
        <p:spPr>
          <a:xfrm flipH="1">
            <a:off x="6691313" y="3808413"/>
            <a:ext cx="490537" cy="285750"/>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稻壳儿搜索【幻雨工作室】_9"/>
          <p:cNvCxnSpPr>
            <a:stCxn id="34" idx="5"/>
            <a:endCxn id="35" idx="1"/>
          </p:cNvCxnSpPr>
          <p:nvPr/>
        </p:nvCxnSpPr>
        <p:spPr>
          <a:xfrm>
            <a:off x="5546725" y="3544888"/>
            <a:ext cx="454025" cy="549275"/>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稻壳儿搜索【幻雨工作室】_10"/>
          <p:cNvCxnSpPr>
            <a:stCxn id="37" idx="5"/>
            <a:endCxn id="33" idx="1"/>
          </p:cNvCxnSpPr>
          <p:nvPr/>
        </p:nvCxnSpPr>
        <p:spPr>
          <a:xfrm>
            <a:off x="2592388" y="3702050"/>
            <a:ext cx="317500" cy="219075"/>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3" name="稻壳儿搜索【幻雨工作室】_11"/>
          <p:cNvSpPr>
            <a:spLocks noChangeArrowheads="1"/>
          </p:cNvSpPr>
          <p:nvPr/>
        </p:nvSpPr>
        <p:spPr bwMode="auto">
          <a:xfrm>
            <a:off x="2685451" y="3696302"/>
            <a:ext cx="1534620" cy="1532326"/>
          </a:xfrm>
          <a:prstGeom prst="ellipse">
            <a:avLst/>
          </a:prstGeom>
          <a:solidFill>
            <a:schemeClr val="accent2">
              <a:alpha val="50000"/>
            </a:schemeClr>
          </a:solidFill>
          <a:ln>
            <a:noFill/>
          </a:ln>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noProof="1"/>
          </a:p>
        </p:txBody>
      </p:sp>
      <p:sp>
        <p:nvSpPr>
          <p:cNvPr id="34" name="稻壳儿搜索【幻雨工作室】_12"/>
          <p:cNvSpPr>
            <a:spLocks noChangeArrowheads="1"/>
          </p:cNvSpPr>
          <p:nvPr/>
        </p:nvSpPr>
        <p:spPr bwMode="auto">
          <a:xfrm>
            <a:off x="4432932" y="2433566"/>
            <a:ext cx="1304662" cy="1302712"/>
          </a:xfrm>
          <a:prstGeom prst="ellipse">
            <a:avLst/>
          </a:prstGeom>
          <a:solidFill>
            <a:schemeClr val="accent3"/>
          </a:solidFill>
          <a:ln>
            <a:noFill/>
          </a:ln>
          <a:effectLst/>
          <a:scene3d>
            <a:camera prst="orthographicFront"/>
            <a:lightRig rig="threePt" dir="t"/>
          </a:scene3d>
          <a:sp3d prstMaterial="softEdge">
            <a:bevelT w="38100" h="6350"/>
          </a:sp3d>
          <a:extLst>
            <a:ext uri="{AF507438-7753-43E0-B8FC-AC1667EBCBE1}">
              <a14:hiddenEffects xmlns:a14="http://schemas.microsoft.com/office/drawing/2010/main">
                <a:effectLst>
                  <a:outerShdw blurRad="152400" dist="63500" dir="8100000" algn="tl" rotWithShape="0">
                    <a:prstClr val="black">
                      <a:alpha val="30000"/>
                    </a:prst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noProof="1"/>
          </a:p>
        </p:txBody>
      </p:sp>
      <p:sp>
        <p:nvSpPr>
          <p:cNvPr id="35" name="稻壳儿搜索【幻雨工作室】_13"/>
          <p:cNvSpPr>
            <a:spLocks noChangeArrowheads="1"/>
          </p:cNvSpPr>
          <p:nvPr/>
        </p:nvSpPr>
        <p:spPr bwMode="auto">
          <a:xfrm>
            <a:off x="5858279" y="3950784"/>
            <a:ext cx="975494" cy="974036"/>
          </a:xfrm>
          <a:prstGeom prst="ellipse">
            <a:avLst/>
          </a:prstGeom>
          <a:solidFill>
            <a:schemeClr val="accent4">
              <a:alpha val="50000"/>
            </a:schemeClr>
          </a:solidFill>
          <a:ln>
            <a:noFill/>
          </a:ln>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noProof="1"/>
          </a:p>
        </p:txBody>
      </p:sp>
      <p:sp>
        <p:nvSpPr>
          <p:cNvPr id="36" name="稻壳儿搜索【幻雨工作室】_14"/>
          <p:cNvSpPr>
            <a:spLocks noChangeArrowheads="1"/>
          </p:cNvSpPr>
          <p:nvPr/>
        </p:nvSpPr>
        <p:spPr bwMode="auto">
          <a:xfrm>
            <a:off x="6989509" y="2684896"/>
            <a:ext cx="1317690" cy="1315722"/>
          </a:xfrm>
          <a:prstGeom prst="ellipse">
            <a:avLst/>
          </a:prstGeom>
          <a:solidFill>
            <a:schemeClr val="accent5"/>
          </a:solidFill>
          <a:ln>
            <a:noFill/>
          </a:ln>
          <a:effectLst/>
          <a:scene3d>
            <a:camera prst="orthographicFront"/>
            <a:lightRig rig="threePt" dir="t"/>
          </a:scene3d>
          <a:sp3d prstMaterial="softEdge">
            <a:bevelT w="38100" h="6350"/>
          </a:sp3d>
          <a:extLst>
            <a:ext uri="{AF507438-7753-43E0-B8FC-AC1667EBCBE1}">
              <a14:hiddenEffects xmlns:a14="http://schemas.microsoft.com/office/drawing/2010/main">
                <a:effectLst>
                  <a:outerShdw blurRad="152400" dist="63500" dir="8100000" algn="tl" rotWithShape="0">
                    <a:prstClr val="black">
                      <a:alpha val="30000"/>
                    </a:prst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noProof="1"/>
          </a:p>
        </p:txBody>
      </p:sp>
      <p:sp>
        <p:nvSpPr>
          <p:cNvPr id="37" name="稻壳儿搜索【幻雨工作室】_15"/>
          <p:cNvSpPr>
            <a:spLocks noChangeArrowheads="1"/>
          </p:cNvSpPr>
          <p:nvPr/>
        </p:nvSpPr>
        <p:spPr bwMode="auto">
          <a:xfrm>
            <a:off x="1712422" y="2824059"/>
            <a:ext cx="1030994" cy="1029454"/>
          </a:xfrm>
          <a:prstGeom prst="ellipse">
            <a:avLst/>
          </a:prstGeom>
          <a:solidFill>
            <a:schemeClr val="accent1"/>
          </a:solidFill>
          <a:ln>
            <a:noFill/>
          </a:ln>
          <a:effectLst/>
          <a:scene3d>
            <a:camera prst="orthographicFront"/>
            <a:lightRig rig="threePt" dir="t"/>
          </a:scene3d>
          <a:sp3d prstMaterial="softEdge">
            <a:bevelT w="38100" h="6350"/>
          </a:sp3d>
          <a:extLst>
            <a:ext uri="{AF507438-7753-43E0-B8FC-AC1667EBCBE1}">
              <a14:hiddenEffects xmlns:a14="http://schemas.microsoft.com/office/drawing/2010/main">
                <a:effectLst>
                  <a:outerShdw blurRad="152400" dist="63500" dir="8100000" algn="tl" rotWithShape="0">
                    <a:prstClr val="black">
                      <a:alpha val="30000"/>
                    </a:prst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AU" noProof="1"/>
          </a:p>
        </p:txBody>
      </p:sp>
      <p:sp>
        <p:nvSpPr>
          <p:cNvPr id="38" name="稻壳儿搜索【幻雨工作室】_16"/>
          <p:cNvSpPr>
            <a:spLocks noChangeArrowheads="1"/>
          </p:cNvSpPr>
          <p:nvPr/>
        </p:nvSpPr>
        <p:spPr bwMode="auto">
          <a:xfrm>
            <a:off x="9125115" y="2855739"/>
            <a:ext cx="975494" cy="974036"/>
          </a:xfrm>
          <a:prstGeom prst="ellipse">
            <a:avLst/>
          </a:prstGeom>
          <a:solidFill>
            <a:schemeClr val="accent6">
              <a:alpha val="50000"/>
            </a:schemeClr>
          </a:solidFill>
          <a:ln>
            <a:noFill/>
          </a:ln>
          <a:effectLst/>
          <a:scene3d>
            <a:camera prst="orthographicFront"/>
            <a:lightRig rig="threePt" dir="t"/>
          </a:scene3d>
          <a:sp3d prstMaterial="softEdge">
            <a:bevelT w="38100"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noProof="1"/>
          </a:p>
        </p:txBody>
      </p:sp>
      <p:sp>
        <p:nvSpPr>
          <p:cNvPr id="39" name="稻壳儿搜索【幻雨工作室】_17"/>
          <p:cNvSpPr>
            <a:spLocks noEditPoints="1"/>
          </p:cNvSpPr>
          <p:nvPr/>
        </p:nvSpPr>
        <p:spPr bwMode="auto">
          <a:xfrm>
            <a:off x="4838700" y="2840038"/>
            <a:ext cx="492125" cy="490537"/>
          </a:xfrm>
          <a:custGeom>
            <a:avLst/>
            <a:gdLst>
              <a:gd name="T0" fmla="*/ 68 w 128"/>
              <a:gd name="T1" fmla="*/ 0 h 128"/>
              <a:gd name="T2" fmla="*/ 68 w 128"/>
              <a:gd name="T3" fmla="*/ 60 h 128"/>
              <a:gd name="T4" fmla="*/ 128 w 128"/>
              <a:gd name="T5" fmla="*/ 60 h 128"/>
              <a:gd name="T6" fmla="*/ 68 w 128"/>
              <a:gd name="T7" fmla="*/ 0 h 128"/>
              <a:gd name="T8" fmla="*/ 76 w 128"/>
              <a:gd name="T9" fmla="*/ 9 h 128"/>
              <a:gd name="T10" fmla="*/ 119 w 128"/>
              <a:gd name="T11" fmla="*/ 52 h 128"/>
              <a:gd name="T12" fmla="*/ 76 w 128"/>
              <a:gd name="T13" fmla="*/ 52 h 128"/>
              <a:gd name="T14" fmla="*/ 76 w 128"/>
              <a:gd name="T15" fmla="*/ 9 h 128"/>
              <a:gd name="T16" fmla="*/ 60 w 128"/>
              <a:gd name="T17" fmla="*/ 8 h 128"/>
              <a:gd name="T18" fmla="*/ 0 w 128"/>
              <a:gd name="T19" fmla="*/ 68 h 128"/>
              <a:gd name="T20" fmla="*/ 60 w 128"/>
              <a:gd name="T21" fmla="*/ 128 h 128"/>
              <a:gd name="T22" fmla="*/ 120 w 128"/>
              <a:gd name="T23" fmla="*/ 68 h 128"/>
              <a:gd name="T24" fmla="*/ 60 w 128"/>
              <a:gd name="T25" fmla="*/ 68 h 128"/>
              <a:gd name="T26" fmla="*/ 60 w 128"/>
              <a:gd name="T27" fmla="*/ 8 h 128"/>
              <a:gd name="T28" fmla="*/ 111 w 128"/>
              <a:gd name="T29" fmla="*/ 76 h 128"/>
              <a:gd name="T30" fmla="*/ 60 w 128"/>
              <a:gd name="T31" fmla="*/ 120 h 128"/>
              <a:gd name="T32" fmla="*/ 8 w 128"/>
              <a:gd name="T33" fmla="*/ 68 h 128"/>
              <a:gd name="T34" fmla="*/ 52 w 128"/>
              <a:gd name="T35" fmla="*/ 17 h 128"/>
              <a:gd name="T36" fmla="*/ 52 w 128"/>
              <a:gd name="T37" fmla="*/ 76 h 128"/>
              <a:gd name="T38" fmla="*/ 111 w 128"/>
              <a:gd name="T39" fmla="*/ 7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28">
                <a:moveTo>
                  <a:pt x="68" y="0"/>
                </a:moveTo>
                <a:cubicBezTo>
                  <a:pt x="68" y="30"/>
                  <a:pt x="68" y="60"/>
                  <a:pt x="68" y="60"/>
                </a:cubicBezTo>
                <a:cubicBezTo>
                  <a:pt x="68" y="60"/>
                  <a:pt x="82" y="60"/>
                  <a:pt x="128" y="60"/>
                </a:cubicBezTo>
                <a:cubicBezTo>
                  <a:pt x="128" y="27"/>
                  <a:pt x="101" y="0"/>
                  <a:pt x="68" y="0"/>
                </a:cubicBezTo>
                <a:close/>
                <a:moveTo>
                  <a:pt x="76" y="9"/>
                </a:moveTo>
                <a:cubicBezTo>
                  <a:pt x="98" y="12"/>
                  <a:pt x="116" y="30"/>
                  <a:pt x="119" y="52"/>
                </a:cubicBezTo>
                <a:cubicBezTo>
                  <a:pt x="102" y="52"/>
                  <a:pt x="76" y="52"/>
                  <a:pt x="76" y="52"/>
                </a:cubicBezTo>
                <a:cubicBezTo>
                  <a:pt x="76" y="52"/>
                  <a:pt x="76" y="29"/>
                  <a:pt x="76" y="9"/>
                </a:cubicBezTo>
                <a:close/>
                <a:moveTo>
                  <a:pt x="60" y="8"/>
                </a:moveTo>
                <a:cubicBezTo>
                  <a:pt x="27" y="8"/>
                  <a:pt x="0" y="35"/>
                  <a:pt x="0" y="68"/>
                </a:cubicBezTo>
                <a:cubicBezTo>
                  <a:pt x="0" y="101"/>
                  <a:pt x="27" y="128"/>
                  <a:pt x="60" y="128"/>
                </a:cubicBezTo>
                <a:cubicBezTo>
                  <a:pt x="93" y="128"/>
                  <a:pt x="120" y="101"/>
                  <a:pt x="120" y="68"/>
                </a:cubicBezTo>
                <a:cubicBezTo>
                  <a:pt x="104" y="68"/>
                  <a:pt x="60" y="68"/>
                  <a:pt x="60" y="68"/>
                </a:cubicBezTo>
                <a:cubicBezTo>
                  <a:pt x="60" y="68"/>
                  <a:pt x="60" y="24"/>
                  <a:pt x="60" y="8"/>
                </a:cubicBezTo>
                <a:close/>
                <a:moveTo>
                  <a:pt x="111" y="76"/>
                </a:moveTo>
                <a:cubicBezTo>
                  <a:pt x="108" y="101"/>
                  <a:pt x="86" y="120"/>
                  <a:pt x="60" y="120"/>
                </a:cubicBezTo>
                <a:cubicBezTo>
                  <a:pt x="31" y="120"/>
                  <a:pt x="8" y="97"/>
                  <a:pt x="8" y="68"/>
                </a:cubicBezTo>
                <a:cubicBezTo>
                  <a:pt x="8" y="42"/>
                  <a:pt x="27" y="21"/>
                  <a:pt x="52" y="17"/>
                </a:cubicBezTo>
                <a:cubicBezTo>
                  <a:pt x="52" y="43"/>
                  <a:pt x="52" y="76"/>
                  <a:pt x="52" y="76"/>
                </a:cubicBezTo>
                <a:cubicBezTo>
                  <a:pt x="52" y="76"/>
                  <a:pt x="84" y="76"/>
                  <a:pt x="111" y="76"/>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0" name="稻壳儿搜索【幻雨工作室】_18"/>
          <p:cNvSpPr>
            <a:spLocks noEditPoints="1"/>
          </p:cNvSpPr>
          <p:nvPr/>
        </p:nvSpPr>
        <p:spPr bwMode="auto">
          <a:xfrm>
            <a:off x="2030413" y="3143250"/>
            <a:ext cx="395287" cy="390525"/>
          </a:xfrm>
          <a:custGeom>
            <a:avLst/>
            <a:gdLst>
              <a:gd name="T0" fmla="*/ 88 w 128"/>
              <a:gd name="T1" fmla="*/ 60 h 128"/>
              <a:gd name="T2" fmla="*/ 68 w 128"/>
              <a:gd name="T3" fmla="*/ 60 h 128"/>
              <a:gd name="T4" fmla="*/ 68 w 128"/>
              <a:gd name="T5" fmla="*/ 32 h 128"/>
              <a:gd name="T6" fmla="*/ 64 w 128"/>
              <a:gd name="T7" fmla="*/ 28 h 128"/>
              <a:gd name="T8" fmla="*/ 60 w 128"/>
              <a:gd name="T9" fmla="*/ 32 h 128"/>
              <a:gd name="T10" fmla="*/ 60 w 128"/>
              <a:gd name="T11" fmla="*/ 64 h 128"/>
              <a:gd name="T12" fmla="*/ 64 w 128"/>
              <a:gd name="T13" fmla="*/ 68 h 128"/>
              <a:gd name="T14" fmla="*/ 88 w 128"/>
              <a:gd name="T15" fmla="*/ 68 h 128"/>
              <a:gd name="T16" fmla="*/ 92 w 128"/>
              <a:gd name="T17" fmla="*/ 64 h 128"/>
              <a:gd name="T18" fmla="*/ 88 w 128"/>
              <a:gd name="T19" fmla="*/ 60 h 128"/>
              <a:gd name="T20" fmla="*/ 64 w 128"/>
              <a:gd name="T21" fmla="*/ 0 h 128"/>
              <a:gd name="T22" fmla="*/ 0 w 128"/>
              <a:gd name="T23" fmla="*/ 64 h 128"/>
              <a:gd name="T24" fmla="*/ 64 w 128"/>
              <a:gd name="T25" fmla="*/ 128 h 128"/>
              <a:gd name="T26" fmla="*/ 128 w 128"/>
              <a:gd name="T27" fmla="*/ 64 h 128"/>
              <a:gd name="T28" fmla="*/ 64 w 128"/>
              <a:gd name="T29" fmla="*/ 0 h 128"/>
              <a:gd name="T30" fmla="*/ 64 w 128"/>
              <a:gd name="T31" fmla="*/ 120 h 128"/>
              <a:gd name="T32" fmla="*/ 8 w 128"/>
              <a:gd name="T33" fmla="*/ 64 h 128"/>
              <a:gd name="T34" fmla="*/ 64 w 128"/>
              <a:gd name="T35" fmla="*/ 8 h 128"/>
              <a:gd name="T36" fmla="*/ 120 w 128"/>
              <a:gd name="T37" fmla="*/ 64 h 128"/>
              <a:gd name="T38" fmla="*/ 64 w 128"/>
              <a:gd name="T39"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28">
                <a:moveTo>
                  <a:pt x="88" y="60"/>
                </a:moveTo>
                <a:cubicBezTo>
                  <a:pt x="68" y="60"/>
                  <a:pt x="68" y="60"/>
                  <a:pt x="68" y="60"/>
                </a:cubicBezTo>
                <a:cubicBezTo>
                  <a:pt x="68" y="32"/>
                  <a:pt x="68" y="32"/>
                  <a:pt x="68" y="32"/>
                </a:cubicBezTo>
                <a:cubicBezTo>
                  <a:pt x="68" y="30"/>
                  <a:pt x="66" y="28"/>
                  <a:pt x="64" y="28"/>
                </a:cubicBezTo>
                <a:cubicBezTo>
                  <a:pt x="62" y="28"/>
                  <a:pt x="60" y="30"/>
                  <a:pt x="60" y="32"/>
                </a:cubicBezTo>
                <a:cubicBezTo>
                  <a:pt x="60" y="64"/>
                  <a:pt x="60" y="64"/>
                  <a:pt x="60" y="64"/>
                </a:cubicBezTo>
                <a:cubicBezTo>
                  <a:pt x="60" y="66"/>
                  <a:pt x="62" y="68"/>
                  <a:pt x="64" y="68"/>
                </a:cubicBezTo>
                <a:cubicBezTo>
                  <a:pt x="88" y="68"/>
                  <a:pt x="88" y="68"/>
                  <a:pt x="88" y="68"/>
                </a:cubicBezTo>
                <a:cubicBezTo>
                  <a:pt x="90" y="68"/>
                  <a:pt x="92" y="66"/>
                  <a:pt x="92" y="64"/>
                </a:cubicBezTo>
                <a:cubicBezTo>
                  <a:pt x="92" y="62"/>
                  <a:pt x="90" y="60"/>
                  <a:pt x="88" y="60"/>
                </a:cubicBezTo>
                <a:close/>
                <a:moveTo>
                  <a:pt x="64" y="0"/>
                </a:moveTo>
                <a:cubicBezTo>
                  <a:pt x="29" y="0"/>
                  <a:pt x="0" y="29"/>
                  <a:pt x="0" y="64"/>
                </a:cubicBezTo>
                <a:cubicBezTo>
                  <a:pt x="0" y="99"/>
                  <a:pt x="29" y="128"/>
                  <a:pt x="64" y="128"/>
                </a:cubicBezTo>
                <a:cubicBezTo>
                  <a:pt x="99" y="128"/>
                  <a:pt x="128" y="99"/>
                  <a:pt x="128" y="64"/>
                </a:cubicBezTo>
                <a:cubicBezTo>
                  <a:pt x="128" y="29"/>
                  <a:pt x="99" y="0"/>
                  <a:pt x="64" y="0"/>
                </a:cubicBezTo>
                <a:close/>
                <a:moveTo>
                  <a:pt x="64" y="120"/>
                </a:moveTo>
                <a:cubicBezTo>
                  <a:pt x="33" y="120"/>
                  <a:pt x="8" y="95"/>
                  <a:pt x="8" y="64"/>
                </a:cubicBezTo>
                <a:cubicBezTo>
                  <a:pt x="8" y="33"/>
                  <a:pt x="33" y="8"/>
                  <a:pt x="64" y="8"/>
                </a:cubicBezTo>
                <a:cubicBezTo>
                  <a:pt x="95" y="8"/>
                  <a:pt x="120" y="33"/>
                  <a:pt x="120" y="64"/>
                </a:cubicBezTo>
                <a:cubicBezTo>
                  <a:pt x="120" y="95"/>
                  <a:pt x="95" y="120"/>
                  <a:pt x="64" y="12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1" name="稻壳儿搜索【幻雨工作室】_19"/>
          <p:cNvSpPr>
            <a:spLocks noEditPoints="1"/>
          </p:cNvSpPr>
          <p:nvPr/>
        </p:nvSpPr>
        <p:spPr bwMode="auto">
          <a:xfrm>
            <a:off x="9440863" y="3146425"/>
            <a:ext cx="344487" cy="392113"/>
          </a:xfrm>
          <a:custGeom>
            <a:avLst/>
            <a:gdLst>
              <a:gd name="T0" fmla="*/ 100 w 112"/>
              <a:gd name="T1" fmla="*/ 32 h 128"/>
              <a:gd name="T2" fmla="*/ 84 w 112"/>
              <a:gd name="T3" fmla="*/ 32 h 128"/>
              <a:gd name="T4" fmla="*/ 84 w 112"/>
              <a:gd name="T5" fmla="*/ 29 h 128"/>
              <a:gd name="T6" fmla="*/ 56 w 112"/>
              <a:gd name="T7" fmla="*/ 0 h 128"/>
              <a:gd name="T8" fmla="*/ 28 w 112"/>
              <a:gd name="T9" fmla="*/ 29 h 128"/>
              <a:gd name="T10" fmla="*/ 28 w 112"/>
              <a:gd name="T11" fmla="*/ 32 h 128"/>
              <a:gd name="T12" fmla="*/ 12 w 112"/>
              <a:gd name="T13" fmla="*/ 32 h 128"/>
              <a:gd name="T14" fmla="*/ 0 w 112"/>
              <a:gd name="T15" fmla="*/ 44 h 128"/>
              <a:gd name="T16" fmla="*/ 0 w 112"/>
              <a:gd name="T17" fmla="*/ 116 h 128"/>
              <a:gd name="T18" fmla="*/ 12 w 112"/>
              <a:gd name="T19" fmla="*/ 128 h 128"/>
              <a:gd name="T20" fmla="*/ 100 w 112"/>
              <a:gd name="T21" fmla="*/ 128 h 128"/>
              <a:gd name="T22" fmla="*/ 112 w 112"/>
              <a:gd name="T23" fmla="*/ 116 h 128"/>
              <a:gd name="T24" fmla="*/ 112 w 112"/>
              <a:gd name="T25" fmla="*/ 44 h 128"/>
              <a:gd name="T26" fmla="*/ 100 w 112"/>
              <a:gd name="T27" fmla="*/ 32 h 128"/>
              <a:gd name="T28" fmla="*/ 36 w 112"/>
              <a:gd name="T29" fmla="*/ 29 h 128"/>
              <a:gd name="T30" fmla="*/ 56 w 112"/>
              <a:gd name="T31" fmla="*/ 8 h 128"/>
              <a:gd name="T32" fmla="*/ 76 w 112"/>
              <a:gd name="T33" fmla="*/ 29 h 128"/>
              <a:gd name="T34" fmla="*/ 76 w 112"/>
              <a:gd name="T35" fmla="*/ 32 h 128"/>
              <a:gd name="T36" fmla="*/ 36 w 112"/>
              <a:gd name="T37" fmla="*/ 32 h 128"/>
              <a:gd name="T38" fmla="*/ 36 w 112"/>
              <a:gd name="T39" fmla="*/ 29 h 128"/>
              <a:gd name="T40" fmla="*/ 104 w 112"/>
              <a:gd name="T41" fmla="*/ 112 h 128"/>
              <a:gd name="T42" fmla="*/ 96 w 112"/>
              <a:gd name="T43" fmla="*/ 120 h 128"/>
              <a:gd name="T44" fmla="*/ 16 w 112"/>
              <a:gd name="T45" fmla="*/ 120 h 128"/>
              <a:gd name="T46" fmla="*/ 8 w 112"/>
              <a:gd name="T47" fmla="*/ 112 h 128"/>
              <a:gd name="T48" fmla="*/ 8 w 112"/>
              <a:gd name="T49" fmla="*/ 48 h 128"/>
              <a:gd name="T50" fmla="*/ 16 w 112"/>
              <a:gd name="T51" fmla="*/ 40 h 128"/>
              <a:gd name="T52" fmla="*/ 28 w 112"/>
              <a:gd name="T53" fmla="*/ 40 h 128"/>
              <a:gd name="T54" fmla="*/ 28 w 112"/>
              <a:gd name="T55" fmla="*/ 53 h 128"/>
              <a:gd name="T56" fmla="*/ 24 w 112"/>
              <a:gd name="T57" fmla="*/ 60 h 128"/>
              <a:gd name="T58" fmla="*/ 32 w 112"/>
              <a:gd name="T59" fmla="*/ 68 h 128"/>
              <a:gd name="T60" fmla="*/ 40 w 112"/>
              <a:gd name="T61" fmla="*/ 60 h 128"/>
              <a:gd name="T62" fmla="*/ 36 w 112"/>
              <a:gd name="T63" fmla="*/ 53 h 128"/>
              <a:gd name="T64" fmla="*/ 36 w 112"/>
              <a:gd name="T65" fmla="*/ 40 h 128"/>
              <a:gd name="T66" fmla="*/ 76 w 112"/>
              <a:gd name="T67" fmla="*/ 40 h 128"/>
              <a:gd name="T68" fmla="*/ 76 w 112"/>
              <a:gd name="T69" fmla="*/ 53 h 128"/>
              <a:gd name="T70" fmla="*/ 72 w 112"/>
              <a:gd name="T71" fmla="*/ 60 h 128"/>
              <a:gd name="T72" fmla="*/ 80 w 112"/>
              <a:gd name="T73" fmla="*/ 68 h 128"/>
              <a:gd name="T74" fmla="*/ 88 w 112"/>
              <a:gd name="T75" fmla="*/ 60 h 128"/>
              <a:gd name="T76" fmla="*/ 84 w 112"/>
              <a:gd name="T77" fmla="*/ 53 h 128"/>
              <a:gd name="T78" fmla="*/ 84 w 112"/>
              <a:gd name="T79" fmla="*/ 40 h 128"/>
              <a:gd name="T80" fmla="*/ 96 w 112"/>
              <a:gd name="T81" fmla="*/ 40 h 128"/>
              <a:gd name="T82" fmla="*/ 104 w 112"/>
              <a:gd name="T83" fmla="*/ 48 h 128"/>
              <a:gd name="T84" fmla="*/ 104 w 112"/>
              <a:gd name="T85"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2" h="128">
                <a:moveTo>
                  <a:pt x="100" y="32"/>
                </a:moveTo>
                <a:cubicBezTo>
                  <a:pt x="84" y="32"/>
                  <a:pt x="84" y="32"/>
                  <a:pt x="84" y="32"/>
                </a:cubicBezTo>
                <a:cubicBezTo>
                  <a:pt x="84" y="29"/>
                  <a:pt x="84" y="29"/>
                  <a:pt x="84" y="29"/>
                </a:cubicBezTo>
                <a:cubicBezTo>
                  <a:pt x="84" y="13"/>
                  <a:pt x="72" y="0"/>
                  <a:pt x="56" y="0"/>
                </a:cubicBezTo>
                <a:cubicBezTo>
                  <a:pt x="40" y="0"/>
                  <a:pt x="28" y="13"/>
                  <a:pt x="28" y="29"/>
                </a:cubicBezTo>
                <a:cubicBezTo>
                  <a:pt x="28" y="32"/>
                  <a:pt x="28" y="32"/>
                  <a:pt x="28" y="32"/>
                </a:cubicBezTo>
                <a:cubicBezTo>
                  <a:pt x="12" y="32"/>
                  <a:pt x="12" y="32"/>
                  <a:pt x="12" y="32"/>
                </a:cubicBezTo>
                <a:cubicBezTo>
                  <a:pt x="5" y="32"/>
                  <a:pt x="0" y="37"/>
                  <a:pt x="0" y="44"/>
                </a:cubicBezTo>
                <a:cubicBezTo>
                  <a:pt x="0" y="116"/>
                  <a:pt x="0" y="116"/>
                  <a:pt x="0" y="116"/>
                </a:cubicBezTo>
                <a:cubicBezTo>
                  <a:pt x="0" y="123"/>
                  <a:pt x="5" y="128"/>
                  <a:pt x="12" y="128"/>
                </a:cubicBezTo>
                <a:cubicBezTo>
                  <a:pt x="100" y="128"/>
                  <a:pt x="100" y="128"/>
                  <a:pt x="100" y="128"/>
                </a:cubicBezTo>
                <a:cubicBezTo>
                  <a:pt x="107" y="128"/>
                  <a:pt x="112" y="123"/>
                  <a:pt x="112" y="116"/>
                </a:cubicBezTo>
                <a:cubicBezTo>
                  <a:pt x="112" y="44"/>
                  <a:pt x="112" y="44"/>
                  <a:pt x="112" y="44"/>
                </a:cubicBezTo>
                <a:cubicBezTo>
                  <a:pt x="112" y="37"/>
                  <a:pt x="107" y="32"/>
                  <a:pt x="100" y="32"/>
                </a:cubicBezTo>
                <a:close/>
                <a:moveTo>
                  <a:pt x="36" y="29"/>
                </a:moveTo>
                <a:cubicBezTo>
                  <a:pt x="36" y="17"/>
                  <a:pt x="44" y="8"/>
                  <a:pt x="56" y="8"/>
                </a:cubicBezTo>
                <a:cubicBezTo>
                  <a:pt x="68" y="8"/>
                  <a:pt x="76" y="17"/>
                  <a:pt x="76" y="29"/>
                </a:cubicBezTo>
                <a:cubicBezTo>
                  <a:pt x="76" y="32"/>
                  <a:pt x="76" y="32"/>
                  <a:pt x="76" y="32"/>
                </a:cubicBezTo>
                <a:cubicBezTo>
                  <a:pt x="36" y="32"/>
                  <a:pt x="36" y="32"/>
                  <a:pt x="36" y="32"/>
                </a:cubicBezTo>
                <a:lnTo>
                  <a:pt x="36" y="29"/>
                </a:lnTo>
                <a:close/>
                <a:moveTo>
                  <a:pt x="104" y="112"/>
                </a:moveTo>
                <a:cubicBezTo>
                  <a:pt x="104" y="116"/>
                  <a:pt x="100" y="120"/>
                  <a:pt x="96" y="120"/>
                </a:cubicBezTo>
                <a:cubicBezTo>
                  <a:pt x="16" y="120"/>
                  <a:pt x="16" y="120"/>
                  <a:pt x="16" y="120"/>
                </a:cubicBezTo>
                <a:cubicBezTo>
                  <a:pt x="12" y="120"/>
                  <a:pt x="8" y="116"/>
                  <a:pt x="8" y="112"/>
                </a:cubicBezTo>
                <a:cubicBezTo>
                  <a:pt x="8" y="48"/>
                  <a:pt x="8" y="48"/>
                  <a:pt x="8" y="48"/>
                </a:cubicBezTo>
                <a:cubicBezTo>
                  <a:pt x="8" y="44"/>
                  <a:pt x="12" y="40"/>
                  <a:pt x="16" y="40"/>
                </a:cubicBezTo>
                <a:cubicBezTo>
                  <a:pt x="28" y="40"/>
                  <a:pt x="28" y="40"/>
                  <a:pt x="28" y="40"/>
                </a:cubicBezTo>
                <a:cubicBezTo>
                  <a:pt x="28" y="53"/>
                  <a:pt x="28" y="53"/>
                  <a:pt x="28" y="53"/>
                </a:cubicBezTo>
                <a:cubicBezTo>
                  <a:pt x="26" y="54"/>
                  <a:pt x="24" y="57"/>
                  <a:pt x="24" y="60"/>
                </a:cubicBezTo>
                <a:cubicBezTo>
                  <a:pt x="24" y="64"/>
                  <a:pt x="28" y="68"/>
                  <a:pt x="32" y="68"/>
                </a:cubicBezTo>
                <a:cubicBezTo>
                  <a:pt x="36" y="68"/>
                  <a:pt x="40" y="64"/>
                  <a:pt x="40" y="60"/>
                </a:cubicBezTo>
                <a:cubicBezTo>
                  <a:pt x="40" y="57"/>
                  <a:pt x="38" y="54"/>
                  <a:pt x="36" y="53"/>
                </a:cubicBezTo>
                <a:cubicBezTo>
                  <a:pt x="36" y="40"/>
                  <a:pt x="36" y="40"/>
                  <a:pt x="36" y="40"/>
                </a:cubicBezTo>
                <a:cubicBezTo>
                  <a:pt x="76" y="40"/>
                  <a:pt x="76" y="40"/>
                  <a:pt x="76" y="40"/>
                </a:cubicBezTo>
                <a:cubicBezTo>
                  <a:pt x="76" y="53"/>
                  <a:pt x="76" y="53"/>
                  <a:pt x="76" y="53"/>
                </a:cubicBezTo>
                <a:cubicBezTo>
                  <a:pt x="74" y="54"/>
                  <a:pt x="72" y="57"/>
                  <a:pt x="72" y="60"/>
                </a:cubicBezTo>
                <a:cubicBezTo>
                  <a:pt x="72" y="64"/>
                  <a:pt x="76" y="68"/>
                  <a:pt x="80" y="68"/>
                </a:cubicBezTo>
                <a:cubicBezTo>
                  <a:pt x="84" y="68"/>
                  <a:pt x="88" y="64"/>
                  <a:pt x="88" y="60"/>
                </a:cubicBezTo>
                <a:cubicBezTo>
                  <a:pt x="88" y="57"/>
                  <a:pt x="86" y="54"/>
                  <a:pt x="84" y="53"/>
                </a:cubicBezTo>
                <a:cubicBezTo>
                  <a:pt x="84" y="40"/>
                  <a:pt x="84" y="40"/>
                  <a:pt x="84" y="40"/>
                </a:cubicBezTo>
                <a:cubicBezTo>
                  <a:pt x="96" y="40"/>
                  <a:pt x="96" y="40"/>
                  <a:pt x="96" y="40"/>
                </a:cubicBezTo>
                <a:cubicBezTo>
                  <a:pt x="100" y="40"/>
                  <a:pt x="104" y="44"/>
                  <a:pt x="104" y="48"/>
                </a:cubicBezTo>
                <a:lnTo>
                  <a:pt x="104" y="112"/>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2" name="稻壳儿搜索【幻雨工作室】_20"/>
          <p:cNvSpPr>
            <a:spLocks noEditPoints="1"/>
          </p:cNvSpPr>
          <p:nvPr/>
        </p:nvSpPr>
        <p:spPr bwMode="auto">
          <a:xfrm>
            <a:off x="6199188" y="4241800"/>
            <a:ext cx="293687" cy="392113"/>
          </a:xfrm>
          <a:custGeom>
            <a:avLst/>
            <a:gdLst>
              <a:gd name="T0" fmla="*/ 48 w 96"/>
              <a:gd name="T1" fmla="*/ 32 h 128"/>
              <a:gd name="T2" fmla="*/ 32 w 96"/>
              <a:gd name="T3" fmla="*/ 48 h 128"/>
              <a:gd name="T4" fmla="*/ 48 w 96"/>
              <a:gd name="T5" fmla="*/ 64 h 128"/>
              <a:gd name="T6" fmla="*/ 64 w 96"/>
              <a:gd name="T7" fmla="*/ 48 h 128"/>
              <a:gd name="T8" fmla="*/ 48 w 96"/>
              <a:gd name="T9" fmla="*/ 32 h 128"/>
              <a:gd name="T10" fmla="*/ 48 w 96"/>
              <a:gd name="T11" fmla="*/ 56 h 128"/>
              <a:gd name="T12" fmla="*/ 40 w 96"/>
              <a:gd name="T13" fmla="*/ 48 h 128"/>
              <a:gd name="T14" fmla="*/ 48 w 96"/>
              <a:gd name="T15" fmla="*/ 40 h 128"/>
              <a:gd name="T16" fmla="*/ 56 w 96"/>
              <a:gd name="T17" fmla="*/ 48 h 128"/>
              <a:gd name="T18" fmla="*/ 48 w 96"/>
              <a:gd name="T19" fmla="*/ 56 h 128"/>
              <a:gd name="T20" fmla="*/ 48 w 96"/>
              <a:gd name="T21" fmla="*/ 0 h 128"/>
              <a:gd name="T22" fmla="*/ 0 w 96"/>
              <a:gd name="T23" fmla="*/ 48 h 128"/>
              <a:gd name="T24" fmla="*/ 48 w 96"/>
              <a:gd name="T25" fmla="*/ 128 h 128"/>
              <a:gd name="T26" fmla="*/ 96 w 96"/>
              <a:gd name="T27" fmla="*/ 48 h 128"/>
              <a:gd name="T28" fmla="*/ 48 w 96"/>
              <a:gd name="T29" fmla="*/ 0 h 128"/>
              <a:gd name="T30" fmla="*/ 8 w 96"/>
              <a:gd name="T31" fmla="*/ 48 h 128"/>
              <a:gd name="T32" fmla="*/ 48 w 96"/>
              <a:gd name="T33" fmla="*/ 8 h 128"/>
              <a:gd name="T34" fmla="*/ 88 w 96"/>
              <a:gd name="T35" fmla="*/ 48 h 128"/>
              <a:gd name="T36" fmla="*/ 48 w 96"/>
              <a:gd name="T37" fmla="*/ 116 h 128"/>
              <a:gd name="T38" fmla="*/ 8 w 96"/>
              <a:gd name="T39" fmla="*/ 4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6" h="128">
                <a:moveTo>
                  <a:pt x="48" y="32"/>
                </a:moveTo>
                <a:cubicBezTo>
                  <a:pt x="39" y="32"/>
                  <a:pt x="32" y="39"/>
                  <a:pt x="32" y="48"/>
                </a:cubicBezTo>
                <a:cubicBezTo>
                  <a:pt x="32" y="57"/>
                  <a:pt x="39" y="64"/>
                  <a:pt x="48" y="64"/>
                </a:cubicBezTo>
                <a:cubicBezTo>
                  <a:pt x="57" y="64"/>
                  <a:pt x="64" y="57"/>
                  <a:pt x="64" y="48"/>
                </a:cubicBezTo>
                <a:cubicBezTo>
                  <a:pt x="64" y="39"/>
                  <a:pt x="57" y="32"/>
                  <a:pt x="48" y="32"/>
                </a:cubicBezTo>
                <a:close/>
                <a:moveTo>
                  <a:pt x="48" y="56"/>
                </a:moveTo>
                <a:cubicBezTo>
                  <a:pt x="44" y="56"/>
                  <a:pt x="40" y="52"/>
                  <a:pt x="40" y="48"/>
                </a:cubicBezTo>
                <a:cubicBezTo>
                  <a:pt x="40" y="44"/>
                  <a:pt x="44" y="40"/>
                  <a:pt x="48" y="40"/>
                </a:cubicBezTo>
                <a:cubicBezTo>
                  <a:pt x="52" y="40"/>
                  <a:pt x="56" y="44"/>
                  <a:pt x="56" y="48"/>
                </a:cubicBezTo>
                <a:cubicBezTo>
                  <a:pt x="56" y="52"/>
                  <a:pt x="52" y="56"/>
                  <a:pt x="48" y="56"/>
                </a:cubicBezTo>
                <a:close/>
                <a:moveTo>
                  <a:pt x="48" y="0"/>
                </a:moveTo>
                <a:cubicBezTo>
                  <a:pt x="21" y="0"/>
                  <a:pt x="0" y="21"/>
                  <a:pt x="0" y="48"/>
                </a:cubicBezTo>
                <a:cubicBezTo>
                  <a:pt x="0" y="80"/>
                  <a:pt x="48" y="128"/>
                  <a:pt x="48" y="128"/>
                </a:cubicBezTo>
                <a:cubicBezTo>
                  <a:pt x="48" y="128"/>
                  <a:pt x="96" y="79"/>
                  <a:pt x="96" y="48"/>
                </a:cubicBezTo>
                <a:cubicBezTo>
                  <a:pt x="96" y="21"/>
                  <a:pt x="75" y="0"/>
                  <a:pt x="48" y="0"/>
                </a:cubicBezTo>
                <a:close/>
                <a:moveTo>
                  <a:pt x="8" y="48"/>
                </a:moveTo>
                <a:cubicBezTo>
                  <a:pt x="8" y="26"/>
                  <a:pt x="26" y="8"/>
                  <a:pt x="48" y="8"/>
                </a:cubicBezTo>
                <a:cubicBezTo>
                  <a:pt x="70" y="8"/>
                  <a:pt x="88" y="26"/>
                  <a:pt x="88" y="48"/>
                </a:cubicBezTo>
                <a:cubicBezTo>
                  <a:pt x="88" y="75"/>
                  <a:pt x="48" y="116"/>
                  <a:pt x="48" y="116"/>
                </a:cubicBezTo>
                <a:cubicBezTo>
                  <a:pt x="48" y="116"/>
                  <a:pt x="8" y="75"/>
                  <a:pt x="8" y="48"/>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3" name="稻壳儿搜索【幻雨工作室】_21"/>
          <p:cNvSpPr>
            <a:spLocks noEditPoints="1"/>
          </p:cNvSpPr>
          <p:nvPr/>
        </p:nvSpPr>
        <p:spPr bwMode="auto">
          <a:xfrm>
            <a:off x="7427913" y="3122613"/>
            <a:ext cx="439737" cy="439737"/>
          </a:xfrm>
          <a:custGeom>
            <a:avLst/>
            <a:gdLst>
              <a:gd name="T0" fmla="*/ 4 w 128"/>
              <a:gd name="T1" fmla="*/ 0 h 128"/>
              <a:gd name="T2" fmla="*/ 0 w 128"/>
              <a:gd name="T3" fmla="*/ 4 h 128"/>
              <a:gd name="T4" fmla="*/ 0 w 128"/>
              <a:gd name="T5" fmla="*/ 124 h 128"/>
              <a:gd name="T6" fmla="*/ 4 w 128"/>
              <a:gd name="T7" fmla="*/ 128 h 128"/>
              <a:gd name="T8" fmla="*/ 8 w 128"/>
              <a:gd name="T9" fmla="*/ 124 h 128"/>
              <a:gd name="T10" fmla="*/ 8 w 128"/>
              <a:gd name="T11" fmla="*/ 4 h 128"/>
              <a:gd name="T12" fmla="*/ 4 w 128"/>
              <a:gd name="T13" fmla="*/ 0 h 128"/>
              <a:gd name="T14" fmla="*/ 92 w 128"/>
              <a:gd name="T15" fmla="*/ 8 h 128"/>
              <a:gd name="T16" fmla="*/ 52 w 128"/>
              <a:gd name="T17" fmla="*/ 20 h 128"/>
              <a:gd name="T18" fmla="*/ 16 w 128"/>
              <a:gd name="T19" fmla="*/ 8 h 128"/>
              <a:gd name="T20" fmla="*/ 16 w 128"/>
              <a:gd name="T21" fmla="*/ 76 h 128"/>
              <a:gd name="T22" fmla="*/ 52 w 128"/>
              <a:gd name="T23" fmla="*/ 88 h 128"/>
              <a:gd name="T24" fmla="*/ 92 w 128"/>
              <a:gd name="T25" fmla="*/ 76 h 128"/>
              <a:gd name="T26" fmla="*/ 128 w 128"/>
              <a:gd name="T27" fmla="*/ 88 h 128"/>
              <a:gd name="T28" fmla="*/ 128 w 128"/>
              <a:gd name="T29" fmla="*/ 20 h 128"/>
              <a:gd name="T30" fmla="*/ 92 w 128"/>
              <a:gd name="T31" fmla="*/ 8 h 128"/>
              <a:gd name="T32" fmla="*/ 92 w 128"/>
              <a:gd name="T33" fmla="*/ 68 h 128"/>
              <a:gd name="T34" fmla="*/ 52 w 128"/>
              <a:gd name="T35" fmla="*/ 80 h 128"/>
              <a:gd name="T36" fmla="*/ 24 w 128"/>
              <a:gd name="T37" fmla="*/ 73 h 128"/>
              <a:gd name="T38" fmla="*/ 24 w 128"/>
              <a:gd name="T39" fmla="*/ 21 h 128"/>
              <a:gd name="T40" fmla="*/ 52 w 128"/>
              <a:gd name="T41" fmla="*/ 28 h 128"/>
              <a:gd name="T42" fmla="*/ 92 w 128"/>
              <a:gd name="T43" fmla="*/ 16 h 128"/>
              <a:gd name="T44" fmla="*/ 120 w 128"/>
              <a:gd name="T45" fmla="*/ 23 h 128"/>
              <a:gd name="T46" fmla="*/ 120 w 128"/>
              <a:gd name="T47" fmla="*/ 75 h 128"/>
              <a:gd name="T48" fmla="*/ 92 w 128"/>
              <a:gd name="T49" fmla="*/ 6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128">
                <a:moveTo>
                  <a:pt x="4" y="0"/>
                </a:moveTo>
                <a:cubicBezTo>
                  <a:pt x="2" y="0"/>
                  <a:pt x="0" y="2"/>
                  <a:pt x="0" y="4"/>
                </a:cubicBezTo>
                <a:cubicBezTo>
                  <a:pt x="0" y="124"/>
                  <a:pt x="0" y="124"/>
                  <a:pt x="0" y="124"/>
                </a:cubicBezTo>
                <a:cubicBezTo>
                  <a:pt x="0" y="126"/>
                  <a:pt x="2" y="128"/>
                  <a:pt x="4" y="128"/>
                </a:cubicBezTo>
                <a:cubicBezTo>
                  <a:pt x="6" y="128"/>
                  <a:pt x="8" y="126"/>
                  <a:pt x="8" y="124"/>
                </a:cubicBezTo>
                <a:cubicBezTo>
                  <a:pt x="8" y="4"/>
                  <a:pt x="8" y="4"/>
                  <a:pt x="8" y="4"/>
                </a:cubicBezTo>
                <a:cubicBezTo>
                  <a:pt x="8" y="2"/>
                  <a:pt x="6" y="0"/>
                  <a:pt x="4" y="0"/>
                </a:cubicBezTo>
                <a:close/>
                <a:moveTo>
                  <a:pt x="92" y="8"/>
                </a:moveTo>
                <a:cubicBezTo>
                  <a:pt x="76" y="8"/>
                  <a:pt x="68" y="20"/>
                  <a:pt x="52" y="20"/>
                </a:cubicBezTo>
                <a:cubicBezTo>
                  <a:pt x="30" y="20"/>
                  <a:pt x="16" y="8"/>
                  <a:pt x="16" y="8"/>
                </a:cubicBezTo>
                <a:cubicBezTo>
                  <a:pt x="16" y="76"/>
                  <a:pt x="16" y="76"/>
                  <a:pt x="16" y="76"/>
                </a:cubicBezTo>
                <a:cubicBezTo>
                  <a:pt x="16" y="76"/>
                  <a:pt x="32" y="88"/>
                  <a:pt x="52" y="88"/>
                </a:cubicBezTo>
                <a:cubicBezTo>
                  <a:pt x="68" y="88"/>
                  <a:pt x="78" y="76"/>
                  <a:pt x="92" y="76"/>
                </a:cubicBezTo>
                <a:cubicBezTo>
                  <a:pt x="112" y="76"/>
                  <a:pt x="128" y="88"/>
                  <a:pt x="128" y="88"/>
                </a:cubicBezTo>
                <a:cubicBezTo>
                  <a:pt x="128" y="20"/>
                  <a:pt x="128" y="20"/>
                  <a:pt x="128" y="20"/>
                </a:cubicBezTo>
                <a:cubicBezTo>
                  <a:pt x="128" y="20"/>
                  <a:pt x="112" y="8"/>
                  <a:pt x="92" y="8"/>
                </a:cubicBezTo>
                <a:close/>
                <a:moveTo>
                  <a:pt x="92" y="68"/>
                </a:moveTo>
                <a:cubicBezTo>
                  <a:pt x="78" y="68"/>
                  <a:pt x="68" y="80"/>
                  <a:pt x="52" y="80"/>
                </a:cubicBezTo>
                <a:cubicBezTo>
                  <a:pt x="41" y="80"/>
                  <a:pt x="31" y="76"/>
                  <a:pt x="24" y="73"/>
                </a:cubicBezTo>
                <a:cubicBezTo>
                  <a:pt x="24" y="62"/>
                  <a:pt x="24" y="38"/>
                  <a:pt x="24" y="21"/>
                </a:cubicBezTo>
                <a:cubicBezTo>
                  <a:pt x="30" y="24"/>
                  <a:pt x="40" y="28"/>
                  <a:pt x="52" y="28"/>
                </a:cubicBezTo>
                <a:cubicBezTo>
                  <a:pt x="68" y="28"/>
                  <a:pt x="76" y="16"/>
                  <a:pt x="92" y="16"/>
                </a:cubicBezTo>
                <a:cubicBezTo>
                  <a:pt x="103" y="16"/>
                  <a:pt x="113" y="20"/>
                  <a:pt x="120" y="23"/>
                </a:cubicBezTo>
                <a:cubicBezTo>
                  <a:pt x="120" y="49"/>
                  <a:pt x="120" y="61"/>
                  <a:pt x="120" y="75"/>
                </a:cubicBezTo>
                <a:cubicBezTo>
                  <a:pt x="114" y="72"/>
                  <a:pt x="104" y="68"/>
                  <a:pt x="92" y="68"/>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4" name="稻壳儿搜索【幻雨工作室】_22"/>
          <p:cNvSpPr>
            <a:spLocks noEditPoints="1"/>
          </p:cNvSpPr>
          <p:nvPr/>
        </p:nvSpPr>
        <p:spPr bwMode="auto">
          <a:xfrm>
            <a:off x="3167063" y="4176713"/>
            <a:ext cx="571500" cy="571500"/>
          </a:xfrm>
          <a:custGeom>
            <a:avLst/>
            <a:gdLst>
              <a:gd name="T0" fmla="*/ 44 w 128"/>
              <a:gd name="T1" fmla="*/ 64 h 128"/>
              <a:gd name="T2" fmla="*/ 84 w 128"/>
              <a:gd name="T3" fmla="*/ 64 h 128"/>
              <a:gd name="T4" fmla="*/ 64 w 128"/>
              <a:gd name="T5" fmla="*/ 76 h 128"/>
              <a:gd name="T6" fmla="*/ 64 w 128"/>
              <a:gd name="T7" fmla="*/ 52 h 128"/>
              <a:gd name="T8" fmla="*/ 64 w 128"/>
              <a:gd name="T9" fmla="*/ 76 h 128"/>
              <a:gd name="T10" fmla="*/ 114 w 128"/>
              <a:gd name="T11" fmla="*/ 46 h 128"/>
              <a:gd name="T12" fmla="*/ 113 w 128"/>
              <a:gd name="T13" fmla="*/ 40 h 128"/>
              <a:gd name="T14" fmla="*/ 112 w 128"/>
              <a:gd name="T15" fmla="*/ 21 h 128"/>
              <a:gd name="T16" fmla="*/ 97 w 128"/>
              <a:gd name="T17" fmla="*/ 12 h 128"/>
              <a:gd name="T18" fmla="*/ 87 w 128"/>
              <a:gd name="T19" fmla="*/ 16 h 128"/>
              <a:gd name="T20" fmla="*/ 82 w 128"/>
              <a:gd name="T21" fmla="*/ 13 h 128"/>
              <a:gd name="T22" fmla="*/ 60 w 128"/>
              <a:gd name="T23" fmla="*/ 0 h 128"/>
              <a:gd name="T24" fmla="*/ 46 w 128"/>
              <a:gd name="T25" fmla="*/ 14 h 128"/>
              <a:gd name="T26" fmla="*/ 40 w 128"/>
              <a:gd name="T27" fmla="*/ 15 h 128"/>
              <a:gd name="T28" fmla="*/ 21 w 128"/>
              <a:gd name="T29" fmla="*/ 16 h 128"/>
              <a:gd name="T30" fmla="*/ 12 w 128"/>
              <a:gd name="T31" fmla="*/ 31 h 128"/>
              <a:gd name="T32" fmla="*/ 16 w 128"/>
              <a:gd name="T33" fmla="*/ 41 h 128"/>
              <a:gd name="T34" fmla="*/ 13 w 128"/>
              <a:gd name="T35" fmla="*/ 46 h 128"/>
              <a:gd name="T36" fmla="*/ 0 w 128"/>
              <a:gd name="T37" fmla="*/ 68 h 128"/>
              <a:gd name="T38" fmla="*/ 14 w 128"/>
              <a:gd name="T39" fmla="*/ 82 h 128"/>
              <a:gd name="T40" fmla="*/ 15 w 128"/>
              <a:gd name="T41" fmla="*/ 88 h 128"/>
              <a:gd name="T42" fmla="*/ 16 w 128"/>
              <a:gd name="T43" fmla="*/ 107 h 128"/>
              <a:gd name="T44" fmla="*/ 31 w 128"/>
              <a:gd name="T45" fmla="*/ 116 h 128"/>
              <a:gd name="T46" fmla="*/ 41 w 128"/>
              <a:gd name="T47" fmla="*/ 112 h 128"/>
              <a:gd name="T48" fmla="*/ 46 w 128"/>
              <a:gd name="T49" fmla="*/ 115 h 128"/>
              <a:gd name="T50" fmla="*/ 68 w 128"/>
              <a:gd name="T51" fmla="*/ 128 h 128"/>
              <a:gd name="T52" fmla="*/ 82 w 128"/>
              <a:gd name="T53" fmla="*/ 114 h 128"/>
              <a:gd name="T54" fmla="*/ 88 w 128"/>
              <a:gd name="T55" fmla="*/ 113 h 128"/>
              <a:gd name="T56" fmla="*/ 107 w 128"/>
              <a:gd name="T57" fmla="*/ 112 h 128"/>
              <a:gd name="T58" fmla="*/ 116 w 128"/>
              <a:gd name="T59" fmla="*/ 97 h 128"/>
              <a:gd name="T60" fmla="*/ 112 w 128"/>
              <a:gd name="T61" fmla="*/ 87 h 128"/>
              <a:gd name="T62" fmla="*/ 115 w 128"/>
              <a:gd name="T63" fmla="*/ 82 h 128"/>
              <a:gd name="T64" fmla="*/ 128 w 128"/>
              <a:gd name="T65" fmla="*/ 60 h 128"/>
              <a:gd name="T66" fmla="*/ 120 w 128"/>
              <a:gd name="T67" fmla="*/ 68 h 128"/>
              <a:gd name="T68" fmla="*/ 108 w 128"/>
              <a:gd name="T69" fmla="*/ 76 h 128"/>
              <a:gd name="T70" fmla="*/ 106 w 128"/>
              <a:gd name="T71" fmla="*/ 91 h 128"/>
              <a:gd name="T72" fmla="*/ 101 w 128"/>
              <a:gd name="T73" fmla="*/ 106 h 128"/>
              <a:gd name="T74" fmla="*/ 91 w 128"/>
              <a:gd name="T75" fmla="*/ 106 h 128"/>
              <a:gd name="T76" fmla="*/ 76 w 128"/>
              <a:gd name="T77" fmla="*/ 108 h 128"/>
              <a:gd name="T78" fmla="*/ 68 w 128"/>
              <a:gd name="T79" fmla="*/ 120 h 128"/>
              <a:gd name="T80" fmla="*/ 53 w 128"/>
              <a:gd name="T81" fmla="*/ 113 h 128"/>
              <a:gd name="T82" fmla="*/ 42 w 128"/>
              <a:gd name="T83" fmla="*/ 104 h 128"/>
              <a:gd name="T84" fmla="*/ 32 w 128"/>
              <a:gd name="T85" fmla="*/ 108 h 128"/>
              <a:gd name="T86" fmla="*/ 22 w 128"/>
              <a:gd name="T87" fmla="*/ 101 h 128"/>
              <a:gd name="T88" fmla="*/ 24 w 128"/>
              <a:gd name="T89" fmla="*/ 86 h 128"/>
              <a:gd name="T90" fmla="*/ 15 w 128"/>
              <a:gd name="T91" fmla="*/ 75 h 128"/>
              <a:gd name="T92" fmla="*/ 8 w 128"/>
              <a:gd name="T93" fmla="*/ 61 h 128"/>
              <a:gd name="T94" fmla="*/ 20 w 128"/>
              <a:gd name="T95" fmla="*/ 52 h 128"/>
              <a:gd name="T96" fmla="*/ 22 w 128"/>
              <a:gd name="T97" fmla="*/ 37 h 128"/>
              <a:gd name="T98" fmla="*/ 27 w 128"/>
              <a:gd name="T99" fmla="*/ 22 h 128"/>
              <a:gd name="T100" fmla="*/ 36 w 128"/>
              <a:gd name="T101" fmla="*/ 21 h 128"/>
              <a:gd name="T102" fmla="*/ 52 w 128"/>
              <a:gd name="T103" fmla="*/ 20 h 128"/>
              <a:gd name="T104" fmla="*/ 61 w 128"/>
              <a:gd name="T105" fmla="*/ 8 h 128"/>
              <a:gd name="T106" fmla="*/ 75 w 128"/>
              <a:gd name="T107" fmla="*/ 15 h 128"/>
              <a:gd name="T108" fmla="*/ 86 w 128"/>
              <a:gd name="T109" fmla="*/ 24 h 128"/>
              <a:gd name="T110" fmla="*/ 97 w 128"/>
              <a:gd name="T111" fmla="*/ 19 h 128"/>
              <a:gd name="T112" fmla="*/ 106 w 128"/>
              <a:gd name="T113" fmla="*/ 27 h 128"/>
              <a:gd name="T114" fmla="*/ 104 w 128"/>
              <a:gd name="T115" fmla="*/ 42 h 128"/>
              <a:gd name="T116" fmla="*/ 113 w 128"/>
              <a:gd name="T117" fmla="*/ 54 h 128"/>
              <a:gd name="T118" fmla="*/ 120 w 128"/>
              <a:gd name="T119" fmla="*/ 6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 h="128">
                <a:moveTo>
                  <a:pt x="64" y="44"/>
                </a:moveTo>
                <a:cubicBezTo>
                  <a:pt x="53" y="44"/>
                  <a:pt x="44" y="53"/>
                  <a:pt x="44" y="64"/>
                </a:cubicBezTo>
                <a:cubicBezTo>
                  <a:pt x="44" y="75"/>
                  <a:pt x="53" y="84"/>
                  <a:pt x="64" y="84"/>
                </a:cubicBezTo>
                <a:cubicBezTo>
                  <a:pt x="75" y="84"/>
                  <a:pt x="84" y="75"/>
                  <a:pt x="84" y="64"/>
                </a:cubicBezTo>
                <a:cubicBezTo>
                  <a:pt x="84" y="53"/>
                  <a:pt x="75" y="44"/>
                  <a:pt x="64" y="44"/>
                </a:cubicBezTo>
                <a:close/>
                <a:moveTo>
                  <a:pt x="64" y="76"/>
                </a:moveTo>
                <a:cubicBezTo>
                  <a:pt x="57" y="76"/>
                  <a:pt x="52" y="71"/>
                  <a:pt x="52" y="64"/>
                </a:cubicBezTo>
                <a:cubicBezTo>
                  <a:pt x="52" y="57"/>
                  <a:pt x="57" y="52"/>
                  <a:pt x="64" y="52"/>
                </a:cubicBezTo>
                <a:cubicBezTo>
                  <a:pt x="71" y="52"/>
                  <a:pt x="76" y="57"/>
                  <a:pt x="76" y="64"/>
                </a:cubicBezTo>
                <a:cubicBezTo>
                  <a:pt x="76" y="71"/>
                  <a:pt x="71" y="76"/>
                  <a:pt x="64" y="76"/>
                </a:cubicBezTo>
                <a:close/>
                <a:moveTo>
                  <a:pt x="115" y="46"/>
                </a:moveTo>
                <a:cubicBezTo>
                  <a:pt x="114" y="46"/>
                  <a:pt x="114" y="46"/>
                  <a:pt x="114" y="46"/>
                </a:cubicBezTo>
                <a:cubicBezTo>
                  <a:pt x="114" y="44"/>
                  <a:pt x="113" y="43"/>
                  <a:pt x="112" y="41"/>
                </a:cubicBezTo>
                <a:cubicBezTo>
                  <a:pt x="113" y="40"/>
                  <a:pt x="113" y="40"/>
                  <a:pt x="113" y="40"/>
                </a:cubicBezTo>
                <a:cubicBezTo>
                  <a:pt x="115" y="38"/>
                  <a:pt x="116" y="35"/>
                  <a:pt x="116" y="31"/>
                </a:cubicBezTo>
                <a:cubicBezTo>
                  <a:pt x="116" y="28"/>
                  <a:pt x="114" y="24"/>
                  <a:pt x="112" y="21"/>
                </a:cubicBezTo>
                <a:cubicBezTo>
                  <a:pt x="107" y="16"/>
                  <a:pt x="107" y="16"/>
                  <a:pt x="107" y="16"/>
                </a:cubicBezTo>
                <a:cubicBezTo>
                  <a:pt x="104" y="14"/>
                  <a:pt x="100" y="12"/>
                  <a:pt x="97" y="12"/>
                </a:cubicBezTo>
                <a:cubicBezTo>
                  <a:pt x="93" y="12"/>
                  <a:pt x="90" y="13"/>
                  <a:pt x="88" y="15"/>
                </a:cubicBezTo>
                <a:cubicBezTo>
                  <a:pt x="87" y="16"/>
                  <a:pt x="87" y="16"/>
                  <a:pt x="87" y="16"/>
                </a:cubicBezTo>
                <a:cubicBezTo>
                  <a:pt x="85" y="15"/>
                  <a:pt x="84" y="14"/>
                  <a:pt x="82" y="14"/>
                </a:cubicBezTo>
                <a:cubicBezTo>
                  <a:pt x="82" y="13"/>
                  <a:pt x="82" y="13"/>
                  <a:pt x="82" y="13"/>
                </a:cubicBezTo>
                <a:cubicBezTo>
                  <a:pt x="81" y="6"/>
                  <a:pt x="75" y="0"/>
                  <a:pt x="68" y="0"/>
                </a:cubicBezTo>
                <a:cubicBezTo>
                  <a:pt x="60" y="0"/>
                  <a:pt x="60" y="0"/>
                  <a:pt x="60" y="0"/>
                </a:cubicBezTo>
                <a:cubicBezTo>
                  <a:pt x="53" y="0"/>
                  <a:pt x="47" y="6"/>
                  <a:pt x="46" y="13"/>
                </a:cubicBezTo>
                <a:cubicBezTo>
                  <a:pt x="46" y="14"/>
                  <a:pt x="46" y="14"/>
                  <a:pt x="46" y="14"/>
                </a:cubicBezTo>
                <a:cubicBezTo>
                  <a:pt x="44" y="14"/>
                  <a:pt x="43" y="15"/>
                  <a:pt x="41" y="16"/>
                </a:cubicBezTo>
                <a:cubicBezTo>
                  <a:pt x="40" y="15"/>
                  <a:pt x="40" y="15"/>
                  <a:pt x="40" y="15"/>
                </a:cubicBezTo>
                <a:cubicBezTo>
                  <a:pt x="38" y="13"/>
                  <a:pt x="35" y="12"/>
                  <a:pt x="31" y="12"/>
                </a:cubicBezTo>
                <a:cubicBezTo>
                  <a:pt x="28" y="12"/>
                  <a:pt x="24" y="14"/>
                  <a:pt x="21" y="16"/>
                </a:cubicBezTo>
                <a:cubicBezTo>
                  <a:pt x="16" y="21"/>
                  <a:pt x="16" y="21"/>
                  <a:pt x="16" y="21"/>
                </a:cubicBezTo>
                <a:cubicBezTo>
                  <a:pt x="14" y="24"/>
                  <a:pt x="12" y="28"/>
                  <a:pt x="12" y="31"/>
                </a:cubicBezTo>
                <a:cubicBezTo>
                  <a:pt x="12" y="35"/>
                  <a:pt x="13" y="38"/>
                  <a:pt x="15" y="40"/>
                </a:cubicBezTo>
                <a:cubicBezTo>
                  <a:pt x="16" y="41"/>
                  <a:pt x="16" y="41"/>
                  <a:pt x="16" y="41"/>
                </a:cubicBezTo>
                <a:cubicBezTo>
                  <a:pt x="15" y="43"/>
                  <a:pt x="14" y="44"/>
                  <a:pt x="14" y="46"/>
                </a:cubicBezTo>
                <a:cubicBezTo>
                  <a:pt x="13" y="46"/>
                  <a:pt x="13" y="46"/>
                  <a:pt x="13" y="46"/>
                </a:cubicBezTo>
                <a:cubicBezTo>
                  <a:pt x="6" y="47"/>
                  <a:pt x="0" y="53"/>
                  <a:pt x="0" y="60"/>
                </a:cubicBezTo>
                <a:cubicBezTo>
                  <a:pt x="0" y="68"/>
                  <a:pt x="0" y="68"/>
                  <a:pt x="0" y="68"/>
                </a:cubicBezTo>
                <a:cubicBezTo>
                  <a:pt x="0" y="75"/>
                  <a:pt x="6" y="81"/>
                  <a:pt x="13" y="82"/>
                </a:cubicBezTo>
                <a:cubicBezTo>
                  <a:pt x="14" y="82"/>
                  <a:pt x="14" y="82"/>
                  <a:pt x="14" y="82"/>
                </a:cubicBezTo>
                <a:cubicBezTo>
                  <a:pt x="14" y="84"/>
                  <a:pt x="15" y="85"/>
                  <a:pt x="16" y="87"/>
                </a:cubicBezTo>
                <a:cubicBezTo>
                  <a:pt x="15" y="88"/>
                  <a:pt x="15" y="88"/>
                  <a:pt x="15" y="88"/>
                </a:cubicBezTo>
                <a:cubicBezTo>
                  <a:pt x="13" y="90"/>
                  <a:pt x="12" y="93"/>
                  <a:pt x="12" y="97"/>
                </a:cubicBezTo>
                <a:cubicBezTo>
                  <a:pt x="12" y="100"/>
                  <a:pt x="14" y="104"/>
                  <a:pt x="16" y="107"/>
                </a:cubicBezTo>
                <a:cubicBezTo>
                  <a:pt x="21" y="112"/>
                  <a:pt x="21" y="112"/>
                  <a:pt x="21" y="112"/>
                </a:cubicBezTo>
                <a:cubicBezTo>
                  <a:pt x="24" y="114"/>
                  <a:pt x="28" y="116"/>
                  <a:pt x="31" y="116"/>
                </a:cubicBezTo>
                <a:cubicBezTo>
                  <a:pt x="35" y="116"/>
                  <a:pt x="38" y="115"/>
                  <a:pt x="40" y="113"/>
                </a:cubicBezTo>
                <a:cubicBezTo>
                  <a:pt x="41" y="112"/>
                  <a:pt x="41" y="112"/>
                  <a:pt x="41" y="112"/>
                </a:cubicBezTo>
                <a:cubicBezTo>
                  <a:pt x="43" y="113"/>
                  <a:pt x="44" y="114"/>
                  <a:pt x="46" y="114"/>
                </a:cubicBezTo>
                <a:cubicBezTo>
                  <a:pt x="46" y="115"/>
                  <a:pt x="46" y="115"/>
                  <a:pt x="46" y="115"/>
                </a:cubicBezTo>
                <a:cubicBezTo>
                  <a:pt x="47" y="122"/>
                  <a:pt x="53" y="128"/>
                  <a:pt x="60" y="128"/>
                </a:cubicBezTo>
                <a:cubicBezTo>
                  <a:pt x="68" y="128"/>
                  <a:pt x="68" y="128"/>
                  <a:pt x="68" y="128"/>
                </a:cubicBezTo>
                <a:cubicBezTo>
                  <a:pt x="75" y="128"/>
                  <a:pt x="81" y="122"/>
                  <a:pt x="82" y="115"/>
                </a:cubicBezTo>
                <a:cubicBezTo>
                  <a:pt x="82" y="114"/>
                  <a:pt x="82" y="114"/>
                  <a:pt x="82" y="114"/>
                </a:cubicBezTo>
                <a:cubicBezTo>
                  <a:pt x="84" y="114"/>
                  <a:pt x="85" y="113"/>
                  <a:pt x="87" y="112"/>
                </a:cubicBezTo>
                <a:cubicBezTo>
                  <a:pt x="88" y="113"/>
                  <a:pt x="88" y="113"/>
                  <a:pt x="88" y="113"/>
                </a:cubicBezTo>
                <a:cubicBezTo>
                  <a:pt x="90" y="115"/>
                  <a:pt x="93" y="116"/>
                  <a:pt x="97" y="116"/>
                </a:cubicBezTo>
                <a:cubicBezTo>
                  <a:pt x="100" y="116"/>
                  <a:pt x="104" y="114"/>
                  <a:pt x="107" y="112"/>
                </a:cubicBezTo>
                <a:cubicBezTo>
                  <a:pt x="112" y="107"/>
                  <a:pt x="112" y="107"/>
                  <a:pt x="112" y="107"/>
                </a:cubicBezTo>
                <a:cubicBezTo>
                  <a:pt x="114" y="104"/>
                  <a:pt x="116" y="100"/>
                  <a:pt x="116" y="97"/>
                </a:cubicBezTo>
                <a:cubicBezTo>
                  <a:pt x="116" y="93"/>
                  <a:pt x="115" y="90"/>
                  <a:pt x="113" y="88"/>
                </a:cubicBezTo>
                <a:cubicBezTo>
                  <a:pt x="112" y="87"/>
                  <a:pt x="112" y="87"/>
                  <a:pt x="112" y="87"/>
                </a:cubicBezTo>
                <a:cubicBezTo>
                  <a:pt x="113" y="85"/>
                  <a:pt x="114" y="84"/>
                  <a:pt x="114" y="82"/>
                </a:cubicBezTo>
                <a:cubicBezTo>
                  <a:pt x="115" y="82"/>
                  <a:pt x="115" y="82"/>
                  <a:pt x="115" y="82"/>
                </a:cubicBezTo>
                <a:cubicBezTo>
                  <a:pt x="122" y="81"/>
                  <a:pt x="128" y="75"/>
                  <a:pt x="128" y="68"/>
                </a:cubicBezTo>
                <a:cubicBezTo>
                  <a:pt x="128" y="60"/>
                  <a:pt x="128" y="60"/>
                  <a:pt x="128" y="60"/>
                </a:cubicBezTo>
                <a:cubicBezTo>
                  <a:pt x="128" y="53"/>
                  <a:pt x="122" y="47"/>
                  <a:pt x="115" y="46"/>
                </a:cubicBezTo>
                <a:close/>
                <a:moveTo>
                  <a:pt x="120" y="68"/>
                </a:moveTo>
                <a:cubicBezTo>
                  <a:pt x="120" y="71"/>
                  <a:pt x="117" y="75"/>
                  <a:pt x="113" y="75"/>
                </a:cubicBezTo>
                <a:cubicBezTo>
                  <a:pt x="108" y="76"/>
                  <a:pt x="108" y="76"/>
                  <a:pt x="108" y="76"/>
                </a:cubicBezTo>
                <a:cubicBezTo>
                  <a:pt x="107" y="80"/>
                  <a:pt x="105" y="83"/>
                  <a:pt x="104" y="86"/>
                </a:cubicBezTo>
                <a:cubicBezTo>
                  <a:pt x="106" y="91"/>
                  <a:pt x="106" y="91"/>
                  <a:pt x="106" y="91"/>
                </a:cubicBezTo>
                <a:cubicBezTo>
                  <a:pt x="109" y="94"/>
                  <a:pt x="109" y="98"/>
                  <a:pt x="106" y="101"/>
                </a:cubicBezTo>
                <a:cubicBezTo>
                  <a:pt x="101" y="106"/>
                  <a:pt x="101" y="106"/>
                  <a:pt x="101" y="106"/>
                </a:cubicBezTo>
                <a:cubicBezTo>
                  <a:pt x="100" y="107"/>
                  <a:pt x="98" y="108"/>
                  <a:pt x="96" y="108"/>
                </a:cubicBezTo>
                <a:cubicBezTo>
                  <a:pt x="94" y="108"/>
                  <a:pt x="93" y="107"/>
                  <a:pt x="91" y="106"/>
                </a:cubicBezTo>
                <a:cubicBezTo>
                  <a:pt x="86" y="104"/>
                  <a:pt x="86" y="104"/>
                  <a:pt x="86" y="104"/>
                </a:cubicBezTo>
                <a:cubicBezTo>
                  <a:pt x="83" y="105"/>
                  <a:pt x="80" y="107"/>
                  <a:pt x="76" y="108"/>
                </a:cubicBezTo>
                <a:cubicBezTo>
                  <a:pt x="75" y="113"/>
                  <a:pt x="75" y="113"/>
                  <a:pt x="75" y="113"/>
                </a:cubicBezTo>
                <a:cubicBezTo>
                  <a:pt x="75" y="117"/>
                  <a:pt x="71" y="120"/>
                  <a:pt x="68" y="120"/>
                </a:cubicBezTo>
                <a:cubicBezTo>
                  <a:pt x="61" y="120"/>
                  <a:pt x="61" y="120"/>
                  <a:pt x="61" y="120"/>
                </a:cubicBezTo>
                <a:cubicBezTo>
                  <a:pt x="57" y="120"/>
                  <a:pt x="53" y="117"/>
                  <a:pt x="53" y="113"/>
                </a:cubicBezTo>
                <a:cubicBezTo>
                  <a:pt x="52" y="108"/>
                  <a:pt x="52" y="108"/>
                  <a:pt x="52" y="108"/>
                </a:cubicBezTo>
                <a:cubicBezTo>
                  <a:pt x="48" y="107"/>
                  <a:pt x="45" y="105"/>
                  <a:pt x="42" y="104"/>
                </a:cubicBezTo>
                <a:cubicBezTo>
                  <a:pt x="37" y="106"/>
                  <a:pt x="37" y="106"/>
                  <a:pt x="37" y="106"/>
                </a:cubicBezTo>
                <a:cubicBezTo>
                  <a:pt x="35" y="107"/>
                  <a:pt x="34" y="108"/>
                  <a:pt x="32" y="108"/>
                </a:cubicBezTo>
                <a:cubicBezTo>
                  <a:pt x="30" y="108"/>
                  <a:pt x="28" y="107"/>
                  <a:pt x="27" y="106"/>
                </a:cubicBezTo>
                <a:cubicBezTo>
                  <a:pt x="22" y="101"/>
                  <a:pt x="22" y="101"/>
                  <a:pt x="22" y="101"/>
                </a:cubicBezTo>
                <a:cubicBezTo>
                  <a:pt x="19" y="98"/>
                  <a:pt x="19" y="94"/>
                  <a:pt x="22" y="91"/>
                </a:cubicBezTo>
                <a:cubicBezTo>
                  <a:pt x="24" y="86"/>
                  <a:pt x="24" y="86"/>
                  <a:pt x="24" y="86"/>
                </a:cubicBezTo>
                <a:cubicBezTo>
                  <a:pt x="23" y="83"/>
                  <a:pt x="21" y="80"/>
                  <a:pt x="20" y="76"/>
                </a:cubicBezTo>
                <a:cubicBezTo>
                  <a:pt x="15" y="75"/>
                  <a:pt x="15" y="75"/>
                  <a:pt x="15" y="75"/>
                </a:cubicBezTo>
                <a:cubicBezTo>
                  <a:pt x="11" y="75"/>
                  <a:pt x="8" y="71"/>
                  <a:pt x="8" y="68"/>
                </a:cubicBezTo>
                <a:cubicBezTo>
                  <a:pt x="8" y="61"/>
                  <a:pt x="8" y="61"/>
                  <a:pt x="8" y="61"/>
                </a:cubicBezTo>
                <a:cubicBezTo>
                  <a:pt x="8" y="57"/>
                  <a:pt x="11" y="54"/>
                  <a:pt x="15" y="54"/>
                </a:cubicBezTo>
                <a:cubicBezTo>
                  <a:pt x="20" y="52"/>
                  <a:pt x="20" y="52"/>
                  <a:pt x="20" y="52"/>
                </a:cubicBezTo>
                <a:cubicBezTo>
                  <a:pt x="21" y="48"/>
                  <a:pt x="23" y="45"/>
                  <a:pt x="24" y="42"/>
                </a:cubicBezTo>
                <a:cubicBezTo>
                  <a:pt x="22" y="37"/>
                  <a:pt x="22" y="37"/>
                  <a:pt x="22" y="37"/>
                </a:cubicBezTo>
                <a:cubicBezTo>
                  <a:pt x="19" y="34"/>
                  <a:pt x="19" y="30"/>
                  <a:pt x="22" y="27"/>
                </a:cubicBezTo>
                <a:cubicBezTo>
                  <a:pt x="27" y="22"/>
                  <a:pt x="27" y="22"/>
                  <a:pt x="27" y="22"/>
                </a:cubicBezTo>
                <a:cubicBezTo>
                  <a:pt x="28" y="21"/>
                  <a:pt x="30" y="20"/>
                  <a:pt x="32" y="20"/>
                </a:cubicBezTo>
                <a:cubicBezTo>
                  <a:pt x="34" y="20"/>
                  <a:pt x="35" y="20"/>
                  <a:pt x="36" y="21"/>
                </a:cubicBezTo>
                <a:cubicBezTo>
                  <a:pt x="41" y="24"/>
                  <a:pt x="41" y="24"/>
                  <a:pt x="41" y="24"/>
                </a:cubicBezTo>
                <a:cubicBezTo>
                  <a:pt x="45" y="22"/>
                  <a:pt x="48" y="21"/>
                  <a:pt x="52" y="20"/>
                </a:cubicBezTo>
                <a:cubicBezTo>
                  <a:pt x="53" y="15"/>
                  <a:pt x="53" y="15"/>
                  <a:pt x="53" y="15"/>
                </a:cubicBezTo>
                <a:cubicBezTo>
                  <a:pt x="53" y="11"/>
                  <a:pt x="57" y="8"/>
                  <a:pt x="61" y="8"/>
                </a:cubicBezTo>
                <a:cubicBezTo>
                  <a:pt x="68" y="8"/>
                  <a:pt x="68" y="8"/>
                  <a:pt x="68" y="8"/>
                </a:cubicBezTo>
                <a:cubicBezTo>
                  <a:pt x="71" y="8"/>
                  <a:pt x="75" y="11"/>
                  <a:pt x="75" y="15"/>
                </a:cubicBezTo>
                <a:cubicBezTo>
                  <a:pt x="76" y="20"/>
                  <a:pt x="76" y="20"/>
                  <a:pt x="76" y="20"/>
                </a:cubicBezTo>
                <a:cubicBezTo>
                  <a:pt x="80" y="21"/>
                  <a:pt x="83" y="23"/>
                  <a:pt x="86" y="24"/>
                </a:cubicBezTo>
                <a:cubicBezTo>
                  <a:pt x="91" y="22"/>
                  <a:pt x="91" y="22"/>
                  <a:pt x="91" y="22"/>
                </a:cubicBezTo>
                <a:cubicBezTo>
                  <a:pt x="93" y="21"/>
                  <a:pt x="95" y="19"/>
                  <a:pt x="97" y="19"/>
                </a:cubicBezTo>
                <a:cubicBezTo>
                  <a:pt x="99" y="19"/>
                  <a:pt x="100" y="21"/>
                  <a:pt x="101" y="22"/>
                </a:cubicBezTo>
                <a:cubicBezTo>
                  <a:pt x="106" y="27"/>
                  <a:pt x="106" y="27"/>
                  <a:pt x="106" y="27"/>
                </a:cubicBezTo>
                <a:cubicBezTo>
                  <a:pt x="109" y="30"/>
                  <a:pt x="109" y="34"/>
                  <a:pt x="106" y="37"/>
                </a:cubicBezTo>
                <a:cubicBezTo>
                  <a:pt x="104" y="42"/>
                  <a:pt x="104" y="42"/>
                  <a:pt x="104" y="42"/>
                </a:cubicBezTo>
                <a:cubicBezTo>
                  <a:pt x="105" y="45"/>
                  <a:pt x="107" y="48"/>
                  <a:pt x="108" y="52"/>
                </a:cubicBezTo>
                <a:cubicBezTo>
                  <a:pt x="113" y="54"/>
                  <a:pt x="113" y="54"/>
                  <a:pt x="113" y="54"/>
                </a:cubicBezTo>
                <a:cubicBezTo>
                  <a:pt x="117" y="54"/>
                  <a:pt x="120" y="57"/>
                  <a:pt x="120" y="61"/>
                </a:cubicBezTo>
                <a:lnTo>
                  <a:pt x="120" y="68"/>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8936" name="稻壳儿搜索【幻雨工作室】_23"/>
          <p:cNvSpPr>
            <a:spLocks noChangeArrowheads="1"/>
          </p:cNvSpPr>
          <p:nvPr/>
        </p:nvSpPr>
        <p:spPr bwMode="auto">
          <a:xfrm>
            <a:off x="9124950" y="3956050"/>
            <a:ext cx="219075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添加标题名称</a:t>
            </a:r>
          </a:p>
          <a:p>
            <a:pP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a:t>
            </a:r>
            <a:endParaRPr lang="zh-CN" altLang="en-US" sz="1000">
              <a:solidFill>
                <a:srgbClr val="404040"/>
              </a:solidFill>
              <a:latin typeface="华文细黑" panose="02010600040101010101" pitchFamily="2" charset="-122"/>
              <a:ea typeface="华文细黑" panose="02010600040101010101" pitchFamily="2" charset="-122"/>
            </a:endParaRPr>
          </a:p>
        </p:txBody>
      </p:sp>
      <p:sp>
        <p:nvSpPr>
          <p:cNvPr id="38937" name="稻壳儿搜索【幻雨工作室】_24"/>
          <p:cNvSpPr>
            <a:spLocks noChangeArrowheads="1"/>
          </p:cNvSpPr>
          <p:nvPr/>
        </p:nvSpPr>
        <p:spPr bwMode="auto">
          <a:xfrm>
            <a:off x="6989763" y="1631950"/>
            <a:ext cx="219075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添加标题名称</a:t>
            </a:r>
          </a:p>
          <a:p>
            <a:pP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a:t>
            </a:r>
            <a:endParaRPr lang="zh-CN" altLang="en-US" sz="1000">
              <a:solidFill>
                <a:srgbClr val="404040"/>
              </a:solidFill>
              <a:latin typeface="华文细黑" panose="02010600040101010101" pitchFamily="2" charset="-122"/>
              <a:ea typeface="华文细黑" panose="02010600040101010101" pitchFamily="2" charset="-122"/>
            </a:endParaRPr>
          </a:p>
        </p:txBody>
      </p:sp>
      <p:sp>
        <p:nvSpPr>
          <p:cNvPr id="38938" name="稻壳儿搜索【幻雨工作室】_25"/>
          <p:cNvSpPr>
            <a:spLocks noChangeArrowheads="1"/>
          </p:cNvSpPr>
          <p:nvPr/>
        </p:nvSpPr>
        <p:spPr bwMode="auto">
          <a:xfrm>
            <a:off x="5894388" y="5091113"/>
            <a:ext cx="219075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添加标题名称</a:t>
            </a:r>
          </a:p>
          <a:p>
            <a:pP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a:t>
            </a:r>
            <a:endParaRPr lang="zh-CN" altLang="en-US" sz="1000">
              <a:solidFill>
                <a:srgbClr val="404040"/>
              </a:solidFill>
              <a:latin typeface="华文细黑" panose="02010600040101010101" pitchFamily="2" charset="-122"/>
              <a:ea typeface="华文细黑" panose="02010600040101010101" pitchFamily="2" charset="-122"/>
            </a:endParaRPr>
          </a:p>
        </p:txBody>
      </p:sp>
      <p:sp>
        <p:nvSpPr>
          <p:cNvPr id="38939" name="稻壳儿搜索【幻雨工作室】_26"/>
          <p:cNvSpPr>
            <a:spLocks noChangeArrowheads="1"/>
          </p:cNvSpPr>
          <p:nvPr/>
        </p:nvSpPr>
        <p:spPr bwMode="auto">
          <a:xfrm>
            <a:off x="2751138" y="5443538"/>
            <a:ext cx="219075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添加标题名称</a:t>
            </a:r>
          </a:p>
          <a:p>
            <a:pP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a:t>
            </a:r>
            <a:endParaRPr lang="zh-CN" altLang="en-US" sz="1000">
              <a:solidFill>
                <a:srgbClr val="404040"/>
              </a:solidFill>
              <a:latin typeface="华文细黑" panose="02010600040101010101" pitchFamily="2" charset="-122"/>
              <a:ea typeface="华文细黑" panose="02010600040101010101" pitchFamily="2" charset="-122"/>
            </a:endParaRPr>
          </a:p>
        </p:txBody>
      </p:sp>
      <p:sp>
        <p:nvSpPr>
          <p:cNvPr id="38940" name="稻壳儿搜索【幻雨工作室】_27"/>
          <p:cNvSpPr>
            <a:spLocks noChangeArrowheads="1"/>
          </p:cNvSpPr>
          <p:nvPr/>
        </p:nvSpPr>
        <p:spPr bwMode="auto">
          <a:xfrm>
            <a:off x="3452813" y="1493838"/>
            <a:ext cx="21907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添加标题名称</a:t>
            </a:r>
          </a:p>
          <a:p>
            <a:pP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a:t>
            </a:r>
            <a:endParaRPr lang="zh-CN" altLang="en-US" sz="1000">
              <a:solidFill>
                <a:srgbClr val="404040"/>
              </a:solidFill>
              <a:latin typeface="华文细黑" panose="02010600040101010101" pitchFamily="2" charset="-122"/>
              <a:ea typeface="华文细黑" panose="02010600040101010101" pitchFamily="2" charset="-122"/>
            </a:endParaRPr>
          </a:p>
        </p:txBody>
      </p:sp>
      <p:sp>
        <p:nvSpPr>
          <p:cNvPr id="38941" name="稻壳儿搜索【幻雨工作室】_28"/>
          <p:cNvSpPr>
            <a:spLocks noChangeArrowheads="1"/>
          </p:cNvSpPr>
          <p:nvPr/>
        </p:nvSpPr>
        <p:spPr bwMode="auto">
          <a:xfrm>
            <a:off x="530225" y="3843338"/>
            <a:ext cx="219075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添加标题名称</a:t>
            </a:r>
          </a:p>
          <a:p>
            <a:pP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a:t>
            </a:r>
            <a:endParaRPr lang="zh-CN" altLang="en-US" sz="1000">
              <a:solidFill>
                <a:srgbClr val="404040"/>
              </a:solidFill>
              <a:latin typeface="华文细黑" panose="02010600040101010101" pitchFamily="2" charset="-122"/>
              <a:ea typeface="华文细黑" panose="020106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sp>
        <p:nvSpPr>
          <p:cNvPr id="39938" name="稻壳儿搜索【幻雨工作室】_1"/>
          <p:cNvSpPr>
            <a:spLocks noChangeArrowheads="1"/>
          </p:cNvSpPr>
          <p:nvPr/>
        </p:nvSpPr>
        <p:spPr bwMode="auto">
          <a:xfrm>
            <a:off x="819150" y="631825"/>
            <a:ext cx="34766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900">
                <a:solidFill>
                  <a:srgbClr val="404040"/>
                </a:solidFill>
                <a:latin typeface="华文细黑" panose="02010600040101010101" pitchFamily="2" charset="-122"/>
                <a:ea typeface="华文细黑" panose="02010600040101010101" pitchFamily="2" charset="-122"/>
              </a:rPr>
              <a:t>Lorem ipsum dolor sit amet, consectetur adipiscing elit</a:t>
            </a:r>
            <a:endParaRPr lang="zh-CN" altLang="en-US" sz="900">
              <a:solidFill>
                <a:srgbClr val="404040"/>
              </a:solidFill>
              <a:latin typeface="华文细黑" panose="02010600040101010101" pitchFamily="2" charset="-122"/>
              <a:ea typeface="华文细黑" panose="02010600040101010101" pitchFamily="2" charset="-122"/>
            </a:endParaRPr>
          </a:p>
        </p:txBody>
      </p:sp>
      <p:sp>
        <p:nvSpPr>
          <p:cNvPr id="39939" name="稻壳儿搜索【幻雨工作室】_2"/>
          <p:cNvSpPr>
            <a:spLocks noChangeArrowheads="1"/>
          </p:cNvSpPr>
          <p:nvPr/>
        </p:nvSpPr>
        <p:spPr bwMode="auto">
          <a:xfrm>
            <a:off x="819150" y="254000"/>
            <a:ext cx="5805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400" dirty="0" smtClean="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20XX</a:t>
            </a:r>
            <a:r>
              <a:rPr lang="zh-CN" altLang="en-US" sz="2400" dirty="0" smtClean="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年</a:t>
            </a:r>
            <a:r>
              <a:rPr lang="zh-CN" altLang="en-US"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经验</a:t>
            </a:r>
            <a:r>
              <a:rPr lang="en-US" altLang="zh-CN"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&amp;</a:t>
            </a:r>
            <a:r>
              <a:rPr lang="zh-CN" altLang="en-US"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总结</a:t>
            </a:r>
          </a:p>
        </p:txBody>
      </p:sp>
      <p:sp>
        <p:nvSpPr>
          <p:cNvPr id="11" name="稻壳儿搜索【幻雨工作室】_3"/>
          <p:cNvSpPr/>
          <p:nvPr/>
        </p:nvSpPr>
        <p:spPr>
          <a:xfrm>
            <a:off x="603250" y="349250"/>
            <a:ext cx="12065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2" name="稻壳儿搜索【幻雨工作室】_4"/>
          <p:cNvSpPr/>
          <p:nvPr/>
        </p:nvSpPr>
        <p:spPr>
          <a:xfrm>
            <a:off x="342900" y="349250"/>
            <a:ext cx="16510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3" name="稻壳儿搜索【幻雨工作室】_5"/>
          <p:cNvSpPr/>
          <p:nvPr/>
        </p:nvSpPr>
        <p:spPr>
          <a:xfrm>
            <a:off x="0" y="349250"/>
            <a:ext cx="24765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39943" name="稻壳儿搜索【幻雨工作室】_6"/>
          <p:cNvGrpSpPr>
            <a:grpSpLocks/>
          </p:cNvGrpSpPr>
          <p:nvPr/>
        </p:nvGrpSpPr>
        <p:grpSpPr bwMode="auto">
          <a:xfrm>
            <a:off x="4705350" y="1838325"/>
            <a:ext cx="874713" cy="874713"/>
            <a:chOff x="5068579" y="1163938"/>
            <a:chExt cx="555066" cy="555066"/>
          </a:xfrm>
        </p:grpSpPr>
        <p:sp>
          <p:nvSpPr>
            <p:cNvPr id="39944" name="椭圆 39"/>
            <p:cNvSpPr>
              <a:spLocks noChangeArrowheads="1"/>
            </p:cNvSpPr>
            <p:nvPr/>
          </p:nvSpPr>
          <p:spPr bwMode="auto">
            <a:xfrm>
              <a:off x="5068579" y="1163938"/>
              <a:ext cx="555066" cy="555066"/>
            </a:xfrm>
            <a:prstGeom prst="ellipse">
              <a:avLst/>
            </a:prstGeom>
            <a:solidFill>
              <a:schemeClr val="accent2"/>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a:defRPr>
                  <a:solidFill>
                    <a:schemeClr val="tx1"/>
                  </a:solidFill>
                  <a:latin typeface="等线" panose="02010600030101010101" pitchFamily="2" charset="-122"/>
                  <a:ea typeface="等线" panose="02010600030101010101" pitchFamily="2" charset="-122"/>
                </a:defRPr>
              </a:lvl2pPr>
              <a:lvl3pPr>
                <a:defRPr>
                  <a:solidFill>
                    <a:schemeClr val="tx1"/>
                  </a:solidFill>
                  <a:latin typeface="等线" panose="02010600030101010101" pitchFamily="2" charset="-122"/>
                  <a:ea typeface="等线" panose="02010600030101010101" pitchFamily="2" charset="-122"/>
                </a:defRPr>
              </a:lvl3pPr>
              <a:lvl4pPr>
                <a:defRPr>
                  <a:solidFill>
                    <a:schemeClr val="tx1"/>
                  </a:solidFill>
                  <a:latin typeface="等线" panose="02010600030101010101" pitchFamily="2" charset="-122"/>
                  <a:ea typeface="等线" panose="02010600030101010101" pitchFamily="2" charset="-122"/>
                </a:defRPr>
              </a:lvl4pPr>
              <a:lvl5pPr>
                <a:defRPr>
                  <a:solidFill>
                    <a:schemeClr val="tx1"/>
                  </a:solidFill>
                  <a:latin typeface="等线" panose="02010600030101010101" pitchFamily="2" charset="-122"/>
                  <a:ea typeface="等线" panose="02010600030101010101" pitchFamily="2" charset="-122"/>
                </a:defRPr>
              </a:lvl5pPr>
              <a:lvl6pPr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endParaRPr lang="zh-CN" altLang="en-US" sz="1900">
                <a:solidFill>
                  <a:srgbClr val="FFFFFF"/>
                </a:solidFill>
                <a:latin typeface="方正仿宋简体" panose="03000509000000000000" pitchFamily="65" charset="-122"/>
                <a:ea typeface="方正仿宋简体" panose="03000509000000000000" pitchFamily="65" charset="-122"/>
              </a:endParaRPr>
            </a:p>
          </p:txBody>
        </p:sp>
        <p:sp>
          <p:nvSpPr>
            <p:cNvPr id="39945" name="Freeform 70"/>
            <p:cNvSpPr>
              <a:spLocks noEditPoints="1" noChangeArrowheads="1"/>
            </p:cNvSpPr>
            <p:nvPr/>
          </p:nvSpPr>
          <p:spPr bwMode="auto">
            <a:xfrm>
              <a:off x="5235099" y="1295926"/>
              <a:ext cx="242524" cy="290241"/>
            </a:xfrm>
            <a:custGeom>
              <a:avLst/>
              <a:gdLst>
                <a:gd name="T0" fmla="*/ 346 w 346"/>
                <a:gd name="T1" fmla="*/ 77 h 414"/>
                <a:gd name="T2" fmla="*/ 345 w 346"/>
                <a:gd name="T3" fmla="*/ 75 h 414"/>
                <a:gd name="T4" fmla="*/ 345 w 346"/>
                <a:gd name="T5" fmla="*/ 74 h 414"/>
                <a:gd name="T6" fmla="*/ 343 w 346"/>
                <a:gd name="T7" fmla="*/ 72 h 414"/>
                <a:gd name="T8" fmla="*/ 273 w 346"/>
                <a:gd name="T9" fmla="*/ 2 h 414"/>
                <a:gd name="T10" fmla="*/ 271 w 346"/>
                <a:gd name="T11" fmla="*/ 0 h 414"/>
                <a:gd name="T12" fmla="*/ 270 w 346"/>
                <a:gd name="T13" fmla="*/ 0 h 414"/>
                <a:gd name="T14" fmla="*/ 268 w 346"/>
                <a:gd name="T15" fmla="*/ 0 h 414"/>
                <a:gd name="T16" fmla="*/ 268 w 346"/>
                <a:gd name="T17" fmla="*/ 0 h 414"/>
                <a:gd name="T18" fmla="*/ 7 w 346"/>
                <a:gd name="T19" fmla="*/ 0 h 414"/>
                <a:gd name="T20" fmla="*/ 0 w 346"/>
                <a:gd name="T21" fmla="*/ 7 h 414"/>
                <a:gd name="T22" fmla="*/ 0 w 346"/>
                <a:gd name="T23" fmla="*/ 407 h 414"/>
                <a:gd name="T24" fmla="*/ 7 w 346"/>
                <a:gd name="T25" fmla="*/ 414 h 414"/>
                <a:gd name="T26" fmla="*/ 338 w 346"/>
                <a:gd name="T27" fmla="*/ 414 h 414"/>
                <a:gd name="T28" fmla="*/ 346 w 346"/>
                <a:gd name="T29" fmla="*/ 407 h 414"/>
                <a:gd name="T30" fmla="*/ 346 w 346"/>
                <a:gd name="T31" fmla="*/ 77 h 414"/>
                <a:gd name="T32" fmla="*/ 346 w 346"/>
                <a:gd name="T33" fmla="*/ 77 h 414"/>
                <a:gd name="T34" fmla="*/ 275 w 346"/>
                <a:gd name="T35" fmla="*/ 25 h 414"/>
                <a:gd name="T36" fmla="*/ 320 w 346"/>
                <a:gd name="T37" fmla="*/ 70 h 414"/>
                <a:gd name="T38" fmla="*/ 275 w 346"/>
                <a:gd name="T39" fmla="*/ 70 h 414"/>
                <a:gd name="T40" fmla="*/ 275 w 346"/>
                <a:gd name="T41" fmla="*/ 25 h 414"/>
                <a:gd name="T42" fmla="*/ 14 w 346"/>
                <a:gd name="T43" fmla="*/ 400 h 414"/>
                <a:gd name="T44" fmla="*/ 14 w 346"/>
                <a:gd name="T45" fmla="*/ 14 h 414"/>
                <a:gd name="T46" fmla="*/ 260 w 346"/>
                <a:gd name="T47" fmla="*/ 14 h 414"/>
                <a:gd name="T48" fmla="*/ 260 w 346"/>
                <a:gd name="T49" fmla="*/ 77 h 414"/>
                <a:gd name="T50" fmla="*/ 268 w 346"/>
                <a:gd name="T51" fmla="*/ 85 h 414"/>
                <a:gd name="T52" fmla="*/ 331 w 346"/>
                <a:gd name="T53" fmla="*/ 85 h 414"/>
                <a:gd name="T54" fmla="*/ 331 w 346"/>
                <a:gd name="T55" fmla="*/ 400 h 414"/>
                <a:gd name="T56" fmla="*/ 14 w 346"/>
                <a:gd name="T57" fmla="*/ 40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6" h="414">
                  <a:moveTo>
                    <a:pt x="346" y="77"/>
                  </a:moveTo>
                  <a:cubicBezTo>
                    <a:pt x="345" y="76"/>
                    <a:pt x="345" y="76"/>
                    <a:pt x="345" y="75"/>
                  </a:cubicBezTo>
                  <a:cubicBezTo>
                    <a:pt x="345" y="75"/>
                    <a:pt x="345" y="75"/>
                    <a:pt x="345" y="74"/>
                  </a:cubicBezTo>
                  <a:cubicBezTo>
                    <a:pt x="345" y="74"/>
                    <a:pt x="344" y="73"/>
                    <a:pt x="343" y="72"/>
                  </a:cubicBezTo>
                  <a:cubicBezTo>
                    <a:pt x="273" y="2"/>
                    <a:pt x="273" y="2"/>
                    <a:pt x="273" y="2"/>
                  </a:cubicBezTo>
                  <a:cubicBezTo>
                    <a:pt x="272" y="1"/>
                    <a:pt x="272" y="1"/>
                    <a:pt x="271" y="0"/>
                  </a:cubicBezTo>
                  <a:cubicBezTo>
                    <a:pt x="271" y="0"/>
                    <a:pt x="270" y="0"/>
                    <a:pt x="270" y="0"/>
                  </a:cubicBezTo>
                  <a:cubicBezTo>
                    <a:pt x="270" y="0"/>
                    <a:pt x="269" y="0"/>
                    <a:pt x="268" y="0"/>
                  </a:cubicBezTo>
                  <a:cubicBezTo>
                    <a:pt x="268" y="0"/>
                    <a:pt x="268" y="0"/>
                    <a:pt x="268" y="0"/>
                  </a:cubicBezTo>
                  <a:cubicBezTo>
                    <a:pt x="7" y="0"/>
                    <a:pt x="7" y="0"/>
                    <a:pt x="7" y="0"/>
                  </a:cubicBezTo>
                  <a:cubicBezTo>
                    <a:pt x="3" y="0"/>
                    <a:pt x="0" y="3"/>
                    <a:pt x="0" y="7"/>
                  </a:cubicBezTo>
                  <a:cubicBezTo>
                    <a:pt x="0" y="407"/>
                    <a:pt x="0" y="407"/>
                    <a:pt x="0" y="407"/>
                  </a:cubicBezTo>
                  <a:cubicBezTo>
                    <a:pt x="0" y="411"/>
                    <a:pt x="3" y="414"/>
                    <a:pt x="7" y="414"/>
                  </a:cubicBezTo>
                  <a:cubicBezTo>
                    <a:pt x="338" y="414"/>
                    <a:pt x="338" y="414"/>
                    <a:pt x="338" y="414"/>
                  </a:cubicBezTo>
                  <a:cubicBezTo>
                    <a:pt x="342" y="414"/>
                    <a:pt x="346" y="411"/>
                    <a:pt x="346" y="407"/>
                  </a:cubicBezTo>
                  <a:cubicBezTo>
                    <a:pt x="346" y="77"/>
                    <a:pt x="346" y="77"/>
                    <a:pt x="346" y="77"/>
                  </a:cubicBezTo>
                  <a:cubicBezTo>
                    <a:pt x="346" y="77"/>
                    <a:pt x="346" y="77"/>
                    <a:pt x="346" y="77"/>
                  </a:cubicBezTo>
                  <a:close/>
                  <a:moveTo>
                    <a:pt x="275" y="25"/>
                  </a:moveTo>
                  <a:cubicBezTo>
                    <a:pt x="320" y="70"/>
                    <a:pt x="320" y="70"/>
                    <a:pt x="320" y="70"/>
                  </a:cubicBezTo>
                  <a:cubicBezTo>
                    <a:pt x="275" y="70"/>
                    <a:pt x="275" y="70"/>
                    <a:pt x="275" y="70"/>
                  </a:cubicBezTo>
                  <a:lnTo>
                    <a:pt x="275" y="25"/>
                  </a:lnTo>
                  <a:close/>
                  <a:moveTo>
                    <a:pt x="14" y="400"/>
                  </a:moveTo>
                  <a:cubicBezTo>
                    <a:pt x="14" y="14"/>
                    <a:pt x="14" y="14"/>
                    <a:pt x="14" y="14"/>
                  </a:cubicBezTo>
                  <a:cubicBezTo>
                    <a:pt x="260" y="14"/>
                    <a:pt x="260" y="14"/>
                    <a:pt x="260" y="14"/>
                  </a:cubicBezTo>
                  <a:cubicBezTo>
                    <a:pt x="260" y="77"/>
                    <a:pt x="260" y="77"/>
                    <a:pt x="260" y="77"/>
                  </a:cubicBezTo>
                  <a:cubicBezTo>
                    <a:pt x="260" y="81"/>
                    <a:pt x="264" y="85"/>
                    <a:pt x="268" y="85"/>
                  </a:cubicBezTo>
                  <a:cubicBezTo>
                    <a:pt x="331" y="85"/>
                    <a:pt x="331" y="85"/>
                    <a:pt x="331" y="85"/>
                  </a:cubicBezTo>
                  <a:cubicBezTo>
                    <a:pt x="331" y="400"/>
                    <a:pt x="331" y="400"/>
                    <a:pt x="331" y="400"/>
                  </a:cubicBezTo>
                  <a:lnTo>
                    <a:pt x="14" y="4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71" tIns="34286" rIns="68571" bIns="34286"/>
            <a:lstStyle/>
            <a:p>
              <a:endParaRPr lang="en-US" altLang="zh-CN">
                <a:latin typeface="方正仿宋简体" panose="03000509000000000000" pitchFamily="65" charset="-122"/>
                <a:ea typeface="方正仿宋简体" panose="03000509000000000000" pitchFamily="65" charset="-122"/>
              </a:endParaRPr>
            </a:p>
          </p:txBody>
        </p:sp>
      </p:grpSp>
      <p:grpSp>
        <p:nvGrpSpPr>
          <p:cNvPr id="39946" name="稻壳儿搜索【幻雨工作室】_7"/>
          <p:cNvGrpSpPr>
            <a:grpSpLocks/>
          </p:cNvGrpSpPr>
          <p:nvPr/>
        </p:nvGrpSpPr>
        <p:grpSpPr bwMode="auto">
          <a:xfrm>
            <a:off x="4705350" y="3421063"/>
            <a:ext cx="873125" cy="873125"/>
            <a:chOff x="5068633" y="2251819"/>
            <a:chExt cx="554400" cy="554400"/>
          </a:xfrm>
        </p:grpSpPr>
        <p:sp>
          <p:nvSpPr>
            <p:cNvPr id="43" name="椭圆 42"/>
            <p:cNvSpPr/>
            <p:nvPr/>
          </p:nvSpPr>
          <p:spPr>
            <a:xfrm>
              <a:off x="5068633" y="2251819"/>
              <a:ext cx="554400" cy="554400"/>
            </a:xfrm>
            <a:prstGeom prst="ellipse">
              <a:avLst/>
            </a:prstGeom>
            <a:solidFill>
              <a:schemeClr val="accent3"/>
            </a:solidFill>
            <a:ln w="25400" cap="flat" cmpd="sng" algn="ctr">
              <a:noFill/>
              <a:prstDash val="solid"/>
            </a:ln>
            <a:effectLst/>
          </p:spPr>
          <p:txBody>
            <a:bodyPr anchor="ctr"/>
            <a:lstStyle/>
            <a:p>
              <a:pPr algn="ctr" defTabSz="913765" fontAlgn="auto">
                <a:defRPr/>
              </a:pPr>
              <a:endParaRPr lang="zh-CN" altLang="en-US" sz="1900" kern="0" noProof="1">
                <a:solidFill>
                  <a:prstClr val="white"/>
                </a:solidFill>
                <a:latin typeface="方正仿宋简体" panose="02010601030101010101" charset="-122"/>
                <a:ea typeface="方正仿宋简体" panose="02010601030101010101" charset="-122"/>
              </a:endParaRPr>
            </a:p>
          </p:txBody>
        </p:sp>
        <p:sp>
          <p:nvSpPr>
            <p:cNvPr id="39948" name="Freeform 72"/>
            <p:cNvSpPr>
              <a:spLocks noEditPoints="1" noChangeArrowheads="1"/>
            </p:cNvSpPr>
            <p:nvPr/>
          </p:nvSpPr>
          <p:spPr bwMode="auto">
            <a:xfrm>
              <a:off x="5180447" y="2343925"/>
              <a:ext cx="369521" cy="370187"/>
            </a:xfrm>
            <a:custGeom>
              <a:avLst/>
              <a:gdLst>
                <a:gd name="T0" fmla="*/ 337 w 411"/>
                <a:gd name="T1" fmla="*/ 198 h 412"/>
                <a:gd name="T2" fmla="*/ 284 w 411"/>
                <a:gd name="T3" fmla="*/ 220 h 412"/>
                <a:gd name="T4" fmla="*/ 249 w 411"/>
                <a:gd name="T5" fmla="*/ 185 h 412"/>
                <a:gd name="T6" fmla="*/ 283 w 411"/>
                <a:gd name="T7" fmla="*/ 107 h 412"/>
                <a:gd name="T8" fmla="*/ 176 w 411"/>
                <a:gd name="T9" fmla="*/ 0 h 412"/>
                <a:gd name="T10" fmla="*/ 68 w 411"/>
                <a:gd name="T11" fmla="*/ 107 h 412"/>
                <a:gd name="T12" fmla="*/ 116 w 411"/>
                <a:gd name="T13" fmla="*/ 196 h 412"/>
                <a:gd name="T14" fmla="*/ 96 w 411"/>
                <a:gd name="T15" fmla="*/ 266 h 412"/>
                <a:gd name="T16" fmla="*/ 74 w 411"/>
                <a:gd name="T17" fmla="*/ 263 h 412"/>
                <a:gd name="T18" fmla="*/ 0 w 411"/>
                <a:gd name="T19" fmla="*/ 337 h 412"/>
                <a:gd name="T20" fmla="*/ 74 w 411"/>
                <a:gd name="T21" fmla="*/ 412 h 412"/>
                <a:gd name="T22" fmla="*/ 149 w 411"/>
                <a:gd name="T23" fmla="*/ 337 h 412"/>
                <a:gd name="T24" fmla="*/ 110 w 411"/>
                <a:gd name="T25" fmla="*/ 272 h 412"/>
                <a:gd name="T26" fmla="*/ 130 w 411"/>
                <a:gd name="T27" fmla="*/ 204 h 412"/>
                <a:gd name="T28" fmla="*/ 176 w 411"/>
                <a:gd name="T29" fmla="*/ 214 h 412"/>
                <a:gd name="T30" fmla="*/ 238 w 411"/>
                <a:gd name="T31" fmla="*/ 195 h 412"/>
                <a:gd name="T32" fmla="*/ 275 w 411"/>
                <a:gd name="T33" fmla="*/ 232 h 412"/>
                <a:gd name="T34" fmla="*/ 262 w 411"/>
                <a:gd name="T35" fmla="*/ 273 h 412"/>
                <a:gd name="T36" fmla="*/ 337 w 411"/>
                <a:gd name="T37" fmla="*/ 347 h 412"/>
                <a:gd name="T38" fmla="*/ 411 w 411"/>
                <a:gd name="T39" fmla="*/ 273 h 412"/>
                <a:gd name="T40" fmla="*/ 337 w 411"/>
                <a:gd name="T41" fmla="*/ 198 h 412"/>
                <a:gd name="T42" fmla="*/ 134 w 411"/>
                <a:gd name="T43" fmla="*/ 337 h 412"/>
                <a:gd name="T44" fmla="*/ 74 w 411"/>
                <a:gd name="T45" fmla="*/ 397 h 412"/>
                <a:gd name="T46" fmla="*/ 14 w 411"/>
                <a:gd name="T47" fmla="*/ 337 h 412"/>
                <a:gd name="T48" fmla="*/ 74 w 411"/>
                <a:gd name="T49" fmla="*/ 278 h 412"/>
                <a:gd name="T50" fmla="*/ 134 w 411"/>
                <a:gd name="T51" fmla="*/ 337 h 412"/>
                <a:gd name="T52" fmla="*/ 83 w 411"/>
                <a:gd name="T53" fmla="*/ 107 h 412"/>
                <a:gd name="T54" fmla="*/ 176 w 411"/>
                <a:gd name="T55" fmla="*/ 14 h 412"/>
                <a:gd name="T56" fmla="*/ 268 w 411"/>
                <a:gd name="T57" fmla="*/ 107 h 412"/>
                <a:gd name="T58" fmla="*/ 176 w 411"/>
                <a:gd name="T59" fmla="*/ 200 h 412"/>
                <a:gd name="T60" fmla="*/ 83 w 411"/>
                <a:gd name="T61" fmla="*/ 107 h 412"/>
                <a:gd name="T62" fmla="*/ 337 w 411"/>
                <a:gd name="T63" fmla="*/ 332 h 412"/>
                <a:gd name="T64" fmla="*/ 277 w 411"/>
                <a:gd name="T65" fmla="*/ 273 h 412"/>
                <a:gd name="T66" fmla="*/ 337 w 411"/>
                <a:gd name="T67" fmla="*/ 213 h 412"/>
                <a:gd name="T68" fmla="*/ 397 w 411"/>
                <a:gd name="T69" fmla="*/ 273 h 412"/>
                <a:gd name="T70" fmla="*/ 337 w 411"/>
                <a:gd name="T71" fmla="*/ 33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71" tIns="34286" rIns="68571" bIns="34286"/>
            <a:lstStyle/>
            <a:p>
              <a:endParaRPr lang="en-US" altLang="zh-CN">
                <a:latin typeface="方正仿宋简体" panose="03000509000000000000" pitchFamily="65" charset="-122"/>
                <a:ea typeface="方正仿宋简体" panose="03000509000000000000" pitchFamily="65" charset="-122"/>
              </a:endParaRPr>
            </a:p>
          </p:txBody>
        </p:sp>
      </p:grpSp>
      <p:grpSp>
        <p:nvGrpSpPr>
          <p:cNvPr id="39949" name="稻壳儿搜索【幻雨工作室】_8"/>
          <p:cNvGrpSpPr>
            <a:grpSpLocks/>
          </p:cNvGrpSpPr>
          <p:nvPr/>
        </p:nvGrpSpPr>
        <p:grpSpPr bwMode="auto">
          <a:xfrm>
            <a:off x="4705350" y="4941888"/>
            <a:ext cx="874713" cy="873125"/>
            <a:chOff x="5069244" y="3295756"/>
            <a:chExt cx="554400" cy="554400"/>
          </a:xfrm>
        </p:grpSpPr>
        <p:sp>
          <p:nvSpPr>
            <p:cNvPr id="46" name="椭圆 45"/>
            <p:cNvSpPr/>
            <p:nvPr/>
          </p:nvSpPr>
          <p:spPr>
            <a:xfrm>
              <a:off x="5069244" y="3295756"/>
              <a:ext cx="554400" cy="554400"/>
            </a:xfrm>
            <a:prstGeom prst="ellipse">
              <a:avLst/>
            </a:prstGeom>
            <a:solidFill>
              <a:schemeClr val="accent4"/>
            </a:solidFill>
            <a:ln w="25400" cap="flat" cmpd="sng" algn="ctr">
              <a:noFill/>
              <a:prstDash val="solid"/>
            </a:ln>
            <a:effectLst/>
          </p:spPr>
          <p:txBody>
            <a:bodyPr anchor="ctr"/>
            <a:lstStyle/>
            <a:p>
              <a:pPr algn="ctr" defTabSz="913765" fontAlgn="auto">
                <a:defRPr/>
              </a:pPr>
              <a:endParaRPr lang="zh-CN" altLang="en-US" sz="1900" kern="0" noProof="1">
                <a:solidFill>
                  <a:prstClr val="white"/>
                </a:solidFill>
                <a:latin typeface="方正仿宋简体" panose="02010601030101010101" charset="-122"/>
                <a:ea typeface="方正仿宋简体" panose="02010601030101010101" charset="-122"/>
              </a:endParaRPr>
            </a:p>
          </p:txBody>
        </p:sp>
        <p:sp>
          <p:nvSpPr>
            <p:cNvPr id="39951" name="Freeform 13"/>
            <p:cNvSpPr>
              <a:spLocks noEditPoints="1" noChangeArrowheads="1"/>
            </p:cNvSpPr>
            <p:nvPr/>
          </p:nvSpPr>
          <p:spPr bwMode="auto">
            <a:xfrm>
              <a:off x="5230120" y="3374754"/>
              <a:ext cx="217568" cy="401036"/>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71" tIns="34286" rIns="68571" bIns="34286"/>
            <a:lstStyle/>
            <a:p>
              <a:endParaRPr lang="en-US" altLang="zh-CN">
                <a:latin typeface="方正仿宋简体" panose="03000509000000000000" pitchFamily="65" charset="-122"/>
                <a:ea typeface="方正仿宋简体" panose="03000509000000000000" pitchFamily="65" charset="-122"/>
              </a:endParaRPr>
            </a:p>
          </p:txBody>
        </p:sp>
      </p:grpSp>
      <p:grpSp>
        <p:nvGrpSpPr>
          <p:cNvPr id="39952" name="稻壳儿搜索【幻雨工作室】_9"/>
          <p:cNvGrpSpPr>
            <a:grpSpLocks/>
          </p:cNvGrpSpPr>
          <p:nvPr/>
        </p:nvGrpSpPr>
        <p:grpSpPr bwMode="auto">
          <a:xfrm>
            <a:off x="2306638" y="1736725"/>
            <a:ext cx="1865312" cy="4573588"/>
            <a:chOff x="10256838" y="1484313"/>
            <a:chExt cx="1163638" cy="2852737"/>
          </a:xfrm>
        </p:grpSpPr>
        <p:sp>
          <p:nvSpPr>
            <p:cNvPr id="39953" name="Freeform 33"/>
            <p:cNvSpPr>
              <a:spLocks noChangeArrowheads="1"/>
            </p:cNvSpPr>
            <p:nvPr/>
          </p:nvSpPr>
          <p:spPr bwMode="auto">
            <a:xfrm>
              <a:off x="10591801" y="1736725"/>
              <a:ext cx="188913" cy="273050"/>
            </a:xfrm>
            <a:custGeom>
              <a:avLst/>
              <a:gdLst>
                <a:gd name="T0" fmla="*/ 0 w 132"/>
                <a:gd name="T1" fmla="*/ 83 h 190"/>
                <a:gd name="T2" fmla="*/ 5 w 132"/>
                <a:gd name="T3" fmla="*/ 7 h 190"/>
                <a:gd name="T4" fmla="*/ 90 w 132"/>
                <a:gd name="T5" fmla="*/ 44 h 190"/>
                <a:gd name="T6" fmla="*/ 124 w 132"/>
                <a:gd name="T7" fmla="*/ 131 h 190"/>
                <a:gd name="T8" fmla="*/ 62 w 132"/>
                <a:gd name="T9" fmla="*/ 190 h 190"/>
                <a:gd name="T10" fmla="*/ 0 w 132"/>
                <a:gd name="T11" fmla="*/ 83 h 190"/>
              </a:gdLst>
              <a:ahLst/>
              <a:cxnLst>
                <a:cxn ang="0">
                  <a:pos x="T0" y="T1"/>
                </a:cxn>
                <a:cxn ang="0">
                  <a:pos x="T2" y="T3"/>
                </a:cxn>
                <a:cxn ang="0">
                  <a:pos x="T4" y="T5"/>
                </a:cxn>
                <a:cxn ang="0">
                  <a:pos x="T6" y="T7"/>
                </a:cxn>
                <a:cxn ang="0">
                  <a:pos x="T8" y="T9"/>
                </a:cxn>
                <a:cxn ang="0">
                  <a:pos x="T10" y="T11"/>
                </a:cxn>
              </a:cxnLst>
              <a:rect l="0" t="0" r="r" b="b"/>
              <a:pathLst>
                <a:path w="132" h="190">
                  <a:moveTo>
                    <a:pt x="0" y="83"/>
                  </a:moveTo>
                  <a:cubicBezTo>
                    <a:pt x="0" y="83"/>
                    <a:pt x="5" y="15"/>
                    <a:pt x="5" y="7"/>
                  </a:cubicBezTo>
                  <a:cubicBezTo>
                    <a:pt x="5" y="0"/>
                    <a:pt x="90" y="44"/>
                    <a:pt x="90" y="44"/>
                  </a:cubicBezTo>
                  <a:cubicBezTo>
                    <a:pt x="90" y="44"/>
                    <a:pt x="116" y="103"/>
                    <a:pt x="124" y="131"/>
                  </a:cubicBezTo>
                  <a:cubicBezTo>
                    <a:pt x="132" y="159"/>
                    <a:pt x="62" y="190"/>
                    <a:pt x="62" y="190"/>
                  </a:cubicBezTo>
                  <a:lnTo>
                    <a:pt x="0" y="83"/>
                  </a:lnTo>
                  <a:close/>
                </a:path>
              </a:pathLst>
            </a:custGeom>
            <a:solidFill>
              <a:srgbClr val="C68C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54" name="Freeform 34"/>
            <p:cNvSpPr>
              <a:spLocks noChangeArrowheads="1"/>
            </p:cNvSpPr>
            <p:nvPr/>
          </p:nvSpPr>
          <p:spPr bwMode="auto">
            <a:xfrm>
              <a:off x="10456863" y="4075113"/>
              <a:ext cx="282575" cy="261937"/>
            </a:xfrm>
            <a:custGeom>
              <a:avLst/>
              <a:gdLst>
                <a:gd name="T0" fmla="*/ 27 w 196"/>
                <a:gd name="T1" fmla="*/ 16 h 182"/>
                <a:gd name="T2" fmla="*/ 16 w 196"/>
                <a:gd name="T3" fmla="*/ 102 h 182"/>
                <a:gd name="T4" fmla="*/ 11 w 196"/>
                <a:gd name="T5" fmla="*/ 126 h 182"/>
                <a:gd name="T6" fmla="*/ 38 w 196"/>
                <a:gd name="T7" fmla="*/ 126 h 182"/>
                <a:gd name="T8" fmla="*/ 129 w 196"/>
                <a:gd name="T9" fmla="*/ 174 h 182"/>
                <a:gd name="T10" fmla="*/ 196 w 196"/>
                <a:gd name="T11" fmla="*/ 153 h 182"/>
                <a:gd name="T12" fmla="*/ 161 w 196"/>
                <a:gd name="T13" fmla="*/ 96 h 182"/>
                <a:gd name="T14" fmla="*/ 121 w 196"/>
                <a:gd name="T15" fmla="*/ 16 h 182"/>
                <a:gd name="T16" fmla="*/ 27 w 196"/>
                <a:gd name="T17" fmla="*/ 1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182">
                  <a:moveTo>
                    <a:pt x="27" y="16"/>
                  </a:moveTo>
                  <a:cubicBezTo>
                    <a:pt x="27" y="16"/>
                    <a:pt x="0" y="81"/>
                    <a:pt x="16" y="102"/>
                  </a:cubicBezTo>
                  <a:lnTo>
                    <a:pt x="11" y="126"/>
                  </a:lnTo>
                  <a:lnTo>
                    <a:pt x="38" y="126"/>
                  </a:lnTo>
                  <a:cubicBezTo>
                    <a:pt x="38" y="126"/>
                    <a:pt x="46" y="182"/>
                    <a:pt x="129" y="174"/>
                  </a:cubicBezTo>
                  <a:lnTo>
                    <a:pt x="196" y="153"/>
                  </a:lnTo>
                  <a:cubicBezTo>
                    <a:pt x="196" y="153"/>
                    <a:pt x="166" y="103"/>
                    <a:pt x="161" y="96"/>
                  </a:cubicBezTo>
                  <a:cubicBezTo>
                    <a:pt x="156" y="89"/>
                    <a:pt x="124" y="33"/>
                    <a:pt x="121" y="16"/>
                  </a:cubicBezTo>
                  <a:cubicBezTo>
                    <a:pt x="118" y="0"/>
                    <a:pt x="27" y="16"/>
                    <a:pt x="27" y="1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55" name="Freeform 35"/>
            <p:cNvSpPr>
              <a:spLocks noChangeArrowheads="1"/>
            </p:cNvSpPr>
            <p:nvPr/>
          </p:nvSpPr>
          <p:spPr bwMode="auto">
            <a:xfrm>
              <a:off x="11185526" y="2214563"/>
              <a:ext cx="234950" cy="152400"/>
            </a:xfrm>
            <a:custGeom>
              <a:avLst/>
              <a:gdLst>
                <a:gd name="T0" fmla="*/ 29 w 163"/>
                <a:gd name="T1" fmla="*/ 101 h 106"/>
                <a:gd name="T2" fmla="*/ 91 w 163"/>
                <a:gd name="T3" fmla="*/ 101 h 106"/>
                <a:gd name="T4" fmla="*/ 163 w 163"/>
                <a:gd name="T5" fmla="*/ 61 h 106"/>
                <a:gd name="T6" fmla="*/ 163 w 163"/>
                <a:gd name="T7" fmla="*/ 40 h 106"/>
                <a:gd name="T8" fmla="*/ 120 w 163"/>
                <a:gd name="T9" fmla="*/ 40 h 106"/>
                <a:gd name="T10" fmla="*/ 62 w 163"/>
                <a:gd name="T11" fmla="*/ 48 h 106"/>
                <a:gd name="T12" fmla="*/ 48 w 163"/>
                <a:gd name="T13" fmla="*/ 35 h 106"/>
                <a:gd name="T14" fmla="*/ 56 w 163"/>
                <a:gd name="T15" fmla="*/ 7 h 106"/>
                <a:gd name="T16" fmla="*/ 29 w 163"/>
                <a:gd name="T17" fmla="*/ 42 h 106"/>
                <a:gd name="T18" fmla="*/ 0 w 163"/>
                <a:gd name="T19" fmla="*/ 69 h 106"/>
                <a:gd name="T20" fmla="*/ 29 w 163"/>
                <a:gd name="T21" fmla="*/ 10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06">
                  <a:moveTo>
                    <a:pt x="29" y="101"/>
                  </a:moveTo>
                  <a:cubicBezTo>
                    <a:pt x="29" y="101"/>
                    <a:pt x="80" y="106"/>
                    <a:pt x="91" y="101"/>
                  </a:cubicBezTo>
                  <a:cubicBezTo>
                    <a:pt x="102" y="96"/>
                    <a:pt x="163" y="61"/>
                    <a:pt x="163" y="61"/>
                  </a:cubicBezTo>
                  <a:lnTo>
                    <a:pt x="163" y="40"/>
                  </a:lnTo>
                  <a:cubicBezTo>
                    <a:pt x="163" y="40"/>
                    <a:pt x="131" y="29"/>
                    <a:pt x="120" y="40"/>
                  </a:cubicBezTo>
                  <a:cubicBezTo>
                    <a:pt x="120" y="40"/>
                    <a:pt x="72" y="48"/>
                    <a:pt x="62" y="48"/>
                  </a:cubicBezTo>
                  <a:lnTo>
                    <a:pt x="48" y="35"/>
                  </a:lnTo>
                  <a:cubicBezTo>
                    <a:pt x="48" y="35"/>
                    <a:pt x="64" y="16"/>
                    <a:pt x="56" y="7"/>
                  </a:cubicBezTo>
                  <a:cubicBezTo>
                    <a:pt x="48" y="0"/>
                    <a:pt x="29" y="42"/>
                    <a:pt x="29" y="42"/>
                  </a:cubicBezTo>
                  <a:lnTo>
                    <a:pt x="0" y="69"/>
                  </a:lnTo>
                  <a:lnTo>
                    <a:pt x="29" y="101"/>
                  </a:lnTo>
                  <a:close/>
                </a:path>
              </a:pathLst>
            </a:custGeom>
            <a:solidFill>
              <a:srgbClr val="EAAD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56" name="Freeform 36"/>
            <p:cNvSpPr>
              <a:spLocks noChangeArrowheads="1"/>
            </p:cNvSpPr>
            <p:nvPr/>
          </p:nvSpPr>
          <p:spPr bwMode="auto">
            <a:xfrm>
              <a:off x="10599738" y="4027488"/>
              <a:ext cx="347663" cy="182562"/>
            </a:xfrm>
            <a:custGeom>
              <a:avLst/>
              <a:gdLst>
                <a:gd name="T0" fmla="*/ 22 w 241"/>
                <a:gd name="T1" fmla="*/ 99 h 127"/>
                <a:gd name="T2" fmla="*/ 118 w 241"/>
                <a:gd name="T3" fmla="*/ 126 h 127"/>
                <a:gd name="T4" fmla="*/ 228 w 241"/>
                <a:gd name="T5" fmla="*/ 126 h 127"/>
                <a:gd name="T6" fmla="*/ 201 w 241"/>
                <a:gd name="T7" fmla="*/ 99 h 127"/>
                <a:gd name="T8" fmla="*/ 126 w 241"/>
                <a:gd name="T9" fmla="*/ 72 h 127"/>
                <a:gd name="T10" fmla="*/ 57 w 241"/>
                <a:gd name="T11" fmla="*/ 0 h 127"/>
                <a:gd name="T12" fmla="*/ 5 w 241"/>
                <a:gd name="T13" fmla="*/ 10 h 127"/>
                <a:gd name="T14" fmla="*/ 22 w 241"/>
                <a:gd name="T15" fmla="*/ 99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27">
                  <a:moveTo>
                    <a:pt x="22" y="99"/>
                  </a:moveTo>
                  <a:cubicBezTo>
                    <a:pt x="22" y="99"/>
                    <a:pt x="75" y="127"/>
                    <a:pt x="118" y="126"/>
                  </a:cubicBezTo>
                  <a:lnTo>
                    <a:pt x="228" y="126"/>
                  </a:lnTo>
                  <a:cubicBezTo>
                    <a:pt x="228" y="126"/>
                    <a:pt x="241" y="99"/>
                    <a:pt x="201" y="99"/>
                  </a:cubicBezTo>
                  <a:cubicBezTo>
                    <a:pt x="201" y="99"/>
                    <a:pt x="168" y="99"/>
                    <a:pt x="126" y="72"/>
                  </a:cubicBezTo>
                  <a:cubicBezTo>
                    <a:pt x="83" y="45"/>
                    <a:pt x="57" y="0"/>
                    <a:pt x="57" y="0"/>
                  </a:cubicBezTo>
                  <a:lnTo>
                    <a:pt x="5" y="10"/>
                  </a:lnTo>
                  <a:cubicBezTo>
                    <a:pt x="5" y="10"/>
                    <a:pt x="0" y="69"/>
                    <a:pt x="22" y="9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57" name="Freeform 37"/>
            <p:cNvSpPr>
              <a:spLocks noChangeArrowheads="1"/>
            </p:cNvSpPr>
            <p:nvPr/>
          </p:nvSpPr>
          <p:spPr bwMode="auto">
            <a:xfrm>
              <a:off x="10563226" y="2703513"/>
              <a:ext cx="322263" cy="1371600"/>
            </a:xfrm>
            <a:custGeom>
              <a:avLst/>
              <a:gdLst>
                <a:gd name="T0" fmla="*/ 20 w 224"/>
                <a:gd name="T1" fmla="*/ 954 h 954"/>
                <a:gd name="T2" fmla="*/ 91 w 224"/>
                <a:gd name="T3" fmla="*/ 933 h 954"/>
                <a:gd name="T4" fmla="*/ 91 w 224"/>
                <a:gd name="T5" fmla="*/ 901 h 954"/>
                <a:gd name="T6" fmla="*/ 75 w 224"/>
                <a:gd name="T7" fmla="*/ 873 h 954"/>
                <a:gd name="T8" fmla="*/ 84 w 224"/>
                <a:gd name="T9" fmla="*/ 842 h 954"/>
                <a:gd name="T10" fmla="*/ 70 w 224"/>
                <a:gd name="T11" fmla="*/ 816 h 954"/>
                <a:gd name="T12" fmla="*/ 94 w 224"/>
                <a:gd name="T13" fmla="*/ 796 h 954"/>
                <a:gd name="T14" fmla="*/ 81 w 224"/>
                <a:gd name="T15" fmla="*/ 750 h 954"/>
                <a:gd name="T16" fmla="*/ 94 w 224"/>
                <a:gd name="T17" fmla="*/ 668 h 954"/>
                <a:gd name="T18" fmla="*/ 103 w 224"/>
                <a:gd name="T19" fmla="*/ 613 h 954"/>
                <a:gd name="T20" fmla="*/ 101 w 224"/>
                <a:gd name="T21" fmla="*/ 605 h 954"/>
                <a:gd name="T22" fmla="*/ 132 w 224"/>
                <a:gd name="T23" fmla="*/ 580 h 954"/>
                <a:gd name="T24" fmla="*/ 123 w 224"/>
                <a:gd name="T25" fmla="*/ 545 h 954"/>
                <a:gd name="T26" fmla="*/ 143 w 224"/>
                <a:gd name="T27" fmla="*/ 503 h 954"/>
                <a:gd name="T28" fmla="*/ 213 w 224"/>
                <a:gd name="T29" fmla="*/ 156 h 954"/>
                <a:gd name="T30" fmla="*/ 214 w 224"/>
                <a:gd name="T31" fmla="*/ 0 h 954"/>
                <a:gd name="T32" fmla="*/ 143 w 224"/>
                <a:gd name="T33" fmla="*/ 18 h 954"/>
                <a:gd name="T34" fmla="*/ 101 w 224"/>
                <a:gd name="T35" fmla="*/ 66 h 954"/>
                <a:gd name="T36" fmla="*/ 31 w 224"/>
                <a:gd name="T37" fmla="*/ 279 h 954"/>
                <a:gd name="T38" fmla="*/ 40 w 224"/>
                <a:gd name="T39" fmla="*/ 477 h 954"/>
                <a:gd name="T40" fmla="*/ 7 w 224"/>
                <a:gd name="T41" fmla="*/ 640 h 954"/>
                <a:gd name="T42" fmla="*/ 7 w 224"/>
                <a:gd name="T43" fmla="*/ 879 h 954"/>
                <a:gd name="T44" fmla="*/ 20 w 224"/>
                <a:gd name="T45" fmla="*/ 954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4" h="954">
                  <a:moveTo>
                    <a:pt x="20" y="954"/>
                  </a:moveTo>
                  <a:lnTo>
                    <a:pt x="91" y="933"/>
                  </a:lnTo>
                  <a:cubicBezTo>
                    <a:pt x="91" y="933"/>
                    <a:pt x="97" y="908"/>
                    <a:pt x="91" y="901"/>
                  </a:cubicBezTo>
                  <a:cubicBezTo>
                    <a:pt x="86" y="895"/>
                    <a:pt x="75" y="873"/>
                    <a:pt x="75" y="873"/>
                  </a:cubicBezTo>
                  <a:cubicBezTo>
                    <a:pt x="75" y="873"/>
                    <a:pt x="90" y="855"/>
                    <a:pt x="84" y="842"/>
                  </a:cubicBezTo>
                  <a:cubicBezTo>
                    <a:pt x="77" y="829"/>
                    <a:pt x="70" y="816"/>
                    <a:pt x="70" y="816"/>
                  </a:cubicBezTo>
                  <a:lnTo>
                    <a:pt x="94" y="796"/>
                  </a:lnTo>
                  <a:cubicBezTo>
                    <a:pt x="94" y="796"/>
                    <a:pt x="79" y="761"/>
                    <a:pt x="81" y="750"/>
                  </a:cubicBezTo>
                  <a:cubicBezTo>
                    <a:pt x="84" y="739"/>
                    <a:pt x="94" y="668"/>
                    <a:pt x="94" y="668"/>
                  </a:cubicBezTo>
                  <a:cubicBezTo>
                    <a:pt x="94" y="668"/>
                    <a:pt x="106" y="622"/>
                    <a:pt x="103" y="613"/>
                  </a:cubicBezTo>
                  <a:lnTo>
                    <a:pt x="101" y="605"/>
                  </a:lnTo>
                  <a:lnTo>
                    <a:pt x="132" y="580"/>
                  </a:lnTo>
                  <a:lnTo>
                    <a:pt x="123" y="545"/>
                  </a:lnTo>
                  <a:lnTo>
                    <a:pt x="143" y="503"/>
                  </a:lnTo>
                  <a:cubicBezTo>
                    <a:pt x="143" y="503"/>
                    <a:pt x="224" y="174"/>
                    <a:pt x="213" y="156"/>
                  </a:cubicBezTo>
                  <a:cubicBezTo>
                    <a:pt x="202" y="139"/>
                    <a:pt x="214" y="0"/>
                    <a:pt x="214" y="0"/>
                  </a:cubicBezTo>
                  <a:lnTo>
                    <a:pt x="143" y="18"/>
                  </a:lnTo>
                  <a:cubicBezTo>
                    <a:pt x="143" y="18"/>
                    <a:pt x="103" y="53"/>
                    <a:pt x="101" y="66"/>
                  </a:cubicBezTo>
                  <a:cubicBezTo>
                    <a:pt x="99" y="79"/>
                    <a:pt x="31" y="279"/>
                    <a:pt x="31" y="279"/>
                  </a:cubicBezTo>
                  <a:lnTo>
                    <a:pt x="40" y="477"/>
                  </a:lnTo>
                  <a:lnTo>
                    <a:pt x="7" y="640"/>
                  </a:lnTo>
                  <a:cubicBezTo>
                    <a:pt x="7" y="640"/>
                    <a:pt x="13" y="873"/>
                    <a:pt x="7" y="879"/>
                  </a:cubicBezTo>
                  <a:cubicBezTo>
                    <a:pt x="0" y="886"/>
                    <a:pt x="20" y="954"/>
                    <a:pt x="20" y="95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58" name="Freeform 38"/>
            <p:cNvSpPr>
              <a:spLocks noChangeArrowheads="1"/>
            </p:cNvSpPr>
            <p:nvPr/>
          </p:nvSpPr>
          <p:spPr bwMode="auto">
            <a:xfrm>
              <a:off x="10563226" y="2703513"/>
              <a:ext cx="307975" cy="1371600"/>
            </a:xfrm>
            <a:custGeom>
              <a:avLst/>
              <a:gdLst>
                <a:gd name="T0" fmla="*/ 214 w 214"/>
                <a:gd name="T1" fmla="*/ 0 h 954"/>
                <a:gd name="T2" fmla="*/ 143 w 214"/>
                <a:gd name="T3" fmla="*/ 18 h 954"/>
                <a:gd name="T4" fmla="*/ 101 w 214"/>
                <a:gd name="T5" fmla="*/ 66 h 954"/>
                <a:gd name="T6" fmla="*/ 31 w 214"/>
                <a:gd name="T7" fmla="*/ 279 h 954"/>
                <a:gd name="T8" fmla="*/ 40 w 214"/>
                <a:gd name="T9" fmla="*/ 477 h 954"/>
                <a:gd name="T10" fmla="*/ 7 w 214"/>
                <a:gd name="T11" fmla="*/ 640 h 954"/>
                <a:gd name="T12" fmla="*/ 7 w 214"/>
                <a:gd name="T13" fmla="*/ 879 h 954"/>
                <a:gd name="T14" fmla="*/ 20 w 214"/>
                <a:gd name="T15" fmla="*/ 954 h 954"/>
                <a:gd name="T16" fmla="*/ 91 w 214"/>
                <a:gd name="T17" fmla="*/ 933 h 954"/>
                <a:gd name="T18" fmla="*/ 93 w 214"/>
                <a:gd name="T19" fmla="*/ 919 h 954"/>
                <a:gd name="T20" fmla="*/ 62 w 214"/>
                <a:gd name="T21" fmla="*/ 887 h 954"/>
                <a:gd name="T22" fmla="*/ 76 w 214"/>
                <a:gd name="T23" fmla="*/ 875 h 954"/>
                <a:gd name="T24" fmla="*/ 75 w 214"/>
                <a:gd name="T25" fmla="*/ 873 h 954"/>
                <a:gd name="T26" fmla="*/ 85 w 214"/>
                <a:gd name="T27" fmla="*/ 854 h 954"/>
                <a:gd name="T28" fmla="*/ 55 w 214"/>
                <a:gd name="T29" fmla="*/ 810 h 954"/>
                <a:gd name="T30" fmla="*/ 73 w 214"/>
                <a:gd name="T31" fmla="*/ 814 h 954"/>
                <a:gd name="T32" fmla="*/ 94 w 214"/>
                <a:gd name="T33" fmla="*/ 796 h 954"/>
                <a:gd name="T34" fmla="*/ 93 w 214"/>
                <a:gd name="T35" fmla="*/ 794 h 954"/>
                <a:gd name="T36" fmla="*/ 55 w 214"/>
                <a:gd name="T37" fmla="*/ 773 h 954"/>
                <a:gd name="T38" fmla="*/ 40 w 214"/>
                <a:gd name="T39" fmla="*/ 716 h 954"/>
                <a:gd name="T40" fmla="*/ 82 w 214"/>
                <a:gd name="T41" fmla="*/ 757 h 954"/>
                <a:gd name="T42" fmla="*/ 66 w 214"/>
                <a:gd name="T43" fmla="*/ 675 h 954"/>
                <a:gd name="T44" fmla="*/ 87 w 214"/>
                <a:gd name="T45" fmla="*/ 714 h 954"/>
                <a:gd name="T46" fmla="*/ 93 w 214"/>
                <a:gd name="T47" fmla="*/ 671 h 954"/>
                <a:gd name="T48" fmla="*/ 66 w 214"/>
                <a:gd name="T49" fmla="*/ 608 h 954"/>
                <a:gd name="T50" fmla="*/ 78 w 214"/>
                <a:gd name="T51" fmla="*/ 558 h 954"/>
                <a:gd name="T52" fmla="*/ 106 w 214"/>
                <a:gd name="T53" fmla="*/ 600 h 954"/>
                <a:gd name="T54" fmla="*/ 132 w 214"/>
                <a:gd name="T55" fmla="*/ 580 h 954"/>
                <a:gd name="T56" fmla="*/ 78 w 214"/>
                <a:gd name="T57" fmla="*/ 519 h 954"/>
                <a:gd name="T58" fmla="*/ 93 w 214"/>
                <a:gd name="T59" fmla="*/ 491 h 954"/>
                <a:gd name="T60" fmla="*/ 140 w 214"/>
                <a:gd name="T61" fmla="*/ 510 h 954"/>
                <a:gd name="T62" fmla="*/ 143 w 214"/>
                <a:gd name="T63" fmla="*/ 504 h 954"/>
                <a:gd name="T64" fmla="*/ 94 w 214"/>
                <a:gd name="T65" fmla="*/ 448 h 954"/>
                <a:gd name="T66" fmla="*/ 143 w 214"/>
                <a:gd name="T67" fmla="*/ 295 h 954"/>
                <a:gd name="T68" fmla="*/ 212 w 214"/>
                <a:gd name="T69" fmla="*/ 153 h 954"/>
                <a:gd name="T70" fmla="*/ 214 w 214"/>
                <a:gd name="T71"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4" h="954">
                  <a:moveTo>
                    <a:pt x="214" y="0"/>
                  </a:moveTo>
                  <a:lnTo>
                    <a:pt x="143" y="18"/>
                  </a:lnTo>
                  <a:cubicBezTo>
                    <a:pt x="143" y="18"/>
                    <a:pt x="103" y="53"/>
                    <a:pt x="101" y="66"/>
                  </a:cubicBezTo>
                  <a:cubicBezTo>
                    <a:pt x="99" y="79"/>
                    <a:pt x="31" y="279"/>
                    <a:pt x="31" y="279"/>
                  </a:cubicBezTo>
                  <a:lnTo>
                    <a:pt x="40" y="477"/>
                  </a:lnTo>
                  <a:lnTo>
                    <a:pt x="7" y="640"/>
                  </a:lnTo>
                  <a:cubicBezTo>
                    <a:pt x="7" y="640"/>
                    <a:pt x="13" y="873"/>
                    <a:pt x="7" y="879"/>
                  </a:cubicBezTo>
                  <a:cubicBezTo>
                    <a:pt x="0" y="886"/>
                    <a:pt x="20" y="954"/>
                    <a:pt x="20" y="954"/>
                  </a:cubicBezTo>
                  <a:lnTo>
                    <a:pt x="91" y="933"/>
                  </a:lnTo>
                  <a:cubicBezTo>
                    <a:pt x="91" y="933"/>
                    <a:pt x="93" y="926"/>
                    <a:pt x="93" y="919"/>
                  </a:cubicBezTo>
                  <a:cubicBezTo>
                    <a:pt x="72" y="906"/>
                    <a:pt x="54" y="893"/>
                    <a:pt x="62" y="887"/>
                  </a:cubicBezTo>
                  <a:cubicBezTo>
                    <a:pt x="66" y="884"/>
                    <a:pt x="71" y="880"/>
                    <a:pt x="76" y="875"/>
                  </a:cubicBezTo>
                  <a:cubicBezTo>
                    <a:pt x="75" y="874"/>
                    <a:pt x="75" y="873"/>
                    <a:pt x="75" y="873"/>
                  </a:cubicBezTo>
                  <a:cubicBezTo>
                    <a:pt x="75" y="873"/>
                    <a:pt x="83" y="864"/>
                    <a:pt x="85" y="854"/>
                  </a:cubicBezTo>
                  <a:cubicBezTo>
                    <a:pt x="29" y="866"/>
                    <a:pt x="55" y="810"/>
                    <a:pt x="55" y="810"/>
                  </a:cubicBezTo>
                  <a:cubicBezTo>
                    <a:pt x="58" y="811"/>
                    <a:pt x="65" y="813"/>
                    <a:pt x="73" y="814"/>
                  </a:cubicBezTo>
                  <a:lnTo>
                    <a:pt x="94" y="796"/>
                  </a:lnTo>
                  <a:cubicBezTo>
                    <a:pt x="94" y="796"/>
                    <a:pt x="93" y="795"/>
                    <a:pt x="93" y="794"/>
                  </a:cubicBezTo>
                  <a:cubicBezTo>
                    <a:pt x="78" y="788"/>
                    <a:pt x="62" y="781"/>
                    <a:pt x="55" y="773"/>
                  </a:cubicBezTo>
                  <a:cubicBezTo>
                    <a:pt x="39" y="757"/>
                    <a:pt x="40" y="716"/>
                    <a:pt x="40" y="716"/>
                  </a:cubicBezTo>
                  <a:cubicBezTo>
                    <a:pt x="49" y="739"/>
                    <a:pt x="82" y="757"/>
                    <a:pt x="82" y="757"/>
                  </a:cubicBezTo>
                  <a:lnTo>
                    <a:pt x="66" y="675"/>
                  </a:lnTo>
                  <a:lnTo>
                    <a:pt x="87" y="714"/>
                  </a:lnTo>
                  <a:cubicBezTo>
                    <a:pt x="90" y="696"/>
                    <a:pt x="92" y="677"/>
                    <a:pt x="93" y="671"/>
                  </a:cubicBezTo>
                  <a:cubicBezTo>
                    <a:pt x="81" y="645"/>
                    <a:pt x="69" y="618"/>
                    <a:pt x="66" y="608"/>
                  </a:cubicBezTo>
                  <a:cubicBezTo>
                    <a:pt x="62" y="588"/>
                    <a:pt x="78" y="558"/>
                    <a:pt x="78" y="558"/>
                  </a:cubicBezTo>
                  <a:cubicBezTo>
                    <a:pt x="85" y="576"/>
                    <a:pt x="96" y="590"/>
                    <a:pt x="106" y="600"/>
                  </a:cubicBezTo>
                  <a:lnTo>
                    <a:pt x="132" y="580"/>
                  </a:lnTo>
                  <a:lnTo>
                    <a:pt x="78" y="519"/>
                  </a:lnTo>
                  <a:lnTo>
                    <a:pt x="93" y="491"/>
                  </a:lnTo>
                  <a:cubicBezTo>
                    <a:pt x="102" y="488"/>
                    <a:pt x="125" y="500"/>
                    <a:pt x="140" y="510"/>
                  </a:cubicBezTo>
                  <a:lnTo>
                    <a:pt x="143" y="504"/>
                  </a:lnTo>
                  <a:lnTo>
                    <a:pt x="94" y="448"/>
                  </a:lnTo>
                  <a:cubicBezTo>
                    <a:pt x="85" y="416"/>
                    <a:pt x="133" y="318"/>
                    <a:pt x="143" y="295"/>
                  </a:cubicBezTo>
                  <a:cubicBezTo>
                    <a:pt x="149" y="282"/>
                    <a:pt x="183" y="213"/>
                    <a:pt x="212" y="153"/>
                  </a:cubicBezTo>
                  <a:cubicBezTo>
                    <a:pt x="203" y="125"/>
                    <a:pt x="214" y="0"/>
                    <a:pt x="214"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59" name="Freeform 39"/>
            <p:cNvSpPr>
              <a:spLocks noChangeArrowheads="1"/>
            </p:cNvSpPr>
            <p:nvPr/>
          </p:nvSpPr>
          <p:spPr bwMode="auto">
            <a:xfrm>
              <a:off x="10394951" y="2676525"/>
              <a:ext cx="438150" cy="1462087"/>
            </a:xfrm>
            <a:custGeom>
              <a:avLst/>
              <a:gdLst>
                <a:gd name="T0" fmla="*/ 35 w 304"/>
                <a:gd name="T1" fmla="*/ 865 h 1016"/>
                <a:gd name="T2" fmla="*/ 61 w 304"/>
                <a:gd name="T3" fmla="*/ 1016 h 1016"/>
                <a:gd name="T4" fmla="*/ 121 w 304"/>
                <a:gd name="T5" fmla="*/ 1016 h 1016"/>
                <a:gd name="T6" fmla="*/ 164 w 304"/>
                <a:gd name="T7" fmla="*/ 988 h 1016"/>
                <a:gd name="T8" fmla="*/ 164 w 304"/>
                <a:gd name="T9" fmla="*/ 915 h 1016"/>
                <a:gd name="T10" fmla="*/ 147 w 304"/>
                <a:gd name="T11" fmla="*/ 856 h 1016"/>
                <a:gd name="T12" fmla="*/ 147 w 304"/>
                <a:gd name="T13" fmla="*/ 755 h 1016"/>
                <a:gd name="T14" fmla="*/ 160 w 304"/>
                <a:gd name="T15" fmla="*/ 587 h 1016"/>
                <a:gd name="T16" fmla="*/ 184 w 304"/>
                <a:gd name="T17" fmla="*/ 495 h 1016"/>
                <a:gd name="T18" fmla="*/ 184 w 304"/>
                <a:gd name="T19" fmla="*/ 385 h 1016"/>
                <a:gd name="T20" fmla="*/ 226 w 304"/>
                <a:gd name="T21" fmla="*/ 291 h 1016"/>
                <a:gd name="T22" fmla="*/ 283 w 304"/>
                <a:gd name="T23" fmla="*/ 108 h 1016"/>
                <a:gd name="T24" fmla="*/ 304 w 304"/>
                <a:gd name="T25" fmla="*/ 25 h 1016"/>
                <a:gd name="T26" fmla="*/ 177 w 304"/>
                <a:gd name="T27" fmla="*/ 5 h 1016"/>
                <a:gd name="T28" fmla="*/ 50 w 304"/>
                <a:gd name="T29" fmla="*/ 5 h 1016"/>
                <a:gd name="T30" fmla="*/ 13 w 304"/>
                <a:gd name="T31" fmla="*/ 162 h 1016"/>
                <a:gd name="T32" fmla="*/ 26 w 304"/>
                <a:gd name="T33" fmla="*/ 282 h 1016"/>
                <a:gd name="T34" fmla="*/ 30 w 304"/>
                <a:gd name="T35" fmla="*/ 346 h 1016"/>
                <a:gd name="T36" fmla="*/ 39 w 304"/>
                <a:gd name="T37" fmla="*/ 449 h 1016"/>
                <a:gd name="T38" fmla="*/ 12 w 304"/>
                <a:gd name="T39" fmla="*/ 521 h 1016"/>
                <a:gd name="T40" fmla="*/ 10 w 304"/>
                <a:gd name="T41" fmla="*/ 737 h 1016"/>
                <a:gd name="T42" fmla="*/ 35 w 304"/>
                <a:gd name="T43" fmla="*/ 865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4" h="1016">
                  <a:moveTo>
                    <a:pt x="35" y="865"/>
                  </a:moveTo>
                  <a:cubicBezTo>
                    <a:pt x="35" y="865"/>
                    <a:pt x="17" y="989"/>
                    <a:pt x="61" y="1016"/>
                  </a:cubicBezTo>
                  <a:lnTo>
                    <a:pt x="121" y="1016"/>
                  </a:lnTo>
                  <a:lnTo>
                    <a:pt x="164" y="988"/>
                  </a:lnTo>
                  <a:cubicBezTo>
                    <a:pt x="164" y="988"/>
                    <a:pt x="183" y="937"/>
                    <a:pt x="164" y="915"/>
                  </a:cubicBezTo>
                  <a:cubicBezTo>
                    <a:pt x="145" y="893"/>
                    <a:pt x="147" y="856"/>
                    <a:pt x="147" y="856"/>
                  </a:cubicBezTo>
                  <a:lnTo>
                    <a:pt x="147" y="755"/>
                  </a:lnTo>
                  <a:cubicBezTo>
                    <a:pt x="147" y="755"/>
                    <a:pt x="145" y="645"/>
                    <a:pt x="160" y="587"/>
                  </a:cubicBezTo>
                  <a:cubicBezTo>
                    <a:pt x="175" y="530"/>
                    <a:pt x="184" y="495"/>
                    <a:pt x="184" y="495"/>
                  </a:cubicBezTo>
                  <a:cubicBezTo>
                    <a:pt x="184" y="495"/>
                    <a:pt x="180" y="398"/>
                    <a:pt x="184" y="385"/>
                  </a:cubicBezTo>
                  <a:cubicBezTo>
                    <a:pt x="189" y="372"/>
                    <a:pt x="226" y="302"/>
                    <a:pt x="226" y="291"/>
                  </a:cubicBezTo>
                  <a:cubicBezTo>
                    <a:pt x="226" y="280"/>
                    <a:pt x="274" y="119"/>
                    <a:pt x="283" y="108"/>
                  </a:cubicBezTo>
                  <a:cubicBezTo>
                    <a:pt x="292" y="97"/>
                    <a:pt x="304" y="25"/>
                    <a:pt x="304" y="25"/>
                  </a:cubicBezTo>
                  <a:cubicBezTo>
                    <a:pt x="304" y="25"/>
                    <a:pt x="185" y="9"/>
                    <a:pt x="177" y="5"/>
                  </a:cubicBezTo>
                  <a:cubicBezTo>
                    <a:pt x="169" y="0"/>
                    <a:pt x="50" y="5"/>
                    <a:pt x="50" y="5"/>
                  </a:cubicBezTo>
                  <a:cubicBezTo>
                    <a:pt x="50" y="5"/>
                    <a:pt x="6" y="135"/>
                    <a:pt x="13" y="162"/>
                  </a:cubicBezTo>
                  <a:cubicBezTo>
                    <a:pt x="19" y="189"/>
                    <a:pt x="33" y="264"/>
                    <a:pt x="26" y="282"/>
                  </a:cubicBezTo>
                  <a:cubicBezTo>
                    <a:pt x="19" y="299"/>
                    <a:pt x="30" y="346"/>
                    <a:pt x="30" y="346"/>
                  </a:cubicBezTo>
                  <a:cubicBezTo>
                    <a:pt x="30" y="346"/>
                    <a:pt x="37" y="436"/>
                    <a:pt x="39" y="449"/>
                  </a:cubicBezTo>
                  <a:cubicBezTo>
                    <a:pt x="41" y="462"/>
                    <a:pt x="0" y="497"/>
                    <a:pt x="12" y="521"/>
                  </a:cubicBezTo>
                  <a:cubicBezTo>
                    <a:pt x="24" y="546"/>
                    <a:pt x="3" y="719"/>
                    <a:pt x="10" y="737"/>
                  </a:cubicBezTo>
                  <a:cubicBezTo>
                    <a:pt x="17" y="755"/>
                    <a:pt x="35" y="865"/>
                    <a:pt x="35" y="86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60" name="Freeform 40"/>
            <p:cNvSpPr>
              <a:spLocks noChangeArrowheads="1"/>
            </p:cNvSpPr>
            <p:nvPr/>
          </p:nvSpPr>
          <p:spPr bwMode="auto">
            <a:xfrm>
              <a:off x="10396538" y="3327400"/>
              <a:ext cx="238125" cy="811212"/>
            </a:xfrm>
            <a:custGeom>
              <a:avLst/>
              <a:gdLst>
                <a:gd name="T0" fmla="*/ 165 w 165"/>
                <a:gd name="T1" fmla="*/ 57 h 564"/>
                <a:gd name="T2" fmla="*/ 38 w 165"/>
                <a:gd name="T3" fmla="*/ 0 h 564"/>
                <a:gd name="T4" fmla="*/ 11 w 165"/>
                <a:gd name="T5" fmla="*/ 69 h 564"/>
                <a:gd name="T6" fmla="*/ 8 w 165"/>
                <a:gd name="T7" fmla="*/ 279 h 564"/>
                <a:gd name="T8" fmla="*/ 8 w 165"/>
                <a:gd name="T9" fmla="*/ 281 h 564"/>
                <a:gd name="T10" fmla="*/ 8 w 165"/>
                <a:gd name="T11" fmla="*/ 282 h 564"/>
                <a:gd name="T12" fmla="*/ 8 w 165"/>
                <a:gd name="T13" fmla="*/ 283 h 564"/>
                <a:gd name="T14" fmla="*/ 9 w 165"/>
                <a:gd name="T15" fmla="*/ 285 h 564"/>
                <a:gd name="T16" fmla="*/ 34 w 165"/>
                <a:gd name="T17" fmla="*/ 413 h 564"/>
                <a:gd name="T18" fmla="*/ 56 w 165"/>
                <a:gd name="T19" fmla="*/ 561 h 564"/>
                <a:gd name="T20" fmla="*/ 57 w 165"/>
                <a:gd name="T21" fmla="*/ 560 h 564"/>
                <a:gd name="T22" fmla="*/ 60 w 165"/>
                <a:gd name="T23" fmla="*/ 564 h 564"/>
                <a:gd name="T24" fmla="*/ 120 w 165"/>
                <a:gd name="T25" fmla="*/ 564 h 564"/>
                <a:gd name="T26" fmla="*/ 159 w 165"/>
                <a:gd name="T27" fmla="*/ 539 h 564"/>
                <a:gd name="T28" fmla="*/ 138 w 165"/>
                <a:gd name="T29" fmla="*/ 504 h 564"/>
                <a:gd name="T30" fmla="*/ 74 w 165"/>
                <a:gd name="T31" fmla="*/ 504 h 564"/>
                <a:gd name="T32" fmla="*/ 163 w 165"/>
                <a:gd name="T33" fmla="*/ 463 h 564"/>
                <a:gd name="T34" fmla="*/ 50 w 165"/>
                <a:gd name="T35" fmla="*/ 479 h 564"/>
                <a:gd name="T36" fmla="*/ 51 w 165"/>
                <a:gd name="T37" fmla="*/ 414 h 564"/>
                <a:gd name="T38" fmla="*/ 93 w 165"/>
                <a:gd name="T39" fmla="*/ 440 h 564"/>
                <a:gd name="T40" fmla="*/ 53 w 165"/>
                <a:gd name="T41" fmla="*/ 371 h 564"/>
                <a:gd name="T42" fmla="*/ 93 w 165"/>
                <a:gd name="T43" fmla="*/ 380 h 564"/>
                <a:gd name="T44" fmla="*/ 51 w 165"/>
                <a:gd name="T45" fmla="*/ 339 h 564"/>
                <a:gd name="T46" fmla="*/ 93 w 165"/>
                <a:gd name="T47" fmla="*/ 296 h 564"/>
                <a:gd name="T48" fmla="*/ 79 w 165"/>
                <a:gd name="T49" fmla="*/ 243 h 564"/>
                <a:gd name="T50" fmla="*/ 40 w 165"/>
                <a:gd name="T51" fmla="*/ 234 h 564"/>
                <a:gd name="T52" fmla="*/ 42 w 165"/>
                <a:gd name="T53" fmla="*/ 225 h 564"/>
                <a:gd name="T54" fmla="*/ 93 w 165"/>
                <a:gd name="T55" fmla="*/ 154 h 564"/>
                <a:gd name="T56" fmla="*/ 37 w 165"/>
                <a:gd name="T57" fmla="*/ 154 h 564"/>
                <a:gd name="T58" fmla="*/ 108 w 165"/>
                <a:gd name="T59" fmla="*/ 110 h 564"/>
                <a:gd name="T60" fmla="*/ 90 w 165"/>
                <a:gd name="T61" fmla="*/ 99 h 564"/>
                <a:gd name="T62" fmla="*/ 37 w 165"/>
                <a:gd name="T63" fmla="*/ 90 h 564"/>
                <a:gd name="T64" fmla="*/ 74 w 165"/>
                <a:gd name="T65" fmla="*/ 81 h 564"/>
                <a:gd name="T66" fmla="*/ 40 w 165"/>
                <a:gd name="T67" fmla="*/ 57 h 564"/>
                <a:gd name="T68" fmla="*/ 165 w 165"/>
                <a:gd name="T69" fmla="*/ 57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5" h="564">
                  <a:moveTo>
                    <a:pt x="165" y="57"/>
                  </a:moveTo>
                  <a:cubicBezTo>
                    <a:pt x="148" y="40"/>
                    <a:pt x="82" y="15"/>
                    <a:pt x="38" y="0"/>
                  </a:cubicBezTo>
                  <a:cubicBezTo>
                    <a:pt x="34" y="15"/>
                    <a:pt x="0" y="47"/>
                    <a:pt x="11" y="69"/>
                  </a:cubicBezTo>
                  <a:cubicBezTo>
                    <a:pt x="22" y="92"/>
                    <a:pt x="5" y="243"/>
                    <a:pt x="8" y="279"/>
                  </a:cubicBezTo>
                  <a:cubicBezTo>
                    <a:pt x="8" y="279"/>
                    <a:pt x="8" y="280"/>
                    <a:pt x="8" y="281"/>
                  </a:cubicBezTo>
                  <a:cubicBezTo>
                    <a:pt x="8" y="281"/>
                    <a:pt x="8" y="282"/>
                    <a:pt x="8" y="282"/>
                  </a:cubicBezTo>
                  <a:cubicBezTo>
                    <a:pt x="8" y="283"/>
                    <a:pt x="8" y="283"/>
                    <a:pt x="8" y="283"/>
                  </a:cubicBezTo>
                  <a:cubicBezTo>
                    <a:pt x="9" y="284"/>
                    <a:pt x="9" y="284"/>
                    <a:pt x="9" y="285"/>
                  </a:cubicBezTo>
                  <a:cubicBezTo>
                    <a:pt x="16" y="303"/>
                    <a:pt x="34" y="413"/>
                    <a:pt x="34" y="413"/>
                  </a:cubicBezTo>
                  <a:cubicBezTo>
                    <a:pt x="34" y="413"/>
                    <a:pt x="17" y="530"/>
                    <a:pt x="56" y="561"/>
                  </a:cubicBezTo>
                  <a:lnTo>
                    <a:pt x="57" y="560"/>
                  </a:lnTo>
                  <a:cubicBezTo>
                    <a:pt x="58" y="561"/>
                    <a:pt x="59" y="563"/>
                    <a:pt x="60" y="564"/>
                  </a:cubicBezTo>
                  <a:lnTo>
                    <a:pt x="120" y="564"/>
                  </a:lnTo>
                  <a:lnTo>
                    <a:pt x="159" y="539"/>
                  </a:lnTo>
                  <a:cubicBezTo>
                    <a:pt x="148" y="521"/>
                    <a:pt x="138" y="504"/>
                    <a:pt x="138" y="504"/>
                  </a:cubicBezTo>
                  <a:lnTo>
                    <a:pt x="74" y="504"/>
                  </a:lnTo>
                  <a:cubicBezTo>
                    <a:pt x="79" y="471"/>
                    <a:pt x="163" y="463"/>
                    <a:pt x="163" y="463"/>
                  </a:cubicBezTo>
                  <a:cubicBezTo>
                    <a:pt x="150" y="443"/>
                    <a:pt x="81" y="467"/>
                    <a:pt x="50" y="479"/>
                  </a:cubicBezTo>
                  <a:cubicBezTo>
                    <a:pt x="41" y="463"/>
                    <a:pt x="48" y="429"/>
                    <a:pt x="51" y="414"/>
                  </a:cubicBezTo>
                  <a:cubicBezTo>
                    <a:pt x="71" y="417"/>
                    <a:pt x="93" y="440"/>
                    <a:pt x="93" y="440"/>
                  </a:cubicBezTo>
                  <a:lnTo>
                    <a:pt x="53" y="371"/>
                  </a:lnTo>
                  <a:cubicBezTo>
                    <a:pt x="49" y="357"/>
                    <a:pt x="93" y="380"/>
                    <a:pt x="93" y="380"/>
                  </a:cubicBezTo>
                  <a:lnTo>
                    <a:pt x="51" y="339"/>
                  </a:lnTo>
                  <a:cubicBezTo>
                    <a:pt x="51" y="339"/>
                    <a:pt x="76" y="325"/>
                    <a:pt x="93" y="296"/>
                  </a:cubicBezTo>
                  <a:cubicBezTo>
                    <a:pt x="110" y="266"/>
                    <a:pt x="79" y="243"/>
                    <a:pt x="79" y="243"/>
                  </a:cubicBezTo>
                  <a:cubicBezTo>
                    <a:pt x="79" y="243"/>
                    <a:pt x="30" y="277"/>
                    <a:pt x="40" y="234"/>
                  </a:cubicBezTo>
                  <a:cubicBezTo>
                    <a:pt x="40" y="231"/>
                    <a:pt x="41" y="228"/>
                    <a:pt x="42" y="225"/>
                  </a:cubicBezTo>
                  <a:cubicBezTo>
                    <a:pt x="54" y="186"/>
                    <a:pt x="93" y="154"/>
                    <a:pt x="93" y="154"/>
                  </a:cubicBezTo>
                  <a:lnTo>
                    <a:pt x="37" y="154"/>
                  </a:lnTo>
                  <a:cubicBezTo>
                    <a:pt x="49" y="122"/>
                    <a:pt x="124" y="129"/>
                    <a:pt x="108" y="110"/>
                  </a:cubicBezTo>
                  <a:cubicBezTo>
                    <a:pt x="104" y="106"/>
                    <a:pt x="98" y="102"/>
                    <a:pt x="90" y="99"/>
                  </a:cubicBezTo>
                  <a:cubicBezTo>
                    <a:pt x="68" y="91"/>
                    <a:pt x="37" y="90"/>
                    <a:pt x="37" y="90"/>
                  </a:cubicBezTo>
                  <a:lnTo>
                    <a:pt x="74" y="81"/>
                  </a:lnTo>
                  <a:lnTo>
                    <a:pt x="40" y="57"/>
                  </a:lnTo>
                  <a:cubicBezTo>
                    <a:pt x="68" y="45"/>
                    <a:pt x="165" y="57"/>
                    <a:pt x="165" y="5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61" name="Freeform 41"/>
            <p:cNvSpPr>
              <a:spLocks noChangeArrowheads="1"/>
            </p:cNvSpPr>
            <p:nvPr/>
          </p:nvSpPr>
          <p:spPr bwMode="auto">
            <a:xfrm>
              <a:off x="10380663" y="2678113"/>
              <a:ext cx="452438" cy="608012"/>
            </a:xfrm>
            <a:custGeom>
              <a:avLst/>
              <a:gdLst>
                <a:gd name="T0" fmla="*/ 187 w 314"/>
                <a:gd name="T1" fmla="*/ 4 h 422"/>
                <a:gd name="T2" fmla="*/ 60 w 314"/>
                <a:gd name="T3" fmla="*/ 4 h 422"/>
                <a:gd name="T4" fmla="*/ 7 w 314"/>
                <a:gd name="T5" fmla="*/ 146 h 422"/>
                <a:gd name="T6" fmla="*/ 9 w 314"/>
                <a:gd name="T7" fmla="*/ 267 h 422"/>
                <a:gd name="T8" fmla="*/ 18 w 314"/>
                <a:gd name="T9" fmla="*/ 349 h 422"/>
                <a:gd name="T10" fmla="*/ 46 w 314"/>
                <a:gd name="T11" fmla="*/ 422 h 422"/>
                <a:gd name="T12" fmla="*/ 104 w 314"/>
                <a:gd name="T13" fmla="*/ 337 h 422"/>
                <a:gd name="T14" fmla="*/ 62 w 314"/>
                <a:gd name="T15" fmla="*/ 353 h 422"/>
                <a:gd name="T16" fmla="*/ 89 w 314"/>
                <a:gd name="T17" fmla="*/ 209 h 422"/>
                <a:gd name="T18" fmla="*/ 104 w 314"/>
                <a:gd name="T19" fmla="*/ 99 h 422"/>
                <a:gd name="T20" fmla="*/ 236 w 314"/>
                <a:gd name="T21" fmla="*/ 99 h 422"/>
                <a:gd name="T22" fmla="*/ 288 w 314"/>
                <a:gd name="T23" fmla="*/ 119 h 422"/>
                <a:gd name="T24" fmla="*/ 293 w 314"/>
                <a:gd name="T25" fmla="*/ 107 h 422"/>
                <a:gd name="T26" fmla="*/ 314 w 314"/>
                <a:gd name="T27" fmla="*/ 24 h 422"/>
                <a:gd name="T28" fmla="*/ 187 w 314"/>
                <a:gd name="T29" fmla="*/ 4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4" h="422">
                  <a:moveTo>
                    <a:pt x="187" y="4"/>
                  </a:moveTo>
                  <a:cubicBezTo>
                    <a:pt x="179" y="0"/>
                    <a:pt x="60" y="4"/>
                    <a:pt x="60" y="4"/>
                  </a:cubicBezTo>
                  <a:cubicBezTo>
                    <a:pt x="60" y="4"/>
                    <a:pt x="0" y="119"/>
                    <a:pt x="7" y="146"/>
                  </a:cubicBezTo>
                  <a:cubicBezTo>
                    <a:pt x="13" y="173"/>
                    <a:pt x="15" y="250"/>
                    <a:pt x="9" y="267"/>
                  </a:cubicBezTo>
                  <a:cubicBezTo>
                    <a:pt x="2" y="285"/>
                    <a:pt x="18" y="349"/>
                    <a:pt x="18" y="349"/>
                  </a:cubicBezTo>
                  <a:cubicBezTo>
                    <a:pt x="18" y="349"/>
                    <a:pt x="44" y="391"/>
                    <a:pt x="46" y="422"/>
                  </a:cubicBezTo>
                  <a:cubicBezTo>
                    <a:pt x="79" y="388"/>
                    <a:pt x="104" y="337"/>
                    <a:pt x="104" y="337"/>
                  </a:cubicBezTo>
                  <a:cubicBezTo>
                    <a:pt x="91" y="346"/>
                    <a:pt x="62" y="353"/>
                    <a:pt x="62" y="353"/>
                  </a:cubicBezTo>
                  <a:cubicBezTo>
                    <a:pt x="65" y="321"/>
                    <a:pt x="89" y="209"/>
                    <a:pt x="89" y="209"/>
                  </a:cubicBezTo>
                  <a:cubicBezTo>
                    <a:pt x="89" y="209"/>
                    <a:pt x="202" y="129"/>
                    <a:pt x="104" y="99"/>
                  </a:cubicBezTo>
                  <a:cubicBezTo>
                    <a:pt x="114" y="60"/>
                    <a:pt x="236" y="99"/>
                    <a:pt x="236" y="99"/>
                  </a:cubicBezTo>
                  <a:lnTo>
                    <a:pt x="288" y="119"/>
                  </a:lnTo>
                  <a:cubicBezTo>
                    <a:pt x="290" y="113"/>
                    <a:pt x="292" y="109"/>
                    <a:pt x="293" y="107"/>
                  </a:cubicBezTo>
                  <a:cubicBezTo>
                    <a:pt x="302" y="96"/>
                    <a:pt x="314" y="24"/>
                    <a:pt x="314" y="24"/>
                  </a:cubicBezTo>
                  <a:cubicBezTo>
                    <a:pt x="314" y="24"/>
                    <a:pt x="195" y="8"/>
                    <a:pt x="187" y="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62" name="Freeform 42"/>
            <p:cNvSpPr>
              <a:spLocks noChangeArrowheads="1"/>
            </p:cNvSpPr>
            <p:nvPr/>
          </p:nvSpPr>
          <p:spPr bwMode="auto">
            <a:xfrm>
              <a:off x="10531476" y="2614613"/>
              <a:ext cx="339725" cy="120650"/>
            </a:xfrm>
            <a:custGeom>
              <a:avLst/>
              <a:gdLst>
                <a:gd name="T0" fmla="*/ 0 w 236"/>
                <a:gd name="T1" fmla="*/ 39 h 83"/>
                <a:gd name="T2" fmla="*/ 191 w 236"/>
                <a:gd name="T3" fmla="*/ 81 h 83"/>
                <a:gd name="T4" fmla="*/ 236 w 236"/>
                <a:gd name="T5" fmla="*/ 61 h 83"/>
                <a:gd name="T6" fmla="*/ 230 w 236"/>
                <a:gd name="T7" fmla="*/ 17 h 83"/>
                <a:gd name="T8" fmla="*/ 9 w 236"/>
                <a:gd name="T9" fmla="*/ 0 h 83"/>
                <a:gd name="T10" fmla="*/ 0 w 236"/>
                <a:gd name="T11" fmla="*/ 39 h 83"/>
              </a:gdLst>
              <a:ahLst/>
              <a:cxnLst>
                <a:cxn ang="0">
                  <a:pos x="T0" y="T1"/>
                </a:cxn>
                <a:cxn ang="0">
                  <a:pos x="T2" y="T3"/>
                </a:cxn>
                <a:cxn ang="0">
                  <a:pos x="T4" y="T5"/>
                </a:cxn>
                <a:cxn ang="0">
                  <a:pos x="T6" y="T7"/>
                </a:cxn>
                <a:cxn ang="0">
                  <a:pos x="T8" y="T9"/>
                </a:cxn>
                <a:cxn ang="0">
                  <a:pos x="T10" y="T11"/>
                </a:cxn>
              </a:cxnLst>
              <a:rect l="0" t="0" r="r" b="b"/>
              <a:pathLst>
                <a:path w="236" h="83">
                  <a:moveTo>
                    <a:pt x="0" y="39"/>
                  </a:moveTo>
                  <a:cubicBezTo>
                    <a:pt x="0" y="39"/>
                    <a:pt x="136" y="83"/>
                    <a:pt x="191" y="81"/>
                  </a:cubicBezTo>
                  <a:lnTo>
                    <a:pt x="236" y="61"/>
                  </a:lnTo>
                  <a:lnTo>
                    <a:pt x="230" y="17"/>
                  </a:lnTo>
                  <a:lnTo>
                    <a:pt x="9" y="0"/>
                  </a:lnTo>
                  <a:lnTo>
                    <a:pt x="0" y="39"/>
                  </a:lnTo>
                  <a:close/>
                </a:path>
              </a:pathLst>
            </a:custGeom>
            <a:solidFill>
              <a:srgbClr val="50533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63" name="Freeform 43"/>
            <p:cNvSpPr>
              <a:spLocks noChangeArrowheads="1"/>
            </p:cNvSpPr>
            <p:nvPr/>
          </p:nvSpPr>
          <p:spPr bwMode="auto">
            <a:xfrm>
              <a:off x="10555288" y="1828800"/>
              <a:ext cx="309563" cy="857250"/>
            </a:xfrm>
            <a:custGeom>
              <a:avLst/>
              <a:gdLst>
                <a:gd name="T0" fmla="*/ 2 w 215"/>
                <a:gd name="T1" fmla="*/ 534 h 596"/>
                <a:gd name="T2" fmla="*/ 71 w 215"/>
                <a:gd name="T3" fmla="*/ 586 h 596"/>
                <a:gd name="T4" fmla="*/ 215 w 215"/>
                <a:gd name="T5" fmla="*/ 576 h 596"/>
                <a:gd name="T6" fmla="*/ 193 w 215"/>
                <a:gd name="T7" fmla="*/ 388 h 596"/>
                <a:gd name="T8" fmla="*/ 204 w 215"/>
                <a:gd name="T9" fmla="*/ 267 h 596"/>
                <a:gd name="T10" fmla="*/ 149 w 215"/>
                <a:gd name="T11" fmla="*/ 111 h 596"/>
                <a:gd name="T12" fmla="*/ 141 w 215"/>
                <a:gd name="T13" fmla="*/ 32 h 596"/>
                <a:gd name="T14" fmla="*/ 123 w 215"/>
                <a:gd name="T15" fmla="*/ 79 h 596"/>
                <a:gd name="T16" fmla="*/ 25 w 215"/>
                <a:gd name="T17" fmla="*/ 0 h 596"/>
                <a:gd name="T18" fmla="*/ 2 w 215"/>
                <a:gd name="T19" fmla="*/ 28 h 596"/>
                <a:gd name="T20" fmla="*/ 2 w 215"/>
                <a:gd name="T21" fmla="*/ 534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5" h="596">
                  <a:moveTo>
                    <a:pt x="2" y="534"/>
                  </a:moveTo>
                  <a:cubicBezTo>
                    <a:pt x="2" y="534"/>
                    <a:pt x="0" y="576"/>
                    <a:pt x="71" y="586"/>
                  </a:cubicBezTo>
                  <a:cubicBezTo>
                    <a:pt x="141" y="596"/>
                    <a:pt x="200" y="596"/>
                    <a:pt x="215" y="576"/>
                  </a:cubicBezTo>
                  <a:lnTo>
                    <a:pt x="193" y="388"/>
                  </a:lnTo>
                  <a:cubicBezTo>
                    <a:pt x="193" y="388"/>
                    <a:pt x="208" y="305"/>
                    <a:pt x="204" y="267"/>
                  </a:cubicBezTo>
                  <a:cubicBezTo>
                    <a:pt x="200" y="228"/>
                    <a:pt x="149" y="111"/>
                    <a:pt x="149" y="111"/>
                  </a:cubicBezTo>
                  <a:cubicBezTo>
                    <a:pt x="149" y="111"/>
                    <a:pt x="161" y="54"/>
                    <a:pt x="141" y="32"/>
                  </a:cubicBezTo>
                  <a:lnTo>
                    <a:pt x="123" y="79"/>
                  </a:lnTo>
                  <a:cubicBezTo>
                    <a:pt x="123" y="79"/>
                    <a:pt x="103" y="79"/>
                    <a:pt x="25" y="0"/>
                  </a:cubicBezTo>
                  <a:cubicBezTo>
                    <a:pt x="25" y="0"/>
                    <a:pt x="9" y="18"/>
                    <a:pt x="2" y="28"/>
                  </a:cubicBezTo>
                  <a:lnTo>
                    <a:pt x="2" y="534"/>
                  </a:lnTo>
                  <a:close/>
                </a:path>
              </a:pathLst>
            </a:custGeom>
            <a:solidFill>
              <a:srgbClr val="D8DC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64" name="Freeform 44"/>
            <p:cNvSpPr>
              <a:spLocks noChangeArrowheads="1"/>
            </p:cNvSpPr>
            <p:nvPr/>
          </p:nvSpPr>
          <p:spPr bwMode="auto">
            <a:xfrm>
              <a:off x="10555288" y="1828800"/>
              <a:ext cx="309563" cy="857250"/>
            </a:xfrm>
            <a:custGeom>
              <a:avLst/>
              <a:gdLst>
                <a:gd name="T0" fmla="*/ 149 w 215"/>
                <a:gd name="T1" fmla="*/ 578 h 596"/>
                <a:gd name="T2" fmla="*/ 39 w 215"/>
                <a:gd name="T3" fmla="*/ 509 h 596"/>
                <a:gd name="T4" fmla="*/ 45 w 215"/>
                <a:gd name="T5" fmla="*/ 470 h 596"/>
                <a:gd name="T6" fmla="*/ 149 w 215"/>
                <a:gd name="T7" fmla="*/ 530 h 596"/>
                <a:gd name="T8" fmla="*/ 47 w 215"/>
                <a:gd name="T9" fmla="*/ 372 h 596"/>
                <a:gd name="T10" fmla="*/ 32 w 215"/>
                <a:gd name="T11" fmla="*/ 79 h 596"/>
                <a:gd name="T12" fmla="*/ 78 w 215"/>
                <a:gd name="T13" fmla="*/ 121 h 596"/>
                <a:gd name="T14" fmla="*/ 47 w 215"/>
                <a:gd name="T15" fmla="*/ 69 h 596"/>
                <a:gd name="T16" fmla="*/ 96 w 215"/>
                <a:gd name="T17" fmla="*/ 63 h 596"/>
                <a:gd name="T18" fmla="*/ 25 w 215"/>
                <a:gd name="T19" fmla="*/ 0 h 596"/>
                <a:gd name="T20" fmla="*/ 2 w 215"/>
                <a:gd name="T21" fmla="*/ 28 h 596"/>
                <a:gd name="T22" fmla="*/ 2 w 215"/>
                <a:gd name="T23" fmla="*/ 534 h 596"/>
                <a:gd name="T24" fmla="*/ 71 w 215"/>
                <a:gd name="T25" fmla="*/ 586 h 596"/>
                <a:gd name="T26" fmla="*/ 215 w 215"/>
                <a:gd name="T27" fmla="*/ 576 h 596"/>
                <a:gd name="T28" fmla="*/ 215 w 215"/>
                <a:gd name="T29" fmla="*/ 575 h 596"/>
                <a:gd name="T30" fmla="*/ 149 w 215"/>
                <a:gd name="T31" fmla="*/ 578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5" h="596">
                  <a:moveTo>
                    <a:pt x="149" y="578"/>
                  </a:moveTo>
                  <a:cubicBezTo>
                    <a:pt x="66" y="574"/>
                    <a:pt x="39" y="509"/>
                    <a:pt x="39" y="509"/>
                  </a:cubicBezTo>
                  <a:cubicBezTo>
                    <a:pt x="39" y="509"/>
                    <a:pt x="17" y="470"/>
                    <a:pt x="45" y="470"/>
                  </a:cubicBezTo>
                  <a:cubicBezTo>
                    <a:pt x="73" y="471"/>
                    <a:pt x="149" y="530"/>
                    <a:pt x="149" y="530"/>
                  </a:cubicBezTo>
                  <a:cubicBezTo>
                    <a:pt x="130" y="485"/>
                    <a:pt x="83" y="428"/>
                    <a:pt x="47" y="372"/>
                  </a:cubicBezTo>
                  <a:cubicBezTo>
                    <a:pt x="11" y="315"/>
                    <a:pt x="32" y="79"/>
                    <a:pt x="32" y="79"/>
                  </a:cubicBezTo>
                  <a:lnTo>
                    <a:pt x="78" y="121"/>
                  </a:lnTo>
                  <a:lnTo>
                    <a:pt x="47" y="69"/>
                  </a:lnTo>
                  <a:cubicBezTo>
                    <a:pt x="72" y="84"/>
                    <a:pt x="87" y="77"/>
                    <a:pt x="96" y="63"/>
                  </a:cubicBezTo>
                  <a:cubicBezTo>
                    <a:pt x="80" y="52"/>
                    <a:pt x="58" y="33"/>
                    <a:pt x="25" y="0"/>
                  </a:cubicBezTo>
                  <a:cubicBezTo>
                    <a:pt x="25" y="0"/>
                    <a:pt x="9" y="18"/>
                    <a:pt x="2" y="28"/>
                  </a:cubicBezTo>
                  <a:lnTo>
                    <a:pt x="2" y="534"/>
                  </a:lnTo>
                  <a:cubicBezTo>
                    <a:pt x="2" y="534"/>
                    <a:pt x="0" y="576"/>
                    <a:pt x="71" y="586"/>
                  </a:cubicBezTo>
                  <a:cubicBezTo>
                    <a:pt x="141" y="596"/>
                    <a:pt x="200" y="596"/>
                    <a:pt x="215" y="576"/>
                  </a:cubicBezTo>
                  <a:lnTo>
                    <a:pt x="215" y="575"/>
                  </a:lnTo>
                  <a:cubicBezTo>
                    <a:pt x="192" y="577"/>
                    <a:pt x="169" y="578"/>
                    <a:pt x="149" y="578"/>
                  </a:cubicBezTo>
                  <a:close/>
                </a:path>
              </a:pathLst>
            </a:custGeom>
            <a:solidFill>
              <a:srgbClr val="AFB0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65" name="Freeform 45"/>
            <p:cNvSpPr>
              <a:spLocks noChangeArrowheads="1"/>
            </p:cNvSpPr>
            <p:nvPr/>
          </p:nvSpPr>
          <p:spPr bwMode="auto">
            <a:xfrm>
              <a:off x="10256838" y="1855788"/>
              <a:ext cx="457200" cy="1096962"/>
            </a:xfrm>
            <a:custGeom>
              <a:avLst/>
              <a:gdLst>
                <a:gd name="T0" fmla="*/ 0 w 318"/>
                <a:gd name="T1" fmla="*/ 730 h 763"/>
                <a:gd name="T2" fmla="*/ 116 w 318"/>
                <a:gd name="T3" fmla="*/ 763 h 763"/>
                <a:gd name="T4" fmla="*/ 263 w 318"/>
                <a:gd name="T5" fmla="*/ 490 h 763"/>
                <a:gd name="T6" fmla="*/ 309 w 318"/>
                <a:gd name="T7" fmla="*/ 362 h 763"/>
                <a:gd name="T8" fmla="*/ 203 w 318"/>
                <a:gd name="T9" fmla="*/ 0 h 763"/>
                <a:gd name="T10" fmla="*/ 116 w 318"/>
                <a:gd name="T11" fmla="*/ 48 h 763"/>
                <a:gd name="T12" fmla="*/ 118 w 318"/>
                <a:gd name="T13" fmla="*/ 238 h 763"/>
                <a:gd name="T14" fmla="*/ 0 w 318"/>
                <a:gd name="T15" fmla="*/ 730 h 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8" h="763">
                  <a:moveTo>
                    <a:pt x="0" y="730"/>
                  </a:moveTo>
                  <a:lnTo>
                    <a:pt x="116" y="763"/>
                  </a:lnTo>
                  <a:cubicBezTo>
                    <a:pt x="116" y="763"/>
                    <a:pt x="251" y="503"/>
                    <a:pt x="263" y="490"/>
                  </a:cubicBezTo>
                  <a:cubicBezTo>
                    <a:pt x="275" y="476"/>
                    <a:pt x="318" y="439"/>
                    <a:pt x="309" y="362"/>
                  </a:cubicBezTo>
                  <a:cubicBezTo>
                    <a:pt x="301" y="285"/>
                    <a:pt x="292" y="104"/>
                    <a:pt x="203" y="0"/>
                  </a:cubicBezTo>
                  <a:cubicBezTo>
                    <a:pt x="203" y="0"/>
                    <a:pt x="166" y="51"/>
                    <a:pt x="116" y="48"/>
                  </a:cubicBezTo>
                  <a:lnTo>
                    <a:pt x="118" y="238"/>
                  </a:lnTo>
                  <a:cubicBezTo>
                    <a:pt x="118" y="238"/>
                    <a:pt x="92" y="554"/>
                    <a:pt x="0" y="73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66" name="Freeform 46"/>
            <p:cNvSpPr>
              <a:spLocks noChangeArrowheads="1"/>
            </p:cNvSpPr>
            <p:nvPr/>
          </p:nvSpPr>
          <p:spPr bwMode="auto">
            <a:xfrm>
              <a:off x="10687051" y="1941513"/>
              <a:ext cx="184150" cy="730250"/>
            </a:xfrm>
            <a:custGeom>
              <a:avLst/>
              <a:gdLst>
                <a:gd name="T0" fmla="*/ 68 w 127"/>
                <a:gd name="T1" fmla="*/ 472 h 507"/>
                <a:gd name="T2" fmla="*/ 101 w 127"/>
                <a:gd name="T3" fmla="*/ 507 h 507"/>
                <a:gd name="T4" fmla="*/ 127 w 127"/>
                <a:gd name="T5" fmla="*/ 478 h 507"/>
                <a:gd name="T6" fmla="*/ 98 w 127"/>
                <a:gd name="T7" fmla="*/ 218 h 507"/>
                <a:gd name="T8" fmla="*/ 43 w 127"/>
                <a:gd name="T9" fmla="*/ 53 h 507"/>
                <a:gd name="T10" fmla="*/ 31 w 127"/>
                <a:gd name="T11" fmla="*/ 0 h 507"/>
                <a:gd name="T12" fmla="*/ 0 w 127"/>
                <a:gd name="T13" fmla="*/ 32 h 507"/>
                <a:gd name="T14" fmla="*/ 14 w 127"/>
                <a:gd name="T15" fmla="*/ 59 h 507"/>
                <a:gd name="T16" fmla="*/ 41 w 127"/>
                <a:gd name="T17" fmla="*/ 184 h 507"/>
                <a:gd name="T18" fmla="*/ 68 w 127"/>
                <a:gd name="T19" fmla="*/ 472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507">
                  <a:moveTo>
                    <a:pt x="68" y="472"/>
                  </a:moveTo>
                  <a:lnTo>
                    <a:pt x="101" y="507"/>
                  </a:lnTo>
                  <a:lnTo>
                    <a:pt x="127" y="478"/>
                  </a:lnTo>
                  <a:cubicBezTo>
                    <a:pt x="127" y="478"/>
                    <a:pt x="107" y="272"/>
                    <a:pt x="98" y="218"/>
                  </a:cubicBezTo>
                  <a:cubicBezTo>
                    <a:pt x="88" y="164"/>
                    <a:pt x="43" y="53"/>
                    <a:pt x="43" y="53"/>
                  </a:cubicBezTo>
                  <a:cubicBezTo>
                    <a:pt x="43" y="53"/>
                    <a:pt x="61" y="22"/>
                    <a:pt x="31" y="0"/>
                  </a:cubicBezTo>
                  <a:cubicBezTo>
                    <a:pt x="31" y="0"/>
                    <a:pt x="6" y="5"/>
                    <a:pt x="0" y="32"/>
                  </a:cubicBezTo>
                  <a:lnTo>
                    <a:pt x="14" y="59"/>
                  </a:lnTo>
                  <a:cubicBezTo>
                    <a:pt x="14" y="59"/>
                    <a:pt x="36" y="146"/>
                    <a:pt x="41" y="184"/>
                  </a:cubicBezTo>
                  <a:cubicBezTo>
                    <a:pt x="46" y="223"/>
                    <a:pt x="48" y="451"/>
                    <a:pt x="68" y="472"/>
                  </a:cubicBezTo>
                  <a:close/>
                </a:path>
              </a:pathLst>
            </a:custGeom>
            <a:solidFill>
              <a:srgbClr val="9D3D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67" name="Freeform 47"/>
            <p:cNvSpPr>
              <a:spLocks noChangeArrowheads="1"/>
            </p:cNvSpPr>
            <p:nvPr/>
          </p:nvSpPr>
          <p:spPr bwMode="auto">
            <a:xfrm>
              <a:off x="10871201" y="2209800"/>
              <a:ext cx="412750" cy="296862"/>
            </a:xfrm>
            <a:custGeom>
              <a:avLst/>
              <a:gdLst>
                <a:gd name="T0" fmla="*/ 277 w 287"/>
                <a:gd name="T1" fmla="*/ 151 h 206"/>
                <a:gd name="T2" fmla="*/ 239 w 287"/>
                <a:gd name="T3" fmla="*/ 54 h 206"/>
                <a:gd name="T4" fmla="*/ 154 w 287"/>
                <a:gd name="T5" fmla="*/ 76 h 206"/>
                <a:gd name="T6" fmla="*/ 127 w 287"/>
                <a:gd name="T7" fmla="*/ 90 h 206"/>
                <a:gd name="T8" fmla="*/ 87 w 287"/>
                <a:gd name="T9" fmla="*/ 90 h 206"/>
                <a:gd name="T10" fmla="*/ 50 w 287"/>
                <a:gd name="T11" fmla="*/ 90 h 206"/>
                <a:gd name="T12" fmla="*/ 37 w 287"/>
                <a:gd name="T13" fmla="*/ 77 h 206"/>
                <a:gd name="T14" fmla="*/ 12 w 287"/>
                <a:gd name="T15" fmla="*/ 0 h 206"/>
                <a:gd name="T16" fmla="*/ 0 w 287"/>
                <a:gd name="T17" fmla="*/ 175 h 206"/>
                <a:gd name="T18" fmla="*/ 6 w 287"/>
                <a:gd name="T19" fmla="*/ 205 h 206"/>
                <a:gd name="T20" fmla="*/ 122 w 287"/>
                <a:gd name="T21" fmla="*/ 192 h 206"/>
                <a:gd name="T22" fmla="*/ 277 w 287"/>
                <a:gd name="T23" fmla="*/ 15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7" h="206">
                  <a:moveTo>
                    <a:pt x="277" y="151"/>
                  </a:moveTo>
                  <a:cubicBezTo>
                    <a:pt x="277" y="151"/>
                    <a:pt x="287" y="89"/>
                    <a:pt x="239" y="54"/>
                  </a:cubicBezTo>
                  <a:cubicBezTo>
                    <a:pt x="239" y="54"/>
                    <a:pt x="158" y="69"/>
                    <a:pt x="154" y="76"/>
                  </a:cubicBezTo>
                  <a:cubicBezTo>
                    <a:pt x="151" y="82"/>
                    <a:pt x="127" y="90"/>
                    <a:pt x="127" y="90"/>
                  </a:cubicBezTo>
                  <a:cubicBezTo>
                    <a:pt x="127" y="90"/>
                    <a:pt x="92" y="88"/>
                    <a:pt x="87" y="90"/>
                  </a:cubicBezTo>
                  <a:cubicBezTo>
                    <a:pt x="82" y="92"/>
                    <a:pt x="58" y="76"/>
                    <a:pt x="50" y="90"/>
                  </a:cubicBezTo>
                  <a:lnTo>
                    <a:pt x="37" y="77"/>
                  </a:lnTo>
                  <a:cubicBezTo>
                    <a:pt x="37" y="77"/>
                    <a:pt x="42" y="34"/>
                    <a:pt x="12" y="0"/>
                  </a:cubicBezTo>
                  <a:lnTo>
                    <a:pt x="0" y="175"/>
                  </a:lnTo>
                  <a:lnTo>
                    <a:pt x="6" y="205"/>
                  </a:lnTo>
                  <a:cubicBezTo>
                    <a:pt x="6" y="205"/>
                    <a:pt x="95" y="206"/>
                    <a:pt x="122" y="192"/>
                  </a:cubicBezTo>
                  <a:cubicBezTo>
                    <a:pt x="149" y="178"/>
                    <a:pt x="260" y="165"/>
                    <a:pt x="277" y="15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68" name="Freeform 48"/>
            <p:cNvSpPr>
              <a:spLocks noChangeArrowheads="1"/>
            </p:cNvSpPr>
            <p:nvPr/>
          </p:nvSpPr>
          <p:spPr bwMode="auto">
            <a:xfrm>
              <a:off x="10910888" y="2284413"/>
              <a:ext cx="357188" cy="190500"/>
            </a:xfrm>
            <a:custGeom>
              <a:avLst/>
              <a:gdLst>
                <a:gd name="T0" fmla="*/ 211 w 248"/>
                <a:gd name="T1" fmla="*/ 2 h 133"/>
                <a:gd name="T2" fmla="*/ 126 w 248"/>
                <a:gd name="T3" fmla="*/ 24 h 133"/>
                <a:gd name="T4" fmla="*/ 99 w 248"/>
                <a:gd name="T5" fmla="*/ 38 h 133"/>
                <a:gd name="T6" fmla="*/ 59 w 248"/>
                <a:gd name="T7" fmla="*/ 38 h 133"/>
                <a:gd name="T8" fmla="*/ 31 w 248"/>
                <a:gd name="T9" fmla="*/ 33 h 133"/>
                <a:gd name="T10" fmla="*/ 14 w 248"/>
                <a:gd name="T11" fmla="*/ 69 h 133"/>
                <a:gd name="T12" fmla="*/ 37 w 248"/>
                <a:gd name="T13" fmla="*/ 64 h 133"/>
                <a:gd name="T14" fmla="*/ 0 w 248"/>
                <a:gd name="T15" fmla="*/ 133 h 133"/>
                <a:gd name="T16" fmla="*/ 59 w 248"/>
                <a:gd name="T17" fmla="*/ 67 h 133"/>
                <a:gd name="T18" fmla="*/ 111 w 248"/>
                <a:gd name="T19" fmla="*/ 51 h 133"/>
                <a:gd name="T20" fmla="*/ 83 w 248"/>
                <a:gd name="T21" fmla="*/ 114 h 133"/>
                <a:gd name="T22" fmla="*/ 162 w 248"/>
                <a:gd name="T23" fmla="*/ 38 h 133"/>
                <a:gd name="T24" fmla="*/ 199 w 248"/>
                <a:gd name="T25" fmla="*/ 51 h 133"/>
                <a:gd name="T26" fmla="*/ 242 w 248"/>
                <a:gd name="T27" fmla="*/ 67 h 133"/>
                <a:gd name="T28" fmla="*/ 248 w 248"/>
                <a:gd name="T29" fmla="*/ 66 h 133"/>
                <a:gd name="T30" fmla="*/ 211 w 248"/>
                <a:gd name="T31"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8" h="133">
                  <a:moveTo>
                    <a:pt x="211" y="2"/>
                  </a:moveTo>
                  <a:cubicBezTo>
                    <a:pt x="211" y="2"/>
                    <a:pt x="130" y="17"/>
                    <a:pt x="126" y="24"/>
                  </a:cubicBezTo>
                  <a:cubicBezTo>
                    <a:pt x="123" y="30"/>
                    <a:pt x="99" y="38"/>
                    <a:pt x="99" y="38"/>
                  </a:cubicBezTo>
                  <a:cubicBezTo>
                    <a:pt x="99" y="38"/>
                    <a:pt x="64" y="36"/>
                    <a:pt x="59" y="38"/>
                  </a:cubicBezTo>
                  <a:cubicBezTo>
                    <a:pt x="55" y="40"/>
                    <a:pt x="42" y="31"/>
                    <a:pt x="31" y="33"/>
                  </a:cubicBezTo>
                  <a:cubicBezTo>
                    <a:pt x="27" y="47"/>
                    <a:pt x="22" y="63"/>
                    <a:pt x="14" y="69"/>
                  </a:cubicBezTo>
                  <a:lnTo>
                    <a:pt x="37" y="64"/>
                  </a:lnTo>
                  <a:cubicBezTo>
                    <a:pt x="37" y="64"/>
                    <a:pt x="11" y="123"/>
                    <a:pt x="0" y="133"/>
                  </a:cubicBezTo>
                  <a:cubicBezTo>
                    <a:pt x="0" y="133"/>
                    <a:pt x="59" y="96"/>
                    <a:pt x="59" y="67"/>
                  </a:cubicBezTo>
                  <a:cubicBezTo>
                    <a:pt x="59" y="38"/>
                    <a:pt x="111" y="51"/>
                    <a:pt x="111" y="51"/>
                  </a:cubicBezTo>
                  <a:cubicBezTo>
                    <a:pt x="111" y="51"/>
                    <a:pt x="142" y="77"/>
                    <a:pt x="83" y="114"/>
                  </a:cubicBezTo>
                  <a:cubicBezTo>
                    <a:pt x="83" y="114"/>
                    <a:pt x="146" y="76"/>
                    <a:pt x="162" y="38"/>
                  </a:cubicBezTo>
                  <a:cubicBezTo>
                    <a:pt x="177" y="0"/>
                    <a:pt x="199" y="51"/>
                    <a:pt x="199" y="51"/>
                  </a:cubicBezTo>
                  <a:cubicBezTo>
                    <a:pt x="199" y="51"/>
                    <a:pt x="242" y="67"/>
                    <a:pt x="242" y="67"/>
                  </a:cubicBezTo>
                  <a:lnTo>
                    <a:pt x="248" y="66"/>
                  </a:lnTo>
                  <a:cubicBezTo>
                    <a:pt x="245" y="46"/>
                    <a:pt x="236" y="20"/>
                    <a:pt x="211" y="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69" name="Freeform 49"/>
            <p:cNvSpPr>
              <a:spLocks noChangeArrowheads="1"/>
            </p:cNvSpPr>
            <p:nvPr/>
          </p:nvSpPr>
          <p:spPr bwMode="auto">
            <a:xfrm>
              <a:off x="10520363" y="1876425"/>
              <a:ext cx="173038" cy="774700"/>
            </a:xfrm>
            <a:custGeom>
              <a:avLst/>
              <a:gdLst>
                <a:gd name="T0" fmla="*/ 43 w 120"/>
                <a:gd name="T1" fmla="*/ 538 h 538"/>
                <a:gd name="T2" fmla="*/ 79 w 120"/>
                <a:gd name="T3" fmla="*/ 475 h 538"/>
                <a:gd name="T4" fmla="*/ 114 w 120"/>
                <a:gd name="T5" fmla="*/ 427 h 538"/>
                <a:gd name="T6" fmla="*/ 116 w 120"/>
                <a:gd name="T7" fmla="*/ 334 h 538"/>
                <a:gd name="T8" fmla="*/ 16 w 120"/>
                <a:gd name="T9" fmla="*/ 77 h 538"/>
                <a:gd name="T10" fmla="*/ 26 w 120"/>
                <a:gd name="T11" fmla="*/ 60 h 538"/>
                <a:gd name="T12" fmla="*/ 6 w 120"/>
                <a:gd name="T13" fmla="*/ 0 h 538"/>
                <a:gd name="T14" fmla="*/ 0 w 120"/>
                <a:gd name="T15" fmla="*/ 5 h 538"/>
                <a:gd name="T16" fmla="*/ 7 w 120"/>
                <a:gd name="T17" fmla="*/ 55 h 538"/>
                <a:gd name="T18" fmla="*/ 7 w 120"/>
                <a:gd name="T19" fmla="*/ 77 h 538"/>
                <a:gd name="T20" fmla="*/ 103 w 120"/>
                <a:gd name="T21" fmla="*/ 338 h 538"/>
                <a:gd name="T22" fmla="*/ 63 w 120"/>
                <a:gd name="T23" fmla="*/ 461 h 538"/>
                <a:gd name="T24" fmla="*/ 43 w 120"/>
                <a:gd name="T25" fmla="*/ 538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538">
                  <a:moveTo>
                    <a:pt x="43" y="538"/>
                  </a:moveTo>
                  <a:cubicBezTo>
                    <a:pt x="61" y="504"/>
                    <a:pt x="76" y="479"/>
                    <a:pt x="79" y="475"/>
                  </a:cubicBezTo>
                  <a:cubicBezTo>
                    <a:pt x="86" y="467"/>
                    <a:pt x="102" y="452"/>
                    <a:pt x="114" y="427"/>
                  </a:cubicBezTo>
                  <a:cubicBezTo>
                    <a:pt x="118" y="389"/>
                    <a:pt x="120" y="350"/>
                    <a:pt x="116" y="334"/>
                  </a:cubicBezTo>
                  <a:cubicBezTo>
                    <a:pt x="106" y="297"/>
                    <a:pt x="16" y="77"/>
                    <a:pt x="16" y="77"/>
                  </a:cubicBezTo>
                  <a:lnTo>
                    <a:pt x="26" y="60"/>
                  </a:lnTo>
                  <a:lnTo>
                    <a:pt x="6" y="0"/>
                  </a:lnTo>
                  <a:cubicBezTo>
                    <a:pt x="4" y="2"/>
                    <a:pt x="2" y="3"/>
                    <a:pt x="0" y="5"/>
                  </a:cubicBezTo>
                  <a:lnTo>
                    <a:pt x="7" y="55"/>
                  </a:lnTo>
                  <a:lnTo>
                    <a:pt x="7" y="77"/>
                  </a:lnTo>
                  <a:cubicBezTo>
                    <a:pt x="7" y="77"/>
                    <a:pt x="95" y="313"/>
                    <a:pt x="103" y="338"/>
                  </a:cubicBezTo>
                  <a:cubicBezTo>
                    <a:pt x="112" y="362"/>
                    <a:pt x="76" y="437"/>
                    <a:pt x="63" y="461"/>
                  </a:cubicBezTo>
                  <a:cubicBezTo>
                    <a:pt x="56" y="474"/>
                    <a:pt x="49" y="509"/>
                    <a:pt x="43" y="53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70" name="Freeform 50"/>
            <p:cNvSpPr>
              <a:spLocks noChangeArrowheads="1"/>
            </p:cNvSpPr>
            <p:nvPr/>
          </p:nvSpPr>
          <p:spPr bwMode="auto">
            <a:xfrm>
              <a:off x="10379076" y="1941513"/>
              <a:ext cx="198438" cy="841375"/>
            </a:xfrm>
            <a:custGeom>
              <a:avLst/>
              <a:gdLst>
                <a:gd name="T0" fmla="*/ 99 w 138"/>
                <a:gd name="T1" fmla="*/ 122 h 585"/>
                <a:gd name="T2" fmla="*/ 138 w 138"/>
                <a:gd name="T3" fmla="*/ 154 h 585"/>
                <a:gd name="T4" fmla="*/ 58 w 138"/>
                <a:gd name="T5" fmla="*/ 42 h 585"/>
                <a:gd name="T6" fmla="*/ 31 w 138"/>
                <a:gd name="T7" fmla="*/ 0 h 585"/>
                <a:gd name="T8" fmla="*/ 32 w 138"/>
                <a:gd name="T9" fmla="*/ 178 h 585"/>
                <a:gd name="T10" fmla="*/ 0 w 138"/>
                <a:gd name="T11" fmla="*/ 402 h 585"/>
                <a:gd name="T12" fmla="*/ 29 w 138"/>
                <a:gd name="T13" fmla="*/ 462 h 585"/>
                <a:gd name="T14" fmla="*/ 93 w 138"/>
                <a:gd name="T15" fmla="*/ 585 h 585"/>
                <a:gd name="T16" fmla="*/ 127 w 138"/>
                <a:gd name="T17" fmla="*/ 522 h 585"/>
                <a:gd name="T18" fmla="*/ 85 w 138"/>
                <a:gd name="T19" fmla="*/ 391 h 585"/>
                <a:gd name="T20" fmla="*/ 118 w 138"/>
                <a:gd name="T21" fmla="*/ 391 h 585"/>
                <a:gd name="T22" fmla="*/ 85 w 138"/>
                <a:gd name="T23" fmla="*/ 371 h 585"/>
                <a:gd name="T24" fmla="*/ 78 w 138"/>
                <a:gd name="T25" fmla="*/ 289 h 585"/>
                <a:gd name="T26" fmla="*/ 88 w 138"/>
                <a:gd name="T27" fmla="*/ 240 h 585"/>
                <a:gd name="T28" fmla="*/ 99 w 138"/>
                <a:gd name="T29" fmla="*/ 186 h 585"/>
                <a:gd name="T30" fmla="*/ 99 w 138"/>
                <a:gd name="T31" fmla="*/ 122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8" h="585">
                  <a:moveTo>
                    <a:pt x="99" y="122"/>
                  </a:moveTo>
                  <a:lnTo>
                    <a:pt x="138" y="154"/>
                  </a:lnTo>
                  <a:cubicBezTo>
                    <a:pt x="138" y="154"/>
                    <a:pt x="67" y="65"/>
                    <a:pt x="58" y="42"/>
                  </a:cubicBezTo>
                  <a:cubicBezTo>
                    <a:pt x="53" y="30"/>
                    <a:pt x="42" y="14"/>
                    <a:pt x="31" y="0"/>
                  </a:cubicBezTo>
                  <a:lnTo>
                    <a:pt x="32" y="178"/>
                  </a:lnTo>
                  <a:cubicBezTo>
                    <a:pt x="32" y="178"/>
                    <a:pt x="24" y="281"/>
                    <a:pt x="0" y="402"/>
                  </a:cubicBezTo>
                  <a:lnTo>
                    <a:pt x="29" y="462"/>
                  </a:lnTo>
                  <a:lnTo>
                    <a:pt x="93" y="585"/>
                  </a:lnTo>
                  <a:cubicBezTo>
                    <a:pt x="104" y="564"/>
                    <a:pt x="116" y="542"/>
                    <a:pt x="127" y="522"/>
                  </a:cubicBezTo>
                  <a:cubicBezTo>
                    <a:pt x="111" y="475"/>
                    <a:pt x="85" y="398"/>
                    <a:pt x="85" y="391"/>
                  </a:cubicBezTo>
                  <a:cubicBezTo>
                    <a:pt x="85" y="383"/>
                    <a:pt x="105" y="383"/>
                    <a:pt x="118" y="391"/>
                  </a:cubicBezTo>
                  <a:lnTo>
                    <a:pt x="85" y="371"/>
                  </a:lnTo>
                  <a:lnTo>
                    <a:pt x="78" y="289"/>
                  </a:lnTo>
                  <a:cubicBezTo>
                    <a:pt x="78" y="289"/>
                    <a:pt x="90" y="261"/>
                    <a:pt x="88" y="240"/>
                  </a:cubicBezTo>
                  <a:cubicBezTo>
                    <a:pt x="86" y="218"/>
                    <a:pt x="99" y="186"/>
                    <a:pt x="99" y="186"/>
                  </a:cubicBezTo>
                  <a:lnTo>
                    <a:pt x="99" y="122"/>
                  </a:lnTo>
                  <a:close/>
                </a:path>
              </a:pathLst>
            </a:custGeom>
            <a:solidFill>
              <a:srgbClr val="50533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71" name="Freeform 51"/>
            <p:cNvSpPr>
              <a:spLocks noChangeArrowheads="1"/>
            </p:cNvSpPr>
            <p:nvPr/>
          </p:nvSpPr>
          <p:spPr bwMode="auto">
            <a:xfrm>
              <a:off x="10453688" y="1912938"/>
              <a:ext cx="77788" cy="134937"/>
            </a:xfrm>
            <a:custGeom>
              <a:avLst/>
              <a:gdLst>
                <a:gd name="T0" fmla="*/ 54 w 54"/>
                <a:gd name="T1" fmla="*/ 94 h 94"/>
                <a:gd name="T2" fmla="*/ 18 w 54"/>
                <a:gd name="T3" fmla="*/ 0 h 94"/>
                <a:gd name="T4" fmla="*/ 0 w 54"/>
                <a:gd name="T5" fmla="*/ 6 h 94"/>
                <a:gd name="T6" fmla="*/ 54 w 54"/>
                <a:gd name="T7" fmla="*/ 94 h 94"/>
              </a:gdLst>
              <a:ahLst/>
              <a:cxnLst>
                <a:cxn ang="0">
                  <a:pos x="T0" y="T1"/>
                </a:cxn>
                <a:cxn ang="0">
                  <a:pos x="T2" y="T3"/>
                </a:cxn>
                <a:cxn ang="0">
                  <a:pos x="T4" y="T5"/>
                </a:cxn>
                <a:cxn ang="0">
                  <a:pos x="T6" y="T7"/>
                </a:cxn>
              </a:cxnLst>
              <a:rect l="0" t="0" r="r" b="b"/>
              <a:pathLst>
                <a:path w="54" h="94">
                  <a:moveTo>
                    <a:pt x="54" y="94"/>
                  </a:moveTo>
                  <a:lnTo>
                    <a:pt x="18" y="0"/>
                  </a:lnTo>
                  <a:cubicBezTo>
                    <a:pt x="12" y="3"/>
                    <a:pt x="6" y="5"/>
                    <a:pt x="0" y="6"/>
                  </a:cubicBezTo>
                  <a:cubicBezTo>
                    <a:pt x="14" y="21"/>
                    <a:pt x="32" y="48"/>
                    <a:pt x="54" y="94"/>
                  </a:cubicBezTo>
                  <a:close/>
                </a:path>
              </a:pathLst>
            </a:custGeom>
            <a:solidFill>
              <a:srgbClr val="50533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72" name="Freeform 52"/>
            <p:cNvSpPr>
              <a:spLocks noChangeArrowheads="1"/>
            </p:cNvSpPr>
            <p:nvPr/>
          </p:nvSpPr>
          <p:spPr bwMode="auto">
            <a:xfrm>
              <a:off x="10467976" y="2744788"/>
              <a:ext cx="123825" cy="214312"/>
            </a:xfrm>
            <a:custGeom>
              <a:avLst/>
              <a:gdLst>
                <a:gd name="T0" fmla="*/ 4 w 86"/>
                <a:gd name="T1" fmla="*/ 46 h 149"/>
                <a:gd name="T2" fmla="*/ 15 w 86"/>
                <a:gd name="T3" fmla="*/ 115 h 149"/>
                <a:gd name="T4" fmla="*/ 15 w 86"/>
                <a:gd name="T5" fmla="*/ 149 h 149"/>
                <a:gd name="T6" fmla="*/ 86 w 86"/>
                <a:gd name="T7" fmla="*/ 88 h 149"/>
                <a:gd name="T8" fmla="*/ 59 w 86"/>
                <a:gd name="T9" fmla="*/ 24 h 149"/>
                <a:gd name="T10" fmla="*/ 4 w 86"/>
                <a:gd name="T11" fmla="*/ 46 h 149"/>
              </a:gdLst>
              <a:ahLst/>
              <a:cxnLst>
                <a:cxn ang="0">
                  <a:pos x="T0" y="T1"/>
                </a:cxn>
                <a:cxn ang="0">
                  <a:pos x="T2" y="T3"/>
                </a:cxn>
                <a:cxn ang="0">
                  <a:pos x="T4" y="T5"/>
                </a:cxn>
                <a:cxn ang="0">
                  <a:pos x="T6" y="T7"/>
                </a:cxn>
                <a:cxn ang="0">
                  <a:pos x="T8" y="T9"/>
                </a:cxn>
                <a:cxn ang="0">
                  <a:pos x="T10" y="T11"/>
                </a:cxn>
              </a:cxnLst>
              <a:rect l="0" t="0" r="r" b="b"/>
              <a:pathLst>
                <a:path w="86" h="149">
                  <a:moveTo>
                    <a:pt x="4" y="46"/>
                  </a:moveTo>
                  <a:cubicBezTo>
                    <a:pt x="0" y="52"/>
                    <a:pt x="2" y="110"/>
                    <a:pt x="15" y="115"/>
                  </a:cubicBezTo>
                  <a:lnTo>
                    <a:pt x="15" y="149"/>
                  </a:lnTo>
                  <a:lnTo>
                    <a:pt x="86" y="88"/>
                  </a:lnTo>
                  <a:cubicBezTo>
                    <a:pt x="86" y="88"/>
                    <a:pt x="77" y="48"/>
                    <a:pt x="59" y="24"/>
                  </a:cubicBezTo>
                  <a:cubicBezTo>
                    <a:pt x="42" y="0"/>
                    <a:pt x="4" y="46"/>
                    <a:pt x="4" y="46"/>
                  </a:cubicBezTo>
                  <a:close/>
                </a:path>
              </a:pathLst>
            </a:custGeom>
            <a:solidFill>
              <a:srgbClr val="EAAD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73" name="Freeform 53"/>
            <p:cNvSpPr>
              <a:spLocks noChangeArrowheads="1"/>
            </p:cNvSpPr>
            <p:nvPr/>
          </p:nvSpPr>
          <p:spPr bwMode="auto">
            <a:xfrm>
              <a:off x="10277476" y="1924050"/>
              <a:ext cx="280988" cy="928687"/>
            </a:xfrm>
            <a:custGeom>
              <a:avLst/>
              <a:gdLst>
                <a:gd name="T0" fmla="*/ 109 w 195"/>
                <a:gd name="T1" fmla="*/ 645 h 645"/>
                <a:gd name="T2" fmla="*/ 195 w 195"/>
                <a:gd name="T3" fmla="*/ 587 h 645"/>
                <a:gd name="T4" fmla="*/ 134 w 195"/>
                <a:gd name="T5" fmla="*/ 383 h 645"/>
                <a:gd name="T6" fmla="*/ 140 w 195"/>
                <a:gd name="T7" fmla="*/ 243 h 645"/>
                <a:gd name="T8" fmla="*/ 169 w 195"/>
                <a:gd name="T9" fmla="*/ 134 h 645"/>
                <a:gd name="T10" fmla="*/ 101 w 195"/>
                <a:gd name="T11" fmla="*/ 0 h 645"/>
                <a:gd name="T12" fmla="*/ 50 w 195"/>
                <a:gd name="T13" fmla="*/ 25 h 645"/>
                <a:gd name="T14" fmla="*/ 40 w 195"/>
                <a:gd name="T15" fmla="*/ 39 h 645"/>
                <a:gd name="T16" fmla="*/ 19 w 195"/>
                <a:gd name="T17" fmla="*/ 92 h 645"/>
                <a:gd name="T18" fmla="*/ 19 w 195"/>
                <a:gd name="T19" fmla="*/ 157 h 645"/>
                <a:gd name="T20" fmla="*/ 5 w 195"/>
                <a:gd name="T21" fmla="*/ 173 h 645"/>
                <a:gd name="T22" fmla="*/ 5 w 195"/>
                <a:gd name="T23" fmla="*/ 213 h 645"/>
                <a:gd name="T24" fmla="*/ 22 w 195"/>
                <a:gd name="T25" fmla="*/ 229 h 645"/>
                <a:gd name="T26" fmla="*/ 12 w 195"/>
                <a:gd name="T27" fmla="*/ 288 h 645"/>
                <a:gd name="T28" fmla="*/ 10 w 195"/>
                <a:gd name="T29" fmla="*/ 361 h 645"/>
                <a:gd name="T30" fmla="*/ 27 w 195"/>
                <a:gd name="T31" fmla="*/ 430 h 645"/>
                <a:gd name="T32" fmla="*/ 109 w 195"/>
                <a:gd name="T33" fmla="*/ 645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5" h="645">
                  <a:moveTo>
                    <a:pt x="109" y="645"/>
                  </a:moveTo>
                  <a:cubicBezTo>
                    <a:pt x="109" y="645"/>
                    <a:pt x="170" y="592"/>
                    <a:pt x="195" y="587"/>
                  </a:cubicBezTo>
                  <a:cubicBezTo>
                    <a:pt x="195" y="587"/>
                    <a:pt x="144" y="410"/>
                    <a:pt x="134" y="383"/>
                  </a:cubicBezTo>
                  <a:lnTo>
                    <a:pt x="140" y="243"/>
                  </a:lnTo>
                  <a:cubicBezTo>
                    <a:pt x="140" y="243"/>
                    <a:pt x="171" y="159"/>
                    <a:pt x="169" y="134"/>
                  </a:cubicBezTo>
                  <a:cubicBezTo>
                    <a:pt x="168" y="109"/>
                    <a:pt x="101" y="0"/>
                    <a:pt x="101" y="0"/>
                  </a:cubicBezTo>
                  <a:cubicBezTo>
                    <a:pt x="101" y="0"/>
                    <a:pt x="64" y="13"/>
                    <a:pt x="50" y="25"/>
                  </a:cubicBezTo>
                  <a:cubicBezTo>
                    <a:pt x="37" y="37"/>
                    <a:pt x="40" y="39"/>
                    <a:pt x="40" y="39"/>
                  </a:cubicBezTo>
                  <a:cubicBezTo>
                    <a:pt x="40" y="39"/>
                    <a:pt x="22" y="87"/>
                    <a:pt x="19" y="92"/>
                  </a:cubicBezTo>
                  <a:cubicBezTo>
                    <a:pt x="15" y="97"/>
                    <a:pt x="19" y="157"/>
                    <a:pt x="19" y="157"/>
                  </a:cubicBezTo>
                  <a:cubicBezTo>
                    <a:pt x="19" y="157"/>
                    <a:pt x="3" y="161"/>
                    <a:pt x="5" y="173"/>
                  </a:cubicBezTo>
                  <a:cubicBezTo>
                    <a:pt x="7" y="185"/>
                    <a:pt x="0" y="205"/>
                    <a:pt x="5" y="213"/>
                  </a:cubicBezTo>
                  <a:cubicBezTo>
                    <a:pt x="10" y="222"/>
                    <a:pt x="22" y="229"/>
                    <a:pt x="22" y="229"/>
                  </a:cubicBezTo>
                  <a:cubicBezTo>
                    <a:pt x="22" y="229"/>
                    <a:pt x="13" y="279"/>
                    <a:pt x="12" y="288"/>
                  </a:cubicBezTo>
                  <a:cubicBezTo>
                    <a:pt x="10" y="297"/>
                    <a:pt x="7" y="349"/>
                    <a:pt x="10" y="361"/>
                  </a:cubicBezTo>
                  <a:cubicBezTo>
                    <a:pt x="13" y="373"/>
                    <a:pt x="27" y="430"/>
                    <a:pt x="27" y="430"/>
                  </a:cubicBezTo>
                  <a:cubicBezTo>
                    <a:pt x="27" y="430"/>
                    <a:pt x="88" y="632"/>
                    <a:pt x="109" y="64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74" name="Freeform 54"/>
            <p:cNvSpPr>
              <a:spLocks noEditPoints="1" noChangeArrowheads="1"/>
            </p:cNvSpPr>
            <p:nvPr/>
          </p:nvSpPr>
          <p:spPr bwMode="auto">
            <a:xfrm>
              <a:off x="10277476" y="1955800"/>
              <a:ext cx="214313" cy="896937"/>
            </a:xfrm>
            <a:custGeom>
              <a:avLst/>
              <a:gdLst>
                <a:gd name="T0" fmla="*/ 31 w 149"/>
                <a:gd name="T1" fmla="*/ 109 h 623"/>
                <a:gd name="T2" fmla="*/ 30 w 149"/>
                <a:gd name="T3" fmla="*/ 108 h 623"/>
                <a:gd name="T4" fmla="*/ 31 w 149"/>
                <a:gd name="T5" fmla="*/ 109 h 623"/>
                <a:gd name="T6" fmla="*/ 70 w 149"/>
                <a:gd name="T7" fmla="*/ 483 h 623"/>
                <a:gd name="T8" fmla="*/ 26 w 149"/>
                <a:gd name="T9" fmla="*/ 333 h 623"/>
                <a:gd name="T10" fmla="*/ 44 w 149"/>
                <a:gd name="T11" fmla="*/ 332 h 623"/>
                <a:gd name="T12" fmla="*/ 111 w 149"/>
                <a:gd name="T13" fmla="*/ 295 h 623"/>
                <a:gd name="T14" fmla="*/ 57 w 149"/>
                <a:gd name="T15" fmla="*/ 319 h 623"/>
                <a:gd name="T16" fmla="*/ 27 w 149"/>
                <a:gd name="T17" fmla="*/ 295 h 623"/>
                <a:gd name="T18" fmla="*/ 47 w 149"/>
                <a:gd name="T19" fmla="*/ 242 h 623"/>
                <a:gd name="T20" fmla="*/ 54 w 149"/>
                <a:gd name="T21" fmla="*/ 197 h 623"/>
                <a:gd name="T22" fmla="*/ 134 w 149"/>
                <a:gd name="T23" fmla="*/ 234 h 623"/>
                <a:gd name="T24" fmla="*/ 100 w 149"/>
                <a:gd name="T25" fmla="*/ 191 h 623"/>
                <a:gd name="T26" fmla="*/ 61 w 149"/>
                <a:gd name="T27" fmla="*/ 169 h 623"/>
                <a:gd name="T28" fmla="*/ 125 w 149"/>
                <a:gd name="T29" fmla="*/ 170 h 623"/>
                <a:gd name="T30" fmla="*/ 70 w 149"/>
                <a:gd name="T31" fmla="*/ 139 h 623"/>
                <a:gd name="T32" fmla="*/ 102 w 149"/>
                <a:gd name="T33" fmla="*/ 129 h 623"/>
                <a:gd name="T34" fmla="*/ 27 w 149"/>
                <a:gd name="T35" fmla="*/ 129 h 623"/>
                <a:gd name="T36" fmla="*/ 57 w 149"/>
                <a:gd name="T37" fmla="*/ 89 h 623"/>
                <a:gd name="T38" fmla="*/ 29 w 149"/>
                <a:gd name="T39" fmla="*/ 100 h 623"/>
                <a:gd name="T40" fmla="*/ 30 w 149"/>
                <a:gd name="T41" fmla="*/ 83 h 623"/>
                <a:gd name="T42" fmla="*/ 57 w 149"/>
                <a:gd name="T43" fmla="*/ 32 h 623"/>
                <a:gd name="T44" fmla="*/ 57 w 149"/>
                <a:gd name="T45" fmla="*/ 0 h 623"/>
                <a:gd name="T46" fmla="*/ 50 w 149"/>
                <a:gd name="T47" fmla="*/ 3 h 623"/>
                <a:gd name="T48" fmla="*/ 43 w 149"/>
                <a:gd name="T49" fmla="*/ 6 h 623"/>
                <a:gd name="T50" fmla="*/ 19 w 149"/>
                <a:gd name="T51" fmla="*/ 70 h 623"/>
                <a:gd name="T52" fmla="*/ 19 w 149"/>
                <a:gd name="T53" fmla="*/ 135 h 623"/>
                <a:gd name="T54" fmla="*/ 5 w 149"/>
                <a:gd name="T55" fmla="*/ 151 h 623"/>
                <a:gd name="T56" fmla="*/ 5 w 149"/>
                <a:gd name="T57" fmla="*/ 191 h 623"/>
                <a:gd name="T58" fmla="*/ 22 w 149"/>
                <a:gd name="T59" fmla="*/ 207 h 623"/>
                <a:gd name="T60" fmla="*/ 12 w 149"/>
                <a:gd name="T61" fmla="*/ 266 h 623"/>
                <a:gd name="T62" fmla="*/ 10 w 149"/>
                <a:gd name="T63" fmla="*/ 339 h 623"/>
                <a:gd name="T64" fmla="*/ 27 w 149"/>
                <a:gd name="T65" fmla="*/ 408 h 623"/>
                <a:gd name="T66" fmla="*/ 109 w 149"/>
                <a:gd name="T67" fmla="*/ 623 h 623"/>
                <a:gd name="T68" fmla="*/ 149 w 149"/>
                <a:gd name="T69" fmla="*/ 591 h 623"/>
                <a:gd name="T70" fmla="*/ 111 w 149"/>
                <a:gd name="T71" fmla="*/ 575 h 623"/>
                <a:gd name="T72" fmla="*/ 70 w 149"/>
                <a:gd name="T73" fmla="*/ 483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623">
                  <a:moveTo>
                    <a:pt x="31" y="109"/>
                  </a:moveTo>
                  <a:cubicBezTo>
                    <a:pt x="31" y="108"/>
                    <a:pt x="31" y="108"/>
                    <a:pt x="30" y="108"/>
                  </a:cubicBezTo>
                  <a:cubicBezTo>
                    <a:pt x="31" y="108"/>
                    <a:pt x="31" y="108"/>
                    <a:pt x="31" y="109"/>
                  </a:cubicBezTo>
                  <a:close/>
                  <a:moveTo>
                    <a:pt x="70" y="483"/>
                  </a:moveTo>
                  <a:cubicBezTo>
                    <a:pt x="58" y="475"/>
                    <a:pt x="26" y="333"/>
                    <a:pt x="26" y="333"/>
                  </a:cubicBezTo>
                  <a:cubicBezTo>
                    <a:pt x="26" y="333"/>
                    <a:pt x="9" y="326"/>
                    <a:pt x="44" y="332"/>
                  </a:cubicBezTo>
                  <a:cubicBezTo>
                    <a:pt x="79" y="339"/>
                    <a:pt x="111" y="295"/>
                    <a:pt x="111" y="295"/>
                  </a:cubicBezTo>
                  <a:cubicBezTo>
                    <a:pt x="111" y="295"/>
                    <a:pt x="67" y="314"/>
                    <a:pt x="57" y="319"/>
                  </a:cubicBezTo>
                  <a:cubicBezTo>
                    <a:pt x="47" y="324"/>
                    <a:pt x="22" y="304"/>
                    <a:pt x="27" y="295"/>
                  </a:cubicBezTo>
                  <a:cubicBezTo>
                    <a:pt x="32" y="287"/>
                    <a:pt x="37" y="253"/>
                    <a:pt x="47" y="242"/>
                  </a:cubicBezTo>
                  <a:cubicBezTo>
                    <a:pt x="54" y="234"/>
                    <a:pt x="55" y="212"/>
                    <a:pt x="54" y="197"/>
                  </a:cubicBezTo>
                  <a:cubicBezTo>
                    <a:pt x="100" y="186"/>
                    <a:pt x="134" y="234"/>
                    <a:pt x="134" y="234"/>
                  </a:cubicBezTo>
                  <a:cubicBezTo>
                    <a:pt x="134" y="234"/>
                    <a:pt x="121" y="206"/>
                    <a:pt x="100" y="191"/>
                  </a:cubicBezTo>
                  <a:cubicBezTo>
                    <a:pt x="80" y="175"/>
                    <a:pt x="61" y="169"/>
                    <a:pt x="61" y="169"/>
                  </a:cubicBezTo>
                  <a:cubicBezTo>
                    <a:pt x="78" y="162"/>
                    <a:pt x="105" y="165"/>
                    <a:pt x="125" y="170"/>
                  </a:cubicBezTo>
                  <a:cubicBezTo>
                    <a:pt x="106" y="160"/>
                    <a:pt x="82" y="146"/>
                    <a:pt x="70" y="139"/>
                  </a:cubicBezTo>
                  <a:cubicBezTo>
                    <a:pt x="74" y="117"/>
                    <a:pt x="102" y="129"/>
                    <a:pt x="102" y="129"/>
                  </a:cubicBezTo>
                  <a:cubicBezTo>
                    <a:pt x="78" y="95"/>
                    <a:pt x="27" y="129"/>
                    <a:pt x="27" y="129"/>
                  </a:cubicBezTo>
                  <a:cubicBezTo>
                    <a:pt x="25" y="119"/>
                    <a:pt x="57" y="89"/>
                    <a:pt x="57" y="89"/>
                  </a:cubicBezTo>
                  <a:lnTo>
                    <a:pt x="29" y="100"/>
                  </a:lnTo>
                  <a:cubicBezTo>
                    <a:pt x="28" y="92"/>
                    <a:pt x="30" y="83"/>
                    <a:pt x="30" y="83"/>
                  </a:cubicBezTo>
                  <a:lnTo>
                    <a:pt x="57" y="32"/>
                  </a:lnTo>
                  <a:lnTo>
                    <a:pt x="57" y="0"/>
                  </a:lnTo>
                  <a:cubicBezTo>
                    <a:pt x="55" y="1"/>
                    <a:pt x="52" y="2"/>
                    <a:pt x="50" y="3"/>
                  </a:cubicBezTo>
                  <a:cubicBezTo>
                    <a:pt x="47" y="5"/>
                    <a:pt x="43" y="6"/>
                    <a:pt x="43" y="6"/>
                  </a:cubicBezTo>
                  <a:cubicBezTo>
                    <a:pt x="43" y="6"/>
                    <a:pt x="22" y="65"/>
                    <a:pt x="19" y="70"/>
                  </a:cubicBezTo>
                  <a:cubicBezTo>
                    <a:pt x="15" y="75"/>
                    <a:pt x="19" y="135"/>
                    <a:pt x="19" y="135"/>
                  </a:cubicBezTo>
                  <a:cubicBezTo>
                    <a:pt x="19" y="135"/>
                    <a:pt x="3" y="139"/>
                    <a:pt x="5" y="151"/>
                  </a:cubicBezTo>
                  <a:cubicBezTo>
                    <a:pt x="7" y="163"/>
                    <a:pt x="0" y="183"/>
                    <a:pt x="5" y="191"/>
                  </a:cubicBezTo>
                  <a:cubicBezTo>
                    <a:pt x="10" y="200"/>
                    <a:pt x="22" y="207"/>
                    <a:pt x="22" y="207"/>
                  </a:cubicBezTo>
                  <a:cubicBezTo>
                    <a:pt x="22" y="207"/>
                    <a:pt x="13" y="257"/>
                    <a:pt x="12" y="266"/>
                  </a:cubicBezTo>
                  <a:cubicBezTo>
                    <a:pt x="10" y="275"/>
                    <a:pt x="7" y="327"/>
                    <a:pt x="10" y="339"/>
                  </a:cubicBezTo>
                  <a:cubicBezTo>
                    <a:pt x="13" y="351"/>
                    <a:pt x="27" y="408"/>
                    <a:pt x="27" y="408"/>
                  </a:cubicBezTo>
                  <a:cubicBezTo>
                    <a:pt x="27" y="408"/>
                    <a:pt x="88" y="610"/>
                    <a:pt x="109" y="623"/>
                  </a:cubicBezTo>
                  <a:cubicBezTo>
                    <a:pt x="109" y="623"/>
                    <a:pt x="128" y="607"/>
                    <a:pt x="149" y="591"/>
                  </a:cubicBezTo>
                  <a:lnTo>
                    <a:pt x="111" y="575"/>
                  </a:lnTo>
                  <a:cubicBezTo>
                    <a:pt x="111" y="575"/>
                    <a:pt x="82" y="492"/>
                    <a:pt x="70" y="48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75" name="Freeform 55"/>
            <p:cNvSpPr>
              <a:spLocks noChangeArrowheads="1"/>
            </p:cNvSpPr>
            <p:nvPr/>
          </p:nvSpPr>
          <p:spPr bwMode="auto">
            <a:xfrm>
              <a:off x="10467976" y="2203450"/>
              <a:ext cx="23813" cy="12700"/>
            </a:xfrm>
            <a:custGeom>
              <a:avLst/>
              <a:gdLst>
                <a:gd name="T0" fmla="*/ 17 w 17"/>
                <a:gd name="T1" fmla="*/ 4 h 9"/>
                <a:gd name="T2" fmla="*/ 0 w 17"/>
                <a:gd name="T3" fmla="*/ 0 h 9"/>
                <a:gd name="T4" fmla="*/ 17 w 17"/>
                <a:gd name="T5" fmla="*/ 4 h 9"/>
              </a:gdLst>
              <a:ahLst/>
              <a:cxnLst>
                <a:cxn ang="0">
                  <a:pos x="T0" y="T1"/>
                </a:cxn>
                <a:cxn ang="0">
                  <a:pos x="T2" y="T3"/>
                </a:cxn>
                <a:cxn ang="0">
                  <a:pos x="T4" y="T5"/>
                </a:cxn>
              </a:cxnLst>
              <a:rect l="0" t="0" r="r" b="b"/>
              <a:pathLst>
                <a:path w="17" h="9">
                  <a:moveTo>
                    <a:pt x="17" y="4"/>
                  </a:moveTo>
                  <a:cubicBezTo>
                    <a:pt x="17" y="4"/>
                    <a:pt x="14" y="3"/>
                    <a:pt x="0" y="0"/>
                  </a:cubicBezTo>
                  <a:cubicBezTo>
                    <a:pt x="14" y="9"/>
                    <a:pt x="14" y="6"/>
                    <a:pt x="17" y="4"/>
                  </a:cubicBezTo>
                  <a:close/>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76" name="Freeform 56"/>
            <p:cNvSpPr>
              <a:spLocks noChangeArrowheads="1"/>
            </p:cNvSpPr>
            <p:nvPr/>
          </p:nvSpPr>
          <p:spPr bwMode="auto">
            <a:xfrm>
              <a:off x="10560051" y="1558925"/>
              <a:ext cx="280988" cy="354012"/>
            </a:xfrm>
            <a:custGeom>
              <a:avLst/>
              <a:gdLst>
                <a:gd name="T0" fmla="*/ 107 w 196"/>
                <a:gd name="T1" fmla="*/ 244 h 246"/>
                <a:gd name="T2" fmla="*/ 142 w 196"/>
                <a:gd name="T3" fmla="*/ 219 h 246"/>
                <a:gd name="T4" fmla="*/ 177 w 196"/>
                <a:gd name="T5" fmla="*/ 155 h 246"/>
                <a:gd name="T6" fmla="*/ 186 w 196"/>
                <a:gd name="T7" fmla="*/ 155 h 246"/>
                <a:gd name="T8" fmla="*/ 192 w 196"/>
                <a:gd name="T9" fmla="*/ 121 h 246"/>
                <a:gd name="T10" fmla="*/ 186 w 196"/>
                <a:gd name="T11" fmla="*/ 91 h 246"/>
                <a:gd name="T12" fmla="*/ 192 w 196"/>
                <a:gd name="T13" fmla="*/ 14 h 246"/>
                <a:gd name="T14" fmla="*/ 79 w 196"/>
                <a:gd name="T15" fmla="*/ 0 h 246"/>
                <a:gd name="T16" fmla="*/ 30 w 196"/>
                <a:gd name="T17" fmla="*/ 26 h 246"/>
                <a:gd name="T18" fmla="*/ 30 w 196"/>
                <a:gd name="T19" fmla="*/ 91 h 246"/>
                <a:gd name="T20" fmla="*/ 9 w 196"/>
                <a:gd name="T21" fmla="*/ 91 h 246"/>
                <a:gd name="T22" fmla="*/ 30 w 196"/>
                <a:gd name="T23" fmla="*/ 149 h 246"/>
                <a:gd name="T24" fmla="*/ 49 w 196"/>
                <a:gd name="T25" fmla="*/ 213 h 246"/>
                <a:gd name="T26" fmla="*/ 107 w 196"/>
                <a:gd name="T27" fmla="*/ 24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6" h="246">
                  <a:moveTo>
                    <a:pt x="107" y="244"/>
                  </a:moveTo>
                  <a:cubicBezTo>
                    <a:pt x="124" y="246"/>
                    <a:pt x="137" y="225"/>
                    <a:pt x="142" y="219"/>
                  </a:cubicBezTo>
                  <a:cubicBezTo>
                    <a:pt x="147" y="213"/>
                    <a:pt x="173" y="171"/>
                    <a:pt x="177" y="155"/>
                  </a:cubicBezTo>
                  <a:cubicBezTo>
                    <a:pt x="177" y="155"/>
                    <a:pt x="185" y="160"/>
                    <a:pt x="186" y="155"/>
                  </a:cubicBezTo>
                  <a:cubicBezTo>
                    <a:pt x="186" y="155"/>
                    <a:pt x="190" y="127"/>
                    <a:pt x="192" y="121"/>
                  </a:cubicBezTo>
                  <a:cubicBezTo>
                    <a:pt x="194" y="115"/>
                    <a:pt x="196" y="92"/>
                    <a:pt x="186" y="91"/>
                  </a:cubicBezTo>
                  <a:lnTo>
                    <a:pt x="192" y="14"/>
                  </a:lnTo>
                  <a:lnTo>
                    <a:pt x="79" y="0"/>
                  </a:lnTo>
                  <a:lnTo>
                    <a:pt x="30" y="26"/>
                  </a:lnTo>
                  <a:lnTo>
                    <a:pt x="30" y="91"/>
                  </a:lnTo>
                  <a:cubicBezTo>
                    <a:pt x="30" y="91"/>
                    <a:pt x="13" y="83"/>
                    <a:pt x="9" y="91"/>
                  </a:cubicBezTo>
                  <a:cubicBezTo>
                    <a:pt x="9" y="91"/>
                    <a:pt x="0" y="150"/>
                    <a:pt x="30" y="149"/>
                  </a:cubicBezTo>
                  <a:cubicBezTo>
                    <a:pt x="30" y="149"/>
                    <a:pt x="36" y="194"/>
                    <a:pt x="49" y="213"/>
                  </a:cubicBezTo>
                  <a:cubicBezTo>
                    <a:pt x="63" y="232"/>
                    <a:pt x="82" y="242"/>
                    <a:pt x="107" y="244"/>
                  </a:cubicBezTo>
                  <a:close/>
                </a:path>
              </a:pathLst>
            </a:custGeom>
            <a:solidFill>
              <a:srgbClr val="EAAD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77" name="Freeform 57"/>
            <p:cNvSpPr>
              <a:spLocks noChangeArrowheads="1"/>
            </p:cNvSpPr>
            <p:nvPr/>
          </p:nvSpPr>
          <p:spPr bwMode="auto">
            <a:xfrm>
              <a:off x="10560051" y="1560513"/>
              <a:ext cx="134938" cy="341312"/>
            </a:xfrm>
            <a:custGeom>
              <a:avLst/>
              <a:gdLst>
                <a:gd name="T0" fmla="*/ 82 w 94"/>
                <a:gd name="T1" fmla="*/ 237 h 237"/>
                <a:gd name="T2" fmla="*/ 55 w 94"/>
                <a:gd name="T3" fmla="*/ 169 h 237"/>
                <a:gd name="T4" fmla="*/ 64 w 94"/>
                <a:gd name="T5" fmla="*/ 134 h 237"/>
                <a:gd name="T6" fmla="*/ 55 w 94"/>
                <a:gd name="T7" fmla="*/ 113 h 237"/>
                <a:gd name="T8" fmla="*/ 73 w 94"/>
                <a:gd name="T9" fmla="*/ 96 h 237"/>
                <a:gd name="T10" fmla="*/ 85 w 94"/>
                <a:gd name="T11" fmla="*/ 59 h 237"/>
                <a:gd name="T12" fmla="*/ 94 w 94"/>
                <a:gd name="T13" fmla="*/ 1 h 237"/>
                <a:gd name="T14" fmla="*/ 79 w 94"/>
                <a:gd name="T15" fmla="*/ 0 h 237"/>
                <a:gd name="T16" fmla="*/ 30 w 94"/>
                <a:gd name="T17" fmla="*/ 25 h 237"/>
                <a:gd name="T18" fmla="*/ 30 w 94"/>
                <a:gd name="T19" fmla="*/ 90 h 237"/>
                <a:gd name="T20" fmla="*/ 9 w 94"/>
                <a:gd name="T21" fmla="*/ 90 h 237"/>
                <a:gd name="T22" fmla="*/ 30 w 94"/>
                <a:gd name="T23" fmla="*/ 148 h 237"/>
                <a:gd name="T24" fmla="*/ 49 w 94"/>
                <a:gd name="T25" fmla="*/ 212 h 237"/>
                <a:gd name="T26" fmla="*/ 82 w 94"/>
                <a:gd name="T27" fmla="*/ 2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 h="237">
                  <a:moveTo>
                    <a:pt x="82" y="237"/>
                  </a:moveTo>
                  <a:cubicBezTo>
                    <a:pt x="68" y="217"/>
                    <a:pt x="55" y="169"/>
                    <a:pt x="55" y="169"/>
                  </a:cubicBezTo>
                  <a:cubicBezTo>
                    <a:pt x="53" y="157"/>
                    <a:pt x="64" y="134"/>
                    <a:pt x="64" y="134"/>
                  </a:cubicBezTo>
                  <a:lnTo>
                    <a:pt x="55" y="113"/>
                  </a:lnTo>
                  <a:cubicBezTo>
                    <a:pt x="55" y="106"/>
                    <a:pt x="73" y="96"/>
                    <a:pt x="73" y="96"/>
                  </a:cubicBezTo>
                  <a:cubicBezTo>
                    <a:pt x="73" y="96"/>
                    <a:pt x="84" y="69"/>
                    <a:pt x="85" y="59"/>
                  </a:cubicBezTo>
                  <a:cubicBezTo>
                    <a:pt x="86" y="53"/>
                    <a:pt x="91" y="26"/>
                    <a:pt x="94" y="1"/>
                  </a:cubicBezTo>
                  <a:lnTo>
                    <a:pt x="79" y="0"/>
                  </a:lnTo>
                  <a:lnTo>
                    <a:pt x="30" y="25"/>
                  </a:lnTo>
                  <a:lnTo>
                    <a:pt x="30" y="90"/>
                  </a:lnTo>
                  <a:cubicBezTo>
                    <a:pt x="30" y="90"/>
                    <a:pt x="13" y="82"/>
                    <a:pt x="9" y="90"/>
                  </a:cubicBezTo>
                  <a:cubicBezTo>
                    <a:pt x="9" y="90"/>
                    <a:pt x="0" y="149"/>
                    <a:pt x="30" y="148"/>
                  </a:cubicBezTo>
                  <a:cubicBezTo>
                    <a:pt x="30" y="148"/>
                    <a:pt x="36" y="193"/>
                    <a:pt x="49" y="212"/>
                  </a:cubicBezTo>
                  <a:cubicBezTo>
                    <a:pt x="58" y="224"/>
                    <a:pt x="69" y="232"/>
                    <a:pt x="82" y="237"/>
                  </a:cubicBezTo>
                  <a:close/>
                </a:path>
              </a:pathLst>
            </a:custGeom>
            <a:solidFill>
              <a:srgbClr val="E2A0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78" name="Freeform 58"/>
            <p:cNvSpPr>
              <a:spLocks noChangeArrowheads="1"/>
            </p:cNvSpPr>
            <p:nvPr/>
          </p:nvSpPr>
          <p:spPr bwMode="auto">
            <a:xfrm>
              <a:off x="10775951" y="1690688"/>
              <a:ext cx="68263" cy="166687"/>
            </a:xfrm>
            <a:custGeom>
              <a:avLst/>
              <a:gdLst>
                <a:gd name="T0" fmla="*/ 27 w 48"/>
                <a:gd name="T1" fmla="*/ 64 h 116"/>
                <a:gd name="T2" fmla="*/ 36 w 48"/>
                <a:gd name="T3" fmla="*/ 64 h 116"/>
                <a:gd name="T4" fmla="*/ 48 w 48"/>
                <a:gd name="T5" fmla="*/ 19 h 116"/>
                <a:gd name="T6" fmla="*/ 36 w 48"/>
                <a:gd name="T7" fmla="*/ 0 h 116"/>
                <a:gd name="T8" fmla="*/ 21 w 48"/>
                <a:gd name="T9" fmla="*/ 56 h 116"/>
                <a:gd name="T10" fmla="*/ 0 w 48"/>
                <a:gd name="T11" fmla="*/ 75 h 116"/>
                <a:gd name="T12" fmla="*/ 0 w 48"/>
                <a:gd name="T13" fmla="*/ 116 h 116"/>
                <a:gd name="T14" fmla="*/ 27 w 48"/>
                <a:gd name="T15" fmla="*/ 64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6">
                  <a:moveTo>
                    <a:pt x="27" y="64"/>
                  </a:moveTo>
                  <a:cubicBezTo>
                    <a:pt x="27" y="64"/>
                    <a:pt x="35" y="69"/>
                    <a:pt x="36" y="64"/>
                  </a:cubicBezTo>
                  <a:cubicBezTo>
                    <a:pt x="36" y="64"/>
                    <a:pt x="48" y="35"/>
                    <a:pt x="48" y="19"/>
                  </a:cubicBezTo>
                  <a:cubicBezTo>
                    <a:pt x="47" y="12"/>
                    <a:pt x="46" y="1"/>
                    <a:pt x="36" y="0"/>
                  </a:cubicBezTo>
                  <a:cubicBezTo>
                    <a:pt x="36" y="0"/>
                    <a:pt x="27" y="48"/>
                    <a:pt x="21" y="56"/>
                  </a:cubicBezTo>
                  <a:cubicBezTo>
                    <a:pt x="15" y="65"/>
                    <a:pt x="0" y="75"/>
                    <a:pt x="0" y="75"/>
                  </a:cubicBezTo>
                  <a:cubicBezTo>
                    <a:pt x="3" y="79"/>
                    <a:pt x="4" y="97"/>
                    <a:pt x="0" y="116"/>
                  </a:cubicBezTo>
                  <a:cubicBezTo>
                    <a:pt x="10" y="101"/>
                    <a:pt x="24" y="76"/>
                    <a:pt x="27" y="64"/>
                  </a:cubicBezTo>
                  <a:close/>
                </a:path>
              </a:pathLst>
            </a:custGeom>
            <a:solidFill>
              <a:srgbClr val="E2A0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79" name="Freeform 59"/>
            <p:cNvSpPr>
              <a:spLocks noChangeArrowheads="1"/>
            </p:cNvSpPr>
            <p:nvPr/>
          </p:nvSpPr>
          <p:spPr bwMode="auto">
            <a:xfrm>
              <a:off x="10583863" y="1484313"/>
              <a:ext cx="268288" cy="255587"/>
            </a:xfrm>
            <a:custGeom>
              <a:avLst/>
              <a:gdLst>
                <a:gd name="T0" fmla="*/ 185 w 186"/>
                <a:gd name="T1" fmla="*/ 76 h 178"/>
                <a:gd name="T2" fmla="*/ 127 w 186"/>
                <a:gd name="T3" fmla="*/ 0 h 178"/>
                <a:gd name="T4" fmla="*/ 93 w 186"/>
                <a:gd name="T5" fmla="*/ 7 h 178"/>
                <a:gd name="T6" fmla="*/ 55 w 186"/>
                <a:gd name="T7" fmla="*/ 11 h 178"/>
                <a:gd name="T8" fmla="*/ 34 w 186"/>
                <a:gd name="T9" fmla="*/ 22 h 178"/>
                <a:gd name="T10" fmla="*/ 0 w 186"/>
                <a:gd name="T11" fmla="*/ 71 h 178"/>
                <a:gd name="T12" fmla="*/ 3 w 186"/>
                <a:gd name="T13" fmla="*/ 140 h 178"/>
                <a:gd name="T14" fmla="*/ 11 w 186"/>
                <a:gd name="T15" fmla="*/ 142 h 178"/>
                <a:gd name="T16" fmla="*/ 15 w 186"/>
                <a:gd name="T17" fmla="*/ 169 h 178"/>
                <a:gd name="T18" fmla="*/ 20 w 186"/>
                <a:gd name="T19" fmla="*/ 165 h 178"/>
                <a:gd name="T20" fmla="*/ 25 w 186"/>
                <a:gd name="T21" fmla="*/ 126 h 178"/>
                <a:gd name="T22" fmla="*/ 25 w 186"/>
                <a:gd name="T23" fmla="*/ 96 h 178"/>
                <a:gd name="T24" fmla="*/ 44 w 186"/>
                <a:gd name="T25" fmla="*/ 79 h 178"/>
                <a:gd name="T26" fmla="*/ 80 w 186"/>
                <a:gd name="T27" fmla="*/ 91 h 178"/>
                <a:gd name="T28" fmla="*/ 107 w 186"/>
                <a:gd name="T29" fmla="*/ 105 h 178"/>
                <a:gd name="T30" fmla="*/ 110 w 186"/>
                <a:gd name="T31" fmla="*/ 105 h 178"/>
                <a:gd name="T32" fmla="*/ 124 w 186"/>
                <a:gd name="T33" fmla="*/ 104 h 178"/>
                <a:gd name="T34" fmla="*/ 150 w 186"/>
                <a:gd name="T35" fmla="*/ 116 h 178"/>
                <a:gd name="T36" fmla="*/ 144 w 186"/>
                <a:gd name="T37" fmla="*/ 97 h 178"/>
                <a:gd name="T38" fmla="*/ 149 w 186"/>
                <a:gd name="T39" fmla="*/ 96 h 178"/>
                <a:gd name="T40" fmla="*/ 157 w 186"/>
                <a:gd name="T41" fmla="*/ 108 h 178"/>
                <a:gd name="T42" fmla="*/ 160 w 186"/>
                <a:gd name="T43" fmla="*/ 143 h 178"/>
                <a:gd name="T44" fmla="*/ 159 w 186"/>
                <a:gd name="T45" fmla="*/ 174 h 178"/>
                <a:gd name="T46" fmla="*/ 161 w 186"/>
                <a:gd name="T47" fmla="*/ 178 h 178"/>
                <a:gd name="T48" fmla="*/ 169 w 186"/>
                <a:gd name="T49" fmla="*/ 143 h 178"/>
                <a:gd name="T50" fmla="*/ 176 w 186"/>
                <a:gd name="T51" fmla="*/ 147 h 178"/>
                <a:gd name="T52" fmla="*/ 184 w 186"/>
                <a:gd name="T53" fmla="*/ 115 h 178"/>
                <a:gd name="T54" fmla="*/ 185 w 186"/>
                <a:gd name="T55" fmla="*/ 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6" h="178">
                  <a:moveTo>
                    <a:pt x="185" y="76"/>
                  </a:moveTo>
                  <a:cubicBezTo>
                    <a:pt x="185" y="69"/>
                    <a:pt x="181" y="20"/>
                    <a:pt x="127" y="0"/>
                  </a:cubicBezTo>
                  <a:cubicBezTo>
                    <a:pt x="127" y="0"/>
                    <a:pt x="115" y="2"/>
                    <a:pt x="93" y="7"/>
                  </a:cubicBezTo>
                  <a:cubicBezTo>
                    <a:pt x="93" y="7"/>
                    <a:pt x="62" y="6"/>
                    <a:pt x="55" y="11"/>
                  </a:cubicBezTo>
                  <a:cubicBezTo>
                    <a:pt x="49" y="16"/>
                    <a:pt x="34" y="22"/>
                    <a:pt x="34" y="22"/>
                  </a:cubicBezTo>
                  <a:cubicBezTo>
                    <a:pt x="34" y="22"/>
                    <a:pt x="4" y="32"/>
                    <a:pt x="0" y="71"/>
                  </a:cubicBezTo>
                  <a:cubicBezTo>
                    <a:pt x="0" y="71"/>
                    <a:pt x="0" y="121"/>
                    <a:pt x="3" y="140"/>
                  </a:cubicBezTo>
                  <a:cubicBezTo>
                    <a:pt x="3" y="140"/>
                    <a:pt x="7" y="139"/>
                    <a:pt x="11" y="142"/>
                  </a:cubicBezTo>
                  <a:lnTo>
                    <a:pt x="15" y="169"/>
                  </a:lnTo>
                  <a:lnTo>
                    <a:pt x="20" y="165"/>
                  </a:lnTo>
                  <a:cubicBezTo>
                    <a:pt x="20" y="165"/>
                    <a:pt x="17" y="135"/>
                    <a:pt x="25" y="126"/>
                  </a:cubicBezTo>
                  <a:cubicBezTo>
                    <a:pt x="28" y="122"/>
                    <a:pt x="25" y="96"/>
                    <a:pt x="25" y="96"/>
                  </a:cubicBezTo>
                  <a:cubicBezTo>
                    <a:pt x="25" y="96"/>
                    <a:pt x="42" y="80"/>
                    <a:pt x="44" y="79"/>
                  </a:cubicBezTo>
                  <a:cubicBezTo>
                    <a:pt x="44" y="79"/>
                    <a:pt x="68" y="84"/>
                    <a:pt x="80" y="91"/>
                  </a:cubicBezTo>
                  <a:cubicBezTo>
                    <a:pt x="80" y="91"/>
                    <a:pt x="83" y="101"/>
                    <a:pt x="107" y="105"/>
                  </a:cubicBezTo>
                  <a:cubicBezTo>
                    <a:pt x="108" y="105"/>
                    <a:pt x="109" y="105"/>
                    <a:pt x="110" y="105"/>
                  </a:cubicBezTo>
                  <a:cubicBezTo>
                    <a:pt x="114" y="105"/>
                    <a:pt x="119" y="105"/>
                    <a:pt x="124" y="104"/>
                  </a:cubicBezTo>
                  <a:cubicBezTo>
                    <a:pt x="149" y="96"/>
                    <a:pt x="150" y="116"/>
                    <a:pt x="150" y="116"/>
                  </a:cubicBezTo>
                  <a:cubicBezTo>
                    <a:pt x="153" y="107"/>
                    <a:pt x="149" y="101"/>
                    <a:pt x="144" y="97"/>
                  </a:cubicBezTo>
                  <a:lnTo>
                    <a:pt x="149" y="96"/>
                  </a:lnTo>
                  <a:cubicBezTo>
                    <a:pt x="149" y="96"/>
                    <a:pt x="154" y="100"/>
                    <a:pt x="157" y="108"/>
                  </a:cubicBezTo>
                  <a:cubicBezTo>
                    <a:pt x="159" y="119"/>
                    <a:pt x="155" y="132"/>
                    <a:pt x="160" y="143"/>
                  </a:cubicBezTo>
                  <a:cubicBezTo>
                    <a:pt x="164" y="151"/>
                    <a:pt x="159" y="174"/>
                    <a:pt x="159" y="174"/>
                  </a:cubicBezTo>
                  <a:lnTo>
                    <a:pt x="161" y="178"/>
                  </a:lnTo>
                  <a:lnTo>
                    <a:pt x="169" y="143"/>
                  </a:lnTo>
                  <a:cubicBezTo>
                    <a:pt x="169" y="143"/>
                    <a:pt x="175" y="144"/>
                    <a:pt x="176" y="147"/>
                  </a:cubicBezTo>
                  <a:lnTo>
                    <a:pt x="184" y="115"/>
                  </a:lnTo>
                  <a:cubicBezTo>
                    <a:pt x="184" y="115"/>
                    <a:pt x="186" y="82"/>
                    <a:pt x="185" y="76"/>
                  </a:cubicBezTo>
                  <a:close/>
                </a:path>
              </a:pathLst>
            </a:custGeom>
            <a:solidFill>
              <a:srgbClr val="3838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80" name="Freeform 60"/>
            <p:cNvSpPr>
              <a:spLocks noChangeArrowheads="1"/>
            </p:cNvSpPr>
            <p:nvPr/>
          </p:nvSpPr>
          <p:spPr bwMode="auto">
            <a:xfrm>
              <a:off x="10871201" y="2224088"/>
              <a:ext cx="50800" cy="280987"/>
            </a:xfrm>
            <a:custGeom>
              <a:avLst/>
              <a:gdLst>
                <a:gd name="T0" fmla="*/ 28 w 36"/>
                <a:gd name="T1" fmla="*/ 109 h 195"/>
                <a:gd name="T2" fmla="*/ 11 w 36"/>
                <a:gd name="T3" fmla="*/ 0 h 195"/>
                <a:gd name="T4" fmla="*/ 0 w 36"/>
                <a:gd name="T5" fmla="*/ 165 h 195"/>
                <a:gd name="T6" fmla="*/ 6 w 36"/>
                <a:gd name="T7" fmla="*/ 195 h 195"/>
                <a:gd name="T8" fmla="*/ 34 w 36"/>
                <a:gd name="T9" fmla="*/ 195 h 195"/>
                <a:gd name="T10" fmla="*/ 28 w 36"/>
                <a:gd name="T11" fmla="*/ 109 h 195"/>
              </a:gdLst>
              <a:ahLst/>
              <a:cxnLst>
                <a:cxn ang="0">
                  <a:pos x="T0" y="T1"/>
                </a:cxn>
                <a:cxn ang="0">
                  <a:pos x="T2" y="T3"/>
                </a:cxn>
                <a:cxn ang="0">
                  <a:pos x="T4" y="T5"/>
                </a:cxn>
                <a:cxn ang="0">
                  <a:pos x="T6" y="T7"/>
                </a:cxn>
                <a:cxn ang="0">
                  <a:pos x="T8" y="T9"/>
                </a:cxn>
                <a:cxn ang="0">
                  <a:pos x="T10" y="T11"/>
                </a:cxn>
              </a:cxnLst>
              <a:rect l="0" t="0" r="r" b="b"/>
              <a:pathLst>
                <a:path w="36" h="195">
                  <a:moveTo>
                    <a:pt x="28" y="109"/>
                  </a:moveTo>
                  <a:cubicBezTo>
                    <a:pt x="36" y="79"/>
                    <a:pt x="20" y="16"/>
                    <a:pt x="11" y="0"/>
                  </a:cubicBezTo>
                  <a:lnTo>
                    <a:pt x="0" y="165"/>
                  </a:lnTo>
                  <a:lnTo>
                    <a:pt x="6" y="195"/>
                  </a:lnTo>
                  <a:cubicBezTo>
                    <a:pt x="6" y="195"/>
                    <a:pt x="18" y="195"/>
                    <a:pt x="34" y="195"/>
                  </a:cubicBezTo>
                  <a:cubicBezTo>
                    <a:pt x="29" y="170"/>
                    <a:pt x="23" y="129"/>
                    <a:pt x="28" y="109"/>
                  </a:cubicBezTo>
                  <a:close/>
                </a:path>
              </a:pathLst>
            </a:custGeom>
            <a:solidFill>
              <a:srgbClr val="50533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81" name="Freeform 61"/>
            <p:cNvSpPr>
              <a:spLocks noChangeArrowheads="1"/>
            </p:cNvSpPr>
            <p:nvPr/>
          </p:nvSpPr>
          <p:spPr bwMode="auto">
            <a:xfrm>
              <a:off x="10769601" y="1960563"/>
              <a:ext cx="173038" cy="1022350"/>
            </a:xfrm>
            <a:custGeom>
              <a:avLst/>
              <a:gdLst>
                <a:gd name="T0" fmla="*/ 55 w 120"/>
                <a:gd name="T1" fmla="*/ 694 h 711"/>
                <a:gd name="T2" fmla="*/ 108 w 120"/>
                <a:gd name="T3" fmla="*/ 711 h 711"/>
                <a:gd name="T4" fmla="*/ 120 w 120"/>
                <a:gd name="T5" fmla="*/ 703 h 711"/>
                <a:gd name="T6" fmla="*/ 88 w 120"/>
                <a:gd name="T7" fmla="*/ 368 h 711"/>
                <a:gd name="T8" fmla="*/ 88 w 120"/>
                <a:gd name="T9" fmla="*/ 218 h 711"/>
                <a:gd name="T10" fmla="*/ 88 w 120"/>
                <a:gd name="T11" fmla="*/ 126 h 711"/>
                <a:gd name="T12" fmla="*/ 55 w 120"/>
                <a:gd name="T13" fmla="*/ 40 h 711"/>
                <a:gd name="T14" fmla="*/ 1 w 120"/>
                <a:gd name="T15" fmla="*/ 0 h 711"/>
                <a:gd name="T16" fmla="*/ 0 w 120"/>
                <a:gd name="T17" fmla="*/ 40 h 711"/>
                <a:gd name="T18" fmla="*/ 55 w 120"/>
                <a:gd name="T19" fmla="*/ 193 h 711"/>
                <a:gd name="T20" fmla="*/ 44 w 120"/>
                <a:gd name="T21" fmla="*/ 296 h 711"/>
                <a:gd name="T22" fmla="*/ 66 w 120"/>
                <a:gd name="T23" fmla="*/ 509 h 711"/>
                <a:gd name="T24" fmla="*/ 55 w 120"/>
                <a:gd name="T25" fmla="*/ 694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711">
                  <a:moveTo>
                    <a:pt x="55" y="694"/>
                  </a:moveTo>
                  <a:lnTo>
                    <a:pt x="108" y="711"/>
                  </a:lnTo>
                  <a:lnTo>
                    <a:pt x="120" y="703"/>
                  </a:lnTo>
                  <a:cubicBezTo>
                    <a:pt x="120" y="703"/>
                    <a:pt x="111" y="437"/>
                    <a:pt x="88" y="368"/>
                  </a:cubicBezTo>
                  <a:cubicBezTo>
                    <a:pt x="88" y="368"/>
                    <a:pt x="87" y="244"/>
                    <a:pt x="88" y="218"/>
                  </a:cubicBezTo>
                  <a:cubicBezTo>
                    <a:pt x="88" y="193"/>
                    <a:pt x="89" y="140"/>
                    <a:pt x="88" y="126"/>
                  </a:cubicBezTo>
                  <a:cubicBezTo>
                    <a:pt x="87" y="113"/>
                    <a:pt x="67" y="57"/>
                    <a:pt x="55" y="40"/>
                  </a:cubicBezTo>
                  <a:lnTo>
                    <a:pt x="1" y="0"/>
                  </a:lnTo>
                  <a:lnTo>
                    <a:pt x="0" y="40"/>
                  </a:lnTo>
                  <a:cubicBezTo>
                    <a:pt x="0" y="40"/>
                    <a:pt x="57" y="160"/>
                    <a:pt x="55" y="193"/>
                  </a:cubicBezTo>
                  <a:cubicBezTo>
                    <a:pt x="55" y="193"/>
                    <a:pt x="43" y="288"/>
                    <a:pt x="44" y="296"/>
                  </a:cubicBezTo>
                  <a:cubicBezTo>
                    <a:pt x="45" y="304"/>
                    <a:pt x="66" y="492"/>
                    <a:pt x="66" y="509"/>
                  </a:cubicBezTo>
                  <a:cubicBezTo>
                    <a:pt x="66" y="526"/>
                    <a:pt x="55" y="694"/>
                    <a:pt x="55" y="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9982" name="稻壳儿搜索【幻雨工作室】_10"/>
          <p:cNvSpPr>
            <a:spLocks noChangeArrowheads="1"/>
          </p:cNvSpPr>
          <p:nvPr/>
        </p:nvSpPr>
        <p:spPr bwMode="auto">
          <a:xfrm>
            <a:off x="5729288" y="1827213"/>
            <a:ext cx="5065712"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添加产品名称</a:t>
            </a:r>
          </a:p>
          <a:p>
            <a:pP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 Donec luctus nibh, Lorem ipsum dolor sit amet, consectetur adipiscing elit. Donec luctus nibh</a:t>
            </a:r>
            <a:endParaRPr lang="zh-CN" altLang="en-US" sz="1000">
              <a:solidFill>
                <a:srgbClr val="404040"/>
              </a:solidFill>
              <a:latin typeface="华文细黑" panose="02010600040101010101" pitchFamily="2" charset="-122"/>
              <a:ea typeface="华文细黑" panose="02010600040101010101" pitchFamily="2" charset="-122"/>
            </a:endParaRPr>
          </a:p>
        </p:txBody>
      </p:sp>
      <p:sp>
        <p:nvSpPr>
          <p:cNvPr id="39983" name="稻壳儿搜索【幻雨工作室】_11"/>
          <p:cNvSpPr>
            <a:spLocks noChangeArrowheads="1"/>
          </p:cNvSpPr>
          <p:nvPr/>
        </p:nvSpPr>
        <p:spPr bwMode="auto">
          <a:xfrm>
            <a:off x="5729288" y="3376613"/>
            <a:ext cx="5065712"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添加产品名称</a:t>
            </a:r>
          </a:p>
          <a:p>
            <a:pP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 Donec luctus nibh, Lorem ipsum dolor sit amet, consectetur adipiscing elit. Donec luctus nibh</a:t>
            </a:r>
            <a:endParaRPr lang="zh-CN" altLang="en-US" sz="1000">
              <a:solidFill>
                <a:srgbClr val="404040"/>
              </a:solidFill>
              <a:latin typeface="华文细黑" panose="02010600040101010101" pitchFamily="2" charset="-122"/>
              <a:ea typeface="华文细黑" panose="02010600040101010101" pitchFamily="2" charset="-122"/>
            </a:endParaRPr>
          </a:p>
        </p:txBody>
      </p:sp>
      <p:sp>
        <p:nvSpPr>
          <p:cNvPr id="39984" name="稻壳儿搜索【幻雨工作室】_12"/>
          <p:cNvSpPr>
            <a:spLocks noChangeArrowheads="1"/>
          </p:cNvSpPr>
          <p:nvPr/>
        </p:nvSpPr>
        <p:spPr bwMode="auto">
          <a:xfrm>
            <a:off x="5729288" y="4940300"/>
            <a:ext cx="5065712"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添加产品名称</a:t>
            </a:r>
          </a:p>
          <a:p>
            <a:pP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 Donec luctus nibh, Lorem ipsum dolor sit amet, consectetur adipiscing elit. Donec luctus nibh</a:t>
            </a:r>
            <a:endParaRPr lang="zh-CN" altLang="en-US" sz="1000">
              <a:solidFill>
                <a:srgbClr val="404040"/>
              </a:solidFill>
              <a:latin typeface="华文细黑" panose="02010600040101010101" pitchFamily="2" charset="-122"/>
              <a:ea typeface="华文细黑" panose="020106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稻壳儿搜索【幻雨工作室】_1"/>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2" name="稻壳儿搜索【幻雨工作室】_2"/>
          <p:cNvSpPr>
            <a:spLocks noChangeArrowheads="1"/>
          </p:cNvSpPr>
          <p:nvPr>
            <p:custDataLst>
              <p:tags r:id="rId1"/>
            </p:custDataLst>
          </p:nvPr>
        </p:nvSpPr>
        <p:spPr bwMode="auto">
          <a:xfrm>
            <a:off x="1314450" y="3219450"/>
            <a:ext cx="431958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900">
                <a:solidFill>
                  <a:srgbClr val="312013"/>
                </a:solidFill>
                <a:latin typeface="微软雅黑 Light" panose="020B0502040204020203" pitchFamily="34" charset="-122"/>
                <a:ea typeface="微软雅黑 Light" panose="020B0502040204020203" pitchFamily="34" charset="-122"/>
                <a:sym typeface="等线" panose="02010600030101010101" pitchFamily="2" charset="-122"/>
              </a:rPr>
              <a:t>Magic rain studio sales template a more beautiful template please magic rainMagic rain studio sales template, a moreMagic rain studio sales template</a:t>
            </a:r>
          </a:p>
        </p:txBody>
      </p:sp>
      <p:sp>
        <p:nvSpPr>
          <p:cNvPr id="40963" name="稻壳儿搜索【幻雨工作室】_3"/>
          <p:cNvSpPr txBox="1">
            <a:spLocks noChangeArrowheads="1"/>
          </p:cNvSpPr>
          <p:nvPr>
            <p:custDataLst>
              <p:tags r:id="rId2"/>
            </p:custDataLst>
          </p:nvPr>
        </p:nvSpPr>
        <p:spPr bwMode="auto">
          <a:xfrm>
            <a:off x="1295400" y="2468563"/>
            <a:ext cx="28527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chemeClr val="accent1"/>
                </a:solidFill>
                <a:latin typeface="微软雅黑 Light" panose="020B0502040204020203" pitchFamily="34" charset="-122"/>
                <a:ea typeface="微软雅黑 Light" panose="020B0502040204020203" pitchFamily="34" charset="-122"/>
                <a:sym typeface="Arial" panose="020B0604020202020204" pitchFamily="34" charset="0"/>
              </a:rPr>
              <a:t>添加过渡页标题</a:t>
            </a:r>
            <a:endParaRPr lang="zh-CN" altLang="en-US" sz="2800" b="1">
              <a:solidFill>
                <a:schemeClr val="accent1"/>
              </a:solidFill>
              <a:latin typeface="微软雅黑 Light" panose="020B0502040204020203" pitchFamily="34" charset="-122"/>
              <a:ea typeface="微软雅黑 Light" panose="020B0502040204020203" pitchFamily="34" charset="-122"/>
            </a:endParaRPr>
          </a:p>
        </p:txBody>
      </p:sp>
      <p:sp>
        <p:nvSpPr>
          <p:cNvPr id="38" name="稻壳儿搜索【幻雨工作室】_4"/>
          <p:cNvSpPr/>
          <p:nvPr>
            <p:custDataLst>
              <p:tags r:id="rId3"/>
            </p:custDataLst>
          </p:nvPr>
        </p:nvSpPr>
        <p:spPr>
          <a:xfrm>
            <a:off x="1416050" y="3095625"/>
            <a:ext cx="355600" cy="46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endParaRPr lang="zh-CN" altLang="en-US" sz="2800" noProof="1">
              <a:solidFill>
                <a:schemeClr val="accent1"/>
              </a:solidFill>
            </a:endParaRPr>
          </a:p>
        </p:txBody>
      </p:sp>
      <p:sp>
        <p:nvSpPr>
          <p:cNvPr id="40965" name="稻壳儿搜索【幻雨工作室】_5"/>
          <p:cNvSpPr txBox="1">
            <a:spLocks noChangeArrowheads="1"/>
          </p:cNvSpPr>
          <p:nvPr>
            <p:custDataLst>
              <p:tags r:id="rId4"/>
            </p:custDataLst>
          </p:nvPr>
        </p:nvSpPr>
        <p:spPr bwMode="auto">
          <a:xfrm>
            <a:off x="1282700" y="1700213"/>
            <a:ext cx="285273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a:solidFill>
                  <a:schemeClr val="accent1"/>
                </a:solidFill>
                <a:latin typeface="华文细黑" panose="02010600040101010101" pitchFamily="2" charset="-122"/>
                <a:ea typeface="华文细黑" panose="02010600040101010101" pitchFamily="2" charset="-122"/>
              </a:rPr>
              <a:t>PART</a:t>
            </a:r>
            <a:r>
              <a:rPr lang="en-US" altLang="zh-CN" sz="4400" b="1">
                <a:solidFill>
                  <a:schemeClr val="accent1"/>
                </a:solidFill>
                <a:latin typeface="华文细黑" panose="02010600040101010101" pitchFamily="2" charset="-122"/>
                <a:ea typeface="华文细黑" panose="02010600040101010101" pitchFamily="2" charset="-122"/>
              </a:rPr>
              <a:t>4</a:t>
            </a:r>
            <a:endParaRPr lang="zh-CN" altLang="en-US" sz="2800" b="1">
              <a:solidFill>
                <a:schemeClr val="accent1"/>
              </a:solidFill>
              <a:latin typeface="华文细黑" panose="02010600040101010101" pitchFamily="2" charset="-122"/>
              <a:ea typeface="华文细黑" panose="020106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sp>
        <p:nvSpPr>
          <p:cNvPr id="41986" name="稻壳儿搜索【幻雨工作室】_1"/>
          <p:cNvSpPr>
            <a:spLocks noChangeArrowheads="1"/>
          </p:cNvSpPr>
          <p:nvPr/>
        </p:nvSpPr>
        <p:spPr bwMode="auto">
          <a:xfrm>
            <a:off x="819150" y="631825"/>
            <a:ext cx="34766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900">
                <a:solidFill>
                  <a:srgbClr val="404040"/>
                </a:solidFill>
                <a:latin typeface="华文细黑" panose="02010600040101010101" pitchFamily="2" charset="-122"/>
                <a:ea typeface="华文细黑" panose="02010600040101010101" pitchFamily="2" charset="-122"/>
              </a:rPr>
              <a:t>Lorem ipsum dolor sit amet, consectetur adipiscing elit</a:t>
            </a:r>
            <a:endParaRPr lang="zh-CN" altLang="en-US" sz="900">
              <a:solidFill>
                <a:srgbClr val="404040"/>
              </a:solidFill>
              <a:latin typeface="华文细黑" panose="02010600040101010101" pitchFamily="2" charset="-122"/>
              <a:ea typeface="华文细黑" panose="02010600040101010101" pitchFamily="2" charset="-122"/>
            </a:endParaRPr>
          </a:p>
        </p:txBody>
      </p:sp>
      <p:sp>
        <p:nvSpPr>
          <p:cNvPr id="41987" name="稻壳儿搜索【幻雨工作室】_2"/>
          <p:cNvSpPr>
            <a:spLocks noChangeArrowheads="1"/>
          </p:cNvSpPr>
          <p:nvPr/>
        </p:nvSpPr>
        <p:spPr bwMode="auto">
          <a:xfrm>
            <a:off x="819150" y="254000"/>
            <a:ext cx="5805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400" dirty="0" smtClean="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20XX</a:t>
            </a:r>
            <a:r>
              <a:rPr lang="zh-CN" altLang="en-US" sz="2400" dirty="0" smtClean="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年</a:t>
            </a:r>
            <a:r>
              <a:rPr lang="zh-CN" altLang="en-US"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经验</a:t>
            </a:r>
            <a:r>
              <a:rPr lang="en-US" altLang="zh-CN"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&amp;</a:t>
            </a:r>
            <a:r>
              <a:rPr lang="zh-CN" altLang="en-US"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总结</a:t>
            </a:r>
          </a:p>
        </p:txBody>
      </p:sp>
      <p:sp>
        <p:nvSpPr>
          <p:cNvPr id="11" name="稻壳儿搜索【幻雨工作室】_3"/>
          <p:cNvSpPr/>
          <p:nvPr/>
        </p:nvSpPr>
        <p:spPr>
          <a:xfrm>
            <a:off x="603250" y="349250"/>
            <a:ext cx="12065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2" name="稻壳儿搜索【幻雨工作室】_4"/>
          <p:cNvSpPr/>
          <p:nvPr/>
        </p:nvSpPr>
        <p:spPr>
          <a:xfrm>
            <a:off x="342900" y="349250"/>
            <a:ext cx="16510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3" name="稻壳儿搜索【幻雨工作室】_5"/>
          <p:cNvSpPr/>
          <p:nvPr/>
        </p:nvSpPr>
        <p:spPr>
          <a:xfrm>
            <a:off x="0" y="349250"/>
            <a:ext cx="24765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7" name="稻壳儿搜索【幻雨工作室】_6"/>
          <p:cNvSpPr/>
          <p:nvPr/>
        </p:nvSpPr>
        <p:spPr>
          <a:xfrm>
            <a:off x="4006850" y="3354388"/>
            <a:ext cx="950913" cy="949325"/>
          </a:xfrm>
          <a:prstGeom prst="ellipse">
            <a:avLst/>
          </a:prstGeom>
          <a:solidFill>
            <a:schemeClr val="accent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id-ID" noProof="1"/>
          </a:p>
        </p:txBody>
      </p:sp>
      <p:sp>
        <p:nvSpPr>
          <p:cNvPr id="8" name="稻壳儿搜索【幻雨工作室】_7"/>
          <p:cNvSpPr/>
          <p:nvPr/>
        </p:nvSpPr>
        <p:spPr>
          <a:xfrm>
            <a:off x="7234238" y="3354388"/>
            <a:ext cx="950912" cy="949325"/>
          </a:xfrm>
          <a:prstGeom prst="ellipse">
            <a:avLst/>
          </a:pr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id-ID" noProof="1"/>
          </a:p>
        </p:txBody>
      </p:sp>
      <p:sp>
        <p:nvSpPr>
          <p:cNvPr id="14" name="稻壳儿搜索【幻雨工作室】_8"/>
          <p:cNvSpPr/>
          <p:nvPr/>
        </p:nvSpPr>
        <p:spPr>
          <a:xfrm>
            <a:off x="5683250" y="4905375"/>
            <a:ext cx="949325" cy="950913"/>
          </a:xfrm>
          <a:prstGeom prst="ellipse">
            <a:avLst/>
          </a:prstGeom>
          <a:solidFill>
            <a:schemeClr val="accent4"/>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id-ID" noProof="1"/>
          </a:p>
        </p:txBody>
      </p:sp>
      <p:sp>
        <p:nvSpPr>
          <p:cNvPr id="15" name="稻壳儿搜索【幻雨工作室】_9"/>
          <p:cNvSpPr/>
          <p:nvPr/>
        </p:nvSpPr>
        <p:spPr>
          <a:xfrm>
            <a:off x="5683250" y="1801813"/>
            <a:ext cx="949325" cy="950912"/>
          </a:xfrm>
          <a:prstGeom prst="ellipse">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id-ID" noProof="1"/>
          </a:p>
        </p:txBody>
      </p:sp>
      <p:grpSp>
        <p:nvGrpSpPr>
          <p:cNvPr id="16" name="稻壳儿搜索【幻雨工作室】_10"/>
          <p:cNvGrpSpPr/>
          <p:nvPr/>
        </p:nvGrpSpPr>
        <p:grpSpPr>
          <a:xfrm>
            <a:off x="4258362" y="3648369"/>
            <a:ext cx="447294" cy="361670"/>
            <a:chOff x="10706100" y="2519363"/>
            <a:chExt cx="481013" cy="388937"/>
          </a:xfrm>
          <a:solidFill>
            <a:schemeClr val="bg1"/>
          </a:solidFill>
        </p:grpSpPr>
        <p:sp>
          <p:nvSpPr>
            <p:cNvPr id="17" name="Freeform 552"/>
            <p:cNvSpPr>
              <a:spLocks noEditPoints="1"/>
            </p:cNvSpPr>
            <p:nvPr/>
          </p:nvSpPr>
          <p:spPr bwMode="auto">
            <a:xfrm>
              <a:off x="10706100" y="2519363"/>
              <a:ext cx="342900" cy="311150"/>
            </a:xfrm>
            <a:custGeom>
              <a:avLst/>
              <a:gdLst>
                <a:gd name="T0" fmla="*/ 87 w 91"/>
                <a:gd name="T1" fmla="*/ 32 h 83"/>
                <a:gd name="T2" fmla="*/ 91 w 91"/>
                <a:gd name="T3" fmla="*/ 32 h 83"/>
                <a:gd name="T4" fmla="*/ 45 w 91"/>
                <a:gd name="T5" fmla="*/ 0 h 83"/>
                <a:gd name="T6" fmla="*/ 0 w 91"/>
                <a:gd name="T7" fmla="*/ 39 h 83"/>
                <a:gd name="T8" fmla="*/ 18 w 91"/>
                <a:gd name="T9" fmla="*/ 69 h 83"/>
                <a:gd name="T10" fmla="*/ 14 w 91"/>
                <a:gd name="T11" fmla="*/ 83 h 83"/>
                <a:gd name="T12" fmla="*/ 30 w 91"/>
                <a:gd name="T13" fmla="*/ 75 h 83"/>
                <a:gd name="T14" fmla="*/ 45 w 91"/>
                <a:gd name="T15" fmla="*/ 77 h 83"/>
                <a:gd name="T16" fmla="*/ 50 w 91"/>
                <a:gd name="T17" fmla="*/ 77 h 83"/>
                <a:gd name="T18" fmla="*/ 48 w 91"/>
                <a:gd name="T19" fmla="*/ 67 h 83"/>
                <a:gd name="T20" fmla="*/ 87 w 91"/>
                <a:gd name="T21" fmla="*/ 32 h 83"/>
                <a:gd name="T22" fmla="*/ 62 w 91"/>
                <a:gd name="T23" fmla="*/ 19 h 83"/>
                <a:gd name="T24" fmla="*/ 68 w 91"/>
                <a:gd name="T25" fmla="*/ 25 h 83"/>
                <a:gd name="T26" fmla="*/ 62 w 91"/>
                <a:gd name="T27" fmla="*/ 31 h 83"/>
                <a:gd name="T28" fmla="*/ 56 w 91"/>
                <a:gd name="T29" fmla="*/ 25 h 83"/>
                <a:gd name="T30" fmla="*/ 62 w 91"/>
                <a:gd name="T31" fmla="*/ 19 h 83"/>
                <a:gd name="T32" fmla="*/ 31 w 91"/>
                <a:gd name="T33" fmla="*/ 31 h 83"/>
                <a:gd name="T34" fmla="*/ 24 w 91"/>
                <a:gd name="T35" fmla="*/ 25 h 83"/>
                <a:gd name="T36" fmla="*/ 31 w 91"/>
                <a:gd name="T37" fmla="*/ 19 h 83"/>
                <a:gd name="T38" fmla="*/ 36 w 91"/>
                <a:gd name="T39" fmla="*/ 25 h 83"/>
                <a:gd name="T40" fmla="*/ 31 w 91"/>
                <a:gd name="T41" fmla="*/ 3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83">
                  <a:moveTo>
                    <a:pt x="87" y="32"/>
                  </a:moveTo>
                  <a:cubicBezTo>
                    <a:pt x="88" y="32"/>
                    <a:pt x="89" y="32"/>
                    <a:pt x="91" y="32"/>
                  </a:cubicBezTo>
                  <a:cubicBezTo>
                    <a:pt x="87" y="14"/>
                    <a:pt x="68" y="0"/>
                    <a:pt x="45" y="0"/>
                  </a:cubicBezTo>
                  <a:cubicBezTo>
                    <a:pt x="21" y="0"/>
                    <a:pt x="0" y="17"/>
                    <a:pt x="0" y="39"/>
                  </a:cubicBezTo>
                  <a:cubicBezTo>
                    <a:pt x="0" y="51"/>
                    <a:pt x="7" y="61"/>
                    <a:pt x="18" y="69"/>
                  </a:cubicBezTo>
                  <a:cubicBezTo>
                    <a:pt x="14" y="83"/>
                    <a:pt x="14" y="83"/>
                    <a:pt x="14" y="83"/>
                  </a:cubicBezTo>
                  <a:cubicBezTo>
                    <a:pt x="30" y="75"/>
                    <a:pt x="30" y="75"/>
                    <a:pt x="30" y="75"/>
                  </a:cubicBezTo>
                  <a:cubicBezTo>
                    <a:pt x="35" y="76"/>
                    <a:pt x="40" y="77"/>
                    <a:pt x="45" y="77"/>
                  </a:cubicBezTo>
                  <a:cubicBezTo>
                    <a:pt x="47" y="77"/>
                    <a:pt x="48" y="77"/>
                    <a:pt x="50" y="77"/>
                  </a:cubicBezTo>
                  <a:cubicBezTo>
                    <a:pt x="49" y="74"/>
                    <a:pt x="48" y="71"/>
                    <a:pt x="48" y="67"/>
                  </a:cubicBezTo>
                  <a:cubicBezTo>
                    <a:pt x="48" y="48"/>
                    <a:pt x="65" y="32"/>
                    <a:pt x="87" y="32"/>
                  </a:cubicBezTo>
                  <a:close/>
                  <a:moveTo>
                    <a:pt x="62" y="19"/>
                  </a:moveTo>
                  <a:cubicBezTo>
                    <a:pt x="66" y="19"/>
                    <a:pt x="68" y="22"/>
                    <a:pt x="68" y="25"/>
                  </a:cubicBezTo>
                  <a:cubicBezTo>
                    <a:pt x="68" y="29"/>
                    <a:pt x="66" y="31"/>
                    <a:pt x="62" y="31"/>
                  </a:cubicBezTo>
                  <a:cubicBezTo>
                    <a:pt x="59" y="31"/>
                    <a:pt x="56" y="29"/>
                    <a:pt x="56" y="25"/>
                  </a:cubicBezTo>
                  <a:cubicBezTo>
                    <a:pt x="56" y="22"/>
                    <a:pt x="59" y="19"/>
                    <a:pt x="62" y="19"/>
                  </a:cubicBezTo>
                  <a:close/>
                  <a:moveTo>
                    <a:pt x="31" y="31"/>
                  </a:moveTo>
                  <a:cubicBezTo>
                    <a:pt x="27" y="31"/>
                    <a:pt x="24" y="29"/>
                    <a:pt x="24" y="25"/>
                  </a:cubicBezTo>
                  <a:cubicBezTo>
                    <a:pt x="24" y="22"/>
                    <a:pt x="27" y="19"/>
                    <a:pt x="31" y="19"/>
                  </a:cubicBezTo>
                  <a:cubicBezTo>
                    <a:pt x="34" y="19"/>
                    <a:pt x="36" y="22"/>
                    <a:pt x="36" y="25"/>
                  </a:cubicBezTo>
                  <a:cubicBezTo>
                    <a:pt x="36" y="29"/>
                    <a:pt x="34" y="31"/>
                    <a:pt x="31" y="31"/>
                  </a:cubicBezTo>
                  <a:close/>
                </a:path>
              </a:pathLst>
            </a:custGeom>
            <a:grpFill/>
            <a:ln>
              <a:noFill/>
            </a:ln>
            <a:effectLst/>
          </p:spPr>
          <p:txBody>
            <a:bodyPr lIns="50789" tIns="50789" rIns="50789" bIns="50789" anchor="ctr"/>
            <a:lstStyle/>
            <a:p>
              <a:pPr defTabSz="456565" fontAlgn="auto"/>
              <a:endParaRPr lang="zh-CN" altLang="en-US" sz="3600" noProof="1">
                <a:solidFill>
                  <a:srgbClr val="44CEB9"/>
                </a:solidFill>
                <a:effectLst>
                  <a:outerShdw blurRad="38100" dist="38100" dir="2700000" algn="tl">
                    <a:srgbClr val="000000"/>
                  </a:outerShdw>
                </a:effectLst>
                <a:latin typeface="方正仿宋简体" panose="02010601030101010101" charset="-122"/>
                <a:ea typeface="方正仿宋简体" panose="02010601030101010101" charset="-122"/>
                <a:cs typeface="Gill Sans" charset="0"/>
              </a:endParaRPr>
            </a:p>
          </p:txBody>
        </p:sp>
        <p:sp>
          <p:nvSpPr>
            <p:cNvPr id="18" name="Freeform 553"/>
            <p:cNvSpPr>
              <a:spLocks noEditPoints="1"/>
            </p:cNvSpPr>
            <p:nvPr/>
          </p:nvSpPr>
          <p:spPr bwMode="auto">
            <a:xfrm>
              <a:off x="10898188" y="2646363"/>
              <a:ext cx="288925" cy="261937"/>
            </a:xfrm>
            <a:custGeom>
              <a:avLst/>
              <a:gdLst>
                <a:gd name="T0" fmla="*/ 77 w 77"/>
                <a:gd name="T1" fmla="*/ 33 h 70"/>
                <a:gd name="T2" fmla="*/ 38 w 77"/>
                <a:gd name="T3" fmla="*/ 0 h 70"/>
                <a:gd name="T4" fmla="*/ 0 w 77"/>
                <a:gd name="T5" fmla="*/ 33 h 70"/>
                <a:gd name="T6" fmla="*/ 38 w 77"/>
                <a:gd name="T7" fmla="*/ 66 h 70"/>
                <a:gd name="T8" fmla="*/ 52 w 77"/>
                <a:gd name="T9" fmla="*/ 63 h 70"/>
                <a:gd name="T10" fmla="*/ 64 w 77"/>
                <a:gd name="T11" fmla="*/ 70 h 70"/>
                <a:gd name="T12" fmla="*/ 61 w 77"/>
                <a:gd name="T13" fmla="*/ 59 h 70"/>
                <a:gd name="T14" fmla="*/ 77 w 77"/>
                <a:gd name="T15" fmla="*/ 33 h 70"/>
                <a:gd name="T16" fmla="*/ 26 w 77"/>
                <a:gd name="T17" fmla="*/ 27 h 70"/>
                <a:gd name="T18" fmla="*/ 21 w 77"/>
                <a:gd name="T19" fmla="*/ 23 h 70"/>
                <a:gd name="T20" fmla="*/ 26 w 77"/>
                <a:gd name="T21" fmla="*/ 18 h 70"/>
                <a:gd name="T22" fmla="*/ 32 w 77"/>
                <a:gd name="T23" fmla="*/ 23 h 70"/>
                <a:gd name="T24" fmla="*/ 26 w 77"/>
                <a:gd name="T25" fmla="*/ 27 h 70"/>
                <a:gd name="T26" fmla="*/ 51 w 77"/>
                <a:gd name="T27" fmla="*/ 27 h 70"/>
                <a:gd name="T28" fmla="*/ 46 w 77"/>
                <a:gd name="T29" fmla="*/ 23 h 70"/>
                <a:gd name="T30" fmla="*/ 51 w 77"/>
                <a:gd name="T31" fmla="*/ 18 h 70"/>
                <a:gd name="T32" fmla="*/ 56 w 77"/>
                <a:gd name="T33" fmla="*/ 23 h 70"/>
                <a:gd name="T34" fmla="*/ 51 w 77"/>
                <a:gd name="T35"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70">
                  <a:moveTo>
                    <a:pt x="77" y="33"/>
                  </a:moveTo>
                  <a:cubicBezTo>
                    <a:pt x="77" y="15"/>
                    <a:pt x="59" y="0"/>
                    <a:pt x="38" y="0"/>
                  </a:cubicBezTo>
                  <a:cubicBezTo>
                    <a:pt x="17" y="0"/>
                    <a:pt x="0" y="15"/>
                    <a:pt x="0" y="33"/>
                  </a:cubicBezTo>
                  <a:cubicBezTo>
                    <a:pt x="0" y="51"/>
                    <a:pt x="17" y="66"/>
                    <a:pt x="38" y="66"/>
                  </a:cubicBezTo>
                  <a:cubicBezTo>
                    <a:pt x="43" y="66"/>
                    <a:pt x="47" y="65"/>
                    <a:pt x="52" y="63"/>
                  </a:cubicBezTo>
                  <a:cubicBezTo>
                    <a:pt x="64" y="70"/>
                    <a:pt x="64" y="70"/>
                    <a:pt x="64" y="70"/>
                  </a:cubicBezTo>
                  <a:cubicBezTo>
                    <a:pt x="61" y="59"/>
                    <a:pt x="61" y="59"/>
                    <a:pt x="61" y="59"/>
                  </a:cubicBezTo>
                  <a:cubicBezTo>
                    <a:pt x="70" y="52"/>
                    <a:pt x="77" y="43"/>
                    <a:pt x="77" y="33"/>
                  </a:cubicBezTo>
                  <a:close/>
                  <a:moveTo>
                    <a:pt x="26" y="27"/>
                  </a:moveTo>
                  <a:cubicBezTo>
                    <a:pt x="24" y="27"/>
                    <a:pt x="21" y="25"/>
                    <a:pt x="21" y="23"/>
                  </a:cubicBezTo>
                  <a:cubicBezTo>
                    <a:pt x="21" y="21"/>
                    <a:pt x="24" y="18"/>
                    <a:pt x="26" y="18"/>
                  </a:cubicBezTo>
                  <a:cubicBezTo>
                    <a:pt x="29" y="18"/>
                    <a:pt x="32" y="21"/>
                    <a:pt x="32" y="23"/>
                  </a:cubicBezTo>
                  <a:cubicBezTo>
                    <a:pt x="32" y="25"/>
                    <a:pt x="29" y="27"/>
                    <a:pt x="26" y="27"/>
                  </a:cubicBezTo>
                  <a:close/>
                  <a:moveTo>
                    <a:pt x="51" y="27"/>
                  </a:moveTo>
                  <a:cubicBezTo>
                    <a:pt x="49" y="27"/>
                    <a:pt x="46" y="25"/>
                    <a:pt x="46" y="23"/>
                  </a:cubicBezTo>
                  <a:cubicBezTo>
                    <a:pt x="46" y="21"/>
                    <a:pt x="49" y="18"/>
                    <a:pt x="51" y="18"/>
                  </a:cubicBezTo>
                  <a:cubicBezTo>
                    <a:pt x="54" y="18"/>
                    <a:pt x="56" y="21"/>
                    <a:pt x="56" y="23"/>
                  </a:cubicBezTo>
                  <a:cubicBezTo>
                    <a:pt x="56" y="25"/>
                    <a:pt x="54" y="27"/>
                    <a:pt x="51" y="27"/>
                  </a:cubicBezTo>
                  <a:close/>
                </a:path>
              </a:pathLst>
            </a:custGeom>
            <a:grpFill/>
            <a:ln>
              <a:noFill/>
            </a:ln>
            <a:effectLst/>
          </p:spPr>
          <p:txBody>
            <a:bodyPr lIns="50789" tIns="50789" rIns="50789" bIns="50789" anchor="ctr"/>
            <a:lstStyle/>
            <a:p>
              <a:pPr defTabSz="456565" fontAlgn="auto"/>
              <a:endParaRPr lang="zh-CN" altLang="en-US" sz="3600" noProof="1">
                <a:solidFill>
                  <a:srgbClr val="44CEB9"/>
                </a:solidFill>
                <a:effectLst>
                  <a:outerShdw blurRad="38100" dist="38100" dir="2700000" algn="tl">
                    <a:srgbClr val="000000"/>
                  </a:outerShdw>
                </a:effectLst>
                <a:latin typeface="方正仿宋简体" panose="02010601030101010101" charset="-122"/>
                <a:ea typeface="方正仿宋简体" panose="02010601030101010101" charset="-122"/>
                <a:cs typeface="Gill Sans" charset="0"/>
              </a:endParaRPr>
            </a:p>
          </p:txBody>
        </p:sp>
      </p:grpSp>
      <p:grpSp>
        <p:nvGrpSpPr>
          <p:cNvPr id="19" name="稻壳儿搜索【幻雨工作室】_11"/>
          <p:cNvGrpSpPr/>
          <p:nvPr/>
        </p:nvGrpSpPr>
        <p:grpSpPr>
          <a:xfrm>
            <a:off x="5937150" y="2085966"/>
            <a:ext cx="497828" cy="382476"/>
            <a:chOff x="10775726" y="2119313"/>
            <a:chExt cx="520702" cy="400050"/>
          </a:xfrm>
          <a:solidFill>
            <a:schemeClr val="bg1"/>
          </a:solidFill>
        </p:grpSpPr>
        <p:sp>
          <p:nvSpPr>
            <p:cNvPr id="20" name="Freeform 558"/>
            <p:cNvSpPr>
              <a:spLocks noEditPoints="1"/>
            </p:cNvSpPr>
            <p:nvPr/>
          </p:nvSpPr>
          <p:spPr bwMode="auto">
            <a:xfrm>
              <a:off x="10775726" y="2163763"/>
              <a:ext cx="449264" cy="355600"/>
            </a:xfrm>
            <a:custGeom>
              <a:avLst/>
              <a:gdLst>
                <a:gd name="T0" fmla="*/ 99 w 120"/>
                <a:gd name="T1" fmla="*/ 40 h 95"/>
                <a:gd name="T2" fmla="*/ 96 w 120"/>
                <a:gd name="T3" fmla="*/ 36 h 95"/>
                <a:gd name="T4" fmla="*/ 95 w 120"/>
                <a:gd name="T5" fmla="*/ 22 h 95"/>
                <a:gd name="T6" fmla="*/ 70 w 120"/>
                <a:gd name="T7" fmla="*/ 23 h 95"/>
                <a:gd name="T8" fmla="*/ 66 w 120"/>
                <a:gd name="T9" fmla="*/ 16 h 95"/>
                <a:gd name="T10" fmla="*/ 45 w 120"/>
                <a:gd name="T11" fmla="*/ 6 h 95"/>
                <a:gd name="T12" fmla="*/ 11 w 120"/>
                <a:gd name="T13" fmla="*/ 34 h 95"/>
                <a:gd name="T14" fmla="*/ 2 w 120"/>
                <a:gd name="T15" fmla="*/ 60 h 95"/>
                <a:gd name="T16" fmla="*/ 51 w 120"/>
                <a:gd name="T17" fmla="*/ 93 h 95"/>
                <a:gd name="T18" fmla="*/ 111 w 120"/>
                <a:gd name="T19" fmla="*/ 67 h 95"/>
                <a:gd name="T20" fmla="*/ 99 w 120"/>
                <a:gd name="T21" fmla="*/ 40 h 95"/>
                <a:gd name="T22" fmla="*/ 53 w 120"/>
                <a:gd name="T23" fmla="*/ 86 h 95"/>
                <a:gd name="T24" fmla="*/ 14 w 120"/>
                <a:gd name="T25" fmla="*/ 62 h 95"/>
                <a:gd name="T26" fmla="*/ 53 w 120"/>
                <a:gd name="T27" fmla="*/ 35 h 95"/>
                <a:gd name="T28" fmla="*/ 92 w 120"/>
                <a:gd name="T29" fmla="*/ 57 h 95"/>
                <a:gd name="T30" fmla="*/ 53 w 120"/>
                <a:gd name="T31" fmla="*/ 8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 h="95">
                  <a:moveTo>
                    <a:pt x="99" y="40"/>
                  </a:moveTo>
                  <a:cubicBezTo>
                    <a:pt x="94" y="39"/>
                    <a:pt x="96" y="36"/>
                    <a:pt x="96" y="36"/>
                  </a:cubicBezTo>
                  <a:cubicBezTo>
                    <a:pt x="96" y="36"/>
                    <a:pt x="101" y="28"/>
                    <a:pt x="95" y="22"/>
                  </a:cubicBezTo>
                  <a:cubicBezTo>
                    <a:pt x="88" y="14"/>
                    <a:pt x="70" y="23"/>
                    <a:pt x="70" y="23"/>
                  </a:cubicBezTo>
                  <a:cubicBezTo>
                    <a:pt x="63" y="25"/>
                    <a:pt x="65" y="22"/>
                    <a:pt x="66" y="16"/>
                  </a:cubicBezTo>
                  <a:cubicBezTo>
                    <a:pt x="66" y="10"/>
                    <a:pt x="64" y="0"/>
                    <a:pt x="45" y="6"/>
                  </a:cubicBezTo>
                  <a:cubicBezTo>
                    <a:pt x="27" y="12"/>
                    <a:pt x="11" y="34"/>
                    <a:pt x="11" y="34"/>
                  </a:cubicBezTo>
                  <a:cubicBezTo>
                    <a:pt x="0" y="49"/>
                    <a:pt x="2" y="60"/>
                    <a:pt x="2" y="60"/>
                  </a:cubicBezTo>
                  <a:cubicBezTo>
                    <a:pt x="5" y="85"/>
                    <a:pt x="31" y="91"/>
                    <a:pt x="51" y="93"/>
                  </a:cubicBezTo>
                  <a:cubicBezTo>
                    <a:pt x="73" y="95"/>
                    <a:pt x="102" y="86"/>
                    <a:pt x="111" y="67"/>
                  </a:cubicBezTo>
                  <a:cubicBezTo>
                    <a:pt x="120" y="48"/>
                    <a:pt x="104" y="41"/>
                    <a:pt x="99" y="40"/>
                  </a:cubicBezTo>
                  <a:close/>
                  <a:moveTo>
                    <a:pt x="53" y="86"/>
                  </a:moveTo>
                  <a:cubicBezTo>
                    <a:pt x="32" y="87"/>
                    <a:pt x="14" y="76"/>
                    <a:pt x="14" y="62"/>
                  </a:cubicBezTo>
                  <a:cubicBezTo>
                    <a:pt x="14" y="48"/>
                    <a:pt x="32" y="36"/>
                    <a:pt x="53" y="35"/>
                  </a:cubicBezTo>
                  <a:cubicBezTo>
                    <a:pt x="74" y="34"/>
                    <a:pt x="92" y="43"/>
                    <a:pt x="92" y="57"/>
                  </a:cubicBezTo>
                  <a:cubicBezTo>
                    <a:pt x="92" y="72"/>
                    <a:pt x="74" y="85"/>
                    <a:pt x="53" y="86"/>
                  </a:cubicBezTo>
                  <a:close/>
                </a:path>
              </a:pathLst>
            </a:custGeom>
            <a:grpFill/>
            <a:ln>
              <a:noFill/>
            </a:ln>
            <a:effectLst/>
          </p:spPr>
          <p:txBody>
            <a:bodyPr lIns="50789" tIns="50789" rIns="50789" bIns="50789" anchor="ctr"/>
            <a:lstStyle/>
            <a:p>
              <a:pPr defTabSz="456565" fontAlgn="auto"/>
              <a:endParaRPr lang="zh-CN" altLang="en-US" sz="3600" noProof="1">
                <a:solidFill>
                  <a:srgbClr val="44CEB9"/>
                </a:solidFill>
                <a:effectLst>
                  <a:outerShdw blurRad="38100" dist="38100" dir="2700000" algn="tl">
                    <a:srgbClr val="000000"/>
                  </a:outerShdw>
                </a:effectLst>
                <a:latin typeface="方正仿宋简体" panose="02010601030101010101" charset="-122"/>
                <a:ea typeface="方正仿宋简体" panose="02010601030101010101" charset="-122"/>
                <a:cs typeface="Gill Sans" charset="0"/>
              </a:endParaRPr>
            </a:p>
          </p:txBody>
        </p:sp>
        <p:sp>
          <p:nvSpPr>
            <p:cNvPr id="21" name="Freeform 559"/>
            <p:cNvSpPr>
              <a:spLocks noEditPoints="1"/>
            </p:cNvSpPr>
            <p:nvPr/>
          </p:nvSpPr>
          <p:spPr bwMode="auto">
            <a:xfrm>
              <a:off x="10875739" y="2320926"/>
              <a:ext cx="177801" cy="157163"/>
            </a:xfrm>
            <a:custGeom>
              <a:avLst/>
              <a:gdLst>
                <a:gd name="T0" fmla="*/ 22 w 47"/>
                <a:gd name="T1" fmla="*/ 3 h 42"/>
                <a:gd name="T2" fmla="*/ 3 w 47"/>
                <a:gd name="T3" fmla="*/ 25 h 42"/>
                <a:gd name="T4" fmla="*/ 9 w 47"/>
                <a:gd name="T5" fmla="*/ 35 h 42"/>
                <a:gd name="T6" fmla="*/ 41 w 47"/>
                <a:gd name="T7" fmla="*/ 29 h 42"/>
                <a:gd name="T8" fmla="*/ 22 w 47"/>
                <a:gd name="T9" fmla="*/ 3 h 42"/>
                <a:gd name="T10" fmla="*/ 16 w 47"/>
                <a:gd name="T11" fmla="*/ 31 h 42"/>
                <a:gd name="T12" fmla="*/ 9 w 47"/>
                <a:gd name="T13" fmla="*/ 26 h 42"/>
                <a:gd name="T14" fmla="*/ 16 w 47"/>
                <a:gd name="T15" fmla="*/ 19 h 42"/>
                <a:gd name="T16" fmla="*/ 24 w 47"/>
                <a:gd name="T17" fmla="*/ 24 h 42"/>
                <a:gd name="T18" fmla="*/ 16 w 47"/>
                <a:gd name="T19" fmla="*/ 31 h 42"/>
                <a:gd name="T20" fmla="*/ 29 w 47"/>
                <a:gd name="T21" fmla="*/ 20 h 42"/>
                <a:gd name="T22" fmla="*/ 25 w 47"/>
                <a:gd name="T23" fmla="*/ 20 h 42"/>
                <a:gd name="T24" fmla="*/ 26 w 47"/>
                <a:gd name="T25" fmla="*/ 16 h 42"/>
                <a:gd name="T26" fmla="*/ 30 w 47"/>
                <a:gd name="T27" fmla="*/ 16 h 42"/>
                <a:gd name="T28" fmla="*/ 29 w 47"/>
                <a:gd name="T29" fmla="*/ 2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42">
                  <a:moveTo>
                    <a:pt x="22" y="3"/>
                  </a:moveTo>
                  <a:cubicBezTo>
                    <a:pt x="0" y="5"/>
                    <a:pt x="3" y="25"/>
                    <a:pt x="3" y="25"/>
                  </a:cubicBezTo>
                  <a:cubicBezTo>
                    <a:pt x="3" y="25"/>
                    <a:pt x="3" y="32"/>
                    <a:pt x="9" y="35"/>
                  </a:cubicBezTo>
                  <a:cubicBezTo>
                    <a:pt x="21" y="42"/>
                    <a:pt x="34" y="38"/>
                    <a:pt x="41" y="29"/>
                  </a:cubicBezTo>
                  <a:cubicBezTo>
                    <a:pt x="47" y="21"/>
                    <a:pt x="43" y="0"/>
                    <a:pt x="22" y="3"/>
                  </a:cubicBezTo>
                  <a:close/>
                  <a:moveTo>
                    <a:pt x="16" y="31"/>
                  </a:moveTo>
                  <a:cubicBezTo>
                    <a:pt x="12" y="31"/>
                    <a:pt x="9" y="29"/>
                    <a:pt x="9" y="26"/>
                  </a:cubicBezTo>
                  <a:cubicBezTo>
                    <a:pt x="9" y="22"/>
                    <a:pt x="12" y="19"/>
                    <a:pt x="16" y="19"/>
                  </a:cubicBezTo>
                  <a:cubicBezTo>
                    <a:pt x="21" y="18"/>
                    <a:pt x="24" y="21"/>
                    <a:pt x="24" y="24"/>
                  </a:cubicBezTo>
                  <a:cubicBezTo>
                    <a:pt x="24" y="27"/>
                    <a:pt x="20" y="31"/>
                    <a:pt x="16" y="31"/>
                  </a:cubicBezTo>
                  <a:close/>
                  <a:moveTo>
                    <a:pt x="29" y="20"/>
                  </a:moveTo>
                  <a:cubicBezTo>
                    <a:pt x="28" y="21"/>
                    <a:pt x="26" y="21"/>
                    <a:pt x="25" y="20"/>
                  </a:cubicBezTo>
                  <a:cubicBezTo>
                    <a:pt x="25" y="19"/>
                    <a:pt x="25" y="17"/>
                    <a:pt x="26" y="16"/>
                  </a:cubicBezTo>
                  <a:cubicBezTo>
                    <a:pt x="28" y="15"/>
                    <a:pt x="29" y="15"/>
                    <a:pt x="30" y="16"/>
                  </a:cubicBezTo>
                  <a:cubicBezTo>
                    <a:pt x="31" y="17"/>
                    <a:pt x="30" y="19"/>
                    <a:pt x="29" y="20"/>
                  </a:cubicBezTo>
                  <a:close/>
                </a:path>
              </a:pathLst>
            </a:custGeom>
            <a:grpFill/>
            <a:ln>
              <a:noFill/>
            </a:ln>
            <a:effectLst/>
          </p:spPr>
          <p:txBody>
            <a:bodyPr lIns="50789" tIns="50789" rIns="50789" bIns="50789" anchor="ctr"/>
            <a:lstStyle/>
            <a:p>
              <a:pPr defTabSz="456565" fontAlgn="auto"/>
              <a:endParaRPr lang="zh-CN" altLang="en-US" sz="3600" noProof="1">
                <a:solidFill>
                  <a:srgbClr val="44CEB9"/>
                </a:solidFill>
                <a:effectLst>
                  <a:outerShdw blurRad="38100" dist="38100" dir="2700000" algn="tl">
                    <a:srgbClr val="000000"/>
                  </a:outerShdw>
                </a:effectLst>
                <a:latin typeface="方正仿宋简体" panose="02010601030101010101" charset="-122"/>
                <a:ea typeface="方正仿宋简体" panose="02010601030101010101" charset="-122"/>
                <a:cs typeface="Gill Sans" charset="0"/>
              </a:endParaRPr>
            </a:p>
          </p:txBody>
        </p:sp>
        <p:sp>
          <p:nvSpPr>
            <p:cNvPr id="22" name="Freeform 560"/>
            <p:cNvSpPr/>
            <p:nvPr/>
          </p:nvSpPr>
          <p:spPr bwMode="auto">
            <a:xfrm>
              <a:off x="11112277" y="2179638"/>
              <a:ext cx="93663" cy="100013"/>
            </a:xfrm>
            <a:custGeom>
              <a:avLst/>
              <a:gdLst>
                <a:gd name="T0" fmla="*/ 19 w 25"/>
                <a:gd name="T1" fmla="*/ 27 h 27"/>
                <a:gd name="T2" fmla="*/ 23 w 25"/>
                <a:gd name="T3" fmla="*/ 24 h 27"/>
                <a:gd name="T4" fmla="*/ 23 w 25"/>
                <a:gd name="T5" fmla="*/ 24 h 27"/>
                <a:gd name="T6" fmla="*/ 3 w 25"/>
                <a:gd name="T7" fmla="*/ 4 h 27"/>
                <a:gd name="T8" fmla="*/ 0 w 25"/>
                <a:gd name="T9" fmla="*/ 8 h 27"/>
                <a:gd name="T10" fmla="*/ 3 w 25"/>
                <a:gd name="T11" fmla="*/ 11 h 27"/>
                <a:gd name="T12" fmla="*/ 16 w 25"/>
                <a:gd name="T13" fmla="*/ 23 h 27"/>
                <a:gd name="T14" fmla="*/ 19 w 25"/>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7">
                  <a:moveTo>
                    <a:pt x="19" y="27"/>
                  </a:moveTo>
                  <a:cubicBezTo>
                    <a:pt x="21" y="27"/>
                    <a:pt x="22" y="26"/>
                    <a:pt x="23" y="24"/>
                  </a:cubicBezTo>
                  <a:cubicBezTo>
                    <a:pt x="23" y="24"/>
                    <a:pt x="23" y="24"/>
                    <a:pt x="23" y="24"/>
                  </a:cubicBezTo>
                  <a:cubicBezTo>
                    <a:pt x="25" y="0"/>
                    <a:pt x="3" y="4"/>
                    <a:pt x="3" y="4"/>
                  </a:cubicBezTo>
                  <a:cubicBezTo>
                    <a:pt x="1" y="4"/>
                    <a:pt x="0" y="6"/>
                    <a:pt x="0" y="8"/>
                  </a:cubicBezTo>
                  <a:cubicBezTo>
                    <a:pt x="0" y="10"/>
                    <a:pt x="1" y="11"/>
                    <a:pt x="3" y="11"/>
                  </a:cubicBezTo>
                  <a:cubicBezTo>
                    <a:pt x="19" y="8"/>
                    <a:pt x="16" y="23"/>
                    <a:pt x="16" y="23"/>
                  </a:cubicBezTo>
                  <a:cubicBezTo>
                    <a:pt x="16" y="25"/>
                    <a:pt x="17" y="27"/>
                    <a:pt x="19" y="27"/>
                  </a:cubicBezTo>
                  <a:close/>
                </a:path>
              </a:pathLst>
            </a:custGeom>
            <a:grpFill/>
            <a:ln>
              <a:noFill/>
            </a:ln>
            <a:effectLst/>
          </p:spPr>
          <p:txBody>
            <a:bodyPr lIns="50789" tIns="50789" rIns="50789" bIns="50789" anchor="ctr"/>
            <a:lstStyle/>
            <a:p>
              <a:pPr defTabSz="456565" fontAlgn="auto"/>
              <a:endParaRPr lang="zh-CN" altLang="en-US" sz="3600" noProof="1">
                <a:solidFill>
                  <a:srgbClr val="44CEB9"/>
                </a:solidFill>
                <a:effectLst>
                  <a:outerShdw blurRad="38100" dist="38100" dir="2700000" algn="tl">
                    <a:srgbClr val="000000"/>
                  </a:outerShdw>
                </a:effectLst>
                <a:latin typeface="方正仿宋简体" panose="02010601030101010101" charset="-122"/>
                <a:ea typeface="方正仿宋简体" panose="02010601030101010101" charset="-122"/>
                <a:cs typeface="Gill Sans" charset="0"/>
              </a:endParaRPr>
            </a:p>
          </p:txBody>
        </p:sp>
        <p:sp>
          <p:nvSpPr>
            <p:cNvPr id="23" name="Freeform 561"/>
            <p:cNvSpPr/>
            <p:nvPr/>
          </p:nvSpPr>
          <p:spPr bwMode="auto">
            <a:xfrm>
              <a:off x="11094815" y="2119313"/>
              <a:ext cx="201613" cy="187325"/>
            </a:xfrm>
            <a:custGeom>
              <a:avLst/>
              <a:gdLst>
                <a:gd name="T0" fmla="*/ 22 w 54"/>
                <a:gd name="T1" fmla="*/ 2 h 50"/>
                <a:gd name="T2" fmla="*/ 4 w 54"/>
                <a:gd name="T3" fmla="*/ 2 h 50"/>
                <a:gd name="T4" fmla="*/ 3 w 54"/>
                <a:gd name="T5" fmla="*/ 2 h 50"/>
                <a:gd name="T6" fmla="*/ 3 w 54"/>
                <a:gd name="T7" fmla="*/ 2 h 50"/>
                <a:gd name="T8" fmla="*/ 0 w 54"/>
                <a:gd name="T9" fmla="*/ 7 h 50"/>
                <a:gd name="T10" fmla="*/ 5 w 54"/>
                <a:gd name="T11" fmla="*/ 12 h 50"/>
                <a:gd name="T12" fmla="*/ 9 w 54"/>
                <a:gd name="T13" fmla="*/ 11 h 50"/>
                <a:gd name="T14" fmla="*/ 35 w 54"/>
                <a:gd name="T15" fmla="*/ 24 h 50"/>
                <a:gd name="T16" fmla="*/ 36 w 54"/>
                <a:gd name="T17" fmla="*/ 41 h 50"/>
                <a:gd name="T18" fmla="*/ 35 w 54"/>
                <a:gd name="T19" fmla="*/ 46 h 50"/>
                <a:gd name="T20" fmla="*/ 40 w 54"/>
                <a:gd name="T21" fmla="*/ 50 h 50"/>
                <a:gd name="T22" fmla="*/ 45 w 54"/>
                <a:gd name="T23" fmla="*/ 46 h 50"/>
                <a:gd name="T24" fmla="*/ 45 w 54"/>
                <a:gd name="T25" fmla="*/ 46 h 50"/>
                <a:gd name="T26" fmla="*/ 22 w 54"/>
                <a:gd name="T27" fmla="*/ 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50">
                  <a:moveTo>
                    <a:pt x="22" y="2"/>
                  </a:moveTo>
                  <a:cubicBezTo>
                    <a:pt x="14" y="0"/>
                    <a:pt x="6" y="1"/>
                    <a:pt x="4" y="2"/>
                  </a:cubicBezTo>
                  <a:cubicBezTo>
                    <a:pt x="4" y="2"/>
                    <a:pt x="4" y="2"/>
                    <a:pt x="3" y="2"/>
                  </a:cubicBezTo>
                  <a:cubicBezTo>
                    <a:pt x="3" y="2"/>
                    <a:pt x="3" y="2"/>
                    <a:pt x="3" y="2"/>
                  </a:cubicBezTo>
                  <a:cubicBezTo>
                    <a:pt x="1" y="3"/>
                    <a:pt x="0" y="5"/>
                    <a:pt x="0" y="7"/>
                  </a:cubicBezTo>
                  <a:cubicBezTo>
                    <a:pt x="0" y="10"/>
                    <a:pt x="2" y="12"/>
                    <a:pt x="5" y="12"/>
                  </a:cubicBezTo>
                  <a:cubicBezTo>
                    <a:pt x="5" y="12"/>
                    <a:pt x="7" y="12"/>
                    <a:pt x="9" y="11"/>
                  </a:cubicBezTo>
                  <a:cubicBezTo>
                    <a:pt x="11" y="10"/>
                    <a:pt x="27" y="11"/>
                    <a:pt x="35" y="24"/>
                  </a:cubicBezTo>
                  <a:cubicBezTo>
                    <a:pt x="39" y="33"/>
                    <a:pt x="37" y="40"/>
                    <a:pt x="36" y="41"/>
                  </a:cubicBezTo>
                  <a:cubicBezTo>
                    <a:pt x="36" y="41"/>
                    <a:pt x="35" y="43"/>
                    <a:pt x="35" y="46"/>
                  </a:cubicBezTo>
                  <a:cubicBezTo>
                    <a:pt x="35" y="49"/>
                    <a:pt x="38" y="50"/>
                    <a:pt x="40" y="50"/>
                  </a:cubicBezTo>
                  <a:cubicBezTo>
                    <a:pt x="43" y="50"/>
                    <a:pt x="45" y="50"/>
                    <a:pt x="45" y="46"/>
                  </a:cubicBezTo>
                  <a:cubicBezTo>
                    <a:pt x="45" y="46"/>
                    <a:pt x="45" y="46"/>
                    <a:pt x="45" y="46"/>
                  </a:cubicBezTo>
                  <a:cubicBezTo>
                    <a:pt x="54" y="18"/>
                    <a:pt x="35" y="5"/>
                    <a:pt x="22" y="2"/>
                  </a:cubicBezTo>
                  <a:close/>
                </a:path>
              </a:pathLst>
            </a:custGeom>
            <a:grpFill/>
            <a:ln>
              <a:noFill/>
            </a:ln>
            <a:effectLst/>
          </p:spPr>
          <p:txBody>
            <a:bodyPr lIns="50789" tIns="50789" rIns="50789" bIns="50789" anchor="ctr"/>
            <a:lstStyle/>
            <a:p>
              <a:pPr defTabSz="456565" fontAlgn="auto"/>
              <a:endParaRPr lang="zh-CN" altLang="en-US" sz="3600" noProof="1">
                <a:solidFill>
                  <a:srgbClr val="44CEB9"/>
                </a:solidFill>
                <a:effectLst>
                  <a:outerShdw blurRad="38100" dist="38100" dir="2700000" algn="tl">
                    <a:srgbClr val="000000"/>
                  </a:outerShdw>
                </a:effectLst>
                <a:latin typeface="方正仿宋简体" panose="02010601030101010101" charset="-122"/>
                <a:ea typeface="方正仿宋简体" panose="02010601030101010101" charset="-122"/>
                <a:cs typeface="Gill Sans" charset="0"/>
              </a:endParaRPr>
            </a:p>
          </p:txBody>
        </p:sp>
      </p:grpSp>
      <p:sp>
        <p:nvSpPr>
          <p:cNvPr id="41997" name="稻壳儿搜索【幻雨工作室】_12"/>
          <p:cNvSpPr>
            <a:spLocks noEditPoints="1" noChangeArrowheads="1"/>
          </p:cNvSpPr>
          <p:nvPr/>
        </p:nvSpPr>
        <p:spPr bwMode="auto">
          <a:xfrm>
            <a:off x="7508875" y="3603625"/>
            <a:ext cx="401638" cy="450850"/>
          </a:xfrm>
          <a:custGeom>
            <a:avLst/>
            <a:gdLst>
              <a:gd name="T0" fmla="*/ 15 w 98"/>
              <a:gd name="T1" fmla="*/ 55 h 110"/>
              <a:gd name="T2" fmla="*/ 25 w 98"/>
              <a:gd name="T3" fmla="*/ 36 h 110"/>
              <a:gd name="T4" fmla="*/ 11 w 98"/>
              <a:gd name="T5" fmla="*/ 24 h 110"/>
              <a:gd name="T6" fmla="*/ 1 w 98"/>
              <a:gd name="T7" fmla="*/ 38 h 110"/>
              <a:gd name="T8" fmla="*/ 15 w 98"/>
              <a:gd name="T9" fmla="*/ 55 h 110"/>
              <a:gd name="T10" fmla="*/ 27 w 98"/>
              <a:gd name="T11" fmla="*/ 79 h 110"/>
              <a:gd name="T12" fmla="*/ 27 w 98"/>
              <a:gd name="T13" fmla="*/ 84 h 110"/>
              <a:gd name="T14" fmla="*/ 32 w 98"/>
              <a:gd name="T15" fmla="*/ 89 h 110"/>
              <a:gd name="T16" fmla="*/ 38 w 98"/>
              <a:gd name="T17" fmla="*/ 89 h 110"/>
              <a:gd name="T18" fmla="*/ 38 w 98"/>
              <a:gd name="T19" fmla="*/ 75 h 110"/>
              <a:gd name="T20" fmla="*/ 32 w 98"/>
              <a:gd name="T21" fmla="*/ 75 h 110"/>
              <a:gd name="T22" fmla="*/ 27 w 98"/>
              <a:gd name="T23" fmla="*/ 79 h 110"/>
              <a:gd name="T24" fmla="*/ 36 w 98"/>
              <a:gd name="T25" fmla="*/ 33 h 110"/>
              <a:gd name="T26" fmla="*/ 48 w 98"/>
              <a:gd name="T27" fmla="*/ 16 h 110"/>
              <a:gd name="T28" fmla="*/ 36 w 98"/>
              <a:gd name="T29" fmla="*/ 0 h 110"/>
              <a:gd name="T30" fmla="*/ 25 w 98"/>
              <a:gd name="T31" fmla="*/ 16 h 110"/>
              <a:gd name="T32" fmla="*/ 36 w 98"/>
              <a:gd name="T33" fmla="*/ 33 h 110"/>
              <a:gd name="T34" fmla="*/ 63 w 98"/>
              <a:gd name="T35" fmla="*/ 34 h 110"/>
              <a:gd name="T36" fmla="*/ 78 w 98"/>
              <a:gd name="T37" fmla="*/ 19 h 110"/>
              <a:gd name="T38" fmla="*/ 68 w 98"/>
              <a:gd name="T39" fmla="*/ 3 h 110"/>
              <a:gd name="T40" fmla="*/ 54 w 98"/>
              <a:gd name="T41" fmla="*/ 17 h 110"/>
              <a:gd name="T42" fmla="*/ 63 w 98"/>
              <a:gd name="T43" fmla="*/ 34 h 110"/>
              <a:gd name="T44" fmla="*/ 84 w 98"/>
              <a:gd name="T45" fmla="*/ 73 h 110"/>
              <a:gd name="T46" fmla="*/ 63 w 98"/>
              <a:gd name="T47" fmla="*/ 52 h 110"/>
              <a:gd name="T48" fmla="*/ 34 w 98"/>
              <a:gd name="T49" fmla="*/ 51 h 110"/>
              <a:gd name="T50" fmla="*/ 20 w 98"/>
              <a:gd name="T51" fmla="*/ 66 h 110"/>
              <a:gd name="T52" fmla="*/ 8 w 98"/>
              <a:gd name="T53" fmla="*/ 89 h 110"/>
              <a:gd name="T54" fmla="*/ 22 w 98"/>
              <a:gd name="T55" fmla="*/ 103 h 110"/>
              <a:gd name="T56" fmla="*/ 40 w 98"/>
              <a:gd name="T57" fmla="*/ 102 h 110"/>
              <a:gd name="T58" fmla="*/ 58 w 98"/>
              <a:gd name="T59" fmla="*/ 102 h 110"/>
              <a:gd name="T60" fmla="*/ 87 w 98"/>
              <a:gd name="T61" fmla="*/ 95 h 110"/>
              <a:gd name="T62" fmla="*/ 84 w 98"/>
              <a:gd name="T63" fmla="*/ 73 h 110"/>
              <a:gd name="T64" fmla="*/ 45 w 98"/>
              <a:gd name="T65" fmla="*/ 95 h 110"/>
              <a:gd name="T66" fmla="*/ 30 w 98"/>
              <a:gd name="T67" fmla="*/ 95 h 110"/>
              <a:gd name="T68" fmla="*/ 21 w 98"/>
              <a:gd name="T69" fmla="*/ 89 h 110"/>
              <a:gd name="T70" fmla="*/ 20 w 98"/>
              <a:gd name="T71" fmla="*/ 78 h 110"/>
              <a:gd name="T72" fmla="*/ 30 w 98"/>
              <a:gd name="T73" fmla="*/ 69 h 110"/>
              <a:gd name="T74" fmla="*/ 38 w 98"/>
              <a:gd name="T75" fmla="*/ 69 h 110"/>
              <a:gd name="T76" fmla="*/ 38 w 98"/>
              <a:gd name="T77" fmla="*/ 59 h 110"/>
              <a:gd name="T78" fmla="*/ 45 w 98"/>
              <a:gd name="T79" fmla="*/ 59 h 110"/>
              <a:gd name="T80" fmla="*/ 45 w 98"/>
              <a:gd name="T81" fmla="*/ 95 h 110"/>
              <a:gd name="T82" fmla="*/ 72 w 98"/>
              <a:gd name="T83" fmla="*/ 95 h 110"/>
              <a:gd name="T84" fmla="*/ 55 w 98"/>
              <a:gd name="T85" fmla="*/ 95 h 110"/>
              <a:gd name="T86" fmla="*/ 48 w 98"/>
              <a:gd name="T87" fmla="*/ 89 h 110"/>
              <a:gd name="T88" fmla="*/ 48 w 98"/>
              <a:gd name="T89" fmla="*/ 70 h 110"/>
              <a:gd name="T90" fmla="*/ 55 w 98"/>
              <a:gd name="T91" fmla="*/ 70 h 110"/>
              <a:gd name="T92" fmla="*/ 55 w 98"/>
              <a:gd name="T93" fmla="*/ 86 h 110"/>
              <a:gd name="T94" fmla="*/ 58 w 98"/>
              <a:gd name="T95" fmla="*/ 89 h 110"/>
              <a:gd name="T96" fmla="*/ 65 w 98"/>
              <a:gd name="T97" fmla="*/ 89 h 110"/>
              <a:gd name="T98" fmla="*/ 65 w 98"/>
              <a:gd name="T99" fmla="*/ 70 h 110"/>
              <a:gd name="T100" fmla="*/ 72 w 98"/>
              <a:gd name="T101" fmla="*/ 70 h 110"/>
              <a:gd name="T102" fmla="*/ 72 w 98"/>
              <a:gd name="T103" fmla="*/ 95 h 110"/>
              <a:gd name="T104" fmla="*/ 96 w 98"/>
              <a:gd name="T105" fmla="*/ 45 h 110"/>
              <a:gd name="T106" fmla="*/ 84 w 98"/>
              <a:gd name="T107" fmla="*/ 32 h 110"/>
              <a:gd name="T108" fmla="*/ 72 w 98"/>
              <a:gd name="T109" fmla="*/ 48 h 110"/>
              <a:gd name="T110" fmla="*/ 85 w 98"/>
              <a:gd name="T111" fmla="*/ 62 h 110"/>
              <a:gd name="T112" fmla="*/ 96 w 98"/>
              <a:gd name="T113" fmla="*/ 4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8" h="110">
                <a:moveTo>
                  <a:pt x="15" y="55"/>
                </a:moveTo>
                <a:cubicBezTo>
                  <a:pt x="27" y="53"/>
                  <a:pt x="25" y="39"/>
                  <a:pt x="25" y="36"/>
                </a:cubicBezTo>
                <a:cubicBezTo>
                  <a:pt x="24" y="32"/>
                  <a:pt x="19" y="24"/>
                  <a:pt x="11" y="24"/>
                </a:cubicBezTo>
                <a:cubicBezTo>
                  <a:pt x="2" y="25"/>
                  <a:pt x="1" y="38"/>
                  <a:pt x="1" y="38"/>
                </a:cubicBezTo>
                <a:cubicBezTo>
                  <a:pt x="0" y="45"/>
                  <a:pt x="4" y="58"/>
                  <a:pt x="15" y="55"/>
                </a:cubicBezTo>
                <a:close/>
                <a:moveTo>
                  <a:pt x="27" y="79"/>
                </a:moveTo>
                <a:cubicBezTo>
                  <a:pt x="27" y="80"/>
                  <a:pt x="26" y="82"/>
                  <a:pt x="27" y="84"/>
                </a:cubicBezTo>
                <a:cubicBezTo>
                  <a:pt x="28" y="89"/>
                  <a:pt x="32" y="89"/>
                  <a:pt x="32" y="89"/>
                </a:cubicBezTo>
                <a:cubicBezTo>
                  <a:pt x="38" y="89"/>
                  <a:pt x="38" y="89"/>
                  <a:pt x="38" y="89"/>
                </a:cubicBezTo>
                <a:cubicBezTo>
                  <a:pt x="38" y="75"/>
                  <a:pt x="38" y="75"/>
                  <a:pt x="38" y="75"/>
                </a:cubicBezTo>
                <a:cubicBezTo>
                  <a:pt x="32" y="75"/>
                  <a:pt x="32" y="75"/>
                  <a:pt x="32" y="75"/>
                </a:cubicBezTo>
                <a:cubicBezTo>
                  <a:pt x="29" y="76"/>
                  <a:pt x="28" y="78"/>
                  <a:pt x="27" y="79"/>
                </a:cubicBezTo>
                <a:close/>
                <a:moveTo>
                  <a:pt x="36" y="33"/>
                </a:moveTo>
                <a:cubicBezTo>
                  <a:pt x="42" y="33"/>
                  <a:pt x="48" y="25"/>
                  <a:pt x="48" y="16"/>
                </a:cubicBezTo>
                <a:cubicBezTo>
                  <a:pt x="48" y="8"/>
                  <a:pt x="42" y="0"/>
                  <a:pt x="36" y="0"/>
                </a:cubicBezTo>
                <a:cubicBezTo>
                  <a:pt x="30" y="0"/>
                  <a:pt x="25" y="8"/>
                  <a:pt x="25" y="16"/>
                </a:cubicBezTo>
                <a:cubicBezTo>
                  <a:pt x="25" y="25"/>
                  <a:pt x="30" y="33"/>
                  <a:pt x="36" y="33"/>
                </a:cubicBezTo>
                <a:close/>
                <a:moveTo>
                  <a:pt x="63" y="34"/>
                </a:moveTo>
                <a:cubicBezTo>
                  <a:pt x="71" y="35"/>
                  <a:pt x="77" y="26"/>
                  <a:pt x="78" y="19"/>
                </a:cubicBezTo>
                <a:cubicBezTo>
                  <a:pt x="79" y="12"/>
                  <a:pt x="74" y="4"/>
                  <a:pt x="68" y="3"/>
                </a:cubicBezTo>
                <a:cubicBezTo>
                  <a:pt x="62" y="2"/>
                  <a:pt x="54" y="11"/>
                  <a:pt x="54" y="17"/>
                </a:cubicBezTo>
                <a:cubicBezTo>
                  <a:pt x="53" y="25"/>
                  <a:pt x="55" y="32"/>
                  <a:pt x="63" y="34"/>
                </a:cubicBezTo>
                <a:close/>
                <a:moveTo>
                  <a:pt x="84" y="73"/>
                </a:moveTo>
                <a:cubicBezTo>
                  <a:pt x="84" y="73"/>
                  <a:pt x="71" y="63"/>
                  <a:pt x="63" y="52"/>
                </a:cubicBezTo>
                <a:cubicBezTo>
                  <a:pt x="53" y="37"/>
                  <a:pt x="38" y="43"/>
                  <a:pt x="34" y="51"/>
                </a:cubicBezTo>
                <a:cubicBezTo>
                  <a:pt x="29" y="59"/>
                  <a:pt x="21" y="64"/>
                  <a:pt x="20" y="66"/>
                </a:cubicBezTo>
                <a:cubicBezTo>
                  <a:pt x="19" y="67"/>
                  <a:pt x="4" y="75"/>
                  <a:pt x="8" y="89"/>
                </a:cubicBezTo>
                <a:cubicBezTo>
                  <a:pt x="11" y="103"/>
                  <a:pt x="22" y="103"/>
                  <a:pt x="22" y="103"/>
                </a:cubicBezTo>
                <a:cubicBezTo>
                  <a:pt x="22" y="103"/>
                  <a:pt x="31" y="104"/>
                  <a:pt x="40" y="102"/>
                </a:cubicBezTo>
                <a:cubicBezTo>
                  <a:pt x="50" y="100"/>
                  <a:pt x="58" y="102"/>
                  <a:pt x="58" y="102"/>
                </a:cubicBezTo>
                <a:cubicBezTo>
                  <a:pt x="58" y="102"/>
                  <a:pt x="81" y="110"/>
                  <a:pt x="87" y="95"/>
                </a:cubicBezTo>
                <a:cubicBezTo>
                  <a:pt x="93" y="81"/>
                  <a:pt x="84" y="73"/>
                  <a:pt x="84" y="73"/>
                </a:cubicBezTo>
                <a:close/>
                <a:moveTo>
                  <a:pt x="45" y="95"/>
                </a:moveTo>
                <a:cubicBezTo>
                  <a:pt x="30" y="95"/>
                  <a:pt x="30" y="95"/>
                  <a:pt x="30" y="95"/>
                </a:cubicBezTo>
                <a:cubicBezTo>
                  <a:pt x="24" y="94"/>
                  <a:pt x="21" y="89"/>
                  <a:pt x="21" y="89"/>
                </a:cubicBezTo>
                <a:cubicBezTo>
                  <a:pt x="21" y="88"/>
                  <a:pt x="19" y="84"/>
                  <a:pt x="20" y="78"/>
                </a:cubicBezTo>
                <a:cubicBezTo>
                  <a:pt x="23" y="70"/>
                  <a:pt x="30" y="69"/>
                  <a:pt x="30" y="69"/>
                </a:cubicBezTo>
                <a:cubicBezTo>
                  <a:pt x="38" y="69"/>
                  <a:pt x="38" y="69"/>
                  <a:pt x="38" y="69"/>
                </a:cubicBezTo>
                <a:cubicBezTo>
                  <a:pt x="38" y="59"/>
                  <a:pt x="38" y="59"/>
                  <a:pt x="38" y="59"/>
                </a:cubicBezTo>
                <a:cubicBezTo>
                  <a:pt x="45" y="59"/>
                  <a:pt x="45" y="59"/>
                  <a:pt x="45" y="59"/>
                </a:cubicBezTo>
                <a:lnTo>
                  <a:pt x="45" y="95"/>
                </a:lnTo>
                <a:close/>
                <a:moveTo>
                  <a:pt x="72" y="95"/>
                </a:moveTo>
                <a:cubicBezTo>
                  <a:pt x="55" y="95"/>
                  <a:pt x="55" y="95"/>
                  <a:pt x="55" y="95"/>
                </a:cubicBezTo>
                <a:cubicBezTo>
                  <a:pt x="49" y="93"/>
                  <a:pt x="48" y="89"/>
                  <a:pt x="48" y="89"/>
                </a:cubicBezTo>
                <a:cubicBezTo>
                  <a:pt x="48" y="70"/>
                  <a:pt x="48" y="70"/>
                  <a:pt x="48" y="70"/>
                </a:cubicBezTo>
                <a:cubicBezTo>
                  <a:pt x="55" y="70"/>
                  <a:pt x="55" y="70"/>
                  <a:pt x="55" y="70"/>
                </a:cubicBezTo>
                <a:cubicBezTo>
                  <a:pt x="55" y="86"/>
                  <a:pt x="55" y="86"/>
                  <a:pt x="55" y="86"/>
                </a:cubicBezTo>
                <a:cubicBezTo>
                  <a:pt x="56" y="88"/>
                  <a:pt x="58" y="89"/>
                  <a:pt x="58" y="89"/>
                </a:cubicBezTo>
                <a:cubicBezTo>
                  <a:pt x="65" y="89"/>
                  <a:pt x="65" y="89"/>
                  <a:pt x="65" y="89"/>
                </a:cubicBezTo>
                <a:cubicBezTo>
                  <a:pt x="65" y="70"/>
                  <a:pt x="65" y="70"/>
                  <a:pt x="65" y="70"/>
                </a:cubicBezTo>
                <a:cubicBezTo>
                  <a:pt x="72" y="70"/>
                  <a:pt x="72" y="70"/>
                  <a:pt x="72" y="70"/>
                </a:cubicBezTo>
                <a:lnTo>
                  <a:pt x="72" y="95"/>
                </a:lnTo>
                <a:close/>
                <a:moveTo>
                  <a:pt x="96" y="45"/>
                </a:moveTo>
                <a:cubicBezTo>
                  <a:pt x="96" y="42"/>
                  <a:pt x="94" y="32"/>
                  <a:pt x="84" y="32"/>
                </a:cubicBezTo>
                <a:cubicBezTo>
                  <a:pt x="74" y="32"/>
                  <a:pt x="72" y="41"/>
                  <a:pt x="72" y="48"/>
                </a:cubicBezTo>
                <a:cubicBezTo>
                  <a:pt x="72" y="54"/>
                  <a:pt x="73" y="62"/>
                  <a:pt x="85" y="62"/>
                </a:cubicBezTo>
                <a:cubicBezTo>
                  <a:pt x="98" y="62"/>
                  <a:pt x="96" y="48"/>
                  <a:pt x="96" y="4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50789" tIns="50789" rIns="50789" bIns="50789" anchor="ctr"/>
          <a:lstStyle>
            <a:lvl1pPr defTabSz="457200">
              <a:defRPr>
                <a:solidFill>
                  <a:schemeClr val="tx1"/>
                </a:solidFill>
                <a:latin typeface="等线" panose="02010600030101010101" pitchFamily="2" charset="-122"/>
                <a:ea typeface="等线" panose="02010600030101010101" pitchFamily="2" charset="-122"/>
              </a:defRPr>
            </a:lvl1pPr>
            <a:lvl2pPr defTabSz="457200">
              <a:defRPr>
                <a:solidFill>
                  <a:schemeClr val="tx1"/>
                </a:solidFill>
                <a:latin typeface="等线" panose="02010600030101010101" pitchFamily="2" charset="-122"/>
                <a:ea typeface="等线" panose="02010600030101010101" pitchFamily="2" charset="-122"/>
              </a:defRPr>
            </a:lvl2pPr>
            <a:lvl3pPr defTabSz="457200">
              <a:defRPr>
                <a:solidFill>
                  <a:schemeClr val="tx1"/>
                </a:solidFill>
                <a:latin typeface="等线" panose="02010600030101010101" pitchFamily="2" charset="-122"/>
                <a:ea typeface="等线" panose="02010600030101010101" pitchFamily="2" charset="-122"/>
              </a:defRPr>
            </a:lvl3pPr>
            <a:lvl4pPr defTabSz="457200">
              <a:defRPr>
                <a:solidFill>
                  <a:schemeClr val="tx1"/>
                </a:solidFill>
                <a:latin typeface="等线" panose="02010600030101010101" pitchFamily="2" charset="-122"/>
                <a:ea typeface="等线" panose="02010600030101010101" pitchFamily="2" charset="-122"/>
              </a:defRPr>
            </a:lvl4pPr>
            <a:lvl5pPr defTabSz="457200">
              <a:defRPr>
                <a:solidFill>
                  <a:schemeClr val="tx1"/>
                </a:solidFill>
                <a:latin typeface="等线" panose="02010600030101010101" pitchFamily="2" charset="-122"/>
                <a:ea typeface="等线" panose="02010600030101010101" pitchFamily="2" charset="-122"/>
              </a:defRPr>
            </a:lvl5pPr>
            <a:lvl6pPr defTabSz="4572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defTabSz="4572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defTabSz="4572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defTabSz="4572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endParaRPr lang="zh-CN" altLang="en-US"/>
          </a:p>
        </p:txBody>
      </p:sp>
      <p:sp>
        <p:nvSpPr>
          <p:cNvPr id="41998" name="稻壳儿搜索【幻雨工作室】_13"/>
          <p:cNvSpPr>
            <a:spLocks noEditPoints="1" noChangeArrowheads="1"/>
          </p:cNvSpPr>
          <p:nvPr/>
        </p:nvSpPr>
        <p:spPr bwMode="auto">
          <a:xfrm>
            <a:off x="5895975" y="5135563"/>
            <a:ext cx="482600" cy="490537"/>
          </a:xfrm>
          <a:custGeom>
            <a:avLst/>
            <a:gdLst>
              <a:gd name="T0" fmla="*/ 159 w 1200"/>
              <a:gd name="T1" fmla="*/ 516 h 1220"/>
              <a:gd name="T2" fmla="*/ 631 w 1200"/>
              <a:gd name="T3" fmla="*/ 120 h 1220"/>
              <a:gd name="T4" fmla="*/ 695 w 1200"/>
              <a:gd name="T5" fmla="*/ 116 h 1220"/>
              <a:gd name="T6" fmla="*/ 755 w 1200"/>
              <a:gd name="T7" fmla="*/ 92 h 1220"/>
              <a:gd name="T8" fmla="*/ 1115 w 1200"/>
              <a:gd name="T9" fmla="*/ 72 h 1220"/>
              <a:gd name="T10" fmla="*/ 1131 w 1200"/>
              <a:gd name="T11" fmla="*/ 384 h 1220"/>
              <a:gd name="T12" fmla="*/ 1183 w 1200"/>
              <a:gd name="T13" fmla="*/ 692 h 1220"/>
              <a:gd name="T14" fmla="*/ 451 w 1200"/>
              <a:gd name="T15" fmla="*/ 696 h 1220"/>
              <a:gd name="T16" fmla="*/ 647 w 1200"/>
              <a:gd name="T17" fmla="*/ 916 h 1220"/>
              <a:gd name="T18" fmla="*/ 883 w 1200"/>
              <a:gd name="T19" fmla="*/ 800 h 1220"/>
              <a:gd name="T20" fmla="*/ 1163 w 1200"/>
              <a:gd name="T21" fmla="*/ 800 h 1220"/>
              <a:gd name="T22" fmla="*/ 619 w 1200"/>
              <a:gd name="T23" fmla="*/ 1140 h 1220"/>
              <a:gd name="T24" fmla="*/ 447 w 1200"/>
              <a:gd name="T25" fmla="*/ 1096 h 1220"/>
              <a:gd name="T26" fmla="*/ 63 w 1200"/>
              <a:gd name="T27" fmla="*/ 1116 h 1220"/>
              <a:gd name="T28" fmla="*/ 75 w 1200"/>
              <a:gd name="T29" fmla="*/ 800 h 1220"/>
              <a:gd name="T30" fmla="*/ 407 w 1200"/>
              <a:gd name="T31" fmla="*/ 316 h 1220"/>
              <a:gd name="T32" fmla="*/ 411 w 1200"/>
              <a:gd name="T33" fmla="*/ 308 h 1220"/>
              <a:gd name="T34" fmla="*/ 159 w 1200"/>
              <a:gd name="T35" fmla="*/ 516 h 1220"/>
              <a:gd name="T36" fmla="*/ 1143 w 1200"/>
              <a:gd name="T37" fmla="*/ 220 h 1220"/>
              <a:gd name="T38" fmla="*/ 863 w 1200"/>
              <a:gd name="T39" fmla="*/ 152 h 1220"/>
              <a:gd name="T40" fmla="*/ 1111 w 1200"/>
              <a:gd name="T41" fmla="*/ 348 h 1220"/>
              <a:gd name="T42" fmla="*/ 1143 w 1200"/>
              <a:gd name="T43" fmla="*/ 220 h 1220"/>
              <a:gd name="T44" fmla="*/ 451 w 1200"/>
              <a:gd name="T45" fmla="*/ 552 h 1220"/>
              <a:gd name="T46" fmla="*/ 895 w 1200"/>
              <a:gd name="T47" fmla="*/ 552 h 1220"/>
              <a:gd name="T48" fmla="*/ 451 w 1200"/>
              <a:gd name="T49" fmla="*/ 552 h 1220"/>
              <a:gd name="T50" fmla="*/ 123 w 1200"/>
              <a:gd name="T51" fmla="*/ 1040 h 1220"/>
              <a:gd name="T52" fmla="*/ 403 w 1200"/>
              <a:gd name="T53" fmla="*/ 1072 h 1220"/>
              <a:gd name="T54" fmla="*/ 179 w 1200"/>
              <a:gd name="T55" fmla="*/ 808 h 1220"/>
              <a:gd name="T56" fmla="*/ 123 w 1200"/>
              <a:gd name="T57" fmla="*/ 1040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00" h="1220">
                <a:moveTo>
                  <a:pt x="159" y="516"/>
                </a:moveTo>
                <a:cubicBezTo>
                  <a:pt x="225" y="298"/>
                  <a:pt x="368" y="142"/>
                  <a:pt x="631" y="120"/>
                </a:cubicBezTo>
                <a:cubicBezTo>
                  <a:pt x="649" y="118"/>
                  <a:pt x="674" y="120"/>
                  <a:pt x="695" y="116"/>
                </a:cubicBezTo>
                <a:cubicBezTo>
                  <a:pt x="713" y="113"/>
                  <a:pt x="734" y="100"/>
                  <a:pt x="755" y="92"/>
                </a:cubicBezTo>
                <a:cubicBezTo>
                  <a:pt x="838" y="59"/>
                  <a:pt x="1022" y="0"/>
                  <a:pt x="1115" y="72"/>
                </a:cubicBezTo>
                <a:cubicBezTo>
                  <a:pt x="1196" y="134"/>
                  <a:pt x="1181" y="285"/>
                  <a:pt x="1131" y="384"/>
                </a:cubicBezTo>
                <a:cubicBezTo>
                  <a:pt x="1171" y="462"/>
                  <a:pt x="1200" y="570"/>
                  <a:pt x="1183" y="692"/>
                </a:cubicBezTo>
                <a:cubicBezTo>
                  <a:pt x="950" y="701"/>
                  <a:pt x="678" y="693"/>
                  <a:pt x="451" y="696"/>
                </a:cubicBezTo>
                <a:cubicBezTo>
                  <a:pt x="459" y="813"/>
                  <a:pt x="534" y="903"/>
                  <a:pt x="647" y="916"/>
                </a:cubicBezTo>
                <a:cubicBezTo>
                  <a:pt x="757" y="928"/>
                  <a:pt x="833" y="868"/>
                  <a:pt x="883" y="800"/>
                </a:cubicBezTo>
                <a:cubicBezTo>
                  <a:pt x="976" y="800"/>
                  <a:pt x="1070" y="800"/>
                  <a:pt x="1163" y="800"/>
                </a:cubicBezTo>
                <a:cubicBezTo>
                  <a:pt x="1090" y="1003"/>
                  <a:pt x="905" y="1161"/>
                  <a:pt x="619" y="1140"/>
                </a:cubicBezTo>
                <a:cubicBezTo>
                  <a:pt x="554" y="1135"/>
                  <a:pt x="503" y="1117"/>
                  <a:pt x="447" y="1096"/>
                </a:cubicBezTo>
                <a:cubicBezTo>
                  <a:pt x="353" y="1146"/>
                  <a:pt x="146" y="1220"/>
                  <a:pt x="63" y="1116"/>
                </a:cubicBezTo>
                <a:cubicBezTo>
                  <a:pt x="0" y="1037"/>
                  <a:pt x="41" y="894"/>
                  <a:pt x="75" y="800"/>
                </a:cubicBezTo>
                <a:cubicBezTo>
                  <a:pt x="145" y="610"/>
                  <a:pt x="277" y="423"/>
                  <a:pt x="407" y="316"/>
                </a:cubicBezTo>
                <a:cubicBezTo>
                  <a:pt x="408" y="313"/>
                  <a:pt x="411" y="312"/>
                  <a:pt x="411" y="308"/>
                </a:cubicBezTo>
                <a:cubicBezTo>
                  <a:pt x="308" y="359"/>
                  <a:pt x="239" y="443"/>
                  <a:pt x="159" y="516"/>
                </a:cubicBezTo>
                <a:close/>
                <a:moveTo>
                  <a:pt x="1143" y="220"/>
                </a:moveTo>
                <a:cubicBezTo>
                  <a:pt x="1139" y="84"/>
                  <a:pt x="958" y="97"/>
                  <a:pt x="863" y="152"/>
                </a:cubicBezTo>
                <a:cubicBezTo>
                  <a:pt x="970" y="193"/>
                  <a:pt x="1047" y="264"/>
                  <a:pt x="1111" y="348"/>
                </a:cubicBezTo>
                <a:cubicBezTo>
                  <a:pt x="1125" y="305"/>
                  <a:pt x="1144" y="270"/>
                  <a:pt x="1143" y="220"/>
                </a:cubicBezTo>
                <a:close/>
                <a:moveTo>
                  <a:pt x="451" y="552"/>
                </a:moveTo>
                <a:cubicBezTo>
                  <a:pt x="599" y="552"/>
                  <a:pt x="747" y="552"/>
                  <a:pt x="895" y="552"/>
                </a:cubicBezTo>
                <a:cubicBezTo>
                  <a:pt x="882" y="274"/>
                  <a:pt x="465" y="296"/>
                  <a:pt x="451" y="552"/>
                </a:cubicBezTo>
                <a:close/>
                <a:moveTo>
                  <a:pt x="123" y="1040"/>
                </a:moveTo>
                <a:cubicBezTo>
                  <a:pt x="145" y="1163"/>
                  <a:pt x="323" y="1127"/>
                  <a:pt x="403" y="1072"/>
                </a:cubicBezTo>
                <a:cubicBezTo>
                  <a:pt x="298" y="1015"/>
                  <a:pt x="232" y="918"/>
                  <a:pt x="179" y="808"/>
                </a:cubicBezTo>
                <a:cubicBezTo>
                  <a:pt x="154" y="867"/>
                  <a:pt x="108" y="959"/>
                  <a:pt x="123" y="10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50789" tIns="50789" rIns="50789" bIns="50789" anchor="ctr"/>
          <a:lstStyle>
            <a:lvl1pPr defTabSz="457200">
              <a:defRPr>
                <a:solidFill>
                  <a:schemeClr val="tx1"/>
                </a:solidFill>
                <a:latin typeface="等线" panose="02010600030101010101" pitchFamily="2" charset="-122"/>
                <a:ea typeface="等线" panose="02010600030101010101" pitchFamily="2" charset="-122"/>
              </a:defRPr>
            </a:lvl1pPr>
            <a:lvl2pPr defTabSz="457200">
              <a:defRPr>
                <a:solidFill>
                  <a:schemeClr val="tx1"/>
                </a:solidFill>
                <a:latin typeface="等线" panose="02010600030101010101" pitchFamily="2" charset="-122"/>
                <a:ea typeface="等线" panose="02010600030101010101" pitchFamily="2" charset="-122"/>
              </a:defRPr>
            </a:lvl2pPr>
            <a:lvl3pPr defTabSz="457200">
              <a:defRPr>
                <a:solidFill>
                  <a:schemeClr val="tx1"/>
                </a:solidFill>
                <a:latin typeface="等线" panose="02010600030101010101" pitchFamily="2" charset="-122"/>
                <a:ea typeface="等线" panose="02010600030101010101" pitchFamily="2" charset="-122"/>
              </a:defRPr>
            </a:lvl3pPr>
            <a:lvl4pPr defTabSz="457200">
              <a:defRPr>
                <a:solidFill>
                  <a:schemeClr val="tx1"/>
                </a:solidFill>
                <a:latin typeface="等线" panose="02010600030101010101" pitchFamily="2" charset="-122"/>
                <a:ea typeface="等线" panose="02010600030101010101" pitchFamily="2" charset="-122"/>
              </a:defRPr>
            </a:lvl4pPr>
            <a:lvl5pPr defTabSz="457200">
              <a:defRPr>
                <a:solidFill>
                  <a:schemeClr val="tx1"/>
                </a:solidFill>
                <a:latin typeface="等线" panose="02010600030101010101" pitchFamily="2" charset="-122"/>
                <a:ea typeface="等线" panose="02010600030101010101" pitchFamily="2" charset="-122"/>
              </a:defRPr>
            </a:lvl5pPr>
            <a:lvl6pPr defTabSz="4572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defTabSz="4572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defTabSz="4572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defTabSz="4572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endParaRPr lang="zh-CN" altLang="en-US"/>
          </a:p>
        </p:txBody>
      </p:sp>
      <p:sp>
        <p:nvSpPr>
          <p:cNvPr id="26" name="稻壳儿搜索【幻雨工作室】_14"/>
          <p:cNvSpPr>
            <a:spLocks noEditPoints="1"/>
          </p:cNvSpPr>
          <p:nvPr/>
        </p:nvSpPr>
        <p:spPr bwMode="auto">
          <a:xfrm>
            <a:off x="5250274" y="2987741"/>
            <a:ext cx="1691454" cy="1688768"/>
          </a:xfrm>
          <a:custGeom>
            <a:avLst/>
            <a:gdLst>
              <a:gd name="T0" fmla="*/ 800 w 800"/>
              <a:gd name="T1" fmla="*/ 428 h 799"/>
              <a:gd name="T2" fmla="*/ 766 w 800"/>
              <a:gd name="T3" fmla="*/ 365 h 799"/>
              <a:gd name="T4" fmla="*/ 725 w 800"/>
              <a:gd name="T5" fmla="*/ 303 h 799"/>
              <a:gd name="T6" fmla="*/ 781 w 800"/>
              <a:gd name="T7" fmla="*/ 273 h 799"/>
              <a:gd name="T8" fmla="*/ 725 w 800"/>
              <a:gd name="T9" fmla="*/ 229 h 799"/>
              <a:gd name="T10" fmla="*/ 663 w 800"/>
              <a:gd name="T11" fmla="*/ 186 h 799"/>
              <a:gd name="T12" fmla="*/ 704 w 800"/>
              <a:gd name="T13" fmla="*/ 136 h 799"/>
              <a:gd name="T14" fmla="*/ 636 w 800"/>
              <a:gd name="T15" fmla="*/ 117 h 799"/>
              <a:gd name="T16" fmla="*/ 561 w 800"/>
              <a:gd name="T17" fmla="*/ 102 h 799"/>
              <a:gd name="T18" fmla="*/ 580 w 800"/>
              <a:gd name="T19" fmla="*/ 41 h 799"/>
              <a:gd name="T20" fmla="*/ 509 w 800"/>
              <a:gd name="T21" fmla="*/ 49 h 799"/>
              <a:gd name="T22" fmla="*/ 436 w 800"/>
              <a:gd name="T23" fmla="*/ 64 h 799"/>
              <a:gd name="T24" fmla="*/ 430 w 800"/>
              <a:gd name="T25" fmla="*/ 0 h 799"/>
              <a:gd name="T26" fmla="*/ 366 w 800"/>
              <a:gd name="T27" fmla="*/ 35 h 799"/>
              <a:gd name="T28" fmla="*/ 304 w 800"/>
              <a:gd name="T29" fmla="*/ 76 h 799"/>
              <a:gd name="T30" fmla="*/ 274 w 800"/>
              <a:gd name="T31" fmla="*/ 20 h 799"/>
              <a:gd name="T32" fmla="*/ 230 w 800"/>
              <a:gd name="T33" fmla="*/ 76 h 799"/>
              <a:gd name="T34" fmla="*/ 188 w 800"/>
              <a:gd name="T35" fmla="*/ 138 h 799"/>
              <a:gd name="T36" fmla="*/ 138 w 800"/>
              <a:gd name="T37" fmla="*/ 97 h 799"/>
              <a:gd name="T38" fmla="*/ 118 w 800"/>
              <a:gd name="T39" fmla="*/ 165 h 799"/>
              <a:gd name="T40" fmla="*/ 103 w 800"/>
              <a:gd name="T41" fmla="*/ 239 h 799"/>
              <a:gd name="T42" fmla="*/ 43 w 800"/>
              <a:gd name="T43" fmla="*/ 220 h 799"/>
              <a:gd name="T44" fmla="*/ 50 w 800"/>
              <a:gd name="T45" fmla="*/ 292 h 799"/>
              <a:gd name="T46" fmla="*/ 64 w 800"/>
              <a:gd name="T47" fmla="*/ 365 h 799"/>
              <a:gd name="T48" fmla="*/ 0 w 800"/>
              <a:gd name="T49" fmla="*/ 371 h 799"/>
              <a:gd name="T50" fmla="*/ 37 w 800"/>
              <a:gd name="T51" fmla="*/ 435 h 799"/>
              <a:gd name="T52" fmla="*/ 77 w 800"/>
              <a:gd name="T53" fmla="*/ 497 h 799"/>
              <a:gd name="T54" fmla="*/ 20 w 800"/>
              <a:gd name="T55" fmla="*/ 527 h 799"/>
              <a:gd name="T56" fmla="*/ 77 w 800"/>
              <a:gd name="T57" fmla="*/ 571 h 799"/>
              <a:gd name="T58" fmla="*/ 139 w 800"/>
              <a:gd name="T59" fmla="*/ 613 h 799"/>
              <a:gd name="T60" fmla="*/ 99 w 800"/>
              <a:gd name="T61" fmla="*/ 663 h 799"/>
              <a:gd name="T62" fmla="*/ 167 w 800"/>
              <a:gd name="T63" fmla="*/ 683 h 799"/>
              <a:gd name="T64" fmla="*/ 241 w 800"/>
              <a:gd name="T65" fmla="*/ 698 h 799"/>
              <a:gd name="T66" fmla="*/ 221 w 800"/>
              <a:gd name="T67" fmla="*/ 758 h 799"/>
              <a:gd name="T68" fmla="*/ 292 w 800"/>
              <a:gd name="T69" fmla="*/ 751 h 799"/>
              <a:gd name="T70" fmla="*/ 366 w 800"/>
              <a:gd name="T71" fmla="*/ 736 h 799"/>
              <a:gd name="T72" fmla="*/ 372 w 800"/>
              <a:gd name="T73" fmla="*/ 799 h 799"/>
              <a:gd name="T74" fmla="*/ 436 w 800"/>
              <a:gd name="T75" fmla="*/ 764 h 799"/>
              <a:gd name="T76" fmla="*/ 498 w 800"/>
              <a:gd name="T77" fmla="*/ 724 h 799"/>
              <a:gd name="T78" fmla="*/ 528 w 800"/>
              <a:gd name="T79" fmla="*/ 781 h 799"/>
              <a:gd name="T80" fmla="*/ 572 w 800"/>
              <a:gd name="T81" fmla="*/ 724 h 799"/>
              <a:gd name="T82" fmla="*/ 614 w 800"/>
              <a:gd name="T83" fmla="*/ 662 h 799"/>
              <a:gd name="T84" fmla="*/ 664 w 800"/>
              <a:gd name="T85" fmla="*/ 702 h 799"/>
              <a:gd name="T86" fmla="*/ 684 w 800"/>
              <a:gd name="T87" fmla="*/ 634 h 799"/>
              <a:gd name="T88" fmla="*/ 699 w 800"/>
              <a:gd name="T89" fmla="*/ 560 h 799"/>
              <a:gd name="T90" fmla="*/ 760 w 800"/>
              <a:gd name="T91" fmla="*/ 580 h 799"/>
              <a:gd name="T92" fmla="*/ 751 w 800"/>
              <a:gd name="T93" fmla="*/ 507 h 799"/>
              <a:gd name="T94" fmla="*/ 737 w 800"/>
              <a:gd name="T95" fmla="*/ 435 h 799"/>
              <a:gd name="T96" fmla="*/ 400 w 800"/>
              <a:gd name="T97" fmla="*/ 650 h 799"/>
              <a:gd name="T98" fmla="*/ 400 w 800"/>
              <a:gd name="T99" fmla="*/ 149 h 799"/>
              <a:gd name="T100" fmla="*/ 400 w 800"/>
              <a:gd name="T101" fmla="*/ 650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0" h="799">
                <a:moveTo>
                  <a:pt x="766" y="435"/>
                </a:moveTo>
                <a:cubicBezTo>
                  <a:pt x="800" y="428"/>
                  <a:pt x="800" y="428"/>
                  <a:pt x="800" y="428"/>
                </a:cubicBezTo>
                <a:cubicBezTo>
                  <a:pt x="800" y="371"/>
                  <a:pt x="800" y="371"/>
                  <a:pt x="800" y="371"/>
                </a:cubicBezTo>
                <a:cubicBezTo>
                  <a:pt x="766" y="365"/>
                  <a:pt x="766" y="365"/>
                  <a:pt x="766" y="365"/>
                </a:cubicBezTo>
                <a:cubicBezTo>
                  <a:pt x="737" y="365"/>
                  <a:pt x="737" y="365"/>
                  <a:pt x="737" y="365"/>
                </a:cubicBezTo>
                <a:cubicBezTo>
                  <a:pt x="735" y="344"/>
                  <a:pt x="731" y="322"/>
                  <a:pt x="725" y="303"/>
                </a:cubicBezTo>
                <a:cubicBezTo>
                  <a:pt x="751" y="292"/>
                  <a:pt x="751" y="292"/>
                  <a:pt x="751" y="292"/>
                </a:cubicBezTo>
                <a:cubicBezTo>
                  <a:pt x="781" y="273"/>
                  <a:pt x="781" y="273"/>
                  <a:pt x="781" y="273"/>
                </a:cubicBezTo>
                <a:cubicBezTo>
                  <a:pt x="760" y="220"/>
                  <a:pt x="760" y="220"/>
                  <a:pt x="760" y="220"/>
                </a:cubicBezTo>
                <a:cubicBezTo>
                  <a:pt x="725" y="229"/>
                  <a:pt x="725" y="229"/>
                  <a:pt x="725" y="229"/>
                </a:cubicBezTo>
                <a:cubicBezTo>
                  <a:pt x="699" y="239"/>
                  <a:pt x="699" y="239"/>
                  <a:pt x="699" y="239"/>
                </a:cubicBezTo>
                <a:cubicBezTo>
                  <a:pt x="689" y="220"/>
                  <a:pt x="676" y="203"/>
                  <a:pt x="663" y="186"/>
                </a:cubicBezTo>
                <a:cubicBezTo>
                  <a:pt x="684" y="165"/>
                  <a:pt x="684" y="165"/>
                  <a:pt x="684" y="165"/>
                </a:cubicBezTo>
                <a:cubicBezTo>
                  <a:pt x="704" y="136"/>
                  <a:pt x="704" y="136"/>
                  <a:pt x="704" y="136"/>
                </a:cubicBezTo>
                <a:cubicBezTo>
                  <a:pt x="664" y="97"/>
                  <a:pt x="664" y="97"/>
                  <a:pt x="664" y="97"/>
                </a:cubicBezTo>
                <a:cubicBezTo>
                  <a:pt x="636" y="117"/>
                  <a:pt x="636" y="117"/>
                  <a:pt x="636" y="117"/>
                </a:cubicBezTo>
                <a:cubicBezTo>
                  <a:pt x="614" y="138"/>
                  <a:pt x="614" y="138"/>
                  <a:pt x="614" y="138"/>
                </a:cubicBezTo>
                <a:cubicBezTo>
                  <a:pt x="598" y="124"/>
                  <a:pt x="580" y="112"/>
                  <a:pt x="561" y="102"/>
                </a:cubicBezTo>
                <a:cubicBezTo>
                  <a:pt x="572" y="76"/>
                  <a:pt x="572" y="76"/>
                  <a:pt x="572" y="76"/>
                </a:cubicBezTo>
                <a:cubicBezTo>
                  <a:pt x="580" y="41"/>
                  <a:pt x="580" y="41"/>
                  <a:pt x="580" y="41"/>
                </a:cubicBezTo>
                <a:cubicBezTo>
                  <a:pt x="528" y="20"/>
                  <a:pt x="528" y="20"/>
                  <a:pt x="528" y="20"/>
                </a:cubicBezTo>
                <a:cubicBezTo>
                  <a:pt x="509" y="49"/>
                  <a:pt x="509" y="49"/>
                  <a:pt x="509" y="49"/>
                </a:cubicBezTo>
                <a:cubicBezTo>
                  <a:pt x="498" y="76"/>
                  <a:pt x="498" y="76"/>
                  <a:pt x="498" y="76"/>
                </a:cubicBezTo>
                <a:cubicBezTo>
                  <a:pt x="478" y="70"/>
                  <a:pt x="457" y="65"/>
                  <a:pt x="436" y="64"/>
                </a:cubicBezTo>
                <a:cubicBezTo>
                  <a:pt x="436" y="35"/>
                  <a:pt x="436" y="35"/>
                  <a:pt x="436" y="35"/>
                </a:cubicBezTo>
                <a:cubicBezTo>
                  <a:pt x="430" y="0"/>
                  <a:pt x="430" y="0"/>
                  <a:pt x="430" y="0"/>
                </a:cubicBezTo>
                <a:cubicBezTo>
                  <a:pt x="372" y="0"/>
                  <a:pt x="372" y="0"/>
                  <a:pt x="372" y="0"/>
                </a:cubicBezTo>
                <a:cubicBezTo>
                  <a:pt x="366" y="35"/>
                  <a:pt x="366" y="35"/>
                  <a:pt x="366" y="35"/>
                </a:cubicBezTo>
                <a:cubicBezTo>
                  <a:pt x="366" y="64"/>
                  <a:pt x="366" y="64"/>
                  <a:pt x="366" y="64"/>
                </a:cubicBezTo>
                <a:cubicBezTo>
                  <a:pt x="345" y="65"/>
                  <a:pt x="324" y="70"/>
                  <a:pt x="304" y="76"/>
                </a:cubicBezTo>
                <a:cubicBezTo>
                  <a:pt x="292" y="49"/>
                  <a:pt x="292" y="49"/>
                  <a:pt x="292" y="49"/>
                </a:cubicBezTo>
                <a:cubicBezTo>
                  <a:pt x="274" y="20"/>
                  <a:pt x="274" y="20"/>
                  <a:pt x="274" y="20"/>
                </a:cubicBezTo>
                <a:cubicBezTo>
                  <a:pt x="221" y="41"/>
                  <a:pt x="221" y="41"/>
                  <a:pt x="221" y="41"/>
                </a:cubicBezTo>
                <a:cubicBezTo>
                  <a:pt x="230" y="76"/>
                  <a:pt x="230" y="76"/>
                  <a:pt x="230" y="76"/>
                </a:cubicBezTo>
                <a:cubicBezTo>
                  <a:pt x="241" y="102"/>
                  <a:pt x="241" y="102"/>
                  <a:pt x="241" y="102"/>
                </a:cubicBezTo>
                <a:cubicBezTo>
                  <a:pt x="221" y="112"/>
                  <a:pt x="204" y="124"/>
                  <a:pt x="188" y="138"/>
                </a:cubicBezTo>
                <a:cubicBezTo>
                  <a:pt x="167" y="117"/>
                  <a:pt x="167" y="117"/>
                  <a:pt x="167" y="117"/>
                </a:cubicBezTo>
                <a:cubicBezTo>
                  <a:pt x="138" y="97"/>
                  <a:pt x="138" y="97"/>
                  <a:pt x="138" y="97"/>
                </a:cubicBezTo>
                <a:cubicBezTo>
                  <a:pt x="99" y="136"/>
                  <a:pt x="99" y="136"/>
                  <a:pt x="99" y="136"/>
                </a:cubicBezTo>
                <a:cubicBezTo>
                  <a:pt x="118" y="165"/>
                  <a:pt x="118" y="165"/>
                  <a:pt x="118" y="165"/>
                </a:cubicBezTo>
                <a:cubicBezTo>
                  <a:pt x="139" y="186"/>
                  <a:pt x="139" y="186"/>
                  <a:pt x="139" y="186"/>
                </a:cubicBezTo>
                <a:cubicBezTo>
                  <a:pt x="126" y="203"/>
                  <a:pt x="114" y="220"/>
                  <a:pt x="103" y="239"/>
                </a:cubicBezTo>
                <a:cubicBezTo>
                  <a:pt x="77" y="229"/>
                  <a:pt x="77" y="229"/>
                  <a:pt x="77" y="229"/>
                </a:cubicBezTo>
                <a:cubicBezTo>
                  <a:pt x="43" y="220"/>
                  <a:pt x="43" y="220"/>
                  <a:pt x="43" y="220"/>
                </a:cubicBezTo>
                <a:cubicBezTo>
                  <a:pt x="20" y="273"/>
                  <a:pt x="20" y="273"/>
                  <a:pt x="20" y="273"/>
                </a:cubicBezTo>
                <a:cubicBezTo>
                  <a:pt x="50" y="292"/>
                  <a:pt x="50" y="292"/>
                  <a:pt x="50" y="292"/>
                </a:cubicBezTo>
                <a:cubicBezTo>
                  <a:pt x="77" y="303"/>
                  <a:pt x="77" y="303"/>
                  <a:pt x="77" y="303"/>
                </a:cubicBezTo>
                <a:cubicBezTo>
                  <a:pt x="71" y="322"/>
                  <a:pt x="67" y="344"/>
                  <a:pt x="64" y="365"/>
                </a:cubicBezTo>
                <a:cubicBezTo>
                  <a:pt x="37" y="365"/>
                  <a:pt x="37" y="365"/>
                  <a:pt x="37" y="365"/>
                </a:cubicBezTo>
                <a:cubicBezTo>
                  <a:pt x="0" y="371"/>
                  <a:pt x="0" y="371"/>
                  <a:pt x="0" y="371"/>
                </a:cubicBezTo>
                <a:cubicBezTo>
                  <a:pt x="0" y="428"/>
                  <a:pt x="0" y="428"/>
                  <a:pt x="0" y="428"/>
                </a:cubicBezTo>
                <a:cubicBezTo>
                  <a:pt x="37" y="435"/>
                  <a:pt x="37" y="435"/>
                  <a:pt x="37" y="435"/>
                </a:cubicBezTo>
                <a:cubicBezTo>
                  <a:pt x="64" y="435"/>
                  <a:pt x="64" y="435"/>
                  <a:pt x="64" y="435"/>
                </a:cubicBezTo>
                <a:cubicBezTo>
                  <a:pt x="67" y="456"/>
                  <a:pt x="71" y="477"/>
                  <a:pt x="77" y="497"/>
                </a:cubicBezTo>
                <a:cubicBezTo>
                  <a:pt x="50" y="507"/>
                  <a:pt x="50" y="507"/>
                  <a:pt x="50" y="507"/>
                </a:cubicBezTo>
                <a:cubicBezTo>
                  <a:pt x="20" y="527"/>
                  <a:pt x="20" y="527"/>
                  <a:pt x="20" y="527"/>
                </a:cubicBezTo>
                <a:cubicBezTo>
                  <a:pt x="43" y="580"/>
                  <a:pt x="43" y="580"/>
                  <a:pt x="43" y="580"/>
                </a:cubicBezTo>
                <a:cubicBezTo>
                  <a:pt x="77" y="571"/>
                  <a:pt x="77" y="571"/>
                  <a:pt x="77" y="571"/>
                </a:cubicBezTo>
                <a:cubicBezTo>
                  <a:pt x="103" y="560"/>
                  <a:pt x="103" y="560"/>
                  <a:pt x="103" y="560"/>
                </a:cubicBezTo>
                <a:cubicBezTo>
                  <a:pt x="114" y="580"/>
                  <a:pt x="126" y="596"/>
                  <a:pt x="139" y="613"/>
                </a:cubicBezTo>
                <a:cubicBezTo>
                  <a:pt x="118" y="634"/>
                  <a:pt x="118" y="634"/>
                  <a:pt x="118" y="634"/>
                </a:cubicBezTo>
                <a:cubicBezTo>
                  <a:pt x="99" y="663"/>
                  <a:pt x="99" y="663"/>
                  <a:pt x="99" y="663"/>
                </a:cubicBezTo>
                <a:cubicBezTo>
                  <a:pt x="138" y="702"/>
                  <a:pt x="138" y="702"/>
                  <a:pt x="138" y="702"/>
                </a:cubicBezTo>
                <a:cubicBezTo>
                  <a:pt x="167" y="683"/>
                  <a:pt x="167" y="683"/>
                  <a:pt x="167" y="683"/>
                </a:cubicBezTo>
                <a:cubicBezTo>
                  <a:pt x="188" y="662"/>
                  <a:pt x="188" y="662"/>
                  <a:pt x="188" y="662"/>
                </a:cubicBezTo>
                <a:cubicBezTo>
                  <a:pt x="204" y="675"/>
                  <a:pt x="221" y="687"/>
                  <a:pt x="241" y="698"/>
                </a:cubicBezTo>
                <a:cubicBezTo>
                  <a:pt x="230" y="724"/>
                  <a:pt x="230" y="724"/>
                  <a:pt x="230" y="724"/>
                </a:cubicBezTo>
                <a:cubicBezTo>
                  <a:pt x="221" y="758"/>
                  <a:pt x="221" y="758"/>
                  <a:pt x="221" y="758"/>
                </a:cubicBezTo>
                <a:cubicBezTo>
                  <a:pt x="274" y="781"/>
                  <a:pt x="274" y="781"/>
                  <a:pt x="274" y="781"/>
                </a:cubicBezTo>
                <a:cubicBezTo>
                  <a:pt x="292" y="751"/>
                  <a:pt x="292" y="751"/>
                  <a:pt x="292" y="751"/>
                </a:cubicBezTo>
                <a:cubicBezTo>
                  <a:pt x="304" y="724"/>
                  <a:pt x="304" y="724"/>
                  <a:pt x="304" y="724"/>
                </a:cubicBezTo>
                <a:cubicBezTo>
                  <a:pt x="324" y="730"/>
                  <a:pt x="345" y="734"/>
                  <a:pt x="366" y="736"/>
                </a:cubicBezTo>
                <a:cubicBezTo>
                  <a:pt x="366" y="764"/>
                  <a:pt x="366" y="764"/>
                  <a:pt x="366" y="764"/>
                </a:cubicBezTo>
                <a:cubicBezTo>
                  <a:pt x="372" y="799"/>
                  <a:pt x="372" y="799"/>
                  <a:pt x="372" y="799"/>
                </a:cubicBezTo>
                <a:cubicBezTo>
                  <a:pt x="430" y="799"/>
                  <a:pt x="430" y="799"/>
                  <a:pt x="430" y="799"/>
                </a:cubicBezTo>
                <a:cubicBezTo>
                  <a:pt x="436" y="764"/>
                  <a:pt x="436" y="764"/>
                  <a:pt x="436" y="764"/>
                </a:cubicBezTo>
                <a:cubicBezTo>
                  <a:pt x="436" y="736"/>
                  <a:pt x="436" y="736"/>
                  <a:pt x="436" y="736"/>
                </a:cubicBezTo>
                <a:cubicBezTo>
                  <a:pt x="457" y="734"/>
                  <a:pt x="478" y="730"/>
                  <a:pt x="498" y="724"/>
                </a:cubicBezTo>
                <a:cubicBezTo>
                  <a:pt x="509" y="751"/>
                  <a:pt x="509" y="751"/>
                  <a:pt x="509" y="751"/>
                </a:cubicBezTo>
                <a:cubicBezTo>
                  <a:pt x="528" y="781"/>
                  <a:pt x="528" y="781"/>
                  <a:pt x="528" y="781"/>
                </a:cubicBezTo>
                <a:cubicBezTo>
                  <a:pt x="580" y="758"/>
                  <a:pt x="580" y="758"/>
                  <a:pt x="580" y="758"/>
                </a:cubicBezTo>
                <a:cubicBezTo>
                  <a:pt x="572" y="724"/>
                  <a:pt x="572" y="724"/>
                  <a:pt x="572" y="724"/>
                </a:cubicBezTo>
                <a:cubicBezTo>
                  <a:pt x="561" y="698"/>
                  <a:pt x="561" y="698"/>
                  <a:pt x="561" y="698"/>
                </a:cubicBezTo>
                <a:cubicBezTo>
                  <a:pt x="580" y="687"/>
                  <a:pt x="598" y="675"/>
                  <a:pt x="614" y="662"/>
                </a:cubicBezTo>
                <a:cubicBezTo>
                  <a:pt x="636" y="683"/>
                  <a:pt x="636" y="683"/>
                  <a:pt x="636" y="683"/>
                </a:cubicBezTo>
                <a:cubicBezTo>
                  <a:pt x="664" y="702"/>
                  <a:pt x="664" y="702"/>
                  <a:pt x="664" y="702"/>
                </a:cubicBezTo>
                <a:cubicBezTo>
                  <a:pt x="704" y="663"/>
                  <a:pt x="704" y="663"/>
                  <a:pt x="704" y="663"/>
                </a:cubicBezTo>
                <a:cubicBezTo>
                  <a:pt x="684" y="634"/>
                  <a:pt x="684" y="634"/>
                  <a:pt x="684" y="634"/>
                </a:cubicBezTo>
                <a:cubicBezTo>
                  <a:pt x="663" y="613"/>
                  <a:pt x="663" y="613"/>
                  <a:pt x="663" y="613"/>
                </a:cubicBezTo>
                <a:cubicBezTo>
                  <a:pt x="676" y="596"/>
                  <a:pt x="689" y="580"/>
                  <a:pt x="699" y="560"/>
                </a:cubicBezTo>
                <a:cubicBezTo>
                  <a:pt x="725" y="571"/>
                  <a:pt x="725" y="571"/>
                  <a:pt x="725" y="571"/>
                </a:cubicBezTo>
                <a:cubicBezTo>
                  <a:pt x="760" y="580"/>
                  <a:pt x="760" y="580"/>
                  <a:pt x="760" y="580"/>
                </a:cubicBezTo>
                <a:cubicBezTo>
                  <a:pt x="781" y="527"/>
                  <a:pt x="781" y="527"/>
                  <a:pt x="781" y="527"/>
                </a:cubicBezTo>
                <a:cubicBezTo>
                  <a:pt x="751" y="507"/>
                  <a:pt x="751" y="507"/>
                  <a:pt x="751" y="507"/>
                </a:cubicBezTo>
                <a:cubicBezTo>
                  <a:pt x="725" y="497"/>
                  <a:pt x="725" y="497"/>
                  <a:pt x="725" y="497"/>
                </a:cubicBezTo>
                <a:cubicBezTo>
                  <a:pt x="731" y="477"/>
                  <a:pt x="735" y="456"/>
                  <a:pt x="737" y="435"/>
                </a:cubicBezTo>
                <a:lnTo>
                  <a:pt x="766" y="435"/>
                </a:lnTo>
                <a:close/>
                <a:moveTo>
                  <a:pt x="400" y="650"/>
                </a:moveTo>
                <a:cubicBezTo>
                  <a:pt x="262" y="650"/>
                  <a:pt x="150" y="538"/>
                  <a:pt x="150" y="400"/>
                </a:cubicBezTo>
                <a:cubicBezTo>
                  <a:pt x="150" y="261"/>
                  <a:pt x="262" y="149"/>
                  <a:pt x="400" y="149"/>
                </a:cubicBezTo>
                <a:cubicBezTo>
                  <a:pt x="539" y="149"/>
                  <a:pt x="651" y="261"/>
                  <a:pt x="651" y="400"/>
                </a:cubicBezTo>
                <a:cubicBezTo>
                  <a:pt x="651" y="538"/>
                  <a:pt x="539" y="650"/>
                  <a:pt x="400" y="650"/>
                </a:cubicBezTo>
                <a:close/>
              </a:path>
            </a:pathLst>
          </a:custGeom>
          <a:solidFill>
            <a:schemeClr val="accent1"/>
          </a:solidFill>
          <a:ln>
            <a:noFill/>
          </a:ln>
          <a:effectLst/>
          <a:scene3d>
            <a:camera prst="orthographicFront"/>
            <a:lightRig rig="threePt" dir="t"/>
          </a:scene3d>
          <a:sp3d prstMaterial="softEdge">
            <a:bevelT w="38100" h="6350"/>
          </a:sp3d>
          <a:extLst>
            <a:ext uri="{AF507438-7753-43E0-B8FC-AC1667EBCBE1}">
              <a14:hiddenEffects xmlns:a14="http://schemas.microsoft.com/office/drawing/2010/main">
                <a:effectLst>
                  <a:outerShdw blurRad="152400" dist="63500" dir="8100000" algn="tl" rotWithShape="0">
                    <a:prstClr val="black">
                      <a:alpha val="30000"/>
                    </a:prst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7" name="稻壳儿搜索【幻雨工作室】_15"/>
          <p:cNvSpPr>
            <a:spLocks noChangeAspect="1"/>
          </p:cNvSpPr>
          <p:nvPr/>
        </p:nvSpPr>
        <p:spPr bwMode="auto">
          <a:xfrm>
            <a:off x="5860309" y="3572796"/>
            <a:ext cx="471385" cy="51865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chemeClr val="accent1"/>
          </a:solidFill>
          <a:ln>
            <a:noFill/>
          </a:ln>
          <a:effectLst/>
          <a:scene3d>
            <a:camera prst="orthographicFront"/>
            <a:lightRig rig="threePt" dir="t"/>
          </a:scene3d>
          <a:sp3d prstMaterial="softEdge">
            <a:bevelT w="38100" h="6350"/>
          </a:sp3d>
          <a:extLst>
            <a:ext uri="{AF507438-7753-43E0-B8FC-AC1667EBCBE1}">
              <a14:hiddenEffects xmlns:a14="http://schemas.microsoft.com/office/drawing/2010/main">
                <a:effectLst>
                  <a:outerShdw blurRad="152400" dist="63500" dir="8100000" algn="tl" rotWithShape="0">
                    <a:prstClr val="black">
                      <a:alpha val="30000"/>
                    </a:prstClr>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s-ES" noProof="1">
              <a:sym typeface="Gill Sans" charset="0"/>
            </a:endParaRPr>
          </a:p>
        </p:txBody>
      </p:sp>
      <p:sp>
        <p:nvSpPr>
          <p:cNvPr id="42001" name="稻壳儿搜索【幻雨工作室】_16"/>
          <p:cNvSpPr>
            <a:spLocks noChangeArrowheads="1"/>
          </p:cNvSpPr>
          <p:nvPr/>
        </p:nvSpPr>
        <p:spPr bwMode="auto">
          <a:xfrm>
            <a:off x="8451850" y="3354388"/>
            <a:ext cx="2808288"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添加标题名称</a:t>
            </a:r>
          </a:p>
          <a:p>
            <a:pP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 Donec luctus nibh</a:t>
            </a:r>
            <a:endParaRPr lang="zh-CN" altLang="en-US" sz="1000">
              <a:solidFill>
                <a:srgbClr val="404040"/>
              </a:solidFill>
              <a:latin typeface="华文细黑" panose="02010600040101010101" pitchFamily="2" charset="-122"/>
              <a:ea typeface="华文细黑" panose="02010600040101010101" pitchFamily="2" charset="-122"/>
            </a:endParaRPr>
          </a:p>
        </p:txBody>
      </p:sp>
      <p:sp>
        <p:nvSpPr>
          <p:cNvPr id="42002" name="稻壳儿搜索【幻雨工作室】_17"/>
          <p:cNvSpPr>
            <a:spLocks noChangeArrowheads="1"/>
          </p:cNvSpPr>
          <p:nvPr/>
        </p:nvSpPr>
        <p:spPr bwMode="auto">
          <a:xfrm>
            <a:off x="6865938" y="1412875"/>
            <a:ext cx="2808287"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添加标题名称</a:t>
            </a:r>
          </a:p>
          <a:p>
            <a:pP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 Donec luctus nibh</a:t>
            </a:r>
            <a:endParaRPr lang="zh-CN" altLang="en-US" sz="1000">
              <a:solidFill>
                <a:srgbClr val="404040"/>
              </a:solidFill>
              <a:latin typeface="华文细黑" panose="02010600040101010101" pitchFamily="2" charset="-122"/>
              <a:ea typeface="华文细黑" panose="02010600040101010101" pitchFamily="2" charset="-122"/>
            </a:endParaRPr>
          </a:p>
        </p:txBody>
      </p:sp>
      <p:sp>
        <p:nvSpPr>
          <p:cNvPr id="42003" name="稻壳儿搜索【幻雨工作室】_18"/>
          <p:cNvSpPr>
            <a:spLocks noChangeArrowheads="1"/>
          </p:cNvSpPr>
          <p:nvPr/>
        </p:nvSpPr>
        <p:spPr bwMode="auto">
          <a:xfrm>
            <a:off x="2619375" y="5070475"/>
            <a:ext cx="2809875"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添加标题名称</a:t>
            </a:r>
          </a:p>
          <a:p>
            <a:pPr algn="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 Donec luctus nibh</a:t>
            </a:r>
            <a:endParaRPr lang="zh-CN" altLang="en-US" sz="1000">
              <a:solidFill>
                <a:srgbClr val="404040"/>
              </a:solidFill>
              <a:latin typeface="华文细黑" panose="02010600040101010101" pitchFamily="2" charset="-122"/>
              <a:ea typeface="华文细黑" panose="02010600040101010101" pitchFamily="2" charset="-122"/>
            </a:endParaRPr>
          </a:p>
        </p:txBody>
      </p:sp>
      <p:sp>
        <p:nvSpPr>
          <p:cNvPr id="42004" name="稻壳儿搜索【幻雨工作室】_19"/>
          <p:cNvSpPr>
            <a:spLocks noChangeArrowheads="1"/>
          </p:cNvSpPr>
          <p:nvPr/>
        </p:nvSpPr>
        <p:spPr bwMode="auto">
          <a:xfrm>
            <a:off x="931863" y="3132138"/>
            <a:ext cx="2808287"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pPr>
            <a:r>
              <a:rPr lang="zh-CN" altLang="en-US" sz="1400">
                <a:solidFill>
                  <a:srgbClr val="404040"/>
                </a:solidFill>
                <a:latin typeface="方正仿宋简体" panose="03000509000000000000" pitchFamily="65" charset="-122"/>
                <a:ea typeface="方正仿宋简体" panose="03000509000000000000" pitchFamily="65" charset="-122"/>
              </a:rPr>
              <a:t>添加标题名称</a:t>
            </a:r>
          </a:p>
          <a:p>
            <a:pPr algn="r">
              <a:lnSpc>
                <a:spcPct val="150000"/>
              </a:lnSpc>
            </a:pPr>
            <a:r>
              <a:rPr lang="en-US" altLang="zh-CN" sz="1000">
                <a:solidFill>
                  <a:srgbClr val="404040"/>
                </a:solidFill>
                <a:latin typeface="华文细黑" panose="02010600040101010101" pitchFamily="2" charset="-122"/>
                <a:ea typeface="华文细黑" panose="02010600040101010101" pitchFamily="2" charset="-122"/>
              </a:rPr>
              <a:t>Lorem ipsum dolor sit amet, consectetur adipiscing elit. Donec luctus nibh</a:t>
            </a:r>
            <a:endParaRPr lang="zh-CN" altLang="en-US" sz="1000">
              <a:solidFill>
                <a:srgbClr val="404040"/>
              </a:solidFill>
              <a:latin typeface="华文细黑" panose="02010600040101010101" pitchFamily="2" charset="-122"/>
              <a:ea typeface="华文细黑" panose="020106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sp>
        <p:nvSpPr>
          <p:cNvPr id="43010" name="稻壳儿搜索【幻雨工作室】_1"/>
          <p:cNvSpPr>
            <a:spLocks noChangeArrowheads="1"/>
          </p:cNvSpPr>
          <p:nvPr/>
        </p:nvSpPr>
        <p:spPr bwMode="auto">
          <a:xfrm>
            <a:off x="819150" y="631825"/>
            <a:ext cx="34766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900">
                <a:solidFill>
                  <a:srgbClr val="404040"/>
                </a:solidFill>
                <a:latin typeface="华文细黑" panose="02010600040101010101" pitchFamily="2" charset="-122"/>
                <a:ea typeface="华文细黑" panose="02010600040101010101" pitchFamily="2" charset="-122"/>
              </a:rPr>
              <a:t>Lorem ipsum dolor sit amet, consectetur adipiscing elit</a:t>
            </a:r>
            <a:endParaRPr lang="zh-CN" altLang="en-US" sz="900">
              <a:solidFill>
                <a:srgbClr val="404040"/>
              </a:solidFill>
              <a:latin typeface="华文细黑" panose="02010600040101010101" pitchFamily="2" charset="-122"/>
              <a:ea typeface="华文细黑" panose="02010600040101010101" pitchFamily="2" charset="-122"/>
            </a:endParaRPr>
          </a:p>
        </p:txBody>
      </p:sp>
      <p:sp>
        <p:nvSpPr>
          <p:cNvPr id="43011" name="稻壳儿搜索【幻雨工作室】_2"/>
          <p:cNvSpPr>
            <a:spLocks noChangeArrowheads="1"/>
          </p:cNvSpPr>
          <p:nvPr/>
        </p:nvSpPr>
        <p:spPr bwMode="auto">
          <a:xfrm>
            <a:off x="819150" y="254000"/>
            <a:ext cx="5805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400" dirty="0" smtClean="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20XX</a:t>
            </a:r>
            <a:r>
              <a:rPr lang="zh-CN" altLang="en-US" sz="2400" dirty="0" smtClean="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年</a:t>
            </a:r>
            <a:r>
              <a:rPr lang="zh-CN" altLang="en-US"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经验</a:t>
            </a:r>
            <a:r>
              <a:rPr lang="en-US" altLang="zh-CN"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&amp;</a:t>
            </a:r>
            <a:r>
              <a:rPr lang="zh-CN" altLang="en-US" sz="2400" dirty="0">
                <a:solidFill>
                  <a:srgbClr val="404040"/>
                </a:solidFill>
                <a:latin typeface="方正仿宋简体" panose="03000509000000000000" pitchFamily="65" charset="-122"/>
                <a:ea typeface="方正仿宋简体" panose="03000509000000000000" pitchFamily="65" charset="-122"/>
                <a:sym typeface="Arial" panose="020B0604020202020204" pitchFamily="34" charset="0"/>
              </a:rPr>
              <a:t>总结</a:t>
            </a:r>
          </a:p>
        </p:txBody>
      </p:sp>
      <p:sp>
        <p:nvSpPr>
          <p:cNvPr id="11" name="稻壳儿搜索【幻雨工作室】_3"/>
          <p:cNvSpPr/>
          <p:nvPr/>
        </p:nvSpPr>
        <p:spPr>
          <a:xfrm>
            <a:off x="603250" y="349250"/>
            <a:ext cx="12065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2" name="稻壳儿搜索【幻雨工作室】_4"/>
          <p:cNvSpPr/>
          <p:nvPr/>
        </p:nvSpPr>
        <p:spPr>
          <a:xfrm>
            <a:off x="342900" y="349250"/>
            <a:ext cx="16510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3" name="稻壳儿搜索【幻雨工作室】_5"/>
          <p:cNvSpPr/>
          <p:nvPr/>
        </p:nvSpPr>
        <p:spPr>
          <a:xfrm>
            <a:off x="0" y="349250"/>
            <a:ext cx="247650" cy="4619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43015" name="稻壳儿搜索【幻雨工作室】_6"/>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60350" y="1844675"/>
            <a:ext cx="5154613" cy="357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稻壳儿搜索【幻雨工作室】_7"/>
          <p:cNvSpPr/>
          <p:nvPr/>
        </p:nvSpPr>
        <p:spPr>
          <a:xfrm>
            <a:off x="5481638" y="1847850"/>
            <a:ext cx="6519862" cy="3570288"/>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4" name="稻壳儿搜索【幻雨工作室】_8"/>
          <p:cNvSpPr/>
          <p:nvPr/>
        </p:nvSpPr>
        <p:spPr>
          <a:xfrm>
            <a:off x="5745163" y="2117725"/>
            <a:ext cx="265112" cy="266700"/>
          </a:xfrm>
          <a:custGeom>
            <a:avLst/>
            <a:gdLst>
              <a:gd name="connsiteX0" fmla="*/ 364559 w 607639"/>
              <a:gd name="connsiteY0" fmla="*/ 149685 h 606722"/>
              <a:gd name="connsiteX1" fmla="*/ 352721 w 607639"/>
              <a:gd name="connsiteY1" fmla="*/ 154573 h 606722"/>
              <a:gd name="connsiteX2" fmla="*/ 206474 w 607639"/>
              <a:gd name="connsiteY2" fmla="*/ 300492 h 606722"/>
              <a:gd name="connsiteX3" fmla="*/ 206474 w 607639"/>
              <a:gd name="connsiteY3" fmla="*/ 324131 h 606722"/>
              <a:gd name="connsiteX4" fmla="*/ 352721 w 607639"/>
              <a:gd name="connsiteY4" fmla="*/ 470050 h 606722"/>
              <a:gd name="connsiteX5" fmla="*/ 364559 w 607639"/>
              <a:gd name="connsiteY5" fmla="*/ 474938 h 606722"/>
              <a:gd name="connsiteX6" fmla="*/ 376398 w 607639"/>
              <a:gd name="connsiteY6" fmla="*/ 470050 h 606722"/>
              <a:gd name="connsiteX7" fmla="*/ 376398 w 607639"/>
              <a:gd name="connsiteY7" fmla="*/ 446501 h 606722"/>
              <a:gd name="connsiteX8" fmla="*/ 250535 w 607639"/>
              <a:gd name="connsiteY8" fmla="*/ 320843 h 606722"/>
              <a:gd name="connsiteX9" fmla="*/ 250535 w 607639"/>
              <a:gd name="connsiteY9" fmla="*/ 303780 h 606722"/>
              <a:gd name="connsiteX10" fmla="*/ 376398 w 607639"/>
              <a:gd name="connsiteY10" fmla="*/ 178122 h 606722"/>
              <a:gd name="connsiteX11" fmla="*/ 376398 w 607639"/>
              <a:gd name="connsiteY11" fmla="*/ 154573 h 606722"/>
              <a:gd name="connsiteX12" fmla="*/ 364559 w 607639"/>
              <a:gd name="connsiteY12" fmla="*/ 149685 h 606722"/>
              <a:gd name="connsiteX13" fmla="*/ 364559 w 607639"/>
              <a:gd name="connsiteY13" fmla="*/ 125491 h 606722"/>
              <a:gd name="connsiteX14" fmla="*/ 393488 w 607639"/>
              <a:gd name="connsiteY14" fmla="*/ 137421 h 606722"/>
              <a:gd name="connsiteX15" fmla="*/ 393488 w 607639"/>
              <a:gd name="connsiteY15" fmla="*/ 195185 h 606722"/>
              <a:gd name="connsiteX16" fmla="*/ 276170 w 607639"/>
              <a:gd name="connsiteY16" fmla="*/ 312312 h 606722"/>
              <a:gd name="connsiteX17" fmla="*/ 393488 w 607639"/>
              <a:gd name="connsiteY17" fmla="*/ 429349 h 606722"/>
              <a:gd name="connsiteX18" fmla="*/ 393488 w 607639"/>
              <a:gd name="connsiteY18" fmla="*/ 487202 h 606722"/>
              <a:gd name="connsiteX19" fmla="*/ 364559 w 607639"/>
              <a:gd name="connsiteY19" fmla="*/ 499110 h 606722"/>
              <a:gd name="connsiteX20" fmla="*/ 335630 w 607639"/>
              <a:gd name="connsiteY20" fmla="*/ 487202 h 606722"/>
              <a:gd name="connsiteX21" fmla="*/ 189383 w 607639"/>
              <a:gd name="connsiteY21" fmla="*/ 341193 h 606722"/>
              <a:gd name="connsiteX22" fmla="*/ 189383 w 607639"/>
              <a:gd name="connsiteY22" fmla="*/ 283430 h 606722"/>
              <a:gd name="connsiteX23" fmla="*/ 335630 w 607639"/>
              <a:gd name="connsiteY23" fmla="*/ 137421 h 606722"/>
              <a:gd name="connsiteX24" fmla="*/ 364559 w 607639"/>
              <a:gd name="connsiteY24" fmla="*/ 125491 h 606722"/>
              <a:gd name="connsiteX25" fmla="*/ 487717 w 607639"/>
              <a:gd name="connsiteY25" fmla="*/ 43539 h 606722"/>
              <a:gd name="connsiteX26" fmla="*/ 512196 w 607639"/>
              <a:gd name="connsiteY26" fmla="*/ 43539 h 606722"/>
              <a:gd name="connsiteX27" fmla="*/ 524301 w 607639"/>
              <a:gd name="connsiteY27" fmla="*/ 55641 h 606722"/>
              <a:gd name="connsiteX28" fmla="*/ 512196 w 607639"/>
              <a:gd name="connsiteY28" fmla="*/ 67743 h 606722"/>
              <a:gd name="connsiteX29" fmla="*/ 487717 w 607639"/>
              <a:gd name="connsiteY29" fmla="*/ 67743 h 606722"/>
              <a:gd name="connsiteX30" fmla="*/ 475611 w 607639"/>
              <a:gd name="connsiteY30" fmla="*/ 55641 h 606722"/>
              <a:gd name="connsiteX31" fmla="*/ 487717 w 607639"/>
              <a:gd name="connsiteY31" fmla="*/ 43539 h 606722"/>
              <a:gd name="connsiteX32" fmla="*/ 95441 w 607639"/>
              <a:gd name="connsiteY32" fmla="*/ 43539 h 606722"/>
              <a:gd name="connsiteX33" fmla="*/ 436905 w 607639"/>
              <a:gd name="connsiteY33" fmla="*/ 43539 h 606722"/>
              <a:gd name="connsiteX34" fmla="*/ 449008 w 607639"/>
              <a:gd name="connsiteY34" fmla="*/ 55641 h 606722"/>
              <a:gd name="connsiteX35" fmla="*/ 436905 w 607639"/>
              <a:gd name="connsiteY35" fmla="*/ 67743 h 606722"/>
              <a:gd name="connsiteX36" fmla="*/ 95441 w 607639"/>
              <a:gd name="connsiteY36" fmla="*/ 67743 h 606722"/>
              <a:gd name="connsiteX37" fmla="*/ 83338 w 607639"/>
              <a:gd name="connsiteY37" fmla="*/ 55641 h 606722"/>
              <a:gd name="connsiteX38" fmla="*/ 95441 w 607639"/>
              <a:gd name="connsiteY38" fmla="*/ 43539 h 606722"/>
              <a:gd name="connsiteX39" fmla="*/ 107696 w 607639"/>
              <a:gd name="connsiteY39" fmla="*/ 24173 h 606722"/>
              <a:gd name="connsiteX40" fmla="*/ 24209 w 607639"/>
              <a:gd name="connsiteY40" fmla="*/ 107534 h 606722"/>
              <a:gd name="connsiteX41" fmla="*/ 24209 w 607639"/>
              <a:gd name="connsiteY41" fmla="*/ 499099 h 606722"/>
              <a:gd name="connsiteX42" fmla="*/ 107696 w 607639"/>
              <a:gd name="connsiteY42" fmla="*/ 582549 h 606722"/>
              <a:gd name="connsiteX43" fmla="*/ 499854 w 607639"/>
              <a:gd name="connsiteY43" fmla="*/ 582549 h 606722"/>
              <a:gd name="connsiteX44" fmla="*/ 583430 w 607639"/>
              <a:gd name="connsiteY44" fmla="*/ 499099 h 606722"/>
              <a:gd name="connsiteX45" fmla="*/ 583430 w 607639"/>
              <a:gd name="connsiteY45" fmla="*/ 107534 h 606722"/>
              <a:gd name="connsiteX46" fmla="*/ 499854 w 607639"/>
              <a:gd name="connsiteY46" fmla="*/ 24173 h 606722"/>
              <a:gd name="connsiteX47" fmla="*/ 107696 w 607639"/>
              <a:gd name="connsiteY47" fmla="*/ 0 h 606722"/>
              <a:gd name="connsiteX48" fmla="*/ 499854 w 607639"/>
              <a:gd name="connsiteY48" fmla="*/ 0 h 606722"/>
              <a:gd name="connsiteX49" fmla="*/ 607639 w 607639"/>
              <a:gd name="connsiteY49" fmla="*/ 107534 h 606722"/>
              <a:gd name="connsiteX50" fmla="*/ 607639 w 607639"/>
              <a:gd name="connsiteY50" fmla="*/ 499099 h 606722"/>
              <a:gd name="connsiteX51" fmla="*/ 499854 w 607639"/>
              <a:gd name="connsiteY51" fmla="*/ 606722 h 606722"/>
              <a:gd name="connsiteX52" fmla="*/ 107696 w 607639"/>
              <a:gd name="connsiteY52" fmla="*/ 606722 h 606722"/>
              <a:gd name="connsiteX53" fmla="*/ 0 w 607639"/>
              <a:gd name="connsiteY53" fmla="*/ 499099 h 606722"/>
              <a:gd name="connsiteX54" fmla="*/ 0 w 607639"/>
              <a:gd name="connsiteY54" fmla="*/ 107534 h 606722"/>
              <a:gd name="connsiteX55" fmla="*/ 107696 w 607639"/>
              <a:gd name="connsiteY5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607639" h="606722">
                <a:moveTo>
                  <a:pt x="364559" y="149685"/>
                </a:moveTo>
                <a:cubicBezTo>
                  <a:pt x="360287" y="149685"/>
                  <a:pt x="356014" y="151284"/>
                  <a:pt x="352721" y="154573"/>
                </a:cubicBezTo>
                <a:lnTo>
                  <a:pt x="206474" y="300492"/>
                </a:lnTo>
                <a:cubicBezTo>
                  <a:pt x="199976" y="306979"/>
                  <a:pt x="199976" y="317644"/>
                  <a:pt x="206474" y="324131"/>
                </a:cubicBezTo>
                <a:lnTo>
                  <a:pt x="352721" y="470050"/>
                </a:lnTo>
                <a:cubicBezTo>
                  <a:pt x="355925" y="473250"/>
                  <a:pt x="360109" y="474938"/>
                  <a:pt x="364559" y="474938"/>
                </a:cubicBezTo>
                <a:cubicBezTo>
                  <a:pt x="369010" y="474938"/>
                  <a:pt x="373193" y="473250"/>
                  <a:pt x="376398" y="470050"/>
                </a:cubicBezTo>
                <a:cubicBezTo>
                  <a:pt x="382896" y="463563"/>
                  <a:pt x="382896" y="452988"/>
                  <a:pt x="376398" y="446501"/>
                </a:cubicBezTo>
                <a:lnTo>
                  <a:pt x="250535" y="320843"/>
                </a:lnTo>
                <a:cubicBezTo>
                  <a:pt x="245817" y="316133"/>
                  <a:pt x="245817" y="308490"/>
                  <a:pt x="250535" y="303780"/>
                </a:cubicBezTo>
                <a:lnTo>
                  <a:pt x="376398" y="178122"/>
                </a:lnTo>
                <a:cubicBezTo>
                  <a:pt x="382896" y="171635"/>
                  <a:pt x="382896" y="161060"/>
                  <a:pt x="376398" y="154573"/>
                </a:cubicBezTo>
                <a:cubicBezTo>
                  <a:pt x="373104" y="151284"/>
                  <a:pt x="368832" y="149685"/>
                  <a:pt x="364559" y="149685"/>
                </a:cubicBezTo>
                <a:close/>
                <a:moveTo>
                  <a:pt x="364559" y="125491"/>
                </a:moveTo>
                <a:cubicBezTo>
                  <a:pt x="375040" y="125491"/>
                  <a:pt x="385521" y="129468"/>
                  <a:pt x="393488" y="137421"/>
                </a:cubicBezTo>
                <a:cubicBezTo>
                  <a:pt x="409421" y="153328"/>
                  <a:pt x="409421" y="179278"/>
                  <a:pt x="393488" y="195185"/>
                </a:cubicBezTo>
                <a:lnTo>
                  <a:pt x="276170" y="312312"/>
                </a:lnTo>
                <a:lnTo>
                  <a:pt x="393488" y="429349"/>
                </a:lnTo>
                <a:cubicBezTo>
                  <a:pt x="409421" y="445345"/>
                  <a:pt x="409421" y="471206"/>
                  <a:pt x="393488" y="487202"/>
                </a:cubicBezTo>
                <a:cubicBezTo>
                  <a:pt x="385744" y="494933"/>
                  <a:pt x="375508" y="499110"/>
                  <a:pt x="364559" y="499110"/>
                </a:cubicBezTo>
                <a:cubicBezTo>
                  <a:pt x="353611" y="499110"/>
                  <a:pt x="343374" y="494933"/>
                  <a:pt x="335630" y="487202"/>
                </a:cubicBezTo>
                <a:lnTo>
                  <a:pt x="189383" y="341193"/>
                </a:lnTo>
                <a:cubicBezTo>
                  <a:pt x="173450" y="325286"/>
                  <a:pt x="173450" y="299337"/>
                  <a:pt x="189383" y="283430"/>
                </a:cubicBezTo>
                <a:lnTo>
                  <a:pt x="335630" y="137421"/>
                </a:lnTo>
                <a:cubicBezTo>
                  <a:pt x="343597" y="129468"/>
                  <a:pt x="354078" y="125491"/>
                  <a:pt x="364559" y="125491"/>
                </a:cubicBezTo>
                <a:close/>
                <a:moveTo>
                  <a:pt x="487717" y="43539"/>
                </a:moveTo>
                <a:lnTo>
                  <a:pt x="512196" y="43539"/>
                </a:lnTo>
                <a:cubicBezTo>
                  <a:pt x="518871" y="43539"/>
                  <a:pt x="524301" y="48878"/>
                  <a:pt x="524301" y="55641"/>
                </a:cubicBezTo>
                <a:cubicBezTo>
                  <a:pt x="524301" y="62315"/>
                  <a:pt x="518871" y="67743"/>
                  <a:pt x="512196" y="67743"/>
                </a:cubicBezTo>
                <a:lnTo>
                  <a:pt x="487717" y="67743"/>
                </a:lnTo>
                <a:cubicBezTo>
                  <a:pt x="481041" y="67743"/>
                  <a:pt x="475611" y="62315"/>
                  <a:pt x="475611" y="55641"/>
                </a:cubicBezTo>
                <a:cubicBezTo>
                  <a:pt x="475611" y="48878"/>
                  <a:pt x="481041" y="43539"/>
                  <a:pt x="487717" y="43539"/>
                </a:cubicBezTo>
                <a:close/>
                <a:moveTo>
                  <a:pt x="95441" y="43539"/>
                </a:moveTo>
                <a:lnTo>
                  <a:pt x="436905" y="43539"/>
                </a:lnTo>
                <a:cubicBezTo>
                  <a:pt x="443580" y="43539"/>
                  <a:pt x="449008" y="48878"/>
                  <a:pt x="449008" y="55641"/>
                </a:cubicBezTo>
                <a:cubicBezTo>
                  <a:pt x="449008" y="62315"/>
                  <a:pt x="443580" y="67743"/>
                  <a:pt x="436905" y="67743"/>
                </a:cubicBezTo>
                <a:lnTo>
                  <a:pt x="95441" y="67743"/>
                </a:lnTo>
                <a:cubicBezTo>
                  <a:pt x="88766" y="67743"/>
                  <a:pt x="83338" y="62315"/>
                  <a:pt x="83338" y="55641"/>
                </a:cubicBezTo>
                <a:cubicBezTo>
                  <a:pt x="83338" y="48878"/>
                  <a:pt x="88766" y="43539"/>
                  <a:pt x="95441" y="43539"/>
                </a:cubicBezTo>
                <a:close/>
                <a:moveTo>
                  <a:pt x="107696" y="24173"/>
                </a:moveTo>
                <a:cubicBezTo>
                  <a:pt x="61680" y="24173"/>
                  <a:pt x="24209" y="61588"/>
                  <a:pt x="24209" y="107534"/>
                </a:cubicBezTo>
                <a:lnTo>
                  <a:pt x="24209" y="499099"/>
                </a:lnTo>
                <a:cubicBezTo>
                  <a:pt x="24209" y="545134"/>
                  <a:pt x="61680" y="582549"/>
                  <a:pt x="107696" y="582549"/>
                </a:cubicBezTo>
                <a:lnTo>
                  <a:pt x="499854" y="582549"/>
                </a:lnTo>
                <a:cubicBezTo>
                  <a:pt x="545959" y="582549"/>
                  <a:pt x="583430" y="545134"/>
                  <a:pt x="583430" y="499099"/>
                </a:cubicBezTo>
                <a:lnTo>
                  <a:pt x="583430" y="107534"/>
                </a:lnTo>
                <a:cubicBezTo>
                  <a:pt x="583430" y="61588"/>
                  <a:pt x="545959" y="24173"/>
                  <a:pt x="499854" y="24173"/>
                </a:cubicBezTo>
                <a:close/>
                <a:moveTo>
                  <a:pt x="107696" y="0"/>
                </a:moveTo>
                <a:lnTo>
                  <a:pt x="499854" y="0"/>
                </a:lnTo>
                <a:cubicBezTo>
                  <a:pt x="559309" y="0"/>
                  <a:pt x="607639" y="48257"/>
                  <a:pt x="607639" y="107534"/>
                </a:cubicBezTo>
                <a:lnTo>
                  <a:pt x="607639" y="499099"/>
                </a:lnTo>
                <a:cubicBezTo>
                  <a:pt x="607639" y="558465"/>
                  <a:pt x="559309" y="606722"/>
                  <a:pt x="499854" y="606722"/>
                </a:cubicBezTo>
                <a:lnTo>
                  <a:pt x="107696" y="606722"/>
                </a:lnTo>
                <a:cubicBezTo>
                  <a:pt x="48330" y="606722"/>
                  <a:pt x="0" y="558465"/>
                  <a:pt x="0" y="499099"/>
                </a:cubicBezTo>
                <a:lnTo>
                  <a:pt x="0" y="107534"/>
                </a:lnTo>
                <a:cubicBezTo>
                  <a:pt x="0" y="48257"/>
                  <a:pt x="48330" y="0"/>
                  <a:pt x="10769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endParaRPr lang="zh-CN" altLang="en-US" noProof="1">
              <a:solidFill>
                <a:schemeClr val="accent1"/>
              </a:solidFill>
            </a:endParaRPr>
          </a:p>
        </p:txBody>
      </p:sp>
      <p:sp>
        <p:nvSpPr>
          <p:cNvPr id="15" name="稻壳儿搜索【幻雨工作室】_9"/>
          <p:cNvSpPr/>
          <p:nvPr/>
        </p:nvSpPr>
        <p:spPr>
          <a:xfrm>
            <a:off x="5767388" y="3830638"/>
            <a:ext cx="265112" cy="195262"/>
          </a:xfrm>
          <a:custGeom>
            <a:avLst/>
            <a:gdLst>
              <a:gd name="connsiteX0" fmla="*/ 37589 w 609332"/>
              <a:gd name="connsiteY0" fmla="*/ 366613 h 446185"/>
              <a:gd name="connsiteX1" fmla="*/ 32265 w 609332"/>
              <a:gd name="connsiteY1" fmla="*/ 371928 h 446185"/>
              <a:gd name="connsiteX2" fmla="*/ 32265 w 609332"/>
              <a:gd name="connsiteY2" fmla="*/ 408493 h 446185"/>
              <a:gd name="connsiteX3" fmla="*/ 37589 w 609332"/>
              <a:gd name="connsiteY3" fmla="*/ 413970 h 446185"/>
              <a:gd name="connsiteX4" fmla="*/ 571743 w 609332"/>
              <a:gd name="connsiteY4" fmla="*/ 413970 h 446185"/>
              <a:gd name="connsiteX5" fmla="*/ 577067 w 609332"/>
              <a:gd name="connsiteY5" fmla="*/ 408493 h 446185"/>
              <a:gd name="connsiteX6" fmla="*/ 577067 w 609332"/>
              <a:gd name="connsiteY6" fmla="*/ 371928 h 446185"/>
              <a:gd name="connsiteX7" fmla="*/ 571743 w 609332"/>
              <a:gd name="connsiteY7" fmla="*/ 366613 h 446185"/>
              <a:gd name="connsiteX8" fmla="*/ 486827 w 609332"/>
              <a:gd name="connsiteY8" fmla="*/ 82901 h 446185"/>
              <a:gd name="connsiteX9" fmla="*/ 498684 w 609332"/>
              <a:gd name="connsiteY9" fmla="*/ 86505 h 446185"/>
              <a:gd name="connsiteX10" fmla="*/ 500781 w 609332"/>
              <a:gd name="connsiteY10" fmla="*/ 109052 h 446185"/>
              <a:gd name="connsiteX11" fmla="*/ 404631 w 609332"/>
              <a:gd name="connsiteY11" fmla="*/ 225975 h 446185"/>
              <a:gd name="connsiteX12" fmla="*/ 357685 w 609332"/>
              <a:gd name="connsiteY12" fmla="*/ 230967 h 446185"/>
              <a:gd name="connsiteX13" fmla="*/ 308158 w 609332"/>
              <a:gd name="connsiteY13" fmla="*/ 192154 h 446185"/>
              <a:gd name="connsiteX14" fmla="*/ 307674 w 609332"/>
              <a:gd name="connsiteY14" fmla="*/ 191993 h 446185"/>
              <a:gd name="connsiteX15" fmla="*/ 307029 w 609332"/>
              <a:gd name="connsiteY15" fmla="*/ 192154 h 446185"/>
              <a:gd name="connsiteX16" fmla="*/ 232012 w 609332"/>
              <a:gd name="connsiteY16" fmla="*/ 290234 h 446185"/>
              <a:gd name="connsiteX17" fmla="*/ 209588 w 609332"/>
              <a:gd name="connsiteY17" fmla="*/ 302635 h 446185"/>
              <a:gd name="connsiteX18" fmla="*/ 206846 w 609332"/>
              <a:gd name="connsiteY18" fmla="*/ 302796 h 446185"/>
              <a:gd name="connsiteX19" fmla="*/ 185228 w 609332"/>
              <a:gd name="connsiteY19" fmla="*/ 294260 h 446185"/>
              <a:gd name="connsiteX20" fmla="*/ 126828 w 609332"/>
              <a:gd name="connsiteY20" fmla="*/ 240792 h 446185"/>
              <a:gd name="connsiteX21" fmla="*/ 125860 w 609332"/>
              <a:gd name="connsiteY21" fmla="*/ 218083 h 446185"/>
              <a:gd name="connsiteX22" fmla="*/ 148768 w 609332"/>
              <a:gd name="connsiteY22" fmla="*/ 217117 h 446185"/>
              <a:gd name="connsiteX23" fmla="*/ 206684 w 609332"/>
              <a:gd name="connsiteY23" fmla="*/ 270264 h 446185"/>
              <a:gd name="connsiteX24" fmla="*/ 281378 w 609332"/>
              <a:gd name="connsiteY24" fmla="*/ 172667 h 446185"/>
              <a:gd name="connsiteX25" fmla="*/ 303641 w 609332"/>
              <a:gd name="connsiteY25" fmla="*/ 159944 h 446185"/>
              <a:gd name="connsiteX26" fmla="*/ 328163 w 609332"/>
              <a:gd name="connsiteY26" fmla="*/ 166708 h 446185"/>
              <a:gd name="connsiteX27" fmla="*/ 377690 w 609332"/>
              <a:gd name="connsiteY27" fmla="*/ 205682 h 446185"/>
              <a:gd name="connsiteX28" fmla="*/ 379626 w 609332"/>
              <a:gd name="connsiteY28" fmla="*/ 205521 h 446185"/>
              <a:gd name="connsiteX29" fmla="*/ 475937 w 609332"/>
              <a:gd name="connsiteY29" fmla="*/ 88599 h 446185"/>
              <a:gd name="connsiteX30" fmla="*/ 486827 w 609332"/>
              <a:gd name="connsiteY30" fmla="*/ 82901 h 446185"/>
              <a:gd name="connsiteX31" fmla="*/ 90343 w 609332"/>
              <a:gd name="connsiteY31" fmla="*/ 32215 h 446185"/>
              <a:gd name="connsiteX32" fmla="*/ 74210 w 609332"/>
              <a:gd name="connsiteY32" fmla="*/ 48323 h 446185"/>
              <a:gd name="connsiteX33" fmla="*/ 74210 w 609332"/>
              <a:gd name="connsiteY33" fmla="*/ 334397 h 446185"/>
              <a:gd name="connsiteX34" fmla="*/ 535122 w 609332"/>
              <a:gd name="connsiteY34" fmla="*/ 334397 h 446185"/>
              <a:gd name="connsiteX35" fmla="*/ 535122 w 609332"/>
              <a:gd name="connsiteY35" fmla="*/ 48323 h 446185"/>
              <a:gd name="connsiteX36" fmla="*/ 518989 w 609332"/>
              <a:gd name="connsiteY36" fmla="*/ 32215 h 446185"/>
              <a:gd name="connsiteX37" fmla="*/ 90343 w 609332"/>
              <a:gd name="connsiteY37" fmla="*/ 0 h 446185"/>
              <a:gd name="connsiteX38" fmla="*/ 518989 w 609332"/>
              <a:gd name="connsiteY38" fmla="*/ 0 h 446185"/>
              <a:gd name="connsiteX39" fmla="*/ 567387 w 609332"/>
              <a:gd name="connsiteY39" fmla="*/ 48323 h 446185"/>
              <a:gd name="connsiteX40" fmla="*/ 567387 w 609332"/>
              <a:gd name="connsiteY40" fmla="*/ 334397 h 446185"/>
              <a:gd name="connsiteX41" fmla="*/ 571743 w 609332"/>
              <a:gd name="connsiteY41" fmla="*/ 334397 h 446185"/>
              <a:gd name="connsiteX42" fmla="*/ 609332 w 609332"/>
              <a:gd name="connsiteY42" fmla="*/ 371928 h 446185"/>
              <a:gd name="connsiteX43" fmla="*/ 609332 w 609332"/>
              <a:gd name="connsiteY43" fmla="*/ 408493 h 446185"/>
              <a:gd name="connsiteX44" fmla="*/ 571743 w 609332"/>
              <a:gd name="connsiteY44" fmla="*/ 446185 h 446185"/>
              <a:gd name="connsiteX45" fmla="*/ 37589 w 609332"/>
              <a:gd name="connsiteY45" fmla="*/ 446185 h 446185"/>
              <a:gd name="connsiteX46" fmla="*/ 0 w 609332"/>
              <a:gd name="connsiteY46" fmla="*/ 408493 h 446185"/>
              <a:gd name="connsiteX47" fmla="*/ 0 w 609332"/>
              <a:gd name="connsiteY47" fmla="*/ 371928 h 446185"/>
              <a:gd name="connsiteX48" fmla="*/ 37589 w 609332"/>
              <a:gd name="connsiteY48" fmla="*/ 334397 h 446185"/>
              <a:gd name="connsiteX49" fmla="*/ 41945 w 609332"/>
              <a:gd name="connsiteY49" fmla="*/ 334397 h 446185"/>
              <a:gd name="connsiteX50" fmla="*/ 41945 w 609332"/>
              <a:gd name="connsiteY50" fmla="*/ 48323 h 446185"/>
              <a:gd name="connsiteX51" fmla="*/ 90343 w 609332"/>
              <a:gd name="connsiteY51" fmla="*/ 0 h 44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9332" h="446185">
                <a:moveTo>
                  <a:pt x="37589" y="366613"/>
                </a:moveTo>
                <a:cubicBezTo>
                  <a:pt x="34685" y="366613"/>
                  <a:pt x="32265" y="369029"/>
                  <a:pt x="32265" y="371928"/>
                </a:cubicBezTo>
                <a:lnTo>
                  <a:pt x="32265" y="408493"/>
                </a:lnTo>
                <a:cubicBezTo>
                  <a:pt x="32265" y="411392"/>
                  <a:pt x="34685" y="413970"/>
                  <a:pt x="37589" y="413970"/>
                </a:cubicBezTo>
                <a:lnTo>
                  <a:pt x="571743" y="413970"/>
                </a:lnTo>
                <a:cubicBezTo>
                  <a:pt x="574647" y="413970"/>
                  <a:pt x="577067" y="411392"/>
                  <a:pt x="577067" y="408493"/>
                </a:cubicBezTo>
                <a:lnTo>
                  <a:pt x="577067" y="371928"/>
                </a:lnTo>
                <a:cubicBezTo>
                  <a:pt x="577067" y="369029"/>
                  <a:pt x="574647" y="366613"/>
                  <a:pt x="571743" y="366613"/>
                </a:cubicBezTo>
                <a:close/>
                <a:moveTo>
                  <a:pt x="486827" y="82901"/>
                </a:moveTo>
                <a:cubicBezTo>
                  <a:pt x="490940" y="82519"/>
                  <a:pt x="495215" y="83686"/>
                  <a:pt x="498684" y="86505"/>
                </a:cubicBezTo>
                <a:cubicBezTo>
                  <a:pt x="505460" y="92142"/>
                  <a:pt x="506589" y="102288"/>
                  <a:pt x="500781" y="109052"/>
                </a:cubicBezTo>
                <a:lnTo>
                  <a:pt x="404631" y="225975"/>
                </a:lnTo>
                <a:cubicBezTo>
                  <a:pt x="393016" y="239986"/>
                  <a:pt x="372043" y="242241"/>
                  <a:pt x="357685" y="230967"/>
                </a:cubicBezTo>
                <a:lnTo>
                  <a:pt x="308158" y="192154"/>
                </a:lnTo>
                <a:cubicBezTo>
                  <a:pt x="308158" y="191993"/>
                  <a:pt x="307997" y="191832"/>
                  <a:pt x="307674" y="191993"/>
                </a:cubicBezTo>
                <a:cubicBezTo>
                  <a:pt x="307190" y="191993"/>
                  <a:pt x="307190" y="192154"/>
                  <a:pt x="307029" y="192154"/>
                </a:cubicBezTo>
                <a:lnTo>
                  <a:pt x="232012" y="290234"/>
                </a:lnTo>
                <a:cubicBezTo>
                  <a:pt x="226527" y="297320"/>
                  <a:pt x="218300" y="301830"/>
                  <a:pt x="209588" y="302635"/>
                </a:cubicBezTo>
                <a:cubicBezTo>
                  <a:pt x="208620" y="302796"/>
                  <a:pt x="207652" y="302796"/>
                  <a:pt x="206846" y="302796"/>
                </a:cubicBezTo>
                <a:cubicBezTo>
                  <a:pt x="198941" y="302796"/>
                  <a:pt x="191197" y="299736"/>
                  <a:pt x="185228" y="294260"/>
                </a:cubicBezTo>
                <a:lnTo>
                  <a:pt x="126828" y="240792"/>
                </a:lnTo>
                <a:cubicBezTo>
                  <a:pt x="120375" y="234833"/>
                  <a:pt x="119891" y="224686"/>
                  <a:pt x="125860" y="218083"/>
                </a:cubicBezTo>
                <a:cubicBezTo>
                  <a:pt x="131990" y="211480"/>
                  <a:pt x="142154" y="211158"/>
                  <a:pt x="148768" y="217117"/>
                </a:cubicBezTo>
                <a:lnTo>
                  <a:pt x="206684" y="270264"/>
                </a:lnTo>
                <a:lnTo>
                  <a:pt x="281378" y="172667"/>
                </a:lnTo>
                <a:cubicBezTo>
                  <a:pt x="286863" y="165581"/>
                  <a:pt x="294768" y="161071"/>
                  <a:pt x="303641" y="159944"/>
                </a:cubicBezTo>
                <a:cubicBezTo>
                  <a:pt x="312514" y="158817"/>
                  <a:pt x="321226" y="161232"/>
                  <a:pt x="328163" y="166708"/>
                </a:cubicBezTo>
                <a:lnTo>
                  <a:pt x="377690" y="205682"/>
                </a:lnTo>
                <a:cubicBezTo>
                  <a:pt x="378174" y="206166"/>
                  <a:pt x="379142" y="206005"/>
                  <a:pt x="379626" y="205521"/>
                </a:cubicBezTo>
                <a:lnTo>
                  <a:pt x="475937" y="88599"/>
                </a:lnTo>
                <a:cubicBezTo>
                  <a:pt x="478760" y="85216"/>
                  <a:pt x="482713" y="83284"/>
                  <a:pt x="486827" y="82901"/>
                </a:cubicBezTo>
                <a:close/>
                <a:moveTo>
                  <a:pt x="90343" y="32215"/>
                </a:moveTo>
                <a:cubicBezTo>
                  <a:pt x="81470" y="32215"/>
                  <a:pt x="74210" y="39303"/>
                  <a:pt x="74210" y="48323"/>
                </a:cubicBezTo>
                <a:lnTo>
                  <a:pt x="74210" y="334397"/>
                </a:lnTo>
                <a:lnTo>
                  <a:pt x="535122" y="334397"/>
                </a:lnTo>
                <a:lnTo>
                  <a:pt x="535122" y="48323"/>
                </a:lnTo>
                <a:cubicBezTo>
                  <a:pt x="535122" y="39303"/>
                  <a:pt x="527862" y="32215"/>
                  <a:pt x="518989" y="32215"/>
                </a:cubicBezTo>
                <a:close/>
                <a:moveTo>
                  <a:pt x="90343" y="0"/>
                </a:moveTo>
                <a:lnTo>
                  <a:pt x="518989" y="0"/>
                </a:lnTo>
                <a:cubicBezTo>
                  <a:pt x="545608" y="0"/>
                  <a:pt x="567387" y="21584"/>
                  <a:pt x="567387" y="48323"/>
                </a:cubicBezTo>
                <a:lnTo>
                  <a:pt x="567387" y="334397"/>
                </a:lnTo>
                <a:lnTo>
                  <a:pt x="571743" y="334397"/>
                </a:lnTo>
                <a:cubicBezTo>
                  <a:pt x="592393" y="334397"/>
                  <a:pt x="609332" y="351149"/>
                  <a:pt x="609332" y="371928"/>
                </a:cubicBezTo>
                <a:lnTo>
                  <a:pt x="609332" y="408493"/>
                </a:lnTo>
                <a:cubicBezTo>
                  <a:pt x="609332" y="429272"/>
                  <a:pt x="592393" y="446185"/>
                  <a:pt x="571743" y="446185"/>
                </a:cubicBezTo>
                <a:lnTo>
                  <a:pt x="37589" y="446185"/>
                </a:lnTo>
                <a:cubicBezTo>
                  <a:pt x="16939" y="446185"/>
                  <a:pt x="0" y="429272"/>
                  <a:pt x="0" y="408493"/>
                </a:cubicBezTo>
                <a:lnTo>
                  <a:pt x="0" y="371928"/>
                </a:lnTo>
                <a:cubicBezTo>
                  <a:pt x="0" y="351149"/>
                  <a:pt x="16939" y="334397"/>
                  <a:pt x="37589" y="334397"/>
                </a:cubicBezTo>
                <a:lnTo>
                  <a:pt x="41945" y="334397"/>
                </a:lnTo>
                <a:lnTo>
                  <a:pt x="41945" y="48323"/>
                </a:lnTo>
                <a:cubicBezTo>
                  <a:pt x="41945" y="21584"/>
                  <a:pt x="63724" y="0"/>
                  <a:pt x="9034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endParaRPr lang="zh-CN" altLang="en-US" noProof="1">
              <a:solidFill>
                <a:schemeClr val="accent1"/>
              </a:solidFill>
            </a:endParaRPr>
          </a:p>
        </p:txBody>
      </p:sp>
      <p:sp>
        <p:nvSpPr>
          <p:cNvPr id="43019" name="稻壳儿搜索【幻雨工作室】_10"/>
          <p:cNvSpPr>
            <a:spLocks noChangeArrowheads="1"/>
          </p:cNvSpPr>
          <p:nvPr/>
        </p:nvSpPr>
        <p:spPr bwMode="auto">
          <a:xfrm>
            <a:off x="5649913" y="2435225"/>
            <a:ext cx="5180012"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400">
                <a:solidFill>
                  <a:schemeClr val="accent1"/>
                </a:solidFill>
                <a:latin typeface="方正仿宋简体" panose="03000509000000000000" pitchFamily="65" charset="-122"/>
                <a:ea typeface="方正仿宋简体" panose="03000509000000000000" pitchFamily="65" charset="-122"/>
              </a:rPr>
              <a:t>添加标题名称</a:t>
            </a:r>
          </a:p>
          <a:p>
            <a:pPr>
              <a:lnSpc>
                <a:spcPct val="150000"/>
              </a:lnSpc>
            </a:pPr>
            <a:r>
              <a:rPr lang="en-US" altLang="zh-CN" sz="1000">
                <a:solidFill>
                  <a:schemeClr val="accent1"/>
                </a:solidFill>
                <a:latin typeface="华文细黑" panose="02010600040101010101" pitchFamily="2" charset="-122"/>
                <a:ea typeface="华文细黑" panose="02010600040101010101" pitchFamily="2" charset="-122"/>
              </a:rPr>
              <a:t>Lorem ipsum dolor sit amet, consectetur adipiscing elit. Donec luctus nibh</a:t>
            </a:r>
            <a:r>
              <a:rPr lang="zh-CN" altLang="en-US" sz="1000">
                <a:solidFill>
                  <a:schemeClr val="accent1"/>
                </a:solidFill>
                <a:latin typeface="华文细黑" panose="02010600040101010101" pitchFamily="2" charset="-122"/>
                <a:ea typeface="华文细黑" panose="02010600040101010101" pitchFamily="2" charset="-122"/>
              </a:rPr>
              <a:t>，</a:t>
            </a:r>
            <a:r>
              <a:rPr lang="en-US" altLang="zh-CN" sz="1000">
                <a:solidFill>
                  <a:schemeClr val="accent1"/>
                </a:solidFill>
                <a:latin typeface="华文细黑" panose="02010600040101010101" pitchFamily="2" charset="-122"/>
                <a:ea typeface="华文细黑" panose="02010600040101010101" pitchFamily="2" charset="-122"/>
              </a:rPr>
              <a:t>Lorem ipsum dolor sit amet, consectetur adipiscing elit. Donec luctus nibh</a:t>
            </a:r>
            <a:endParaRPr lang="zh-CN" altLang="en-US" sz="1000">
              <a:solidFill>
                <a:schemeClr val="accent1"/>
              </a:solidFill>
              <a:latin typeface="华文细黑" panose="02010600040101010101" pitchFamily="2" charset="-122"/>
              <a:ea typeface="华文细黑" panose="02010600040101010101" pitchFamily="2" charset="-122"/>
            </a:endParaRPr>
          </a:p>
        </p:txBody>
      </p:sp>
      <p:sp>
        <p:nvSpPr>
          <p:cNvPr id="43020" name="稻壳儿搜索【幻雨工作室】_11"/>
          <p:cNvSpPr>
            <a:spLocks noChangeArrowheads="1"/>
          </p:cNvSpPr>
          <p:nvPr/>
        </p:nvSpPr>
        <p:spPr bwMode="auto">
          <a:xfrm>
            <a:off x="5649913" y="4008438"/>
            <a:ext cx="5180012"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400">
                <a:solidFill>
                  <a:schemeClr val="accent1"/>
                </a:solidFill>
                <a:latin typeface="方正仿宋简体" panose="03000509000000000000" pitchFamily="65" charset="-122"/>
                <a:ea typeface="方正仿宋简体" panose="03000509000000000000" pitchFamily="65" charset="-122"/>
              </a:rPr>
              <a:t>添加标题名称</a:t>
            </a:r>
          </a:p>
          <a:p>
            <a:pPr>
              <a:lnSpc>
                <a:spcPct val="150000"/>
              </a:lnSpc>
            </a:pPr>
            <a:r>
              <a:rPr lang="en-US" altLang="zh-CN" sz="1000">
                <a:solidFill>
                  <a:schemeClr val="accent1"/>
                </a:solidFill>
                <a:latin typeface="华文细黑" panose="02010600040101010101" pitchFamily="2" charset="-122"/>
                <a:ea typeface="华文细黑" panose="02010600040101010101" pitchFamily="2" charset="-122"/>
              </a:rPr>
              <a:t>Lorem ipsum dolor sit amet, consectetur adipiscing elit. Donec luctus nibh</a:t>
            </a:r>
            <a:r>
              <a:rPr lang="zh-CN" altLang="en-US" sz="1000">
                <a:solidFill>
                  <a:schemeClr val="accent1"/>
                </a:solidFill>
                <a:latin typeface="华文细黑" panose="02010600040101010101" pitchFamily="2" charset="-122"/>
                <a:ea typeface="华文细黑" panose="02010600040101010101" pitchFamily="2" charset="-122"/>
              </a:rPr>
              <a:t>，</a:t>
            </a:r>
            <a:r>
              <a:rPr lang="en-US" altLang="zh-CN" sz="1000">
                <a:solidFill>
                  <a:schemeClr val="accent1"/>
                </a:solidFill>
                <a:latin typeface="华文细黑" panose="02010600040101010101" pitchFamily="2" charset="-122"/>
                <a:ea typeface="华文细黑" panose="02010600040101010101" pitchFamily="2" charset="-122"/>
              </a:rPr>
              <a:t>Lorem ipsum dolor sit amet, consectetur adipiscing elit. Donec luctus nibh</a:t>
            </a:r>
            <a:endParaRPr lang="zh-CN" altLang="en-US" sz="1000">
              <a:solidFill>
                <a:schemeClr val="accent1"/>
              </a:solidFill>
              <a:latin typeface="华文细黑" panose="02010600040101010101" pitchFamily="2" charset="-122"/>
              <a:ea typeface="华文细黑" panose="02010600040101010101" pitchFamily="2" charset="-122"/>
            </a:endParaRPr>
          </a:p>
        </p:txBody>
      </p:sp>
      <p:sp>
        <p:nvSpPr>
          <p:cNvPr id="18" name="稻壳儿搜索【幻雨工作室】_12"/>
          <p:cNvSpPr/>
          <p:nvPr/>
        </p:nvSpPr>
        <p:spPr>
          <a:xfrm>
            <a:off x="260350" y="1844675"/>
            <a:ext cx="5154613" cy="3571875"/>
          </a:xfrm>
          <a:prstGeom prst="rect">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latin typeface="苏新诗柳楷简" panose="02010600000101010101" pitchFamily="2" charset="-122"/>
              <a:ea typeface="苏新诗柳楷简" panose="0201060000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稻壳儿搜索【幻雨工作室】_1"/>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4" name="稻壳儿搜索【幻雨工作室】_2"/>
          <p:cNvSpPr txBox="1">
            <a:spLocks noChangeArrowheads="1"/>
          </p:cNvSpPr>
          <p:nvPr/>
        </p:nvSpPr>
        <p:spPr bwMode="auto">
          <a:xfrm>
            <a:off x="9615488" y="1558925"/>
            <a:ext cx="141577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800" dirty="0" smtClean="0">
                <a:solidFill>
                  <a:schemeClr val="accent1"/>
                </a:solidFill>
                <a:latin typeface="MingLiU" panose="02020509000000000000" pitchFamily="49" charset="-120"/>
                <a:ea typeface="MingLiU" panose="02020509000000000000" pitchFamily="49" charset="-120"/>
              </a:rPr>
              <a:t>20XX</a:t>
            </a:r>
            <a:endParaRPr lang="zh-CN" altLang="en-US" sz="4800" dirty="0">
              <a:solidFill>
                <a:schemeClr val="accent1"/>
              </a:solidFill>
              <a:latin typeface="MingLiU" panose="02020509000000000000" pitchFamily="49" charset="-120"/>
              <a:ea typeface="MingLiU" panose="02020509000000000000" pitchFamily="49" charset="-120"/>
            </a:endParaRPr>
          </a:p>
        </p:txBody>
      </p:sp>
      <p:sp>
        <p:nvSpPr>
          <p:cNvPr id="44035" name="稻壳儿搜索【幻雨工作室】_3"/>
          <p:cNvSpPr txBox="1">
            <a:spLocks noChangeArrowheads="1"/>
          </p:cNvSpPr>
          <p:nvPr/>
        </p:nvSpPr>
        <p:spPr bwMode="auto">
          <a:xfrm>
            <a:off x="7299325" y="2354263"/>
            <a:ext cx="39100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3600" b="1" dirty="0">
                <a:solidFill>
                  <a:schemeClr val="accent1"/>
                </a:solidFill>
                <a:latin typeface="方正仿宋简体" panose="03000509000000000000" pitchFamily="65" charset="-122"/>
                <a:ea typeface="方正仿宋简体" panose="03000509000000000000" pitchFamily="65" charset="-122"/>
              </a:rPr>
              <a:t>感谢大家的观看</a:t>
            </a:r>
          </a:p>
        </p:txBody>
      </p:sp>
      <p:sp>
        <p:nvSpPr>
          <p:cNvPr id="44036" name="稻壳儿搜索【幻雨工作室】_4"/>
          <p:cNvSpPr txBox="1">
            <a:spLocks noChangeArrowheads="1"/>
          </p:cNvSpPr>
          <p:nvPr/>
        </p:nvSpPr>
        <p:spPr bwMode="auto">
          <a:xfrm>
            <a:off x="6608763" y="3087688"/>
            <a:ext cx="45624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1400" dirty="0">
                <a:latin typeface="方正仿宋简体" panose="03000509000000000000" pitchFamily="65" charset="-122"/>
                <a:ea typeface="方正仿宋简体" panose="03000509000000000000" pitchFamily="65" charset="-122"/>
              </a:rPr>
              <a:t>框架完整</a:t>
            </a:r>
            <a:r>
              <a:rPr lang="en-US" altLang="zh-CN" sz="1400" dirty="0">
                <a:solidFill>
                  <a:schemeClr val="accent1"/>
                </a:solidFill>
                <a:latin typeface="方正仿宋简体" panose="03000509000000000000" pitchFamily="65" charset="-122"/>
                <a:ea typeface="方正仿宋简体" panose="03000509000000000000" pitchFamily="65" charset="-122"/>
              </a:rPr>
              <a:t>/</a:t>
            </a:r>
            <a:r>
              <a:rPr lang="zh-CN" altLang="en-US" sz="1400" dirty="0">
                <a:latin typeface="方正仿宋简体" panose="03000509000000000000" pitchFamily="65" charset="-122"/>
                <a:ea typeface="方正仿宋简体" panose="03000509000000000000" pitchFamily="65" charset="-122"/>
              </a:rPr>
              <a:t>述职报告</a:t>
            </a:r>
            <a:r>
              <a:rPr lang="en-US" altLang="zh-CN" sz="1400" dirty="0">
                <a:solidFill>
                  <a:schemeClr val="accent1"/>
                </a:solidFill>
                <a:latin typeface="方正仿宋简体" panose="03000509000000000000" pitchFamily="65" charset="-122"/>
                <a:ea typeface="方正仿宋简体" panose="03000509000000000000" pitchFamily="65" charset="-122"/>
              </a:rPr>
              <a:t>/</a:t>
            </a:r>
            <a:r>
              <a:rPr lang="zh-CN" altLang="en-US" sz="1400" dirty="0">
                <a:latin typeface="方正仿宋简体" panose="03000509000000000000" pitchFamily="65" charset="-122"/>
                <a:ea typeface="方正仿宋简体" panose="03000509000000000000" pitchFamily="65" charset="-122"/>
              </a:rPr>
              <a:t>计划总结</a:t>
            </a:r>
            <a:r>
              <a:rPr lang="en-US" altLang="zh-CN" sz="1400" dirty="0">
                <a:solidFill>
                  <a:schemeClr val="accent1"/>
                </a:solidFill>
                <a:latin typeface="方正仿宋简体" panose="03000509000000000000" pitchFamily="65" charset="-122"/>
                <a:ea typeface="方正仿宋简体" panose="03000509000000000000" pitchFamily="65" charset="-122"/>
              </a:rPr>
              <a:t>/</a:t>
            </a:r>
            <a:r>
              <a:rPr lang="zh-CN" altLang="en-US" sz="1400" dirty="0">
                <a:latin typeface="方正仿宋简体" panose="03000509000000000000" pitchFamily="65" charset="-122"/>
                <a:ea typeface="方正仿宋简体" panose="03000509000000000000" pitchFamily="65" charset="-122"/>
              </a:rPr>
              <a:t>商业计划</a:t>
            </a:r>
          </a:p>
        </p:txBody>
      </p:sp>
      <p:cxnSp>
        <p:nvCxnSpPr>
          <p:cNvPr id="10" name="稻壳儿搜索【幻雨工作室】_5"/>
          <p:cNvCxnSpPr/>
          <p:nvPr/>
        </p:nvCxnSpPr>
        <p:spPr>
          <a:xfrm>
            <a:off x="10604500" y="3546475"/>
            <a:ext cx="495300" cy="0"/>
          </a:xfrm>
          <a:prstGeom prst="line">
            <a:avLst/>
          </a:prstGeom>
          <a:ln w="25400">
            <a:solidFill>
              <a:srgbClr val="0D583E"/>
            </a:solidFill>
          </a:ln>
        </p:spPr>
        <p:style>
          <a:lnRef idx="1">
            <a:schemeClr val="accent1"/>
          </a:lnRef>
          <a:fillRef idx="0">
            <a:schemeClr val="accent1"/>
          </a:fillRef>
          <a:effectRef idx="0">
            <a:schemeClr val="accent1"/>
          </a:effectRef>
          <a:fontRef idx="minor">
            <a:schemeClr val="tx1"/>
          </a:fontRef>
        </p:style>
      </p:cxnSp>
      <p:sp>
        <p:nvSpPr>
          <p:cNvPr id="44038" name="稻壳儿搜索【幻雨工作室】_6"/>
          <p:cNvSpPr>
            <a:spLocks noChangeArrowheads="1"/>
          </p:cNvSpPr>
          <p:nvPr/>
        </p:nvSpPr>
        <p:spPr bwMode="auto">
          <a:xfrm>
            <a:off x="5121275" y="3616325"/>
            <a:ext cx="6067425"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pPr>
            <a:r>
              <a:rPr lang="en-US" altLang="zh-CN" sz="1100" dirty="0" err="1">
                <a:solidFill>
                  <a:srgbClr val="595959"/>
                </a:solidFill>
                <a:latin typeface="方正仿宋简体" panose="03000509000000000000" pitchFamily="65" charset="-122"/>
                <a:ea typeface="方正仿宋简体" panose="03000509000000000000" pitchFamily="65" charset="-122"/>
              </a:rPr>
              <a:t>Lorem</a:t>
            </a:r>
            <a:r>
              <a:rPr lang="en-US" altLang="zh-CN" sz="1100" dirty="0">
                <a:solidFill>
                  <a:srgbClr val="595959"/>
                </a:solidFill>
                <a:latin typeface="方正仿宋简体" panose="03000509000000000000" pitchFamily="65" charset="-122"/>
                <a:ea typeface="方正仿宋简体" panose="03000509000000000000" pitchFamily="65" charset="-122"/>
              </a:rPr>
              <a:t> </a:t>
            </a:r>
            <a:r>
              <a:rPr lang="en-US" altLang="zh-CN" sz="1100" dirty="0" err="1">
                <a:solidFill>
                  <a:srgbClr val="595959"/>
                </a:solidFill>
                <a:latin typeface="方正仿宋简体" panose="03000509000000000000" pitchFamily="65" charset="-122"/>
                <a:ea typeface="方正仿宋简体" panose="03000509000000000000" pitchFamily="65" charset="-122"/>
              </a:rPr>
              <a:t>ipsum</a:t>
            </a:r>
            <a:r>
              <a:rPr lang="en-US" altLang="zh-CN" sz="1100" dirty="0">
                <a:solidFill>
                  <a:srgbClr val="595959"/>
                </a:solidFill>
                <a:latin typeface="方正仿宋简体" panose="03000509000000000000" pitchFamily="65" charset="-122"/>
                <a:ea typeface="方正仿宋简体" panose="03000509000000000000" pitchFamily="65" charset="-122"/>
              </a:rPr>
              <a:t> dolor sit </a:t>
            </a:r>
            <a:r>
              <a:rPr lang="en-US" altLang="zh-CN" sz="1100" dirty="0" err="1">
                <a:solidFill>
                  <a:srgbClr val="595959"/>
                </a:solidFill>
                <a:latin typeface="方正仿宋简体" panose="03000509000000000000" pitchFamily="65" charset="-122"/>
                <a:ea typeface="方正仿宋简体" panose="03000509000000000000" pitchFamily="65" charset="-122"/>
              </a:rPr>
              <a:t>amet</a:t>
            </a:r>
            <a:r>
              <a:rPr lang="en-US" altLang="zh-CN" sz="1100" dirty="0">
                <a:solidFill>
                  <a:srgbClr val="595959"/>
                </a:solidFill>
                <a:latin typeface="方正仿宋简体" panose="03000509000000000000" pitchFamily="65" charset="-122"/>
                <a:ea typeface="方正仿宋简体" panose="03000509000000000000" pitchFamily="65" charset="-122"/>
              </a:rPr>
              <a:t>, </a:t>
            </a:r>
            <a:r>
              <a:rPr lang="en-US" altLang="zh-CN" sz="1100" dirty="0" err="1">
                <a:solidFill>
                  <a:srgbClr val="595959"/>
                </a:solidFill>
                <a:latin typeface="方正仿宋简体" panose="03000509000000000000" pitchFamily="65" charset="-122"/>
                <a:ea typeface="方正仿宋简体" panose="03000509000000000000" pitchFamily="65" charset="-122"/>
              </a:rPr>
              <a:t>consectetur</a:t>
            </a:r>
            <a:r>
              <a:rPr lang="en-US" altLang="zh-CN" sz="1100" dirty="0">
                <a:solidFill>
                  <a:srgbClr val="595959"/>
                </a:solidFill>
                <a:latin typeface="方正仿宋简体" panose="03000509000000000000" pitchFamily="65" charset="-122"/>
                <a:ea typeface="方正仿宋简体" panose="03000509000000000000" pitchFamily="65" charset="-122"/>
              </a:rPr>
              <a:t> </a:t>
            </a:r>
            <a:r>
              <a:rPr lang="en-US" altLang="zh-CN" sz="1100" dirty="0" err="1">
                <a:solidFill>
                  <a:srgbClr val="595959"/>
                </a:solidFill>
                <a:latin typeface="方正仿宋简体" panose="03000509000000000000" pitchFamily="65" charset="-122"/>
                <a:ea typeface="方正仿宋简体" panose="03000509000000000000" pitchFamily="65" charset="-122"/>
              </a:rPr>
              <a:t>adipiscing</a:t>
            </a:r>
            <a:r>
              <a:rPr lang="en-US" altLang="zh-CN" sz="1100" dirty="0">
                <a:solidFill>
                  <a:srgbClr val="595959"/>
                </a:solidFill>
                <a:latin typeface="方正仿宋简体" panose="03000509000000000000" pitchFamily="65" charset="-122"/>
                <a:ea typeface="方正仿宋简体" panose="03000509000000000000" pitchFamily="65" charset="-122"/>
              </a:rPr>
              <a:t> </a:t>
            </a:r>
            <a:r>
              <a:rPr lang="en-US" altLang="zh-CN" sz="1100" dirty="0" err="1">
                <a:solidFill>
                  <a:srgbClr val="595959"/>
                </a:solidFill>
                <a:latin typeface="方正仿宋简体" panose="03000509000000000000" pitchFamily="65" charset="-122"/>
                <a:ea typeface="方正仿宋简体" panose="03000509000000000000" pitchFamily="65" charset="-122"/>
              </a:rPr>
              <a:t>elit</a:t>
            </a:r>
            <a:r>
              <a:rPr lang="en-US" altLang="zh-CN" sz="1100" dirty="0">
                <a:solidFill>
                  <a:srgbClr val="595959"/>
                </a:solidFill>
                <a:latin typeface="方正仿宋简体" panose="03000509000000000000" pitchFamily="65" charset="-122"/>
                <a:ea typeface="方正仿宋简体" panose="03000509000000000000" pitchFamily="65" charset="-122"/>
              </a:rPr>
              <a:t>. </a:t>
            </a:r>
            <a:r>
              <a:rPr lang="en-US" altLang="zh-CN" sz="1100" dirty="0" err="1">
                <a:solidFill>
                  <a:srgbClr val="595959"/>
                </a:solidFill>
                <a:latin typeface="方正仿宋简体" panose="03000509000000000000" pitchFamily="65" charset="-122"/>
                <a:ea typeface="方正仿宋简体" panose="03000509000000000000" pitchFamily="65" charset="-122"/>
              </a:rPr>
              <a:t>Donec</a:t>
            </a:r>
            <a:r>
              <a:rPr lang="en-US" altLang="zh-CN" sz="1100" dirty="0">
                <a:solidFill>
                  <a:srgbClr val="595959"/>
                </a:solidFill>
                <a:latin typeface="方正仿宋简体" panose="03000509000000000000" pitchFamily="65" charset="-122"/>
                <a:ea typeface="方正仿宋简体" panose="03000509000000000000" pitchFamily="65" charset="-122"/>
              </a:rPr>
              <a:t> </a:t>
            </a:r>
            <a:r>
              <a:rPr lang="en-US" altLang="zh-CN" sz="1100" dirty="0" err="1">
                <a:solidFill>
                  <a:srgbClr val="595959"/>
                </a:solidFill>
                <a:latin typeface="方正仿宋简体" panose="03000509000000000000" pitchFamily="65" charset="-122"/>
                <a:ea typeface="方正仿宋简体" panose="03000509000000000000" pitchFamily="65" charset="-122"/>
              </a:rPr>
              <a:t>luctus</a:t>
            </a:r>
            <a:r>
              <a:rPr lang="en-US" altLang="zh-CN" sz="1100" dirty="0">
                <a:solidFill>
                  <a:srgbClr val="595959"/>
                </a:solidFill>
                <a:latin typeface="方正仿宋简体" panose="03000509000000000000" pitchFamily="65" charset="-122"/>
                <a:ea typeface="方正仿宋简体" panose="03000509000000000000" pitchFamily="65" charset="-122"/>
              </a:rPr>
              <a:t> </a:t>
            </a:r>
            <a:r>
              <a:rPr lang="en-US" altLang="zh-CN" sz="1100" dirty="0" err="1">
                <a:solidFill>
                  <a:srgbClr val="595959"/>
                </a:solidFill>
                <a:latin typeface="方正仿宋简体" panose="03000509000000000000" pitchFamily="65" charset="-122"/>
                <a:ea typeface="方正仿宋简体" panose="03000509000000000000" pitchFamily="65" charset="-122"/>
              </a:rPr>
              <a:t>nibh</a:t>
            </a:r>
            <a:r>
              <a:rPr lang="en-US" altLang="zh-CN" sz="1100" dirty="0">
                <a:solidFill>
                  <a:srgbClr val="595959"/>
                </a:solidFill>
                <a:latin typeface="方正仿宋简体" panose="03000509000000000000" pitchFamily="65" charset="-122"/>
                <a:ea typeface="方正仿宋简体" panose="03000509000000000000" pitchFamily="65" charset="-122"/>
              </a:rPr>
              <a:t>, </a:t>
            </a:r>
            <a:r>
              <a:rPr lang="en-US" altLang="zh-CN" sz="1100" dirty="0" err="1">
                <a:solidFill>
                  <a:srgbClr val="595959"/>
                </a:solidFill>
                <a:latin typeface="方正仿宋简体" panose="03000509000000000000" pitchFamily="65" charset="-122"/>
                <a:ea typeface="方正仿宋简体" panose="03000509000000000000" pitchFamily="65" charset="-122"/>
              </a:rPr>
              <a:t>Lorem</a:t>
            </a:r>
            <a:r>
              <a:rPr lang="en-US" altLang="zh-CN" sz="1100" dirty="0">
                <a:solidFill>
                  <a:srgbClr val="595959"/>
                </a:solidFill>
                <a:latin typeface="方正仿宋简体" panose="03000509000000000000" pitchFamily="65" charset="-122"/>
                <a:ea typeface="方正仿宋简体" panose="03000509000000000000" pitchFamily="65" charset="-122"/>
              </a:rPr>
              <a:t> </a:t>
            </a:r>
            <a:r>
              <a:rPr lang="en-US" altLang="zh-CN" sz="1100" dirty="0" err="1">
                <a:solidFill>
                  <a:srgbClr val="595959"/>
                </a:solidFill>
                <a:latin typeface="方正仿宋简体" panose="03000509000000000000" pitchFamily="65" charset="-122"/>
                <a:ea typeface="方正仿宋简体" panose="03000509000000000000" pitchFamily="65" charset="-122"/>
              </a:rPr>
              <a:t>ipsum</a:t>
            </a:r>
            <a:r>
              <a:rPr lang="en-US" altLang="zh-CN" sz="1100" dirty="0">
                <a:solidFill>
                  <a:srgbClr val="595959"/>
                </a:solidFill>
                <a:latin typeface="方正仿宋简体" panose="03000509000000000000" pitchFamily="65" charset="-122"/>
                <a:ea typeface="方正仿宋简体" panose="03000509000000000000" pitchFamily="65" charset="-122"/>
              </a:rPr>
              <a:t> dolor sit </a:t>
            </a:r>
            <a:r>
              <a:rPr lang="en-US" altLang="zh-CN" sz="1100" dirty="0" err="1">
                <a:solidFill>
                  <a:srgbClr val="595959"/>
                </a:solidFill>
                <a:latin typeface="方正仿宋简体" panose="03000509000000000000" pitchFamily="65" charset="-122"/>
                <a:ea typeface="方正仿宋简体" panose="03000509000000000000" pitchFamily="65" charset="-122"/>
              </a:rPr>
              <a:t>amet</a:t>
            </a:r>
            <a:r>
              <a:rPr lang="en-US" altLang="zh-CN" sz="1100" dirty="0">
                <a:solidFill>
                  <a:srgbClr val="595959"/>
                </a:solidFill>
                <a:latin typeface="方正仿宋简体" panose="03000509000000000000" pitchFamily="65" charset="-122"/>
                <a:ea typeface="方正仿宋简体" panose="03000509000000000000" pitchFamily="65" charset="-122"/>
              </a:rPr>
              <a:t>, </a:t>
            </a:r>
            <a:r>
              <a:rPr lang="en-US" altLang="zh-CN" sz="1100" dirty="0" err="1">
                <a:solidFill>
                  <a:srgbClr val="595959"/>
                </a:solidFill>
                <a:latin typeface="方正仿宋简体" panose="03000509000000000000" pitchFamily="65" charset="-122"/>
                <a:ea typeface="方正仿宋简体" panose="03000509000000000000" pitchFamily="65" charset="-122"/>
              </a:rPr>
              <a:t>consectetur</a:t>
            </a:r>
            <a:r>
              <a:rPr lang="en-US" altLang="zh-CN" sz="1100" dirty="0">
                <a:solidFill>
                  <a:srgbClr val="595959"/>
                </a:solidFill>
                <a:latin typeface="方正仿宋简体" panose="03000509000000000000" pitchFamily="65" charset="-122"/>
                <a:ea typeface="方正仿宋简体" panose="03000509000000000000" pitchFamily="65" charset="-122"/>
              </a:rPr>
              <a:t> </a:t>
            </a:r>
            <a:r>
              <a:rPr lang="en-US" altLang="zh-CN" sz="1100" dirty="0" err="1">
                <a:solidFill>
                  <a:srgbClr val="595959"/>
                </a:solidFill>
                <a:latin typeface="方正仿宋简体" panose="03000509000000000000" pitchFamily="65" charset="-122"/>
                <a:ea typeface="方正仿宋简体" panose="03000509000000000000" pitchFamily="65" charset="-122"/>
              </a:rPr>
              <a:t>adipiscing</a:t>
            </a:r>
            <a:r>
              <a:rPr lang="en-US" altLang="zh-CN" sz="1100" dirty="0">
                <a:solidFill>
                  <a:srgbClr val="595959"/>
                </a:solidFill>
                <a:latin typeface="方正仿宋简体" panose="03000509000000000000" pitchFamily="65" charset="-122"/>
                <a:ea typeface="方正仿宋简体" panose="03000509000000000000" pitchFamily="65" charset="-122"/>
              </a:rPr>
              <a:t> </a:t>
            </a:r>
            <a:r>
              <a:rPr lang="en-US" altLang="zh-CN" sz="1100" dirty="0" err="1">
                <a:solidFill>
                  <a:srgbClr val="595959"/>
                </a:solidFill>
                <a:latin typeface="方正仿宋简体" panose="03000509000000000000" pitchFamily="65" charset="-122"/>
                <a:ea typeface="方正仿宋简体" panose="03000509000000000000" pitchFamily="65" charset="-122"/>
              </a:rPr>
              <a:t>elit</a:t>
            </a:r>
            <a:r>
              <a:rPr lang="en-US" altLang="zh-CN" sz="1100" dirty="0">
                <a:solidFill>
                  <a:srgbClr val="595959"/>
                </a:solidFill>
                <a:latin typeface="方正仿宋简体" panose="03000509000000000000" pitchFamily="65" charset="-122"/>
                <a:ea typeface="方正仿宋简体" panose="03000509000000000000" pitchFamily="65" charset="-122"/>
              </a:rPr>
              <a:t>. </a:t>
            </a:r>
            <a:r>
              <a:rPr lang="en-US" altLang="zh-CN" sz="1100" dirty="0" err="1">
                <a:solidFill>
                  <a:srgbClr val="595959"/>
                </a:solidFill>
                <a:latin typeface="方正仿宋简体" panose="03000509000000000000" pitchFamily="65" charset="-122"/>
                <a:ea typeface="方正仿宋简体" panose="03000509000000000000" pitchFamily="65" charset="-122"/>
              </a:rPr>
              <a:t>Donec</a:t>
            </a:r>
            <a:r>
              <a:rPr lang="en-US" altLang="zh-CN" sz="1100" dirty="0">
                <a:solidFill>
                  <a:srgbClr val="595959"/>
                </a:solidFill>
                <a:latin typeface="方正仿宋简体" panose="03000509000000000000" pitchFamily="65" charset="-122"/>
                <a:ea typeface="方正仿宋简体" panose="03000509000000000000" pitchFamily="65" charset="-122"/>
              </a:rPr>
              <a:t> </a:t>
            </a:r>
            <a:r>
              <a:rPr lang="en-US" altLang="zh-CN" sz="1100" dirty="0" err="1">
                <a:solidFill>
                  <a:srgbClr val="595959"/>
                </a:solidFill>
                <a:latin typeface="方正仿宋简体" panose="03000509000000000000" pitchFamily="65" charset="-122"/>
                <a:ea typeface="方正仿宋简体" panose="03000509000000000000" pitchFamily="65" charset="-122"/>
              </a:rPr>
              <a:t>luctus</a:t>
            </a:r>
            <a:r>
              <a:rPr lang="en-US" altLang="zh-CN" sz="1100" dirty="0">
                <a:solidFill>
                  <a:srgbClr val="595959"/>
                </a:solidFill>
                <a:latin typeface="方正仿宋简体" panose="03000509000000000000" pitchFamily="65" charset="-122"/>
                <a:ea typeface="方正仿宋简体" panose="03000509000000000000" pitchFamily="65" charset="-122"/>
              </a:rPr>
              <a:t> nib</a:t>
            </a:r>
            <a:endParaRPr lang="zh-CN" altLang="en-US" sz="1100" dirty="0">
              <a:solidFill>
                <a:srgbClr val="595959"/>
              </a:solidFill>
              <a:latin typeface="方正仿宋简体" panose="03000509000000000000" pitchFamily="65" charset="-122"/>
              <a:ea typeface="方正仿宋简体" panose="03000509000000000000" pitchFamily="65" charset="-122"/>
            </a:endParaRPr>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fontAlgn="auto">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fontAlgn="auto">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fontAlgn="auto">
              <a:spcBef>
                <a:spcPts val="0"/>
              </a:spcBef>
              <a:spcAft>
                <a:spcPts val="0"/>
              </a:spcAft>
            </a:pPr>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fontAlgn="auto">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fontAlgn="auto">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fontAlgn="auto">
              <a:spcBef>
                <a:spcPts val="0"/>
              </a:spcBef>
              <a:spcAft>
                <a:spcPts val="0"/>
              </a:spcAft>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ct val="20000"/>
              </a:spcBef>
              <a:spcAft>
                <a:spcPts val="0"/>
              </a:spcAft>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fontAlgn="auto">
              <a:lnSpc>
                <a:spcPct val="150000"/>
              </a:lnSpc>
              <a:spcBef>
                <a:spcPts val="0"/>
              </a:spcBef>
              <a:spcAft>
                <a:spcPts val="0"/>
              </a:spcAft>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fontAlgn="auto">
              <a:lnSpc>
                <a:spcPct val="150000"/>
              </a:lnSpc>
              <a:spcBef>
                <a:spcPts val="0"/>
              </a:spcBef>
              <a:spcAft>
                <a:spcPts val="0"/>
              </a:spcAft>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ct val="20000"/>
              </a:spcBef>
              <a:spcAft>
                <a:spcPts val="0"/>
              </a:spcAft>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fontAlgn="auto">
              <a:lnSpc>
                <a:spcPct val="150000"/>
              </a:lnSpc>
              <a:spcBef>
                <a:spcPts val="0"/>
              </a:spcBef>
              <a:spcAft>
                <a:spcPts val="0"/>
              </a:spcAft>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fontAlgn="auto">
              <a:lnSpc>
                <a:spcPct val="150000"/>
              </a:lnSpc>
              <a:spcBef>
                <a:spcPts val="0"/>
              </a:spcBef>
              <a:spcAft>
                <a:spcPts val="0"/>
              </a:spcAft>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3886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pic>
        <p:nvPicPr>
          <p:cNvPr id="2" name="组合 1"/>
          <p:cNvPicPr>
            <a:picLocks noGrp="1"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30288" y="920750"/>
            <a:ext cx="8391525" cy="200025"/>
          </a:xfrm>
          <a:prstGeom prst="rect">
            <a:avLst/>
          </a:prstGeom>
          <a:noFill/>
          <a:extLst>
            <a:ext uri="{909E8E84-426E-40DD-AFC4-6F175D3DCCD1}">
              <a14:hiddenFill xmlns:a14="http://schemas.microsoft.com/office/drawing/2010/main">
                <a:solidFill>
                  <a:srgbClr val="FFFFFF"/>
                </a:solidFill>
              </a14:hiddenFill>
            </a:ext>
          </a:extLst>
        </p:spPr>
      </p:pic>
      <p:sp>
        <p:nvSpPr>
          <p:cNvPr id="10243" name="文本框 7"/>
          <p:cNvSpPr txBox="1">
            <a:spLocks noChangeArrowheads="1"/>
          </p:cNvSpPr>
          <p:nvPr/>
        </p:nvSpPr>
        <p:spPr bwMode="auto">
          <a:xfrm>
            <a:off x="957263" y="438150"/>
            <a:ext cx="3287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个人工作概述</a:t>
            </a:r>
          </a:p>
        </p:txBody>
      </p:sp>
      <p:sp>
        <p:nvSpPr>
          <p:cNvPr id="42" name="椭圆 41"/>
          <p:cNvSpPr/>
          <p:nvPr/>
        </p:nvSpPr>
        <p:spPr>
          <a:xfrm>
            <a:off x="242888" y="342900"/>
            <a:ext cx="788987" cy="773113"/>
          </a:xfrm>
          <a:prstGeom prst="ellipse">
            <a:avLst/>
          </a:prstGeom>
          <a:solidFill>
            <a:schemeClr val="accent1">
              <a:alpha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10246" name="图片 16"/>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1096640" y="1738909"/>
            <a:ext cx="3805884" cy="3791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p:cNvSpPr/>
          <p:nvPr/>
        </p:nvSpPr>
        <p:spPr bwMode="auto">
          <a:xfrm>
            <a:off x="984250" y="1622425"/>
            <a:ext cx="4030663" cy="4024313"/>
          </a:xfrm>
          <a:prstGeom prst="rect">
            <a:avLst/>
          </a:prstGeom>
          <a:noFill/>
          <a:ln w="12700">
            <a:solidFill>
              <a:srgbClr val="6B6E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6" name="文本框 15"/>
          <p:cNvSpPr txBox="1">
            <a:spLocks noChangeArrowheads="1"/>
          </p:cNvSpPr>
          <p:nvPr/>
        </p:nvSpPr>
        <p:spPr bwMode="auto">
          <a:xfrm>
            <a:off x="5959475" y="3311525"/>
            <a:ext cx="3867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b="1">
                <a:solidFill>
                  <a:srgbClr val="262626"/>
                </a:solidFill>
                <a:latin typeface="方正仿宋简体" panose="03000509000000000000" pitchFamily="65" charset="-122"/>
                <a:ea typeface="方正仿宋简体" panose="03000509000000000000" pitchFamily="65" charset="-122"/>
              </a:rPr>
              <a:t>工作概述</a:t>
            </a:r>
            <a:endParaRPr lang="en-US" altLang="zh-CN" sz="3600" b="1">
              <a:solidFill>
                <a:srgbClr val="262626"/>
              </a:solidFill>
              <a:latin typeface="方正仿宋简体" panose="03000509000000000000" pitchFamily="65" charset="-122"/>
              <a:ea typeface="方正仿宋简体" panose="03000509000000000000" pitchFamily="65" charset="-122"/>
            </a:endParaRPr>
          </a:p>
        </p:txBody>
      </p:sp>
      <p:sp>
        <p:nvSpPr>
          <p:cNvPr id="4" name="文本框 3"/>
          <p:cNvSpPr txBox="1">
            <a:spLocks noChangeArrowheads="1"/>
          </p:cNvSpPr>
          <p:nvPr/>
        </p:nvSpPr>
        <p:spPr bwMode="auto">
          <a:xfrm>
            <a:off x="5205413" y="4038600"/>
            <a:ext cx="6551612"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等线" panose="02010600030101010101" pitchFamily="2" charset="-122"/>
                <a:ea typeface="等线" panose="02010600030101010101" pitchFamily="2" charset="-122"/>
              </a:defRPr>
            </a:lvl1pPr>
            <a:lvl2pPr>
              <a:defRPr>
                <a:solidFill>
                  <a:schemeClr val="tx1"/>
                </a:solidFill>
                <a:latin typeface="等线" panose="02010600030101010101" pitchFamily="2" charset="-122"/>
                <a:ea typeface="等线" panose="02010600030101010101" pitchFamily="2" charset="-122"/>
              </a:defRPr>
            </a:lvl2pPr>
            <a:lvl3pPr>
              <a:defRPr>
                <a:solidFill>
                  <a:schemeClr val="tx1"/>
                </a:solidFill>
                <a:latin typeface="等线" panose="02010600030101010101" pitchFamily="2" charset="-122"/>
                <a:ea typeface="等线" panose="02010600030101010101" pitchFamily="2" charset="-122"/>
              </a:defRPr>
            </a:lvl3pPr>
            <a:lvl4pPr>
              <a:defRPr>
                <a:solidFill>
                  <a:schemeClr val="tx1"/>
                </a:solidFill>
                <a:latin typeface="等线" panose="02010600030101010101" pitchFamily="2" charset="-122"/>
                <a:ea typeface="等线" panose="02010600030101010101" pitchFamily="2" charset="-122"/>
              </a:defRPr>
            </a:lvl4pPr>
            <a:lvl5pPr>
              <a:defRPr>
                <a:solidFill>
                  <a:schemeClr val="tx1"/>
                </a:solidFill>
                <a:latin typeface="等线" panose="02010600030101010101" pitchFamily="2" charset="-122"/>
                <a:ea typeface="等线" panose="02010600030101010101" pitchFamily="2" charset="-122"/>
              </a:defRPr>
            </a:lvl5pPr>
            <a:lvl6pPr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dist">
              <a:lnSpc>
                <a:spcPct val="180000"/>
              </a:lnSpc>
              <a:buFont typeface="Wingdings" panose="05000000000000000000" pitchFamily="2" charset="2"/>
              <a:buChar char="l"/>
            </a:pPr>
            <a:r>
              <a:rPr lang="zh-CN" altLang="en-US" sz="1600">
                <a:solidFill>
                  <a:srgbClr val="262626"/>
                </a:solidFill>
                <a:latin typeface="方正仿宋简体" panose="03000509000000000000" pitchFamily="65" charset="-122"/>
                <a:ea typeface="方正仿宋简体" panose="03000509000000000000" pitchFamily="65" charset="-122"/>
              </a:rPr>
              <a:t>输入简要文字内容文字内容需概况精炼言简意赅的说明该分项内容</a:t>
            </a:r>
            <a:endParaRPr lang="en-US" altLang="zh-CN" sz="1600">
              <a:solidFill>
                <a:srgbClr val="262626"/>
              </a:solidFill>
              <a:latin typeface="方正仿宋简体" panose="03000509000000000000" pitchFamily="65" charset="-122"/>
              <a:ea typeface="方正仿宋简体" panose="03000509000000000000" pitchFamily="65" charset="-122"/>
            </a:endParaRPr>
          </a:p>
          <a:p>
            <a:pPr algn="dist">
              <a:lnSpc>
                <a:spcPct val="180000"/>
              </a:lnSpc>
              <a:buFont typeface="Wingdings" panose="05000000000000000000" pitchFamily="2" charset="2"/>
              <a:buChar char="l"/>
            </a:pPr>
            <a:r>
              <a:rPr lang="zh-CN" altLang="en-US" sz="1600">
                <a:solidFill>
                  <a:srgbClr val="262626"/>
                </a:solidFill>
                <a:latin typeface="方正仿宋简体" panose="03000509000000000000" pitchFamily="65" charset="-122"/>
                <a:ea typeface="方正仿宋简体" panose="03000509000000000000" pitchFamily="65" charset="-122"/>
              </a:rPr>
              <a:t>输入简要文字内容文字内容需概况精炼言简意赅的说明该分项内容</a:t>
            </a:r>
          </a:p>
          <a:p>
            <a:pPr algn="dist">
              <a:lnSpc>
                <a:spcPct val="180000"/>
              </a:lnSpc>
              <a:buFont typeface="Wingdings" panose="05000000000000000000" pitchFamily="2" charset="2"/>
              <a:buChar char="l"/>
            </a:pPr>
            <a:r>
              <a:rPr lang="zh-CN" altLang="en-US" sz="1600">
                <a:solidFill>
                  <a:srgbClr val="262626"/>
                </a:solidFill>
                <a:latin typeface="方正仿宋简体" panose="03000509000000000000" pitchFamily="65" charset="-122"/>
                <a:ea typeface="方正仿宋简体" panose="03000509000000000000" pitchFamily="65" charset="-122"/>
              </a:rPr>
              <a:t>输入简要文字内容文字内容需概况精炼言简意赅的说明该分项内容</a:t>
            </a:r>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pic>
        <p:nvPicPr>
          <p:cNvPr id="2" name="组合 1"/>
          <p:cNvPicPr>
            <a:picLocks noGrp="1"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30288" y="920750"/>
            <a:ext cx="8391525" cy="200025"/>
          </a:xfrm>
          <a:prstGeom prst="rect">
            <a:avLst/>
          </a:prstGeom>
          <a:noFill/>
          <a:extLst>
            <a:ext uri="{909E8E84-426E-40DD-AFC4-6F175D3DCCD1}">
              <a14:hiddenFill xmlns:a14="http://schemas.microsoft.com/office/drawing/2010/main">
                <a:solidFill>
                  <a:srgbClr val="FFFFFF"/>
                </a:solidFill>
              </a14:hiddenFill>
            </a:ext>
          </a:extLst>
        </p:spPr>
      </p:pic>
      <p:sp>
        <p:nvSpPr>
          <p:cNvPr id="11267" name="文本框 7"/>
          <p:cNvSpPr txBox="1">
            <a:spLocks noChangeArrowheads="1"/>
          </p:cNvSpPr>
          <p:nvPr/>
        </p:nvSpPr>
        <p:spPr bwMode="auto">
          <a:xfrm>
            <a:off x="957263" y="438150"/>
            <a:ext cx="3287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个人工作概述</a:t>
            </a:r>
          </a:p>
        </p:txBody>
      </p:sp>
      <p:sp>
        <p:nvSpPr>
          <p:cNvPr id="42" name="椭圆 41"/>
          <p:cNvSpPr/>
          <p:nvPr/>
        </p:nvSpPr>
        <p:spPr>
          <a:xfrm>
            <a:off x="242888" y="342900"/>
            <a:ext cx="788987" cy="773113"/>
          </a:xfrm>
          <a:prstGeom prst="ellipse">
            <a:avLst/>
          </a:prstGeom>
          <a:solidFill>
            <a:schemeClr val="accent1">
              <a:alpha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4" name="稻壳儿搜索【幻雨工作室】_6"/>
          <p:cNvSpPr/>
          <p:nvPr/>
        </p:nvSpPr>
        <p:spPr>
          <a:xfrm>
            <a:off x="2627313" y="1936750"/>
            <a:ext cx="1612900" cy="1611313"/>
          </a:xfrm>
          <a:prstGeom prst="arc">
            <a:avLst/>
          </a:prstGeom>
          <a:ln w="127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endParaRPr lang="en-US" sz="3200" noProof="1">
              <a:latin typeface="苏新诗柳楷简" panose="02010600000101010101" pitchFamily="2" charset="-122"/>
              <a:ea typeface="苏新诗柳楷简" panose="02010600000101010101" pitchFamily="2" charset="-122"/>
            </a:endParaRPr>
          </a:p>
        </p:txBody>
      </p:sp>
      <p:sp>
        <p:nvSpPr>
          <p:cNvPr id="17" name="稻壳儿搜索【幻雨工作室】_7"/>
          <p:cNvSpPr/>
          <p:nvPr/>
        </p:nvSpPr>
        <p:spPr>
          <a:xfrm flipH="1">
            <a:off x="7961313" y="1936750"/>
            <a:ext cx="1612900" cy="1611313"/>
          </a:xfrm>
          <a:prstGeom prst="arc">
            <a:avLst/>
          </a:prstGeom>
          <a:ln w="127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endParaRPr lang="en-US" sz="3200" noProof="1">
              <a:latin typeface="苏新诗柳楷简" panose="02010600000101010101" pitchFamily="2" charset="-122"/>
              <a:ea typeface="苏新诗柳楷简" panose="02010600000101010101" pitchFamily="2" charset="-122"/>
            </a:endParaRPr>
          </a:p>
        </p:txBody>
      </p:sp>
      <p:sp>
        <p:nvSpPr>
          <p:cNvPr id="18" name="稻壳儿搜索【幻雨工作室】_8"/>
          <p:cNvSpPr/>
          <p:nvPr/>
        </p:nvSpPr>
        <p:spPr>
          <a:xfrm flipV="1">
            <a:off x="3865563" y="3556000"/>
            <a:ext cx="1612900" cy="1611313"/>
          </a:xfrm>
          <a:prstGeom prst="arc">
            <a:avLst/>
          </a:prstGeom>
          <a:ln w="127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endParaRPr lang="en-US" sz="3200" noProof="1">
              <a:latin typeface="苏新诗柳楷简" panose="02010600000101010101" pitchFamily="2" charset="-122"/>
              <a:ea typeface="苏新诗柳楷简" panose="02010600000101010101" pitchFamily="2" charset="-122"/>
            </a:endParaRPr>
          </a:p>
        </p:txBody>
      </p:sp>
      <p:sp>
        <p:nvSpPr>
          <p:cNvPr id="19" name="稻壳儿搜索【幻雨工作室】_9"/>
          <p:cNvSpPr/>
          <p:nvPr/>
        </p:nvSpPr>
        <p:spPr>
          <a:xfrm flipH="1" flipV="1">
            <a:off x="6723063" y="3556000"/>
            <a:ext cx="1612900" cy="1611313"/>
          </a:xfrm>
          <a:prstGeom prst="arc">
            <a:avLst/>
          </a:prstGeom>
          <a:ln w="127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endParaRPr lang="en-US" sz="3200" noProof="1">
              <a:latin typeface="苏新诗柳楷简" panose="02010600000101010101" pitchFamily="2" charset="-122"/>
              <a:ea typeface="苏新诗柳楷简" panose="02010600000101010101" pitchFamily="2" charset="-122"/>
            </a:endParaRPr>
          </a:p>
        </p:txBody>
      </p:sp>
      <p:sp>
        <p:nvSpPr>
          <p:cNvPr id="20" name="稻壳儿搜索【幻雨工作室】_10"/>
          <p:cNvSpPr/>
          <p:nvPr/>
        </p:nvSpPr>
        <p:spPr>
          <a:xfrm>
            <a:off x="3492500" y="2797175"/>
            <a:ext cx="1516063" cy="1516063"/>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sz="3200" noProof="1">
              <a:latin typeface="苏新诗柳楷简" panose="02010600000101010101" pitchFamily="2" charset="-122"/>
              <a:ea typeface="苏新诗柳楷简" panose="02010600000101010101" pitchFamily="2" charset="-122"/>
            </a:endParaRPr>
          </a:p>
        </p:txBody>
      </p:sp>
      <p:sp>
        <p:nvSpPr>
          <p:cNvPr id="11274" name="稻壳儿搜索【幻雨工作室】_11"/>
          <p:cNvSpPr>
            <a:spLocks noEditPoints="1" noChangeArrowheads="1"/>
          </p:cNvSpPr>
          <p:nvPr/>
        </p:nvSpPr>
        <p:spPr bwMode="auto">
          <a:xfrm>
            <a:off x="4010025" y="3316288"/>
            <a:ext cx="479425" cy="479425"/>
          </a:xfrm>
          <a:custGeom>
            <a:avLst/>
            <a:gdLst>
              <a:gd name="T0" fmla="*/ 274 w 740"/>
              <a:gd name="T1" fmla="*/ 555 h 740"/>
              <a:gd name="T2" fmla="*/ 283 w 740"/>
              <a:gd name="T3" fmla="*/ 562 h 740"/>
              <a:gd name="T4" fmla="*/ 286 w 740"/>
              <a:gd name="T5" fmla="*/ 571 h 740"/>
              <a:gd name="T6" fmla="*/ 283 w 740"/>
              <a:gd name="T7" fmla="*/ 580 h 740"/>
              <a:gd name="T8" fmla="*/ 231 w 740"/>
              <a:gd name="T9" fmla="*/ 634 h 740"/>
              <a:gd name="T10" fmla="*/ 223 w 740"/>
              <a:gd name="T11" fmla="*/ 638 h 740"/>
              <a:gd name="T12" fmla="*/ 214 w 740"/>
              <a:gd name="T13" fmla="*/ 638 h 740"/>
              <a:gd name="T14" fmla="*/ 205 w 740"/>
              <a:gd name="T15" fmla="*/ 631 h 740"/>
              <a:gd name="T16" fmla="*/ 202 w 740"/>
              <a:gd name="T17" fmla="*/ 622 h 740"/>
              <a:gd name="T18" fmla="*/ 205 w 740"/>
              <a:gd name="T19" fmla="*/ 613 h 740"/>
              <a:gd name="T20" fmla="*/ 257 w 740"/>
              <a:gd name="T21" fmla="*/ 559 h 740"/>
              <a:gd name="T22" fmla="*/ 265 w 740"/>
              <a:gd name="T23" fmla="*/ 555 h 740"/>
              <a:gd name="T24" fmla="*/ 252 w 740"/>
              <a:gd name="T25" fmla="*/ 470 h 740"/>
              <a:gd name="T26" fmla="*/ 262 w 740"/>
              <a:gd name="T27" fmla="*/ 474 h 740"/>
              <a:gd name="T28" fmla="*/ 269 w 740"/>
              <a:gd name="T29" fmla="*/ 482 h 740"/>
              <a:gd name="T30" fmla="*/ 269 w 740"/>
              <a:gd name="T31" fmla="*/ 491 h 740"/>
              <a:gd name="T32" fmla="*/ 263 w 740"/>
              <a:gd name="T33" fmla="*/ 499 h 740"/>
              <a:gd name="T34" fmla="*/ 93 w 740"/>
              <a:gd name="T35" fmla="*/ 669 h 740"/>
              <a:gd name="T36" fmla="*/ 84 w 740"/>
              <a:gd name="T37" fmla="*/ 672 h 740"/>
              <a:gd name="T38" fmla="*/ 74 w 740"/>
              <a:gd name="T39" fmla="*/ 669 h 740"/>
              <a:gd name="T40" fmla="*/ 68 w 740"/>
              <a:gd name="T41" fmla="*/ 660 h 740"/>
              <a:gd name="T42" fmla="*/ 68 w 740"/>
              <a:gd name="T43" fmla="*/ 651 h 740"/>
              <a:gd name="T44" fmla="*/ 72 w 740"/>
              <a:gd name="T45" fmla="*/ 643 h 740"/>
              <a:gd name="T46" fmla="*/ 244 w 740"/>
              <a:gd name="T47" fmla="*/ 473 h 740"/>
              <a:gd name="T48" fmla="*/ 252 w 740"/>
              <a:gd name="T49" fmla="*/ 470 h 740"/>
              <a:gd name="T50" fmla="*/ 173 w 740"/>
              <a:gd name="T51" fmla="*/ 455 h 740"/>
              <a:gd name="T52" fmla="*/ 182 w 740"/>
              <a:gd name="T53" fmla="*/ 461 h 740"/>
              <a:gd name="T54" fmla="*/ 185 w 740"/>
              <a:gd name="T55" fmla="*/ 470 h 740"/>
              <a:gd name="T56" fmla="*/ 182 w 740"/>
              <a:gd name="T57" fmla="*/ 479 h 740"/>
              <a:gd name="T58" fmla="*/ 163 w 740"/>
              <a:gd name="T59" fmla="*/ 499 h 740"/>
              <a:gd name="T60" fmla="*/ 156 w 740"/>
              <a:gd name="T61" fmla="*/ 503 h 740"/>
              <a:gd name="T62" fmla="*/ 146 w 740"/>
              <a:gd name="T63" fmla="*/ 503 h 740"/>
              <a:gd name="T64" fmla="*/ 138 w 740"/>
              <a:gd name="T65" fmla="*/ 498 h 740"/>
              <a:gd name="T66" fmla="*/ 135 w 740"/>
              <a:gd name="T67" fmla="*/ 487 h 740"/>
              <a:gd name="T68" fmla="*/ 137 w 740"/>
              <a:gd name="T69" fmla="*/ 479 h 740"/>
              <a:gd name="T70" fmla="*/ 156 w 740"/>
              <a:gd name="T71" fmla="*/ 458 h 740"/>
              <a:gd name="T72" fmla="*/ 164 w 740"/>
              <a:gd name="T73" fmla="*/ 455 h 740"/>
              <a:gd name="T74" fmla="*/ 673 w 740"/>
              <a:gd name="T75" fmla="*/ 91 h 740"/>
              <a:gd name="T76" fmla="*/ 421 w 740"/>
              <a:gd name="T77" fmla="*/ 680 h 740"/>
              <a:gd name="T78" fmla="*/ 650 w 740"/>
              <a:gd name="T79" fmla="*/ 67 h 740"/>
              <a:gd name="T80" fmla="*/ 299 w 740"/>
              <a:gd name="T81" fmla="*/ 418 h 740"/>
              <a:gd name="T82" fmla="*/ 723 w 740"/>
              <a:gd name="T83" fmla="*/ 0 h 740"/>
              <a:gd name="T84" fmla="*/ 732 w 740"/>
              <a:gd name="T85" fmla="*/ 3 h 740"/>
              <a:gd name="T86" fmla="*/ 739 w 740"/>
              <a:gd name="T87" fmla="*/ 12 h 740"/>
              <a:gd name="T88" fmla="*/ 739 w 740"/>
              <a:gd name="T89" fmla="*/ 21 h 740"/>
              <a:gd name="T90" fmla="*/ 737 w 740"/>
              <a:gd name="T91" fmla="*/ 24 h 740"/>
              <a:gd name="T92" fmla="*/ 435 w 740"/>
              <a:gd name="T93" fmla="*/ 729 h 740"/>
              <a:gd name="T94" fmla="*/ 435 w 740"/>
              <a:gd name="T95" fmla="*/ 729 h 740"/>
              <a:gd name="T96" fmla="*/ 430 w 740"/>
              <a:gd name="T97" fmla="*/ 737 h 740"/>
              <a:gd name="T98" fmla="*/ 421 w 740"/>
              <a:gd name="T99" fmla="*/ 740 h 740"/>
              <a:gd name="T100" fmla="*/ 410 w 740"/>
              <a:gd name="T101" fmla="*/ 736 h 740"/>
              <a:gd name="T102" fmla="*/ 405 w 740"/>
              <a:gd name="T103" fmla="*/ 727 h 740"/>
              <a:gd name="T104" fmla="*/ 290 w 740"/>
              <a:gd name="T105" fmla="*/ 449 h 740"/>
              <a:gd name="T106" fmla="*/ 12 w 740"/>
              <a:gd name="T107" fmla="*/ 335 h 740"/>
              <a:gd name="T108" fmla="*/ 4 w 740"/>
              <a:gd name="T109" fmla="*/ 329 h 740"/>
              <a:gd name="T110" fmla="*/ 0 w 740"/>
              <a:gd name="T111" fmla="*/ 320 h 740"/>
              <a:gd name="T112" fmla="*/ 3 w 740"/>
              <a:gd name="T113" fmla="*/ 311 h 740"/>
              <a:gd name="T114" fmla="*/ 10 w 740"/>
              <a:gd name="T115" fmla="*/ 304 h 740"/>
              <a:gd name="T116" fmla="*/ 11 w 740"/>
              <a:gd name="T117" fmla="*/ 304 h 740"/>
              <a:gd name="T118" fmla="*/ 715 w 740"/>
              <a:gd name="T119" fmla="*/ 2 h 740"/>
              <a:gd name="T120" fmla="*/ 719 w 740"/>
              <a:gd name="T121" fmla="*/ 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0" h="740">
                <a:moveTo>
                  <a:pt x="269" y="554"/>
                </a:moveTo>
                <a:lnTo>
                  <a:pt x="274" y="555"/>
                </a:lnTo>
                <a:lnTo>
                  <a:pt x="279" y="558"/>
                </a:lnTo>
                <a:lnTo>
                  <a:pt x="283" y="562"/>
                </a:lnTo>
                <a:lnTo>
                  <a:pt x="284" y="566"/>
                </a:lnTo>
                <a:lnTo>
                  <a:pt x="286" y="571"/>
                </a:lnTo>
                <a:lnTo>
                  <a:pt x="286" y="576"/>
                </a:lnTo>
                <a:lnTo>
                  <a:pt x="283" y="580"/>
                </a:lnTo>
                <a:lnTo>
                  <a:pt x="281" y="583"/>
                </a:lnTo>
                <a:lnTo>
                  <a:pt x="231" y="634"/>
                </a:lnTo>
                <a:lnTo>
                  <a:pt x="227" y="637"/>
                </a:lnTo>
                <a:lnTo>
                  <a:pt x="223" y="638"/>
                </a:lnTo>
                <a:lnTo>
                  <a:pt x="219" y="639"/>
                </a:lnTo>
                <a:lnTo>
                  <a:pt x="214" y="638"/>
                </a:lnTo>
                <a:lnTo>
                  <a:pt x="209" y="635"/>
                </a:lnTo>
                <a:lnTo>
                  <a:pt x="205" y="631"/>
                </a:lnTo>
                <a:lnTo>
                  <a:pt x="203" y="627"/>
                </a:lnTo>
                <a:lnTo>
                  <a:pt x="202" y="622"/>
                </a:lnTo>
                <a:lnTo>
                  <a:pt x="202" y="617"/>
                </a:lnTo>
                <a:lnTo>
                  <a:pt x="205" y="613"/>
                </a:lnTo>
                <a:lnTo>
                  <a:pt x="207" y="610"/>
                </a:lnTo>
                <a:lnTo>
                  <a:pt x="257" y="559"/>
                </a:lnTo>
                <a:lnTo>
                  <a:pt x="261" y="557"/>
                </a:lnTo>
                <a:lnTo>
                  <a:pt x="265" y="555"/>
                </a:lnTo>
                <a:lnTo>
                  <a:pt x="269" y="554"/>
                </a:lnTo>
                <a:close/>
                <a:moveTo>
                  <a:pt x="252" y="470"/>
                </a:moveTo>
                <a:lnTo>
                  <a:pt x="257" y="472"/>
                </a:lnTo>
                <a:lnTo>
                  <a:pt x="262" y="474"/>
                </a:lnTo>
                <a:lnTo>
                  <a:pt x="266" y="477"/>
                </a:lnTo>
                <a:lnTo>
                  <a:pt x="269" y="482"/>
                </a:lnTo>
                <a:lnTo>
                  <a:pt x="269" y="487"/>
                </a:lnTo>
                <a:lnTo>
                  <a:pt x="269" y="491"/>
                </a:lnTo>
                <a:lnTo>
                  <a:pt x="266" y="496"/>
                </a:lnTo>
                <a:lnTo>
                  <a:pt x="263" y="499"/>
                </a:lnTo>
                <a:lnTo>
                  <a:pt x="96" y="667"/>
                </a:lnTo>
                <a:lnTo>
                  <a:pt x="93" y="669"/>
                </a:lnTo>
                <a:lnTo>
                  <a:pt x="88" y="672"/>
                </a:lnTo>
                <a:lnTo>
                  <a:pt x="84" y="672"/>
                </a:lnTo>
                <a:lnTo>
                  <a:pt x="79" y="672"/>
                </a:lnTo>
                <a:lnTo>
                  <a:pt x="74" y="669"/>
                </a:lnTo>
                <a:lnTo>
                  <a:pt x="71" y="665"/>
                </a:lnTo>
                <a:lnTo>
                  <a:pt x="68" y="660"/>
                </a:lnTo>
                <a:lnTo>
                  <a:pt x="67" y="655"/>
                </a:lnTo>
                <a:lnTo>
                  <a:pt x="68" y="651"/>
                </a:lnTo>
                <a:lnTo>
                  <a:pt x="70" y="647"/>
                </a:lnTo>
                <a:lnTo>
                  <a:pt x="72" y="643"/>
                </a:lnTo>
                <a:lnTo>
                  <a:pt x="240" y="476"/>
                </a:lnTo>
                <a:lnTo>
                  <a:pt x="244" y="473"/>
                </a:lnTo>
                <a:lnTo>
                  <a:pt x="248" y="472"/>
                </a:lnTo>
                <a:lnTo>
                  <a:pt x="252" y="470"/>
                </a:lnTo>
                <a:close/>
                <a:moveTo>
                  <a:pt x="168" y="453"/>
                </a:moveTo>
                <a:lnTo>
                  <a:pt x="173" y="455"/>
                </a:lnTo>
                <a:lnTo>
                  <a:pt x="178" y="457"/>
                </a:lnTo>
                <a:lnTo>
                  <a:pt x="182" y="461"/>
                </a:lnTo>
                <a:lnTo>
                  <a:pt x="184" y="465"/>
                </a:lnTo>
                <a:lnTo>
                  <a:pt x="185" y="470"/>
                </a:lnTo>
                <a:lnTo>
                  <a:pt x="185" y="476"/>
                </a:lnTo>
                <a:lnTo>
                  <a:pt x="182" y="479"/>
                </a:lnTo>
                <a:lnTo>
                  <a:pt x="180" y="482"/>
                </a:lnTo>
                <a:lnTo>
                  <a:pt x="163" y="499"/>
                </a:lnTo>
                <a:lnTo>
                  <a:pt x="160" y="502"/>
                </a:lnTo>
                <a:lnTo>
                  <a:pt x="156" y="503"/>
                </a:lnTo>
                <a:lnTo>
                  <a:pt x="151" y="504"/>
                </a:lnTo>
                <a:lnTo>
                  <a:pt x="146" y="503"/>
                </a:lnTo>
                <a:lnTo>
                  <a:pt x="142" y="500"/>
                </a:lnTo>
                <a:lnTo>
                  <a:pt x="138" y="498"/>
                </a:lnTo>
                <a:lnTo>
                  <a:pt x="135" y="493"/>
                </a:lnTo>
                <a:lnTo>
                  <a:pt x="135" y="487"/>
                </a:lnTo>
                <a:lnTo>
                  <a:pt x="135" y="483"/>
                </a:lnTo>
                <a:lnTo>
                  <a:pt x="137" y="479"/>
                </a:lnTo>
                <a:lnTo>
                  <a:pt x="139" y="476"/>
                </a:lnTo>
                <a:lnTo>
                  <a:pt x="156" y="458"/>
                </a:lnTo>
                <a:lnTo>
                  <a:pt x="160" y="456"/>
                </a:lnTo>
                <a:lnTo>
                  <a:pt x="164" y="455"/>
                </a:lnTo>
                <a:lnTo>
                  <a:pt x="168" y="453"/>
                </a:lnTo>
                <a:close/>
                <a:moveTo>
                  <a:pt x="673" y="91"/>
                </a:moveTo>
                <a:lnTo>
                  <a:pt x="322" y="441"/>
                </a:lnTo>
                <a:lnTo>
                  <a:pt x="421" y="680"/>
                </a:lnTo>
                <a:lnTo>
                  <a:pt x="673" y="91"/>
                </a:lnTo>
                <a:close/>
                <a:moveTo>
                  <a:pt x="650" y="67"/>
                </a:moveTo>
                <a:lnTo>
                  <a:pt x="61" y="320"/>
                </a:lnTo>
                <a:lnTo>
                  <a:pt x="299" y="418"/>
                </a:lnTo>
                <a:lnTo>
                  <a:pt x="650" y="67"/>
                </a:lnTo>
                <a:close/>
                <a:moveTo>
                  <a:pt x="723" y="0"/>
                </a:moveTo>
                <a:lnTo>
                  <a:pt x="728" y="2"/>
                </a:lnTo>
                <a:lnTo>
                  <a:pt x="732" y="3"/>
                </a:lnTo>
                <a:lnTo>
                  <a:pt x="736" y="7"/>
                </a:lnTo>
                <a:lnTo>
                  <a:pt x="739" y="12"/>
                </a:lnTo>
                <a:lnTo>
                  <a:pt x="740" y="17"/>
                </a:lnTo>
                <a:lnTo>
                  <a:pt x="739" y="21"/>
                </a:lnTo>
                <a:lnTo>
                  <a:pt x="737" y="24"/>
                </a:lnTo>
                <a:lnTo>
                  <a:pt x="436" y="729"/>
                </a:lnTo>
                <a:lnTo>
                  <a:pt x="435" y="729"/>
                </a:lnTo>
                <a:lnTo>
                  <a:pt x="432" y="733"/>
                </a:lnTo>
                <a:lnTo>
                  <a:pt x="430" y="737"/>
                </a:lnTo>
                <a:lnTo>
                  <a:pt x="425" y="739"/>
                </a:lnTo>
                <a:lnTo>
                  <a:pt x="421" y="740"/>
                </a:lnTo>
                <a:lnTo>
                  <a:pt x="415" y="739"/>
                </a:lnTo>
                <a:lnTo>
                  <a:pt x="410" y="736"/>
                </a:lnTo>
                <a:lnTo>
                  <a:pt x="406" y="732"/>
                </a:lnTo>
                <a:lnTo>
                  <a:pt x="405" y="727"/>
                </a:lnTo>
                <a:lnTo>
                  <a:pt x="404" y="727"/>
                </a:lnTo>
                <a:lnTo>
                  <a:pt x="290" y="449"/>
                </a:lnTo>
                <a:lnTo>
                  <a:pt x="12" y="335"/>
                </a:lnTo>
                <a:lnTo>
                  <a:pt x="7" y="333"/>
                </a:lnTo>
                <a:lnTo>
                  <a:pt x="4" y="329"/>
                </a:lnTo>
                <a:lnTo>
                  <a:pt x="2" y="325"/>
                </a:lnTo>
                <a:lnTo>
                  <a:pt x="0" y="320"/>
                </a:lnTo>
                <a:lnTo>
                  <a:pt x="0" y="314"/>
                </a:lnTo>
                <a:lnTo>
                  <a:pt x="3" y="311"/>
                </a:lnTo>
                <a:lnTo>
                  <a:pt x="6" y="307"/>
                </a:lnTo>
                <a:lnTo>
                  <a:pt x="10" y="304"/>
                </a:lnTo>
                <a:lnTo>
                  <a:pt x="11" y="304"/>
                </a:lnTo>
                <a:lnTo>
                  <a:pt x="715" y="2"/>
                </a:lnTo>
                <a:lnTo>
                  <a:pt x="719" y="0"/>
                </a:lnTo>
                <a:lnTo>
                  <a:pt x="723" y="0"/>
                </a:lnTo>
                <a:close/>
              </a:path>
            </a:pathLst>
          </a:custGeom>
          <a:solidFill>
            <a:schemeClr val="bg1"/>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苏新诗柳楷简" pitchFamily="2" charset="-122"/>
              <a:ea typeface="苏新诗柳楷简" pitchFamily="2" charset="-122"/>
            </a:endParaRPr>
          </a:p>
        </p:txBody>
      </p:sp>
      <p:sp>
        <p:nvSpPr>
          <p:cNvPr id="22" name="稻壳儿搜索【幻雨工作室】_12"/>
          <p:cNvSpPr/>
          <p:nvPr/>
        </p:nvSpPr>
        <p:spPr>
          <a:xfrm>
            <a:off x="7207250" y="2797175"/>
            <a:ext cx="1516063" cy="1516063"/>
          </a:xfrm>
          <a:prstGeom prst="diamond">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sz="3200" noProof="1">
              <a:latin typeface="苏新诗柳楷简" panose="02010600000101010101" pitchFamily="2" charset="-122"/>
              <a:ea typeface="苏新诗柳楷简" panose="02010600000101010101" pitchFamily="2" charset="-122"/>
            </a:endParaRPr>
          </a:p>
        </p:txBody>
      </p:sp>
      <p:sp>
        <p:nvSpPr>
          <p:cNvPr id="11276" name="稻壳儿搜索【幻雨工作室】_13"/>
          <p:cNvSpPr>
            <a:spLocks noEditPoints="1" noChangeArrowheads="1"/>
          </p:cNvSpPr>
          <p:nvPr/>
        </p:nvSpPr>
        <p:spPr bwMode="auto">
          <a:xfrm>
            <a:off x="7726363" y="3316288"/>
            <a:ext cx="477837" cy="479425"/>
          </a:xfrm>
          <a:custGeom>
            <a:avLst/>
            <a:gdLst>
              <a:gd name="T0" fmla="*/ 264 w 738"/>
              <a:gd name="T1" fmla="*/ 285 h 739"/>
              <a:gd name="T2" fmla="*/ 249 w 738"/>
              <a:gd name="T3" fmla="*/ 429 h 739"/>
              <a:gd name="T4" fmla="*/ 369 w 738"/>
              <a:gd name="T5" fmla="*/ 504 h 739"/>
              <a:gd name="T6" fmla="*/ 490 w 738"/>
              <a:gd name="T7" fmla="*/ 429 h 739"/>
              <a:gd name="T8" fmla="*/ 474 w 738"/>
              <a:gd name="T9" fmla="*/ 285 h 739"/>
              <a:gd name="T10" fmla="*/ 369 w 738"/>
              <a:gd name="T11" fmla="*/ 201 h 739"/>
              <a:gd name="T12" fmla="*/ 508 w 738"/>
              <a:gd name="T13" fmla="*/ 276 h 739"/>
              <a:gd name="T14" fmla="*/ 524 w 738"/>
              <a:gd name="T15" fmla="*/ 436 h 739"/>
              <a:gd name="T16" fmla="*/ 403 w 738"/>
              <a:gd name="T17" fmla="*/ 534 h 739"/>
              <a:gd name="T18" fmla="*/ 250 w 738"/>
              <a:gd name="T19" fmla="*/ 488 h 739"/>
              <a:gd name="T20" fmla="*/ 204 w 738"/>
              <a:gd name="T21" fmla="*/ 336 h 739"/>
              <a:gd name="T22" fmla="*/ 304 w 738"/>
              <a:gd name="T23" fmla="*/ 214 h 739"/>
              <a:gd name="T24" fmla="*/ 314 w 738"/>
              <a:gd name="T25" fmla="*/ 79 h 739"/>
              <a:gd name="T26" fmla="*/ 220 w 738"/>
              <a:gd name="T27" fmla="*/ 124 h 739"/>
              <a:gd name="T28" fmla="*/ 192 w 738"/>
              <a:gd name="T29" fmla="*/ 121 h 739"/>
              <a:gd name="T30" fmla="*/ 124 w 738"/>
              <a:gd name="T31" fmla="*/ 204 h 739"/>
              <a:gd name="T32" fmla="*/ 86 w 738"/>
              <a:gd name="T33" fmla="*/ 306 h 739"/>
              <a:gd name="T34" fmla="*/ 34 w 738"/>
              <a:gd name="T35" fmla="*/ 411 h 739"/>
              <a:gd name="T36" fmla="*/ 105 w 738"/>
              <a:gd name="T37" fmla="*/ 479 h 739"/>
              <a:gd name="T38" fmla="*/ 102 w 738"/>
              <a:gd name="T39" fmla="*/ 578 h 739"/>
              <a:gd name="T40" fmla="*/ 203 w 738"/>
              <a:gd name="T41" fmla="*/ 614 h 739"/>
              <a:gd name="T42" fmla="*/ 259 w 738"/>
              <a:gd name="T43" fmla="*/ 634 h 739"/>
              <a:gd name="T44" fmla="*/ 327 w 738"/>
              <a:gd name="T45" fmla="*/ 705 h 739"/>
              <a:gd name="T46" fmla="*/ 432 w 738"/>
              <a:gd name="T47" fmla="*/ 652 h 739"/>
              <a:gd name="T48" fmla="*/ 524 w 738"/>
              <a:gd name="T49" fmla="*/ 614 h 739"/>
              <a:gd name="T50" fmla="*/ 577 w 738"/>
              <a:gd name="T51" fmla="*/ 636 h 739"/>
              <a:gd name="T52" fmla="*/ 613 w 738"/>
              <a:gd name="T53" fmla="*/ 525 h 739"/>
              <a:gd name="T54" fmla="*/ 660 w 738"/>
              <a:gd name="T55" fmla="*/ 425 h 739"/>
              <a:gd name="T56" fmla="*/ 670 w 738"/>
              <a:gd name="T57" fmla="*/ 319 h 739"/>
              <a:gd name="T58" fmla="*/ 618 w 738"/>
              <a:gd name="T59" fmla="*/ 226 h 739"/>
              <a:gd name="T60" fmla="*/ 636 w 738"/>
              <a:gd name="T61" fmla="*/ 162 h 739"/>
              <a:gd name="T62" fmla="*/ 529 w 738"/>
              <a:gd name="T63" fmla="*/ 127 h 739"/>
              <a:gd name="T64" fmla="*/ 444 w 738"/>
              <a:gd name="T65" fmla="*/ 93 h 739"/>
              <a:gd name="T66" fmla="*/ 411 w 738"/>
              <a:gd name="T67" fmla="*/ 34 h 739"/>
              <a:gd name="T68" fmla="*/ 435 w 738"/>
              <a:gd name="T69" fmla="*/ 7 h 739"/>
              <a:gd name="T70" fmla="*/ 529 w 738"/>
              <a:gd name="T71" fmla="*/ 93 h 739"/>
              <a:gd name="T72" fmla="*/ 585 w 738"/>
              <a:gd name="T73" fmla="*/ 68 h 739"/>
              <a:gd name="T74" fmla="*/ 672 w 738"/>
              <a:gd name="T75" fmla="*/ 159 h 739"/>
              <a:gd name="T76" fmla="*/ 678 w 738"/>
              <a:gd name="T77" fmla="*/ 286 h 739"/>
              <a:gd name="T78" fmla="*/ 738 w 738"/>
              <a:gd name="T79" fmla="*/ 320 h 739"/>
              <a:gd name="T80" fmla="*/ 713 w 738"/>
              <a:gd name="T81" fmla="*/ 443 h 739"/>
              <a:gd name="T82" fmla="*/ 669 w 738"/>
              <a:gd name="T83" fmla="*/ 570 h 739"/>
              <a:gd name="T84" fmla="*/ 590 w 738"/>
              <a:gd name="T85" fmla="*/ 669 h 739"/>
              <a:gd name="T86" fmla="*/ 560 w 738"/>
              <a:gd name="T87" fmla="*/ 666 h 739"/>
              <a:gd name="T88" fmla="*/ 440 w 738"/>
              <a:gd name="T89" fmla="*/ 724 h 739"/>
              <a:gd name="T90" fmla="*/ 310 w 738"/>
              <a:gd name="T91" fmla="*/ 737 h 739"/>
              <a:gd name="T92" fmla="*/ 246 w 738"/>
              <a:gd name="T93" fmla="*/ 665 h 739"/>
              <a:gd name="T94" fmla="*/ 157 w 738"/>
              <a:gd name="T95" fmla="*/ 671 h 739"/>
              <a:gd name="T96" fmla="*/ 68 w 738"/>
              <a:gd name="T97" fmla="*/ 587 h 739"/>
              <a:gd name="T98" fmla="*/ 73 w 738"/>
              <a:gd name="T99" fmla="*/ 492 h 739"/>
              <a:gd name="T100" fmla="*/ 1 w 738"/>
              <a:gd name="T101" fmla="*/ 428 h 739"/>
              <a:gd name="T102" fmla="*/ 16 w 738"/>
              <a:gd name="T103" fmla="*/ 299 h 739"/>
              <a:gd name="T104" fmla="*/ 73 w 738"/>
              <a:gd name="T105" fmla="*/ 178 h 739"/>
              <a:gd name="T106" fmla="*/ 143 w 738"/>
              <a:gd name="T107" fmla="*/ 73 h 739"/>
              <a:gd name="T108" fmla="*/ 171 w 738"/>
              <a:gd name="T109" fmla="*/ 70 h 739"/>
              <a:gd name="T110" fmla="*/ 295 w 738"/>
              <a:gd name="T111" fmla="*/ 24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38" h="739">
                <a:moveTo>
                  <a:pt x="369" y="235"/>
                </a:moveTo>
                <a:lnTo>
                  <a:pt x="338" y="239"/>
                </a:lnTo>
                <a:lnTo>
                  <a:pt x="310" y="248"/>
                </a:lnTo>
                <a:lnTo>
                  <a:pt x="285" y="264"/>
                </a:lnTo>
                <a:lnTo>
                  <a:pt x="264" y="285"/>
                </a:lnTo>
                <a:lnTo>
                  <a:pt x="249" y="310"/>
                </a:lnTo>
                <a:lnTo>
                  <a:pt x="238" y="339"/>
                </a:lnTo>
                <a:lnTo>
                  <a:pt x="234" y="370"/>
                </a:lnTo>
                <a:lnTo>
                  <a:pt x="238" y="400"/>
                </a:lnTo>
                <a:lnTo>
                  <a:pt x="249" y="429"/>
                </a:lnTo>
                <a:lnTo>
                  <a:pt x="264" y="454"/>
                </a:lnTo>
                <a:lnTo>
                  <a:pt x="285" y="475"/>
                </a:lnTo>
                <a:lnTo>
                  <a:pt x="310" y="490"/>
                </a:lnTo>
                <a:lnTo>
                  <a:pt x="338" y="501"/>
                </a:lnTo>
                <a:lnTo>
                  <a:pt x="369" y="504"/>
                </a:lnTo>
                <a:lnTo>
                  <a:pt x="399" y="501"/>
                </a:lnTo>
                <a:lnTo>
                  <a:pt x="428" y="490"/>
                </a:lnTo>
                <a:lnTo>
                  <a:pt x="453" y="475"/>
                </a:lnTo>
                <a:lnTo>
                  <a:pt x="474" y="454"/>
                </a:lnTo>
                <a:lnTo>
                  <a:pt x="490" y="429"/>
                </a:lnTo>
                <a:lnTo>
                  <a:pt x="500" y="400"/>
                </a:lnTo>
                <a:lnTo>
                  <a:pt x="504" y="370"/>
                </a:lnTo>
                <a:lnTo>
                  <a:pt x="500" y="339"/>
                </a:lnTo>
                <a:lnTo>
                  <a:pt x="490" y="310"/>
                </a:lnTo>
                <a:lnTo>
                  <a:pt x="474" y="285"/>
                </a:lnTo>
                <a:lnTo>
                  <a:pt x="453" y="264"/>
                </a:lnTo>
                <a:lnTo>
                  <a:pt x="428" y="248"/>
                </a:lnTo>
                <a:lnTo>
                  <a:pt x="399" y="239"/>
                </a:lnTo>
                <a:lnTo>
                  <a:pt x="369" y="235"/>
                </a:lnTo>
                <a:close/>
                <a:moveTo>
                  <a:pt x="369" y="201"/>
                </a:moveTo>
                <a:lnTo>
                  <a:pt x="403" y="205"/>
                </a:lnTo>
                <a:lnTo>
                  <a:pt x="435" y="214"/>
                </a:lnTo>
                <a:lnTo>
                  <a:pt x="463" y="230"/>
                </a:lnTo>
                <a:lnTo>
                  <a:pt x="488" y="251"/>
                </a:lnTo>
                <a:lnTo>
                  <a:pt x="508" y="276"/>
                </a:lnTo>
                <a:lnTo>
                  <a:pt x="524" y="305"/>
                </a:lnTo>
                <a:lnTo>
                  <a:pt x="534" y="336"/>
                </a:lnTo>
                <a:lnTo>
                  <a:pt x="537" y="370"/>
                </a:lnTo>
                <a:lnTo>
                  <a:pt x="534" y="403"/>
                </a:lnTo>
                <a:lnTo>
                  <a:pt x="524" y="436"/>
                </a:lnTo>
                <a:lnTo>
                  <a:pt x="508" y="463"/>
                </a:lnTo>
                <a:lnTo>
                  <a:pt x="488" y="488"/>
                </a:lnTo>
                <a:lnTo>
                  <a:pt x="463" y="509"/>
                </a:lnTo>
                <a:lnTo>
                  <a:pt x="435" y="525"/>
                </a:lnTo>
                <a:lnTo>
                  <a:pt x="403" y="534"/>
                </a:lnTo>
                <a:lnTo>
                  <a:pt x="369" y="538"/>
                </a:lnTo>
                <a:lnTo>
                  <a:pt x="335" y="534"/>
                </a:lnTo>
                <a:lnTo>
                  <a:pt x="304" y="525"/>
                </a:lnTo>
                <a:lnTo>
                  <a:pt x="275" y="509"/>
                </a:lnTo>
                <a:lnTo>
                  <a:pt x="250" y="488"/>
                </a:lnTo>
                <a:lnTo>
                  <a:pt x="229" y="463"/>
                </a:lnTo>
                <a:lnTo>
                  <a:pt x="215" y="436"/>
                </a:lnTo>
                <a:lnTo>
                  <a:pt x="204" y="403"/>
                </a:lnTo>
                <a:lnTo>
                  <a:pt x="202" y="370"/>
                </a:lnTo>
                <a:lnTo>
                  <a:pt x="204" y="336"/>
                </a:lnTo>
                <a:lnTo>
                  <a:pt x="215" y="305"/>
                </a:lnTo>
                <a:lnTo>
                  <a:pt x="229" y="276"/>
                </a:lnTo>
                <a:lnTo>
                  <a:pt x="250" y="251"/>
                </a:lnTo>
                <a:lnTo>
                  <a:pt x="275" y="230"/>
                </a:lnTo>
                <a:lnTo>
                  <a:pt x="304" y="214"/>
                </a:lnTo>
                <a:lnTo>
                  <a:pt x="335" y="205"/>
                </a:lnTo>
                <a:lnTo>
                  <a:pt x="369" y="201"/>
                </a:lnTo>
                <a:close/>
                <a:moveTo>
                  <a:pt x="327" y="34"/>
                </a:moveTo>
                <a:lnTo>
                  <a:pt x="319" y="69"/>
                </a:lnTo>
                <a:lnTo>
                  <a:pt x="314" y="79"/>
                </a:lnTo>
                <a:lnTo>
                  <a:pt x="305" y="87"/>
                </a:lnTo>
                <a:lnTo>
                  <a:pt x="295" y="93"/>
                </a:lnTo>
                <a:lnTo>
                  <a:pt x="259" y="104"/>
                </a:lnTo>
                <a:lnTo>
                  <a:pt x="226" y="121"/>
                </a:lnTo>
                <a:lnTo>
                  <a:pt x="220" y="124"/>
                </a:lnTo>
                <a:lnTo>
                  <a:pt x="215" y="125"/>
                </a:lnTo>
                <a:lnTo>
                  <a:pt x="209" y="127"/>
                </a:lnTo>
                <a:lnTo>
                  <a:pt x="203" y="125"/>
                </a:lnTo>
                <a:lnTo>
                  <a:pt x="198" y="124"/>
                </a:lnTo>
                <a:lnTo>
                  <a:pt x="192" y="121"/>
                </a:lnTo>
                <a:lnTo>
                  <a:pt x="161" y="103"/>
                </a:lnTo>
                <a:lnTo>
                  <a:pt x="102" y="162"/>
                </a:lnTo>
                <a:lnTo>
                  <a:pt x="120" y="192"/>
                </a:lnTo>
                <a:lnTo>
                  <a:pt x="124" y="204"/>
                </a:lnTo>
                <a:lnTo>
                  <a:pt x="124" y="216"/>
                </a:lnTo>
                <a:lnTo>
                  <a:pt x="120" y="226"/>
                </a:lnTo>
                <a:lnTo>
                  <a:pt x="105" y="260"/>
                </a:lnTo>
                <a:lnTo>
                  <a:pt x="92" y="295"/>
                </a:lnTo>
                <a:lnTo>
                  <a:pt x="86" y="306"/>
                </a:lnTo>
                <a:lnTo>
                  <a:pt x="79" y="315"/>
                </a:lnTo>
                <a:lnTo>
                  <a:pt x="68" y="319"/>
                </a:lnTo>
                <a:lnTo>
                  <a:pt x="33" y="328"/>
                </a:lnTo>
                <a:lnTo>
                  <a:pt x="33" y="411"/>
                </a:lnTo>
                <a:lnTo>
                  <a:pt x="34" y="411"/>
                </a:lnTo>
                <a:lnTo>
                  <a:pt x="68" y="420"/>
                </a:lnTo>
                <a:lnTo>
                  <a:pt x="79" y="425"/>
                </a:lnTo>
                <a:lnTo>
                  <a:pt x="86" y="433"/>
                </a:lnTo>
                <a:lnTo>
                  <a:pt x="92" y="443"/>
                </a:lnTo>
                <a:lnTo>
                  <a:pt x="105" y="479"/>
                </a:lnTo>
                <a:lnTo>
                  <a:pt x="120" y="513"/>
                </a:lnTo>
                <a:lnTo>
                  <a:pt x="124" y="525"/>
                </a:lnTo>
                <a:lnTo>
                  <a:pt x="124" y="536"/>
                </a:lnTo>
                <a:lnTo>
                  <a:pt x="120" y="547"/>
                </a:lnTo>
                <a:lnTo>
                  <a:pt x="102" y="578"/>
                </a:lnTo>
                <a:lnTo>
                  <a:pt x="161" y="636"/>
                </a:lnTo>
                <a:lnTo>
                  <a:pt x="192" y="617"/>
                </a:lnTo>
                <a:lnTo>
                  <a:pt x="198" y="615"/>
                </a:lnTo>
                <a:lnTo>
                  <a:pt x="203" y="614"/>
                </a:lnTo>
                <a:lnTo>
                  <a:pt x="209" y="614"/>
                </a:lnTo>
                <a:lnTo>
                  <a:pt x="215" y="614"/>
                </a:lnTo>
                <a:lnTo>
                  <a:pt x="220" y="615"/>
                </a:lnTo>
                <a:lnTo>
                  <a:pt x="226" y="617"/>
                </a:lnTo>
                <a:lnTo>
                  <a:pt x="259" y="634"/>
                </a:lnTo>
                <a:lnTo>
                  <a:pt x="295" y="646"/>
                </a:lnTo>
                <a:lnTo>
                  <a:pt x="305" y="652"/>
                </a:lnTo>
                <a:lnTo>
                  <a:pt x="314" y="659"/>
                </a:lnTo>
                <a:lnTo>
                  <a:pt x="319" y="670"/>
                </a:lnTo>
                <a:lnTo>
                  <a:pt x="327" y="705"/>
                </a:lnTo>
                <a:lnTo>
                  <a:pt x="411" y="705"/>
                </a:lnTo>
                <a:lnTo>
                  <a:pt x="419" y="670"/>
                </a:lnTo>
                <a:lnTo>
                  <a:pt x="424" y="659"/>
                </a:lnTo>
                <a:lnTo>
                  <a:pt x="432" y="652"/>
                </a:lnTo>
                <a:lnTo>
                  <a:pt x="444" y="646"/>
                </a:lnTo>
                <a:lnTo>
                  <a:pt x="479" y="634"/>
                </a:lnTo>
                <a:lnTo>
                  <a:pt x="512" y="617"/>
                </a:lnTo>
                <a:lnTo>
                  <a:pt x="517" y="615"/>
                </a:lnTo>
                <a:lnTo>
                  <a:pt x="524" y="614"/>
                </a:lnTo>
                <a:lnTo>
                  <a:pt x="529" y="614"/>
                </a:lnTo>
                <a:lnTo>
                  <a:pt x="535" y="614"/>
                </a:lnTo>
                <a:lnTo>
                  <a:pt x="541" y="615"/>
                </a:lnTo>
                <a:lnTo>
                  <a:pt x="546" y="617"/>
                </a:lnTo>
                <a:lnTo>
                  <a:pt x="577" y="636"/>
                </a:lnTo>
                <a:lnTo>
                  <a:pt x="636" y="578"/>
                </a:lnTo>
                <a:lnTo>
                  <a:pt x="618" y="547"/>
                </a:lnTo>
                <a:lnTo>
                  <a:pt x="613" y="536"/>
                </a:lnTo>
                <a:lnTo>
                  <a:pt x="613" y="525"/>
                </a:lnTo>
                <a:lnTo>
                  <a:pt x="618" y="513"/>
                </a:lnTo>
                <a:lnTo>
                  <a:pt x="634" y="479"/>
                </a:lnTo>
                <a:lnTo>
                  <a:pt x="645" y="443"/>
                </a:lnTo>
                <a:lnTo>
                  <a:pt x="651" y="433"/>
                </a:lnTo>
                <a:lnTo>
                  <a:pt x="660" y="425"/>
                </a:lnTo>
                <a:lnTo>
                  <a:pt x="670" y="420"/>
                </a:lnTo>
                <a:lnTo>
                  <a:pt x="704" y="411"/>
                </a:lnTo>
                <a:lnTo>
                  <a:pt x="706" y="411"/>
                </a:lnTo>
                <a:lnTo>
                  <a:pt x="706" y="328"/>
                </a:lnTo>
                <a:lnTo>
                  <a:pt x="670" y="319"/>
                </a:lnTo>
                <a:lnTo>
                  <a:pt x="660" y="315"/>
                </a:lnTo>
                <a:lnTo>
                  <a:pt x="651" y="306"/>
                </a:lnTo>
                <a:lnTo>
                  <a:pt x="645" y="295"/>
                </a:lnTo>
                <a:lnTo>
                  <a:pt x="634" y="260"/>
                </a:lnTo>
                <a:lnTo>
                  <a:pt x="618" y="226"/>
                </a:lnTo>
                <a:lnTo>
                  <a:pt x="613" y="216"/>
                </a:lnTo>
                <a:lnTo>
                  <a:pt x="613" y="204"/>
                </a:lnTo>
                <a:lnTo>
                  <a:pt x="618" y="192"/>
                </a:lnTo>
                <a:lnTo>
                  <a:pt x="636" y="162"/>
                </a:lnTo>
                <a:lnTo>
                  <a:pt x="577" y="103"/>
                </a:lnTo>
                <a:lnTo>
                  <a:pt x="546" y="121"/>
                </a:lnTo>
                <a:lnTo>
                  <a:pt x="541" y="124"/>
                </a:lnTo>
                <a:lnTo>
                  <a:pt x="535" y="125"/>
                </a:lnTo>
                <a:lnTo>
                  <a:pt x="529" y="127"/>
                </a:lnTo>
                <a:lnTo>
                  <a:pt x="524" y="125"/>
                </a:lnTo>
                <a:lnTo>
                  <a:pt x="517" y="124"/>
                </a:lnTo>
                <a:lnTo>
                  <a:pt x="512" y="121"/>
                </a:lnTo>
                <a:lnTo>
                  <a:pt x="479" y="104"/>
                </a:lnTo>
                <a:lnTo>
                  <a:pt x="444" y="93"/>
                </a:lnTo>
                <a:lnTo>
                  <a:pt x="432" y="87"/>
                </a:lnTo>
                <a:lnTo>
                  <a:pt x="424" y="79"/>
                </a:lnTo>
                <a:lnTo>
                  <a:pt x="419" y="69"/>
                </a:lnTo>
                <a:lnTo>
                  <a:pt x="411" y="34"/>
                </a:lnTo>
                <a:lnTo>
                  <a:pt x="327" y="34"/>
                </a:lnTo>
                <a:close/>
                <a:moveTo>
                  <a:pt x="319" y="0"/>
                </a:moveTo>
                <a:lnTo>
                  <a:pt x="419" y="0"/>
                </a:lnTo>
                <a:lnTo>
                  <a:pt x="427" y="2"/>
                </a:lnTo>
                <a:lnTo>
                  <a:pt x="435" y="7"/>
                </a:lnTo>
                <a:lnTo>
                  <a:pt x="440" y="15"/>
                </a:lnTo>
                <a:lnTo>
                  <a:pt x="442" y="24"/>
                </a:lnTo>
                <a:lnTo>
                  <a:pt x="452" y="60"/>
                </a:lnTo>
                <a:lnTo>
                  <a:pt x="492" y="74"/>
                </a:lnTo>
                <a:lnTo>
                  <a:pt x="529" y="93"/>
                </a:lnTo>
                <a:lnTo>
                  <a:pt x="560" y="73"/>
                </a:lnTo>
                <a:lnTo>
                  <a:pt x="567" y="70"/>
                </a:lnTo>
                <a:lnTo>
                  <a:pt x="573" y="68"/>
                </a:lnTo>
                <a:lnTo>
                  <a:pt x="580" y="68"/>
                </a:lnTo>
                <a:lnTo>
                  <a:pt x="585" y="68"/>
                </a:lnTo>
                <a:lnTo>
                  <a:pt x="590" y="70"/>
                </a:lnTo>
                <a:lnTo>
                  <a:pt x="596" y="73"/>
                </a:lnTo>
                <a:lnTo>
                  <a:pt x="665" y="144"/>
                </a:lnTo>
                <a:lnTo>
                  <a:pt x="670" y="151"/>
                </a:lnTo>
                <a:lnTo>
                  <a:pt x="672" y="159"/>
                </a:lnTo>
                <a:lnTo>
                  <a:pt x="669" y="168"/>
                </a:lnTo>
                <a:lnTo>
                  <a:pt x="665" y="178"/>
                </a:lnTo>
                <a:lnTo>
                  <a:pt x="647" y="209"/>
                </a:lnTo>
                <a:lnTo>
                  <a:pt x="665" y="247"/>
                </a:lnTo>
                <a:lnTo>
                  <a:pt x="678" y="286"/>
                </a:lnTo>
                <a:lnTo>
                  <a:pt x="713" y="295"/>
                </a:lnTo>
                <a:lnTo>
                  <a:pt x="723" y="299"/>
                </a:lnTo>
                <a:lnTo>
                  <a:pt x="730" y="305"/>
                </a:lnTo>
                <a:lnTo>
                  <a:pt x="737" y="311"/>
                </a:lnTo>
                <a:lnTo>
                  <a:pt x="738" y="320"/>
                </a:lnTo>
                <a:lnTo>
                  <a:pt x="738" y="418"/>
                </a:lnTo>
                <a:lnTo>
                  <a:pt x="737" y="428"/>
                </a:lnTo>
                <a:lnTo>
                  <a:pt x="730" y="434"/>
                </a:lnTo>
                <a:lnTo>
                  <a:pt x="723" y="439"/>
                </a:lnTo>
                <a:lnTo>
                  <a:pt x="713" y="443"/>
                </a:lnTo>
                <a:lnTo>
                  <a:pt x="678" y="453"/>
                </a:lnTo>
                <a:lnTo>
                  <a:pt x="665" y="492"/>
                </a:lnTo>
                <a:lnTo>
                  <a:pt x="647" y="530"/>
                </a:lnTo>
                <a:lnTo>
                  <a:pt x="665" y="561"/>
                </a:lnTo>
                <a:lnTo>
                  <a:pt x="669" y="570"/>
                </a:lnTo>
                <a:lnTo>
                  <a:pt x="672" y="580"/>
                </a:lnTo>
                <a:lnTo>
                  <a:pt x="670" y="587"/>
                </a:lnTo>
                <a:lnTo>
                  <a:pt x="665" y="597"/>
                </a:lnTo>
                <a:lnTo>
                  <a:pt x="596" y="666"/>
                </a:lnTo>
                <a:lnTo>
                  <a:pt x="590" y="669"/>
                </a:lnTo>
                <a:lnTo>
                  <a:pt x="586" y="671"/>
                </a:lnTo>
                <a:lnTo>
                  <a:pt x="581" y="671"/>
                </a:lnTo>
                <a:lnTo>
                  <a:pt x="575" y="671"/>
                </a:lnTo>
                <a:lnTo>
                  <a:pt x="567" y="669"/>
                </a:lnTo>
                <a:lnTo>
                  <a:pt x="560" y="666"/>
                </a:lnTo>
                <a:lnTo>
                  <a:pt x="529" y="646"/>
                </a:lnTo>
                <a:lnTo>
                  <a:pt x="492" y="665"/>
                </a:lnTo>
                <a:lnTo>
                  <a:pt x="452" y="679"/>
                </a:lnTo>
                <a:lnTo>
                  <a:pt x="442" y="714"/>
                </a:lnTo>
                <a:lnTo>
                  <a:pt x="440" y="724"/>
                </a:lnTo>
                <a:lnTo>
                  <a:pt x="435" y="731"/>
                </a:lnTo>
                <a:lnTo>
                  <a:pt x="427" y="737"/>
                </a:lnTo>
                <a:lnTo>
                  <a:pt x="419" y="739"/>
                </a:lnTo>
                <a:lnTo>
                  <a:pt x="319" y="739"/>
                </a:lnTo>
                <a:lnTo>
                  <a:pt x="310" y="737"/>
                </a:lnTo>
                <a:lnTo>
                  <a:pt x="304" y="731"/>
                </a:lnTo>
                <a:lnTo>
                  <a:pt x="298" y="724"/>
                </a:lnTo>
                <a:lnTo>
                  <a:pt x="295" y="714"/>
                </a:lnTo>
                <a:lnTo>
                  <a:pt x="287" y="679"/>
                </a:lnTo>
                <a:lnTo>
                  <a:pt x="246" y="665"/>
                </a:lnTo>
                <a:lnTo>
                  <a:pt x="209" y="646"/>
                </a:lnTo>
                <a:lnTo>
                  <a:pt x="178" y="666"/>
                </a:lnTo>
                <a:lnTo>
                  <a:pt x="171" y="669"/>
                </a:lnTo>
                <a:lnTo>
                  <a:pt x="164" y="671"/>
                </a:lnTo>
                <a:lnTo>
                  <a:pt x="157" y="671"/>
                </a:lnTo>
                <a:lnTo>
                  <a:pt x="152" y="671"/>
                </a:lnTo>
                <a:lnTo>
                  <a:pt x="147" y="669"/>
                </a:lnTo>
                <a:lnTo>
                  <a:pt x="143" y="666"/>
                </a:lnTo>
                <a:lnTo>
                  <a:pt x="73" y="597"/>
                </a:lnTo>
                <a:lnTo>
                  <a:pt x="68" y="587"/>
                </a:lnTo>
                <a:lnTo>
                  <a:pt x="67" y="580"/>
                </a:lnTo>
                <a:lnTo>
                  <a:pt x="69" y="570"/>
                </a:lnTo>
                <a:lnTo>
                  <a:pt x="73" y="561"/>
                </a:lnTo>
                <a:lnTo>
                  <a:pt x="92" y="530"/>
                </a:lnTo>
                <a:lnTo>
                  <a:pt x="73" y="492"/>
                </a:lnTo>
                <a:lnTo>
                  <a:pt x="60" y="453"/>
                </a:lnTo>
                <a:lnTo>
                  <a:pt x="24" y="443"/>
                </a:lnTo>
                <a:lnTo>
                  <a:pt x="16" y="439"/>
                </a:lnTo>
                <a:lnTo>
                  <a:pt x="8" y="434"/>
                </a:lnTo>
                <a:lnTo>
                  <a:pt x="1" y="428"/>
                </a:lnTo>
                <a:lnTo>
                  <a:pt x="0" y="418"/>
                </a:lnTo>
                <a:lnTo>
                  <a:pt x="0" y="320"/>
                </a:lnTo>
                <a:lnTo>
                  <a:pt x="1" y="311"/>
                </a:lnTo>
                <a:lnTo>
                  <a:pt x="8" y="305"/>
                </a:lnTo>
                <a:lnTo>
                  <a:pt x="16" y="299"/>
                </a:lnTo>
                <a:lnTo>
                  <a:pt x="24" y="295"/>
                </a:lnTo>
                <a:lnTo>
                  <a:pt x="60" y="286"/>
                </a:lnTo>
                <a:lnTo>
                  <a:pt x="73" y="247"/>
                </a:lnTo>
                <a:lnTo>
                  <a:pt x="92" y="209"/>
                </a:lnTo>
                <a:lnTo>
                  <a:pt x="73" y="178"/>
                </a:lnTo>
                <a:lnTo>
                  <a:pt x="69" y="168"/>
                </a:lnTo>
                <a:lnTo>
                  <a:pt x="67" y="159"/>
                </a:lnTo>
                <a:lnTo>
                  <a:pt x="68" y="151"/>
                </a:lnTo>
                <a:lnTo>
                  <a:pt x="73" y="144"/>
                </a:lnTo>
                <a:lnTo>
                  <a:pt x="143" y="73"/>
                </a:lnTo>
                <a:lnTo>
                  <a:pt x="147" y="70"/>
                </a:lnTo>
                <a:lnTo>
                  <a:pt x="152" y="68"/>
                </a:lnTo>
                <a:lnTo>
                  <a:pt x="157" y="68"/>
                </a:lnTo>
                <a:lnTo>
                  <a:pt x="165" y="68"/>
                </a:lnTo>
                <a:lnTo>
                  <a:pt x="171" y="70"/>
                </a:lnTo>
                <a:lnTo>
                  <a:pt x="178" y="73"/>
                </a:lnTo>
                <a:lnTo>
                  <a:pt x="209" y="93"/>
                </a:lnTo>
                <a:lnTo>
                  <a:pt x="246" y="74"/>
                </a:lnTo>
                <a:lnTo>
                  <a:pt x="287" y="60"/>
                </a:lnTo>
                <a:lnTo>
                  <a:pt x="295" y="24"/>
                </a:lnTo>
                <a:lnTo>
                  <a:pt x="298" y="15"/>
                </a:lnTo>
                <a:lnTo>
                  <a:pt x="304" y="7"/>
                </a:lnTo>
                <a:lnTo>
                  <a:pt x="310" y="2"/>
                </a:lnTo>
                <a:lnTo>
                  <a:pt x="319" y="0"/>
                </a:lnTo>
                <a:close/>
              </a:path>
            </a:pathLst>
          </a:custGeom>
          <a:solidFill>
            <a:schemeClr val="accent1"/>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苏新诗柳楷简" pitchFamily="2" charset="-122"/>
              <a:ea typeface="苏新诗柳楷简" pitchFamily="2" charset="-122"/>
            </a:endParaRPr>
          </a:p>
        </p:txBody>
      </p:sp>
      <p:sp>
        <p:nvSpPr>
          <p:cNvPr id="24" name="稻壳儿搜索【幻雨工作室】_14"/>
          <p:cNvSpPr/>
          <p:nvPr/>
        </p:nvSpPr>
        <p:spPr>
          <a:xfrm>
            <a:off x="4730750" y="2797175"/>
            <a:ext cx="1516063" cy="1516063"/>
          </a:xfrm>
          <a:prstGeom prst="diamond">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sz="3200" noProof="1">
              <a:latin typeface="苏新诗柳楷简" panose="02010600000101010101" pitchFamily="2" charset="-122"/>
              <a:ea typeface="苏新诗柳楷简" panose="02010600000101010101" pitchFamily="2" charset="-122"/>
            </a:endParaRPr>
          </a:p>
        </p:txBody>
      </p:sp>
      <p:sp>
        <p:nvSpPr>
          <p:cNvPr id="11278" name="稻壳儿搜索【幻雨工作室】_15"/>
          <p:cNvSpPr>
            <a:spLocks noEditPoints="1" noChangeArrowheads="1"/>
          </p:cNvSpPr>
          <p:nvPr/>
        </p:nvSpPr>
        <p:spPr bwMode="auto">
          <a:xfrm>
            <a:off x="5249863" y="3359150"/>
            <a:ext cx="477837" cy="392113"/>
          </a:xfrm>
          <a:custGeom>
            <a:avLst/>
            <a:gdLst>
              <a:gd name="T0" fmla="*/ 707 w 819"/>
              <a:gd name="T1" fmla="*/ 107 h 670"/>
              <a:gd name="T2" fmla="*/ 733 w 819"/>
              <a:gd name="T3" fmla="*/ 246 h 670"/>
              <a:gd name="T4" fmla="*/ 721 w 819"/>
              <a:gd name="T5" fmla="*/ 326 h 670"/>
              <a:gd name="T6" fmla="*/ 700 w 819"/>
              <a:gd name="T7" fmla="*/ 420 h 670"/>
              <a:gd name="T8" fmla="*/ 741 w 819"/>
              <a:gd name="T9" fmla="*/ 465 h 670"/>
              <a:gd name="T10" fmla="*/ 817 w 819"/>
              <a:gd name="T11" fmla="*/ 551 h 670"/>
              <a:gd name="T12" fmla="*/ 816 w 819"/>
              <a:gd name="T13" fmla="*/ 589 h 670"/>
              <a:gd name="T14" fmla="*/ 700 w 819"/>
              <a:gd name="T15" fmla="*/ 558 h 670"/>
              <a:gd name="T16" fmla="*/ 717 w 819"/>
              <a:gd name="T17" fmla="*/ 496 h 670"/>
              <a:gd name="T18" fmla="*/ 662 w 819"/>
              <a:gd name="T19" fmla="*/ 376 h 670"/>
              <a:gd name="T20" fmla="*/ 691 w 819"/>
              <a:gd name="T21" fmla="*/ 304 h 670"/>
              <a:gd name="T22" fmla="*/ 698 w 819"/>
              <a:gd name="T23" fmla="*/ 233 h 670"/>
              <a:gd name="T24" fmla="*/ 685 w 819"/>
              <a:gd name="T25" fmla="*/ 137 h 670"/>
              <a:gd name="T26" fmla="*/ 630 w 819"/>
              <a:gd name="T27" fmla="*/ 113 h 670"/>
              <a:gd name="T28" fmla="*/ 615 w 819"/>
              <a:gd name="T29" fmla="*/ 75 h 670"/>
              <a:gd name="T30" fmla="*/ 228 w 819"/>
              <a:gd name="T31" fmla="*/ 116 h 670"/>
              <a:gd name="T32" fmla="*/ 157 w 819"/>
              <a:gd name="T33" fmla="*/ 124 h 670"/>
              <a:gd name="T34" fmla="*/ 113 w 819"/>
              <a:gd name="T35" fmla="*/ 190 h 670"/>
              <a:gd name="T36" fmla="*/ 127 w 819"/>
              <a:gd name="T37" fmla="*/ 284 h 670"/>
              <a:gd name="T38" fmla="*/ 142 w 819"/>
              <a:gd name="T39" fmla="*/ 323 h 670"/>
              <a:gd name="T40" fmla="*/ 139 w 819"/>
              <a:gd name="T41" fmla="*/ 466 h 670"/>
              <a:gd name="T42" fmla="*/ 53 w 819"/>
              <a:gd name="T43" fmla="*/ 525 h 670"/>
              <a:gd name="T44" fmla="*/ 13 w 819"/>
              <a:gd name="T45" fmla="*/ 594 h 670"/>
              <a:gd name="T46" fmla="*/ 0 w 819"/>
              <a:gd name="T47" fmla="*/ 579 h 670"/>
              <a:gd name="T48" fmla="*/ 40 w 819"/>
              <a:gd name="T49" fmla="*/ 486 h 670"/>
              <a:gd name="T50" fmla="*/ 100 w 819"/>
              <a:gd name="T51" fmla="*/ 454 h 670"/>
              <a:gd name="T52" fmla="*/ 113 w 819"/>
              <a:gd name="T53" fmla="*/ 349 h 670"/>
              <a:gd name="T54" fmla="*/ 89 w 819"/>
              <a:gd name="T55" fmla="*/ 300 h 670"/>
              <a:gd name="T56" fmla="*/ 81 w 819"/>
              <a:gd name="T57" fmla="*/ 161 h 670"/>
              <a:gd name="T58" fmla="*/ 168 w 819"/>
              <a:gd name="T59" fmla="*/ 80 h 670"/>
              <a:gd name="T60" fmla="*/ 375 w 819"/>
              <a:gd name="T61" fmla="*/ 51 h 670"/>
              <a:gd name="T62" fmla="*/ 299 w 819"/>
              <a:gd name="T63" fmla="*/ 145 h 670"/>
              <a:gd name="T64" fmla="*/ 322 w 819"/>
              <a:gd name="T65" fmla="*/ 238 h 670"/>
              <a:gd name="T66" fmla="*/ 320 w 819"/>
              <a:gd name="T67" fmla="*/ 300 h 670"/>
              <a:gd name="T68" fmla="*/ 351 w 819"/>
              <a:gd name="T69" fmla="*/ 346 h 670"/>
              <a:gd name="T70" fmla="*/ 331 w 819"/>
              <a:gd name="T71" fmla="*/ 507 h 670"/>
              <a:gd name="T72" fmla="*/ 232 w 819"/>
              <a:gd name="T73" fmla="*/ 559 h 670"/>
              <a:gd name="T74" fmla="*/ 644 w 819"/>
              <a:gd name="T75" fmla="*/ 613 h 670"/>
              <a:gd name="T76" fmla="*/ 547 w 819"/>
              <a:gd name="T77" fmla="*/ 542 h 670"/>
              <a:gd name="T78" fmla="*/ 457 w 819"/>
              <a:gd name="T79" fmla="*/ 448 h 670"/>
              <a:gd name="T80" fmla="*/ 495 w 819"/>
              <a:gd name="T81" fmla="*/ 306 h 670"/>
              <a:gd name="T82" fmla="*/ 504 w 819"/>
              <a:gd name="T83" fmla="*/ 289 h 670"/>
              <a:gd name="T84" fmla="*/ 516 w 819"/>
              <a:gd name="T85" fmla="*/ 203 h 670"/>
              <a:gd name="T86" fmla="*/ 488 w 819"/>
              <a:gd name="T87" fmla="*/ 67 h 670"/>
              <a:gd name="T88" fmla="*/ 450 w 819"/>
              <a:gd name="T89" fmla="*/ 1 h 670"/>
              <a:gd name="T90" fmla="*/ 551 w 819"/>
              <a:gd name="T91" fmla="*/ 119 h 670"/>
              <a:gd name="T92" fmla="*/ 542 w 819"/>
              <a:gd name="T93" fmla="*/ 285 h 670"/>
              <a:gd name="T94" fmla="*/ 517 w 819"/>
              <a:gd name="T95" fmla="*/ 338 h 670"/>
              <a:gd name="T96" fmla="*/ 500 w 819"/>
              <a:gd name="T97" fmla="*/ 459 h 670"/>
              <a:gd name="T98" fmla="*/ 558 w 819"/>
              <a:gd name="T99" fmla="*/ 507 h 670"/>
              <a:gd name="T100" fmla="*/ 669 w 819"/>
              <a:gd name="T101" fmla="*/ 579 h 670"/>
              <a:gd name="T102" fmla="*/ 687 w 819"/>
              <a:gd name="T103" fmla="*/ 658 h 670"/>
              <a:gd name="T104" fmla="*/ 149 w 819"/>
              <a:gd name="T105" fmla="*/ 670 h 670"/>
              <a:gd name="T106" fmla="*/ 131 w 819"/>
              <a:gd name="T107" fmla="*/ 656 h 670"/>
              <a:gd name="T108" fmla="*/ 164 w 819"/>
              <a:gd name="T109" fmla="*/ 562 h 670"/>
              <a:gd name="T110" fmla="*/ 263 w 819"/>
              <a:gd name="T111" fmla="*/ 505 h 670"/>
              <a:gd name="T112" fmla="*/ 326 w 819"/>
              <a:gd name="T113" fmla="*/ 442 h 670"/>
              <a:gd name="T114" fmla="*/ 296 w 819"/>
              <a:gd name="T115" fmla="*/ 330 h 670"/>
              <a:gd name="T116" fmla="*/ 280 w 819"/>
              <a:gd name="T117" fmla="*/ 264 h 670"/>
              <a:gd name="T118" fmla="*/ 269 w 819"/>
              <a:gd name="T119" fmla="*/ 110 h 670"/>
              <a:gd name="T120" fmla="*/ 367 w 819"/>
              <a:gd name="T121" fmla="*/ 13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19" h="670">
                <a:moveTo>
                  <a:pt x="615" y="75"/>
                </a:moveTo>
                <a:lnTo>
                  <a:pt x="635" y="76"/>
                </a:lnTo>
                <a:lnTo>
                  <a:pt x="652" y="80"/>
                </a:lnTo>
                <a:lnTo>
                  <a:pt x="668" y="85"/>
                </a:lnTo>
                <a:lnTo>
                  <a:pt x="678" y="90"/>
                </a:lnTo>
                <a:lnTo>
                  <a:pt x="694" y="98"/>
                </a:lnTo>
                <a:lnTo>
                  <a:pt x="707" y="107"/>
                </a:lnTo>
                <a:lnTo>
                  <a:pt x="717" y="119"/>
                </a:lnTo>
                <a:lnTo>
                  <a:pt x="728" y="137"/>
                </a:lnTo>
                <a:lnTo>
                  <a:pt x="738" y="161"/>
                </a:lnTo>
                <a:lnTo>
                  <a:pt x="745" y="183"/>
                </a:lnTo>
                <a:lnTo>
                  <a:pt x="744" y="207"/>
                </a:lnTo>
                <a:lnTo>
                  <a:pt x="740" y="228"/>
                </a:lnTo>
                <a:lnTo>
                  <a:pt x="733" y="246"/>
                </a:lnTo>
                <a:lnTo>
                  <a:pt x="727" y="262"/>
                </a:lnTo>
                <a:lnTo>
                  <a:pt x="729" y="283"/>
                </a:lnTo>
                <a:lnTo>
                  <a:pt x="730" y="300"/>
                </a:lnTo>
                <a:lnTo>
                  <a:pt x="728" y="311"/>
                </a:lnTo>
                <a:lnTo>
                  <a:pt x="725" y="319"/>
                </a:lnTo>
                <a:lnTo>
                  <a:pt x="723" y="325"/>
                </a:lnTo>
                <a:lnTo>
                  <a:pt x="721" y="326"/>
                </a:lnTo>
                <a:lnTo>
                  <a:pt x="717" y="332"/>
                </a:lnTo>
                <a:lnTo>
                  <a:pt x="712" y="340"/>
                </a:lnTo>
                <a:lnTo>
                  <a:pt x="707" y="349"/>
                </a:lnTo>
                <a:lnTo>
                  <a:pt x="703" y="364"/>
                </a:lnTo>
                <a:lnTo>
                  <a:pt x="700" y="380"/>
                </a:lnTo>
                <a:lnTo>
                  <a:pt x="699" y="402"/>
                </a:lnTo>
                <a:lnTo>
                  <a:pt x="700" y="420"/>
                </a:lnTo>
                <a:lnTo>
                  <a:pt x="706" y="435"/>
                </a:lnTo>
                <a:lnTo>
                  <a:pt x="712" y="445"/>
                </a:lnTo>
                <a:lnTo>
                  <a:pt x="720" y="454"/>
                </a:lnTo>
                <a:lnTo>
                  <a:pt x="727" y="459"/>
                </a:lnTo>
                <a:lnTo>
                  <a:pt x="734" y="463"/>
                </a:lnTo>
                <a:lnTo>
                  <a:pt x="738" y="465"/>
                </a:lnTo>
                <a:lnTo>
                  <a:pt x="741" y="465"/>
                </a:lnTo>
                <a:lnTo>
                  <a:pt x="754" y="470"/>
                </a:lnTo>
                <a:lnTo>
                  <a:pt x="767" y="478"/>
                </a:lnTo>
                <a:lnTo>
                  <a:pt x="780" y="486"/>
                </a:lnTo>
                <a:lnTo>
                  <a:pt x="792" y="497"/>
                </a:lnTo>
                <a:lnTo>
                  <a:pt x="804" y="512"/>
                </a:lnTo>
                <a:lnTo>
                  <a:pt x="812" y="530"/>
                </a:lnTo>
                <a:lnTo>
                  <a:pt x="817" y="551"/>
                </a:lnTo>
                <a:lnTo>
                  <a:pt x="819" y="577"/>
                </a:lnTo>
                <a:lnTo>
                  <a:pt x="819" y="579"/>
                </a:lnTo>
                <a:lnTo>
                  <a:pt x="819" y="581"/>
                </a:lnTo>
                <a:lnTo>
                  <a:pt x="818" y="584"/>
                </a:lnTo>
                <a:lnTo>
                  <a:pt x="817" y="586"/>
                </a:lnTo>
                <a:lnTo>
                  <a:pt x="816" y="589"/>
                </a:lnTo>
                <a:lnTo>
                  <a:pt x="813" y="592"/>
                </a:lnTo>
                <a:lnTo>
                  <a:pt x="810" y="593"/>
                </a:lnTo>
                <a:lnTo>
                  <a:pt x="806" y="594"/>
                </a:lnTo>
                <a:lnTo>
                  <a:pt x="801" y="596"/>
                </a:lnTo>
                <a:lnTo>
                  <a:pt x="717" y="596"/>
                </a:lnTo>
                <a:lnTo>
                  <a:pt x="710" y="576"/>
                </a:lnTo>
                <a:lnTo>
                  <a:pt x="700" y="558"/>
                </a:lnTo>
                <a:lnTo>
                  <a:pt x="780" y="558"/>
                </a:lnTo>
                <a:lnTo>
                  <a:pt x="776" y="539"/>
                </a:lnTo>
                <a:lnTo>
                  <a:pt x="767" y="525"/>
                </a:lnTo>
                <a:lnTo>
                  <a:pt x="757" y="514"/>
                </a:lnTo>
                <a:lnTo>
                  <a:pt x="744" y="507"/>
                </a:lnTo>
                <a:lnTo>
                  <a:pt x="729" y="501"/>
                </a:lnTo>
                <a:lnTo>
                  <a:pt x="717" y="496"/>
                </a:lnTo>
                <a:lnTo>
                  <a:pt x="706" y="490"/>
                </a:lnTo>
                <a:lnTo>
                  <a:pt x="693" y="479"/>
                </a:lnTo>
                <a:lnTo>
                  <a:pt x="681" y="466"/>
                </a:lnTo>
                <a:lnTo>
                  <a:pt x="670" y="448"/>
                </a:lnTo>
                <a:lnTo>
                  <a:pt x="664" y="427"/>
                </a:lnTo>
                <a:lnTo>
                  <a:pt x="661" y="402"/>
                </a:lnTo>
                <a:lnTo>
                  <a:pt x="662" y="376"/>
                </a:lnTo>
                <a:lnTo>
                  <a:pt x="666" y="355"/>
                </a:lnTo>
                <a:lnTo>
                  <a:pt x="672" y="336"/>
                </a:lnTo>
                <a:lnTo>
                  <a:pt x="678" y="323"/>
                </a:lnTo>
                <a:lnTo>
                  <a:pt x="685" y="313"/>
                </a:lnTo>
                <a:lnTo>
                  <a:pt x="690" y="305"/>
                </a:lnTo>
                <a:lnTo>
                  <a:pt x="691" y="304"/>
                </a:lnTo>
                <a:lnTo>
                  <a:pt x="693" y="300"/>
                </a:lnTo>
                <a:lnTo>
                  <a:pt x="693" y="293"/>
                </a:lnTo>
                <a:lnTo>
                  <a:pt x="693" y="284"/>
                </a:lnTo>
                <a:lnTo>
                  <a:pt x="690" y="270"/>
                </a:lnTo>
                <a:lnTo>
                  <a:pt x="689" y="258"/>
                </a:lnTo>
                <a:lnTo>
                  <a:pt x="693" y="245"/>
                </a:lnTo>
                <a:lnTo>
                  <a:pt x="698" y="233"/>
                </a:lnTo>
                <a:lnTo>
                  <a:pt x="703" y="220"/>
                </a:lnTo>
                <a:lnTo>
                  <a:pt x="707" y="204"/>
                </a:lnTo>
                <a:lnTo>
                  <a:pt x="707" y="190"/>
                </a:lnTo>
                <a:lnTo>
                  <a:pt x="704" y="174"/>
                </a:lnTo>
                <a:lnTo>
                  <a:pt x="696" y="157"/>
                </a:lnTo>
                <a:lnTo>
                  <a:pt x="690" y="145"/>
                </a:lnTo>
                <a:lnTo>
                  <a:pt x="685" y="137"/>
                </a:lnTo>
                <a:lnTo>
                  <a:pt x="678" y="132"/>
                </a:lnTo>
                <a:lnTo>
                  <a:pt x="672" y="128"/>
                </a:lnTo>
                <a:lnTo>
                  <a:pt x="662" y="124"/>
                </a:lnTo>
                <a:lnTo>
                  <a:pt x="657" y="122"/>
                </a:lnTo>
                <a:lnTo>
                  <a:pt x="652" y="118"/>
                </a:lnTo>
                <a:lnTo>
                  <a:pt x="641" y="115"/>
                </a:lnTo>
                <a:lnTo>
                  <a:pt x="630" y="113"/>
                </a:lnTo>
                <a:lnTo>
                  <a:pt x="615" y="111"/>
                </a:lnTo>
                <a:lnTo>
                  <a:pt x="601" y="113"/>
                </a:lnTo>
                <a:lnTo>
                  <a:pt x="590" y="116"/>
                </a:lnTo>
                <a:lnTo>
                  <a:pt x="589" y="118"/>
                </a:lnTo>
                <a:lnTo>
                  <a:pt x="577" y="81"/>
                </a:lnTo>
                <a:lnTo>
                  <a:pt x="596" y="76"/>
                </a:lnTo>
                <a:lnTo>
                  <a:pt x="615" y="75"/>
                </a:lnTo>
                <a:close/>
                <a:moveTo>
                  <a:pt x="204" y="75"/>
                </a:moveTo>
                <a:lnTo>
                  <a:pt x="223" y="76"/>
                </a:lnTo>
                <a:lnTo>
                  <a:pt x="241" y="81"/>
                </a:lnTo>
                <a:lnTo>
                  <a:pt x="237" y="89"/>
                </a:lnTo>
                <a:lnTo>
                  <a:pt x="235" y="97"/>
                </a:lnTo>
                <a:lnTo>
                  <a:pt x="231" y="106"/>
                </a:lnTo>
                <a:lnTo>
                  <a:pt x="228" y="116"/>
                </a:lnTo>
                <a:lnTo>
                  <a:pt x="218" y="113"/>
                </a:lnTo>
                <a:lnTo>
                  <a:pt x="204" y="111"/>
                </a:lnTo>
                <a:lnTo>
                  <a:pt x="190" y="113"/>
                </a:lnTo>
                <a:lnTo>
                  <a:pt x="178" y="115"/>
                </a:lnTo>
                <a:lnTo>
                  <a:pt x="168" y="118"/>
                </a:lnTo>
                <a:lnTo>
                  <a:pt x="163" y="122"/>
                </a:lnTo>
                <a:lnTo>
                  <a:pt x="157" y="124"/>
                </a:lnTo>
                <a:lnTo>
                  <a:pt x="148" y="128"/>
                </a:lnTo>
                <a:lnTo>
                  <a:pt x="142" y="132"/>
                </a:lnTo>
                <a:lnTo>
                  <a:pt x="135" y="137"/>
                </a:lnTo>
                <a:lnTo>
                  <a:pt x="130" y="145"/>
                </a:lnTo>
                <a:lnTo>
                  <a:pt x="123" y="157"/>
                </a:lnTo>
                <a:lnTo>
                  <a:pt x="115" y="174"/>
                </a:lnTo>
                <a:lnTo>
                  <a:pt x="113" y="190"/>
                </a:lnTo>
                <a:lnTo>
                  <a:pt x="113" y="204"/>
                </a:lnTo>
                <a:lnTo>
                  <a:pt x="117" y="220"/>
                </a:lnTo>
                <a:lnTo>
                  <a:pt x="122" y="233"/>
                </a:lnTo>
                <a:lnTo>
                  <a:pt x="127" y="245"/>
                </a:lnTo>
                <a:lnTo>
                  <a:pt x="131" y="258"/>
                </a:lnTo>
                <a:lnTo>
                  <a:pt x="130" y="270"/>
                </a:lnTo>
                <a:lnTo>
                  <a:pt x="127" y="284"/>
                </a:lnTo>
                <a:lnTo>
                  <a:pt x="127" y="293"/>
                </a:lnTo>
                <a:lnTo>
                  <a:pt x="127" y="300"/>
                </a:lnTo>
                <a:lnTo>
                  <a:pt x="129" y="304"/>
                </a:lnTo>
                <a:lnTo>
                  <a:pt x="130" y="305"/>
                </a:lnTo>
                <a:lnTo>
                  <a:pt x="135" y="313"/>
                </a:lnTo>
                <a:lnTo>
                  <a:pt x="142" y="323"/>
                </a:lnTo>
                <a:lnTo>
                  <a:pt x="148" y="336"/>
                </a:lnTo>
                <a:lnTo>
                  <a:pt x="153" y="355"/>
                </a:lnTo>
                <a:lnTo>
                  <a:pt x="157" y="376"/>
                </a:lnTo>
                <a:lnTo>
                  <a:pt x="159" y="402"/>
                </a:lnTo>
                <a:lnTo>
                  <a:pt x="156" y="427"/>
                </a:lnTo>
                <a:lnTo>
                  <a:pt x="149" y="448"/>
                </a:lnTo>
                <a:lnTo>
                  <a:pt x="139" y="466"/>
                </a:lnTo>
                <a:lnTo>
                  <a:pt x="127" y="479"/>
                </a:lnTo>
                <a:lnTo>
                  <a:pt x="114" y="490"/>
                </a:lnTo>
                <a:lnTo>
                  <a:pt x="102" y="496"/>
                </a:lnTo>
                <a:lnTo>
                  <a:pt x="91" y="501"/>
                </a:lnTo>
                <a:lnTo>
                  <a:pt x="76" y="507"/>
                </a:lnTo>
                <a:lnTo>
                  <a:pt x="63" y="514"/>
                </a:lnTo>
                <a:lnTo>
                  <a:pt x="53" y="525"/>
                </a:lnTo>
                <a:lnTo>
                  <a:pt x="43" y="539"/>
                </a:lnTo>
                <a:lnTo>
                  <a:pt x="40" y="558"/>
                </a:lnTo>
                <a:lnTo>
                  <a:pt x="119" y="558"/>
                </a:lnTo>
                <a:lnTo>
                  <a:pt x="110" y="576"/>
                </a:lnTo>
                <a:lnTo>
                  <a:pt x="102" y="596"/>
                </a:lnTo>
                <a:lnTo>
                  <a:pt x="19" y="596"/>
                </a:lnTo>
                <a:lnTo>
                  <a:pt x="13" y="594"/>
                </a:lnTo>
                <a:lnTo>
                  <a:pt x="9" y="593"/>
                </a:lnTo>
                <a:lnTo>
                  <a:pt x="7" y="592"/>
                </a:lnTo>
                <a:lnTo>
                  <a:pt x="4" y="589"/>
                </a:lnTo>
                <a:lnTo>
                  <a:pt x="3" y="586"/>
                </a:lnTo>
                <a:lnTo>
                  <a:pt x="2" y="584"/>
                </a:lnTo>
                <a:lnTo>
                  <a:pt x="0" y="581"/>
                </a:lnTo>
                <a:lnTo>
                  <a:pt x="0" y="579"/>
                </a:lnTo>
                <a:lnTo>
                  <a:pt x="0" y="577"/>
                </a:lnTo>
                <a:lnTo>
                  <a:pt x="3" y="551"/>
                </a:lnTo>
                <a:lnTo>
                  <a:pt x="8" y="530"/>
                </a:lnTo>
                <a:lnTo>
                  <a:pt x="16" y="512"/>
                </a:lnTo>
                <a:lnTo>
                  <a:pt x="28" y="497"/>
                </a:lnTo>
                <a:lnTo>
                  <a:pt x="40" y="486"/>
                </a:lnTo>
                <a:lnTo>
                  <a:pt x="53" y="478"/>
                </a:lnTo>
                <a:lnTo>
                  <a:pt x="66" y="470"/>
                </a:lnTo>
                <a:lnTo>
                  <a:pt x="79" y="465"/>
                </a:lnTo>
                <a:lnTo>
                  <a:pt x="81" y="465"/>
                </a:lnTo>
                <a:lnTo>
                  <a:pt x="85" y="463"/>
                </a:lnTo>
                <a:lnTo>
                  <a:pt x="93" y="459"/>
                </a:lnTo>
                <a:lnTo>
                  <a:pt x="100" y="454"/>
                </a:lnTo>
                <a:lnTo>
                  <a:pt x="108" y="445"/>
                </a:lnTo>
                <a:lnTo>
                  <a:pt x="114" y="435"/>
                </a:lnTo>
                <a:lnTo>
                  <a:pt x="119" y="420"/>
                </a:lnTo>
                <a:lnTo>
                  <a:pt x="121" y="402"/>
                </a:lnTo>
                <a:lnTo>
                  <a:pt x="119" y="380"/>
                </a:lnTo>
                <a:lnTo>
                  <a:pt x="117" y="364"/>
                </a:lnTo>
                <a:lnTo>
                  <a:pt x="113" y="349"/>
                </a:lnTo>
                <a:lnTo>
                  <a:pt x="108" y="340"/>
                </a:lnTo>
                <a:lnTo>
                  <a:pt x="102" y="332"/>
                </a:lnTo>
                <a:lnTo>
                  <a:pt x="98" y="326"/>
                </a:lnTo>
                <a:lnTo>
                  <a:pt x="97" y="325"/>
                </a:lnTo>
                <a:lnTo>
                  <a:pt x="95" y="319"/>
                </a:lnTo>
                <a:lnTo>
                  <a:pt x="92" y="311"/>
                </a:lnTo>
                <a:lnTo>
                  <a:pt x="89" y="300"/>
                </a:lnTo>
                <a:lnTo>
                  <a:pt x="91" y="283"/>
                </a:lnTo>
                <a:lnTo>
                  <a:pt x="93" y="262"/>
                </a:lnTo>
                <a:lnTo>
                  <a:pt x="87" y="246"/>
                </a:lnTo>
                <a:lnTo>
                  <a:pt x="80" y="228"/>
                </a:lnTo>
                <a:lnTo>
                  <a:pt x="76" y="207"/>
                </a:lnTo>
                <a:lnTo>
                  <a:pt x="75" y="183"/>
                </a:lnTo>
                <a:lnTo>
                  <a:pt x="81" y="161"/>
                </a:lnTo>
                <a:lnTo>
                  <a:pt x="92" y="137"/>
                </a:lnTo>
                <a:lnTo>
                  <a:pt x="102" y="119"/>
                </a:lnTo>
                <a:lnTo>
                  <a:pt x="113" y="107"/>
                </a:lnTo>
                <a:lnTo>
                  <a:pt x="126" y="98"/>
                </a:lnTo>
                <a:lnTo>
                  <a:pt x="142" y="90"/>
                </a:lnTo>
                <a:lnTo>
                  <a:pt x="152" y="85"/>
                </a:lnTo>
                <a:lnTo>
                  <a:pt x="168" y="80"/>
                </a:lnTo>
                <a:lnTo>
                  <a:pt x="185" y="76"/>
                </a:lnTo>
                <a:lnTo>
                  <a:pt x="204" y="75"/>
                </a:lnTo>
                <a:close/>
                <a:moveTo>
                  <a:pt x="432" y="37"/>
                </a:moveTo>
                <a:lnTo>
                  <a:pt x="413" y="38"/>
                </a:lnTo>
                <a:lnTo>
                  <a:pt x="395" y="42"/>
                </a:lnTo>
                <a:lnTo>
                  <a:pt x="382" y="47"/>
                </a:lnTo>
                <a:lnTo>
                  <a:pt x="375" y="51"/>
                </a:lnTo>
                <a:lnTo>
                  <a:pt x="369" y="54"/>
                </a:lnTo>
                <a:lnTo>
                  <a:pt x="352" y="61"/>
                </a:lnTo>
                <a:lnTo>
                  <a:pt x="339" y="71"/>
                </a:lnTo>
                <a:lnTo>
                  <a:pt x="326" y="82"/>
                </a:lnTo>
                <a:lnTo>
                  <a:pt x="314" y="101"/>
                </a:lnTo>
                <a:lnTo>
                  <a:pt x="304" y="124"/>
                </a:lnTo>
                <a:lnTo>
                  <a:pt x="299" y="145"/>
                </a:lnTo>
                <a:lnTo>
                  <a:pt x="300" y="167"/>
                </a:lnTo>
                <a:lnTo>
                  <a:pt x="304" y="190"/>
                </a:lnTo>
                <a:lnTo>
                  <a:pt x="312" y="208"/>
                </a:lnTo>
                <a:lnTo>
                  <a:pt x="318" y="224"/>
                </a:lnTo>
                <a:lnTo>
                  <a:pt x="320" y="226"/>
                </a:lnTo>
                <a:lnTo>
                  <a:pt x="321" y="230"/>
                </a:lnTo>
                <a:lnTo>
                  <a:pt x="322" y="238"/>
                </a:lnTo>
                <a:lnTo>
                  <a:pt x="321" y="249"/>
                </a:lnTo>
                <a:lnTo>
                  <a:pt x="317" y="267"/>
                </a:lnTo>
                <a:lnTo>
                  <a:pt x="317" y="281"/>
                </a:lnTo>
                <a:lnTo>
                  <a:pt x="317" y="291"/>
                </a:lnTo>
                <a:lnTo>
                  <a:pt x="318" y="297"/>
                </a:lnTo>
                <a:lnTo>
                  <a:pt x="320" y="300"/>
                </a:lnTo>
                <a:lnTo>
                  <a:pt x="320" y="301"/>
                </a:lnTo>
                <a:lnTo>
                  <a:pt x="321" y="302"/>
                </a:lnTo>
                <a:lnTo>
                  <a:pt x="324" y="305"/>
                </a:lnTo>
                <a:lnTo>
                  <a:pt x="325" y="306"/>
                </a:lnTo>
                <a:lnTo>
                  <a:pt x="333" y="317"/>
                </a:lnTo>
                <a:lnTo>
                  <a:pt x="342" y="330"/>
                </a:lnTo>
                <a:lnTo>
                  <a:pt x="351" y="346"/>
                </a:lnTo>
                <a:lnTo>
                  <a:pt x="358" y="366"/>
                </a:lnTo>
                <a:lnTo>
                  <a:pt x="363" y="391"/>
                </a:lnTo>
                <a:lnTo>
                  <a:pt x="365" y="420"/>
                </a:lnTo>
                <a:lnTo>
                  <a:pt x="363" y="448"/>
                </a:lnTo>
                <a:lnTo>
                  <a:pt x="355" y="471"/>
                </a:lnTo>
                <a:lnTo>
                  <a:pt x="344" y="491"/>
                </a:lnTo>
                <a:lnTo>
                  <a:pt x="331" y="507"/>
                </a:lnTo>
                <a:lnTo>
                  <a:pt x="317" y="520"/>
                </a:lnTo>
                <a:lnTo>
                  <a:pt x="301" y="530"/>
                </a:lnTo>
                <a:lnTo>
                  <a:pt x="286" y="538"/>
                </a:lnTo>
                <a:lnTo>
                  <a:pt x="272" y="542"/>
                </a:lnTo>
                <a:lnTo>
                  <a:pt x="271" y="542"/>
                </a:lnTo>
                <a:lnTo>
                  <a:pt x="252" y="550"/>
                </a:lnTo>
                <a:lnTo>
                  <a:pt x="232" y="559"/>
                </a:lnTo>
                <a:lnTo>
                  <a:pt x="214" y="568"/>
                </a:lnTo>
                <a:lnTo>
                  <a:pt x="198" y="580"/>
                </a:lnTo>
                <a:lnTo>
                  <a:pt x="185" y="594"/>
                </a:lnTo>
                <a:lnTo>
                  <a:pt x="176" y="613"/>
                </a:lnTo>
                <a:lnTo>
                  <a:pt x="169" y="632"/>
                </a:lnTo>
                <a:lnTo>
                  <a:pt x="651" y="632"/>
                </a:lnTo>
                <a:lnTo>
                  <a:pt x="644" y="613"/>
                </a:lnTo>
                <a:lnTo>
                  <a:pt x="635" y="594"/>
                </a:lnTo>
                <a:lnTo>
                  <a:pt x="622" y="580"/>
                </a:lnTo>
                <a:lnTo>
                  <a:pt x="606" y="568"/>
                </a:lnTo>
                <a:lnTo>
                  <a:pt x="588" y="559"/>
                </a:lnTo>
                <a:lnTo>
                  <a:pt x="568" y="550"/>
                </a:lnTo>
                <a:lnTo>
                  <a:pt x="549" y="542"/>
                </a:lnTo>
                <a:lnTo>
                  <a:pt x="547" y="542"/>
                </a:lnTo>
                <a:lnTo>
                  <a:pt x="534" y="538"/>
                </a:lnTo>
                <a:lnTo>
                  <a:pt x="518" y="530"/>
                </a:lnTo>
                <a:lnTo>
                  <a:pt x="503" y="520"/>
                </a:lnTo>
                <a:lnTo>
                  <a:pt x="488" y="507"/>
                </a:lnTo>
                <a:lnTo>
                  <a:pt x="475" y="491"/>
                </a:lnTo>
                <a:lnTo>
                  <a:pt x="465" y="471"/>
                </a:lnTo>
                <a:lnTo>
                  <a:pt x="457" y="448"/>
                </a:lnTo>
                <a:lnTo>
                  <a:pt x="454" y="420"/>
                </a:lnTo>
                <a:lnTo>
                  <a:pt x="457" y="391"/>
                </a:lnTo>
                <a:lnTo>
                  <a:pt x="462" y="366"/>
                </a:lnTo>
                <a:lnTo>
                  <a:pt x="469" y="346"/>
                </a:lnTo>
                <a:lnTo>
                  <a:pt x="478" y="330"/>
                </a:lnTo>
                <a:lnTo>
                  <a:pt x="487" y="317"/>
                </a:lnTo>
                <a:lnTo>
                  <a:pt x="495" y="306"/>
                </a:lnTo>
                <a:lnTo>
                  <a:pt x="496" y="305"/>
                </a:lnTo>
                <a:lnTo>
                  <a:pt x="499" y="302"/>
                </a:lnTo>
                <a:lnTo>
                  <a:pt x="500" y="301"/>
                </a:lnTo>
                <a:lnTo>
                  <a:pt x="501" y="298"/>
                </a:lnTo>
                <a:lnTo>
                  <a:pt x="503" y="294"/>
                </a:lnTo>
                <a:lnTo>
                  <a:pt x="504" y="289"/>
                </a:lnTo>
                <a:lnTo>
                  <a:pt x="504" y="280"/>
                </a:lnTo>
                <a:lnTo>
                  <a:pt x="504" y="267"/>
                </a:lnTo>
                <a:lnTo>
                  <a:pt x="500" y="251"/>
                </a:lnTo>
                <a:lnTo>
                  <a:pt x="500" y="236"/>
                </a:lnTo>
                <a:lnTo>
                  <a:pt x="507" y="221"/>
                </a:lnTo>
                <a:lnTo>
                  <a:pt x="511" y="213"/>
                </a:lnTo>
                <a:lnTo>
                  <a:pt x="516" y="203"/>
                </a:lnTo>
                <a:lnTo>
                  <a:pt x="520" y="190"/>
                </a:lnTo>
                <a:lnTo>
                  <a:pt x="521" y="173"/>
                </a:lnTo>
                <a:lnTo>
                  <a:pt x="520" y="152"/>
                </a:lnTo>
                <a:lnTo>
                  <a:pt x="515" y="128"/>
                </a:lnTo>
                <a:lnTo>
                  <a:pt x="505" y="101"/>
                </a:lnTo>
                <a:lnTo>
                  <a:pt x="496" y="81"/>
                </a:lnTo>
                <a:lnTo>
                  <a:pt x="488" y="67"/>
                </a:lnTo>
                <a:lnTo>
                  <a:pt x="481" y="56"/>
                </a:lnTo>
                <a:lnTo>
                  <a:pt x="474" y="50"/>
                </a:lnTo>
                <a:lnTo>
                  <a:pt x="467" y="44"/>
                </a:lnTo>
                <a:lnTo>
                  <a:pt x="452" y="39"/>
                </a:lnTo>
                <a:lnTo>
                  <a:pt x="432" y="37"/>
                </a:lnTo>
                <a:close/>
                <a:moveTo>
                  <a:pt x="432" y="0"/>
                </a:moveTo>
                <a:lnTo>
                  <a:pt x="450" y="1"/>
                </a:lnTo>
                <a:lnTo>
                  <a:pt x="469" y="5"/>
                </a:lnTo>
                <a:lnTo>
                  <a:pt x="486" y="12"/>
                </a:lnTo>
                <a:lnTo>
                  <a:pt x="501" y="23"/>
                </a:lnTo>
                <a:lnTo>
                  <a:pt x="515" y="39"/>
                </a:lnTo>
                <a:lnTo>
                  <a:pt x="528" y="60"/>
                </a:lnTo>
                <a:lnTo>
                  <a:pt x="539" y="86"/>
                </a:lnTo>
                <a:lnTo>
                  <a:pt x="551" y="119"/>
                </a:lnTo>
                <a:lnTo>
                  <a:pt x="558" y="149"/>
                </a:lnTo>
                <a:lnTo>
                  <a:pt x="558" y="177"/>
                </a:lnTo>
                <a:lnTo>
                  <a:pt x="555" y="202"/>
                </a:lnTo>
                <a:lnTo>
                  <a:pt x="547" y="224"/>
                </a:lnTo>
                <a:lnTo>
                  <a:pt x="537" y="242"/>
                </a:lnTo>
                <a:lnTo>
                  <a:pt x="541" y="266"/>
                </a:lnTo>
                <a:lnTo>
                  <a:pt x="542" y="285"/>
                </a:lnTo>
                <a:lnTo>
                  <a:pt x="539" y="300"/>
                </a:lnTo>
                <a:lnTo>
                  <a:pt x="537" y="310"/>
                </a:lnTo>
                <a:lnTo>
                  <a:pt x="534" y="318"/>
                </a:lnTo>
                <a:lnTo>
                  <a:pt x="530" y="322"/>
                </a:lnTo>
                <a:lnTo>
                  <a:pt x="529" y="323"/>
                </a:lnTo>
                <a:lnTo>
                  <a:pt x="524" y="330"/>
                </a:lnTo>
                <a:lnTo>
                  <a:pt x="517" y="338"/>
                </a:lnTo>
                <a:lnTo>
                  <a:pt x="511" y="348"/>
                </a:lnTo>
                <a:lnTo>
                  <a:pt x="503" y="361"/>
                </a:lnTo>
                <a:lnTo>
                  <a:pt x="498" y="377"/>
                </a:lnTo>
                <a:lnTo>
                  <a:pt x="494" y="397"/>
                </a:lnTo>
                <a:lnTo>
                  <a:pt x="491" y="420"/>
                </a:lnTo>
                <a:lnTo>
                  <a:pt x="494" y="442"/>
                </a:lnTo>
                <a:lnTo>
                  <a:pt x="500" y="459"/>
                </a:lnTo>
                <a:lnTo>
                  <a:pt x="509" y="474"/>
                </a:lnTo>
                <a:lnTo>
                  <a:pt x="520" y="486"/>
                </a:lnTo>
                <a:lnTo>
                  <a:pt x="530" y="493"/>
                </a:lnTo>
                <a:lnTo>
                  <a:pt x="541" y="500"/>
                </a:lnTo>
                <a:lnTo>
                  <a:pt x="550" y="504"/>
                </a:lnTo>
                <a:lnTo>
                  <a:pt x="556" y="505"/>
                </a:lnTo>
                <a:lnTo>
                  <a:pt x="558" y="507"/>
                </a:lnTo>
                <a:lnTo>
                  <a:pt x="572" y="512"/>
                </a:lnTo>
                <a:lnTo>
                  <a:pt x="588" y="517"/>
                </a:lnTo>
                <a:lnTo>
                  <a:pt x="605" y="525"/>
                </a:lnTo>
                <a:lnTo>
                  <a:pt x="623" y="535"/>
                </a:lnTo>
                <a:lnTo>
                  <a:pt x="640" y="547"/>
                </a:lnTo>
                <a:lnTo>
                  <a:pt x="656" y="562"/>
                </a:lnTo>
                <a:lnTo>
                  <a:pt x="669" y="579"/>
                </a:lnTo>
                <a:lnTo>
                  <a:pt x="679" y="599"/>
                </a:lnTo>
                <a:lnTo>
                  <a:pt x="686" y="623"/>
                </a:lnTo>
                <a:lnTo>
                  <a:pt x="689" y="652"/>
                </a:lnTo>
                <a:lnTo>
                  <a:pt x="689" y="653"/>
                </a:lnTo>
                <a:lnTo>
                  <a:pt x="689" y="656"/>
                </a:lnTo>
                <a:lnTo>
                  <a:pt x="687" y="658"/>
                </a:lnTo>
                <a:lnTo>
                  <a:pt x="687" y="661"/>
                </a:lnTo>
                <a:lnTo>
                  <a:pt x="685" y="664"/>
                </a:lnTo>
                <a:lnTo>
                  <a:pt x="683" y="666"/>
                </a:lnTo>
                <a:lnTo>
                  <a:pt x="679" y="668"/>
                </a:lnTo>
                <a:lnTo>
                  <a:pt x="676" y="669"/>
                </a:lnTo>
                <a:lnTo>
                  <a:pt x="670" y="670"/>
                </a:lnTo>
                <a:lnTo>
                  <a:pt x="149" y="670"/>
                </a:lnTo>
                <a:lnTo>
                  <a:pt x="144" y="669"/>
                </a:lnTo>
                <a:lnTo>
                  <a:pt x="140" y="668"/>
                </a:lnTo>
                <a:lnTo>
                  <a:pt x="136" y="666"/>
                </a:lnTo>
                <a:lnTo>
                  <a:pt x="135" y="664"/>
                </a:lnTo>
                <a:lnTo>
                  <a:pt x="132" y="661"/>
                </a:lnTo>
                <a:lnTo>
                  <a:pt x="132" y="658"/>
                </a:lnTo>
                <a:lnTo>
                  <a:pt x="131" y="656"/>
                </a:lnTo>
                <a:lnTo>
                  <a:pt x="131" y="653"/>
                </a:lnTo>
                <a:lnTo>
                  <a:pt x="131" y="652"/>
                </a:lnTo>
                <a:lnTo>
                  <a:pt x="134" y="623"/>
                </a:lnTo>
                <a:lnTo>
                  <a:pt x="140" y="599"/>
                </a:lnTo>
                <a:lnTo>
                  <a:pt x="151" y="579"/>
                </a:lnTo>
                <a:lnTo>
                  <a:pt x="164" y="562"/>
                </a:lnTo>
                <a:lnTo>
                  <a:pt x="180" y="547"/>
                </a:lnTo>
                <a:lnTo>
                  <a:pt x="197" y="535"/>
                </a:lnTo>
                <a:lnTo>
                  <a:pt x="215" y="525"/>
                </a:lnTo>
                <a:lnTo>
                  <a:pt x="232" y="517"/>
                </a:lnTo>
                <a:lnTo>
                  <a:pt x="248" y="512"/>
                </a:lnTo>
                <a:lnTo>
                  <a:pt x="262" y="507"/>
                </a:lnTo>
                <a:lnTo>
                  <a:pt x="263" y="505"/>
                </a:lnTo>
                <a:lnTo>
                  <a:pt x="270" y="504"/>
                </a:lnTo>
                <a:lnTo>
                  <a:pt x="279" y="500"/>
                </a:lnTo>
                <a:lnTo>
                  <a:pt x="289" y="493"/>
                </a:lnTo>
                <a:lnTo>
                  <a:pt x="300" y="486"/>
                </a:lnTo>
                <a:lnTo>
                  <a:pt x="310" y="474"/>
                </a:lnTo>
                <a:lnTo>
                  <a:pt x="320" y="459"/>
                </a:lnTo>
                <a:lnTo>
                  <a:pt x="326" y="442"/>
                </a:lnTo>
                <a:lnTo>
                  <a:pt x="329" y="420"/>
                </a:lnTo>
                <a:lnTo>
                  <a:pt x="326" y="397"/>
                </a:lnTo>
                <a:lnTo>
                  <a:pt x="322" y="377"/>
                </a:lnTo>
                <a:lnTo>
                  <a:pt x="317" y="361"/>
                </a:lnTo>
                <a:lnTo>
                  <a:pt x="309" y="348"/>
                </a:lnTo>
                <a:lnTo>
                  <a:pt x="303" y="338"/>
                </a:lnTo>
                <a:lnTo>
                  <a:pt x="296" y="330"/>
                </a:lnTo>
                <a:lnTo>
                  <a:pt x="291" y="323"/>
                </a:lnTo>
                <a:lnTo>
                  <a:pt x="289" y="322"/>
                </a:lnTo>
                <a:lnTo>
                  <a:pt x="287" y="317"/>
                </a:lnTo>
                <a:lnTo>
                  <a:pt x="283" y="310"/>
                </a:lnTo>
                <a:lnTo>
                  <a:pt x="280" y="298"/>
                </a:lnTo>
                <a:lnTo>
                  <a:pt x="279" y="284"/>
                </a:lnTo>
                <a:lnTo>
                  <a:pt x="280" y="264"/>
                </a:lnTo>
                <a:lnTo>
                  <a:pt x="284" y="241"/>
                </a:lnTo>
                <a:lnTo>
                  <a:pt x="278" y="225"/>
                </a:lnTo>
                <a:lnTo>
                  <a:pt x="271" y="205"/>
                </a:lnTo>
                <a:lnTo>
                  <a:pt x="265" y="183"/>
                </a:lnTo>
                <a:lnTo>
                  <a:pt x="261" y="160"/>
                </a:lnTo>
                <a:lnTo>
                  <a:pt x="262" y="135"/>
                </a:lnTo>
                <a:lnTo>
                  <a:pt x="269" y="110"/>
                </a:lnTo>
                <a:lnTo>
                  <a:pt x="280" y="85"/>
                </a:lnTo>
                <a:lnTo>
                  <a:pt x="293" y="64"/>
                </a:lnTo>
                <a:lnTo>
                  <a:pt x="307" y="50"/>
                </a:lnTo>
                <a:lnTo>
                  <a:pt x="321" y="38"/>
                </a:lnTo>
                <a:lnTo>
                  <a:pt x="337" y="29"/>
                </a:lnTo>
                <a:lnTo>
                  <a:pt x="355" y="20"/>
                </a:lnTo>
                <a:lnTo>
                  <a:pt x="367" y="13"/>
                </a:lnTo>
                <a:lnTo>
                  <a:pt x="386" y="6"/>
                </a:lnTo>
                <a:lnTo>
                  <a:pt x="409" y="1"/>
                </a:lnTo>
                <a:lnTo>
                  <a:pt x="432" y="0"/>
                </a:lnTo>
                <a:close/>
              </a:path>
            </a:pathLst>
          </a:custGeom>
          <a:solidFill>
            <a:schemeClr val="accent1"/>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苏新诗柳楷简" pitchFamily="2" charset="-122"/>
              <a:ea typeface="苏新诗柳楷简" pitchFamily="2" charset="-122"/>
            </a:endParaRPr>
          </a:p>
        </p:txBody>
      </p:sp>
      <p:sp>
        <p:nvSpPr>
          <p:cNvPr id="26" name="稻壳儿搜索【幻雨工作室】_16"/>
          <p:cNvSpPr/>
          <p:nvPr/>
        </p:nvSpPr>
        <p:spPr>
          <a:xfrm>
            <a:off x="5969000" y="2797175"/>
            <a:ext cx="1516063" cy="1516063"/>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sz="3200" noProof="1">
              <a:latin typeface="苏新诗柳楷简" panose="02010600000101010101" pitchFamily="2" charset="-122"/>
              <a:ea typeface="苏新诗柳楷简" panose="02010600000101010101" pitchFamily="2" charset="-122"/>
            </a:endParaRPr>
          </a:p>
        </p:txBody>
      </p:sp>
      <p:sp>
        <p:nvSpPr>
          <p:cNvPr id="11280" name="稻壳儿搜索【幻雨工作室】_17"/>
          <p:cNvSpPr>
            <a:spLocks noEditPoints="1" noChangeArrowheads="1"/>
          </p:cNvSpPr>
          <p:nvPr/>
        </p:nvSpPr>
        <p:spPr bwMode="auto">
          <a:xfrm>
            <a:off x="6488113" y="3316288"/>
            <a:ext cx="477837" cy="479425"/>
          </a:xfrm>
          <a:custGeom>
            <a:avLst/>
            <a:gdLst>
              <a:gd name="T0" fmla="*/ 123 w 819"/>
              <a:gd name="T1" fmla="*/ 693 h 820"/>
              <a:gd name="T2" fmla="*/ 131 w 819"/>
              <a:gd name="T3" fmla="*/ 707 h 820"/>
              <a:gd name="T4" fmla="*/ 123 w 819"/>
              <a:gd name="T5" fmla="*/ 723 h 820"/>
              <a:gd name="T6" fmla="*/ 106 w 819"/>
              <a:gd name="T7" fmla="*/ 726 h 820"/>
              <a:gd name="T8" fmla="*/ 94 w 819"/>
              <a:gd name="T9" fmla="*/ 714 h 820"/>
              <a:gd name="T10" fmla="*/ 96 w 819"/>
              <a:gd name="T11" fmla="*/ 698 h 820"/>
              <a:gd name="T12" fmla="*/ 107 w 819"/>
              <a:gd name="T13" fmla="*/ 690 h 820"/>
              <a:gd name="T14" fmla="*/ 548 w 819"/>
              <a:gd name="T15" fmla="*/ 0 h 820"/>
              <a:gd name="T16" fmla="*/ 657 w 819"/>
              <a:gd name="T17" fmla="*/ 29 h 820"/>
              <a:gd name="T18" fmla="*/ 548 w 819"/>
              <a:gd name="T19" fmla="*/ 139 h 820"/>
              <a:gd name="T20" fmla="*/ 569 w 819"/>
              <a:gd name="T21" fmla="*/ 38 h 820"/>
              <a:gd name="T22" fmla="*/ 534 w 819"/>
              <a:gd name="T23" fmla="*/ 38 h 820"/>
              <a:gd name="T24" fmla="*/ 483 w 819"/>
              <a:gd name="T25" fmla="*/ 55 h 820"/>
              <a:gd name="T26" fmla="*/ 351 w 819"/>
              <a:gd name="T27" fmla="*/ 191 h 820"/>
              <a:gd name="T28" fmla="*/ 336 w 819"/>
              <a:gd name="T29" fmla="*/ 262 h 820"/>
              <a:gd name="T30" fmla="*/ 377 w 819"/>
              <a:gd name="T31" fmla="*/ 346 h 820"/>
              <a:gd name="T32" fmla="*/ 379 w 819"/>
              <a:gd name="T33" fmla="*/ 352 h 820"/>
              <a:gd name="T34" fmla="*/ 378 w 819"/>
              <a:gd name="T35" fmla="*/ 364 h 820"/>
              <a:gd name="T36" fmla="*/ 373 w 819"/>
              <a:gd name="T37" fmla="*/ 372 h 820"/>
              <a:gd name="T38" fmla="*/ 39 w 819"/>
              <a:gd name="T39" fmla="*/ 688 h 820"/>
              <a:gd name="T40" fmla="*/ 51 w 819"/>
              <a:gd name="T41" fmla="*/ 752 h 820"/>
              <a:gd name="T42" fmla="*/ 111 w 819"/>
              <a:gd name="T43" fmla="*/ 782 h 820"/>
              <a:gd name="T44" fmla="*/ 165 w 819"/>
              <a:gd name="T45" fmla="*/ 761 h 820"/>
              <a:gd name="T46" fmla="*/ 451 w 819"/>
              <a:gd name="T47" fmla="*/ 443 h 820"/>
              <a:gd name="T48" fmla="*/ 465 w 819"/>
              <a:gd name="T49" fmla="*/ 438 h 820"/>
              <a:gd name="T50" fmla="*/ 474 w 819"/>
              <a:gd name="T51" fmla="*/ 441 h 820"/>
              <a:gd name="T52" fmla="*/ 526 w 819"/>
              <a:gd name="T53" fmla="*/ 466 h 820"/>
              <a:gd name="T54" fmla="*/ 586 w 819"/>
              <a:gd name="T55" fmla="*/ 482 h 820"/>
              <a:gd name="T56" fmla="*/ 620 w 819"/>
              <a:gd name="T57" fmla="*/ 482 h 820"/>
              <a:gd name="T58" fmla="*/ 752 w 819"/>
              <a:gd name="T59" fmla="*/ 360 h 820"/>
              <a:gd name="T60" fmla="*/ 783 w 819"/>
              <a:gd name="T61" fmla="*/ 288 h 820"/>
              <a:gd name="T62" fmla="*/ 707 w 819"/>
              <a:gd name="T63" fmla="*/ 297 h 820"/>
              <a:gd name="T64" fmla="*/ 665 w 819"/>
              <a:gd name="T65" fmla="*/ 325 h 820"/>
              <a:gd name="T66" fmla="*/ 585 w 819"/>
              <a:gd name="T67" fmla="*/ 332 h 820"/>
              <a:gd name="T68" fmla="*/ 513 w 819"/>
              <a:gd name="T69" fmla="*/ 287 h 820"/>
              <a:gd name="T70" fmla="*/ 484 w 819"/>
              <a:gd name="T71" fmla="*/ 205 h 820"/>
              <a:gd name="T72" fmla="*/ 506 w 819"/>
              <a:gd name="T73" fmla="*/ 133 h 820"/>
              <a:gd name="T74" fmla="*/ 534 w 819"/>
              <a:gd name="T75" fmla="*/ 157 h 820"/>
              <a:gd name="T76" fmla="*/ 525 w 819"/>
              <a:gd name="T77" fmla="*/ 229 h 820"/>
              <a:gd name="T78" fmla="*/ 568 w 819"/>
              <a:gd name="T79" fmla="*/ 286 h 820"/>
              <a:gd name="T80" fmla="*/ 639 w 819"/>
              <a:gd name="T81" fmla="*/ 295 h 820"/>
              <a:gd name="T82" fmla="*/ 680 w 819"/>
              <a:gd name="T83" fmla="*/ 271 h 820"/>
              <a:gd name="T84" fmla="*/ 789 w 819"/>
              <a:gd name="T85" fmla="*/ 163 h 820"/>
              <a:gd name="T86" fmla="*/ 818 w 819"/>
              <a:gd name="T87" fmla="*/ 256 h 820"/>
              <a:gd name="T88" fmla="*/ 807 w 819"/>
              <a:gd name="T89" fmla="*/ 341 h 820"/>
              <a:gd name="T90" fmla="*/ 678 w 819"/>
              <a:gd name="T91" fmla="*/ 489 h 820"/>
              <a:gd name="T92" fmla="*/ 622 w 819"/>
              <a:gd name="T93" fmla="*/ 520 h 820"/>
              <a:gd name="T94" fmla="*/ 576 w 819"/>
              <a:gd name="T95" fmla="*/ 519 h 820"/>
              <a:gd name="T96" fmla="*/ 499 w 819"/>
              <a:gd name="T97" fmla="*/ 495 h 820"/>
              <a:gd name="T98" fmla="*/ 167 w 819"/>
              <a:gd name="T99" fmla="*/ 804 h 820"/>
              <a:gd name="T100" fmla="*/ 82 w 819"/>
              <a:gd name="T101" fmla="*/ 816 h 820"/>
              <a:gd name="T102" fmla="*/ 16 w 819"/>
              <a:gd name="T103" fmla="*/ 764 h 820"/>
              <a:gd name="T104" fmla="*/ 4 w 819"/>
              <a:gd name="T105" fmla="*/ 678 h 820"/>
              <a:gd name="T106" fmla="*/ 338 w 819"/>
              <a:gd name="T107" fmla="*/ 354 h 820"/>
              <a:gd name="T108" fmla="*/ 300 w 819"/>
              <a:gd name="T109" fmla="*/ 266 h 820"/>
              <a:gd name="T110" fmla="*/ 318 w 819"/>
              <a:gd name="T111" fmla="*/ 174 h 820"/>
              <a:gd name="T112" fmla="*/ 463 w 819"/>
              <a:gd name="T113" fmla="*/ 24 h 820"/>
              <a:gd name="T114" fmla="*/ 548 w 819"/>
              <a:gd name="T115" fmla="*/ 0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9" h="820">
                <a:moveTo>
                  <a:pt x="111" y="689"/>
                </a:moveTo>
                <a:lnTo>
                  <a:pt x="118" y="690"/>
                </a:lnTo>
                <a:lnTo>
                  <a:pt x="123" y="693"/>
                </a:lnTo>
                <a:lnTo>
                  <a:pt x="127" y="697"/>
                </a:lnTo>
                <a:lnTo>
                  <a:pt x="130" y="702"/>
                </a:lnTo>
                <a:lnTo>
                  <a:pt x="131" y="707"/>
                </a:lnTo>
                <a:lnTo>
                  <a:pt x="130" y="714"/>
                </a:lnTo>
                <a:lnTo>
                  <a:pt x="127" y="719"/>
                </a:lnTo>
                <a:lnTo>
                  <a:pt x="123" y="723"/>
                </a:lnTo>
                <a:lnTo>
                  <a:pt x="118" y="726"/>
                </a:lnTo>
                <a:lnTo>
                  <a:pt x="111" y="727"/>
                </a:lnTo>
                <a:lnTo>
                  <a:pt x="106" y="726"/>
                </a:lnTo>
                <a:lnTo>
                  <a:pt x="101" y="723"/>
                </a:lnTo>
                <a:lnTo>
                  <a:pt x="97" y="719"/>
                </a:lnTo>
                <a:lnTo>
                  <a:pt x="94" y="714"/>
                </a:lnTo>
                <a:lnTo>
                  <a:pt x="93" y="707"/>
                </a:lnTo>
                <a:lnTo>
                  <a:pt x="94" y="703"/>
                </a:lnTo>
                <a:lnTo>
                  <a:pt x="96" y="698"/>
                </a:lnTo>
                <a:lnTo>
                  <a:pt x="98" y="694"/>
                </a:lnTo>
                <a:lnTo>
                  <a:pt x="102" y="692"/>
                </a:lnTo>
                <a:lnTo>
                  <a:pt x="107" y="690"/>
                </a:lnTo>
                <a:lnTo>
                  <a:pt x="111" y="689"/>
                </a:lnTo>
                <a:close/>
                <a:moveTo>
                  <a:pt x="548" y="0"/>
                </a:moveTo>
                <a:lnTo>
                  <a:pt x="548" y="0"/>
                </a:lnTo>
                <a:lnTo>
                  <a:pt x="584" y="3"/>
                </a:lnTo>
                <a:lnTo>
                  <a:pt x="620" y="13"/>
                </a:lnTo>
                <a:lnTo>
                  <a:pt x="657" y="29"/>
                </a:lnTo>
                <a:lnTo>
                  <a:pt x="641" y="46"/>
                </a:lnTo>
                <a:lnTo>
                  <a:pt x="548" y="139"/>
                </a:lnTo>
                <a:lnTo>
                  <a:pt x="522" y="113"/>
                </a:lnTo>
                <a:lnTo>
                  <a:pt x="591" y="44"/>
                </a:lnTo>
                <a:lnTo>
                  <a:pt x="569" y="38"/>
                </a:lnTo>
                <a:lnTo>
                  <a:pt x="548" y="37"/>
                </a:lnTo>
                <a:lnTo>
                  <a:pt x="534" y="38"/>
                </a:lnTo>
                <a:lnTo>
                  <a:pt x="517" y="41"/>
                </a:lnTo>
                <a:lnTo>
                  <a:pt x="500" y="46"/>
                </a:lnTo>
                <a:lnTo>
                  <a:pt x="483" y="55"/>
                </a:lnTo>
                <a:lnTo>
                  <a:pt x="467" y="68"/>
                </a:lnTo>
                <a:lnTo>
                  <a:pt x="368" y="170"/>
                </a:lnTo>
                <a:lnTo>
                  <a:pt x="351" y="191"/>
                </a:lnTo>
                <a:lnTo>
                  <a:pt x="339" y="215"/>
                </a:lnTo>
                <a:lnTo>
                  <a:pt x="335" y="237"/>
                </a:lnTo>
                <a:lnTo>
                  <a:pt x="336" y="262"/>
                </a:lnTo>
                <a:lnTo>
                  <a:pt x="343" y="288"/>
                </a:lnTo>
                <a:lnTo>
                  <a:pt x="357" y="316"/>
                </a:lnTo>
                <a:lnTo>
                  <a:pt x="377" y="346"/>
                </a:lnTo>
                <a:lnTo>
                  <a:pt x="378" y="349"/>
                </a:lnTo>
                <a:lnTo>
                  <a:pt x="379" y="352"/>
                </a:lnTo>
                <a:lnTo>
                  <a:pt x="381" y="356"/>
                </a:lnTo>
                <a:lnTo>
                  <a:pt x="379" y="360"/>
                </a:lnTo>
                <a:lnTo>
                  <a:pt x="378" y="364"/>
                </a:lnTo>
                <a:lnTo>
                  <a:pt x="376" y="368"/>
                </a:lnTo>
                <a:lnTo>
                  <a:pt x="372" y="371"/>
                </a:lnTo>
                <a:lnTo>
                  <a:pt x="373" y="372"/>
                </a:lnTo>
                <a:lnTo>
                  <a:pt x="59" y="655"/>
                </a:lnTo>
                <a:lnTo>
                  <a:pt x="47" y="671"/>
                </a:lnTo>
                <a:lnTo>
                  <a:pt x="39" y="688"/>
                </a:lnTo>
                <a:lnTo>
                  <a:pt x="37" y="707"/>
                </a:lnTo>
                <a:lnTo>
                  <a:pt x="41" y="731"/>
                </a:lnTo>
                <a:lnTo>
                  <a:pt x="51" y="752"/>
                </a:lnTo>
                <a:lnTo>
                  <a:pt x="68" y="767"/>
                </a:lnTo>
                <a:lnTo>
                  <a:pt x="88" y="778"/>
                </a:lnTo>
                <a:lnTo>
                  <a:pt x="111" y="782"/>
                </a:lnTo>
                <a:lnTo>
                  <a:pt x="131" y="779"/>
                </a:lnTo>
                <a:lnTo>
                  <a:pt x="149" y="773"/>
                </a:lnTo>
                <a:lnTo>
                  <a:pt x="165" y="761"/>
                </a:lnTo>
                <a:lnTo>
                  <a:pt x="449" y="445"/>
                </a:lnTo>
                <a:lnTo>
                  <a:pt x="451" y="443"/>
                </a:lnTo>
                <a:lnTo>
                  <a:pt x="455" y="440"/>
                </a:lnTo>
                <a:lnTo>
                  <a:pt x="459" y="439"/>
                </a:lnTo>
                <a:lnTo>
                  <a:pt x="465" y="438"/>
                </a:lnTo>
                <a:lnTo>
                  <a:pt x="467" y="438"/>
                </a:lnTo>
                <a:lnTo>
                  <a:pt x="471" y="439"/>
                </a:lnTo>
                <a:lnTo>
                  <a:pt x="474" y="441"/>
                </a:lnTo>
                <a:lnTo>
                  <a:pt x="474" y="440"/>
                </a:lnTo>
                <a:lnTo>
                  <a:pt x="501" y="456"/>
                </a:lnTo>
                <a:lnTo>
                  <a:pt x="526" y="466"/>
                </a:lnTo>
                <a:lnTo>
                  <a:pt x="550" y="474"/>
                </a:lnTo>
                <a:lnTo>
                  <a:pt x="571" y="479"/>
                </a:lnTo>
                <a:lnTo>
                  <a:pt x="586" y="482"/>
                </a:lnTo>
                <a:lnTo>
                  <a:pt x="597" y="483"/>
                </a:lnTo>
                <a:lnTo>
                  <a:pt x="601" y="485"/>
                </a:lnTo>
                <a:lnTo>
                  <a:pt x="620" y="482"/>
                </a:lnTo>
                <a:lnTo>
                  <a:pt x="637" y="474"/>
                </a:lnTo>
                <a:lnTo>
                  <a:pt x="652" y="462"/>
                </a:lnTo>
                <a:lnTo>
                  <a:pt x="752" y="360"/>
                </a:lnTo>
                <a:lnTo>
                  <a:pt x="768" y="339"/>
                </a:lnTo>
                <a:lnTo>
                  <a:pt x="777" y="314"/>
                </a:lnTo>
                <a:lnTo>
                  <a:pt x="783" y="288"/>
                </a:lnTo>
                <a:lnTo>
                  <a:pt x="781" y="258"/>
                </a:lnTo>
                <a:lnTo>
                  <a:pt x="776" y="228"/>
                </a:lnTo>
                <a:lnTo>
                  <a:pt x="707" y="297"/>
                </a:lnTo>
                <a:lnTo>
                  <a:pt x="687" y="313"/>
                </a:lnTo>
                <a:lnTo>
                  <a:pt x="665" y="325"/>
                </a:lnTo>
                <a:lnTo>
                  <a:pt x="640" y="333"/>
                </a:lnTo>
                <a:lnTo>
                  <a:pt x="614" y="335"/>
                </a:lnTo>
                <a:lnTo>
                  <a:pt x="585" y="332"/>
                </a:lnTo>
                <a:lnTo>
                  <a:pt x="557" y="322"/>
                </a:lnTo>
                <a:lnTo>
                  <a:pt x="533" y="307"/>
                </a:lnTo>
                <a:lnTo>
                  <a:pt x="513" y="287"/>
                </a:lnTo>
                <a:lnTo>
                  <a:pt x="497" y="262"/>
                </a:lnTo>
                <a:lnTo>
                  <a:pt x="487" y="235"/>
                </a:lnTo>
                <a:lnTo>
                  <a:pt x="484" y="205"/>
                </a:lnTo>
                <a:lnTo>
                  <a:pt x="487" y="178"/>
                </a:lnTo>
                <a:lnTo>
                  <a:pt x="495" y="155"/>
                </a:lnTo>
                <a:lnTo>
                  <a:pt x="506" y="133"/>
                </a:lnTo>
                <a:lnTo>
                  <a:pt x="522" y="113"/>
                </a:lnTo>
                <a:lnTo>
                  <a:pt x="548" y="139"/>
                </a:lnTo>
                <a:lnTo>
                  <a:pt x="534" y="157"/>
                </a:lnTo>
                <a:lnTo>
                  <a:pt x="525" y="180"/>
                </a:lnTo>
                <a:lnTo>
                  <a:pt x="521" y="205"/>
                </a:lnTo>
                <a:lnTo>
                  <a:pt x="525" y="229"/>
                </a:lnTo>
                <a:lnTo>
                  <a:pt x="534" y="252"/>
                </a:lnTo>
                <a:lnTo>
                  <a:pt x="548" y="271"/>
                </a:lnTo>
                <a:lnTo>
                  <a:pt x="568" y="286"/>
                </a:lnTo>
                <a:lnTo>
                  <a:pt x="589" y="295"/>
                </a:lnTo>
                <a:lnTo>
                  <a:pt x="614" y="297"/>
                </a:lnTo>
                <a:lnTo>
                  <a:pt x="639" y="295"/>
                </a:lnTo>
                <a:lnTo>
                  <a:pt x="661" y="286"/>
                </a:lnTo>
                <a:lnTo>
                  <a:pt x="680" y="271"/>
                </a:lnTo>
                <a:lnTo>
                  <a:pt x="773" y="178"/>
                </a:lnTo>
                <a:lnTo>
                  <a:pt x="789" y="163"/>
                </a:lnTo>
                <a:lnTo>
                  <a:pt x="803" y="193"/>
                </a:lnTo>
                <a:lnTo>
                  <a:pt x="813" y="224"/>
                </a:lnTo>
                <a:lnTo>
                  <a:pt x="818" y="256"/>
                </a:lnTo>
                <a:lnTo>
                  <a:pt x="819" y="286"/>
                </a:lnTo>
                <a:lnTo>
                  <a:pt x="815" y="314"/>
                </a:lnTo>
                <a:lnTo>
                  <a:pt x="807" y="341"/>
                </a:lnTo>
                <a:lnTo>
                  <a:pt x="796" y="366"/>
                </a:lnTo>
                <a:lnTo>
                  <a:pt x="777" y="386"/>
                </a:lnTo>
                <a:lnTo>
                  <a:pt x="678" y="489"/>
                </a:lnTo>
                <a:lnTo>
                  <a:pt x="661" y="503"/>
                </a:lnTo>
                <a:lnTo>
                  <a:pt x="641" y="513"/>
                </a:lnTo>
                <a:lnTo>
                  <a:pt x="622" y="520"/>
                </a:lnTo>
                <a:lnTo>
                  <a:pt x="601" y="521"/>
                </a:lnTo>
                <a:lnTo>
                  <a:pt x="591" y="521"/>
                </a:lnTo>
                <a:lnTo>
                  <a:pt x="576" y="519"/>
                </a:lnTo>
                <a:lnTo>
                  <a:pt x="555" y="513"/>
                </a:lnTo>
                <a:lnTo>
                  <a:pt x="529" y="507"/>
                </a:lnTo>
                <a:lnTo>
                  <a:pt x="499" y="495"/>
                </a:lnTo>
                <a:lnTo>
                  <a:pt x="468" y="479"/>
                </a:lnTo>
                <a:lnTo>
                  <a:pt x="191" y="787"/>
                </a:lnTo>
                <a:lnTo>
                  <a:pt x="167" y="804"/>
                </a:lnTo>
                <a:lnTo>
                  <a:pt x="141" y="816"/>
                </a:lnTo>
                <a:lnTo>
                  <a:pt x="111" y="820"/>
                </a:lnTo>
                <a:lnTo>
                  <a:pt x="82" y="816"/>
                </a:lnTo>
                <a:lnTo>
                  <a:pt x="55" y="804"/>
                </a:lnTo>
                <a:lnTo>
                  <a:pt x="33" y="787"/>
                </a:lnTo>
                <a:lnTo>
                  <a:pt x="16" y="764"/>
                </a:lnTo>
                <a:lnTo>
                  <a:pt x="4" y="737"/>
                </a:lnTo>
                <a:lnTo>
                  <a:pt x="0" y="707"/>
                </a:lnTo>
                <a:lnTo>
                  <a:pt x="4" y="678"/>
                </a:lnTo>
                <a:lnTo>
                  <a:pt x="16" y="651"/>
                </a:lnTo>
                <a:lnTo>
                  <a:pt x="33" y="629"/>
                </a:lnTo>
                <a:lnTo>
                  <a:pt x="338" y="354"/>
                </a:lnTo>
                <a:lnTo>
                  <a:pt x="321" y="325"/>
                </a:lnTo>
                <a:lnTo>
                  <a:pt x="308" y="296"/>
                </a:lnTo>
                <a:lnTo>
                  <a:pt x="300" y="266"/>
                </a:lnTo>
                <a:lnTo>
                  <a:pt x="298" y="236"/>
                </a:lnTo>
                <a:lnTo>
                  <a:pt x="304" y="206"/>
                </a:lnTo>
                <a:lnTo>
                  <a:pt x="318" y="174"/>
                </a:lnTo>
                <a:lnTo>
                  <a:pt x="342" y="144"/>
                </a:lnTo>
                <a:lnTo>
                  <a:pt x="441" y="42"/>
                </a:lnTo>
                <a:lnTo>
                  <a:pt x="463" y="24"/>
                </a:lnTo>
                <a:lnTo>
                  <a:pt x="489" y="11"/>
                </a:lnTo>
                <a:lnTo>
                  <a:pt x="518" y="3"/>
                </a:lnTo>
                <a:lnTo>
                  <a:pt x="548" y="0"/>
                </a:lnTo>
                <a:close/>
              </a:path>
            </a:pathLst>
          </a:custGeom>
          <a:solidFill>
            <a:schemeClr val="bg1"/>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latin typeface="苏新诗柳楷简" pitchFamily="2" charset="-122"/>
              <a:ea typeface="苏新诗柳楷简" pitchFamily="2" charset="-122"/>
            </a:endParaRPr>
          </a:p>
        </p:txBody>
      </p:sp>
      <p:grpSp>
        <p:nvGrpSpPr>
          <p:cNvPr id="4" name="组合 3"/>
          <p:cNvGrpSpPr>
            <a:grpSpLocks/>
          </p:cNvGrpSpPr>
          <p:nvPr/>
        </p:nvGrpSpPr>
        <p:grpSpPr bwMode="auto">
          <a:xfrm>
            <a:off x="1893888" y="1971675"/>
            <a:ext cx="1981200" cy="711200"/>
            <a:chOff x="2408" y="3190"/>
            <a:chExt cx="3120" cy="1121"/>
          </a:xfrm>
        </p:grpSpPr>
        <p:sp>
          <p:nvSpPr>
            <p:cNvPr id="11282"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rgbClr val="808080"/>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6" name="TextBox 46"/>
            <p:cNvSpPr txBox="1"/>
            <p:nvPr/>
          </p:nvSpPr>
          <p:spPr>
            <a:xfrm>
              <a:off x="2408" y="3853"/>
              <a:ext cx="2977" cy="458"/>
            </a:xfrm>
            <a:prstGeom prst="rect">
              <a:avLst/>
            </a:prstGeom>
          </p:spPr>
          <p:txBody>
            <a:bodyPr lIns="0" tIns="0" rIns="0" bIns="0" anchorCtr="1"/>
            <a:lstStyle/>
            <a:p>
              <a:pPr algn="ctr" fontAlgn="auto">
                <a:lnSpc>
                  <a:spcPct val="120000"/>
                </a:lnSpc>
              </a:pP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此部分内容作为文字排版占位显示</a:t>
              </a:r>
              <a: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t/>
              </a:r>
              <a:b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b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（建议使用主题字体）</a:t>
              </a:r>
            </a:p>
          </p:txBody>
        </p:sp>
      </p:grpSp>
      <p:grpSp>
        <p:nvGrpSpPr>
          <p:cNvPr id="7" name="组合 6"/>
          <p:cNvGrpSpPr>
            <a:grpSpLocks/>
          </p:cNvGrpSpPr>
          <p:nvPr/>
        </p:nvGrpSpPr>
        <p:grpSpPr bwMode="auto">
          <a:xfrm>
            <a:off x="1893888" y="4146550"/>
            <a:ext cx="1981200" cy="712788"/>
            <a:chOff x="2408" y="3190"/>
            <a:chExt cx="3120" cy="1121"/>
          </a:xfrm>
        </p:grpSpPr>
        <p:sp>
          <p:nvSpPr>
            <p:cNvPr id="11285"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rgbClr val="808080"/>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29" name="TextBox 46"/>
            <p:cNvSpPr txBox="1"/>
            <p:nvPr/>
          </p:nvSpPr>
          <p:spPr>
            <a:xfrm>
              <a:off x="2408" y="3854"/>
              <a:ext cx="2977" cy="457"/>
            </a:xfrm>
            <a:prstGeom prst="rect">
              <a:avLst/>
            </a:prstGeom>
          </p:spPr>
          <p:txBody>
            <a:bodyPr lIns="0" tIns="0" rIns="0" bIns="0" anchorCtr="1"/>
            <a:lstStyle/>
            <a:p>
              <a:pPr algn="ctr" fontAlgn="auto">
                <a:lnSpc>
                  <a:spcPct val="120000"/>
                </a:lnSpc>
              </a:pP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此部分内容作为文字排版占位显示</a:t>
              </a:r>
              <a: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t/>
              </a:r>
              <a:b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b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（建议使用主题字体）</a:t>
              </a:r>
            </a:p>
          </p:txBody>
        </p:sp>
      </p:grpSp>
      <p:grpSp>
        <p:nvGrpSpPr>
          <p:cNvPr id="10" name="组合 9"/>
          <p:cNvGrpSpPr>
            <a:grpSpLocks/>
          </p:cNvGrpSpPr>
          <p:nvPr/>
        </p:nvGrpSpPr>
        <p:grpSpPr bwMode="auto">
          <a:xfrm>
            <a:off x="8842375" y="2043113"/>
            <a:ext cx="1981200" cy="711200"/>
            <a:chOff x="2408" y="3190"/>
            <a:chExt cx="3120" cy="1121"/>
          </a:xfrm>
        </p:grpSpPr>
        <p:sp>
          <p:nvSpPr>
            <p:cNvPr id="11288"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rgbClr val="808080"/>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12" name="TextBox 46"/>
            <p:cNvSpPr txBox="1"/>
            <p:nvPr/>
          </p:nvSpPr>
          <p:spPr>
            <a:xfrm>
              <a:off x="2408" y="3853"/>
              <a:ext cx="2978" cy="458"/>
            </a:xfrm>
            <a:prstGeom prst="rect">
              <a:avLst/>
            </a:prstGeom>
          </p:spPr>
          <p:txBody>
            <a:bodyPr lIns="0" tIns="0" rIns="0" bIns="0" anchorCtr="1"/>
            <a:lstStyle/>
            <a:p>
              <a:pPr algn="ctr" fontAlgn="auto">
                <a:lnSpc>
                  <a:spcPct val="120000"/>
                </a:lnSpc>
              </a:pP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此部分内容作为文字排版占位显示</a:t>
              </a:r>
              <a: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t/>
              </a:r>
              <a:b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b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（建议使用主题字体）</a:t>
              </a:r>
            </a:p>
          </p:txBody>
        </p:sp>
      </p:grpSp>
      <p:grpSp>
        <p:nvGrpSpPr>
          <p:cNvPr id="9" name="组合 8"/>
          <p:cNvGrpSpPr>
            <a:grpSpLocks/>
          </p:cNvGrpSpPr>
          <p:nvPr/>
        </p:nvGrpSpPr>
        <p:grpSpPr bwMode="auto">
          <a:xfrm>
            <a:off x="8842375" y="4219575"/>
            <a:ext cx="1981200" cy="711200"/>
            <a:chOff x="2408" y="3190"/>
            <a:chExt cx="3120" cy="1121"/>
          </a:xfrm>
        </p:grpSpPr>
        <p:sp>
          <p:nvSpPr>
            <p:cNvPr id="11291"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rgbClr val="808080"/>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15" name="TextBox 46"/>
            <p:cNvSpPr txBox="1"/>
            <p:nvPr/>
          </p:nvSpPr>
          <p:spPr>
            <a:xfrm>
              <a:off x="2408" y="3853"/>
              <a:ext cx="2978" cy="458"/>
            </a:xfrm>
            <a:prstGeom prst="rect">
              <a:avLst/>
            </a:prstGeom>
          </p:spPr>
          <p:txBody>
            <a:bodyPr lIns="0" tIns="0" rIns="0" bIns="0" anchorCtr="1"/>
            <a:lstStyle/>
            <a:p>
              <a:pPr algn="ctr" fontAlgn="auto">
                <a:lnSpc>
                  <a:spcPct val="120000"/>
                </a:lnSpc>
              </a:pP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此部分内容作为文字排版占位显示</a:t>
              </a:r>
              <a: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t/>
              </a:r>
              <a:b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b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（建议使用主题字体）</a:t>
              </a:r>
            </a:p>
          </p:txBody>
        </p:sp>
      </p:gr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heckerboard(across)">
                                      <p:cBhvr>
                                        <p:cTn id="11" dur="500"/>
                                        <p:tgtEl>
                                          <p:spTgt spid="7"/>
                                        </p:tgtEl>
                                      </p:cBhvr>
                                    </p:animEffect>
                                  </p:childTnLst>
                                </p:cTn>
                              </p:par>
                            </p:childTnLst>
                          </p:cTn>
                        </p:par>
                        <p:par>
                          <p:cTn id="12" fill="hold" nodeType="afterGroup">
                            <p:stCondLst>
                              <p:cond delay="1000"/>
                            </p:stCondLst>
                            <p:childTnLst>
                              <p:par>
                                <p:cTn id="13" presetID="5" presetClass="entr" presetSubtype="1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heckerboard(across)">
                                      <p:cBhvr>
                                        <p:cTn id="15" dur="500"/>
                                        <p:tgtEl>
                                          <p:spTgt spid="10"/>
                                        </p:tgtEl>
                                      </p:cBhvr>
                                    </p:animEffect>
                                  </p:childTnLst>
                                </p:cTn>
                              </p:par>
                            </p:childTnLst>
                          </p:cTn>
                        </p:par>
                        <p:par>
                          <p:cTn id="16" fill="hold" nodeType="afterGroup">
                            <p:stCondLst>
                              <p:cond delay="1500"/>
                            </p:stCondLst>
                            <p:childTnLst>
                              <p:par>
                                <p:cTn id="17" presetID="5" presetClass="entr" presetSubtype="1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heckerboard(across)">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pic>
        <p:nvPicPr>
          <p:cNvPr id="2" name="组合 1"/>
          <p:cNvPicPr>
            <a:picLocks noGrp="1"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30288" y="920750"/>
            <a:ext cx="8391525" cy="200025"/>
          </a:xfrm>
          <a:prstGeom prst="rect">
            <a:avLst/>
          </a:prstGeom>
          <a:noFill/>
          <a:extLst>
            <a:ext uri="{909E8E84-426E-40DD-AFC4-6F175D3DCCD1}">
              <a14:hiddenFill xmlns:a14="http://schemas.microsoft.com/office/drawing/2010/main">
                <a:solidFill>
                  <a:srgbClr val="FFFFFF"/>
                </a:solidFill>
              </a14:hiddenFill>
            </a:ext>
          </a:extLst>
        </p:spPr>
      </p:pic>
      <p:sp>
        <p:nvSpPr>
          <p:cNvPr id="12291" name="文本框 7"/>
          <p:cNvSpPr txBox="1">
            <a:spLocks noChangeArrowheads="1"/>
          </p:cNvSpPr>
          <p:nvPr/>
        </p:nvSpPr>
        <p:spPr bwMode="auto">
          <a:xfrm>
            <a:off x="957263" y="438150"/>
            <a:ext cx="3287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个人工作概述</a:t>
            </a:r>
          </a:p>
        </p:txBody>
      </p:sp>
      <p:sp>
        <p:nvSpPr>
          <p:cNvPr id="42" name="椭圆 41"/>
          <p:cNvSpPr/>
          <p:nvPr/>
        </p:nvSpPr>
        <p:spPr>
          <a:xfrm>
            <a:off x="242888" y="342900"/>
            <a:ext cx="788987" cy="773113"/>
          </a:xfrm>
          <a:prstGeom prst="ellipse">
            <a:avLst/>
          </a:prstGeom>
          <a:solidFill>
            <a:schemeClr val="accent1">
              <a:alpha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4" name="组合 3"/>
          <p:cNvGrpSpPr>
            <a:grpSpLocks/>
          </p:cNvGrpSpPr>
          <p:nvPr/>
        </p:nvGrpSpPr>
        <p:grpSpPr bwMode="auto">
          <a:xfrm>
            <a:off x="1325563" y="4448175"/>
            <a:ext cx="4368800" cy="1216025"/>
            <a:chOff x="6377203" y="4747732"/>
            <a:chExt cx="4369506" cy="1215450"/>
          </a:xfrm>
        </p:grpSpPr>
        <p:sp>
          <p:nvSpPr>
            <p:cNvPr id="12294" name="Oval 43"/>
            <p:cNvSpPr>
              <a:spLocks noChangeArrowheads="1"/>
            </p:cNvSpPr>
            <p:nvPr/>
          </p:nvSpPr>
          <p:spPr bwMode="auto">
            <a:xfrm flipH="1">
              <a:off x="9535197" y="4747733"/>
              <a:ext cx="1211512" cy="1215448"/>
            </a:xfrm>
            <a:prstGeom prst="ellipse">
              <a:avLst/>
            </a:prstGeom>
            <a:solidFill>
              <a:srgbClr val="6B6E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0">
                <a:solidFill>
                  <a:srgbClr val="000000"/>
                </a:solidFill>
              </a:endParaRPr>
            </a:p>
          </p:txBody>
        </p:sp>
        <p:sp>
          <p:nvSpPr>
            <p:cNvPr id="12295" name="Oval 44"/>
            <p:cNvSpPr>
              <a:spLocks noChangeArrowheads="1"/>
            </p:cNvSpPr>
            <p:nvPr/>
          </p:nvSpPr>
          <p:spPr bwMode="auto">
            <a:xfrm flipH="1">
              <a:off x="7956201" y="4747733"/>
              <a:ext cx="1211512" cy="1215448"/>
            </a:xfrm>
            <a:prstGeom prst="ellipse">
              <a:avLst/>
            </a:prstGeom>
            <a:solidFill>
              <a:srgbClr val="ABAE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0">
                <a:solidFill>
                  <a:srgbClr val="000000"/>
                </a:solidFill>
              </a:endParaRPr>
            </a:p>
          </p:txBody>
        </p:sp>
        <p:sp>
          <p:nvSpPr>
            <p:cNvPr id="12296" name="Oval 45"/>
            <p:cNvSpPr>
              <a:spLocks noChangeArrowheads="1"/>
            </p:cNvSpPr>
            <p:nvPr/>
          </p:nvSpPr>
          <p:spPr bwMode="auto">
            <a:xfrm flipH="1">
              <a:off x="6377203" y="4747732"/>
              <a:ext cx="1211512" cy="1215450"/>
            </a:xfrm>
            <a:prstGeom prst="ellipse">
              <a:avLst/>
            </a:prstGeom>
            <a:solidFill>
              <a:srgbClr val="6B6E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0">
                <a:solidFill>
                  <a:srgbClr val="000000"/>
                </a:solidFill>
              </a:endParaRPr>
            </a:p>
          </p:txBody>
        </p:sp>
        <p:grpSp>
          <p:nvGrpSpPr>
            <p:cNvPr id="12297" name="Group 58"/>
            <p:cNvGrpSpPr>
              <a:grpSpLocks/>
            </p:cNvGrpSpPr>
            <p:nvPr/>
          </p:nvGrpSpPr>
          <p:grpSpPr bwMode="auto">
            <a:xfrm flipH="1">
              <a:off x="6809833" y="5173931"/>
              <a:ext cx="346253" cy="363052"/>
              <a:chOff x="2352" y="1832"/>
              <a:chExt cx="166" cy="174"/>
            </a:xfrm>
          </p:grpSpPr>
          <p:sp>
            <p:nvSpPr>
              <p:cNvPr id="12298" name="Freeform 48"/>
              <p:cNvSpPr>
                <a:spLocks noChangeArrowheads="1"/>
              </p:cNvSpPr>
              <p:nvPr/>
            </p:nvSpPr>
            <p:spPr bwMode="auto">
              <a:xfrm>
                <a:off x="2352" y="1832"/>
                <a:ext cx="166" cy="14"/>
              </a:xfrm>
              <a:custGeom>
                <a:avLst/>
                <a:gdLst>
                  <a:gd name="T0" fmla="*/ 79 w 82"/>
                  <a:gd name="T1" fmla="*/ 0 h 7"/>
                  <a:gd name="T2" fmla="*/ 3 w 82"/>
                  <a:gd name="T3" fmla="*/ 0 h 7"/>
                  <a:gd name="T4" fmla="*/ 0 w 82"/>
                  <a:gd name="T5" fmla="*/ 4 h 7"/>
                  <a:gd name="T6" fmla="*/ 3 w 82"/>
                  <a:gd name="T7" fmla="*/ 7 h 7"/>
                  <a:gd name="T8" fmla="*/ 79 w 82"/>
                  <a:gd name="T9" fmla="*/ 7 h 7"/>
                  <a:gd name="T10" fmla="*/ 82 w 82"/>
                  <a:gd name="T11" fmla="*/ 4 h 7"/>
                  <a:gd name="T12" fmla="*/ 79 w 82"/>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2" h="7">
                    <a:moveTo>
                      <a:pt x="79" y="0"/>
                    </a:moveTo>
                    <a:cubicBezTo>
                      <a:pt x="3" y="0"/>
                      <a:pt x="3" y="0"/>
                      <a:pt x="3" y="0"/>
                    </a:cubicBezTo>
                    <a:cubicBezTo>
                      <a:pt x="1" y="0"/>
                      <a:pt x="0" y="2"/>
                      <a:pt x="0" y="4"/>
                    </a:cubicBezTo>
                    <a:cubicBezTo>
                      <a:pt x="0" y="6"/>
                      <a:pt x="1" y="7"/>
                      <a:pt x="3" y="7"/>
                    </a:cubicBezTo>
                    <a:cubicBezTo>
                      <a:pt x="79" y="7"/>
                      <a:pt x="79" y="7"/>
                      <a:pt x="79" y="7"/>
                    </a:cubicBezTo>
                    <a:cubicBezTo>
                      <a:pt x="81" y="7"/>
                      <a:pt x="82" y="6"/>
                      <a:pt x="82" y="4"/>
                    </a:cubicBezTo>
                    <a:cubicBezTo>
                      <a:pt x="82" y="2"/>
                      <a:pt x="81" y="0"/>
                      <a:pt x="7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0">
                  <a:solidFill>
                    <a:srgbClr val="000000"/>
                  </a:solidFill>
                </a:endParaRPr>
              </a:p>
            </p:txBody>
          </p:sp>
          <p:sp>
            <p:nvSpPr>
              <p:cNvPr id="12299" name="Freeform 49"/>
              <p:cNvSpPr>
                <a:spLocks noChangeArrowheads="1"/>
              </p:cNvSpPr>
              <p:nvPr/>
            </p:nvSpPr>
            <p:spPr bwMode="auto">
              <a:xfrm>
                <a:off x="2368" y="1866"/>
                <a:ext cx="134" cy="87"/>
              </a:xfrm>
              <a:custGeom>
                <a:avLst/>
                <a:gdLst>
                  <a:gd name="T0" fmla="*/ 63 w 66"/>
                  <a:gd name="T1" fmla="*/ 0 h 43"/>
                  <a:gd name="T2" fmla="*/ 59 w 66"/>
                  <a:gd name="T3" fmla="*/ 3 h 43"/>
                  <a:gd name="T4" fmla="*/ 59 w 66"/>
                  <a:gd name="T5" fmla="*/ 32 h 43"/>
                  <a:gd name="T6" fmla="*/ 55 w 66"/>
                  <a:gd name="T7" fmla="*/ 36 h 43"/>
                  <a:gd name="T8" fmla="*/ 11 w 66"/>
                  <a:gd name="T9" fmla="*/ 36 h 43"/>
                  <a:gd name="T10" fmla="*/ 7 w 66"/>
                  <a:gd name="T11" fmla="*/ 32 h 43"/>
                  <a:gd name="T12" fmla="*/ 7 w 66"/>
                  <a:gd name="T13" fmla="*/ 3 h 43"/>
                  <a:gd name="T14" fmla="*/ 3 w 66"/>
                  <a:gd name="T15" fmla="*/ 0 h 43"/>
                  <a:gd name="T16" fmla="*/ 0 w 66"/>
                  <a:gd name="T17" fmla="*/ 3 h 43"/>
                  <a:gd name="T18" fmla="*/ 0 w 66"/>
                  <a:gd name="T19" fmla="*/ 32 h 43"/>
                  <a:gd name="T20" fmla="*/ 11 w 66"/>
                  <a:gd name="T21" fmla="*/ 43 h 43"/>
                  <a:gd name="T22" fmla="*/ 55 w 66"/>
                  <a:gd name="T23" fmla="*/ 43 h 43"/>
                  <a:gd name="T24" fmla="*/ 66 w 66"/>
                  <a:gd name="T25" fmla="*/ 32 h 43"/>
                  <a:gd name="T26" fmla="*/ 66 w 66"/>
                  <a:gd name="T27" fmla="*/ 3 h 43"/>
                  <a:gd name="T28" fmla="*/ 63 w 66"/>
                  <a:gd name="T2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43">
                    <a:moveTo>
                      <a:pt x="63" y="0"/>
                    </a:moveTo>
                    <a:cubicBezTo>
                      <a:pt x="61" y="0"/>
                      <a:pt x="59" y="1"/>
                      <a:pt x="59" y="3"/>
                    </a:cubicBezTo>
                    <a:cubicBezTo>
                      <a:pt x="59" y="32"/>
                      <a:pt x="59" y="32"/>
                      <a:pt x="59" y="32"/>
                    </a:cubicBezTo>
                    <a:cubicBezTo>
                      <a:pt x="59" y="34"/>
                      <a:pt x="57" y="36"/>
                      <a:pt x="55" y="36"/>
                    </a:cubicBezTo>
                    <a:cubicBezTo>
                      <a:pt x="11" y="36"/>
                      <a:pt x="11" y="36"/>
                      <a:pt x="11" y="36"/>
                    </a:cubicBezTo>
                    <a:cubicBezTo>
                      <a:pt x="9" y="36"/>
                      <a:pt x="7" y="34"/>
                      <a:pt x="7" y="32"/>
                    </a:cubicBezTo>
                    <a:cubicBezTo>
                      <a:pt x="7" y="3"/>
                      <a:pt x="7" y="3"/>
                      <a:pt x="7" y="3"/>
                    </a:cubicBezTo>
                    <a:cubicBezTo>
                      <a:pt x="7" y="1"/>
                      <a:pt x="5" y="0"/>
                      <a:pt x="3" y="0"/>
                    </a:cubicBezTo>
                    <a:cubicBezTo>
                      <a:pt x="1" y="0"/>
                      <a:pt x="0" y="1"/>
                      <a:pt x="0" y="3"/>
                    </a:cubicBezTo>
                    <a:cubicBezTo>
                      <a:pt x="0" y="32"/>
                      <a:pt x="0" y="32"/>
                      <a:pt x="0" y="32"/>
                    </a:cubicBezTo>
                    <a:cubicBezTo>
                      <a:pt x="0" y="38"/>
                      <a:pt x="5" y="43"/>
                      <a:pt x="11" y="43"/>
                    </a:cubicBezTo>
                    <a:cubicBezTo>
                      <a:pt x="55" y="43"/>
                      <a:pt x="55" y="43"/>
                      <a:pt x="55" y="43"/>
                    </a:cubicBezTo>
                    <a:cubicBezTo>
                      <a:pt x="61" y="43"/>
                      <a:pt x="66" y="38"/>
                      <a:pt x="66" y="32"/>
                    </a:cubicBezTo>
                    <a:cubicBezTo>
                      <a:pt x="66" y="3"/>
                      <a:pt x="66" y="3"/>
                      <a:pt x="66" y="3"/>
                    </a:cubicBezTo>
                    <a:cubicBezTo>
                      <a:pt x="66" y="1"/>
                      <a:pt x="65" y="0"/>
                      <a:pt x="6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0">
                  <a:solidFill>
                    <a:srgbClr val="000000"/>
                  </a:solidFill>
                </a:endParaRPr>
              </a:p>
            </p:txBody>
          </p:sp>
          <p:sp>
            <p:nvSpPr>
              <p:cNvPr id="12300" name="Freeform 50"/>
              <p:cNvSpPr>
                <a:spLocks noChangeArrowheads="1"/>
              </p:cNvSpPr>
              <p:nvPr/>
            </p:nvSpPr>
            <p:spPr bwMode="auto">
              <a:xfrm>
                <a:off x="2402" y="1895"/>
                <a:ext cx="15" cy="28"/>
              </a:xfrm>
              <a:custGeom>
                <a:avLst/>
                <a:gdLst>
                  <a:gd name="T0" fmla="*/ 7 w 7"/>
                  <a:gd name="T1" fmla="*/ 10 h 14"/>
                  <a:gd name="T2" fmla="*/ 7 w 7"/>
                  <a:gd name="T3" fmla="*/ 4 h 14"/>
                  <a:gd name="T4" fmla="*/ 3 w 7"/>
                  <a:gd name="T5" fmla="*/ 0 h 14"/>
                  <a:gd name="T6" fmla="*/ 0 w 7"/>
                  <a:gd name="T7" fmla="*/ 4 h 14"/>
                  <a:gd name="T8" fmla="*/ 0 w 7"/>
                  <a:gd name="T9" fmla="*/ 10 h 14"/>
                  <a:gd name="T10" fmla="*/ 3 w 7"/>
                  <a:gd name="T11" fmla="*/ 14 h 14"/>
                  <a:gd name="T12" fmla="*/ 7 w 7"/>
                  <a:gd name="T13" fmla="*/ 1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7" y="10"/>
                    </a:moveTo>
                    <a:cubicBezTo>
                      <a:pt x="7" y="4"/>
                      <a:pt x="7" y="4"/>
                      <a:pt x="7" y="4"/>
                    </a:cubicBezTo>
                    <a:cubicBezTo>
                      <a:pt x="7" y="2"/>
                      <a:pt x="5" y="0"/>
                      <a:pt x="3" y="0"/>
                    </a:cubicBezTo>
                    <a:cubicBezTo>
                      <a:pt x="1" y="0"/>
                      <a:pt x="0" y="2"/>
                      <a:pt x="0" y="4"/>
                    </a:cubicBezTo>
                    <a:cubicBezTo>
                      <a:pt x="0" y="10"/>
                      <a:pt x="0" y="10"/>
                      <a:pt x="0" y="10"/>
                    </a:cubicBezTo>
                    <a:cubicBezTo>
                      <a:pt x="0" y="12"/>
                      <a:pt x="1" y="14"/>
                      <a:pt x="3" y="14"/>
                    </a:cubicBezTo>
                    <a:cubicBezTo>
                      <a:pt x="5" y="14"/>
                      <a:pt x="7" y="12"/>
                      <a:pt x="7" y="1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0">
                  <a:solidFill>
                    <a:srgbClr val="000000"/>
                  </a:solidFill>
                </a:endParaRPr>
              </a:p>
            </p:txBody>
          </p:sp>
          <p:sp>
            <p:nvSpPr>
              <p:cNvPr id="12301" name="Freeform 51"/>
              <p:cNvSpPr>
                <a:spLocks noChangeArrowheads="1"/>
              </p:cNvSpPr>
              <p:nvPr/>
            </p:nvSpPr>
            <p:spPr bwMode="auto">
              <a:xfrm>
                <a:off x="2427" y="1868"/>
                <a:ext cx="16" cy="55"/>
              </a:xfrm>
              <a:custGeom>
                <a:avLst/>
                <a:gdLst>
                  <a:gd name="T0" fmla="*/ 8 w 8"/>
                  <a:gd name="T1" fmla="*/ 23 h 27"/>
                  <a:gd name="T2" fmla="*/ 8 w 8"/>
                  <a:gd name="T3" fmla="*/ 3 h 27"/>
                  <a:gd name="T4" fmla="*/ 4 w 8"/>
                  <a:gd name="T5" fmla="*/ 0 h 27"/>
                  <a:gd name="T6" fmla="*/ 0 w 8"/>
                  <a:gd name="T7" fmla="*/ 3 h 27"/>
                  <a:gd name="T8" fmla="*/ 0 w 8"/>
                  <a:gd name="T9" fmla="*/ 23 h 27"/>
                  <a:gd name="T10" fmla="*/ 4 w 8"/>
                  <a:gd name="T11" fmla="*/ 27 h 27"/>
                  <a:gd name="T12" fmla="*/ 8 w 8"/>
                  <a:gd name="T13" fmla="*/ 23 h 27"/>
                </a:gdLst>
                <a:ahLst/>
                <a:cxnLst>
                  <a:cxn ang="0">
                    <a:pos x="T0" y="T1"/>
                  </a:cxn>
                  <a:cxn ang="0">
                    <a:pos x="T2" y="T3"/>
                  </a:cxn>
                  <a:cxn ang="0">
                    <a:pos x="T4" y="T5"/>
                  </a:cxn>
                  <a:cxn ang="0">
                    <a:pos x="T6" y="T7"/>
                  </a:cxn>
                  <a:cxn ang="0">
                    <a:pos x="T8" y="T9"/>
                  </a:cxn>
                  <a:cxn ang="0">
                    <a:pos x="T10" y="T11"/>
                  </a:cxn>
                  <a:cxn ang="0">
                    <a:pos x="T12" y="T13"/>
                  </a:cxn>
                </a:cxnLst>
                <a:rect l="0" t="0" r="r" b="b"/>
                <a:pathLst>
                  <a:path w="8" h="27">
                    <a:moveTo>
                      <a:pt x="8" y="23"/>
                    </a:moveTo>
                    <a:cubicBezTo>
                      <a:pt x="8" y="3"/>
                      <a:pt x="8" y="3"/>
                      <a:pt x="8" y="3"/>
                    </a:cubicBezTo>
                    <a:cubicBezTo>
                      <a:pt x="8" y="1"/>
                      <a:pt x="6" y="0"/>
                      <a:pt x="4" y="0"/>
                    </a:cubicBezTo>
                    <a:cubicBezTo>
                      <a:pt x="2" y="0"/>
                      <a:pt x="0" y="1"/>
                      <a:pt x="0" y="3"/>
                    </a:cubicBezTo>
                    <a:cubicBezTo>
                      <a:pt x="0" y="23"/>
                      <a:pt x="0" y="23"/>
                      <a:pt x="0" y="23"/>
                    </a:cubicBezTo>
                    <a:cubicBezTo>
                      <a:pt x="0" y="25"/>
                      <a:pt x="2" y="27"/>
                      <a:pt x="4" y="27"/>
                    </a:cubicBezTo>
                    <a:cubicBezTo>
                      <a:pt x="6" y="27"/>
                      <a:pt x="8" y="25"/>
                      <a:pt x="8" y="2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0">
                  <a:solidFill>
                    <a:srgbClr val="000000"/>
                  </a:solidFill>
                </a:endParaRPr>
              </a:p>
            </p:txBody>
          </p:sp>
          <p:sp>
            <p:nvSpPr>
              <p:cNvPr id="12302" name="Freeform 52"/>
              <p:cNvSpPr>
                <a:spLocks noChangeArrowheads="1"/>
              </p:cNvSpPr>
              <p:nvPr/>
            </p:nvSpPr>
            <p:spPr bwMode="auto">
              <a:xfrm>
                <a:off x="2453" y="1881"/>
                <a:ext cx="14" cy="42"/>
              </a:xfrm>
              <a:custGeom>
                <a:avLst/>
                <a:gdLst>
                  <a:gd name="T0" fmla="*/ 7 w 7"/>
                  <a:gd name="T1" fmla="*/ 17 h 21"/>
                  <a:gd name="T2" fmla="*/ 7 w 7"/>
                  <a:gd name="T3" fmla="*/ 4 h 21"/>
                  <a:gd name="T4" fmla="*/ 4 w 7"/>
                  <a:gd name="T5" fmla="*/ 0 h 21"/>
                  <a:gd name="T6" fmla="*/ 0 w 7"/>
                  <a:gd name="T7" fmla="*/ 4 h 21"/>
                  <a:gd name="T8" fmla="*/ 0 w 7"/>
                  <a:gd name="T9" fmla="*/ 17 h 21"/>
                  <a:gd name="T10" fmla="*/ 4 w 7"/>
                  <a:gd name="T11" fmla="*/ 21 h 21"/>
                  <a:gd name="T12" fmla="*/ 7 w 7"/>
                  <a:gd name="T13" fmla="*/ 17 h 21"/>
                </a:gdLst>
                <a:ahLst/>
                <a:cxnLst>
                  <a:cxn ang="0">
                    <a:pos x="T0" y="T1"/>
                  </a:cxn>
                  <a:cxn ang="0">
                    <a:pos x="T2" y="T3"/>
                  </a:cxn>
                  <a:cxn ang="0">
                    <a:pos x="T4" y="T5"/>
                  </a:cxn>
                  <a:cxn ang="0">
                    <a:pos x="T6" y="T7"/>
                  </a:cxn>
                  <a:cxn ang="0">
                    <a:pos x="T8" y="T9"/>
                  </a:cxn>
                  <a:cxn ang="0">
                    <a:pos x="T10" y="T11"/>
                  </a:cxn>
                  <a:cxn ang="0">
                    <a:pos x="T12" y="T13"/>
                  </a:cxn>
                </a:cxnLst>
                <a:rect l="0" t="0" r="r" b="b"/>
                <a:pathLst>
                  <a:path w="7" h="21">
                    <a:moveTo>
                      <a:pt x="7" y="17"/>
                    </a:moveTo>
                    <a:cubicBezTo>
                      <a:pt x="7" y="4"/>
                      <a:pt x="7" y="4"/>
                      <a:pt x="7" y="4"/>
                    </a:cubicBezTo>
                    <a:cubicBezTo>
                      <a:pt x="7" y="2"/>
                      <a:pt x="6" y="0"/>
                      <a:pt x="4" y="0"/>
                    </a:cubicBezTo>
                    <a:cubicBezTo>
                      <a:pt x="2" y="0"/>
                      <a:pt x="0" y="2"/>
                      <a:pt x="0" y="4"/>
                    </a:cubicBezTo>
                    <a:cubicBezTo>
                      <a:pt x="0" y="17"/>
                      <a:pt x="0" y="17"/>
                      <a:pt x="0" y="17"/>
                    </a:cubicBezTo>
                    <a:cubicBezTo>
                      <a:pt x="0" y="19"/>
                      <a:pt x="2" y="21"/>
                      <a:pt x="4" y="21"/>
                    </a:cubicBezTo>
                    <a:cubicBezTo>
                      <a:pt x="6" y="21"/>
                      <a:pt x="7" y="19"/>
                      <a:pt x="7"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0">
                  <a:solidFill>
                    <a:srgbClr val="000000"/>
                  </a:solidFill>
                </a:endParaRPr>
              </a:p>
            </p:txBody>
          </p:sp>
          <p:sp>
            <p:nvSpPr>
              <p:cNvPr id="12303" name="Freeform 53"/>
              <p:cNvSpPr>
                <a:spLocks noChangeArrowheads="1"/>
              </p:cNvSpPr>
              <p:nvPr/>
            </p:nvSpPr>
            <p:spPr bwMode="auto">
              <a:xfrm>
                <a:off x="2396" y="1965"/>
                <a:ext cx="77" cy="41"/>
              </a:xfrm>
              <a:custGeom>
                <a:avLst/>
                <a:gdLst>
                  <a:gd name="T0" fmla="*/ 30 w 38"/>
                  <a:gd name="T1" fmla="*/ 2 h 20"/>
                  <a:gd name="T2" fmla="*/ 26 w 38"/>
                  <a:gd name="T3" fmla="*/ 0 h 20"/>
                  <a:gd name="T4" fmla="*/ 12 w 38"/>
                  <a:gd name="T5" fmla="*/ 0 h 20"/>
                  <a:gd name="T6" fmla="*/ 8 w 38"/>
                  <a:gd name="T7" fmla="*/ 2 h 20"/>
                  <a:gd name="T8" fmla="*/ 1 w 38"/>
                  <a:gd name="T9" fmla="*/ 14 h 20"/>
                  <a:gd name="T10" fmla="*/ 2 w 38"/>
                  <a:gd name="T11" fmla="*/ 19 h 20"/>
                  <a:gd name="T12" fmla="*/ 7 w 38"/>
                  <a:gd name="T13" fmla="*/ 18 h 20"/>
                  <a:gd name="T14" fmla="*/ 14 w 38"/>
                  <a:gd name="T15" fmla="*/ 7 h 20"/>
                  <a:gd name="T16" fmla="*/ 24 w 38"/>
                  <a:gd name="T17" fmla="*/ 7 h 20"/>
                  <a:gd name="T18" fmla="*/ 31 w 38"/>
                  <a:gd name="T19" fmla="*/ 18 h 20"/>
                  <a:gd name="T20" fmla="*/ 34 w 38"/>
                  <a:gd name="T21" fmla="*/ 19 h 20"/>
                  <a:gd name="T22" fmla="*/ 36 w 38"/>
                  <a:gd name="T23" fmla="*/ 19 h 20"/>
                  <a:gd name="T24" fmla="*/ 37 w 38"/>
                  <a:gd name="T25" fmla="*/ 14 h 20"/>
                  <a:gd name="T26" fmla="*/ 30 w 38"/>
                  <a:gd name="T2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20">
                    <a:moveTo>
                      <a:pt x="30" y="2"/>
                    </a:moveTo>
                    <a:cubicBezTo>
                      <a:pt x="29" y="1"/>
                      <a:pt x="28" y="0"/>
                      <a:pt x="26" y="0"/>
                    </a:cubicBezTo>
                    <a:cubicBezTo>
                      <a:pt x="12" y="0"/>
                      <a:pt x="12" y="0"/>
                      <a:pt x="12" y="0"/>
                    </a:cubicBezTo>
                    <a:cubicBezTo>
                      <a:pt x="10" y="0"/>
                      <a:pt x="9" y="1"/>
                      <a:pt x="8" y="2"/>
                    </a:cubicBezTo>
                    <a:cubicBezTo>
                      <a:pt x="1" y="14"/>
                      <a:pt x="1" y="14"/>
                      <a:pt x="1" y="14"/>
                    </a:cubicBezTo>
                    <a:cubicBezTo>
                      <a:pt x="0" y="16"/>
                      <a:pt x="1" y="18"/>
                      <a:pt x="2" y="19"/>
                    </a:cubicBezTo>
                    <a:cubicBezTo>
                      <a:pt x="4" y="20"/>
                      <a:pt x="6" y="19"/>
                      <a:pt x="7" y="18"/>
                    </a:cubicBezTo>
                    <a:cubicBezTo>
                      <a:pt x="14" y="7"/>
                      <a:pt x="14" y="7"/>
                      <a:pt x="14" y="7"/>
                    </a:cubicBezTo>
                    <a:cubicBezTo>
                      <a:pt x="24" y="7"/>
                      <a:pt x="24" y="7"/>
                      <a:pt x="24" y="7"/>
                    </a:cubicBezTo>
                    <a:cubicBezTo>
                      <a:pt x="31" y="18"/>
                      <a:pt x="31" y="18"/>
                      <a:pt x="31" y="18"/>
                    </a:cubicBezTo>
                    <a:cubicBezTo>
                      <a:pt x="31" y="19"/>
                      <a:pt x="32" y="19"/>
                      <a:pt x="34" y="19"/>
                    </a:cubicBezTo>
                    <a:cubicBezTo>
                      <a:pt x="34" y="19"/>
                      <a:pt x="35" y="19"/>
                      <a:pt x="36" y="19"/>
                    </a:cubicBezTo>
                    <a:cubicBezTo>
                      <a:pt x="37" y="18"/>
                      <a:pt x="38" y="16"/>
                      <a:pt x="37" y="14"/>
                    </a:cubicBezTo>
                    <a:lnTo>
                      <a:pt x="3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0">
                  <a:solidFill>
                    <a:srgbClr val="000000"/>
                  </a:solidFill>
                </a:endParaRPr>
              </a:p>
            </p:txBody>
          </p:sp>
        </p:grpSp>
        <p:grpSp>
          <p:nvGrpSpPr>
            <p:cNvPr id="12304" name="Group 57"/>
            <p:cNvGrpSpPr>
              <a:grpSpLocks/>
            </p:cNvGrpSpPr>
            <p:nvPr/>
          </p:nvGrpSpPr>
          <p:grpSpPr bwMode="auto">
            <a:xfrm flipH="1">
              <a:off x="9959483" y="5176018"/>
              <a:ext cx="362940" cy="358879"/>
              <a:chOff x="834" y="1832"/>
              <a:chExt cx="174" cy="172"/>
            </a:xfrm>
          </p:grpSpPr>
          <p:sp>
            <p:nvSpPr>
              <p:cNvPr id="12305" name="Freeform 54"/>
              <p:cNvSpPr>
                <a:spLocks noEditPoints="1" noChangeArrowheads="1"/>
              </p:cNvSpPr>
              <p:nvPr/>
            </p:nvSpPr>
            <p:spPr bwMode="auto">
              <a:xfrm>
                <a:off x="834" y="1832"/>
                <a:ext cx="174" cy="172"/>
              </a:xfrm>
              <a:custGeom>
                <a:avLst/>
                <a:gdLst>
                  <a:gd name="T0" fmla="*/ 83 w 86"/>
                  <a:gd name="T1" fmla="*/ 33 h 85"/>
                  <a:gd name="T2" fmla="*/ 75 w 86"/>
                  <a:gd name="T3" fmla="*/ 28 h 85"/>
                  <a:gd name="T4" fmla="*/ 77 w 86"/>
                  <a:gd name="T5" fmla="*/ 17 h 85"/>
                  <a:gd name="T6" fmla="*/ 65 w 86"/>
                  <a:gd name="T7" fmla="*/ 8 h 85"/>
                  <a:gd name="T8" fmla="*/ 55 w 86"/>
                  <a:gd name="T9" fmla="*/ 10 h 85"/>
                  <a:gd name="T10" fmla="*/ 49 w 86"/>
                  <a:gd name="T11" fmla="*/ 0 h 85"/>
                  <a:gd name="T12" fmla="*/ 34 w 86"/>
                  <a:gd name="T13" fmla="*/ 3 h 85"/>
                  <a:gd name="T14" fmla="*/ 28 w 86"/>
                  <a:gd name="T15" fmla="*/ 11 h 85"/>
                  <a:gd name="T16" fmla="*/ 18 w 86"/>
                  <a:gd name="T17" fmla="*/ 8 h 85"/>
                  <a:gd name="T18" fmla="*/ 8 w 86"/>
                  <a:gd name="T19" fmla="*/ 21 h 85"/>
                  <a:gd name="T20" fmla="*/ 10 w 86"/>
                  <a:gd name="T21" fmla="*/ 31 h 85"/>
                  <a:gd name="T22" fmla="*/ 1 w 86"/>
                  <a:gd name="T23" fmla="*/ 36 h 85"/>
                  <a:gd name="T24" fmla="*/ 1 w 86"/>
                  <a:gd name="T25" fmla="*/ 49 h 85"/>
                  <a:gd name="T26" fmla="*/ 10 w 86"/>
                  <a:gd name="T27" fmla="*/ 54 h 85"/>
                  <a:gd name="T28" fmla="*/ 8 w 86"/>
                  <a:gd name="T29" fmla="*/ 64 h 85"/>
                  <a:gd name="T30" fmla="*/ 18 w 86"/>
                  <a:gd name="T31" fmla="*/ 77 h 85"/>
                  <a:gd name="T32" fmla="*/ 28 w 86"/>
                  <a:gd name="T33" fmla="*/ 74 h 85"/>
                  <a:gd name="T34" fmla="*/ 34 w 86"/>
                  <a:gd name="T35" fmla="*/ 82 h 85"/>
                  <a:gd name="T36" fmla="*/ 43 w 86"/>
                  <a:gd name="T37" fmla="*/ 85 h 85"/>
                  <a:gd name="T38" fmla="*/ 52 w 86"/>
                  <a:gd name="T39" fmla="*/ 82 h 85"/>
                  <a:gd name="T40" fmla="*/ 58 w 86"/>
                  <a:gd name="T41" fmla="*/ 74 h 85"/>
                  <a:gd name="T42" fmla="*/ 68 w 86"/>
                  <a:gd name="T43" fmla="*/ 77 h 85"/>
                  <a:gd name="T44" fmla="*/ 78 w 86"/>
                  <a:gd name="T45" fmla="*/ 64 h 85"/>
                  <a:gd name="T46" fmla="*/ 76 w 86"/>
                  <a:gd name="T47" fmla="*/ 54 h 85"/>
                  <a:gd name="T48" fmla="*/ 85 w 86"/>
                  <a:gd name="T49" fmla="*/ 49 h 85"/>
                  <a:gd name="T50" fmla="*/ 85 w 86"/>
                  <a:gd name="T51" fmla="*/ 36 h 85"/>
                  <a:gd name="T52" fmla="*/ 72 w 86"/>
                  <a:gd name="T53" fmla="*/ 48 h 85"/>
                  <a:gd name="T54" fmla="*/ 67 w 86"/>
                  <a:gd name="T55" fmla="*/ 56 h 85"/>
                  <a:gd name="T56" fmla="*/ 70 w 86"/>
                  <a:gd name="T57" fmla="*/ 65 h 85"/>
                  <a:gd name="T58" fmla="*/ 60 w 86"/>
                  <a:gd name="T59" fmla="*/ 67 h 85"/>
                  <a:gd name="T60" fmla="*/ 51 w 86"/>
                  <a:gd name="T61" fmla="*/ 69 h 85"/>
                  <a:gd name="T62" fmla="*/ 46 w 86"/>
                  <a:gd name="T63" fmla="*/ 78 h 85"/>
                  <a:gd name="T64" fmla="*/ 38 w 86"/>
                  <a:gd name="T65" fmla="*/ 72 h 85"/>
                  <a:gd name="T66" fmla="*/ 30 w 86"/>
                  <a:gd name="T67" fmla="*/ 67 h 85"/>
                  <a:gd name="T68" fmla="*/ 20 w 86"/>
                  <a:gd name="T69" fmla="*/ 70 h 85"/>
                  <a:gd name="T70" fmla="*/ 19 w 86"/>
                  <a:gd name="T71" fmla="*/ 59 h 85"/>
                  <a:gd name="T72" fmla="*/ 16 w 86"/>
                  <a:gd name="T73" fmla="*/ 51 h 85"/>
                  <a:gd name="T74" fmla="*/ 8 w 86"/>
                  <a:gd name="T75" fmla="*/ 46 h 85"/>
                  <a:gd name="T76" fmla="*/ 8 w 86"/>
                  <a:gd name="T77" fmla="*/ 39 h 85"/>
                  <a:gd name="T78" fmla="*/ 16 w 86"/>
                  <a:gd name="T79" fmla="*/ 35 h 85"/>
                  <a:gd name="T80" fmla="*/ 19 w 86"/>
                  <a:gd name="T81" fmla="*/ 26 h 85"/>
                  <a:gd name="T82" fmla="*/ 20 w 86"/>
                  <a:gd name="T83" fmla="*/ 15 h 85"/>
                  <a:gd name="T84" fmla="*/ 30 w 86"/>
                  <a:gd name="T85" fmla="*/ 18 h 85"/>
                  <a:gd name="T86" fmla="*/ 38 w 86"/>
                  <a:gd name="T87" fmla="*/ 14 h 85"/>
                  <a:gd name="T88" fmla="*/ 46 w 86"/>
                  <a:gd name="T89" fmla="*/ 7 h 85"/>
                  <a:gd name="T90" fmla="*/ 51 w 86"/>
                  <a:gd name="T91" fmla="*/ 16 h 85"/>
                  <a:gd name="T92" fmla="*/ 60 w 86"/>
                  <a:gd name="T93" fmla="*/ 18 h 85"/>
                  <a:gd name="T94" fmla="*/ 70 w 86"/>
                  <a:gd name="T95" fmla="*/ 20 h 85"/>
                  <a:gd name="T96" fmla="*/ 67 w 86"/>
                  <a:gd name="T97" fmla="*/ 29 h 85"/>
                  <a:gd name="T98" fmla="*/ 72 w 86"/>
                  <a:gd name="T99" fmla="*/ 37 h 85"/>
                  <a:gd name="T100" fmla="*/ 78 w 86"/>
                  <a:gd name="T101" fmla="*/ 4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 h="85">
                    <a:moveTo>
                      <a:pt x="85" y="36"/>
                    </a:moveTo>
                    <a:cubicBezTo>
                      <a:pt x="85" y="35"/>
                      <a:pt x="84" y="34"/>
                      <a:pt x="83" y="33"/>
                    </a:cubicBezTo>
                    <a:cubicBezTo>
                      <a:pt x="76" y="31"/>
                      <a:pt x="76" y="31"/>
                      <a:pt x="76" y="31"/>
                    </a:cubicBezTo>
                    <a:cubicBezTo>
                      <a:pt x="76" y="30"/>
                      <a:pt x="75" y="29"/>
                      <a:pt x="75" y="28"/>
                    </a:cubicBezTo>
                    <a:cubicBezTo>
                      <a:pt x="78" y="21"/>
                      <a:pt x="78" y="21"/>
                      <a:pt x="78" y="21"/>
                    </a:cubicBezTo>
                    <a:cubicBezTo>
                      <a:pt x="78" y="20"/>
                      <a:pt x="78" y="18"/>
                      <a:pt x="77" y="17"/>
                    </a:cubicBezTo>
                    <a:cubicBezTo>
                      <a:pt x="75" y="14"/>
                      <a:pt x="72" y="11"/>
                      <a:pt x="68" y="8"/>
                    </a:cubicBezTo>
                    <a:cubicBezTo>
                      <a:pt x="67" y="7"/>
                      <a:pt x="66" y="7"/>
                      <a:pt x="65" y="8"/>
                    </a:cubicBezTo>
                    <a:cubicBezTo>
                      <a:pt x="58" y="11"/>
                      <a:pt x="58" y="11"/>
                      <a:pt x="58" y="11"/>
                    </a:cubicBezTo>
                    <a:cubicBezTo>
                      <a:pt x="57" y="10"/>
                      <a:pt x="56" y="10"/>
                      <a:pt x="55" y="10"/>
                    </a:cubicBezTo>
                    <a:cubicBezTo>
                      <a:pt x="52" y="3"/>
                      <a:pt x="52" y="3"/>
                      <a:pt x="52" y="3"/>
                    </a:cubicBezTo>
                    <a:cubicBezTo>
                      <a:pt x="52" y="2"/>
                      <a:pt x="51" y="1"/>
                      <a:pt x="49" y="0"/>
                    </a:cubicBezTo>
                    <a:cubicBezTo>
                      <a:pt x="45" y="0"/>
                      <a:pt x="41" y="0"/>
                      <a:pt x="37" y="0"/>
                    </a:cubicBezTo>
                    <a:cubicBezTo>
                      <a:pt x="35" y="1"/>
                      <a:pt x="34" y="2"/>
                      <a:pt x="34" y="3"/>
                    </a:cubicBezTo>
                    <a:cubicBezTo>
                      <a:pt x="31" y="10"/>
                      <a:pt x="31" y="10"/>
                      <a:pt x="31" y="10"/>
                    </a:cubicBezTo>
                    <a:cubicBezTo>
                      <a:pt x="30" y="10"/>
                      <a:pt x="29" y="10"/>
                      <a:pt x="28" y="11"/>
                    </a:cubicBezTo>
                    <a:cubicBezTo>
                      <a:pt x="22" y="8"/>
                      <a:pt x="22" y="8"/>
                      <a:pt x="22" y="8"/>
                    </a:cubicBezTo>
                    <a:cubicBezTo>
                      <a:pt x="20" y="7"/>
                      <a:pt x="19" y="7"/>
                      <a:pt x="18" y="8"/>
                    </a:cubicBezTo>
                    <a:cubicBezTo>
                      <a:pt x="14" y="11"/>
                      <a:pt x="11" y="14"/>
                      <a:pt x="9" y="17"/>
                    </a:cubicBezTo>
                    <a:cubicBezTo>
                      <a:pt x="8" y="18"/>
                      <a:pt x="8" y="20"/>
                      <a:pt x="8" y="21"/>
                    </a:cubicBezTo>
                    <a:cubicBezTo>
                      <a:pt x="11" y="28"/>
                      <a:pt x="11" y="28"/>
                      <a:pt x="11" y="28"/>
                    </a:cubicBezTo>
                    <a:cubicBezTo>
                      <a:pt x="11" y="29"/>
                      <a:pt x="10" y="30"/>
                      <a:pt x="10" y="31"/>
                    </a:cubicBezTo>
                    <a:cubicBezTo>
                      <a:pt x="3" y="33"/>
                      <a:pt x="3" y="33"/>
                      <a:pt x="3" y="33"/>
                    </a:cubicBezTo>
                    <a:cubicBezTo>
                      <a:pt x="2" y="34"/>
                      <a:pt x="1" y="35"/>
                      <a:pt x="1" y="36"/>
                    </a:cubicBezTo>
                    <a:cubicBezTo>
                      <a:pt x="0" y="39"/>
                      <a:pt x="0" y="41"/>
                      <a:pt x="0" y="43"/>
                    </a:cubicBezTo>
                    <a:cubicBezTo>
                      <a:pt x="0" y="45"/>
                      <a:pt x="0" y="47"/>
                      <a:pt x="1" y="49"/>
                    </a:cubicBezTo>
                    <a:cubicBezTo>
                      <a:pt x="1" y="50"/>
                      <a:pt x="2" y="52"/>
                      <a:pt x="3" y="52"/>
                    </a:cubicBezTo>
                    <a:cubicBezTo>
                      <a:pt x="10" y="54"/>
                      <a:pt x="10" y="54"/>
                      <a:pt x="10" y="54"/>
                    </a:cubicBezTo>
                    <a:cubicBezTo>
                      <a:pt x="10" y="56"/>
                      <a:pt x="11" y="57"/>
                      <a:pt x="11" y="58"/>
                    </a:cubicBezTo>
                    <a:cubicBezTo>
                      <a:pt x="8" y="64"/>
                      <a:pt x="8" y="64"/>
                      <a:pt x="8" y="64"/>
                    </a:cubicBezTo>
                    <a:cubicBezTo>
                      <a:pt x="8" y="65"/>
                      <a:pt x="8" y="67"/>
                      <a:pt x="9" y="68"/>
                    </a:cubicBezTo>
                    <a:cubicBezTo>
                      <a:pt x="11" y="71"/>
                      <a:pt x="14" y="74"/>
                      <a:pt x="18" y="77"/>
                    </a:cubicBezTo>
                    <a:cubicBezTo>
                      <a:pt x="19" y="78"/>
                      <a:pt x="20" y="78"/>
                      <a:pt x="22" y="77"/>
                    </a:cubicBezTo>
                    <a:cubicBezTo>
                      <a:pt x="28" y="74"/>
                      <a:pt x="28" y="74"/>
                      <a:pt x="28" y="74"/>
                    </a:cubicBezTo>
                    <a:cubicBezTo>
                      <a:pt x="29" y="75"/>
                      <a:pt x="30" y="75"/>
                      <a:pt x="31" y="76"/>
                    </a:cubicBezTo>
                    <a:cubicBezTo>
                      <a:pt x="34" y="82"/>
                      <a:pt x="34" y="82"/>
                      <a:pt x="34" y="82"/>
                    </a:cubicBezTo>
                    <a:cubicBezTo>
                      <a:pt x="34" y="84"/>
                      <a:pt x="35" y="85"/>
                      <a:pt x="37" y="85"/>
                    </a:cubicBezTo>
                    <a:cubicBezTo>
                      <a:pt x="39" y="85"/>
                      <a:pt x="41" y="85"/>
                      <a:pt x="43" y="85"/>
                    </a:cubicBezTo>
                    <a:cubicBezTo>
                      <a:pt x="45" y="85"/>
                      <a:pt x="47" y="85"/>
                      <a:pt x="49" y="85"/>
                    </a:cubicBezTo>
                    <a:cubicBezTo>
                      <a:pt x="51" y="85"/>
                      <a:pt x="52" y="84"/>
                      <a:pt x="52" y="82"/>
                    </a:cubicBezTo>
                    <a:cubicBezTo>
                      <a:pt x="55" y="76"/>
                      <a:pt x="55" y="76"/>
                      <a:pt x="55" y="76"/>
                    </a:cubicBezTo>
                    <a:cubicBezTo>
                      <a:pt x="56" y="75"/>
                      <a:pt x="57" y="75"/>
                      <a:pt x="58" y="74"/>
                    </a:cubicBezTo>
                    <a:cubicBezTo>
                      <a:pt x="65" y="77"/>
                      <a:pt x="65" y="77"/>
                      <a:pt x="65" y="77"/>
                    </a:cubicBezTo>
                    <a:cubicBezTo>
                      <a:pt x="66" y="78"/>
                      <a:pt x="67" y="78"/>
                      <a:pt x="68" y="77"/>
                    </a:cubicBezTo>
                    <a:cubicBezTo>
                      <a:pt x="72" y="74"/>
                      <a:pt x="75" y="71"/>
                      <a:pt x="77" y="68"/>
                    </a:cubicBezTo>
                    <a:cubicBezTo>
                      <a:pt x="78" y="67"/>
                      <a:pt x="78" y="65"/>
                      <a:pt x="78" y="64"/>
                    </a:cubicBezTo>
                    <a:cubicBezTo>
                      <a:pt x="75" y="58"/>
                      <a:pt x="75" y="58"/>
                      <a:pt x="75" y="58"/>
                    </a:cubicBezTo>
                    <a:cubicBezTo>
                      <a:pt x="75" y="57"/>
                      <a:pt x="76" y="56"/>
                      <a:pt x="76" y="54"/>
                    </a:cubicBezTo>
                    <a:cubicBezTo>
                      <a:pt x="83" y="52"/>
                      <a:pt x="83" y="52"/>
                      <a:pt x="83" y="52"/>
                    </a:cubicBezTo>
                    <a:cubicBezTo>
                      <a:pt x="84" y="52"/>
                      <a:pt x="85" y="50"/>
                      <a:pt x="85" y="49"/>
                    </a:cubicBezTo>
                    <a:cubicBezTo>
                      <a:pt x="86" y="47"/>
                      <a:pt x="86" y="45"/>
                      <a:pt x="86" y="43"/>
                    </a:cubicBezTo>
                    <a:cubicBezTo>
                      <a:pt x="86" y="41"/>
                      <a:pt x="86" y="39"/>
                      <a:pt x="85" y="36"/>
                    </a:cubicBezTo>
                    <a:moveTo>
                      <a:pt x="78" y="46"/>
                    </a:moveTo>
                    <a:cubicBezTo>
                      <a:pt x="72" y="48"/>
                      <a:pt x="72" y="48"/>
                      <a:pt x="72" y="48"/>
                    </a:cubicBezTo>
                    <a:cubicBezTo>
                      <a:pt x="71" y="48"/>
                      <a:pt x="70" y="49"/>
                      <a:pt x="70" y="51"/>
                    </a:cubicBezTo>
                    <a:cubicBezTo>
                      <a:pt x="69" y="52"/>
                      <a:pt x="68" y="54"/>
                      <a:pt x="67" y="56"/>
                    </a:cubicBezTo>
                    <a:cubicBezTo>
                      <a:pt x="67" y="57"/>
                      <a:pt x="67" y="58"/>
                      <a:pt x="67" y="59"/>
                    </a:cubicBezTo>
                    <a:cubicBezTo>
                      <a:pt x="70" y="65"/>
                      <a:pt x="70" y="65"/>
                      <a:pt x="70" y="65"/>
                    </a:cubicBezTo>
                    <a:cubicBezTo>
                      <a:pt x="69" y="67"/>
                      <a:pt x="67" y="68"/>
                      <a:pt x="66" y="70"/>
                    </a:cubicBezTo>
                    <a:cubicBezTo>
                      <a:pt x="60" y="67"/>
                      <a:pt x="60" y="67"/>
                      <a:pt x="60" y="67"/>
                    </a:cubicBezTo>
                    <a:cubicBezTo>
                      <a:pt x="59" y="66"/>
                      <a:pt x="57" y="66"/>
                      <a:pt x="56" y="67"/>
                    </a:cubicBezTo>
                    <a:cubicBezTo>
                      <a:pt x="55" y="68"/>
                      <a:pt x="53" y="69"/>
                      <a:pt x="51" y="69"/>
                    </a:cubicBezTo>
                    <a:cubicBezTo>
                      <a:pt x="50" y="70"/>
                      <a:pt x="49" y="70"/>
                      <a:pt x="48" y="72"/>
                    </a:cubicBezTo>
                    <a:cubicBezTo>
                      <a:pt x="46" y="78"/>
                      <a:pt x="46" y="78"/>
                      <a:pt x="46" y="78"/>
                    </a:cubicBezTo>
                    <a:cubicBezTo>
                      <a:pt x="44" y="78"/>
                      <a:pt x="42" y="78"/>
                      <a:pt x="40" y="78"/>
                    </a:cubicBezTo>
                    <a:cubicBezTo>
                      <a:pt x="38" y="72"/>
                      <a:pt x="38" y="72"/>
                      <a:pt x="38" y="72"/>
                    </a:cubicBezTo>
                    <a:cubicBezTo>
                      <a:pt x="37" y="70"/>
                      <a:pt x="36" y="70"/>
                      <a:pt x="35" y="69"/>
                    </a:cubicBezTo>
                    <a:cubicBezTo>
                      <a:pt x="33" y="69"/>
                      <a:pt x="31" y="68"/>
                      <a:pt x="30" y="67"/>
                    </a:cubicBezTo>
                    <a:cubicBezTo>
                      <a:pt x="29" y="66"/>
                      <a:pt x="27" y="66"/>
                      <a:pt x="26" y="67"/>
                    </a:cubicBezTo>
                    <a:cubicBezTo>
                      <a:pt x="20" y="70"/>
                      <a:pt x="20" y="70"/>
                      <a:pt x="20" y="70"/>
                    </a:cubicBezTo>
                    <a:cubicBezTo>
                      <a:pt x="19" y="68"/>
                      <a:pt x="17" y="67"/>
                      <a:pt x="16" y="65"/>
                    </a:cubicBezTo>
                    <a:cubicBezTo>
                      <a:pt x="19" y="59"/>
                      <a:pt x="19" y="59"/>
                      <a:pt x="19" y="59"/>
                    </a:cubicBezTo>
                    <a:cubicBezTo>
                      <a:pt x="19" y="58"/>
                      <a:pt x="19" y="57"/>
                      <a:pt x="19" y="56"/>
                    </a:cubicBezTo>
                    <a:cubicBezTo>
                      <a:pt x="18" y="54"/>
                      <a:pt x="17" y="52"/>
                      <a:pt x="16" y="51"/>
                    </a:cubicBezTo>
                    <a:cubicBezTo>
                      <a:pt x="16" y="49"/>
                      <a:pt x="15" y="48"/>
                      <a:pt x="14" y="48"/>
                    </a:cubicBezTo>
                    <a:cubicBezTo>
                      <a:pt x="8" y="46"/>
                      <a:pt x="8" y="46"/>
                      <a:pt x="8" y="46"/>
                    </a:cubicBezTo>
                    <a:cubicBezTo>
                      <a:pt x="8" y="45"/>
                      <a:pt x="8" y="44"/>
                      <a:pt x="8" y="43"/>
                    </a:cubicBezTo>
                    <a:cubicBezTo>
                      <a:pt x="8" y="42"/>
                      <a:pt x="8" y="41"/>
                      <a:pt x="8" y="39"/>
                    </a:cubicBezTo>
                    <a:cubicBezTo>
                      <a:pt x="14" y="37"/>
                      <a:pt x="14" y="37"/>
                      <a:pt x="14" y="37"/>
                    </a:cubicBezTo>
                    <a:cubicBezTo>
                      <a:pt x="15" y="37"/>
                      <a:pt x="16" y="36"/>
                      <a:pt x="16" y="35"/>
                    </a:cubicBezTo>
                    <a:cubicBezTo>
                      <a:pt x="17" y="33"/>
                      <a:pt x="18" y="31"/>
                      <a:pt x="19" y="29"/>
                    </a:cubicBezTo>
                    <a:cubicBezTo>
                      <a:pt x="19" y="28"/>
                      <a:pt x="19" y="27"/>
                      <a:pt x="19" y="26"/>
                    </a:cubicBezTo>
                    <a:cubicBezTo>
                      <a:pt x="16" y="20"/>
                      <a:pt x="16" y="20"/>
                      <a:pt x="16" y="20"/>
                    </a:cubicBezTo>
                    <a:cubicBezTo>
                      <a:pt x="17" y="18"/>
                      <a:pt x="19" y="17"/>
                      <a:pt x="20" y="15"/>
                    </a:cubicBezTo>
                    <a:cubicBezTo>
                      <a:pt x="26" y="18"/>
                      <a:pt x="26" y="18"/>
                      <a:pt x="26" y="18"/>
                    </a:cubicBezTo>
                    <a:cubicBezTo>
                      <a:pt x="27" y="19"/>
                      <a:pt x="29" y="19"/>
                      <a:pt x="30" y="18"/>
                    </a:cubicBezTo>
                    <a:cubicBezTo>
                      <a:pt x="31" y="17"/>
                      <a:pt x="33" y="17"/>
                      <a:pt x="35" y="16"/>
                    </a:cubicBezTo>
                    <a:cubicBezTo>
                      <a:pt x="36" y="16"/>
                      <a:pt x="37" y="15"/>
                      <a:pt x="38" y="14"/>
                    </a:cubicBezTo>
                    <a:cubicBezTo>
                      <a:pt x="40" y="7"/>
                      <a:pt x="40" y="7"/>
                      <a:pt x="40" y="7"/>
                    </a:cubicBezTo>
                    <a:cubicBezTo>
                      <a:pt x="42" y="7"/>
                      <a:pt x="44" y="7"/>
                      <a:pt x="46" y="7"/>
                    </a:cubicBezTo>
                    <a:cubicBezTo>
                      <a:pt x="48" y="14"/>
                      <a:pt x="48" y="14"/>
                      <a:pt x="48" y="14"/>
                    </a:cubicBezTo>
                    <a:cubicBezTo>
                      <a:pt x="49" y="15"/>
                      <a:pt x="50" y="16"/>
                      <a:pt x="51" y="16"/>
                    </a:cubicBezTo>
                    <a:cubicBezTo>
                      <a:pt x="53" y="17"/>
                      <a:pt x="55" y="17"/>
                      <a:pt x="56" y="18"/>
                    </a:cubicBezTo>
                    <a:cubicBezTo>
                      <a:pt x="57" y="19"/>
                      <a:pt x="59" y="19"/>
                      <a:pt x="60" y="18"/>
                    </a:cubicBezTo>
                    <a:cubicBezTo>
                      <a:pt x="66" y="15"/>
                      <a:pt x="66" y="15"/>
                      <a:pt x="66" y="15"/>
                    </a:cubicBezTo>
                    <a:cubicBezTo>
                      <a:pt x="67" y="17"/>
                      <a:pt x="69" y="18"/>
                      <a:pt x="70" y="20"/>
                    </a:cubicBezTo>
                    <a:cubicBezTo>
                      <a:pt x="67" y="26"/>
                      <a:pt x="67" y="26"/>
                      <a:pt x="67" y="26"/>
                    </a:cubicBezTo>
                    <a:cubicBezTo>
                      <a:pt x="67" y="27"/>
                      <a:pt x="67" y="28"/>
                      <a:pt x="67" y="29"/>
                    </a:cubicBezTo>
                    <a:cubicBezTo>
                      <a:pt x="68" y="31"/>
                      <a:pt x="69" y="33"/>
                      <a:pt x="70" y="35"/>
                    </a:cubicBezTo>
                    <a:cubicBezTo>
                      <a:pt x="70" y="36"/>
                      <a:pt x="71" y="37"/>
                      <a:pt x="72" y="37"/>
                    </a:cubicBezTo>
                    <a:cubicBezTo>
                      <a:pt x="78" y="39"/>
                      <a:pt x="78" y="39"/>
                      <a:pt x="78" y="39"/>
                    </a:cubicBezTo>
                    <a:cubicBezTo>
                      <a:pt x="78" y="41"/>
                      <a:pt x="78" y="42"/>
                      <a:pt x="78" y="43"/>
                    </a:cubicBezTo>
                    <a:cubicBezTo>
                      <a:pt x="78" y="44"/>
                      <a:pt x="78" y="45"/>
                      <a:pt x="78"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0">
                  <a:solidFill>
                    <a:srgbClr val="000000"/>
                  </a:solidFill>
                </a:endParaRPr>
              </a:p>
            </p:txBody>
          </p:sp>
          <p:sp>
            <p:nvSpPr>
              <p:cNvPr id="12306" name="Freeform 55"/>
              <p:cNvSpPr>
                <a:spLocks noEditPoints="1" noChangeArrowheads="1"/>
              </p:cNvSpPr>
              <p:nvPr/>
            </p:nvSpPr>
            <p:spPr bwMode="auto">
              <a:xfrm>
                <a:off x="887" y="1883"/>
                <a:ext cx="69" cy="68"/>
              </a:xfrm>
              <a:custGeom>
                <a:avLst/>
                <a:gdLst>
                  <a:gd name="T0" fmla="*/ 17 w 34"/>
                  <a:gd name="T1" fmla="*/ 0 h 34"/>
                  <a:gd name="T2" fmla="*/ 0 w 34"/>
                  <a:gd name="T3" fmla="*/ 17 h 34"/>
                  <a:gd name="T4" fmla="*/ 17 w 34"/>
                  <a:gd name="T5" fmla="*/ 34 h 34"/>
                  <a:gd name="T6" fmla="*/ 34 w 34"/>
                  <a:gd name="T7" fmla="*/ 17 h 34"/>
                  <a:gd name="T8" fmla="*/ 17 w 34"/>
                  <a:gd name="T9" fmla="*/ 0 h 34"/>
                  <a:gd name="T10" fmla="*/ 17 w 34"/>
                  <a:gd name="T11" fmla="*/ 26 h 34"/>
                  <a:gd name="T12" fmla="*/ 7 w 34"/>
                  <a:gd name="T13" fmla="*/ 17 h 34"/>
                  <a:gd name="T14" fmla="*/ 17 w 34"/>
                  <a:gd name="T15" fmla="*/ 7 h 34"/>
                  <a:gd name="T16" fmla="*/ 27 w 34"/>
                  <a:gd name="T17" fmla="*/ 17 h 34"/>
                  <a:gd name="T18" fmla="*/ 17 w 34"/>
                  <a:gd name="T19"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4">
                    <a:moveTo>
                      <a:pt x="17" y="0"/>
                    </a:moveTo>
                    <a:cubicBezTo>
                      <a:pt x="8" y="0"/>
                      <a:pt x="0" y="7"/>
                      <a:pt x="0" y="17"/>
                    </a:cubicBezTo>
                    <a:cubicBezTo>
                      <a:pt x="0" y="26"/>
                      <a:pt x="8" y="34"/>
                      <a:pt x="17" y="34"/>
                    </a:cubicBezTo>
                    <a:cubicBezTo>
                      <a:pt x="26" y="34"/>
                      <a:pt x="34" y="26"/>
                      <a:pt x="34" y="17"/>
                    </a:cubicBezTo>
                    <a:cubicBezTo>
                      <a:pt x="34" y="7"/>
                      <a:pt x="26" y="0"/>
                      <a:pt x="17" y="0"/>
                    </a:cubicBezTo>
                    <a:moveTo>
                      <a:pt x="17" y="26"/>
                    </a:moveTo>
                    <a:cubicBezTo>
                      <a:pt x="12" y="26"/>
                      <a:pt x="7" y="22"/>
                      <a:pt x="7" y="17"/>
                    </a:cubicBezTo>
                    <a:cubicBezTo>
                      <a:pt x="7" y="11"/>
                      <a:pt x="12" y="7"/>
                      <a:pt x="17" y="7"/>
                    </a:cubicBezTo>
                    <a:cubicBezTo>
                      <a:pt x="22" y="7"/>
                      <a:pt x="27" y="11"/>
                      <a:pt x="27" y="17"/>
                    </a:cubicBezTo>
                    <a:cubicBezTo>
                      <a:pt x="27" y="22"/>
                      <a:pt x="22" y="26"/>
                      <a:pt x="1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0">
                  <a:solidFill>
                    <a:srgbClr val="000000"/>
                  </a:solidFill>
                </a:endParaRPr>
              </a:p>
            </p:txBody>
          </p:sp>
        </p:grpSp>
        <p:sp>
          <p:nvSpPr>
            <p:cNvPr id="12307" name="Freeform 56"/>
            <p:cNvSpPr>
              <a:spLocks noEditPoints="1" noChangeArrowheads="1"/>
            </p:cNvSpPr>
            <p:nvPr/>
          </p:nvSpPr>
          <p:spPr bwMode="auto">
            <a:xfrm flipH="1">
              <a:off x="8380487" y="5230267"/>
              <a:ext cx="362940" cy="250381"/>
            </a:xfrm>
            <a:custGeom>
              <a:avLst/>
              <a:gdLst>
                <a:gd name="T0" fmla="*/ 82 w 86"/>
                <a:gd name="T1" fmla="*/ 7 h 59"/>
                <a:gd name="T2" fmla="*/ 74 w 86"/>
                <a:gd name="T3" fmla="*/ 4 h 59"/>
                <a:gd name="T4" fmla="*/ 66 w 86"/>
                <a:gd name="T5" fmla="*/ 7 h 59"/>
                <a:gd name="T6" fmla="*/ 63 w 86"/>
                <a:gd name="T7" fmla="*/ 15 h 59"/>
                <a:gd name="T8" fmla="*/ 64 w 86"/>
                <a:gd name="T9" fmla="*/ 20 h 59"/>
                <a:gd name="T10" fmla="*/ 50 w 86"/>
                <a:gd name="T11" fmla="*/ 32 h 59"/>
                <a:gd name="T12" fmla="*/ 42 w 86"/>
                <a:gd name="T13" fmla="*/ 30 h 59"/>
                <a:gd name="T14" fmla="*/ 35 w 86"/>
                <a:gd name="T15" fmla="*/ 32 h 59"/>
                <a:gd name="T16" fmla="*/ 25 w 86"/>
                <a:gd name="T17" fmla="*/ 20 h 59"/>
                <a:gd name="T18" fmla="*/ 23 w 86"/>
                <a:gd name="T19" fmla="*/ 4 h 59"/>
                <a:gd name="T20" fmla="*/ 14 w 86"/>
                <a:gd name="T21" fmla="*/ 0 h 59"/>
                <a:gd name="T22" fmla="*/ 4 w 86"/>
                <a:gd name="T23" fmla="*/ 4 h 59"/>
                <a:gd name="T24" fmla="*/ 0 w 86"/>
                <a:gd name="T25" fmla="*/ 14 h 59"/>
                <a:gd name="T26" fmla="*/ 4 w 86"/>
                <a:gd name="T27" fmla="*/ 23 h 59"/>
                <a:gd name="T28" fmla="*/ 14 w 86"/>
                <a:gd name="T29" fmla="*/ 27 h 59"/>
                <a:gd name="T30" fmla="*/ 20 w 86"/>
                <a:gd name="T31" fmla="*/ 25 h 59"/>
                <a:gd name="T32" fmla="*/ 30 w 86"/>
                <a:gd name="T33" fmla="*/ 37 h 59"/>
                <a:gd name="T34" fmla="*/ 32 w 86"/>
                <a:gd name="T35" fmla="*/ 55 h 59"/>
                <a:gd name="T36" fmla="*/ 42 w 86"/>
                <a:gd name="T37" fmla="*/ 59 h 59"/>
                <a:gd name="T38" fmla="*/ 52 w 86"/>
                <a:gd name="T39" fmla="*/ 55 h 59"/>
                <a:gd name="T40" fmla="*/ 55 w 86"/>
                <a:gd name="T41" fmla="*/ 38 h 59"/>
                <a:gd name="T42" fmla="*/ 69 w 86"/>
                <a:gd name="T43" fmla="*/ 25 h 59"/>
                <a:gd name="T44" fmla="*/ 74 w 86"/>
                <a:gd name="T45" fmla="*/ 27 h 59"/>
                <a:gd name="T46" fmla="*/ 82 w 86"/>
                <a:gd name="T47" fmla="*/ 23 h 59"/>
                <a:gd name="T48" fmla="*/ 86 w 86"/>
                <a:gd name="T49" fmla="*/ 15 h 59"/>
                <a:gd name="T50" fmla="*/ 82 w 86"/>
                <a:gd name="T51" fmla="*/ 7 h 59"/>
                <a:gd name="T52" fmla="*/ 9 w 86"/>
                <a:gd name="T53" fmla="*/ 18 h 59"/>
                <a:gd name="T54" fmla="*/ 8 w 86"/>
                <a:gd name="T55" fmla="*/ 14 h 59"/>
                <a:gd name="T56" fmla="*/ 9 w 86"/>
                <a:gd name="T57" fmla="*/ 9 h 59"/>
                <a:gd name="T58" fmla="*/ 14 w 86"/>
                <a:gd name="T59" fmla="*/ 8 h 59"/>
                <a:gd name="T60" fmla="*/ 18 w 86"/>
                <a:gd name="T61" fmla="*/ 9 h 59"/>
                <a:gd name="T62" fmla="*/ 18 w 86"/>
                <a:gd name="T63" fmla="*/ 18 h 59"/>
                <a:gd name="T64" fmla="*/ 9 w 86"/>
                <a:gd name="T65" fmla="*/ 18 h 59"/>
                <a:gd name="T66" fmla="*/ 77 w 86"/>
                <a:gd name="T67" fmla="*/ 18 h 59"/>
                <a:gd name="T68" fmla="*/ 71 w 86"/>
                <a:gd name="T69" fmla="*/ 18 h 59"/>
                <a:gd name="T70" fmla="*/ 70 w 86"/>
                <a:gd name="T71" fmla="*/ 15 h 59"/>
                <a:gd name="T72" fmla="*/ 71 w 86"/>
                <a:gd name="T73" fmla="*/ 12 h 59"/>
                <a:gd name="T74" fmla="*/ 74 w 86"/>
                <a:gd name="T75" fmla="*/ 11 h 59"/>
                <a:gd name="T76" fmla="*/ 77 w 86"/>
                <a:gd name="T77" fmla="*/ 12 h 59"/>
                <a:gd name="T78" fmla="*/ 78 w 86"/>
                <a:gd name="T79" fmla="*/ 15 h 59"/>
                <a:gd name="T80" fmla="*/ 77 w 86"/>
                <a:gd name="T81" fmla="*/ 1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6" h="59">
                  <a:moveTo>
                    <a:pt x="82" y="7"/>
                  </a:moveTo>
                  <a:cubicBezTo>
                    <a:pt x="80" y="5"/>
                    <a:pt x="77" y="4"/>
                    <a:pt x="74" y="4"/>
                  </a:cubicBezTo>
                  <a:cubicBezTo>
                    <a:pt x="71" y="4"/>
                    <a:pt x="68" y="5"/>
                    <a:pt x="66" y="7"/>
                  </a:cubicBezTo>
                  <a:cubicBezTo>
                    <a:pt x="64" y="9"/>
                    <a:pt x="63" y="12"/>
                    <a:pt x="63" y="15"/>
                  </a:cubicBezTo>
                  <a:cubicBezTo>
                    <a:pt x="63" y="17"/>
                    <a:pt x="63" y="18"/>
                    <a:pt x="64" y="20"/>
                  </a:cubicBezTo>
                  <a:cubicBezTo>
                    <a:pt x="50" y="32"/>
                    <a:pt x="50" y="32"/>
                    <a:pt x="50" y="32"/>
                  </a:cubicBezTo>
                  <a:cubicBezTo>
                    <a:pt x="47" y="31"/>
                    <a:pt x="45" y="30"/>
                    <a:pt x="42" y="30"/>
                  </a:cubicBezTo>
                  <a:cubicBezTo>
                    <a:pt x="40" y="30"/>
                    <a:pt x="37" y="31"/>
                    <a:pt x="35" y="32"/>
                  </a:cubicBezTo>
                  <a:cubicBezTo>
                    <a:pt x="25" y="20"/>
                    <a:pt x="25" y="20"/>
                    <a:pt x="25" y="20"/>
                  </a:cubicBezTo>
                  <a:cubicBezTo>
                    <a:pt x="28" y="15"/>
                    <a:pt x="27" y="8"/>
                    <a:pt x="23" y="4"/>
                  </a:cubicBezTo>
                  <a:cubicBezTo>
                    <a:pt x="21" y="2"/>
                    <a:pt x="17" y="0"/>
                    <a:pt x="14" y="0"/>
                  </a:cubicBezTo>
                  <a:cubicBezTo>
                    <a:pt x="10" y="0"/>
                    <a:pt x="7" y="2"/>
                    <a:pt x="4" y="4"/>
                  </a:cubicBezTo>
                  <a:cubicBezTo>
                    <a:pt x="2" y="7"/>
                    <a:pt x="0" y="10"/>
                    <a:pt x="0" y="14"/>
                  </a:cubicBezTo>
                  <a:cubicBezTo>
                    <a:pt x="0" y="17"/>
                    <a:pt x="2" y="20"/>
                    <a:pt x="4" y="23"/>
                  </a:cubicBezTo>
                  <a:cubicBezTo>
                    <a:pt x="7" y="25"/>
                    <a:pt x="10" y="27"/>
                    <a:pt x="14" y="27"/>
                  </a:cubicBezTo>
                  <a:cubicBezTo>
                    <a:pt x="16" y="27"/>
                    <a:pt x="18" y="26"/>
                    <a:pt x="20" y="25"/>
                  </a:cubicBezTo>
                  <a:cubicBezTo>
                    <a:pt x="30" y="37"/>
                    <a:pt x="30" y="37"/>
                    <a:pt x="30" y="37"/>
                  </a:cubicBezTo>
                  <a:cubicBezTo>
                    <a:pt x="27" y="43"/>
                    <a:pt x="27" y="50"/>
                    <a:pt x="32" y="55"/>
                  </a:cubicBezTo>
                  <a:cubicBezTo>
                    <a:pt x="35" y="58"/>
                    <a:pt x="38" y="59"/>
                    <a:pt x="42" y="59"/>
                  </a:cubicBezTo>
                  <a:cubicBezTo>
                    <a:pt x="46" y="59"/>
                    <a:pt x="50" y="58"/>
                    <a:pt x="52" y="55"/>
                  </a:cubicBezTo>
                  <a:cubicBezTo>
                    <a:pt x="57" y="50"/>
                    <a:pt x="58" y="43"/>
                    <a:pt x="55" y="38"/>
                  </a:cubicBezTo>
                  <a:cubicBezTo>
                    <a:pt x="69" y="25"/>
                    <a:pt x="69" y="25"/>
                    <a:pt x="69" y="25"/>
                  </a:cubicBezTo>
                  <a:cubicBezTo>
                    <a:pt x="71" y="26"/>
                    <a:pt x="72" y="27"/>
                    <a:pt x="74" y="27"/>
                  </a:cubicBezTo>
                  <a:cubicBezTo>
                    <a:pt x="77" y="27"/>
                    <a:pt x="80" y="25"/>
                    <a:pt x="82" y="23"/>
                  </a:cubicBezTo>
                  <a:cubicBezTo>
                    <a:pt x="85" y="21"/>
                    <a:pt x="86" y="18"/>
                    <a:pt x="86" y="15"/>
                  </a:cubicBezTo>
                  <a:cubicBezTo>
                    <a:pt x="86" y="12"/>
                    <a:pt x="85" y="9"/>
                    <a:pt x="82" y="7"/>
                  </a:cubicBezTo>
                  <a:moveTo>
                    <a:pt x="9" y="18"/>
                  </a:moveTo>
                  <a:cubicBezTo>
                    <a:pt x="8" y="17"/>
                    <a:pt x="8" y="15"/>
                    <a:pt x="8" y="14"/>
                  </a:cubicBezTo>
                  <a:cubicBezTo>
                    <a:pt x="8" y="12"/>
                    <a:pt x="8" y="10"/>
                    <a:pt x="9" y="9"/>
                  </a:cubicBezTo>
                  <a:cubicBezTo>
                    <a:pt x="11" y="8"/>
                    <a:pt x="12" y="8"/>
                    <a:pt x="14" y="8"/>
                  </a:cubicBezTo>
                  <a:cubicBezTo>
                    <a:pt x="15" y="8"/>
                    <a:pt x="17" y="8"/>
                    <a:pt x="18" y="9"/>
                  </a:cubicBezTo>
                  <a:cubicBezTo>
                    <a:pt x="20" y="12"/>
                    <a:pt x="20" y="15"/>
                    <a:pt x="18" y="18"/>
                  </a:cubicBezTo>
                  <a:cubicBezTo>
                    <a:pt x="16" y="20"/>
                    <a:pt x="12" y="20"/>
                    <a:pt x="9" y="18"/>
                  </a:cubicBezTo>
                  <a:moveTo>
                    <a:pt x="77" y="18"/>
                  </a:moveTo>
                  <a:cubicBezTo>
                    <a:pt x="76" y="20"/>
                    <a:pt x="73" y="20"/>
                    <a:pt x="71" y="18"/>
                  </a:cubicBezTo>
                  <a:cubicBezTo>
                    <a:pt x="71" y="17"/>
                    <a:pt x="70" y="16"/>
                    <a:pt x="70" y="15"/>
                  </a:cubicBezTo>
                  <a:cubicBezTo>
                    <a:pt x="70" y="14"/>
                    <a:pt x="71" y="13"/>
                    <a:pt x="71" y="12"/>
                  </a:cubicBezTo>
                  <a:cubicBezTo>
                    <a:pt x="72" y="11"/>
                    <a:pt x="73" y="11"/>
                    <a:pt x="74" y="11"/>
                  </a:cubicBezTo>
                  <a:cubicBezTo>
                    <a:pt x="75" y="11"/>
                    <a:pt x="76" y="11"/>
                    <a:pt x="77" y="12"/>
                  </a:cubicBezTo>
                  <a:cubicBezTo>
                    <a:pt x="78" y="13"/>
                    <a:pt x="78" y="14"/>
                    <a:pt x="78" y="15"/>
                  </a:cubicBezTo>
                  <a:cubicBezTo>
                    <a:pt x="78" y="16"/>
                    <a:pt x="78" y="17"/>
                    <a:pt x="77" y="1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3200">
                <a:solidFill>
                  <a:srgbClr val="000000"/>
                </a:solidFill>
              </a:endParaRPr>
            </a:p>
          </p:txBody>
        </p:sp>
      </p:grpSp>
      <p:grpSp>
        <p:nvGrpSpPr>
          <p:cNvPr id="38" name="组合 37"/>
          <p:cNvGrpSpPr>
            <a:grpSpLocks/>
          </p:cNvGrpSpPr>
          <p:nvPr/>
        </p:nvGrpSpPr>
        <p:grpSpPr bwMode="auto">
          <a:xfrm>
            <a:off x="1446213" y="2820988"/>
            <a:ext cx="4545012" cy="1293812"/>
            <a:chOff x="1565783" y="2305849"/>
            <a:chExt cx="6823329" cy="1363776"/>
          </a:xfrm>
        </p:grpSpPr>
        <p:sp>
          <p:nvSpPr>
            <p:cNvPr id="12309" name="TextBox 46"/>
            <p:cNvSpPr txBox="1">
              <a:spLocks noChangeArrowheads="1"/>
            </p:cNvSpPr>
            <p:nvPr/>
          </p:nvSpPr>
          <p:spPr bwMode="auto">
            <a:xfrm>
              <a:off x="1565783" y="2793183"/>
              <a:ext cx="6823329" cy="876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55700">
                <a:defRPr>
                  <a:solidFill>
                    <a:schemeClr val="tx1"/>
                  </a:solidFill>
                  <a:latin typeface="等线" panose="02010600030101010101" pitchFamily="2" charset="-122"/>
                  <a:ea typeface="等线" panose="02010600030101010101" pitchFamily="2" charset="-122"/>
                </a:defRPr>
              </a:lvl1pPr>
              <a:lvl2pPr defTabSz="1155700">
                <a:defRPr>
                  <a:solidFill>
                    <a:schemeClr val="tx1"/>
                  </a:solidFill>
                  <a:latin typeface="等线" panose="02010600030101010101" pitchFamily="2" charset="-122"/>
                  <a:ea typeface="等线" panose="02010600030101010101" pitchFamily="2" charset="-122"/>
                </a:defRPr>
              </a:lvl2pPr>
              <a:lvl3pPr defTabSz="1155700">
                <a:defRPr>
                  <a:solidFill>
                    <a:schemeClr val="tx1"/>
                  </a:solidFill>
                  <a:latin typeface="等线" panose="02010600030101010101" pitchFamily="2" charset="-122"/>
                  <a:ea typeface="等线" panose="02010600030101010101" pitchFamily="2" charset="-122"/>
                </a:defRPr>
              </a:lvl3pPr>
              <a:lvl4pPr defTabSz="1155700">
                <a:defRPr>
                  <a:solidFill>
                    <a:schemeClr val="tx1"/>
                  </a:solidFill>
                  <a:latin typeface="等线" panose="02010600030101010101" pitchFamily="2" charset="-122"/>
                  <a:ea typeface="等线" panose="02010600030101010101" pitchFamily="2" charset="-122"/>
                </a:defRPr>
              </a:lvl4pPr>
              <a:lvl5pPr defTabSz="1155700">
                <a:defRPr>
                  <a:solidFill>
                    <a:schemeClr val="tx1"/>
                  </a:solidFill>
                  <a:latin typeface="等线" panose="02010600030101010101" pitchFamily="2" charset="-122"/>
                  <a:ea typeface="等线" panose="02010600030101010101" pitchFamily="2" charset="-122"/>
                </a:defRPr>
              </a:lvl5pPr>
              <a:lvl6pPr defTabSz="11557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defTabSz="11557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defTabSz="11557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defTabSz="11557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200000"/>
                </a:lnSpc>
                <a:spcBef>
                  <a:spcPts val="950"/>
                </a:spcBef>
              </a:pPr>
              <a:r>
                <a:rPr lang="zh-CN" altLang="en-US" sz="1200">
                  <a:latin typeface="方正仿宋简体" panose="03000509000000000000" pitchFamily="65" charset="-122"/>
                  <a:ea typeface="方正仿宋简体" panose="03000509000000000000" pitchFamily="65" charset="-122"/>
                </a:rPr>
                <a:t>单击此处添加段落文本单击此处添加段落文本单击此处添加段落文本单击此处添加段落文本 </a:t>
              </a:r>
            </a:p>
          </p:txBody>
        </p:sp>
        <p:sp>
          <p:nvSpPr>
            <p:cNvPr id="12310" name="TextBox 47"/>
            <p:cNvSpPr txBox="1">
              <a:spLocks noChangeArrowheads="1"/>
            </p:cNvSpPr>
            <p:nvPr/>
          </p:nvSpPr>
          <p:spPr bwMode="auto">
            <a:xfrm flipH="1">
              <a:off x="1565783" y="2305849"/>
              <a:ext cx="3575755" cy="55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spAutoFit/>
            </a:bodyPr>
            <a:lstStyle/>
            <a:p>
              <a:pPr algn="dist"/>
              <a:r>
                <a:rPr lang="en-US" altLang="zh-CN" sz="2800">
                  <a:solidFill>
                    <a:srgbClr val="6B6E51"/>
                  </a:solidFill>
                  <a:latin typeface="方正仿宋简体" panose="03000509000000000000" pitchFamily="65" charset="-122"/>
                  <a:ea typeface="方正仿宋简体" panose="03000509000000000000" pitchFamily="65" charset="-122"/>
                </a:rPr>
                <a:t>单击添加标题</a:t>
              </a:r>
            </a:p>
          </p:txBody>
        </p:sp>
      </p:grpSp>
      <p:grpSp>
        <p:nvGrpSpPr>
          <p:cNvPr id="91" name="组合 90"/>
          <p:cNvGrpSpPr>
            <a:grpSpLocks/>
          </p:cNvGrpSpPr>
          <p:nvPr/>
        </p:nvGrpSpPr>
        <p:grpSpPr bwMode="auto">
          <a:xfrm>
            <a:off x="1446213" y="1373188"/>
            <a:ext cx="4545012" cy="1292225"/>
            <a:chOff x="1565783" y="2305849"/>
            <a:chExt cx="6823329" cy="1363776"/>
          </a:xfrm>
        </p:grpSpPr>
        <p:sp>
          <p:nvSpPr>
            <p:cNvPr id="12312" name="TextBox 46"/>
            <p:cNvSpPr txBox="1">
              <a:spLocks noChangeArrowheads="1"/>
            </p:cNvSpPr>
            <p:nvPr/>
          </p:nvSpPr>
          <p:spPr bwMode="auto">
            <a:xfrm>
              <a:off x="1565783" y="2793183"/>
              <a:ext cx="6823329" cy="876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155700">
                <a:defRPr>
                  <a:solidFill>
                    <a:schemeClr val="tx1"/>
                  </a:solidFill>
                  <a:latin typeface="等线" panose="02010600030101010101" pitchFamily="2" charset="-122"/>
                  <a:ea typeface="等线" panose="02010600030101010101" pitchFamily="2" charset="-122"/>
                </a:defRPr>
              </a:lvl1pPr>
              <a:lvl2pPr defTabSz="1155700">
                <a:defRPr>
                  <a:solidFill>
                    <a:schemeClr val="tx1"/>
                  </a:solidFill>
                  <a:latin typeface="等线" panose="02010600030101010101" pitchFamily="2" charset="-122"/>
                  <a:ea typeface="等线" panose="02010600030101010101" pitchFamily="2" charset="-122"/>
                </a:defRPr>
              </a:lvl2pPr>
              <a:lvl3pPr defTabSz="1155700">
                <a:defRPr>
                  <a:solidFill>
                    <a:schemeClr val="tx1"/>
                  </a:solidFill>
                  <a:latin typeface="等线" panose="02010600030101010101" pitchFamily="2" charset="-122"/>
                  <a:ea typeface="等线" panose="02010600030101010101" pitchFamily="2" charset="-122"/>
                </a:defRPr>
              </a:lvl3pPr>
              <a:lvl4pPr defTabSz="1155700">
                <a:defRPr>
                  <a:solidFill>
                    <a:schemeClr val="tx1"/>
                  </a:solidFill>
                  <a:latin typeface="等线" panose="02010600030101010101" pitchFamily="2" charset="-122"/>
                  <a:ea typeface="等线" panose="02010600030101010101" pitchFamily="2" charset="-122"/>
                </a:defRPr>
              </a:lvl4pPr>
              <a:lvl5pPr defTabSz="1155700">
                <a:defRPr>
                  <a:solidFill>
                    <a:schemeClr val="tx1"/>
                  </a:solidFill>
                  <a:latin typeface="等线" panose="02010600030101010101" pitchFamily="2" charset="-122"/>
                  <a:ea typeface="等线" panose="02010600030101010101" pitchFamily="2" charset="-122"/>
                </a:defRPr>
              </a:lvl5pPr>
              <a:lvl6pPr defTabSz="11557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defTabSz="11557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defTabSz="11557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defTabSz="11557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200000"/>
                </a:lnSpc>
                <a:spcBef>
                  <a:spcPts val="950"/>
                </a:spcBef>
              </a:pPr>
              <a:r>
                <a:rPr lang="zh-CN" altLang="en-US" sz="1200">
                  <a:latin typeface="方正仿宋简体" panose="03000509000000000000" pitchFamily="65" charset="-122"/>
                  <a:ea typeface="方正仿宋简体" panose="03000509000000000000" pitchFamily="65" charset="-122"/>
                </a:rPr>
                <a:t>单击此处添加段落文本单击此处添加段落文本单击此处添加段落文本单击此处添加段落文本 </a:t>
              </a:r>
            </a:p>
          </p:txBody>
        </p:sp>
        <p:sp>
          <p:nvSpPr>
            <p:cNvPr id="12313" name="TextBox 47"/>
            <p:cNvSpPr txBox="1">
              <a:spLocks noChangeArrowheads="1"/>
            </p:cNvSpPr>
            <p:nvPr/>
          </p:nvSpPr>
          <p:spPr bwMode="auto">
            <a:xfrm flipH="1">
              <a:off x="1565783" y="2305849"/>
              <a:ext cx="3575755" cy="55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spAutoFit/>
            </a:bodyPr>
            <a:lstStyle/>
            <a:p>
              <a:pPr algn="dist"/>
              <a:r>
                <a:rPr lang="en-US" altLang="zh-CN" sz="2800">
                  <a:solidFill>
                    <a:srgbClr val="50533D"/>
                  </a:solidFill>
                  <a:latin typeface="方正仿宋简体" panose="03000509000000000000" pitchFamily="65" charset="-122"/>
                  <a:ea typeface="方正仿宋简体" panose="03000509000000000000" pitchFamily="65" charset="-122"/>
                </a:rPr>
                <a:t>单击添加标题</a:t>
              </a:r>
            </a:p>
          </p:txBody>
        </p:sp>
      </p:grpSp>
      <p:pic>
        <p:nvPicPr>
          <p:cNvPr id="39" name="图片 38"/>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6687344" y="1749425"/>
            <a:ext cx="3898900"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down)">
                                      <p:cBhvr>
                                        <p:cTn id="7" dur="500"/>
                                        <p:tgtEl>
                                          <p:spTgt spid="91"/>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down)">
                                      <p:cBhvr>
                                        <p:cTn id="11" dur="500"/>
                                        <p:tgtEl>
                                          <p:spTgt spid="38"/>
                                        </p:tgtEl>
                                      </p:cBhvr>
                                    </p:animEffect>
                                  </p:childTnLst>
                                </p:cTn>
                              </p:par>
                            </p:childTnLst>
                          </p:cTn>
                        </p:par>
                        <p:par>
                          <p:cTn id="12" fill="hold" nodeType="afterGroup">
                            <p:stCondLst>
                              <p:cond delay="1000"/>
                            </p:stCondLst>
                            <p:childTnLst>
                              <p:par>
                                <p:cTn id="13" presetID="22" presetClass="entr" presetSubtype="4"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par>
                          <p:cTn id="16" fill="hold" nodeType="afterGroup">
                            <p:stCondLst>
                              <p:cond delay="1500"/>
                            </p:stCondLst>
                            <p:childTnLst>
                              <p:par>
                                <p:cTn id="17" presetID="5" presetClass="entr" presetSubtype="10" fill="hold"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checkerboard(across)">
                                      <p:cBhvr>
                                        <p:cTn id="1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pic>
        <p:nvPicPr>
          <p:cNvPr id="2" name="组合 1"/>
          <p:cNvPicPr>
            <a:picLocks noGrp="1"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30288" y="920750"/>
            <a:ext cx="8391525" cy="200025"/>
          </a:xfrm>
          <a:prstGeom prst="rect">
            <a:avLst/>
          </a:prstGeom>
          <a:noFill/>
          <a:extLst>
            <a:ext uri="{909E8E84-426E-40DD-AFC4-6F175D3DCCD1}">
              <a14:hiddenFill xmlns:a14="http://schemas.microsoft.com/office/drawing/2010/main">
                <a:solidFill>
                  <a:srgbClr val="FFFFFF"/>
                </a:solidFill>
              </a14:hiddenFill>
            </a:ext>
          </a:extLst>
        </p:spPr>
      </p:pic>
      <p:sp>
        <p:nvSpPr>
          <p:cNvPr id="13315" name="文本框 7"/>
          <p:cNvSpPr txBox="1">
            <a:spLocks noChangeArrowheads="1"/>
          </p:cNvSpPr>
          <p:nvPr/>
        </p:nvSpPr>
        <p:spPr bwMode="auto">
          <a:xfrm>
            <a:off x="957263" y="438150"/>
            <a:ext cx="3287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个人工作概述</a:t>
            </a:r>
          </a:p>
        </p:txBody>
      </p:sp>
      <p:sp>
        <p:nvSpPr>
          <p:cNvPr id="42" name="椭圆 41"/>
          <p:cNvSpPr/>
          <p:nvPr/>
        </p:nvSpPr>
        <p:spPr>
          <a:xfrm>
            <a:off x="242888" y="342900"/>
            <a:ext cx="788987" cy="773113"/>
          </a:xfrm>
          <a:prstGeom prst="ellipse">
            <a:avLst/>
          </a:prstGeom>
          <a:solidFill>
            <a:schemeClr val="accent1">
              <a:alpha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21" name="组合 20"/>
          <p:cNvGrpSpPr>
            <a:grpSpLocks/>
          </p:cNvGrpSpPr>
          <p:nvPr/>
        </p:nvGrpSpPr>
        <p:grpSpPr bwMode="auto">
          <a:xfrm>
            <a:off x="2263775" y="1858963"/>
            <a:ext cx="7978775" cy="1489075"/>
            <a:chOff x="3565" y="2927"/>
            <a:chExt cx="12566" cy="2346"/>
          </a:xfrm>
        </p:grpSpPr>
        <p:sp>
          <p:nvSpPr>
            <p:cNvPr id="7" name="稻壳儿搜索【幻雨工作室】_6"/>
            <p:cNvSpPr/>
            <p:nvPr/>
          </p:nvSpPr>
          <p:spPr>
            <a:xfrm>
              <a:off x="3565" y="2927"/>
              <a:ext cx="2346" cy="2347"/>
            </a:xfrm>
            <a:prstGeom prst="round2DiagRect">
              <a:avLst>
                <a:gd name="adj1" fmla="val 18841"/>
                <a:gd name="adj2" fmla="val 0"/>
              </a:avLst>
            </a:prstGeom>
            <a:solidFill>
              <a:schemeClr val="accent1"/>
            </a:solidFill>
            <a:ln w="9525" cap="flat">
              <a:noFill/>
              <a:miter lim="800000"/>
            </a:ln>
            <a:effectLst/>
            <a:scene3d>
              <a:camera prst="orthographicFront"/>
              <a:lightRig rig="chilly" dir="t">
                <a:rot lat="0" lon="0" rev="0"/>
              </a:lightRig>
            </a:scene3d>
            <a:sp3d/>
          </p:spPr>
          <p:txBody>
            <a:bodyPr lIns="0" tIns="0" rIns="0" bIns="0" anchor="ctr"/>
            <a:lstStyle/>
            <a:p>
              <a:pPr algn="ctr" fontAlgn="auto">
                <a:lnSpc>
                  <a:spcPct val="130000"/>
                </a:lnSpc>
              </a:pPr>
              <a:endParaRPr lang="bg-BG" noProof="1"/>
            </a:p>
          </p:txBody>
        </p:sp>
        <p:sp>
          <p:nvSpPr>
            <p:cNvPr id="4" name="稻壳儿搜索【幻雨工作室】_7"/>
            <p:cNvSpPr/>
            <p:nvPr/>
          </p:nvSpPr>
          <p:spPr>
            <a:xfrm>
              <a:off x="8675" y="2927"/>
              <a:ext cx="2346" cy="2347"/>
            </a:xfrm>
            <a:prstGeom prst="round2DiagRect">
              <a:avLst>
                <a:gd name="adj1" fmla="val 18841"/>
                <a:gd name="adj2" fmla="val 0"/>
              </a:avLst>
            </a:prstGeom>
            <a:solidFill>
              <a:schemeClr val="accent2">
                <a:lumMod val="60000"/>
                <a:lumOff val="40000"/>
              </a:schemeClr>
            </a:solidFill>
            <a:ln w="9525" cap="flat">
              <a:noFill/>
              <a:miter lim="800000"/>
            </a:ln>
            <a:effectLst/>
            <a:scene3d>
              <a:camera prst="orthographicFront"/>
              <a:lightRig rig="chilly" dir="t">
                <a:rot lat="0" lon="0" rev="0"/>
              </a:lightRig>
            </a:scene3d>
            <a:sp3d/>
          </p:spPr>
          <p:txBody>
            <a:bodyPr lIns="0" tIns="0" rIns="0" bIns="0" anchor="ctr"/>
            <a:lstStyle/>
            <a:p>
              <a:pPr algn="ctr" fontAlgn="auto">
                <a:lnSpc>
                  <a:spcPct val="130000"/>
                </a:lnSpc>
              </a:pPr>
              <a:endParaRPr lang="bg-BG" noProof="1"/>
            </a:p>
          </p:txBody>
        </p:sp>
        <p:sp>
          <p:nvSpPr>
            <p:cNvPr id="14" name="稻壳儿搜索【幻雨工作室】_8"/>
            <p:cNvSpPr/>
            <p:nvPr/>
          </p:nvSpPr>
          <p:spPr>
            <a:xfrm>
              <a:off x="13785" y="2927"/>
              <a:ext cx="2346" cy="2347"/>
            </a:xfrm>
            <a:prstGeom prst="round2DiagRect">
              <a:avLst>
                <a:gd name="adj1" fmla="val 18841"/>
                <a:gd name="adj2" fmla="val 0"/>
              </a:avLst>
            </a:prstGeom>
            <a:solidFill>
              <a:schemeClr val="accent3"/>
            </a:solidFill>
            <a:ln w="9525" cap="flat">
              <a:noFill/>
              <a:miter lim="800000"/>
            </a:ln>
            <a:effectLst/>
            <a:scene3d>
              <a:camera prst="orthographicFront"/>
              <a:lightRig rig="chilly" dir="t">
                <a:rot lat="0" lon="0" rev="0"/>
              </a:lightRig>
            </a:scene3d>
            <a:sp3d/>
          </p:spPr>
          <p:txBody>
            <a:bodyPr lIns="0" tIns="0" rIns="0" bIns="0" anchor="ctr"/>
            <a:lstStyle/>
            <a:p>
              <a:pPr algn="ctr" fontAlgn="auto">
                <a:lnSpc>
                  <a:spcPct val="130000"/>
                </a:lnSpc>
              </a:pPr>
              <a:endParaRPr lang="bg-BG" noProof="1"/>
            </a:p>
          </p:txBody>
        </p:sp>
        <p:sp>
          <p:nvSpPr>
            <p:cNvPr id="15" name="稻壳儿搜索【幻雨工作室】_9"/>
            <p:cNvSpPr>
              <a:spLocks noEditPoints="1"/>
            </p:cNvSpPr>
            <p:nvPr/>
          </p:nvSpPr>
          <p:spPr bwMode="auto">
            <a:xfrm>
              <a:off x="14536" y="3662"/>
              <a:ext cx="845" cy="875"/>
            </a:xfrm>
            <a:custGeom>
              <a:avLst/>
              <a:gdLst>
                <a:gd name="T0" fmla="*/ 100 w 124"/>
                <a:gd name="T1" fmla="*/ 80 h 128"/>
                <a:gd name="T2" fmla="*/ 80 w 124"/>
                <a:gd name="T3" fmla="*/ 91 h 128"/>
                <a:gd name="T4" fmla="*/ 45 w 124"/>
                <a:gd name="T5" fmla="*/ 75 h 128"/>
                <a:gd name="T6" fmla="*/ 48 w 124"/>
                <a:gd name="T7" fmla="*/ 64 h 128"/>
                <a:gd name="T8" fmla="*/ 46 w 124"/>
                <a:gd name="T9" fmla="*/ 54 h 128"/>
                <a:gd name="T10" fmla="*/ 81 w 124"/>
                <a:gd name="T11" fmla="*/ 38 h 128"/>
                <a:gd name="T12" fmla="*/ 100 w 124"/>
                <a:gd name="T13" fmla="*/ 48 h 128"/>
                <a:gd name="T14" fmla="*/ 124 w 124"/>
                <a:gd name="T15" fmla="*/ 24 h 128"/>
                <a:gd name="T16" fmla="*/ 100 w 124"/>
                <a:gd name="T17" fmla="*/ 0 h 128"/>
                <a:gd name="T18" fmla="*/ 76 w 124"/>
                <a:gd name="T19" fmla="*/ 24 h 128"/>
                <a:gd name="T20" fmla="*/ 77 w 124"/>
                <a:gd name="T21" fmla="*/ 31 h 128"/>
                <a:gd name="T22" fmla="*/ 41 w 124"/>
                <a:gd name="T23" fmla="*/ 47 h 128"/>
                <a:gd name="T24" fmla="*/ 24 w 124"/>
                <a:gd name="T25" fmla="*/ 40 h 128"/>
                <a:gd name="T26" fmla="*/ 0 w 124"/>
                <a:gd name="T27" fmla="*/ 64 h 128"/>
                <a:gd name="T28" fmla="*/ 24 w 124"/>
                <a:gd name="T29" fmla="*/ 88 h 128"/>
                <a:gd name="T30" fmla="*/ 40 w 124"/>
                <a:gd name="T31" fmla="*/ 82 h 128"/>
                <a:gd name="T32" fmla="*/ 77 w 124"/>
                <a:gd name="T33" fmla="*/ 98 h 128"/>
                <a:gd name="T34" fmla="*/ 76 w 124"/>
                <a:gd name="T35" fmla="*/ 104 h 128"/>
                <a:gd name="T36" fmla="*/ 100 w 124"/>
                <a:gd name="T37" fmla="*/ 128 h 128"/>
                <a:gd name="T38" fmla="*/ 124 w 124"/>
                <a:gd name="T39" fmla="*/ 104 h 128"/>
                <a:gd name="T40" fmla="*/ 100 w 124"/>
                <a:gd name="T41" fmla="*/ 80 h 128"/>
                <a:gd name="T42" fmla="*/ 100 w 124"/>
                <a:gd name="T43" fmla="*/ 8 h 128"/>
                <a:gd name="T44" fmla="*/ 116 w 124"/>
                <a:gd name="T45" fmla="*/ 24 h 128"/>
                <a:gd name="T46" fmla="*/ 100 w 124"/>
                <a:gd name="T47" fmla="*/ 40 h 128"/>
                <a:gd name="T48" fmla="*/ 84 w 124"/>
                <a:gd name="T49" fmla="*/ 24 h 128"/>
                <a:gd name="T50" fmla="*/ 100 w 124"/>
                <a:gd name="T51" fmla="*/ 8 h 128"/>
                <a:gd name="T52" fmla="*/ 24 w 124"/>
                <a:gd name="T53" fmla="*/ 80 h 128"/>
                <a:gd name="T54" fmla="*/ 8 w 124"/>
                <a:gd name="T55" fmla="*/ 64 h 128"/>
                <a:gd name="T56" fmla="*/ 24 w 124"/>
                <a:gd name="T57" fmla="*/ 48 h 128"/>
                <a:gd name="T58" fmla="*/ 40 w 124"/>
                <a:gd name="T59" fmla="*/ 64 h 128"/>
                <a:gd name="T60" fmla="*/ 24 w 124"/>
                <a:gd name="T61" fmla="*/ 80 h 128"/>
                <a:gd name="T62" fmla="*/ 100 w 124"/>
                <a:gd name="T63" fmla="*/ 120 h 128"/>
                <a:gd name="T64" fmla="*/ 84 w 124"/>
                <a:gd name="T65" fmla="*/ 104 h 128"/>
                <a:gd name="T66" fmla="*/ 100 w 124"/>
                <a:gd name="T67" fmla="*/ 88 h 128"/>
                <a:gd name="T68" fmla="*/ 116 w 124"/>
                <a:gd name="T69" fmla="*/ 104 h 128"/>
                <a:gd name="T70" fmla="*/ 100 w 124"/>
                <a:gd name="T71"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4" h="128">
                  <a:moveTo>
                    <a:pt x="100" y="80"/>
                  </a:moveTo>
                  <a:cubicBezTo>
                    <a:pt x="92" y="80"/>
                    <a:pt x="84" y="84"/>
                    <a:pt x="80" y="91"/>
                  </a:cubicBezTo>
                  <a:cubicBezTo>
                    <a:pt x="45" y="75"/>
                    <a:pt x="45" y="75"/>
                    <a:pt x="45" y="75"/>
                  </a:cubicBezTo>
                  <a:cubicBezTo>
                    <a:pt x="47" y="72"/>
                    <a:pt x="48" y="68"/>
                    <a:pt x="48" y="64"/>
                  </a:cubicBezTo>
                  <a:cubicBezTo>
                    <a:pt x="48" y="60"/>
                    <a:pt x="47" y="57"/>
                    <a:pt x="46" y="54"/>
                  </a:cubicBezTo>
                  <a:cubicBezTo>
                    <a:pt x="81" y="38"/>
                    <a:pt x="81" y="38"/>
                    <a:pt x="81" y="38"/>
                  </a:cubicBezTo>
                  <a:cubicBezTo>
                    <a:pt x="85" y="44"/>
                    <a:pt x="92" y="48"/>
                    <a:pt x="100" y="48"/>
                  </a:cubicBezTo>
                  <a:cubicBezTo>
                    <a:pt x="113" y="48"/>
                    <a:pt x="124" y="37"/>
                    <a:pt x="124" y="24"/>
                  </a:cubicBezTo>
                  <a:cubicBezTo>
                    <a:pt x="124" y="11"/>
                    <a:pt x="113" y="0"/>
                    <a:pt x="100" y="0"/>
                  </a:cubicBezTo>
                  <a:cubicBezTo>
                    <a:pt x="87" y="0"/>
                    <a:pt x="76" y="11"/>
                    <a:pt x="76" y="24"/>
                  </a:cubicBezTo>
                  <a:cubicBezTo>
                    <a:pt x="76" y="26"/>
                    <a:pt x="76" y="29"/>
                    <a:pt x="77" y="31"/>
                  </a:cubicBezTo>
                  <a:cubicBezTo>
                    <a:pt x="41" y="47"/>
                    <a:pt x="41" y="47"/>
                    <a:pt x="41" y="47"/>
                  </a:cubicBezTo>
                  <a:cubicBezTo>
                    <a:pt x="37" y="43"/>
                    <a:pt x="31" y="40"/>
                    <a:pt x="24" y="40"/>
                  </a:cubicBezTo>
                  <a:cubicBezTo>
                    <a:pt x="11" y="40"/>
                    <a:pt x="0" y="51"/>
                    <a:pt x="0" y="64"/>
                  </a:cubicBezTo>
                  <a:cubicBezTo>
                    <a:pt x="0" y="77"/>
                    <a:pt x="11" y="88"/>
                    <a:pt x="24" y="88"/>
                  </a:cubicBezTo>
                  <a:cubicBezTo>
                    <a:pt x="30" y="88"/>
                    <a:pt x="36" y="86"/>
                    <a:pt x="40" y="82"/>
                  </a:cubicBezTo>
                  <a:cubicBezTo>
                    <a:pt x="77" y="98"/>
                    <a:pt x="77" y="98"/>
                    <a:pt x="77" y="98"/>
                  </a:cubicBezTo>
                  <a:cubicBezTo>
                    <a:pt x="76" y="100"/>
                    <a:pt x="76" y="102"/>
                    <a:pt x="76" y="104"/>
                  </a:cubicBezTo>
                  <a:cubicBezTo>
                    <a:pt x="76" y="117"/>
                    <a:pt x="87" y="128"/>
                    <a:pt x="100" y="128"/>
                  </a:cubicBezTo>
                  <a:cubicBezTo>
                    <a:pt x="113" y="128"/>
                    <a:pt x="124" y="117"/>
                    <a:pt x="124" y="104"/>
                  </a:cubicBezTo>
                  <a:cubicBezTo>
                    <a:pt x="124" y="91"/>
                    <a:pt x="113" y="80"/>
                    <a:pt x="100" y="80"/>
                  </a:cubicBezTo>
                  <a:close/>
                  <a:moveTo>
                    <a:pt x="100" y="8"/>
                  </a:moveTo>
                  <a:cubicBezTo>
                    <a:pt x="109" y="8"/>
                    <a:pt x="116" y="15"/>
                    <a:pt x="116" y="24"/>
                  </a:cubicBezTo>
                  <a:cubicBezTo>
                    <a:pt x="116" y="33"/>
                    <a:pt x="109" y="40"/>
                    <a:pt x="100" y="40"/>
                  </a:cubicBezTo>
                  <a:cubicBezTo>
                    <a:pt x="91" y="40"/>
                    <a:pt x="84" y="33"/>
                    <a:pt x="84" y="24"/>
                  </a:cubicBezTo>
                  <a:cubicBezTo>
                    <a:pt x="84" y="15"/>
                    <a:pt x="91" y="8"/>
                    <a:pt x="100" y="8"/>
                  </a:cubicBezTo>
                  <a:close/>
                  <a:moveTo>
                    <a:pt x="24" y="80"/>
                  </a:moveTo>
                  <a:cubicBezTo>
                    <a:pt x="15" y="80"/>
                    <a:pt x="8" y="73"/>
                    <a:pt x="8" y="64"/>
                  </a:cubicBezTo>
                  <a:cubicBezTo>
                    <a:pt x="8" y="55"/>
                    <a:pt x="15" y="48"/>
                    <a:pt x="24" y="48"/>
                  </a:cubicBezTo>
                  <a:cubicBezTo>
                    <a:pt x="33" y="48"/>
                    <a:pt x="40" y="55"/>
                    <a:pt x="40" y="64"/>
                  </a:cubicBezTo>
                  <a:cubicBezTo>
                    <a:pt x="40" y="73"/>
                    <a:pt x="33" y="80"/>
                    <a:pt x="24" y="80"/>
                  </a:cubicBezTo>
                  <a:close/>
                  <a:moveTo>
                    <a:pt x="100" y="120"/>
                  </a:moveTo>
                  <a:cubicBezTo>
                    <a:pt x="91" y="120"/>
                    <a:pt x="84" y="113"/>
                    <a:pt x="84" y="104"/>
                  </a:cubicBezTo>
                  <a:cubicBezTo>
                    <a:pt x="84" y="95"/>
                    <a:pt x="91" y="88"/>
                    <a:pt x="100" y="88"/>
                  </a:cubicBezTo>
                  <a:cubicBezTo>
                    <a:pt x="109" y="88"/>
                    <a:pt x="116" y="95"/>
                    <a:pt x="116" y="104"/>
                  </a:cubicBezTo>
                  <a:cubicBezTo>
                    <a:pt x="116" y="113"/>
                    <a:pt x="109" y="120"/>
                    <a:pt x="100" y="12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6" name="稻壳儿搜索【幻雨工作室】_10"/>
            <p:cNvSpPr>
              <a:spLocks noEditPoints="1"/>
            </p:cNvSpPr>
            <p:nvPr/>
          </p:nvSpPr>
          <p:spPr bwMode="auto">
            <a:xfrm>
              <a:off x="4300" y="3690"/>
              <a:ext cx="875" cy="820"/>
            </a:xfrm>
            <a:custGeom>
              <a:avLst/>
              <a:gdLst>
                <a:gd name="T0" fmla="*/ 64 w 128"/>
                <a:gd name="T1" fmla="*/ 68 h 120"/>
                <a:gd name="T2" fmla="*/ 28 w 128"/>
                <a:gd name="T3" fmla="*/ 68 h 120"/>
                <a:gd name="T4" fmla="*/ 24 w 128"/>
                <a:gd name="T5" fmla="*/ 72 h 120"/>
                <a:gd name="T6" fmla="*/ 28 w 128"/>
                <a:gd name="T7" fmla="*/ 76 h 120"/>
                <a:gd name="T8" fmla="*/ 64 w 128"/>
                <a:gd name="T9" fmla="*/ 76 h 120"/>
                <a:gd name="T10" fmla="*/ 68 w 128"/>
                <a:gd name="T11" fmla="*/ 72 h 120"/>
                <a:gd name="T12" fmla="*/ 64 w 128"/>
                <a:gd name="T13" fmla="*/ 68 h 120"/>
                <a:gd name="T14" fmla="*/ 72 w 128"/>
                <a:gd name="T15" fmla="*/ 52 h 120"/>
                <a:gd name="T16" fmla="*/ 28 w 128"/>
                <a:gd name="T17" fmla="*/ 52 h 120"/>
                <a:gd name="T18" fmla="*/ 24 w 128"/>
                <a:gd name="T19" fmla="*/ 56 h 120"/>
                <a:gd name="T20" fmla="*/ 28 w 128"/>
                <a:gd name="T21" fmla="*/ 60 h 120"/>
                <a:gd name="T22" fmla="*/ 72 w 128"/>
                <a:gd name="T23" fmla="*/ 60 h 120"/>
                <a:gd name="T24" fmla="*/ 76 w 128"/>
                <a:gd name="T25" fmla="*/ 56 h 120"/>
                <a:gd name="T26" fmla="*/ 72 w 128"/>
                <a:gd name="T27" fmla="*/ 52 h 120"/>
                <a:gd name="T28" fmla="*/ 116 w 128"/>
                <a:gd name="T29" fmla="*/ 0 h 120"/>
                <a:gd name="T30" fmla="*/ 44 w 128"/>
                <a:gd name="T31" fmla="*/ 0 h 120"/>
                <a:gd name="T32" fmla="*/ 32 w 128"/>
                <a:gd name="T33" fmla="*/ 12 h 120"/>
                <a:gd name="T34" fmla="*/ 32 w 128"/>
                <a:gd name="T35" fmla="*/ 20 h 120"/>
                <a:gd name="T36" fmla="*/ 40 w 128"/>
                <a:gd name="T37" fmla="*/ 20 h 120"/>
                <a:gd name="T38" fmla="*/ 40 w 128"/>
                <a:gd name="T39" fmla="*/ 16 h 120"/>
                <a:gd name="T40" fmla="*/ 48 w 128"/>
                <a:gd name="T41" fmla="*/ 8 h 120"/>
                <a:gd name="T42" fmla="*/ 112 w 128"/>
                <a:gd name="T43" fmla="*/ 8 h 120"/>
                <a:gd name="T44" fmla="*/ 120 w 128"/>
                <a:gd name="T45" fmla="*/ 16 h 120"/>
                <a:gd name="T46" fmla="*/ 120 w 128"/>
                <a:gd name="T47" fmla="*/ 56 h 120"/>
                <a:gd name="T48" fmla="*/ 112 w 128"/>
                <a:gd name="T49" fmla="*/ 64 h 120"/>
                <a:gd name="T50" fmla="*/ 108 w 128"/>
                <a:gd name="T51" fmla="*/ 64 h 120"/>
                <a:gd name="T52" fmla="*/ 108 w 128"/>
                <a:gd name="T53" fmla="*/ 72 h 120"/>
                <a:gd name="T54" fmla="*/ 116 w 128"/>
                <a:gd name="T55" fmla="*/ 72 h 120"/>
                <a:gd name="T56" fmla="*/ 128 w 128"/>
                <a:gd name="T57" fmla="*/ 60 h 120"/>
                <a:gd name="T58" fmla="*/ 128 w 128"/>
                <a:gd name="T59" fmla="*/ 12 h 120"/>
                <a:gd name="T60" fmla="*/ 116 w 128"/>
                <a:gd name="T61" fmla="*/ 0 h 120"/>
                <a:gd name="T62" fmla="*/ 88 w 128"/>
                <a:gd name="T63" fmla="*/ 28 h 120"/>
                <a:gd name="T64" fmla="*/ 12 w 128"/>
                <a:gd name="T65" fmla="*/ 28 h 120"/>
                <a:gd name="T66" fmla="*/ 0 w 128"/>
                <a:gd name="T67" fmla="*/ 40 h 120"/>
                <a:gd name="T68" fmla="*/ 0 w 128"/>
                <a:gd name="T69" fmla="*/ 88 h 120"/>
                <a:gd name="T70" fmla="*/ 12 w 128"/>
                <a:gd name="T71" fmla="*/ 100 h 120"/>
                <a:gd name="T72" fmla="*/ 20 w 128"/>
                <a:gd name="T73" fmla="*/ 100 h 120"/>
                <a:gd name="T74" fmla="*/ 20 w 128"/>
                <a:gd name="T75" fmla="*/ 109 h 120"/>
                <a:gd name="T76" fmla="*/ 36 w 128"/>
                <a:gd name="T77" fmla="*/ 114 h 120"/>
                <a:gd name="T78" fmla="*/ 51 w 128"/>
                <a:gd name="T79" fmla="*/ 100 h 120"/>
                <a:gd name="T80" fmla="*/ 88 w 128"/>
                <a:gd name="T81" fmla="*/ 100 h 120"/>
                <a:gd name="T82" fmla="*/ 100 w 128"/>
                <a:gd name="T83" fmla="*/ 88 h 120"/>
                <a:gd name="T84" fmla="*/ 100 w 128"/>
                <a:gd name="T85" fmla="*/ 40 h 120"/>
                <a:gd name="T86" fmla="*/ 88 w 128"/>
                <a:gd name="T87" fmla="*/ 28 h 120"/>
                <a:gd name="T88" fmla="*/ 92 w 128"/>
                <a:gd name="T89" fmla="*/ 84 h 120"/>
                <a:gd name="T90" fmla="*/ 84 w 128"/>
                <a:gd name="T91" fmla="*/ 92 h 120"/>
                <a:gd name="T92" fmla="*/ 58 w 128"/>
                <a:gd name="T93" fmla="*/ 92 h 120"/>
                <a:gd name="T94" fmla="*/ 49 w 128"/>
                <a:gd name="T95" fmla="*/ 92 h 120"/>
                <a:gd name="T96" fmla="*/ 31 w 128"/>
                <a:gd name="T97" fmla="*/ 108 h 120"/>
                <a:gd name="T98" fmla="*/ 28 w 128"/>
                <a:gd name="T99" fmla="*/ 104 h 120"/>
                <a:gd name="T100" fmla="*/ 28 w 128"/>
                <a:gd name="T101" fmla="*/ 98 h 120"/>
                <a:gd name="T102" fmla="*/ 28 w 128"/>
                <a:gd name="T103" fmla="*/ 92 h 120"/>
                <a:gd name="T104" fmla="*/ 24 w 128"/>
                <a:gd name="T105" fmla="*/ 92 h 120"/>
                <a:gd name="T106" fmla="*/ 16 w 128"/>
                <a:gd name="T107" fmla="*/ 92 h 120"/>
                <a:gd name="T108" fmla="*/ 8 w 128"/>
                <a:gd name="T109" fmla="*/ 84 h 120"/>
                <a:gd name="T110" fmla="*/ 8 w 128"/>
                <a:gd name="T111" fmla="*/ 44 h 120"/>
                <a:gd name="T112" fmla="*/ 16 w 128"/>
                <a:gd name="T113" fmla="*/ 36 h 120"/>
                <a:gd name="T114" fmla="*/ 84 w 128"/>
                <a:gd name="T115" fmla="*/ 36 h 120"/>
                <a:gd name="T116" fmla="*/ 92 w 128"/>
                <a:gd name="T117" fmla="*/ 44 h 120"/>
                <a:gd name="T118" fmla="*/ 92 w 128"/>
                <a:gd name="T119"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 h="120">
                  <a:moveTo>
                    <a:pt x="64" y="68"/>
                  </a:moveTo>
                  <a:cubicBezTo>
                    <a:pt x="28" y="68"/>
                    <a:pt x="28" y="68"/>
                    <a:pt x="28" y="68"/>
                  </a:cubicBezTo>
                  <a:cubicBezTo>
                    <a:pt x="26" y="68"/>
                    <a:pt x="24" y="70"/>
                    <a:pt x="24" y="72"/>
                  </a:cubicBezTo>
                  <a:cubicBezTo>
                    <a:pt x="24" y="74"/>
                    <a:pt x="26" y="76"/>
                    <a:pt x="28" y="76"/>
                  </a:cubicBezTo>
                  <a:cubicBezTo>
                    <a:pt x="64" y="76"/>
                    <a:pt x="64" y="76"/>
                    <a:pt x="64" y="76"/>
                  </a:cubicBezTo>
                  <a:cubicBezTo>
                    <a:pt x="66" y="76"/>
                    <a:pt x="68" y="74"/>
                    <a:pt x="68" y="72"/>
                  </a:cubicBezTo>
                  <a:cubicBezTo>
                    <a:pt x="68" y="70"/>
                    <a:pt x="66" y="68"/>
                    <a:pt x="64" y="68"/>
                  </a:cubicBezTo>
                  <a:close/>
                  <a:moveTo>
                    <a:pt x="72" y="52"/>
                  </a:moveTo>
                  <a:cubicBezTo>
                    <a:pt x="28" y="52"/>
                    <a:pt x="28" y="52"/>
                    <a:pt x="28" y="52"/>
                  </a:cubicBezTo>
                  <a:cubicBezTo>
                    <a:pt x="26" y="52"/>
                    <a:pt x="24" y="54"/>
                    <a:pt x="24" y="56"/>
                  </a:cubicBezTo>
                  <a:cubicBezTo>
                    <a:pt x="24" y="58"/>
                    <a:pt x="26" y="60"/>
                    <a:pt x="28" y="60"/>
                  </a:cubicBezTo>
                  <a:cubicBezTo>
                    <a:pt x="72" y="60"/>
                    <a:pt x="72" y="60"/>
                    <a:pt x="72" y="60"/>
                  </a:cubicBezTo>
                  <a:cubicBezTo>
                    <a:pt x="74" y="60"/>
                    <a:pt x="76" y="58"/>
                    <a:pt x="76" y="56"/>
                  </a:cubicBezTo>
                  <a:cubicBezTo>
                    <a:pt x="76" y="54"/>
                    <a:pt x="74" y="52"/>
                    <a:pt x="72" y="52"/>
                  </a:cubicBezTo>
                  <a:close/>
                  <a:moveTo>
                    <a:pt x="116" y="0"/>
                  </a:moveTo>
                  <a:cubicBezTo>
                    <a:pt x="44" y="0"/>
                    <a:pt x="44" y="0"/>
                    <a:pt x="44" y="0"/>
                  </a:cubicBezTo>
                  <a:cubicBezTo>
                    <a:pt x="37" y="0"/>
                    <a:pt x="32" y="5"/>
                    <a:pt x="32" y="12"/>
                  </a:cubicBezTo>
                  <a:cubicBezTo>
                    <a:pt x="32" y="20"/>
                    <a:pt x="32" y="20"/>
                    <a:pt x="32" y="20"/>
                  </a:cubicBezTo>
                  <a:cubicBezTo>
                    <a:pt x="40" y="20"/>
                    <a:pt x="40" y="20"/>
                    <a:pt x="40" y="20"/>
                  </a:cubicBezTo>
                  <a:cubicBezTo>
                    <a:pt x="40" y="16"/>
                    <a:pt x="40" y="16"/>
                    <a:pt x="40" y="16"/>
                  </a:cubicBezTo>
                  <a:cubicBezTo>
                    <a:pt x="40" y="12"/>
                    <a:pt x="44" y="8"/>
                    <a:pt x="48" y="8"/>
                  </a:cubicBezTo>
                  <a:cubicBezTo>
                    <a:pt x="112" y="8"/>
                    <a:pt x="112" y="8"/>
                    <a:pt x="112" y="8"/>
                  </a:cubicBezTo>
                  <a:cubicBezTo>
                    <a:pt x="116" y="8"/>
                    <a:pt x="120" y="12"/>
                    <a:pt x="120" y="16"/>
                  </a:cubicBezTo>
                  <a:cubicBezTo>
                    <a:pt x="120" y="56"/>
                    <a:pt x="120" y="56"/>
                    <a:pt x="120" y="56"/>
                  </a:cubicBezTo>
                  <a:cubicBezTo>
                    <a:pt x="120" y="60"/>
                    <a:pt x="116" y="64"/>
                    <a:pt x="112" y="64"/>
                  </a:cubicBezTo>
                  <a:cubicBezTo>
                    <a:pt x="108" y="64"/>
                    <a:pt x="108" y="64"/>
                    <a:pt x="108" y="64"/>
                  </a:cubicBezTo>
                  <a:cubicBezTo>
                    <a:pt x="108" y="72"/>
                    <a:pt x="108" y="72"/>
                    <a:pt x="108" y="72"/>
                  </a:cubicBezTo>
                  <a:cubicBezTo>
                    <a:pt x="116" y="72"/>
                    <a:pt x="116" y="72"/>
                    <a:pt x="116" y="72"/>
                  </a:cubicBezTo>
                  <a:cubicBezTo>
                    <a:pt x="123" y="72"/>
                    <a:pt x="128" y="67"/>
                    <a:pt x="128" y="60"/>
                  </a:cubicBezTo>
                  <a:cubicBezTo>
                    <a:pt x="128" y="12"/>
                    <a:pt x="128" y="12"/>
                    <a:pt x="128" y="12"/>
                  </a:cubicBezTo>
                  <a:cubicBezTo>
                    <a:pt x="128" y="5"/>
                    <a:pt x="123" y="0"/>
                    <a:pt x="116" y="0"/>
                  </a:cubicBezTo>
                  <a:close/>
                  <a:moveTo>
                    <a:pt x="88" y="28"/>
                  </a:moveTo>
                  <a:cubicBezTo>
                    <a:pt x="12" y="28"/>
                    <a:pt x="12" y="28"/>
                    <a:pt x="12" y="28"/>
                  </a:cubicBezTo>
                  <a:cubicBezTo>
                    <a:pt x="5" y="28"/>
                    <a:pt x="0" y="33"/>
                    <a:pt x="0" y="40"/>
                  </a:cubicBezTo>
                  <a:cubicBezTo>
                    <a:pt x="0" y="88"/>
                    <a:pt x="0" y="88"/>
                    <a:pt x="0" y="88"/>
                  </a:cubicBezTo>
                  <a:cubicBezTo>
                    <a:pt x="0" y="95"/>
                    <a:pt x="5" y="100"/>
                    <a:pt x="12" y="100"/>
                  </a:cubicBezTo>
                  <a:cubicBezTo>
                    <a:pt x="20" y="100"/>
                    <a:pt x="20" y="100"/>
                    <a:pt x="20" y="100"/>
                  </a:cubicBezTo>
                  <a:cubicBezTo>
                    <a:pt x="20" y="109"/>
                    <a:pt x="20" y="109"/>
                    <a:pt x="20" y="109"/>
                  </a:cubicBezTo>
                  <a:cubicBezTo>
                    <a:pt x="21" y="114"/>
                    <a:pt x="27" y="120"/>
                    <a:pt x="36" y="114"/>
                  </a:cubicBezTo>
                  <a:cubicBezTo>
                    <a:pt x="51" y="100"/>
                    <a:pt x="51" y="100"/>
                    <a:pt x="51" y="100"/>
                  </a:cubicBezTo>
                  <a:cubicBezTo>
                    <a:pt x="88" y="100"/>
                    <a:pt x="88" y="100"/>
                    <a:pt x="88" y="100"/>
                  </a:cubicBezTo>
                  <a:cubicBezTo>
                    <a:pt x="95" y="100"/>
                    <a:pt x="100" y="95"/>
                    <a:pt x="100" y="88"/>
                  </a:cubicBezTo>
                  <a:cubicBezTo>
                    <a:pt x="100" y="40"/>
                    <a:pt x="100" y="40"/>
                    <a:pt x="100" y="40"/>
                  </a:cubicBezTo>
                  <a:cubicBezTo>
                    <a:pt x="100" y="33"/>
                    <a:pt x="95" y="28"/>
                    <a:pt x="88" y="28"/>
                  </a:cubicBezTo>
                  <a:close/>
                  <a:moveTo>
                    <a:pt x="92" y="84"/>
                  </a:moveTo>
                  <a:cubicBezTo>
                    <a:pt x="92" y="88"/>
                    <a:pt x="88" y="92"/>
                    <a:pt x="84" y="92"/>
                  </a:cubicBezTo>
                  <a:cubicBezTo>
                    <a:pt x="58" y="92"/>
                    <a:pt x="58" y="92"/>
                    <a:pt x="58" y="92"/>
                  </a:cubicBezTo>
                  <a:cubicBezTo>
                    <a:pt x="49" y="92"/>
                    <a:pt x="49" y="92"/>
                    <a:pt x="49" y="92"/>
                  </a:cubicBezTo>
                  <a:cubicBezTo>
                    <a:pt x="31" y="108"/>
                    <a:pt x="31" y="108"/>
                    <a:pt x="31" y="108"/>
                  </a:cubicBezTo>
                  <a:cubicBezTo>
                    <a:pt x="28" y="110"/>
                    <a:pt x="28" y="104"/>
                    <a:pt x="28" y="104"/>
                  </a:cubicBezTo>
                  <a:cubicBezTo>
                    <a:pt x="28" y="98"/>
                    <a:pt x="28" y="98"/>
                    <a:pt x="28" y="98"/>
                  </a:cubicBezTo>
                  <a:cubicBezTo>
                    <a:pt x="28" y="96"/>
                    <a:pt x="28" y="92"/>
                    <a:pt x="28" y="92"/>
                  </a:cubicBezTo>
                  <a:cubicBezTo>
                    <a:pt x="28" y="92"/>
                    <a:pt x="26" y="92"/>
                    <a:pt x="24" y="92"/>
                  </a:cubicBezTo>
                  <a:cubicBezTo>
                    <a:pt x="16" y="92"/>
                    <a:pt x="16" y="92"/>
                    <a:pt x="16" y="92"/>
                  </a:cubicBezTo>
                  <a:cubicBezTo>
                    <a:pt x="12" y="92"/>
                    <a:pt x="8" y="88"/>
                    <a:pt x="8" y="84"/>
                  </a:cubicBezTo>
                  <a:cubicBezTo>
                    <a:pt x="8" y="44"/>
                    <a:pt x="8" y="44"/>
                    <a:pt x="8" y="44"/>
                  </a:cubicBezTo>
                  <a:cubicBezTo>
                    <a:pt x="8" y="40"/>
                    <a:pt x="12" y="36"/>
                    <a:pt x="16" y="36"/>
                  </a:cubicBezTo>
                  <a:cubicBezTo>
                    <a:pt x="84" y="36"/>
                    <a:pt x="84" y="36"/>
                    <a:pt x="84" y="36"/>
                  </a:cubicBezTo>
                  <a:cubicBezTo>
                    <a:pt x="88" y="36"/>
                    <a:pt x="92" y="40"/>
                    <a:pt x="92" y="44"/>
                  </a:cubicBezTo>
                  <a:lnTo>
                    <a:pt x="92" y="84"/>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7" name="稻壳儿搜索【幻雨工作室】_11"/>
            <p:cNvSpPr>
              <a:spLocks noEditPoints="1"/>
            </p:cNvSpPr>
            <p:nvPr/>
          </p:nvSpPr>
          <p:spPr bwMode="auto">
            <a:xfrm>
              <a:off x="9473" y="3665"/>
              <a:ext cx="750" cy="870"/>
            </a:xfrm>
            <a:custGeom>
              <a:avLst/>
              <a:gdLst>
                <a:gd name="T0" fmla="*/ 72 w 110"/>
                <a:gd name="T1" fmla="*/ 72 h 128"/>
                <a:gd name="T2" fmla="*/ 72 w 110"/>
                <a:gd name="T3" fmla="*/ 16 h 128"/>
                <a:gd name="T4" fmla="*/ 16 w 110"/>
                <a:gd name="T5" fmla="*/ 16 h 128"/>
                <a:gd name="T6" fmla="*/ 16 w 110"/>
                <a:gd name="T7" fmla="*/ 72 h 128"/>
                <a:gd name="T8" fmla="*/ 72 w 110"/>
                <a:gd name="T9" fmla="*/ 72 h 128"/>
                <a:gd name="T10" fmla="*/ 21 w 110"/>
                <a:gd name="T11" fmla="*/ 21 h 128"/>
                <a:gd name="T12" fmla="*/ 67 w 110"/>
                <a:gd name="T13" fmla="*/ 21 h 128"/>
                <a:gd name="T14" fmla="*/ 67 w 110"/>
                <a:gd name="T15" fmla="*/ 67 h 128"/>
                <a:gd name="T16" fmla="*/ 21 w 110"/>
                <a:gd name="T17" fmla="*/ 67 h 128"/>
                <a:gd name="T18" fmla="*/ 21 w 110"/>
                <a:gd name="T19" fmla="*/ 21 h 128"/>
                <a:gd name="T20" fmla="*/ 86 w 110"/>
                <a:gd name="T21" fmla="*/ 86 h 128"/>
                <a:gd name="T22" fmla="*/ 86 w 110"/>
                <a:gd name="T23" fmla="*/ 1 h 128"/>
                <a:gd name="T24" fmla="*/ 81 w 110"/>
                <a:gd name="T25" fmla="*/ 1 h 128"/>
                <a:gd name="T26" fmla="*/ 81 w 110"/>
                <a:gd name="T27" fmla="*/ 7 h 128"/>
                <a:gd name="T28" fmla="*/ 81 w 110"/>
                <a:gd name="T29" fmla="*/ 81 h 128"/>
                <a:gd name="T30" fmla="*/ 7 w 110"/>
                <a:gd name="T31" fmla="*/ 81 h 128"/>
                <a:gd name="T32" fmla="*/ 1 w 110"/>
                <a:gd name="T33" fmla="*/ 81 h 128"/>
                <a:gd name="T34" fmla="*/ 1 w 110"/>
                <a:gd name="T35" fmla="*/ 86 h 128"/>
                <a:gd name="T36" fmla="*/ 40 w 110"/>
                <a:gd name="T37" fmla="*/ 104 h 128"/>
                <a:gd name="T38" fmla="*/ 40 w 110"/>
                <a:gd name="T39" fmla="*/ 120 h 128"/>
                <a:gd name="T40" fmla="*/ 32 w 110"/>
                <a:gd name="T41" fmla="*/ 120 h 128"/>
                <a:gd name="T42" fmla="*/ 28 w 110"/>
                <a:gd name="T43" fmla="*/ 124 h 128"/>
                <a:gd name="T44" fmla="*/ 32 w 110"/>
                <a:gd name="T45" fmla="*/ 128 h 128"/>
                <a:gd name="T46" fmla="*/ 56 w 110"/>
                <a:gd name="T47" fmla="*/ 128 h 128"/>
                <a:gd name="T48" fmla="*/ 60 w 110"/>
                <a:gd name="T49" fmla="*/ 124 h 128"/>
                <a:gd name="T50" fmla="*/ 56 w 110"/>
                <a:gd name="T51" fmla="*/ 120 h 128"/>
                <a:gd name="T52" fmla="*/ 48 w 110"/>
                <a:gd name="T53" fmla="*/ 120 h 128"/>
                <a:gd name="T54" fmla="*/ 48 w 110"/>
                <a:gd name="T55" fmla="*/ 104 h 128"/>
                <a:gd name="T56" fmla="*/ 86 w 110"/>
                <a:gd name="T57" fmla="*/ 8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0" h="128">
                  <a:moveTo>
                    <a:pt x="72" y="72"/>
                  </a:moveTo>
                  <a:cubicBezTo>
                    <a:pt x="88" y="57"/>
                    <a:pt x="88" y="31"/>
                    <a:pt x="72" y="16"/>
                  </a:cubicBezTo>
                  <a:cubicBezTo>
                    <a:pt x="57" y="0"/>
                    <a:pt x="31" y="0"/>
                    <a:pt x="16" y="16"/>
                  </a:cubicBezTo>
                  <a:cubicBezTo>
                    <a:pt x="0" y="31"/>
                    <a:pt x="0" y="57"/>
                    <a:pt x="16" y="72"/>
                  </a:cubicBezTo>
                  <a:cubicBezTo>
                    <a:pt x="31" y="88"/>
                    <a:pt x="57" y="88"/>
                    <a:pt x="72" y="72"/>
                  </a:cubicBezTo>
                  <a:close/>
                  <a:moveTo>
                    <a:pt x="21" y="21"/>
                  </a:moveTo>
                  <a:cubicBezTo>
                    <a:pt x="34" y="9"/>
                    <a:pt x="54" y="9"/>
                    <a:pt x="67" y="21"/>
                  </a:cubicBezTo>
                  <a:cubicBezTo>
                    <a:pt x="79" y="34"/>
                    <a:pt x="79" y="54"/>
                    <a:pt x="67" y="67"/>
                  </a:cubicBezTo>
                  <a:cubicBezTo>
                    <a:pt x="54" y="79"/>
                    <a:pt x="34" y="79"/>
                    <a:pt x="21" y="67"/>
                  </a:cubicBezTo>
                  <a:cubicBezTo>
                    <a:pt x="9" y="54"/>
                    <a:pt x="9" y="34"/>
                    <a:pt x="21" y="21"/>
                  </a:cubicBezTo>
                  <a:close/>
                  <a:moveTo>
                    <a:pt x="86" y="86"/>
                  </a:moveTo>
                  <a:cubicBezTo>
                    <a:pt x="110" y="63"/>
                    <a:pt x="110" y="25"/>
                    <a:pt x="86" y="1"/>
                  </a:cubicBezTo>
                  <a:cubicBezTo>
                    <a:pt x="85" y="0"/>
                    <a:pt x="82" y="0"/>
                    <a:pt x="81" y="1"/>
                  </a:cubicBezTo>
                  <a:cubicBezTo>
                    <a:pt x="79" y="3"/>
                    <a:pt x="79" y="5"/>
                    <a:pt x="81" y="7"/>
                  </a:cubicBezTo>
                  <a:cubicBezTo>
                    <a:pt x="101" y="27"/>
                    <a:pt x="101" y="61"/>
                    <a:pt x="81" y="81"/>
                  </a:cubicBezTo>
                  <a:cubicBezTo>
                    <a:pt x="61" y="101"/>
                    <a:pt x="27" y="101"/>
                    <a:pt x="7" y="81"/>
                  </a:cubicBezTo>
                  <a:cubicBezTo>
                    <a:pt x="5" y="79"/>
                    <a:pt x="3" y="79"/>
                    <a:pt x="1" y="81"/>
                  </a:cubicBezTo>
                  <a:cubicBezTo>
                    <a:pt x="0" y="82"/>
                    <a:pt x="0" y="85"/>
                    <a:pt x="1" y="86"/>
                  </a:cubicBezTo>
                  <a:cubicBezTo>
                    <a:pt x="12" y="97"/>
                    <a:pt x="26" y="103"/>
                    <a:pt x="40" y="104"/>
                  </a:cubicBezTo>
                  <a:cubicBezTo>
                    <a:pt x="40" y="120"/>
                    <a:pt x="40" y="120"/>
                    <a:pt x="40" y="120"/>
                  </a:cubicBezTo>
                  <a:cubicBezTo>
                    <a:pt x="32" y="120"/>
                    <a:pt x="32" y="120"/>
                    <a:pt x="32" y="120"/>
                  </a:cubicBezTo>
                  <a:cubicBezTo>
                    <a:pt x="30" y="120"/>
                    <a:pt x="28" y="122"/>
                    <a:pt x="28" y="124"/>
                  </a:cubicBezTo>
                  <a:cubicBezTo>
                    <a:pt x="28" y="126"/>
                    <a:pt x="30" y="128"/>
                    <a:pt x="32" y="128"/>
                  </a:cubicBezTo>
                  <a:cubicBezTo>
                    <a:pt x="56" y="128"/>
                    <a:pt x="56" y="128"/>
                    <a:pt x="56" y="128"/>
                  </a:cubicBezTo>
                  <a:cubicBezTo>
                    <a:pt x="58" y="128"/>
                    <a:pt x="60" y="126"/>
                    <a:pt x="60" y="124"/>
                  </a:cubicBezTo>
                  <a:cubicBezTo>
                    <a:pt x="60" y="122"/>
                    <a:pt x="58" y="120"/>
                    <a:pt x="56" y="120"/>
                  </a:cubicBezTo>
                  <a:cubicBezTo>
                    <a:pt x="48" y="120"/>
                    <a:pt x="48" y="120"/>
                    <a:pt x="48" y="120"/>
                  </a:cubicBezTo>
                  <a:cubicBezTo>
                    <a:pt x="48" y="104"/>
                    <a:pt x="48" y="104"/>
                    <a:pt x="48" y="104"/>
                  </a:cubicBezTo>
                  <a:cubicBezTo>
                    <a:pt x="62" y="103"/>
                    <a:pt x="76" y="97"/>
                    <a:pt x="86" y="86"/>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grpSp>
        <p:nvGrpSpPr>
          <p:cNvPr id="5" name="组合 4"/>
          <p:cNvGrpSpPr>
            <a:grpSpLocks/>
          </p:cNvGrpSpPr>
          <p:nvPr/>
        </p:nvGrpSpPr>
        <p:grpSpPr bwMode="auto">
          <a:xfrm>
            <a:off x="1905000" y="4146550"/>
            <a:ext cx="1981200" cy="712788"/>
            <a:chOff x="2408" y="3190"/>
            <a:chExt cx="3120" cy="1121"/>
          </a:xfrm>
        </p:grpSpPr>
        <p:sp>
          <p:nvSpPr>
            <p:cNvPr id="13325"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rgbClr val="808080"/>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29" name="TextBox 46"/>
            <p:cNvSpPr txBox="1"/>
            <p:nvPr/>
          </p:nvSpPr>
          <p:spPr>
            <a:xfrm>
              <a:off x="2408" y="3854"/>
              <a:ext cx="2978" cy="457"/>
            </a:xfrm>
            <a:prstGeom prst="rect">
              <a:avLst/>
            </a:prstGeom>
          </p:spPr>
          <p:txBody>
            <a:bodyPr lIns="0" tIns="0" rIns="0" bIns="0" anchorCtr="1"/>
            <a:lstStyle/>
            <a:p>
              <a:pPr algn="ctr" fontAlgn="auto">
                <a:lnSpc>
                  <a:spcPct val="120000"/>
                </a:lnSpc>
              </a:pP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此部分内容作为文字排版占位显示</a:t>
              </a:r>
              <a: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t/>
              </a:r>
              <a:b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b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（建议使用主题字体）</a:t>
              </a:r>
            </a:p>
          </p:txBody>
        </p:sp>
      </p:grpSp>
      <p:grpSp>
        <p:nvGrpSpPr>
          <p:cNvPr id="6" name="组合 5"/>
          <p:cNvGrpSpPr>
            <a:grpSpLocks/>
          </p:cNvGrpSpPr>
          <p:nvPr/>
        </p:nvGrpSpPr>
        <p:grpSpPr bwMode="auto">
          <a:xfrm>
            <a:off x="5262563" y="4148138"/>
            <a:ext cx="1981200" cy="711200"/>
            <a:chOff x="2408" y="3190"/>
            <a:chExt cx="3120" cy="1121"/>
          </a:xfrm>
        </p:grpSpPr>
        <p:sp>
          <p:nvSpPr>
            <p:cNvPr id="13328"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rgbClr val="808080"/>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10" name="TextBox 46"/>
            <p:cNvSpPr txBox="1"/>
            <p:nvPr/>
          </p:nvSpPr>
          <p:spPr>
            <a:xfrm>
              <a:off x="2408" y="3853"/>
              <a:ext cx="2977" cy="458"/>
            </a:xfrm>
            <a:prstGeom prst="rect">
              <a:avLst/>
            </a:prstGeom>
          </p:spPr>
          <p:txBody>
            <a:bodyPr lIns="0" tIns="0" rIns="0" bIns="0" anchorCtr="1"/>
            <a:lstStyle/>
            <a:p>
              <a:pPr algn="ctr" fontAlgn="auto">
                <a:lnSpc>
                  <a:spcPct val="120000"/>
                </a:lnSpc>
              </a:pP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此部分内容作为文字排版占位显示</a:t>
              </a:r>
              <a: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t/>
              </a:r>
              <a:b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b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（建议使用主题字体）</a:t>
              </a:r>
            </a:p>
          </p:txBody>
        </p:sp>
      </p:grpSp>
      <p:grpSp>
        <p:nvGrpSpPr>
          <p:cNvPr id="18" name="组合 17"/>
          <p:cNvGrpSpPr>
            <a:grpSpLocks/>
          </p:cNvGrpSpPr>
          <p:nvPr/>
        </p:nvGrpSpPr>
        <p:grpSpPr bwMode="auto">
          <a:xfrm>
            <a:off x="8509000" y="4146550"/>
            <a:ext cx="1981200" cy="712788"/>
            <a:chOff x="2408" y="3190"/>
            <a:chExt cx="3120" cy="1121"/>
          </a:xfrm>
        </p:grpSpPr>
        <p:sp>
          <p:nvSpPr>
            <p:cNvPr id="13331" name="TextBox 45"/>
            <p:cNvSpPr txBox="1">
              <a:spLocks noChangeArrowheads="1"/>
            </p:cNvSpPr>
            <p:nvPr/>
          </p:nvSpPr>
          <p:spPr bwMode="auto">
            <a:xfrm>
              <a:off x="2408" y="3190"/>
              <a:ext cx="31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zh-CN" altLang="en-US" sz="2000" b="1">
                  <a:solidFill>
                    <a:srgbClr val="808080"/>
                  </a:solidFill>
                  <a:latin typeface="方正仿宋简体" panose="03000509000000000000" pitchFamily="65" charset="-122"/>
                  <a:ea typeface="方正仿宋简体" panose="03000509000000000000" pitchFamily="65" charset="-122"/>
                  <a:sym typeface="等线" panose="02010600030101010101" pitchFamily="2" charset="-122"/>
                </a:rPr>
                <a:t>标题文本预设</a:t>
              </a:r>
            </a:p>
          </p:txBody>
        </p:sp>
        <p:sp>
          <p:nvSpPr>
            <p:cNvPr id="20" name="TextBox 46"/>
            <p:cNvSpPr txBox="1"/>
            <p:nvPr/>
          </p:nvSpPr>
          <p:spPr>
            <a:xfrm>
              <a:off x="2408" y="3854"/>
              <a:ext cx="2978" cy="457"/>
            </a:xfrm>
            <a:prstGeom prst="rect">
              <a:avLst/>
            </a:prstGeom>
          </p:spPr>
          <p:txBody>
            <a:bodyPr lIns="0" tIns="0" rIns="0" bIns="0" anchorCtr="1"/>
            <a:lstStyle/>
            <a:p>
              <a:pPr algn="ctr" fontAlgn="auto">
                <a:lnSpc>
                  <a:spcPct val="120000"/>
                </a:lnSpc>
              </a:pP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此部分内容作为文字排版占位显示</a:t>
              </a:r>
              <a: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t/>
              </a:r>
              <a:br>
                <a:rPr lang="zh-CN" altLang="en-US" sz="1200">
                  <a:solidFill>
                    <a:schemeClr val="dk1">
                      <a:lumMod val="100000"/>
                    </a:schemeClr>
                  </a:solidFill>
                  <a:latin typeface="方正仿宋简体" panose="02010601030101010101" charset="-122"/>
                  <a:ea typeface="方正仿宋简体" panose="02010601030101010101" charset="-122"/>
                  <a:cs typeface="+mn-ea"/>
                  <a:sym typeface="+mn-lt"/>
                </a:rPr>
              </a:br>
              <a:r>
                <a:rPr lang="zh-CN" altLang="en-US" sz="1200" noProof="1">
                  <a:solidFill>
                    <a:schemeClr val="dk1">
                      <a:lumMod val="100000"/>
                    </a:schemeClr>
                  </a:solidFill>
                  <a:latin typeface="方正仿宋简体" panose="02010601030101010101" charset="-122"/>
                  <a:ea typeface="方正仿宋简体" panose="02010601030101010101" charset="-122"/>
                  <a:cs typeface="+mn-ea"/>
                  <a:sym typeface="+mn-lt"/>
                </a:rPr>
                <a:t>（建议使用主题字体）</a:t>
              </a:r>
            </a:p>
          </p:txBody>
        </p:sp>
      </p:gr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1000" fill="hold"/>
                                        <p:tgtEl>
                                          <p:spTgt spid="21"/>
                                        </p:tgtEl>
                                        <p:attrNameLst>
                                          <p:attrName>ppt_w</p:attrName>
                                        </p:attrNameLst>
                                      </p:cBhvr>
                                      <p:tavLst>
                                        <p:tav tm="0">
                                          <p:val>
                                            <p:strVal val="#ppt_w*0.70"/>
                                          </p:val>
                                        </p:tav>
                                        <p:tav tm="100000">
                                          <p:val>
                                            <p:strVal val="#ppt_w"/>
                                          </p:val>
                                        </p:tav>
                                      </p:tavLst>
                                    </p:anim>
                                    <p:anim calcmode="lin" valueType="num">
                                      <p:cBhvr>
                                        <p:cTn id="8" dur="1000" fill="hold"/>
                                        <p:tgtEl>
                                          <p:spTgt spid="21"/>
                                        </p:tgtEl>
                                        <p:attrNameLst>
                                          <p:attrName>ppt_h</p:attrName>
                                        </p:attrNameLst>
                                      </p:cBhvr>
                                      <p:tavLst>
                                        <p:tav tm="0">
                                          <p:val>
                                            <p:strVal val="#ppt_h"/>
                                          </p:val>
                                        </p:tav>
                                        <p:tav tm="100000">
                                          <p:val>
                                            <p:strVal val="#ppt_h"/>
                                          </p:val>
                                        </p:tav>
                                      </p:tavLst>
                                    </p:anim>
                                    <p:animEffect transition="in" filter="fade">
                                      <p:cBhvr>
                                        <p:cTn id="9" dur="1000"/>
                                        <p:tgtEl>
                                          <p:spTgt spid="21"/>
                                        </p:tgtEl>
                                      </p:cBhvr>
                                    </p:animEffect>
                                  </p:childTnLst>
                                </p:cTn>
                              </p:par>
                            </p:childTnLst>
                          </p:cTn>
                        </p:par>
                        <p:par>
                          <p:cTn id="10" fill="hold" nodeType="afterGroup">
                            <p:stCondLst>
                              <p:cond delay="1000"/>
                            </p:stCondLst>
                            <p:childTnLst>
                              <p:par>
                                <p:cTn id="11" presetID="5" presetClass="entr" presetSubtype="1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heckerboard(across)">
                                      <p:cBhvr>
                                        <p:cTn id="13" dur="500"/>
                                        <p:tgtEl>
                                          <p:spTgt spid="5"/>
                                        </p:tgtEl>
                                      </p:cBhvr>
                                    </p:animEffect>
                                  </p:childTnLst>
                                </p:cTn>
                              </p:par>
                            </p:childTnLst>
                          </p:cTn>
                        </p:par>
                        <p:par>
                          <p:cTn id="14" fill="hold" nodeType="afterGroup">
                            <p:stCondLst>
                              <p:cond delay="1500"/>
                            </p:stCondLst>
                            <p:childTnLst>
                              <p:par>
                                <p:cTn id="15" presetID="5" presetClass="entr" presetSubtype="1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par>
                          <p:cTn id="18" fill="hold" nodeType="afterGroup">
                            <p:stCondLst>
                              <p:cond delay="2000"/>
                            </p:stCondLst>
                            <p:childTnLst>
                              <p:par>
                                <p:cTn id="19" presetID="5" presetClass="entr" presetSubtype="10" fill="hold"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checkerboard(across)">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稻壳儿搜索【幻雨工作室】_1"/>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50800"/>
            <a:ext cx="12192000" cy="695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椭圆 41"/>
          <p:cNvSpPr/>
          <p:nvPr/>
        </p:nvSpPr>
        <p:spPr>
          <a:xfrm>
            <a:off x="4973638" y="1998663"/>
            <a:ext cx="3005137" cy="3060700"/>
          </a:xfrm>
          <a:prstGeom prst="ellipse">
            <a:avLst/>
          </a:prstGeom>
          <a:solidFill>
            <a:schemeClr val="accent1">
              <a:alpha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27" name="组合 26"/>
          <p:cNvGrpSpPr>
            <a:grpSpLocks/>
          </p:cNvGrpSpPr>
          <p:nvPr/>
        </p:nvGrpSpPr>
        <p:grpSpPr bwMode="auto">
          <a:xfrm>
            <a:off x="4516438" y="-206375"/>
            <a:ext cx="379412" cy="4410075"/>
            <a:chOff x="6534364" y="0"/>
            <a:chExt cx="222606" cy="2363056"/>
          </a:xfrm>
        </p:grpSpPr>
        <p:cxnSp>
          <p:nvCxnSpPr>
            <p:cNvPr id="22" name="直接连接符 21"/>
            <p:cNvCxnSpPr/>
            <p:nvPr/>
          </p:nvCxnSpPr>
          <p:spPr>
            <a:xfrm>
              <a:off x="6534364" y="0"/>
              <a:ext cx="0" cy="2363056"/>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646133" y="0"/>
              <a:ext cx="0" cy="1533690"/>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756970" y="0"/>
              <a:ext cx="0" cy="1181528"/>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a:grpSpLocks/>
          </p:cNvGrpSpPr>
          <p:nvPr/>
        </p:nvGrpSpPr>
        <p:grpSpPr bwMode="auto">
          <a:xfrm flipV="1">
            <a:off x="8434388" y="2655888"/>
            <a:ext cx="379412" cy="4408487"/>
            <a:chOff x="6534364" y="0"/>
            <a:chExt cx="222606" cy="2363056"/>
          </a:xfrm>
        </p:grpSpPr>
        <p:cxnSp>
          <p:nvCxnSpPr>
            <p:cNvPr id="3" name="直接连接符 2"/>
            <p:cNvCxnSpPr/>
            <p:nvPr/>
          </p:nvCxnSpPr>
          <p:spPr>
            <a:xfrm>
              <a:off x="6534364" y="0"/>
              <a:ext cx="0" cy="2363056"/>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646133" y="0"/>
              <a:ext cx="0" cy="1533391"/>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756970" y="0"/>
              <a:ext cx="0" cy="1181103"/>
            </a:xfrm>
            <a:prstGeom prst="line">
              <a:avLst/>
            </a:prstGeom>
            <a:ln>
              <a:solidFill>
                <a:srgbClr val="B1C5A0"/>
              </a:solidFill>
            </a:ln>
          </p:spPr>
          <p:style>
            <a:lnRef idx="1">
              <a:schemeClr val="accent1"/>
            </a:lnRef>
            <a:fillRef idx="0">
              <a:schemeClr val="accent1"/>
            </a:fillRef>
            <a:effectRef idx="0">
              <a:schemeClr val="accent1"/>
            </a:effectRef>
            <a:fontRef idx="minor">
              <a:schemeClr val="tx1"/>
            </a:fontRef>
          </p:style>
        </p:cxnSp>
      </p:grpSp>
      <p:sp>
        <p:nvSpPr>
          <p:cNvPr id="8" name="文本框 7"/>
          <p:cNvSpPr txBox="1">
            <a:spLocks noChangeArrowheads="1"/>
          </p:cNvSpPr>
          <p:nvPr/>
        </p:nvSpPr>
        <p:spPr bwMode="auto">
          <a:xfrm>
            <a:off x="4429125" y="2990850"/>
            <a:ext cx="409416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a:solidFill>
                  <a:srgbClr val="595959"/>
                </a:solidFill>
                <a:latin typeface="方正仿宋简体" panose="03000509000000000000" pitchFamily="65" charset="-122"/>
                <a:ea typeface="方正仿宋简体" panose="03000509000000000000" pitchFamily="65" charset="-122"/>
              </a:rPr>
              <a:t>02  </a:t>
            </a:r>
          </a:p>
          <a:p>
            <a:pPr algn="dist"/>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工作完成情况</a:t>
            </a:r>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000" fill="hold">
                                          <p:stCondLst>
                                            <p:cond delay="0"/>
                                          </p:stCondLst>
                                        </p:cTn>
                                        <p:tgtEl>
                                          <p:spTgt spid="42"/>
                                        </p:tgtEl>
                                        <p:attrNameLst>
                                          <p:attrName>style.visibility</p:attrName>
                                        </p:attrNameLst>
                                      </p:cBhvr>
                                      <p:to>
                                        <p:strVal val="visible"/>
                                      </p:to>
                                    </p:set>
                                    <p:animEffect transition="in" filter="checkerboard(across)">
                                      <p:cBhvr>
                                        <p:cTn id="7" dur="1000"/>
                                        <p:tgtEl>
                                          <p:spTgt spid="42"/>
                                        </p:tgtEl>
                                      </p:cBhvr>
                                    </p:animEffect>
                                  </p:childTnLst>
                                </p:cTn>
                              </p:par>
                              <p:par>
                                <p:cTn id="8" presetID="5" presetClass="entr" presetSubtype="10" fill="hold" nodeType="withEffect">
                                  <p:stCondLst>
                                    <p:cond delay="0"/>
                                  </p:stCondLst>
                                  <p:childTnLst>
                                    <p:set>
                                      <p:cBhvr>
                                        <p:cTn id="9" dur="1000" fill="hold">
                                          <p:stCondLst>
                                            <p:cond delay="0"/>
                                          </p:stCondLst>
                                        </p:cTn>
                                        <p:tgtEl>
                                          <p:spTgt spid="27"/>
                                        </p:tgtEl>
                                        <p:attrNameLst>
                                          <p:attrName>style.visibility</p:attrName>
                                        </p:attrNameLst>
                                      </p:cBhvr>
                                      <p:to>
                                        <p:strVal val="visible"/>
                                      </p:to>
                                    </p:set>
                                    <p:animEffect transition="in" filter="checkerboard(across)">
                                      <p:cBhvr>
                                        <p:cTn id="10" dur="1000"/>
                                        <p:tgtEl>
                                          <p:spTgt spid="27"/>
                                        </p:tgtEl>
                                      </p:cBhvr>
                                    </p:animEffect>
                                  </p:childTnLst>
                                </p:cTn>
                              </p:par>
                              <p:par>
                                <p:cTn id="11" presetID="5" presetClass="entr" presetSubtype="10" fill="hold" nodeType="withEffect">
                                  <p:stCondLst>
                                    <p:cond delay="0"/>
                                  </p:stCondLst>
                                  <p:childTnLst>
                                    <p:set>
                                      <p:cBhvr>
                                        <p:cTn id="12" dur="1000" fill="hold">
                                          <p:stCondLst>
                                            <p:cond delay="0"/>
                                          </p:stCondLst>
                                        </p:cTn>
                                        <p:tgtEl>
                                          <p:spTgt spid="2"/>
                                        </p:tgtEl>
                                        <p:attrNameLst>
                                          <p:attrName>style.visibility</p:attrName>
                                        </p:attrNameLst>
                                      </p:cBhvr>
                                      <p:to>
                                        <p:strVal val="visible"/>
                                      </p:to>
                                    </p:set>
                                    <p:animEffect transition="in" filter="checkerboard(across)">
                                      <p:cBhvr>
                                        <p:cTn id="13" dur="1000"/>
                                        <p:tgtEl>
                                          <p:spTgt spid="2"/>
                                        </p:tgtEl>
                                      </p:cBhvr>
                                    </p:animEffect>
                                  </p:childTnLst>
                                </p:cTn>
                              </p:par>
                            </p:childTnLst>
                          </p:cTn>
                        </p:par>
                        <p:par>
                          <p:cTn id="14" fill="hold" nodeType="afterGroup">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solidFill>
          <a:srgbClr val="EEF0F4"/>
        </a:solidFill>
        <a:effectLst/>
      </p:bgPr>
    </p:bg>
    <p:spTree>
      <p:nvGrpSpPr>
        <p:cNvPr id="1" name=""/>
        <p:cNvGrpSpPr/>
        <p:nvPr/>
      </p:nvGrpSpPr>
      <p:grpSpPr>
        <a:xfrm>
          <a:off x="0" y="0"/>
          <a:ext cx="0" cy="0"/>
          <a:chOff x="0" y="0"/>
          <a:chExt cx="0" cy="0"/>
        </a:xfrm>
      </p:grpSpPr>
      <p:pic>
        <p:nvPicPr>
          <p:cNvPr id="2" name="组合 1"/>
          <p:cNvPicPr>
            <a:picLocks noGrp="1"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30288" y="920750"/>
            <a:ext cx="8391525" cy="200025"/>
          </a:xfrm>
          <a:prstGeom prst="rect">
            <a:avLst/>
          </a:prstGeom>
          <a:noFill/>
          <a:extLst>
            <a:ext uri="{909E8E84-426E-40DD-AFC4-6F175D3DCCD1}">
              <a14:hiddenFill xmlns:a14="http://schemas.microsoft.com/office/drawing/2010/main">
                <a:solidFill>
                  <a:srgbClr val="FFFFFF"/>
                </a:solidFill>
              </a14:hiddenFill>
            </a:ext>
          </a:extLst>
        </p:spPr>
      </p:pic>
      <p:sp>
        <p:nvSpPr>
          <p:cNvPr id="15363" name="文本框 7"/>
          <p:cNvSpPr txBox="1">
            <a:spLocks noChangeArrowheads="1"/>
          </p:cNvSpPr>
          <p:nvPr/>
        </p:nvSpPr>
        <p:spPr bwMode="auto">
          <a:xfrm>
            <a:off x="957263" y="438150"/>
            <a:ext cx="3287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3200" b="1">
                <a:solidFill>
                  <a:srgbClr val="595959"/>
                </a:solidFill>
                <a:latin typeface="方正仿宋简体" panose="03000509000000000000" pitchFamily="65" charset="-122"/>
                <a:ea typeface="方正仿宋简体" panose="03000509000000000000" pitchFamily="65" charset="-122"/>
                <a:sym typeface="等线" panose="02010600030101010101" pitchFamily="2" charset="-122"/>
              </a:rPr>
              <a:t>工作完成情况</a:t>
            </a:r>
          </a:p>
        </p:txBody>
      </p:sp>
      <p:sp>
        <p:nvSpPr>
          <p:cNvPr id="42" name="椭圆 41"/>
          <p:cNvSpPr/>
          <p:nvPr/>
        </p:nvSpPr>
        <p:spPr>
          <a:xfrm>
            <a:off x="242888" y="342900"/>
            <a:ext cx="788987" cy="773113"/>
          </a:xfrm>
          <a:prstGeom prst="ellipse">
            <a:avLst/>
          </a:prstGeom>
          <a:solidFill>
            <a:schemeClr val="accent1">
              <a:alpha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 name="Flowchart: Off-page Connector 45"/>
          <p:cNvSpPr/>
          <p:nvPr/>
        </p:nvSpPr>
        <p:spPr>
          <a:xfrm rot="16200000">
            <a:off x="4194969" y="4229894"/>
            <a:ext cx="658813" cy="1012825"/>
          </a:xfrm>
          <a:prstGeom prst="flowChartOffpageConnector">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id-ID" noProof="1"/>
          </a:p>
        </p:txBody>
      </p:sp>
      <p:sp>
        <p:nvSpPr>
          <p:cNvPr id="6" name="Rectangle 7"/>
          <p:cNvSpPr/>
          <p:nvPr/>
        </p:nvSpPr>
        <p:spPr>
          <a:xfrm>
            <a:off x="3105150" y="2959100"/>
            <a:ext cx="8877300" cy="1192213"/>
          </a:xfrm>
          <a:prstGeom prst="rect">
            <a:avLst/>
          </a:prstGeom>
          <a:solidFill>
            <a:schemeClr val="accent1">
              <a:lumMod val="20000"/>
              <a:lumOff val="80000"/>
            </a:schemeClr>
          </a:solidFill>
        </p:spPr>
        <p:style>
          <a:lnRef idx="0">
            <a:schemeClr val="dk1">
              <a:hueOff val="0"/>
              <a:satOff val="0"/>
              <a:lumOff val="0"/>
              <a:alphaOff val="0"/>
            </a:schemeClr>
          </a:lnRef>
          <a:fillRef idx="1">
            <a:schemeClr val="accent5">
              <a:tint val="40000"/>
              <a:hueOff val="0"/>
              <a:satOff val="0"/>
              <a:lumOff val="0"/>
              <a:alphaOff val="0"/>
            </a:schemeClr>
          </a:fillRef>
          <a:effectRef idx="0">
            <a:schemeClr val="accent5">
              <a:tint val="40000"/>
              <a:hueOff val="0"/>
              <a:satOff val="0"/>
              <a:lumOff val="0"/>
              <a:alphaOff val="0"/>
            </a:schemeClr>
          </a:effectRef>
          <a:fontRef idx="minor">
            <a:schemeClr val="dk1">
              <a:hueOff val="0"/>
              <a:satOff val="0"/>
              <a:lumOff val="0"/>
              <a:alphaOff val="0"/>
            </a:schemeClr>
          </a:fontRef>
        </p:style>
        <p:txBody>
          <a:bodyPr anchor="ctr"/>
          <a:lstStyle/>
          <a:p>
            <a:pPr algn="ctr" fontAlgn="auto"/>
            <a:endParaRPr lang="id-ID" noProof="1"/>
          </a:p>
        </p:txBody>
      </p:sp>
      <p:sp>
        <p:nvSpPr>
          <p:cNvPr id="7" name="Oval 8"/>
          <p:cNvSpPr/>
          <p:nvPr/>
        </p:nvSpPr>
        <p:spPr>
          <a:xfrm>
            <a:off x="552450" y="2128838"/>
            <a:ext cx="2852738" cy="2854325"/>
          </a:xfrm>
          <a:prstGeom prst="ellipse">
            <a:avLst/>
          </a:prstGeom>
          <a:solidFill>
            <a:schemeClr val="accent1">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id-ID" noProof="1"/>
          </a:p>
        </p:txBody>
      </p:sp>
      <p:cxnSp>
        <p:nvCxnSpPr>
          <p:cNvPr id="5" name="Straight Connector 2"/>
          <p:cNvCxnSpPr/>
          <p:nvPr/>
        </p:nvCxnSpPr>
        <p:spPr>
          <a:xfrm>
            <a:off x="4017963" y="4151313"/>
            <a:ext cx="0" cy="91440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36"/>
          <p:cNvCxnSpPr/>
          <p:nvPr/>
        </p:nvCxnSpPr>
        <p:spPr>
          <a:xfrm>
            <a:off x="6181725" y="4151313"/>
            <a:ext cx="0" cy="91440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38"/>
          <p:cNvCxnSpPr/>
          <p:nvPr/>
        </p:nvCxnSpPr>
        <p:spPr>
          <a:xfrm>
            <a:off x="8345488" y="4151313"/>
            <a:ext cx="0" cy="91440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 name="Flowchart: Off-page Connector 46"/>
          <p:cNvSpPr/>
          <p:nvPr/>
        </p:nvSpPr>
        <p:spPr>
          <a:xfrm rot="16200000">
            <a:off x="6351587" y="4230688"/>
            <a:ext cx="658813" cy="1011238"/>
          </a:xfrm>
          <a:prstGeom prst="flowChartOffpageConnector">
            <a:avLst/>
          </a:prstGeom>
          <a:solidFill>
            <a:srgbClr val="6B6E5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id-ID" noProof="1"/>
          </a:p>
        </p:txBody>
      </p:sp>
      <p:sp>
        <p:nvSpPr>
          <p:cNvPr id="12" name="Flowchart: Off-page Connector 47"/>
          <p:cNvSpPr/>
          <p:nvPr/>
        </p:nvSpPr>
        <p:spPr>
          <a:xfrm rot="16200000">
            <a:off x="8485187" y="4230688"/>
            <a:ext cx="658813" cy="1011238"/>
          </a:xfrm>
          <a:prstGeom prst="flowChartOffpageConnector">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id-ID" noProof="1"/>
          </a:p>
        </p:txBody>
      </p:sp>
      <p:sp>
        <p:nvSpPr>
          <p:cNvPr id="13" name="矩形 12"/>
          <p:cNvSpPr>
            <a:spLocks noChangeArrowheads="1"/>
          </p:cNvSpPr>
          <p:nvPr/>
        </p:nvSpPr>
        <p:spPr bwMode="auto">
          <a:xfrm>
            <a:off x="3933825" y="2419350"/>
            <a:ext cx="36290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a:solidFill>
                  <a:srgbClr val="595959"/>
                </a:solidFill>
                <a:latin typeface="方正仿宋简体" panose="03000509000000000000" pitchFamily="65" charset="-122"/>
                <a:ea typeface="方正仿宋简体" panose="03000509000000000000" pitchFamily="65" charset="-122"/>
              </a:rPr>
              <a:t>工作完成情况</a:t>
            </a:r>
          </a:p>
        </p:txBody>
      </p:sp>
      <p:sp>
        <p:nvSpPr>
          <p:cNvPr id="36" name="Freeform 482"/>
          <p:cNvSpPr>
            <a:spLocks noEditPoints="1" noChangeArrowheads="1"/>
          </p:cNvSpPr>
          <p:nvPr/>
        </p:nvSpPr>
        <p:spPr bwMode="auto">
          <a:xfrm>
            <a:off x="8662988" y="4610100"/>
            <a:ext cx="301625" cy="252413"/>
          </a:xfrm>
          <a:custGeom>
            <a:avLst/>
            <a:gdLst>
              <a:gd name="T0" fmla="*/ 7 w 185"/>
              <a:gd name="T1" fmla="*/ 0 h 155"/>
              <a:gd name="T2" fmla="*/ 7 w 185"/>
              <a:gd name="T3" fmla="*/ 0 h 155"/>
              <a:gd name="T4" fmla="*/ 178 w 185"/>
              <a:gd name="T5" fmla="*/ 0 h 155"/>
              <a:gd name="T6" fmla="*/ 185 w 185"/>
              <a:gd name="T7" fmla="*/ 7 h 155"/>
              <a:gd name="T8" fmla="*/ 185 w 185"/>
              <a:gd name="T9" fmla="*/ 7 h 155"/>
              <a:gd name="T10" fmla="*/ 185 w 185"/>
              <a:gd name="T11" fmla="*/ 148 h 155"/>
              <a:gd name="T12" fmla="*/ 178 w 185"/>
              <a:gd name="T13" fmla="*/ 155 h 155"/>
              <a:gd name="T14" fmla="*/ 178 w 185"/>
              <a:gd name="T15" fmla="*/ 155 h 155"/>
              <a:gd name="T16" fmla="*/ 7 w 185"/>
              <a:gd name="T17" fmla="*/ 155 h 155"/>
              <a:gd name="T18" fmla="*/ 0 w 185"/>
              <a:gd name="T19" fmla="*/ 148 h 155"/>
              <a:gd name="T20" fmla="*/ 0 w 185"/>
              <a:gd name="T21" fmla="*/ 148 h 155"/>
              <a:gd name="T22" fmla="*/ 0 w 185"/>
              <a:gd name="T23" fmla="*/ 7 h 155"/>
              <a:gd name="T24" fmla="*/ 7 w 185"/>
              <a:gd name="T25" fmla="*/ 0 h 155"/>
              <a:gd name="T26" fmla="*/ 74 w 185"/>
              <a:gd name="T27" fmla="*/ 20 h 155"/>
              <a:gd name="T28" fmla="*/ 74 w 185"/>
              <a:gd name="T29" fmla="*/ 20 h 155"/>
              <a:gd name="T30" fmla="*/ 81 w 185"/>
              <a:gd name="T31" fmla="*/ 27 h 155"/>
              <a:gd name="T32" fmla="*/ 74 w 185"/>
              <a:gd name="T33" fmla="*/ 34 h 155"/>
              <a:gd name="T34" fmla="*/ 67 w 185"/>
              <a:gd name="T35" fmla="*/ 27 h 155"/>
              <a:gd name="T36" fmla="*/ 74 w 185"/>
              <a:gd name="T37" fmla="*/ 20 h 155"/>
              <a:gd name="T38" fmla="*/ 51 w 185"/>
              <a:gd name="T39" fmla="*/ 20 h 155"/>
              <a:gd name="T40" fmla="*/ 51 w 185"/>
              <a:gd name="T41" fmla="*/ 20 h 155"/>
              <a:gd name="T42" fmla="*/ 58 w 185"/>
              <a:gd name="T43" fmla="*/ 27 h 155"/>
              <a:gd name="T44" fmla="*/ 51 w 185"/>
              <a:gd name="T45" fmla="*/ 34 h 155"/>
              <a:gd name="T46" fmla="*/ 44 w 185"/>
              <a:gd name="T47" fmla="*/ 27 h 155"/>
              <a:gd name="T48" fmla="*/ 51 w 185"/>
              <a:gd name="T49" fmla="*/ 20 h 155"/>
              <a:gd name="T50" fmla="*/ 28 w 185"/>
              <a:gd name="T51" fmla="*/ 20 h 155"/>
              <a:gd name="T52" fmla="*/ 28 w 185"/>
              <a:gd name="T53" fmla="*/ 20 h 155"/>
              <a:gd name="T54" fmla="*/ 35 w 185"/>
              <a:gd name="T55" fmla="*/ 27 h 155"/>
              <a:gd name="T56" fmla="*/ 28 w 185"/>
              <a:gd name="T57" fmla="*/ 34 h 155"/>
              <a:gd name="T58" fmla="*/ 21 w 185"/>
              <a:gd name="T59" fmla="*/ 27 h 155"/>
              <a:gd name="T60" fmla="*/ 28 w 185"/>
              <a:gd name="T61" fmla="*/ 20 h 155"/>
              <a:gd name="T62" fmla="*/ 171 w 185"/>
              <a:gd name="T63" fmla="*/ 49 h 155"/>
              <a:gd name="T64" fmla="*/ 171 w 185"/>
              <a:gd name="T65" fmla="*/ 49 h 155"/>
              <a:gd name="T66" fmla="*/ 14 w 185"/>
              <a:gd name="T67" fmla="*/ 49 h 155"/>
              <a:gd name="T68" fmla="*/ 14 w 185"/>
              <a:gd name="T69" fmla="*/ 141 h 155"/>
              <a:gd name="T70" fmla="*/ 171 w 185"/>
              <a:gd name="T71" fmla="*/ 141 h 155"/>
              <a:gd name="T72" fmla="*/ 171 w 185"/>
              <a:gd name="T73" fmla="*/ 49 h 155"/>
              <a:gd name="T74" fmla="*/ 14 w 185"/>
              <a:gd name="T75" fmla="*/ 41 h 155"/>
              <a:gd name="T76" fmla="*/ 14 w 185"/>
              <a:gd name="T77" fmla="*/ 41 h 155"/>
              <a:gd name="T78" fmla="*/ 171 w 185"/>
              <a:gd name="T79" fmla="*/ 41 h 155"/>
              <a:gd name="T80" fmla="*/ 171 w 185"/>
              <a:gd name="T81" fmla="*/ 14 h 155"/>
              <a:gd name="T82" fmla="*/ 14 w 185"/>
              <a:gd name="T83" fmla="*/ 14 h 155"/>
              <a:gd name="T84" fmla="*/ 14 w 185"/>
              <a:gd name="T85" fmla="*/ 41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5" h="155">
                <a:moveTo>
                  <a:pt x="7" y="0"/>
                </a:moveTo>
                <a:cubicBezTo>
                  <a:pt x="7" y="0"/>
                  <a:pt x="7" y="0"/>
                  <a:pt x="7" y="0"/>
                </a:cubicBezTo>
                <a:cubicBezTo>
                  <a:pt x="178" y="0"/>
                  <a:pt x="178" y="0"/>
                  <a:pt x="178" y="0"/>
                </a:cubicBezTo>
                <a:cubicBezTo>
                  <a:pt x="182" y="0"/>
                  <a:pt x="185" y="3"/>
                  <a:pt x="185" y="7"/>
                </a:cubicBezTo>
                <a:cubicBezTo>
                  <a:pt x="185" y="7"/>
                  <a:pt x="185" y="7"/>
                  <a:pt x="185" y="7"/>
                </a:cubicBezTo>
                <a:cubicBezTo>
                  <a:pt x="185" y="148"/>
                  <a:pt x="185" y="148"/>
                  <a:pt x="185" y="148"/>
                </a:cubicBezTo>
                <a:cubicBezTo>
                  <a:pt x="185" y="152"/>
                  <a:pt x="182" y="155"/>
                  <a:pt x="178" y="155"/>
                </a:cubicBezTo>
                <a:cubicBezTo>
                  <a:pt x="178" y="155"/>
                  <a:pt x="178" y="155"/>
                  <a:pt x="178" y="155"/>
                </a:cubicBezTo>
                <a:cubicBezTo>
                  <a:pt x="7" y="155"/>
                  <a:pt x="7" y="155"/>
                  <a:pt x="7" y="155"/>
                </a:cubicBezTo>
                <a:cubicBezTo>
                  <a:pt x="3" y="155"/>
                  <a:pt x="0" y="152"/>
                  <a:pt x="0" y="148"/>
                </a:cubicBezTo>
                <a:cubicBezTo>
                  <a:pt x="0" y="148"/>
                  <a:pt x="0" y="148"/>
                  <a:pt x="0" y="148"/>
                </a:cubicBezTo>
                <a:cubicBezTo>
                  <a:pt x="0" y="7"/>
                  <a:pt x="0" y="7"/>
                  <a:pt x="0" y="7"/>
                </a:cubicBezTo>
                <a:cubicBezTo>
                  <a:pt x="0" y="3"/>
                  <a:pt x="3" y="0"/>
                  <a:pt x="7" y="0"/>
                </a:cubicBezTo>
                <a:close/>
                <a:moveTo>
                  <a:pt x="74" y="20"/>
                </a:moveTo>
                <a:cubicBezTo>
                  <a:pt x="74" y="20"/>
                  <a:pt x="74" y="20"/>
                  <a:pt x="74" y="20"/>
                </a:cubicBezTo>
                <a:cubicBezTo>
                  <a:pt x="78" y="20"/>
                  <a:pt x="81" y="23"/>
                  <a:pt x="81" y="27"/>
                </a:cubicBezTo>
                <a:cubicBezTo>
                  <a:pt x="81" y="31"/>
                  <a:pt x="78" y="34"/>
                  <a:pt x="74" y="34"/>
                </a:cubicBezTo>
                <a:cubicBezTo>
                  <a:pt x="70" y="34"/>
                  <a:pt x="67" y="31"/>
                  <a:pt x="67" y="27"/>
                </a:cubicBezTo>
                <a:cubicBezTo>
                  <a:pt x="67" y="23"/>
                  <a:pt x="70" y="20"/>
                  <a:pt x="74" y="20"/>
                </a:cubicBezTo>
                <a:close/>
                <a:moveTo>
                  <a:pt x="51" y="20"/>
                </a:moveTo>
                <a:cubicBezTo>
                  <a:pt x="51" y="20"/>
                  <a:pt x="51" y="20"/>
                  <a:pt x="51" y="20"/>
                </a:cubicBezTo>
                <a:cubicBezTo>
                  <a:pt x="55" y="20"/>
                  <a:pt x="58" y="23"/>
                  <a:pt x="58" y="27"/>
                </a:cubicBezTo>
                <a:cubicBezTo>
                  <a:pt x="58" y="31"/>
                  <a:pt x="55" y="34"/>
                  <a:pt x="51" y="34"/>
                </a:cubicBezTo>
                <a:cubicBezTo>
                  <a:pt x="47" y="34"/>
                  <a:pt x="44" y="31"/>
                  <a:pt x="44" y="27"/>
                </a:cubicBezTo>
                <a:cubicBezTo>
                  <a:pt x="44" y="23"/>
                  <a:pt x="47" y="20"/>
                  <a:pt x="51" y="20"/>
                </a:cubicBezTo>
                <a:close/>
                <a:moveTo>
                  <a:pt x="28" y="20"/>
                </a:moveTo>
                <a:cubicBezTo>
                  <a:pt x="28" y="20"/>
                  <a:pt x="28" y="20"/>
                  <a:pt x="28" y="20"/>
                </a:cubicBezTo>
                <a:cubicBezTo>
                  <a:pt x="32" y="20"/>
                  <a:pt x="35" y="23"/>
                  <a:pt x="35" y="27"/>
                </a:cubicBezTo>
                <a:cubicBezTo>
                  <a:pt x="35" y="31"/>
                  <a:pt x="32" y="34"/>
                  <a:pt x="28" y="34"/>
                </a:cubicBezTo>
                <a:cubicBezTo>
                  <a:pt x="24" y="34"/>
                  <a:pt x="21" y="31"/>
                  <a:pt x="21" y="27"/>
                </a:cubicBezTo>
                <a:cubicBezTo>
                  <a:pt x="21" y="23"/>
                  <a:pt x="24" y="20"/>
                  <a:pt x="28" y="20"/>
                </a:cubicBezTo>
                <a:close/>
                <a:moveTo>
                  <a:pt x="171" y="49"/>
                </a:moveTo>
                <a:cubicBezTo>
                  <a:pt x="171" y="49"/>
                  <a:pt x="171" y="49"/>
                  <a:pt x="171" y="49"/>
                </a:cubicBezTo>
                <a:cubicBezTo>
                  <a:pt x="14" y="49"/>
                  <a:pt x="14" y="49"/>
                  <a:pt x="14" y="49"/>
                </a:cubicBezTo>
                <a:cubicBezTo>
                  <a:pt x="14" y="141"/>
                  <a:pt x="14" y="141"/>
                  <a:pt x="14" y="141"/>
                </a:cubicBezTo>
                <a:cubicBezTo>
                  <a:pt x="171" y="141"/>
                  <a:pt x="171" y="141"/>
                  <a:pt x="171" y="141"/>
                </a:cubicBezTo>
                <a:cubicBezTo>
                  <a:pt x="171" y="49"/>
                  <a:pt x="171" y="49"/>
                  <a:pt x="171" y="49"/>
                </a:cubicBezTo>
                <a:close/>
                <a:moveTo>
                  <a:pt x="14" y="41"/>
                </a:moveTo>
                <a:cubicBezTo>
                  <a:pt x="14" y="41"/>
                  <a:pt x="14" y="41"/>
                  <a:pt x="14" y="41"/>
                </a:cubicBezTo>
                <a:cubicBezTo>
                  <a:pt x="171" y="41"/>
                  <a:pt x="171" y="41"/>
                  <a:pt x="171" y="41"/>
                </a:cubicBezTo>
                <a:cubicBezTo>
                  <a:pt x="171" y="14"/>
                  <a:pt x="171" y="14"/>
                  <a:pt x="171" y="14"/>
                </a:cubicBezTo>
                <a:cubicBezTo>
                  <a:pt x="14" y="14"/>
                  <a:pt x="14" y="14"/>
                  <a:pt x="14" y="14"/>
                </a:cubicBezTo>
                <a:cubicBezTo>
                  <a:pt x="14" y="41"/>
                  <a:pt x="14" y="41"/>
                  <a:pt x="14" y="4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 name="Freeform 464"/>
          <p:cNvSpPr>
            <a:spLocks noEditPoints="1" noChangeArrowheads="1"/>
          </p:cNvSpPr>
          <p:nvPr/>
        </p:nvSpPr>
        <p:spPr bwMode="auto">
          <a:xfrm>
            <a:off x="4360863" y="4605338"/>
            <a:ext cx="265112" cy="263525"/>
          </a:xfrm>
          <a:custGeom>
            <a:avLst/>
            <a:gdLst>
              <a:gd name="T0" fmla="*/ 37 w 163"/>
              <a:gd name="T1" fmla="*/ 96 h 162"/>
              <a:gd name="T2" fmla="*/ 37 w 163"/>
              <a:gd name="T3" fmla="*/ 96 h 162"/>
              <a:gd name="T4" fmla="*/ 78 w 163"/>
              <a:gd name="T5" fmla="*/ 55 h 162"/>
              <a:gd name="T6" fmla="*/ 84 w 163"/>
              <a:gd name="T7" fmla="*/ 55 h 162"/>
              <a:gd name="T8" fmla="*/ 126 w 163"/>
              <a:gd name="T9" fmla="*/ 96 h 162"/>
              <a:gd name="T10" fmla="*/ 126 w 163"/>
              <a:gd name="T11" fmla="*/ 102 h 162"/>
              <a:gd name="T12" fmla="*/ 123 w 163"/>
              <a:gd name="T13" fmla="*/ 103 h 162"/>
              <a:gd name="T14" fmla="*/ 103 w 163"/>
              <a:gd name="T15" fmla="*/ 103 h 162"/>
              <a:gd name="T16" fmla="*/ 103 w 163"/>
              <a:gd name="T17" fmla="*/ 133 h 162"/>
              <a:gd name="T18" fmla="*/ 98 w 163"/>
              <a:gd name="T19" fmla="*/ 138 h 162"/>
              <a:gd name="T20" fmla="*/ 98 w 163"/>
              <a:gd name="T21" fmla="*/ 138 h 162"/>
              <a:gd name="T22" fmla="*/ 64 w 163"/>
              <a:gd name="T23" fmla="*/ 138 h 162"/>
              <a:gd name="T24" fmla="*/ 60 w 163"/>
              <a:gd name="T25" fmla="*/ 133 h 162"/>
              <a:gd name="T26" fmla="*/ 60 w 163"/>
              <a:gd name="T27" fmla="*/ 133 h 162"/>
              <a:gd name="T28" fmla="*/ 60 w 163"/>
              <a:gd name="T29" fmla="*/ 103 h 162"/>
              <a:gd name="T30" fmla="*/ 40 w 163"/>
              <a:gd name="T31" fmla="*/ 103 h 162"/>
              <a:gd name="T32" fmla="*/ 36 w 163"/>
              <a:gd name="T33" fmla="*/ 99 h 162"/>
              <a:gd name="T34" fmla="*/ 37 w 163"/>
              <a:gd name="T35" fmla="*/ 96 h 162"/>
              <a:gd name="T36" fmla="*/ 7 w 163"/>
              <a:gd name="T37" fmla="*/ 0 h 162"/>
              <a:gd name="T38" fmla="*/ 7 w 163"/>
              <a:gd name="T39" fmla="*/ 0 h 162"/>
              <a:gd name="T40" fmla="*/ 7 w 163"/>
              <a:gd name="T41" fmla="*/ 0 h 162"/>
              <a:gd name="T42" fmla="*/ 54 w 163"/>
              <a:gd name="T43" fmla="*/ 0 h 162"/>
              <a:gd name="T44" fmla="*/ 59 w 163"/>
              <a:gd name="T45" fmla="*/ 2 h 162"/>
              <a:gd name="T46" fmla="*/ 84 w 163"/>
              <a:gd name="T47" fmla="*/ 29 h 162"/>
              <a:gd name="T48" fmla="*/ 156 w 163"/>
              <a:gd name="T49" fmla="*/ 29 h 162"/>
              <a:gd name="T50" fmla="*/ 163 w 163"/>
              <a:gd name="T51" fmla="*/ 36 h 162"/>
              <a:gd name="T52" fmla="*/ 163 w 163"/>
              <a:gd name="T53" fmla="*/ 36 h 162"/>
              <a:gd name="T54" fmla="*/ 163 w 163"/>
              <a:gd name="T55" fmla="*/ 155 h 162"/>
              <a:gd name="T56" fmla="*/ 156 w 163"/>
              <a:gd name="T57" fmla="*/ 162 h 162"/>
              <a:gd name="T58" fmla="*/ 156 w 163"/>
              <a:gd name="T59" fmla="*/ 162 h 162"/>
              <a:gd name="T60" fmla="*/ 7 w 163"/>
              <a:gd name="T61" fmla="*/ 162 h 162"/>
              <a:gd name="T62" fmla="*/ 0 w 163"/>
              <a:gd name="T63" fmla="*/ 155 h 162"/>
              <a:gd name="T64" fmla="*/ 0 w 163"/>
              <a:gd name="T65" fmla="*/ 155 h 162"/>
              <a:gd name="T66" fmla="*/ 0 w 163"/>
              <a:gd name="T67" fmla="*/ 7 h 162"/>
              <a:gd name="T68" fmla="*/ 7 w 163"/>
              <a:gd name="T69" fmla="*/ 0 h 162"/>
              <a:gd name="T70" fmla="*/ 51 w 163"/>
              <a:gd name="T71" fmla="*/ 14 h 162"/>
              <a:gd name="T72" fmla="*/ 51 w 163"/>
              <a:gd name="T73" fmla="*/ 14 h 162"/>
              <a:gd name="T74" fmla="*/ 14 w 163"/>
              <a:gd name="T75" fmla="*/ 14 h 162"/>
              <a:gd name="T76" fmla="*/ 14 w 163"/>
              <a:gd name="T77" fmla="*/ 148 h 162"/>
              <a:gd name="T78" fmla="*/ 149 w 163"/>
              <a:gd name="T79" fmla="*/ 148 h 162"/>
              <a:gd name="T80" fmla="*/ 149 w 163"/>
              <a:gd name="T81" fmla="*/ 43 h 162"/>
              <a:gd name="T82" fmla="*/ 81 w 163"/>
              <a:gd name="T83" fmla="*/ 43 h 162"/>
              <a:gd name="T84" fmla="*/ 76 w 163"/>
              <a:gd name="T85" fmla="*/ 41 h 162"/>
              <a:gd name="T86" fmla="*/ 51 w 163"/>
              <a:gd name="T87" fmla="*/ 14 h 162"/>
              <a:gd name="T88" fmla="*/ 81 w 163"/>
              <a:gd name="T89" fmla="*/ 63 h 162"/>
              <a:gd name="T90" fmla="*/ 81 w 163"/>
              <a:gd name="T91" fmla="*/ 63 h 162"/>
              <a:gd name="T92" fmla="*/ 50 w 163"/>
              <a:gd name="T93" fmla="*/ 95 h 162"/>
              <a:gd name="T94" fmla="*/ 64 w 163"/>
              <a:gd name="T95" fmla="*/ 95 h 162"/>
              <a:gd name="T96" fmla="*/ 64 w 163"/>
              <a:gd name="T97" fmla="*/ 95 h 162"/>
              <a:gd name="T98" fmla="*/ 69 w 163"/>
              <a:gd name="T99" fmla="*/ 99 h 162"/>
              <a:gd name="T100" fmla="*/ 69 w 163"/>
              <a:gd name="T101" fmla="*/ 129 h 162"/>
              <a:gd name="T102" fmla="*/ 94 w 163"/>
              <a:gd name="T103" fmla="*/ 129 h 162"/>
              <a:gd name="T104" fmla="*/ 94 w 163"/>
              <a:gd name="T105" fmla="*/ 99 h 162"/>
              <a:gd name="T106" fmla="*/ 94 w 163"/>
              <a:gd name="T107" fmla="*/ 99 h 162"/>
              <a:gd name="T108" fmla="*/ 98 w 163"/>
              <a:gd name="T109" fmla="*/ 95 h 162"/>
              <a:gd name="T110" fmla="*/ 113 w 163"/>
              <a:gd name="T111" fmla="*/ 95 h 162"/>
              <a:gd name="T112" fmla="*/ 81 w 163"/>
              <a:gd name="T113" fmla="*/ 6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3" h="162">
                <a:moveTo>
                  <a:pt x="37" y="96"/>
                </a:moveTo>
                <a:cubicBezTo>
                  <a:pt x="37" y="96"/>
                  <a:pt x="37" y="96"/>
                  <a:pt x="37" y="96"/>
                </a:cubicBezTo>
                <a:cubicBezTo>
                  <a:pt x="78" y="55"/>
                  <a:pt x="78" y="55"/>
                  <a:pt x="78" y="55"/>
                </a:cubicBezTo>
                <a:cubicBezTo>
                  <a:pt x="80" y="53"/>
                  <a:pt x="83" y="53"/>
                  <a:pt x="84" y="55"/>
                </a:cubicBezTo>
                <a:cubicBezTo>
                  <a:pt x="126" y="96"/>
                  <a:pt x="126" y="96"/>
                  <a:pt x="126" y="96"/>
                </a:cubicBezTo>
                <a:cubicBezTo>
                  <a:pt x="128" y="98"/>
                  <a:pt x="128" y="100"/>
                  <a:pt x="126" y="102"/>
                </a:cubicBezTo>
                <a:cubicBezTo>
                  <a:pt x="125" y="103"/>
                  <a:pt x="124" y="103"/>
                  <a:pt x="123" y="103"/>
                </a:cubicBezTo>
                <a:cubicBezTo>
                  <a:pt x="103" y="103"/>
                  <a:pt x="103" y="103"/>
                  <a:pt x="103" y="103"/>
                </a:cubicBezTo>
                <a:cubicBezTo>
                  <a:pt x="103" y="133"/>
                  <a:pt x="103" y="133"/>
                  <a:pt x="103" y="133"/>
                </a:cubicBezTo>
                <a:cubicBezTo>
                  <a:pt x="103" y="136"/>
                  <a:pt x="101" y="138"/>
                  <a:pt x="98" y="138"/>
                </a:cubicBezTo>
                <a:cubicBezTo>
                  <a:pt x="98" y="138"/>
                  <a:pt x="98" y="138"/>
                  <a:pt x="98" y="138"/>
                </a:cubicBezTo>
                <a:cubicBezTo>
                  <a:pt x="64" y="138"/>
                  <a:pt x="64" y="138"/>
                  <a:pt x="64" y="138"/>
                </a:cubicBezTo>
                <a:cubicBezTo>
                  <a:pt x="62" y="138"/>
                  <a:pt x="60" y="136"/>
                  <a:pt x="60" y="133"/>
                </a:cubicBezTo>
                <a:cubicBezTo>
                  <a:pt x="60" y="133"/>
                  <a:pt x="60" y="133"/>
                  <a:pt x="60" y="133"/>
                </a:cubicBezTo>
                <a:cubicBezTo>
                  <a:pt x="60" y="103"/>
                  <a:pt x="60" y="103"/>
                  <a:pt x="60" y="103"/>
                </a:cubicBezTo>
                <a:cubicBezTo>
                  <a:pt x="40" y="103"/>
                  <a:pt x="40" y="103"/>
                  <a:pt x="40" y="103"/>
                </a:cubicBezTo>
                <a:cubicBezTo>
                  <a:pt x="37" y="103"/>
                  <a:pt x="36" y="101"/>
                  <a:pt x="36" y="99"/>
                </a:cubicBezTo>
                <a:cubicBezTo>
                  <a:pt x="36" y="98"/>
                  <a:pt x="36" y="97"/>
                  <a:pt x="37" y="96"/>
                </a:cubicBezTo>
                <a:close/>
                <a:moveTo>
                  <a:pt x="7" y="0"/>
                </a:moveTo>
                <a:cubicBezTo>
                  <a:pt x="7" y="0"/>
                  <a:pt x="7" y="0"/>
                  <a:pt x="7" y="0"/>
                </a:cubicBezTo>
                <a:cubicBezTo>
                  <a:pt x="7" y="0"/>
                  <a:pt x="7" y="0"/>
                  <a:pt x="7" y="0"/>
                </a:cubicBezTo>
                <a:cubicBezTo>
                  <a:pt x="54" y="0"/>
                  <a:pt x="54" y="0"/>
                  <a:pt x="54" y="0"/>
                </a:cubicBezTo>
                <a:cubicBezTo>
                  <a:pt x="56" y="0"/>
                  <a:pt x="58" y="1"/>
                  <a:pt x="59" y="2"/>
                </a:cubicBezTo>
                <a:cubicBezTo>
                  <a:pt x="84" y="29"/>
                  <a:pt x="84" y="29"/>
                  <a:pt x="84" y="29"/>
                </a:cubicBezTo>
                <a:cubicBezTo>
                  <a:pt x="156" y="29"/>
                  <a:pt x="156" y="29"/>
                  <a:pt x="156" y="29"/>
                </a:cubicBezTo>
                <a:cubicBezTo>
                  <a:pt x="160" y="29"/>
                  <a:pt x="163" y="32"/>
                  <a:pt x="163" y="36"/>
                </a:cubicBezTo>
                <a:cubicBezTo>
                  <a:pt x="163" y="36"/>
                  <a:pt x="163" y="36"/>
                  <a:pt x="163" y="36"/>
                </a:cubicBezTo>
                <a:cubicBezTo>
                  <a:pt x="163" y="155"/>
                  <a:pt x="163" y="155"/>
                  <a:pt x="163" y="155"/>
                </a:cubicBezTo>
                <a:cubicBezTo>
                  <a:pt x="163" y="159"/>
                  <a:pt x="160" y="162"/>
                  <a:pt x="156" y="162"/>
                </a:cubicBezTo>
                <a:cubicBezTo>
                  <a:pt x="156" y="162"/>
                  <a:pt x="156" y="162"/>
                  <a:pt x="156" y="162"/>
                </a:cubicBezTo>
                <a:cubicBezTo>
                  <a:pt x="7" y="162"/>
                  <a:pt x="7" y="162"/>
                  <a:pt x="7" y="162"/>
                </a:cubicBezTo>
                <a:cubicBezTo>
                  <a:pt x="3" y="162"/>
                  <a:pt x="0" y="159"/>
                  <a:pt x="0" y="155"/>
                </a:cubicBezTo>
                <a:cubicBezTo>
                  <a:pt x="0" y="155"/>
                  <a:pt x="0" y="155"/>
                  <a:pt x="0" y="155"/>
                </a:cubicBezTo>
                <a:cubicBezTo>
                  <a:pt x="0" y="7"/>
                  <a:pt x="0" y="7"/>
                  <a:pt x="0" y="7"/>
                </a:cubicBezTo>
                <a:cubicBezTo>
                  <a:pt x="0" y="3"/>
                  <a:pt x="3" y="0"/>
                  <a:pt x="7" y="0"/>
                </a:cubicBezTo>
                <a:close/>
                <a:moveTo>
                  <a:pt x="51" y="14"/>
                </a:moveTo>
                <a:cubicBezTo>
                  <a:pt x="51" y="14"/>
                  <a:pt x="51" y="14"/>
                  <a:pt x="51" y="14"/>
                </a:cubicBezTo>
                <a:cubicBezTo>
                  <a:pt x="14" y="14"/>
                  <a:pt x="14" y="14"/>
                  <a:pt x="14" y="14"/>
                </a:cubicBezTo>
                <a:cubicBezTo>
                  <a:pt x="14" y="148"/>
                  <a:pt x="14" y="148"/>
                  <a:pt x="14" y="148"/>
                </a:cubicBezTo>
                <a:cubicBezTo>
                  <a:pt x="149" y="148"/>
                  <a:pt x="149" y="148"/>
                  <a:pt x="149" y="148"/>
                </a:cubicBezTo>
                <a:cubicBezTo>
                  <a:pt x="149" y="43"/>
                  <a:pt x="149" y="43"/>
                  <a:pt x="149" y="43"/>
                </a:cubicBezTo>
                <a:cubicBezTo>
                  <a:pt x="81" y="43"/>
                  <a:pt x="81" y="43"/>
                  <a:pt x="81" y="43"/>
                </a:cubicBezTo>
                <a:cubicBezTo>
                  <a:pt x="80" y="43"/>
                  <a:pt x="78" y="42"/>
                  <a:pt x="76" y="41"/>
                </a:cubicBezTo>
                <a:cubicBezTo>
                  <a:pt x="51" y="14"/>
                  <a:pt x="51" y="14"/>
                  <a:pt x="51" y="14"/>
                </a:cubicBezTo>
                <a:close/>
                <a:moveTo>
                  <a:pt x="81" y="63"/>
                </a:moveTo>
                <a:cubicBezTo>
                  <a:pt x="81" y="63"/>
                  <a:pt x="81" y="63"/>
                  <a:pt x="81" y="63"/>
                </a:cubicBezTo>
                <a:cubicBezTo>
                  <a:pt x="50" y="95"/>
                  <a:pt x="50" y="95"/>
                  <a:pt x="50" y="95"/>
                </a:cubicBezTo>
                <a:cubicBezTo>
                  <a:pt x="64" y="95"/>
                  <a:pt x="64" y="95"/>
                  <a:pt x="64" y="95"/>
                </a:cubicBezTo>
                <a:cubicBezTo>
                  <a:pt x="64" y="95"/>
                  <a:pt x="64" y="95"/>
                  <a:pt x="64" y="95"/>
                </a:cubicBezTo>
                <a:cubicBezTo>
                  <a:pt x="67" y="95"/>
                  <a:pt x="69" y="97"/>
                  <a:pt x="69" y="99"/>
                </a:cubicBezTo>
                <a:cubicBezTo>
                  <a:pt x="69" y="129"/>
                  <a:pt x="69" y="129"/>
                  <a:pt x="69" y="129"/>
                </a:cubicBezTo>
                <a:cubicBezTo>
                  <a:pt x="94" y="129"/>
                  <a:pt x="94" y="129"/>
                  <a:pt x="94" y="129"/>
                </a:cubicBezTo>
                <a:cubicBezTo>
                  <a:pt x="94" y="99"/>
                  <a:pt x="94" y="99"/>
                  <a:pt x="94" y="99"/>
                </a:cubicBezTo>
                <a:cubicBezTo>
                  <a:pt x="94" y="99"/>
                  <a:pt x="94" y="99"/>
                  <a:pt x="94" y="99"/>
                </a:cubicBezTo>
                <a:cubicBezTo>
                  <a:pt x="94" y="97"/>
                  <a:pt x="96" y="95"/>
                  <a:pt x="98" y="95"/>
                </a:cubicBezTo>
                <a:cubicBezTo>
                  <a:pt x="113" y="95"/>
                  <a:pt x="113" y="95"/>
                  <a:pt x="113" y="95"/>
                </a:cubicBezTo>
                <a:cubicBezTo>
                  <a:pt x="81" y="63"/>
                  <a:pt x="81" y="63"/>
                  <a:pt x="81" y="6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 name="Freeform 580"/>
          <p:cNvSpPr>
            <a:spLocks noEditPoints="1" noChangeArrowheads="1"/>
          </p:cNvSpPr>
          <p:nvPr/>
        </p:nvSpPr>
        <p:spPr bwMode="auto">
          <a:xfrm>
            <a:off x="6529388" y="4605338"/>
            <a:ext cx="301625" cy="263525"/>
          </a:xfrm>
          <a:custGeom>
            <a:avLst/>
            <a:gdLst>
              <a:gd name="T0" fmla="*/ 163 w 185"/>
              <a:gd name="T1" fmla="*/ 155 h 162"/>
              <a:gd name="T2" fmla="*/ 156 w 185"/>
              <a:gd name="T3" fmla="*/ 162 h 162"/>
              <a:gd name="T4" fmla="*/ 0 w 185"/>
              <a:gd name="T5" fmla="*/ 155 h 162"/>
              <a:gd name="T6" fmla="*/ 0 w 185"/>
              <a:gd name="T7" fmla="*/ 7 h 162"/>
              <a:gd name="T8" fmla="*/ 7 w 185"/>
              <a:gd name="T9" fmla="*/ 0 h 162"/>
              <a:gd name="T10" fmla="*/ 60 w 185"/>
              <a:gd name="T11" fmla="*/ 2 h 162"/>
              <a:gd name="T12" fmla="*/ 156 w 185"/>
              <a:gd name="T13" fmla="*/ 29 h 162"/>
              <a:gd name="T14" fmla="*/ 163 w 185"/>
              <a:gd name="T15" fmla="*/ 36 h 162"/>
              <a:gd name="T16" fmla="*/ 183 w 185"/>
              <a:gd name="T17" fmla="*/ 97 h 162"/>
              <a:gd name="T18" fmla="*/ 182 w 185"/>
              <a:gd name="T19" fmla="*/ 133 h 162"/>
              <a:gd name="T20" fmla="*/ 172 w 185"/>
              <a:gd name="T21" fmla="*/ 143 h 162"/>
              <a:gd name="T22" fmla="*/ 163 w 185"/>
              <a:gd name="T23" fmla="*/ 135 h 162"/>
              <a:gd name="T24" fmla="*/ 136 w 185"/>
              <a:gd name="T25" fmla="*/ 124 h 162"/>
              <a:gd name="T26" fmla="*/ 136 w 185"/>
              <a:gd name="T27" fmla="*/ 115 h 162"/>
              <a:gd name="T28" fmla="*/ 155 w 185"/>
              <a:gd name="T29" fmla="*/ 100 h 162"/>
              <a:gd name="T30" fmla="*/ 159 w 185"/>
              <a:gd name="T31" fmla="*/ 92 h 162"/>
              <a:gd name="T32" fmla="*/ 163 w 185"/>
              <a:gd name="T33" fmla="*/ 102 h 162"/>
              <a:gd name="T34" fmla="*/ 161 w 185"/>
              <a:gd name="T35" fmla="*/ 107 h 162"/>
              <a:gd name="T36" fmla="*/ 136 w 185"/>
              <a:gd name="T37" fmla="*/ 124 h 162"/>
              <a:gd name="T38" fmla="*/ 126 w 185"/>
              <a:gd name="T39" fmla="*/ 72 h 162"/>
              <a:gd name="T40" fmla="*/ 129 w 185"/>
              <a:gd name="T41" fmla="*/ 79 h 162"/>
              <a:gd name="T42" fmla="*/ 123 w 185"/>
              <a:gd name="T43" fmla="*/ 84 h 162"/>
              <a:gd name="T44" fmla="*/ 119 w 185"/>
              <a:gd name="T45" fmla="*/ 89 h 162"/>
              <a:gd name="T46" fmla="*/ 112 w 185"/>
              <a:gd name="T47" fmla="*/ 86 h 162"/>
              <a:gd name="T48" fmla="*/ 117 w 185"/>
              <a:gd name="T49" fmla="*/ 78 h 162"/>
              <a:gd name="T50" fmla="*/ 126 w 185"/>
              <a:gd name="T51" fmla="*/ 72 h 162"/>
              <a:gd name="T52" fmla="*/ 136 w 185"/>
              <a:gd name="T53" fmla="*/ 64 h 162"/>
              <a:gd name="T54" fmla="*/ 104 w 185"/>
              <a:gd name="T55" fmla="*/ 97 h 162"/>
              <a:gd name="T56" fmla="*/ 136 w 185"/>
              <a:gd name="T57" fmla="*/ 129 h 162"/>
              <a:gd name="T58" fmla="*/ 160 w 185"/>
              <a:gd name="T59" fmla="*/ 120 h 162"/>
              <a:gd name="T60" fmla="*/ 136 w 185"/>
              <a:gd name="T61" fmla="*/ 64 h 162"/>
              <a:gd name="T62" fmla="*/ 149 w 185"/>
              <a:gd name="T63" fmla="*/ 52 h 162"/>
              <a:gd name="T64" fmla="*/ 82 w 185"/>
              <a:gd name="T65" fmla="*/ 43 h 162"/>
              <a:gd name="T66" fmla="*/ 51 w 185"/>
              <a:gd name="T67" fmla="*/ 14 h 162"/>
              <a:gd name="T68" fmla="*/ 14 w 185"/>
              <a:gd name="T69" fmla="*/ 148 h 162"/>
              <a:gd name="T70" fmla="*/ 149 w 185"/>
              <a:gd name="T71" fmla="*/ 142 h 162"/>
              <a:gd name="T72" fmla="*/ 103 w 185"/>
              <a:gd name="T73" fmla="*/ 130 h 162"/>
              <a:gd name="T74" fmla="*/ 103 w 185"/>
              <a:gd name="T75" fmla="*/ 130 h 162"/>
              <a:gd name="T76" fmla="*/ 90 w 185"/>
              <a:gd name="T77" fmla="*/ 97 h 162"/>
              <a:gd name="T78" fmla="*/ 103 w 185"/>
              <a:gd name="T79" fmla="*/ 64 h 162"/>
              <a:gd name="T80" fmla="*/ 136 w 185"/>
              <a:gd name="T81" fmla="*/ 5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5" h="162">
                <a:moveTo>
                  <a:pt x="163" y="135"/>
                </a:moveTo>
                <a:cubicBezTo>
                  <a:pt x="163" y="155"/>
                  <a:pt x="163" y="155"/>
                  <a:pt x="163" y="155"/>
                </a:cubicBezTo>
                <a:cubicBezTo>
                  <a:pt x="163" y="159"/>
                  <a:pt x="160" y="162"/>
                  <a:pt x="156" y="162"/>
                </a:cubicBezTo>
                <a:cubicBezTo>
                  <a:pt x="156" y="162"/>
                  <a:pt x="156" y="162"/>
                  <a:pt x="156" y="162"/>
                </a:cubicBezTo>
                <a:cubicBezTo>
                  <a:pt x="7" y="162"/>
                  <a:pt x="7" y="162"/>
                  <a:pt x="7" y="162"/>
                </a:cubicBezTo>
                <a:cubicBezTo>
                  <a:pt x="3" y="162"/>
                  <a:pt x="0" y="159"/>
                  <a:pt x="0" y="155"/>
                </a:cubicBezTo>
                <a:cubicBezTo>
                  <a:pt x="0" y="155"/>
                  <a:pt x="0" y="155"/>
                  <a:pt x="0" y="155"/>
                </a:cubicBezTo>
                <a:cubicBezTo>
                  <a:pt x="0" y="7"/>
                  <a:pt x="0" y="7"/>
                  <a:pt x="0" y="7"/>
                </a:cubicBezTo>
                <a:cubicBezTo>
                  <a:pt x="0" y="3"/>
                  <a:pt x="3" y="0"/>
                  <a:pt x="7" y="0"/>
                </a:cubicBezTo>
                <a:cubicBezTo>
                  <a:pt x="7" y="0"/>
                  <a:pt x="7" y="0"/>
                  <a:pt x="7" y="0"/>
                </a:cubicBezTo>
                <a:cubicBezTo>
                  <a:pt x="54" y="0"/>
                  <a:pt x="54" y="0"/>
                  <a:pt x="54" y="0"/>
                </a:cubicBezTo>
                <a:cubicBezTo>
                  <a:pt x="57" y="0"/>
                  <a:pt x="58" y="1"/>
                  <a:pt x="60" y="2"/>
                </a:cubicBezTo>
                <a:cubicBezTo>
                  <a:pt x="85" y="29"/>
                  <a:pt x="85" y="29"/>
                  <a:pt x="85" y="29"/>
                </a:cubicBezTo>
                <a:cubicBezTo>
                  <a:pt x="156" y="29"/>
                  <a:pt x="156" y="29"/>
                  <a:pt x="156" y="29"/>
                </a:cubicBezTo>
                <a:cubicBezTo>
                  <a:pt x="160" y="29"/>
                  <a:pt x="163" y="32"/>
                  <a:pt x="163" y="36"/>
                </a:cubicBezTo>
                <a:cubicBezTo>
                  <a:pt x="163" y="36"/>
                  <a:pt x="163" y="36"/>
                  <a:pt x="163" y="36"/>
                </a:cubicBezTo>
                <a:cubicBezTo>
                  <a:pt x="163" y="58"/>
                  <a:pt x="163" y="58"/>
                  <a:pt x="163" y="58"/>
                </a:cubicBezTo>
                <a:cubicBezTo>
                  <a:pt x="176" y="67"/>
                  <a:pt x="183" y="82"/>
                  <a:pt x="183" y="97"/>
                </a:cubicBezTo>
                <a:cubicBezTo>
                  <a:pt x="183" y="106"/>
                  <a:pt x="180" y="116"/>
                  <a:pt x="174" y="124"/>
                </a:cubicBezTo>
                <a:cubicBezTo>
                  <a:pt x="182" y="133"/>
                  <a:pt x="182" y="133"/>
                  <a:pt x="182" y="133"/>
                </a:cubicBezTo>
                <a:cubicBezTo>
                  <a:pt x="185" y="135"/>
                  <a:pt x="185" y="140"/>
                  <a:pt x="182" y="142"/>
                </a:cubicBezTo>
                <a:cubicBezTo>
                  <a:pt x="180" y="145"/>
                  <a:pt x="175" y="145"/>
                  <a:pt x="172" y="143"/>
                </a:cubicBezTo>
                <a:cubicBezTo>
                  <a:pt x="164" y="134"/>
                  <a:pt x="164" y="134"/>
                  <a:pt x="164" y="134"/>
                </a:cubicBezTo>
                <a:cubicBezTo>
                  <a:pt x="163" y="135"/>
                  <a:pt x="163" y="135"/>
                  <a:pt x="163" y="135"/>
                </a:cubicBezTo>
                <a:close/>
                <a:moveTo>
                  <a:pt x="136" y="124"/>
                </a:moveTo>
                <a:cubicBezTo>
                  <a:pt x="136" y="124"/>
                  <a:pt x="136" y="124"/>
                  <a:pt x="136" y="124"/>
                </a:cubicBezTo>
                <a:cubicBezTo>
                  <a:pt x="134" y="124"/>
                  <a:pt x="132" y="122"/>
                  <a:pt x="132" y="120"/>
                </a:cubicBezTo>
                <a:cubicBezTo>
                  <a:pt x="132" y="117"/>
                  <a:pt x="134" y="115"/>
                  <a:pt x="136" y="115"/>
                </a:cubicBezTo>
                <a:cubicBezTo>
                  <a:pt x="145" y="115"/>
                  <a:pt x="153" y="109"/>
                  <a:pt x="155" y="100"/>
                </a:cubicBezTo>
                <a:cubicBezTo>
                  <a:pt x="155" y="100"/>
                  <a:pt x="155" y="100"/>
                  <a:pt x="155" y="100"/>
                </a:cubicBezTo>
                <a:cubicBezTo>
                  <a:pt x="155" y="99"/>
                  <a:pt x="155" y="98"/>
                  <a:pt x="155" y="97"/>
                </a:cubicBezTo>
                <a:cubicBezTo>
                  <a:pt x="155" y="94"/>
                  <a:pt x="157" y="92"/>
                  <a:pt x="159" y="92"/>
                </a:cubicBezTo>
                <a:cubicBezTo>
                  <a:pt x="162" y="92"/>
                  <a:pt x="164" y="94"/>
                  <a:pt x="164" y="97"/>
                </a:cubicBezTo>
                <a:cubicBezTo>
                  <a:pt x="164" y="98"/>
                  <a:pt x="163" y="100"/>
                  <a:pt x="163" y="102"/>
                </a:cubicBezTo>
                <a:cubicBezTo>
                  <a:pt x="163" y="102"/>
                  <a:pt x="163" y="102"/>
                  <a:pt x="163" y="102"/>
                </a:cubicBezTo>
                <a:cubicBezTo>
                  <a:pt x="163" y="104"/>
                  <a:pt x="162" y="106"/>
                  <a:pt x="161" y="107"/>
                </a:cubicBezTo>
                <a:cubicBezTo>
                  <a:pt x="158" y="115"/>
                  <a:pt x="151" y="121"/>
                  <a:pt x="142" y="123"/>
                </a:cubicBezTo>
                <a:cubicBezTo>
                  <a:pt x="140" y="124"/>
                  <a:pt x="138" y="124"/>
                  <a:pt x="136" y="124"/>
                </a:cubicBezTo>
                <a:close/>
                <a:moveTo>
                  <a:pt x="126" y="72"/>
                </a:moveTo>
                <a:cubicBezTo>
                  <a:pt x="126" y="72"/>
                  <a:pt x="126" y="72"/>
                  <a:pt x="126" y="72"/>
                </a:cubicBezTo>
                <a:cubicBezTo>
                  <a:pt x="128" y="71"/>
                  <a:pt x="131" y="72"/>
                  <a:pt x="131" y="74"/>
                </a:cubicBezTo>
                <a:cubicBezTo>
                  <a:pt x="132" y="76"/>
                  <a:pt x="131" y="79"/>
                  <a:pt x="129" y="79"/>
                </a:cubicBezTo>
                <a:cubicBezTo>
                  <a:pt x="128" y="80"/>
                  <a:pt x="127" y="80"/>
                  <a:pt x="126" y="81"/>
                </a:cubicBezTo>
                <a:cubicBezTo>
                  <a:pt x="125" y="82"/>
                  <a:pt x="124" y="83"/>
                  <a:pt x="123" y="84"/>
                </a:cubicBezTo>
                <a:cubicBezTo>
                  <a:pt x="122" y="84"/>
                  <a:pt x="122" y="85"/>
                  <a:pt x="121" y="86"/>
                </a:cubicBezTo>
                <a:cubicBezTo>
                  <a:pt x="120" y="87"/>
                  <a:pt x="120" y="88"/>
                  <a:pt x="119" y="89"/>
                </a:cubicBezTo>
                <a:cubicBezTo>
                  <a:pt x="118" y="92"/>
                  <a:pt x="116" y="93"/>
                  <a:pt x="114" y="92"/>
                </a:cubicBezTo>
                <a:cubicBezTo>
                  <a:pt x="112" y="91"/>
                  <a:pt x="111" y="88"/>
                  <a:pt x="112" y="86"/>
                </a:cubicBezTo>
                <a:cubicBezTo>
                  <a:pt x="112" y="85"/>
                  <a:pt x="113" y="83"/>
                  <a:pt x="114" y="82"/>
                </a:cubicBezTo>
                <a:cubicBezTo>
                  <a:pt x="115" y="80"/>
                  <a:pt x="116" y="79"/>
                  <a:pt x="117" y="78"/>
                </a:cubicBezTo>
                <a:cubicBezTo>
                  <a:pt x="119" y="76"/>
                  <a:pt x="120" y="75"/>
                  <a:pt x="121" y="74"/>
                </a:cubicBezTo>
                <a:cubicBezTo>
                  <a:pt x="123" y="73"/>
                  <a:pt x="124" y="72"/>
                  <a:pt x="126" y="72"/>
                </a:cubicBezTo>
                <a:close/>
                <a:moveTo>
                  <a:pt x="136" y="64"/>
                </a:moveTo>
                <a:cubicBezTo>
                  <a:pt x="136" y="64"/>
                  <a:pt x="136" y="64"/>
                  <a:pt x="136" y="64"/>
                </a:cubicBezTo>
                <a:cubicBezTo>
                  <a:pt x="128" y="64"/>
                  <a:pt x="120" y="67"/>
                  <a:pt x="113" y="74"/>
                </a:cubicBezTo>
                <a:cubicBezTo>
                  <a:pt x="107" y="80"/>
                  <a:pt x="104" y="88"/>
                  <a:pt x="104" y="97"/>
                </a:cubicBezTo>
                <a:cubicBezTo>
                  <a:pt x="104" y="105"/>
                  <a:pt x="107" y="113"/>
                  <a:pt x="113" y="120"/>
                </a:cubicBezTo>
                <a:cubicBezTo>
                  <a:pt x="120" y="126"/>
                  <a:pt x="128" y="129"/>
                  <a:pt x="136" y="129"/>
                </a:cubicBezTo>
                <a:cubicBezTo>
                  <a:pt x="145" y="129"/>
                  <a:pt x="153" y="126"/>
                  <a:pt x="160" y="120"/>
                </a:cubicBezTo>
                <a:cubicBezTo>
                  <a:pt x="160" y="120"/>
                  <a:pt x="160" y="120"/>
                  <a:pt x="160" y="120"/>
                </a:cubicBezTo>
                <a:cubicBezTo>
                  <a:pt x="166" y="113"/>
                  <a:pt x="169" y="105"/>
                  <a:pt x="169" y="97"/>
                </a:cubicBezTo>
                <a:cubicBezTo>
                  <a:pt x="169" y="78"/>
                  <a:pt x="154" y="64"/>
                  <a:pt x="136" y="64"/>
                </a:cubicBezTo>
                <a:close/>
                <a:moveTo>
                  <a:pt x="149" y="52"/>
                </a:moveTo>
                <a:cubicBezTo>
                  <a:pt x="149" y="52"/>
                  <a:pt x="149" y="52"/>
                  <a:pt x="149" y="52"/>
                </a:cubicBezTo>
                <a:cubicBezTo>
                  <a:pt x="149" y="43"/>
                  <a:pt x="149" y="43"/>
                  <a:pt x="149" y="43"/>
                </a:cubicBezTo>
                <a:cubicBezTo>
                  <a:pt x="82" y="43"/>
                  <a:pt x="82" y="43"/>
                  <a:pt x="82" y="43"/>
                </a:cubicBezTo>
                <a:cubicBezTo>
                  <a:pt x="80" y="43"/>
                  <a:pt x="78" y="42"/>
                  <a:pt x="77" y="41"/>
                </a:cubicBezTo>
                <a:cubicBezTo>
                  <a:pt x="51" y="14"/>
                  <a:pt x="51" y="14"/>
                  <a:pt x="51" y="14"/>
                </a:cubicBezTo>
                <a:cubicBezTo>
                  <a:pt x="14" y="14"/>
                  <a:pt x="14" y="14"/>
                  <a:pt x="14" y="14"/>
                </a:cubicBezTo>
                <a:cubicBezTo>
                  <a:pt x="14" y="148"/>
                  <a:pt x="14" y="148"/>
                  <a:pt x="14" y="148"/>
                </a:cubicBezTo>
                <a:cubicBezTo>
                  <a:pt x="149" y="148"/>
                  <a:pt x="149" y="148"/>
                  <a:pt x="149" y="148"/>
                </a:cubicBezTo>
                <a:cubicBezTo>
                  <a:pt x="149" y="142"/>
                  <a:pt x="149" y="142"/>
                  <a:pt x="149" y="142"/>
                </a:cubicBezTo>
                <a:cubicBezTo>
                  <a:pt x="145" y="143"/>
                  <a:pt x="141" y="144"/>
                  <a:pt x="136" y="144"/>
                </a:cubicBezTo>
                <a:cubicBezTo>
                  <a:pt x="125" y="144"/>
                  <a:pt x="113" y="139"/>
                  <a:pt x="103" y="130"/>
                </a:cubicBezTo>
                <a:cubicBezTo>
                  <a:pt x="103" y="130"/>
                  <a:pt x="103" y="130"/>
                  <a:pt x="103" y="130"/>
                </a:cubicBezTo>
                <a:cubicBezTo>
                  <a:pt x="103" y="130"/>
                  <a:pt x="103" y="130"/>
                  <a:pt x="103" y="130"/>
                </a:cubicBezTo>
                <a:cubicBezTo>
                  <a:pt x="103" y="130"/>
                  <a:pt x="103" y="130"/>
                  <a:pt x="103" y="130"/>
                </a:cubicBezTo>
                <a:cubicBezTo>
                  <a:pt x="94" y="121"/>
                  <a:pt x="90" y="109"/>
                  <a:pt x="90" y="97"/>
                </a:cubicBezTo>
                <a:cubicBezTo>
                  <a:pt x="90" y="85"/>
                  <a:pt x="94" y="73"/>
                  <a:pt x="103" y="64"/>
                </a:cubicBezTo>
                <a:cubicBezTo>
                  <a:pt x="103" y="64"/>
                  <a:pt x="103" y="64"/>
                  <a:pt x="103" y="64"/>
                </a:cubicBezTo>
                <a:cubicBezTo>
                  <a:pt x="103" y="63"/>
                  <a:pt x="103" y="63"/>
                  <a:pt x="103" y="63"/>
                </a:cubicBezTo>
                <a:cubicBezTo>
                  <a:pt x="113" y="54"/>
                  <a:pt x="125" y="50"/>
                  <a:pt x="136" y="50"/>
                </a:cubicBezTo>
                <a:cubicBezTo>
                  <a:pt x="141" y="50"/>
                  <a:pt x="145" y="50"/>
                  <a:pt x="149" y="5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矩形 13"/>
          <p:cNvSpPr>
            <a:spLocks noChangeArrowheads="1"/>
          </p:cNvSpPr>
          <p:nvPr/>
        </p:nvSpPr>
        <p:spPr bwMode="auto">
          <a:xfrm>
            <a:off x="3933825" y="3265488"/>
            <a:ext cx="7478713"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a:solidFill>
                  <a:srgbClr val="595959"/>
                </a:solidFill>
                <a:latin typeface="方正仿宋简体" panose="03000509000000000000" pitchFamily="65" charset="-122"/>
                <a:ea typeface="方正仿宋简体" panose="03000509000000000000" pitchFamily="65" charset="-122"/>
              </a:rPr>
              <a:t>单击此处添加段落文本单击此处添加段落文本单击此处添加段落文本单击此处添加段落文本单击此处添加段落文本单击此处添加段落文本单击此处添加段落文本单击此处添加段落文本</a:t>
            </a:r>
          </a:p>
        </p:txBody>
      </p:sp>
      <p:sp>
        <p:nvSpPr>
          <p:cNvPr id="15" name="TextBox 45"/>
          <p:cNvSpPr txBox="1">
            <a:spLocks noChangeArrowheads="1"/>
          </p:cNvSpPr>
          <p:nvPr/>
        </p:nvSpPr>
        <p:spPr bwMode="auto">
          <a:xfrm>
            <a:off x="936625" y="3511550"/>
            <a:ext cx="19812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nchorCtr="1"/>
          <a:lstStyle/>
          <a:p>
            <a:pPr algn="ctr"/>
            <a:r>
              <a:rPr lang="en-US" altLang="zh-CN" sz="3600" b="1">
                <a:solidFill>
                  <a:schemeClr val="bg1"/>
                </a:solidFill>
                <a:latin typeface="方正仿宋简体" panose="03000509000000000000" pitchFamily="65" charset="-122"/>
                <a:ea typeface="方正仿宋简体" panose="03000509000000000000" pitchFamily="65" charset="-122"/>
                <a:sym typeface="等线" panose="02010600030101010101" pitchFamily="2" charset="-122"/>
              </a:rPr>
              <a:t>WORK</a:t>
            </a:r>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000"/>
                            </p:stCondLst>
                            <p:childTnLst>
                              <p:par>
                                <p:cTn id="16" presetID="55"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1000" fill="hold"/>
                                        <p:tgtEl>
                                          <p:spTgt spid="4"/>
                                        </p:tgtEl>
                                        <p:attrNameLst>
                                          <p:attrName>ppt_w</p:attrName>
                                        </p:attrNameLst>
                                      </p:cBhvr>
                                      <p:tavLst>
                                        <p:tav tm="0">
                                          <p:val>
                                            <p:strVal val="#ppt_w*0.70"/>
                                          </p:val>
                                        </p:tav>
                                        <p:tav tm="100000">
                                          <p:val>
                                            <p:strVal val="#ppt_w"/>
                                          </p:val>
                                        </p:tav>
                                      </p:tavLst>
                                    </p:anim>
                                    <p:anim calcmode="lin" valueType="num">
                                      <p:cBhvr>
                                        <p:cTn id="19" dur="1000" fill="hold"/>
                                        <p:tgtEl>
                                          <p:spTgt spid="4"/>
                                        </p:tgtEl>
                                        <p:attrNameLst>
                                          <p:attrName>ppt_h</p:attrName>
                                        </p:attrNameLst>
                                      </p:cBhvr>
                                      <p:tavLst>
                                        <p:tav tm="0">
                                          <p:val>
                                            <p:strVal val="#ppt_h"/>
                                          </p:val>
                                        </p:tav>
                                        <p:tav tm="100000">
                                          <p:val>
                                            <p:strVal val="#ppt_h"/>
                                          </p:val>
                                        </p:tav>
                                      </p:tavLst>
                                    </p:anim>
                                    <p:animEffect transition="in" filter="fade">
                                      <p:cBhvr>
                                        <p:cTn id="20" dur="1000"/>
                                        <p:tgtEl>
                                          <p:spTgt spid="4"/>
                                        </p:tgtEl>
                                      </p:cBhvr>
                                    </p:animEffect>
                                  </p:childTnLst>
                                </p:cTn>
                              </p:par>
                              <p:par>
                                <p:cTn id="21" presetID="55"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1000" fill="hold"/>
                                        <p:tgtEl>
                                          <p:spTgt spid="6"/>
                                        </p:tgtEl>
                                        <p:attrNameLst>
                                          <p:attrName>ppt_w</p:attrName>
                                        </p:attrNameLst>
                                      </p:cBhvr>
                                      <p:tavLst>
                                        <p:tav tm="0">
                                          <p:val>
                                            <p:strVal val="#ppt_w*0.70"/>
                                          </p:val>
                                        </p:tav>
                                        <p:tav tm="100000">
                                          <p:val>
                                            <p:strVal val="#ppt_w"/>
                                          </p:val>
                                        </p:tav>
                                      </p:tavLst>
                                    </p:anim>
                                    <p:anim calcmode="lin" valueType="num">
                                      <p:cBhvr>
                                        <p:cTn id="24" dur="1000" fill="hold"/>
                                        <p:tgtEl>
                                          <p:spTgt spid="6"/>
                                        </p:tgtEl>
                                        <p:attrNameLst>
                                          <p:attrName>ppt_h</p:attrName>
                                        </p:attrNameLst>
                                      </p:cBhvr>
                                      <p:tavLst>
                                        <p:tav tm="0">
                                          <p:val>
                                            <p:strVal val="#ppt_h"/>
                                          </p:val>
                                        </p:tav>
                                        <p:tav tm="100000">
                                          <p:val>
                                            <p:strVal val="#ppt_h"/>
                                          </p:val>
                                        </p:tav>
                                      </p:tavLst>
                                    </p:anim>
                                    <p:animEffect transition="in" filter="fade">
                                      <p:cBhvr>
                                        <p:cTn id="25" dur="1000"/>
                                        <p:tgtEl>
                                          <p:spTgt spid="6"/>
                                        </p:tgtEl>
                                      </p:cBhvr>
                                    </p:animEffect>
                                  </p:childTnLst>
                                </p:cTn>
                              </p:par>
                              <p:par>
                                <p:cTn id="26" presetID="55"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1000" fill="hold"/>
                                        <p:tgtEl>
                                          <p:spTgt spid="5"/>
                                        </p:tgtEl>
                                        <p:attrNameLst>
                                          <p:attrName>ppt_w</p:attrName>
                                        </p:attrNameLst>
                                      </p:cBhvr>
                                      <p:tavLst>
                                        <p:tav tm="0">
                                          <p:val>
                                            <p:strVal val="#ppt_w*0.70"/>
                                          </p:val>
                                        </p:tav>
                                        <p:tav tm="100000">
                                          <p:val>
                                            <p:strVal val="#ppt_w"/>
                                          </p:val>
                                        </p:tav>
                                      </p:tavLst>
                                    </p:anim>
                                    <p:anim calcmode="lin" valueType="num">
                                      <p:cBhvr>
                                        <p:cTn id="29" dur="1000" fill="hold"/>
                                        <p:tgtEl>
                                          <p:spTgt spid="5"/>
                                        </p:tgtEl>
                                        <p:attrNameLst>
                                          <p:attrName>ppt_h</p:attrName>
                                        </p:attrNameLst>
                                      </p:cBhvr>
                                      <p:tavLst>
                                        <p:tav tm="0">
                                          <p:val>
                                            <p:strVal val="#ppt_h"/>
                                          </p:val>
                                        </p:tav>
                                        <p:tav tm="100000">
                                          <p:val>
                                            <p:strVal val="#ppt_h"/>
                                          </p:val>
                                        </p:tav>
                                      </p:tavLst>
                                    </p:anim>
                                    <p:animEffect transition="in" filter="fade">
                                      <p:cBhvr>
                                        <p:cTn id="30" dur="1000"/>
                                        <p:tgtEl>
                                          <p:spTgt spid="5"/>
                                        </p:tgtEl>
                                      </p:cBhvr>
                                    </p:animEffect>
                                  </p:childTnLst>
                                </p:cTn>
                              </p:par>
                              <p:par>
                                <p:cTn id="31" presetID="55"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1000" fill="hold"/>
                                        <p:tgtEl>
                                          <p:spTgt spid="9"/>
                                        </p:tgtEl>
                                        <p:attrNameLst>
                                          <p:attrName>ppt_w</p:attrName>
                                        </p:attrNameLst>
                                      </p:cBhvr>
                                      <p:tavLst>
                                        <p:tav tm="0">
                                          <p:val>
                                            <p:strVal val="#ppt_w*0.70"/>
                                          </p:val>
                                        </p:tav>
                                        <p:tav tm="100000">
                                          <p:val>
                                            <p:strVal val="#ppt_w"/>
                                          </p:val>
                                        </p:tav>
                                      </p:tavLst>
                                    </p:anim>
                                    <p:anim calcmode="lin" valueType="num">
                                      <p:cBhvr>
                                        <p:cTn id="34" dur="1000" fill="hold"/>
                                        <p:tgtEl>
                                          <p:spTgt spid="9"/>
                                        </p:tgtEl>
                                        <p:attrNameLst>
                                          <p:attrName>ppt_h</p:attrName>
                                        </p:attrNameLst>
                                      </p:cBhvr>
                                      <p:tavLst>
                                        <p:tav tm="0">
                                          <p:val>
                                            <p:strVal val="#ppt_h"/>
                                          </p:val>
                                        </p:tav>
                                        <p:tav tm="100000">
                                          <p:val>
                                            <p:strVal val="#ppt_h"/>
                                          </p:val>
                                        </p:tav>
                                      </p:tavLst>
                                    </p:anim>
                                    <p:animEffect transition="in" filter="fade">
                                      <p:cBhvr>
                                        <p:cTn id="35" dur="1000"/>
                                        <p:tgtEl>
                                          <p:spTgt spid="9"/>
                                        </p:tgtEl>
                                      </p:cBhvr>
                                    </p:animEffect>
                                  </p:childTnLst>
                                </p:cTn>
                              </p:par>
                              <p:par>
                                <p:cTn id="36" presetID="55" presetClass="entr" presetSubtype="0" fill="hold" nodeType="with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1000" fill="hold"/>
                                        <p:tgtEl>
                                          <p:spTgt spid="10"/>
                                        </p:tgtEl>
                                        <p:attrNameLst>
                                          <p:attrName>ppt_w</p:attrName>
                                        </p:attrNameLst>
                                      </p:cBhvr>
                                      <p:tavLst>
                                        <p:tav tm="0">
                                          <p:val>
                                            <p:strVal val="#ppt_w*0.70"/>
                                          </p:val>
                                        </p:tav>
                                        <p:tav tm="100000">
                                          <p:val>
                                            <p:strVal val="#ppt_w"/>
                                          </p:val>
                                        </p:tav>
                                      </p:tavLst>
                                    </p:anim>
                                    <p:anim calcmode="lin" valueType="num">
                                      <p:cBhvr>
                                        <p:cTn id="39" dur="1000" fill="hold"/>
                                        <p:tgtEl>
                                          <p:spTgt spid="10"/>
                                        </p:tgtEl>
                                        <p:attrNameLst>
                                          <p:attrName>ppt_h</p:attrName>
                                        </p:attrNameLst>
                                      </p:cBhvr>
                                      <p:tavLst>
                                        <p:tav tm="0">
                                          <p:val>
                                            <p:strVal val="#ppt_h"/>
                                          </p:val>
                                        </p:tav>
                                        <p:tav tm="100000">
                                          <p:val>
                                            <p:strVal val="#ppt_h"/>
                                          </p:val>
                                        </p:tav>
                                      </p:tavLst>
                                    </p:anim>
                                    <p:animEffect transition="in" filter="fade">
                                      <p:cBhvr>
                                        <p:cTn id="40" dur="1000"/>
                                        <p:tgtEl>
                                          <p:spTgt spid="10"/>
                                        </p:tgtEl>
                                      </p:cBhvr>
                                    </p:animEffect>
                                  </p:childTnLst>
                                </p:cTn>
                              </p:par>
                              <p:par>
                                <p:cTn id="41" presetID="55"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1000" fill="hold"/>
                                        <p:tgtEl>
                                          <p:spTgt spid="11"/>
                                        </p:tgtEl>
                                        <p:attrNameLst>
                                          <p:attrName>ppt_w</p:attrName>
                                        </p:attrNameLst>
                                      </p:cBhvr>
                                      <p:tavLst>
                                        <p:tav tm="0">
                                          <p:val>
                                            <p:strVal val="#ppt_w*0.70"/>
                                          </p:val>
                                        </p:tav>
                                        <p:tav tm="100000">
                                          <p:val>
                                            <p:strVal val="#ppt_w"/>
                                          </p:val>
                                        </p:tav>
                                      </p:tavLst>
                                    </p:anim>
                                    <p:anim calcmode="lin" valueType="num">
                                      <p:cBhvr>
                                        <p:cTn id="44" dur="1000" fill="hold"/>
                                        <p:tgtEl>
                                          <p:spTgt spid="11"/>
                                        </p:tgtEl>
                                        <p:attrNameLst>
                                          <p:attrName>ppt_h</p:attrName>
                                        </p:attrNameLst>
                                      </p:cBhvr>
                                      <p:tavLst>
                                        <p:tav tm="0">
                                          <p:val>
                                            <p:strVal val="#ppt_h"/>
                                          </p:val>
                                        </p:tav>
                                        <p:tav tm="100000">
                                          <p:val>
                                            <p:strVal val="#ppt_h"/>
                                          </p:val>
                                        </p:tav>
                                      </p:tavLst>
                                    </p:anim>
                                    <p:animEffect transition="in" filter="fade">
                                      <p:cBhvr>
                                        <p:cTn id="45" dur="1000"/>
                                        <p:tgtEl>
                                          <p:spTgt spid="11"/>
                                        </p:tgtEl>
                                      </p:cBhvr>
                                    </p:animEffect>
                                  </p:childTnLst>
                                </p:cTn>
                              </p:par>
                              <p:par>
                                <p:cTn id="46" presetID="55"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p:cTn id="48" dur="1000" fill="hold"/>
                                        <p:tgtEl>
                                          <p:spTgt spid="12"/>
                                        </p:tgtEl>
                                        <p:attrNameLst>
                                          <p:attrName>ppt_w</p:attrName>
                                        </p:attrNameLst>
                                      </p:cBhvr>
                                      <p:tavLst>
                                        <p:tav tm="0">
                                          <p:val>
                                            <p:strVal val="#ppt_w*0.70"/>
                                          </p:val>
                                        </p:tav>
                                        <p:tav tm="100000">
                                          <p:val>
                                            <p:strVal val="#ppt_w"/>
                                          </p:val>
                                        </p:tav>
                                      </p:tavLst>
                                    </p:anim>
                                    <p:anim calcmode="lin" valueType="num">
                                      <p:cBhvr>
                                        <p:cTn id="49" dur="1000" fill="hold"/>
                                        <p:tgtEl>
                                          <p:spTgt spid="12"/>
                                        </p:tgtEl>
                                        <p:attrNameLst>
                                          <p:attrName>ppt_h</p:attrName>
                                        </p:attrNameLst>
                                      </p:cBhvr>
                                      <p:tavLst>
                                        <p:tav tm="0">
                                          <p:val>
                                            <p:strVal val="#ppt_h"/>
                                          </p:val>
                                        </p:tav>
                                        <p:tav tm="100000">
                                          <p:val>
                                            <p:strVal val="#ppt_h"/>
                                          </p:val>
                                        </p:tav>
                                      </p:tavLst>
                                    </p:anim>
                                    <p:animEffect transition="in" filter="fade">
                                      <p:cBhvr>
                                        <p:cTn id="50" dur="1000"/>
                                        <p:tgtEl>
                                          <p:spTgt spid="12"/>
                                        </p:tgtEl>
                                      </p:cBhvr>
                                    </p:animEffect>
                                  </p:childTnLst>
                                </p:cTn>
                              </p:par>
                              <p:par>
                                <p:cTn id="51" presetID="55" presetClass="entr" presetSubtype="0"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p:cTn id="53" dur="1000" fill="hold"/>
                                        <p:tgtEl>
                                          <p:spTgt spid="13"/>
                                        </p:tgtEl>
                                        <p:attrNameLst>
                                          <p:attrName>ppt_w</p:attrName>
                                        </p:attrNameLst>
                                      </p:cBhvr>
                                      <p:tavLst>
                                        <p:tav tm="0">
                                          <p:val>
                                            <p:strVal val="#ppt_w*0.70"/>
                                          </p:val>
                                        </p:tav>
                                        <p:tav tm="100000">
                                          <p:val>
                                            <p:strVal val="#ppt_w"/>
                                          </p:val>
                                        </p:tav>
                                      </p:tavLst>
                                    </p:anim>
                                    <p:anim calcmode="lin" valueType="num">
                                      <p:cBhvr>
                                        <p:cTn id="54" dur="1000" fill="hold"/>
                                        <p:tgtEl>
                                          <p:spTgt spid="13"/>
                                        </p:tgtEl>
                                        <p:attrNameLst>
                                          <p:attrName>ppt_h</p:attrName>
                                        </p:attrNameLst>
                                      </p:cBhvr>
                                      <p:tavLst>
                                        <p:tav tm="0">
                                          <p:val>
                                            <p:strVal val="#ppt_h"/>
                                          </p:val>
                                        </p:tav>
                                        <p:tav tm="100000">
                                          <p:val>
                                            <p:strVal val="#ppt_h"/>
                                          </p:val>
                                        </p:tav>
                                      </p:tavLst>
                                    </p:anim>
                                    <p:animEffect transition="in" filter="fade">
                                      <p:cBhvr>
                                        <p:cTn id="55" dur="1000"/>
                                        <p:tgtEl>
                                          <p:spTgt spid="13"/>
                                        </p:tgtEl>
                                      </p:cBhvr>
                                    </p:animEffect>
                                  </p:childTnLst>
                                </p:cTn>
                              </p:par>
                              <p:par>
                                <p:cTn id="56" presetID="55" presetClass="entr" presetSubtype="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 calcmode="lin" valueType="num">
                                      <p:cBhvr>
                                        <p:cTn id="58" dur="1000" fill="hold"/>
                                        <p:tgtEl>
                                          <p:spTgt spid="36"/>
                                        </p:tgtEl>
                                        <p:attrNameLst>
                                          <p:attrName>ppt_w</p:attrName>
                                        </p:attrNameLst>
                                      </p:cBhvr>
                                      <p:tavLst>
                                        <p:tav tm="0">
                                          <p:val>
                                            <p:strVal val="#ppt_w*0.70"/>
                                          </p:val>
                                        </p:tav>
                                        <p:tav tm="100000">
                                          <p:val>
                                            <p:strVal val="#ppt_w"/>
                                          </p:val>
                                        </p:tav>
                                      </p:tavLst>
                                    </p:anim>
                                    <p:anim calcmode="lin" valueType="num">
                                      <p:cBhvr>
                                        <p:cTn id="59" dur="1000" fill="hold"/>
                                        <p:tgtEl>
                                          <p:spTgt spid="36"/>
                                        </p:tgtEl>
                                        <p:attrNameLst>
                                          <p:attrName>ppt_h</p:attrName>
                                        </p:attrNameLst>
                                      </p:cBhvr>
                                      <p:tavLst>
                                        <p:tav tm="0">
                                          <p:val>
                                            <p:strVal val="#ppt_h"/>
                                          </p:val>
                                        </p:tav>
                                        <p:tav tm="100000">
                                          <p:val>
                                            <p:strVal val="#ppt_h"/>
                                          </p:val>
                                        </p:tav>
                                      </p:tavLst>
                                    </p:anim>
                                    <p:animEffect transition="in" filter="fade">
                                      <p:cBhvr>
                                        <p:cTn id="60" dur="1000"/>
                                        <p:tgtEl>
                                          <p:spTgt spid="36"/>
                                        </p:tgtEl>
                                      </p:cBhvr>
                                    </p:animEffect>
                                  </p:childTnLst>
                                </p:cTn>
                              </p:par>
                              <p:par>
                                <p:cTn id="61" presetID="55" presetClass="entr" presetSubtype="0" fill="hold" grpId="0" nodeType="withEffect">
                                  <p:stCondLst>
                                    <p:cond delay="0"/>
                                  </p:stCondLst>
                                  <p:childTnLst>
                                    <p:set>
                                      <p:cBhvr>
                                        <p:cTn id="62" dur="1" fill="hold">
                                          <p:stCondLst>
                                            <p:cond delay="0"/>
                                          </p:stCondLst>
                                        </p:cTn>
                                        <p:tgtEl>
                                          <p:spTgt spid="37"/>
                                        </p:tgtEl>
                                        <p:attrNameLst>
                                          <p:attrName>style.visibility</p:attrName>
                                        </p:attrNameLst>
                                      </p:cBhvr>
                                      <p:to>
                                        <p:strVal val="visible"/>
                                      </p:to>
                                    </p:set>
                                    <p:anim calcmode="lin" valueType="num">
                                      <p:cBhvr>
                                        <p:cTn id="63" dur="1000" fill="hold"/>
                                        <p:tgtEl>
                                          <p:spTgt spid="37"/>
                                        </p:tgtEl>
                                        <p:attrNameLst>
                                          <p:attrName>ppt_w</p:attrName>
                                        </p:attrNameLst>
                                      </p:cBhvr>
                                      <p:tavLst>
                                        <p:tav tm="0">
                                          <p:val>
                                            <p:strVal val="#ppt_w*0.70"/>
                                          </p:val>
                                        </p:tav>
                                        <p:tav tm="100000">
                                          <p:val>
                                            <p:strVal val="#ppt_w"/>
                                          </p:val>
                                        </p:tav>
                                      </p:tavLst>
                                    </p:anim>
                                    <p:anim calcmode="lin" valueType="num">
                                      <p:cBhvr>
                                        <p:cTn id="64" dur="1000" fill="hold"/>
                                        <p:tgtEl>
                                          <p:spTgt spid="37"/>
                                        </p:tgtEl>
                                        <p:attrNameLst>
                                          <p:attrName>ppt_h</p:attrName>
                                        </p:attrNameLst>
                                      </p:cBhvr>
                                      <p:tavLst>
                                        <p:tav tm="0">
                                          <p:val>
                                            <p:strVal val="#ppt_h"/>
                                          </p:val>
                                        </p:tav>
                                        <p:tav tm="100000">
                                          <p:val>
                                            <p:strVal val="#ppt_h"/>
                                          </p:val>
                                        </p:tav>
                                      </p:tavLst>
                                    </p:anim>
                                    <p:animEffect transition="in" filter="fade">
                                      <p:cBhvr>
                                        <p:cTn id="65" dur="1000"/>
                                        <p:tgtEl>
                                          <p:spTgt spid="37"/>
                                        </p:tgtEl>
                                      </p:cBhvr>
                                    </p:animEffect>
                                  </p:childTnLst>
                                </p:cTn>
                              </p:par>
                              <p:par>
                                <p:cTn id="66" presetID="55" presetClass="entr" presetSubtype="0" fill="hold" grpId="0" nodeType="withEffect">
                                  <p:stCondLst>
                                    <p:cond delay="0"/>
                                  </p:stCondLst>
                                  <p:childTnLst>
                                    <p:set>
                                      <p:cBhvr>
                                        <p:cTn id="67" dur="1" fill="hold">
                                          <p:stCondLst>
                                            <p:cond delay="0"/>
                                          </p:stCondLst>
                                        </p:cTn>
                                        <p:tgtEl>
                                          <p:spTgt spid="38"/>
                                        </p:tgtEl>
                                        <p:attrNameLst>
                                          <p:attrName>style.visibility</p:attrName>
                                        </p:attrNameLst>
                                      </p:cBhvr>
                                      <p:to>
                                        <p:strVal val="visible"/>
                                      </p:to>
                                    </p:set>
                                    <p:anim calcmode="lin" valueType="num">
                                      <p:cBhvr>
                                        <p:cTn id="68" dur="1000" fill="hold"/>
                                        <p:tgtEl>
                                          <p:spTgt spid="38"/>
                                        </p:tgtEl>
                                        <p:attrNameLst>
                                          <p:attrName>ppt_w</p:attrName>
                                        </p:attrNameLst>
                                      </p:cBhvr>
                                      <p:tavLst>
                                        <p:tav tm="0">
                                          <p:val>
                                            <p:strVal val="#ppt_w*0.70"/>
                                          </p:val>
                                        </p:tav>
                                        <p:tav tm="100000">
                                          <p:val>
                                            <p:strVal val="#ppt_w"/>
                                          </p:val>
                                        </p:tav>
                                      </p:tavLst>
                                    </p:anim>
                                    <p:anim calcmode="lin" valueType="num">
                                      <p:cBhvr>
                                        <p:cTn id="69" dur="1000" fill="hold"/>
                                        <p:tgtEl>
                                          <p:spTgt spid="38"/>
                                        </p:tgtEl>
                                        <p:attrNameLst>
                                          <p:attrName>ppt_h</p:attrName>
                                        </p:attrNameLst>
                                      </p:cBhvr>
                                      <p:tavLst>
                                        <p:tav tm="0">
                                          <p:val>
                                            <p:strVal val="#ppt_h"/>
                                          </p:val>
                                        </p:tav>
                                        <p:tav tm="100000">
                                          <p:val>
                                            <p:strVal val="#ppt_h"/>
                                          </p:val>
                                        </p:tav>
                                      </p:tavLst>
                                    </p:anim>
                                    <p:animEffect transition="in" filter="fade">
                                      <p:cBhvr>
                                        <p:cTn id="70" dur="1000"/>
                                        <p:tgtEl>
                                          <p:spTgt spid="38"/>
                                        </p:tgtEl>
                                      </p:cBhvr>
                                    </p:animEffect>
                                  </p:childTnLst>
                                </p:cTn>
                              </p:par>
                              <p:par>
                                <p:cTn id="71" presetID="55" presetClass="entr" presetSubtype="0" fill="hold" grpId="0" nodeType="withEffect">
                                  <p:stCondLst>
                                    <p:cond delay="0"/>
                                  </p:stCondLst>
                                  <p:childTnLst>
                                    <p:set>
                                      <p:cBhvr>
                                        <p:cTn id="72" dur="1" fill="hold">
                                          <p:stCondLst>
                                            <p:cond delay="0"/>
                                          </p:stCondLst>
                                        </p:cTn>
                                        <p:tgtEl>
                                          <p:spTgt spid="14"/>
                                        </p:tgtEl>
                                        <p:attrNameLst>
                                          <p:attrName>style.visibility</p:attrName>
                                        </p:attrNameLst>
                                      </p:cBhvr>
                                      <p:to>
                                        <p:strVal val="visible"/>
                                      </p:to>
                                    </p:set>
                                    <p:anim calcmode="lin" valueType="num">
                                      <p:cBhvr>
                                        <p:cTn id="73" dur="1000" fill="hold"/>
                                        <p:tgtEl>
                                          <p:spTgt spid="14"/>
                                        </p:tgtEl>
                                        <p:attrNameLst>
                                          <p:attrName>ppt_w</p:attrName>
                                        </p:attrNameLst>
                                      </p:cBhvr>
                                      <p:tavLst>
                                        <p:tav tm="0">
                                          <p:val>
                                            <p:strVal val="#ppt_w*0.70"/>
                                          </p:val>
                                        </p:tav>
                                        <p:tav tm="100000">
                                          <p:val>
                                            <p:strVal val="#ppt_w"/>
                                          </p:val>
                                        </p:tav>
                                      </p:tavLst>
                                    </p:anim>
                                    <p:anim calcmode="lin" valueType="num">
                                      <p:cBhvr>
                                        <p:cTn id="74" dur="1000" fill="hold"/>
                                        <p:tgtEl>
                                          <p:spTgt spid="14"/>
                                        </p:tgtEl>
                                        <p:attrNameLst>
                                          <p:attrName>ppt_h</p:attrName>
                                        </p:attrNameLst>
                                      </p:cBhvr>
                                      <p:tavLst>
                                        <p:tav tm="0">
                                          <p:val>
                                            <p:strVal val="#ppt_h"/>
                                          </p:val>
                                        </p:tav>
                                        <p:tav tm="100000">
                                          <p:val>
                                            <p:strVal val="#ppt_h"/>
                                          </p:val>
                                        </p:tav>
                                      </p:tavLst>
                                    </p:anim>
                                    <p:animEffect transition="in" filter="fade">
                                      <p:cBhvr>
                                        <p:cTn id="75"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bldLvl="0" animBg="1"/>
      <p:bldP spid="7" grpId="0" bldLvl="0" animBg="1"/>
      <p:bldP spid="11" grpId="0" bldLvl="0" animBg="1"/>
      <p:bldP spid="12" grpId="0" bldLvl="0" animBg="1"/>
      <p:bldP spid="13" grpId="0"/>
      <p:bldP spid="36" grpId="0" bldLvl="0" animBg="1"/>
      <p:bldP spid="37" grpId="0" bldLvl="0" animBg="1"/>
      <p:bldP spid="38" grpId="0" bldLvl="0" animBg="1"/>
      <p:bldP spid="14" grpId="0"/>
      <p:bldP spid="15"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10.xml><?xml version="1.0" encoding="utf-8"?>
<p:tagLst xmlns:a="http://schemas.openxmlformats.org/drawingml/2006/main" xmlns:r="http://schemas.openxmlformats.org/officeDocument/2006/relationships" xmlns:p="http://schemas.openxmlformats.org/presentationml/2006/main">
  <p:tag name="PA" val="v4.3.1"/>
</p:tagLst>
</file>

<file path=ppt/tags/tag11.xml><?xml version="1.0" encoding="utf-8"?>
<p:tagLst xmlns:a="http://schemas.openxmlformats.org/drawingml/2006/main" xmlns:r="http://schemas.openxmlformats.org/officeDocument/2006/relationships" xmlns:p="http://schemas.openxmlformats.org/presentationml/2006/main">
  <p:tag name="PA" val="v4.3.1"/>
</p:tagLst>
</file>

<file path=ppt/tags/tag12.xml><?xml version="1.0" encoding="utf-8"?>
<p:tagLst xmlns:a="http://schemas.openxmlformats.org/drawingml/2006/main" xmlns:r="http://schemas.openxmlformats.org/officeDocument/2006/relationships" xmlns:p="http://schemas.openxmlformats.org/presentationml/2006/main">
  <p:tag name="PA" val="v4.3.1"/>
</p:tagLst>
</file>

<file path=ppt/tags/tag13.xml><?xml version="1.0" encoding="utf-8"?>
<p:tagLst xmlns:a="http://schemas.openxmlformats.org/drawingml/2006/main" xmlns:r="http://schemas.openxmlformats.org/officeDocument/2006/relationships" xmlns:p="http://schemas.openxmlformats.org/presentationml/2006/main">
  <p:tag name="PA" val="v4.3.1"/>
</p:tagLst>
</file>

<file path=ppt/tags/tag14.xml><?xml version="1.0" encoding="utf-8"?>
<p:tagLst xmlns:a="http://schemas.openxmlformats.org/drawingml/2006/main" xmlns:r="http://schemas.openxmlformats.org/officeDocument/2006/relationships" xmlns:p="http://schemas.openxmlformats.org/presentationml/2006/main">
  <p:tag name="PA" val="v4.3.1"/>
</p:tagLst>
</file>

<file path=ppt/tags/tag15.xml><?xml version="1.0" encoding="utf-8"?>
<p:tagLst xmlns:a="http://schemas.openxmlformats.org/drawingml/2006/main" xmlns:r="http://schemas.openxmlformats.org/officeDocument/2006/relationships" xmlns:p="http://schemas.openxmlformats.org/presentationml/2006/main">
  <p:tag name="PA" val="v4.3.1"/>
</p:tagLst>
</file>

<file path=ppt/tags/tag16.xml><?xml version="1.0" encoding="utf-8"?>
<p:tagLst xmlns:a="http://schemas.openxmlformats.org/drawingml/2006/main" xmlns:r="http://schemas.openxmlformats.org/officeDocument/2006/relationships" xmlns:p="http://schemas.openxmlformats.org/presentationml/2006/main">
  <p:tag name="PA" val="v4.3.1"/>
</p:tagLst>
</file>

<file path=ppt/tags/tag17.xml><?xml version="1.0" encoding="utf-8"?>
<p:tagLst xmlns:a="http://schemas.openxmlformats.org/drawingml/2006/main" xmlns:r="http://schemas.openxmlformats.org/officeDocument/2006/relationships" xmlns:p="http://schemas.openxmlformats.org/presentationml/2006/main">
  <p:tag name="PA" val="v4.3.1"/>
</p:tagLst>
</file>

<file path=ppt/tags/tag18.xml><?xml version="1.0" encoding="utf-8"?>
<p:tagLst xmlns:a="http://schemas.openxmlformats.org/drawingml/2006/main" xmlns:r="http://schemas.openxmlformats.org/officeDocument/2006/relationships" xmlns:p="http://schemas.openxmlformats.org/presentationml/2006/main">
  <p:tag name="PA" val="v4.3.1"/>
</p:tagLst>
</file>

<file path=ppt/tags/tag19.xml><?xml version="1.0" encoding="utf-8"?>
<p:tagLst xmlns:a="http://schemas.openxmlformats.org/drawingml/2006/main" xmlns:r="http://schemas.openxmlformats.org/officeDocument/2006/relationships" xmlns:p="http://schemas.openxmlformats.org/presentationml/2006/main">
  <p:tag name="PA" val="v4.3.1"/>
</p:tagLst>
</file>

<file path=ppt/tags/tag2.xml><?xml version="1.0" encoding="utf-8"?>
<p:tagLst xmlns:a="http://schemas.openxmlformats.org/drawingml/2006/main" xmlns:r="http://schemas.openxmlformats.org/officeDocument/2006/relationships" xmlns:p="http://schemas.openxmlformats.org/presentationml/2006/main">
  <p:tag name="MH" val="20180720140739"/>
  <p:tag name="MH_LIBRARY" val="GRAPHIC"/>
  <p:tag name="MH_TYPE" val="Other"/>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PA" val="v4.3.1"/>
</p:tagLst>
</file>

<file path=ppt/tags/tag3.xml><?xml version="1.0" encoding="utf-8"?>
<p:tagLst xmlns:a="http://schemas.openxmlformats.org/drawingml/2006/main" xmlns:r="http://schemas.openxmlformats.org/officeDocument/2006/relationships" xmlns:p="http://schemas.openxmlformats.org/presentationml/2006/main">
  <p:tag name="MH" val="20180720140739"/>
  <p:tag name="MH_LIBRARY" val="GRAPHIC"/>
  <p:tag name="MH_TYPE" val="Other"/>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80720140739"/>
  <p:tag name="MH_LIBRARY" val="GRAPHIC"/>
  <p:tag name="MH_TYPE" val="SubTitle"/>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80720140739"/>
  <p:tag name="MH_LIBRARY" val="GRAPHIC"/>
  <p:tag name="MH_TYPE" val="SubTitle"/>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80720140739"/>
  <p:tag name="MH_LIBRARY" val="GRAPHIC"/>
  <p:tag name="MH_TYPE" val="SubTitle"/>
  <p:tag name="MH_ORDER" val="5"/>
</p:tagLst>
</file>

<file path=ppt/tags/tag7.xml><?xml version="1.0" encoding="utf-8"?>
<p:tagLst xmlns:a="http://schemas.openxmlformats.org/drawingml/2006/main" xmlns:r="http://schemas.openxmlformats.org/officeDocument/2006/relationships" xmlns:p="http://schemas.openxmlformats.org/presentationml/2006/main">
  <p:tag name="MH" val="20180720140739"/>
  <p:tag name="MH_LIBRARY" val="GRAPHIC"/>
  <p:tag name="MH_TYPE" val="SubTitle"/>
  <p:tag name="MH_ORDER" val="7"/>
</p:tagLst>
</file>

<file path=ppt/tags/tag8.xml><?xml version="1.0" encoding="utf-8"?>
<p:tagLst xmlns:a="http://schemas.openxmlformats.org/drawingml/2006/main" xmlns:r="http://schemas.openxmlformats.org/officeDocument/2006/relationships" xmlns:p="http://schemas.openxmlformats.org/presentationml/2006/main">
  <p:tag name="MH" val="20180720140739"/>
  <p:tag name="MH_LIBRARY" val="GRAPHIC"/>
  <p:tag name="MH_TYPE" val="SubTitle"/>
  <p:tag name="MH_ORDER" val="4"/>
</p:tagLst>
</file>

<file path=ppt/tags/tag9.xml><?xml version="1.0" encoding="utf-8"?>
<p:tagLst xmlns:a="http://schemas.openxmlformats.org/drawingml/2006/main" xmlns:r="http://schemas.openxmlformats.org/officeDocument/2006/relationships" xmlns:p="http://schemas.openxmlformats.org/presentationml/2006/main">
  <p:tag name="PA" val="v4.3.1"/>
</p:tagLst>
</file>

<file path=ppt/theme/theme1.xml><?xml version="1.0" encoding="utf-8"?>
<a:theme xmlns:a="http://schemas.openxmlformats.org/drawingml/2006/main" name="第一PPT，www.1ppt.com">
  <a:themeElements>
    <a:clrScheme name="自定义 12">
      <a:dk1>
        <a:sysClr val="windowText" lastClr="000000"/>
      </a:dk1>
      <a:lt1>
        <a:sysClr val="window" lastClr="FFFFFF"/>
      </a:lt1>
      <a:dk2>
        <a:srgbClr val="44546A"/>
      </a:dk2>
      <a:lt2>
        <a:srgbClr val="E7E6E6"/>
      </a:lt2>
      <a:accent1>
        <a:srgbClr val="6B6E51"/>
      </a:accent1>
      <a:accent2>
        <a:srgbClr val="6B6E51"/>
      </a:accent2>
      <a:accent3>
        <a:srgbClr val="6B6E51"/>
      </a:accent3>
      <a:accent4>
        <a:srgbClr val="6B6E51"/>
      </a:accent4>
      <a:accent5>
        <a:srgbClr val="6B6E51"/>
      </a:accent5>
      <a:accent6>
        <a:srgbClr val="6B6E51"/>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2832</Words>
  <Application>Microsoft Office PowerPoint</Application>
  <PresentationFormat>自定义</PresentationFormat>
  <Paragraphs>254</Paragraphs>
  <Slides>37</Slides>
  <Notes>0</Notes>
  <HiddenSlides>0</HiddenSlides>
  <MMClips>0</MMClips>
  <ScaleCrop>false</ScaleCrop>
  <HeadingPairs>
    <vt:vector size="4" baseType="variant">
      <vt:variant>
        <vt:lpstr>主题</vt:lpstr>
      </vt:variant>
      <vt:variant>
        <vt:i4>2</vt:i4>
      </vt:variant>
      <vt:variant>
        <vt:lpstr>幻灯片标题</vt:lpstr>
      </vt:variant>
      <vt:variant>
        <vt:i4>37</vt:i4>
      </vt:variant>
    </vt:vector>
  </HeadingPairs>
  <TitlesOfParts>
    <vt:vector size="39" baseType="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清新植物</dc:title>
  <dc:creator>第一PPT</dc:creator>
  <cp:keywords>www.1ppt.com</cp:keywords>
  <dc:description>www.1ppt.com</dc:description>
  <cp:lastModifiedBy>Windows User</cp:lastModifiedBy>
  <cp:revision>31</cp:revision>
  <dcterms:created xsi:type="dcterms:W3CDTF">2018-07-19T09:38:00Z</dcterms:created>
  <dcterms:modified xsi:type="dcterms:W3CDTF">2019-03-28T07:03:54Z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2052-10.1.0.7468</vt:lpwstr>
  </property>
  <property fmtid="{D5CDD505-2E9C-101B-9397-08002B2CF9AE}" pid="3" name="KSORubyTemplateID">
    <vt:lpwstr>2</vt:lpwstr>
  </property>
</Properties>
</file>