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8" r:id="rId4"/>
    <p:sldId id="260" r:id="rId5"/>
    <p:sldId id="257" r:id="rId6"/>
    <p:sldId id="259" r:id="rId7"/>
    <p:sldId id="262" r:id="rId9"/>
    <p:sldId id="261" r:id="rId10"/>
    <p:sldId id="25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2.jpeg"/><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3"/>
            </p:custDataLst>
          </p:nvPr>
        </p:nvSpPr>
        <p:spPr/>
        <p:txBody>
          <a:bodyPr/>
          <a:lstStyle>
            <a:lvl1pPr>
              <a:defRPr/>
            </a:lvl1pPr>
          </a:lstStyle>
          <a:p>
            <a:pPr>
              <a:defRPr/>
            </a:pPr>
            <a:fld id="{806AF78E-9D78-4F6C-90F8-17131003FD70}" type="datetimeFigureOut">
              <a:rPr lang="zh-CN" altLang="en-US"/>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E0FC5C8B-D7F3-4BD0-8EE2-C0729B8E0CFD}" type="slidenum">
              <a:rPr lang="zh-CN" altLang="en-US"/>
            </a:fld>
            <a:endParaRPr lang="zh-CN" altLang="en-US"/>
          </a:p>
        </p:txBody>
      </p:sp>
      <p:cxnSp>
        <p:nvCxnSpPr>
          <p:cNvPr id="8" name="直接连接符 7"/>
          <p:cNvCxnSpPr/>
          <p:nvPr>
            <p:custDataLst>
              <p:tags r:id="rId6"/>
            </p:custDataLst>
          </p:nvPr>
        </p:nvCxnSpPr>
        <p:spPr bwMode="auto">
          <a:xfrm>
            <a:off x="3287713" y="2708275"/>
            <a:ext cx="5545137"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7"/>
            </p:custDataLst>
          </p:nvPr>
        </p:nvCxnSpPr>
        <p:spPr bwMode="auto">
          <a:xfrm>
            <a:off x="3287713" y="3536950"/>
            <a:ext cx="55451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8"/>
            </p:custDataLst>
          </p:nvPr>
        </p:nvSpPr>
        <p:spPr>
          <a:xfrm>
            <a:off x="3287713" y="2708274"/>
            <a:ext cx="5545138" cy="828676"/>
          </a:xfrm>
        </p:spPr>
        <p:txBody>
          <a:bodyPr anchor="ctr"/>
          <a:lstStyle>
            <a:lvl1pPr algn="ctr">
              <a:defRPr sz="4400"/>
            </a:lvl1pPr>
          </a:lstStyle>
          <a:p>
            <a:r>
              <a:rPr lang="zh-CN" altLang="en-US" dirty="0"/>
              <a:t>编辑标题</a:t>
            </a:r>
            <a:endParaRPr lang="zh-CN" altLang="en-US" dirty="0"/>
          </a:p>
        </p:txBody>
      </p:sp>
      <p:sp>
        <p:nvSpPr>
          <p:cNvPr id="3" name="副标题 2"/>
          <p:cNvSpPr>
            <a:spLocks noGrp="1"/>
          </p:cNvSpPr>
          <p:nvPr>
            <p:ph type="subTitle" idx="1"/>
            <p:custDataLst>
              <p:tags r:id="rId9"/>
            </p:custDataLst>
          </p:nvPr>
        </p:nvSpPr>
        <p:spPr>
          <a:xfrm>
            <a:off x="3287713" y="3726947"/>
            <a:ext cx="5545137" cy="1142213"/>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sz="400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defRPr/>
            </a:lvl1pPr>
          </a:lstStyle>
          <a:p>
            <a:pPr>
              <a:defRPr/>
            </a:pPr>
            <a:fld id="{56210F6E-899A-4C04-93E2-134CD5530F8B}"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defRPr/>
            </a:lvl1pPr>
          </a:lstStyle>
          <a:p>
            <a:pPr>
              <a:defRPr/>
            </a:pPr>
            <a:fld id="{B8CD492C-D988-4E80-9286-B243219EDA7E}"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六边形 6"/>
          <p:cNvSpPr/>
          <p:nvPr>
            <p:custDataLst>
              <p:tags r:id="rId3"/>
            </p:custDataLst>
          </p:nvPr>
        </p:nvSpPr>
        <p:spPr>
          <a:xfrm rot="1800000">
            <a:off x="2058988" y="1900238"/>
            <a:ext cx="1504950" cy="1298575"/>
          </a:xfrm>
          <a:prstGeom prst="hexagon">
            <a:avLst>
              <a:gd name="adj" fmla="val 28751"/>
              <a:gd name="vf" fmla="val 115470"/>
            </a:avLst>
          </a:prstGeom>
          <a:solidFill>
            <a:schemeClr val="bg1">
              <a:alpha val="60000"/>
            </a:schemeClr>
          </a:solid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custDataLst>
              <p:tags r:id="rId4"/>
            </p:custDataLst>
          </p:nvPr>
        </p:nvSpPr>
        <p:spPr>
          <a:xfrm>
            <a:off x="5481638" y="4513263"/>
            <a:ext cx="2932112" cy="471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8"/>
          <p:cNvSpPr/>
          <p:nvPr>
            <p:custDataLst>
              <p:tags r:id="rId5"/>
            </p:custDataLst>
          </p:nvPr>
        </p:nvSpPr>
        <p:spPr>
          <a:xfrm>
            <a:off x="5481638" y="3735388"/>
            <a:ext cx="2932112" cy="471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9"/>
          <p:cNvSpPr/>
          <p:nvPr>
            <p:custDataLst>
              <p:tags r:id="rId6"/>
            </p:custDataLst>
          </p:nvPr>
        </p:nvSpPr>
        <p:spPr>
          <a:xfrm>
            <a:off x="5481638" y="3003550"/>
            <a:ext cx="2932112" cy="47148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六边形 10"/>
          <p:cNvSpPr/>
          <p:nvPr>
            <p:custDataLst>
              <p:tags r:id="rId7"/>
            </p:custDataLst>
          </p:nvPr>
        </p:nvSpPr>
        <p:spPr>
          <a:xfrm rot="1800000">
            <a:off x="3578225" y="2973388"/>
            <a:ext cx="428625" cy="369887"/>
          </a:xfrm>
          <a:prstGeom prst="hexagon">
            <a:avLst>
              <a:gd name="adj" fmla="val 28751"/>
              <a:gd name="vf" fmla="val 115470"/>
            </a:avLst>
          </a:prstGeom>
          <a:solidFill>
            <a:schemeClr val="bg1">
              <a:alpha val="60000"/>
            </a:schemeClr>
          </a:solid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矩形 11"/>
          <p:cNvSpPr/>
          <p:nvPr>
            <p:custDataLst>
              <p:tags r:id="rId8"/>
            </p:custDataLst>
          </p:nvPr>
        </p:nvSpPr>
        <p:spPr>
          <a:xfrm>
            <a:off x="5495082" y="2997200"/>
            <a:ext cx="2932112" cy="4714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 name="标题 1"/>
          <p:cNvSpPr>
            <a:spLocks noGrp="1"/>
          </p:cNvSpPr>
          <p:nvPr>
            <p:ph type="title" hasCustomPrompt="1"/>
            <p:custDataLst>
              <p:tags r:id="rId9"/>
            </p:custDataLst>
          </p:nvPr>
        </p:nvSpPr>
        <p:spPr>
          <a:xfrm>
            <a:off x="1676400" y="3645024"/>
            <a:ext cx="3791794" cy="1137121"/>
          </a:xfrm>
        </p:spPr>
        <p:txBody>
          <a:bodyPr anchor="b"/>
          <a:lstStyle>
            <a:lvl1pPr>
              <a:defRPr sz="6000"/>
            </a:lvl1pPr>
          </a:lstStyle>
          <a:p>
            <a:r>
              <a:rPr lang="zh-CN" altLang="en-US" dirty="0"/>
              <a:t>编辑标题</a:t>
            </a:r>
            <a:endParaRPr lang="zh-CN" altLang="en-US" dirty="0"/>
          </a:p>
        </p:txBody>
      </p:sp>
      <p:sp>
        <p:nvSpPr>
          <p:cNvPr id="3" name="文本占位符 2"/>
          <p:cNvSpPr>
            <a:spLocks noGrp="1"/>
          </p:cNvSpPr>
          <p:nvPr>
            <p:ph type="body" idx="1" hasCustomPrompt="1"/>
            <p:custDataLst>
              <p:tags r:id="rId10"/>
            </p:custDataLst>
          </p:nvPr>
        </p:nvSpPr>
        <p:spPr>
          <a:xfrm>
            <a:off x="1676400" y="4809133"/>
            <a:ext cx="3791794" cy="828405"/>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custDataLst>
              <p:tags r:id="rId11"/>
            </p:custDataLst>
          </p:nvPr>
        </p:nvSpPr>
        <p:spPr/>
        <p:txBody>
          <a:bodyPr/>
          <a:lstStyle>
            <a:lvl1pPr>
              <a:defRPr/>
            </a:lvl1pPr>
          </a:lstStyle>
          <a:p>
            <a:pPr>
              <a:defRPr/>
            </a:pPr>
            <a:fld id="{C6AC4F9F-0C34-4C7C-A184-1CBF3E16781F}" type="datetimeFigureOut">
              <a:rPr lang="zh-CN" altLang="en-US"/>
            </a:fld>
            <a:endParaRPr lang="zh-CN" altLang="en-US"/>
          </a:p>
        </p:txBody>
      </p:sp>
      <p:sp>
        <p:nvSpPr>
          <p:cNvPr id="5" name="页脚占位符 4"/>
          <p:cNvSpPr>
            <a:spLocks noGrp="1"/>
          </p:cNvSpPr>
          <p:nvPr>
            <p:ph type="ftr" sz="quarter" idx="11"/>
            <p:custDataLst>
              <p:tags r:id="rId12"/>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13"/>
            </p:custDataLst>
          </p:nvPr>
        </p:nvSpPr>
        <p:spPr/>
        <p:txBody>
          <a:bodyPr/>
          <a:lstStyle>
            <a:lvl1pPr>
              <a:defRPr/>
            </a:lvl1pPr>
          </a:lstStyle>
          <a:p>
            <a:pPr>
              <a:defRPr/>
            </a:pPr>
            <a:fld id="{30A3165D-1A03-4CA4-A26E-96E565F519A6}"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Effect transition="in" filter="fade">
                                      <p:cBhvr>
                                        <p:cTn id="28" dur="1000"/>
                                        <p:tgtEl>
                                          <p:spTgt spid="8"/>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fltVal val="0"/>
                                          </p:val>
                                        </p:tav>
                                        <p:tav tm="100000">
                                          <p:val>
                                            <p:strVal val="#ppt_w"/>
                                          </p:val>
                                        </p:tav>
                                      </p:tavLst>
                                    </p:anim>
                                    <p:anim calcmode="lin" valueType="num">
                                      <p:cBhvr>
                                        <p:cTn id="33" dur="1000" fill="hold"/>
                                        <p:tgtEl>
                                          <p:spTgt spid="12"/>
                                        </p:tgtEl>
                                        <p:attrNameLst>
                                          <p:attrName>ppt_h</p:attrName>
                                        </p:attrNameLst>
                                      </p:cBhvr>
                                      <p:tavLst>
                                        <p:tav tm="0">
                                          <p:val>
                                            <p:fltVal val="0"/>
                                          </p:val>
                                        </p:tav>
                                        <p:tav tm="100000">
                                          <p:val>
                                            <p:strVal val="#ppt_h"/>
                                          </p:val>
                                        </p:tav>
                                      </p:tavLst>
                                    </p:anim>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custDataLst>
              <p:tags r:id="rId5"/>
            </p:custDataLst>
          </p:nvPr>
        </p:nvSpPr>
        <p:spPr/>
        <p:txBody>
          <a:bodyPr/>
          <a:lstStyle>
            <a:lvl1pPr>
              <a:defRPr/>
            </a:lvl1pPr>
          </a:lstStyle>
          <a:p>
            <a:pPr>
              <a:defRPr/>
            </a:pPr>
            <a:fld id="{7F822DB4-7CAE-45DB-8725-61C3668EC41C}"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ACBD50AE-9062-4D78-B39C-DFA16D98DAD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84482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780927"/>
            <a:ext cx="5157787" cy="340873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84482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780927"/>
            <a:ext cx="5183188" cy="340873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custDataLst>
              <p:tags r:id="rId7"/>
            </p:custDataLst>
          </p:nvPr>
        </p:nvSpPr>
        <p:spPr/>
        <p:txBody>
          <a:bodyPr/>
          <a:lstStyle>
            <a:lvl1pPr>
              <a:defRPr/>
            </a:lvl1pPr>
          </a:lstStyle>
          <a:p>
            <a:pPr>
              <a:defRPr/>
            </a:pPr>
            <a:fld id="{55482A9C-CDEA-4184-A1CA-DBAF3130D5B3}"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77CE7056-2EEF-4A1B-AADF-5418B6DF5B0C}"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3"/>
          <p:cNvSpPr>
            <a:spLocks noGrp="1"/>
          </p:cNvSpPr>
          <p:nvPr>
            <p:ph type="dt" sz="half" idx="10"/>
            <p:custDataLst>
              <p:tags r:id="rId2"/>
            </p:custDataLst>
          </p:nvPr>
        </p:nvSpPr>
        <p:spPr/>
        <p:txBody>
          <a:bodyPr/>
          <a:lstStyle>
            <a:lvl1pPr>
              <a:defRPr/>
            </a:lvl1pPr>
          </a:lstStyle>
          <a:p>
            <a:pPr>
              <a:defRPr/>
            </a:pPr>
            <a:fld id="{5AB7DFCE-A12A-45AC-9047-7F39AC8E0C5A}" type="datetimeFigureOut">
              <a:rPr lang="zh-CN" altLang="en-US"/>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D6B20902-6C8D-429C-8E94-A1091D525895}" type="slidenum">
              <a:rPr lang="zh-CN" altLang="en-US"/>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fld id="{81195E6C-A779-4464-B036-E80C50E0BFAF}" type="datetimeFigureOut">
              <a:rPr lang="zh-CN" altLang="en-US"/>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pPr>
              <a:defRPr/>
            </a:pPr>
            <a:fld id="{37A960C1-170A-4F89-B0DD-41EE558C267F}" type="slidenum">
              <a:rPr lang="zh-CN" altLang="en-US"/>
            </a:fld>
            <a:endParaRPr lang="zh-CN" altLang="en-US"/>
          </a:p>
        </p:txBody>
      </p:sp>
      <p:sp>
        <p:nvSpPr>
          <p:cNvPr id="5" name="六边形 4"/>
          <p:cNvSpPr/>
          <p:nvPr>
            <p:custDataLst>
              <p:tags r:id="rId5"/>
            </p:custDataLst>
          </p:nvPr>
        </p:nvSpPr>
        <p:spPr>
          <a:xfrm rot="1800000">
            <a:off x="398463" y="333375"/>
            <a:ext cx="428625" cy="368300"/>
          </a:xfrm>
          <a:prstGeom prst="hexagon">
            <a:avLst>
              <a:gd name="adj" fmla="val 28751"/>
              <a:gd name="vf" fmla="val 115470"/>
            </a:avLst>
          </a:prstGeom>
          <a:solidFill>
            <a:schemeClr val="bg1">
              <a:alpha val="60000"/>
            </a:schemeClr>
          </a:solidFill>
          <a:ln w="762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029370" y="365125"/>
            <a:ext cx="1324429"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38199" y="365125"/>
            <a:ext cx="8987971"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29067"/>
            <a:ext cx="10515600" cy="557509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351709" y="2708921"/>
            <a:ext cx="7272684" cy="828021"/>
          </a:xfrm>
        </p:spPr>
        <p:txBody>
          <a:bodyPr vert="horz" lIns="90000" tIns="46800" rIns="90000" bIns="46800" rtlCol="0" anchor="ctr" anchorCtr="0">
            <a:normAutofit/>
          </a:bodyPr>
          <a:lstStyle>
            <a:lvl1pPr marL="0" marR="0" algn="ctr" defTabSz="914400" rtl="0" eaLnBrk="1" fontAlgn="auto" latinLnBrk="0" hangingPunct="1">
              <a:lnSpc>
                <a:spcPct val="120000"/>
              </a:lnSpc>
              <a:buNone/>
              <a:defRPr kumimoji="0" lang="zh-CN" altLang="en-US" sz="4800" b="0" i="0" u="none" strike="noStrike" kern="1200" cap="none" spc="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cxnSp>
        <p:nvCxnSpPr>
          <p:cNvPr id="7" name="直接连接符 6"/>
          <p:cNvCxnSpPr/>
          <p:nvPr>
            <p:custDataLst>
              <p:tags r:id="rId6"/>
            </p:custDataLst>
          </p:nvPr>
        </p:nvCxnSpPr>
        <p:spPr bwMode="auto">
          <a:xfrm>
            <a:off x="2782888" y="2708275"/>
            <a:ext cx="6410325"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7"/>
            </p:custDataLst>
          </p:nvPr>
        </p:nvCxnSpPr>
        <p:spPr bwMode="auto">
          <a:xfrm>
            <a:off x="2782888" y="3536950"/>
            <a:ext cx="6410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内容占位符 11"/>
          <p:cNvSpPr>
            <a:spLocks noGrp="1"/>
          </p:cNvSpPr>
          <p:nvPr>
            <p:ph sz="quarter" idx="13" hasCustomPrompt="1"/>
            <p:custDataLst>
              <p:tags r:id="rId8"/>
            </p:custDataLst>
          </p:nvPr>
        </p:nvSpPr>
        <p:spPr>
          <a:xfrm>
            <a:off x="2782888" y="3644330"/>
            <a:ext cx="6410325" cy="360734"/>
          </a:xfrm>
        </p:spPr>
        <p:txBody>
          <a:bodyPr/>
          <a:lstStyle>
            <a:lvl1pPr marL="0" indent="0" algn="ctr">
              <a:buFontTx/>
              <a:buNone/>
              <a:defRPr sz="1800"/>
            </a:lvl1pPr>
          </a:lstStyle>
          <a:p>
            <a:pPr lvl="0"/>
            <a:r>
              <a:rPr lang="zh-CN" altLang="en-US" dirty="0"/>
              <a:t>编辑文本</a:t>
            </a:r>
            <a:endParaRPr lang="zh-CN" altLang="en-US" dirty="0"/>
          </a:p>
        </p:txBody>
      </p:sp>
      <p:sp>
        <p:nvSpPr>
          <p:cNvPr id="10" name="内容占位符 11"/>
          <p:cNvSpPr>
            <a:spLocks noGrp="1"/>
          </p:cNvSpPr>
          <p:nvPr>
            <p:ph sz="quarter" idx="14" hasCustomPrompt="1"/>
            <p:custDataLst>
              <p:tags r:id="rId9"/>
            </p:custDataLst>
          </p:nvPr>
        </p:nvSpPr>
        <p:spPr>
          <a:xfrm>
            <a:off x="2782888" y="4076378"/>
            <a:ext cx="6410325" cy="360734"/>
          </a:xfrm>
        </p:spPr>
        <p:txBody>
          <a:bodyPr/>
          <a:lstStyle>
            <a:lvl1pPr marL="0" indent="0" algn="ctr">
              <a:buFontTx/>
              <a:buNone/>
              <a:defRPr sz="1800"/>
            </a:lvl1pPr>
          </a:lstStyle>
          <a:p>
            <a:pPr lvl="0"/>
            <a:r>
              <a:rPr lang="zh-CN" altLang="en-US" dirty="0"/>
              <a:t>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1027"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B27BCD41-2B76-4459-AA46-BCEF706B850E}" type="datetimeFigureOut">
              <a:rPr lang="zh-CN" altLang="en-US"/>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a:defRPr/>
            </a:pPr>
            <a:fld id="{257A6286-A54F-4DE0-A786-63BE9DA2DB60}" type="slidenum">
              <a:rPr lang="zh-CN" altLang="en-US"/>
            </a:fld>
            <a:endParaRPr lang="zh-CN" altLang="en-US"/>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120000"/>
        </a:lnSpc>
        <a:spcBef>
          <a:spcPct val="0"/>
        </a:spcBef>
        <a:spcAft>
          <a:spcPct val="0"/>
        </a:spcAft>
        <a:defRPr sz="4000" kern="1200">
          <a:solidFill>
            <a:schemeClr val="bg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3.png"/><Relationship Id="rId2" Type="http://schemas.openxmlformats.org/officeDocument/2006/relationships/tags" Target="../tags/tag87.xml"/><Relationship Id="rId13" Type="http://schemas.openxmlformats.org/officeDocument/2006/relationships/slideLayout" Target="../slideLayouts/slideLayout18.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6.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9" Type="http://schemas.openxmlformats.org/officeDocument/2006/relationships/slideLayout" Target="../slideLayouts/slideLayout18.xml"/><Relationship Id="rId18" Type="http://schemas.openxmlformats.org/officeDocument/2006/relationships/tags" Target="../tags/tag120.xml"/><Relationship Id="rId17" Type="http://schemas.openxmlformats.org/officeDocument/2006/relationships/tags" Target="../tags/tag119.xml"/><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7"/>
          <p:cNvSpPr txBox="1">
            <a:spLocks noChangeArrowheads="1"/>
          </p:cNvSpPr>
          <p:nvPr>
            <p:custDataLst>
              <p:tags r:id="rId1"/>
            </p:custDataLst>
          </p:nvPr>
        </p:nvSpPr>
        <p:spPr bwMode="auto">
          <a:xfrm>
            <a:off x="3216275" y="2708275"/>
            <a:ext cx="5919788"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4800">
                <a:solidFill>
                  <a:srgbClr val="FFFFFF"/>
                </a:solidFill>
                <a:latin typeface="微软雅黑" panose="020B0503020204020204" charset="-122"/>
                <a:ea typeface="微软雅黑" panose="020B0503020204020204" charset="-122"/>
              </a:rPr>
              <a:t>内部培训</a:t>
            </a:r>
            <a:r>
              <a:rPr lang="en-US" altLang="zh-CN" sz="4800">
                <a:solidFill>
                  <a:srgbClr val="FFFFFF"/>
                </a:solidFill>
                <a:latin typeface="微软雅黑" panose="020B0503020204020204" charset="-122"/>
                <a:ea typeface="微软雅黑" panose="020B0503020204020204" charset="-122"/>
              </a:rPr>
              <a:t>——</a:t>
            </a:r>
            <a:r>
              <a:rPr lang="zh-CN" altLang="en-US" sz="4800">
                <a:solidFill>
                  <a:srgbClr val="FFFFFF"/>
                </a:solidFill>
                <a:latin typeface="微软雅黑" panose="020B0503020204020204" charset="-122"/>
                <a:ea typeface="微软雅黑" panose="020B0503020204020204" charset="-122"/>
              </a:rPr>
              <a:t>基础篇</a:t>
            </a:r>
            <a:endParaRPr lang="zh-CN" altLang="en-US" sz="4800">
              <a:solidFill>
                <a:srgbClr val="FFFFFF"/>
              </a:solidFill>
              <a:latin typeface="微软雅黑" panose="020B0503020204020204" charset="-122"/>
              <a:ea typeface="微软雅黑" panose="020B0503020204020204" charset="-122"/>
            </a:endParaRPr>
          </a:p>
        </p:txBody>
      </p:sp>
      <p:sp>
        <p:nvSpPr>
          <p:cNvPr id="3078" name="文本框 10"/>
          <p:cNvSpPr txBox="1">
            <a:spLocks noChangeArrowheads="1"/>
          </p:cNvSpPr>
          <p:nvPr>
            <p:custDataLst>
              <p:tags r:id="rId2"/>
            </p:custDataLst>
          </p:nvPr>
        </p:nvSpPr>
        <p:spPr bwMode="auto">
          <a:xfrm>
            <a:off x="5465445" y="5312145"/>
            <a:ext cx="527176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en-US" altLang="zh-CN" sz="1400" dirty="0">
                <a:solidFill>
                  <a:srgbClr val="FFFFFF"/>
                </a:solidFill>
                <a:latin typeface="微软雅黑" panose="020B0503020204020204" charset="-122"/>
                <a:ea typeface="微软雅黑" panose="020B0503020204020204" charset="-122"/>
              </a:rPr>
              <a:t>2019—03—25</a:t>
            </a:r>
            <a:endParaRPr lang="en-US" altLang="zh-CN" sz="1400" dirty="0">
              <a:solidFill>
                <a:srgbClr val="FFFFFF"/>
              </a:solidFill>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custDataLst>
              <p:tags r:id="rId1"/>
            </p:custDataLst>
          </p:nvPr>
        </p:nvSpPr>
        <p:spPr bwMode="auto">
          <a:xfrm>
            <a:off x="2251075" y="2244725"/>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3600" dirty="0">
                <a:solidFill>
                  <a:srgbClr val="FFFFFF"/>
                </a:solidFill>
                <a:latin typeface="微软雅黑" panose="020B0503020204020204" charset="-122"/>
                <a:ea typeface="微软雅黑" panose="020B0503020204020204" charset="-122"/>
              </a:rPr>
              <a:t>章节</a:t>
            </a:r>
            <a:endParaRPr lang="en-US" altLang="zh-CN" sz="3600" dirty="0">
              <a:solidFill>
                <a:srgbClr val="FFFFFF"/>
              </a:solidFill>
              <a:latin typeface="微软雅黑" panose="020B0503020204020204" charset="-122"/>
              <a:ea typeface="微软雅黑" panose="020B0503020204020204" charset="-122"/>
            </a:endParaRPr>
          </a:p>
        </p:txBody>
      </p:sp>
      <p:sp>
        <p:nvSpPr>
          <p:cNvPr id="9" name="文本框 8"/>
          <p:cNvSpPr txBox="1">
            <a:spLocks noChangeArrowheads="1"/>
          </p:cNvSpPr>
          <p:nvPr>
            <p:custDataLst>
              <p:tags r:id="rId2"/>
            </p:custDataLst>
          </p:nvPr>
        </p:nvSpPr>
        <p:spPr bwMode="auto">
          <a:xfrm>
            <a:off x="4862513" y="2965450"/>
            <a:ext cx="6191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rgbClr val="FFFFFF"/>
                </a:solidFill>
                <a:latin typeface="微软雅黑" panose="020B0503020204020204" charset="-122"/>
                <a:ea typeface="微软雅黑" panose="020B0503020204020204" charset="-122"/>
              </a:rPr>
              <a:t>01</a:t>
            </a:r>
            <a:endParaRPr lang="zh-CN" altLang="en-US" sz="2800">
              <a:solidFill>
                <a:srgbClr val="FFFFFF"/>
              </a:solidFill>
              <a:latin typeface="微软雅黑" panose="020B0503020204020204" charset="-122"/>
              <a:ea typeface="微软雅黑" panose="020B0503020204020204" charset="-122"/>
            </a:endParaRPr>
          </a:p>
        </p:txBody>
      </p:sp>
      <p:sp>
        <p:nvSpPr>
          <p:cNvPr id="10" name="文本框 9"/>
          <p:cNvSpPr txBox="1">
            <a:spLocks noChangeArrowheads="1"/>
          </p:cNvSpPr>
          <p:nvPr>
            <p:custDataLst>
              <p:tags r:id="rId3"/>
            </p:custDataLst>
          </p:nvPr>
        </p:nvSpPr>
        <p:spPr bwMode="auto">
          <a:xfrm>
            <a:off x="5481638" y="3067050"/>
            <a:ext cx="31289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a:solidFill>
                  <a:srgbClr val="FFFFFF"/>
                </a:solidFill>
                <a:latin typeface="微软雅黑" panose="020B0503020204020204" charset="-122"/>
                <a:ea typeface="微软雅黑" panose="020B0503020204020204" charset="-122"/>
              </a:rPr>
              <a:t>MySQL</a:t>
            </a:r>
            <a:r>
              <a:rPr lang="zh-CN" altLang="en-US" sz="2000" b="1">
                <a:solidFill>
                  <a:srgbClr val="FFFFFF"/>
                </a:solidFill>
                <a:latin typeface="微软雅黑" panose="020B0503020204020204" charset="-122"/>
                <a:ea typeface="微软雅黑" panose="020B0503020204020204" charset="-122"/>
              </a:rPr>
              <a:t>索引优化</a:t>
            </a:r>
            <a:endParaRPr lang="zh-CN" altLang="en-US" sz="2000" b="1">
              <a:solidFill>
                <a:srgbClr val="FFFFFF"/>
              </a:solidFill>
              <a:latin typeface="微软雅黑" panose="020B0503020204020204" charset="-122"/>
              <a:ea typeface="微软雅黑" panose="020B0503020204020204" charset="-122"/>
            </a:endParaRPr>
          </a:p>
        </p:txBody>
      </p:sp>
      <p:sp>
        <p:nvSpPr>
          <p:cNvPr id="11" name="文本框 10"/>
          <p:cNvSpPr txBox="1">
            <a:spLocks noChangeArrowheads="1"/>
          </p:cNvSpPr>
          <p:nvPr>
            <p:custDataLst>
              <p:tags r:id="rId4"/>
            </p:custDataLst>
          </p:nvPr>
        </p:nvSpPr>
        <p:spPr bwMode="auto">
          <a:xfrm>
            <a:off x="5481638" y="3779838"/>
            <a:ext cx="31289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000" b="1">
                <a:solidFill>
                  <a:srgbClr val="FFFFFF"/>
                </a:solidFill>
                <a:latin typeface="微软雅黑" panose="020B0503020204020204" charset="-122"/>
                <a:ea typeface="微软雅黑" panose="020B0503020204020204" charset="-122"/>
              </a:rPr>
              <a:t>单击这里添加您要的文本</a:t>
            </a:r>
            <a:endParaRPr lang="zh-CN" altLang="en-US" sz="2000" b="1">
              <a:solidFill>
                <a:srgbClr val="FFFFFF"/>
              </a:solidFill>
              <a:latin typeface="微软雅黑" panose="020B0503020204020204" charset="-122"/>
              <a:ea typeface="微软雅黑" panose="020B0503020204020204" charset="-122"/>
            </a:endParaRPr>
          </a:p>
        </p:txBody>
      </p:sp>
      <p:sp>
        <p:nvSpPr>
          <p:cNvPr id="12" name="文本框 11"/>
          <p:cNvSpPr txBox="1">
            <a:spLocks noChangeArrowheads="1"/>
          </p:cNvSpPr>
          <p:nvPr>
            <p:custDataLst>
              <p:tags r:id="rId5"/>
            </p:custDataLst>
          </p:nvPr>
        </p:nvSpPr>
        <p:spPr bwMode="auto">
          <a:xfrm>
            <a:off x="5481638" y="4549775"/>
            <a:ext cx="31289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000" b="1">
                <a:solidFill>
                  <a:srgbClr val="FFFFFF"/>
                </a:solidFill>
                <a:latin typeface="微软雅黑" panose="020B0503020204020204" charset="-122"/>
                <a:ea typeface="微软雅黑" panose="020B0503020204020204" charset="-122"/>
              </a:rPr>
              <a:t>单击这里添加您要的文本</a:t>
            </a:r>
            <a:endParaRPr lang="zh-CN" altLang="en-US" sz="2000" b="1">
              <a:solidFill>
                <a:srgbClr val="FFFFFF"/>
              </a:solidFill>
              <a:latin typeface="微软雅黑" panose="020B0503020204020204" charset="-122"/>
              <a:ea typeface="微软雅黑" panose="020B0503020204020204" charset="-122"/>
            </a:endParaRPr>
          </a:p>
        </p:txBody>
      </p:sp>
      <p:sp>
        <p:nvSpPr>
          <p:cNvPr id="13" name="文本框 12"/>
          <p:cNvSpPr txBox="1">
            <a:spLocks noChangeArrowheads="1"/>
          </p:cNvSpPr>
          <p:nvPr>
            <p:custDataLst>
              <p:tags r:id="rId6"/>
            </p:custDataLst>
          </p:nvPr>
        </p:nvSpPr>
        <p:spPr bwMode="auto">
          <a:xfrm>
            <a:off x="4862513" y="3709988"/>
            <a:ext cx="6191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rgbClr val="FFFFFF"/>
                </a:solidFill>
                <a:latin typeface="微软雅黑" panose="020B0503020204020204" charset="-122"/>
                <a:ea typeface="微软雅黑" panose="020B0503020204020204" charset="-122"/>
              </a:rPr>
              <a:t>02</a:t>
            </a:r>
            <a:endParaRPr lang="zh-CN" altLang="en-US" sz="2800">
              <a:solidFill>
                <a:srgbClr val="FFFFFF"/>
              </a:solidFill>
              <a:latin typeface="微软雅黑" panose="020B0503020204020204" charset="-122"/>
              <a:ea typeface="微软雅黑" panose="020B0503020204020204" charset="-122"/>
            </a:endParaRPr>
          </a:p>
        </p:txBody>
      </p:sp>
      <p:sp>
        <p:nvSpPr>
          <p:cNvPr id="14" name="文本框 13"/>
          <p:cNvSpPr txBox="1">
            <a:spLocks noChangeArrowheads="1"/>
          </p:cNvSpPr>
          <p:nvPr>
            <p:custDataLst>
              <p:tags r:id="rId7"/>
            </p:custDataLst>
          </p:nvPr>
        </p:nvSpPr>
        <p:spPr bwMode="auto">
          <a:xfrm>
            <a:off x="4862513" y="4467225"/>
            <a:ext cx="6191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rgbClr val="FFFFFF"/>
                </a:solidFill>
                <a:latin typeface="微软雅黑" panose="020B0503020204020204" charset="-122"/>
                <a:ea typeface="微软雅黑" panose="020B0503020204020204" charset="-122"/>
              </a:rPr>
              <a:t>03</a:t>
            </a:r>
            <a:endParaRPr lang="zh-CN" altLang="en-US" sz="2800">
              <a:solidFill>
                <a:srgbClr val="FFFFFF"/>
              </a:solidFill>
              <a:latin typeface="微软雅黑" panose="020B0503020204020204" charset="-122"/>
              <a:ea typeface="微软雅黑" panose="020B0503020204020204" charset="-122"/>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5"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9"/>
                                        </p:tgtEl>
                                      </p:cBhvr>
                                    </p:animEffect>
                                  </p:childTnLst>
                                </p:cTn>
                              </p:par>
                              <p:par>
                                <p:cTn id="20" presetID="25"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0"/>
                                        </p:tgtEl>
                                      </p:cBhvr>
                                    </p:animEffect>
                                  </p:childTnLst>
                                </p:cTn>
                              </p:par>
                              <p:par>
                                <p:cTn id="30" presetID="25"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5" dur="1000" fill="hold"/>
                                        <p:tgtEl>
                                          <p:spTgt spid="11"/>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11"/>
                                        </p:tgtEl>
                                      </p:cBhvr>
                                    </p:animEffect>
                                  </p:childTnLst>
                                </p:cTn>
                              </p:par>
                              <p:par>
                                <p:cTn id="40" presetID="25"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45" dur="1000" fill="hold"/>
                                        <p:tgtEl>
                                          <p:spTgt spid="12"/>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12"/>
                                        </p:tgtEl>
                                      </p:cBhvr>
                                    </p:animEffect>
                                  </p:childTnLst>
                                </p:cTn>
                              </p:par>
                              <p:par>
                                <p:cTn id="50" presetID="25"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55" dur="1000" fill="hold"/>
                                        <p:tgtEl>
                                          <p:spTgt spid="13"/>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13"/>
                                        </p:tgtEl>
                                      </p:cBhvr>
                                    </p:animEffect>
                                  </p:childTnLst>
                                </p:cTn>
                              </p:par>
                              <p:par>
                                <p:cTn id="60" presetID="25"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65" dur="1000" fill="hold"/>
                                        <p:tgtEl>
                                          <p:spTgt spid="14"/>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custDataLst>
              <p:tags r:id="rId1"/>
            </p:custDataLst>
          </p:nvPr>
        </p:nvSpPr>
        <p:spPr bwMode="auto">
          <a:xfrm>
            <a:off x="890588" y="414338"/>
            <a:ext cx="2719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FFFFFF"/>
                </a:solidFill>
                <a:latin typeface="微软雅黑" panose="020B0503020204020204" charset="-122"/>
                <a:ea typeface="微软雅黑" panose="020B0503020204020204" charset="-122"/>
              </a:rPr>
              <a:t>请在此处添加你的标题</a:t>
            </a:r>
            <a:endParaRPr lang="zh-CN" altLang="en-US" b="1">
              <a:solidFill>
                <a:srgbClr val="FFFFFF"/>
              </a:solidFill>
              <a:latin typeface="微软雅黑" panose="020B0503020204020204" charset="-122"/>
              <a:ea typeface="微软雅黑" panose="020B0503020204020204" charset="-122"/>
            </a:endParaRPr>
          </a:p>
        </p:txBody>
      </p:sp>
      <p:sp>
        <p:nvSpPr>
          <p:cNvPr id="6" name="流程图: 决策 5"/>
          <p:cNvSpPr/>
          <p:nvPr>
            <p:custDataLst>
              <p:tags r:id="rId2"/>
            </p:custDataLst>
          </p:nvPr>
        </p:nvSpPr>
        <p:spPr>
          <a:xfrm>
            <a:off x="4948238" y="1651000"/>
            <a:ext cx="5648325" cy="3870325"/>
          </a:xfrm>
          <a:prstGeom prst="flowChartDecision">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流程图: 决策 6"/>
          <p:cNvSpPr/>
          <p:nvPr>
            <p:custDataLst>
              <p:tags r:id="rId4"/>
            </p:custDataLst>
          </p:nvPr>
        </p:nvSpPr>
        <p:spPr>
          <a:xfrm>
            <a:off x="3440113" y="1757363"/>
            <a:ext cx="2495550" cy="1671637"/>
          </a:xfrm>
          <a:prstGeom prst="flowChartDecisi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流程图: 决策 7"/>
          <p:cNvSpPr/>
          <p:nvPr>
            <p:custDataLst>
              <p:tags r:id="rId5"/>
            </p:custDataLst>
          </p:nvPr>
        </p:nvSpPr>
        <p:spPr>
          <a:xfrm>
            <a:off x="3440113" y="3830638"/>
            <a:ext cx="2495550" cy="1671637"/>
          </a:xfrm>
          <a:prstGeom prst="flowChartDecisi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流程图: 决策 8"/>
          <p:cNvSpPr/>
          <p:nvPr>
            <p:custDataLst>
              <p:tags r:id="rId6"/>
            </p:custDataLst>
          </p:nvPr>
        </p:nvSpPr>
        <p:spPr>
          <a:xfrm>
            <a:off x="1871663" y="2857500"/>
            <a:ext cx="2495550" cy="1671638"/>
          </a:xfrm>
          <a:prstGeom prst="flowChartDecision">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等腰三角形 5"/>
          <p:cNvSpPr/>
          <p:nvPr>
            <p:custDataLst>
              <p:tags r:id="rId7"/>
            </p:custDataLst>
          </p:nvPr>
        </p:nvSpPr>
        <p:spPr>
          <a:xfrm>
            <a:off x="2068513" y="3457575"/>
            <a:ext cx="333375" cy="471488"/>
          </a:xfrm>
          <a:custGeom>
            <a:avLst/>
            <a:gdLst>
              <a:gd name="connsiteX0" fmla="*/ 0 w 1091821"/>
              <a:gd name="connsiteY0" fmla="*/ 477672 h 477672"/>
              <a:gd name="connsiteX1" fmla="*/ 655093 w 1091821"/>
              <a:gd name="connsiteY1" fmla="*/ 0 h 477672"/>
              <a:gd name="connsiteX2" fmla="*/ 1091821 w 1091821"/>
              <a:gd name="connsiteY2" fmla="*/ 477672 h 477672"/>
              <a:gd name="connsiteX3" fmla="*/ 0 w 1091821"/>
              <a:gd name="connsiteY3" fmla="*/ 477672 h 477672"/>
              <a:gd name="connsiteX0-1" fmla="*/ 0 w 655093"/>
              <a:gd name="connsiteY0-2" fmla="*/ 477672 h 914400"/>
              <a:gd name="connsiteX1-3" fmla="*/ 655093 w 655093"/>
              <a:gd name="connsiteY1-4" fmla="*/ 0 h 914400"/>
              <a:gd name="connsiteX2-5" fmla="*/ 655093 w 655093"/>
              <a:gd name="connsiteY2-6" fmla="*/ 914400 h 914400"/>
              <a:gd name="connsiteX3-7" fmla="*/ 0 w 655093"/>
              <a:gd name="connsiteY3-8" fmla="*/ 477672 h 914400"/>
            </a:gdLst>
            <a:ahLst/>
            <a:cxnLst>
              <a:cxn ang="0">
                <a:pos x="connsiteX0-1" y="connsiteY0-2"/>
              </a:cxn>
              <a:cxn ang="0">
                <a:pos x="connsiteX1-3" y="connsiteY1-4"/>
              </a:cxn>
              <a:cxn ang="0">
                <a:pos x="connsiteX2-5" y="connsiteY2-6"/>
              </a:cxn>
              <a:cxn ang="0">
                <a:pos x="connsiteX3-7" y="connsiteY3-8"/>
              </a:cxn>
            </a:cxnLst>
            <a:rect l="l" t="t" r="r" b="b"/>
            <a:pathLst>
              <a:path w="655093" h="914400">
                <a:moveTo>
                  <a:pt x="0" y="477672"/>
                </a:moveTo>
                <a:lnTo>
                  <a:pt x="655093" y="0"/>
                </a:lnTo>
                <a:lnTo>
                  <a:pt x="655093" y="914400"/>
                </a:lnTo>
                <a:lnTo>
                  <a:pt x="0" y="477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custDataLst>
              <p:tags r:id="rId8"/>
            </p:custDataLst>
          </p:nvPr>
        </p:nvSpPr>
        <p:spPr bwMode="auto">
          <a:xfrm>
            <a:off x="3935413" y="2392363"/>
            <a:ext cx="15049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a:solidFill>
                  <a:schemeClr val="bg1"/>
                </a:solidFill>
                <a:latin typeface="微软雅黑" panose="020B0503020204020204" charset="-122"/>
                <a:ea typeface="微软雅黑" panose="020B0503020204020204" charset="-122"/>
              </a:rPr>
              <a:t>1.</a:t>
            </a:r>
            <a:r>
              <a:rPr lang="zh-CN" altLang="en-US" sz="2000" b="1">
                <a:solidFill>
                  <a:schemeClr val="bg1"/>
                </a:solidFill>
                <a:latin typeface="微软雅黑" panose="020B0503020204020204" charset="-122"/>
                <a:ea typeface="微软雅黑" panose="020B0503020204020204" charset="-122"/>
              </a:rPr>
              <a:t>添加标题</a:t>
            </a:r>
            <a:endParaRPr lang="zh-CN" altLang="en-US" sz="2000" b="1">
              <a:solidFill>
                <a:schemeClr val="bg1"/>
              </a:solidFill>
              <a:latin typeface="微软雅黑" panose="020B0503020204020204" charset="-122"/>
              <a:ea typeface="微软雅黑" panose="020B0503020204020204" charset="-122"/>
            </a:endParaRPr>
          </a:p>
        </p:txBody>
      </p:sp>
      <p:sp>
        <p:nvSpPr>
          <p:cNvPr id="12" name="文本框 11"/>
          <p:cNvSpPr txBox="1">
            <a:spLocks noChangeArrowheads="1"/>
          </p:cNvSpPr>
          <p:nvPr>
            <p:custDataLst>
              <p:tags r:id="rId9"/>
            </p:custDataLst>
          </p:nvPr>
        </p:nvSpPr>
        <p:spPr bwMode="auto">
          <a:xfrm>
            <a:off x="3935413" y="4467225"/>
            <a:ext cx="15319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a:solidFill>
                  <a:schemeClr val="bg1"/>
                </a:solidFill>
                <a:latin typeface="微软雅黑" panose="020B0503020204020204" charset="-122"/>
                <a:ea typeface="微软雅黑" panose="020B0503020204020204" charset="-122"/>
              </a:rPr>
              <a:t>2.</a:t>
            </a:r>
            <a:r>
              <a:rPr lang="zh-CN" altLang="en-US" sz="2000" b="1">
                <a:solidFill>
                  <a:schemeClr val="bg1"/>
                </a:solidFill>
                <a:latin typeface="微软雅黑" panose="020B0503020204020204" charset="-122"/>
                <a:ea typeface="微软雅黑" panose="020B0503020204020204" charset="-122"/>
              </a:rPr>
              <a:t>添加标题</a:t>
            </a:r>
            <a:endParaRPr lang="zh-CN" altLang="en-US" sz="2000" b="1">
              <a:solidFill>
                <a:schemeClr val="bg1"/>
              </a:solidFill>
              <a:latin typeface="微软雅黑" panose="020B0503020204020204" charset="-122"/>
              <a:ea typeface="微软雅黑" panose="020B0503020204020204" charset="-122"/>
            </a:endParaRPr>
          </a:p>
        </p:txBody>
      </p:sp>
      <p:sp>
        <p:nvSpPr>
          <p:cNvPr id="13" name="矩形 12"/>
          <p:cNvSpPr>
            <a:spLocks noChangeArrowheads="1"/>
          </p:cNvSpPr>
          <p:nvPr>
            <p:custDataLst>
              <p:tags r:id="rId10"/>
            </p:custDataLst>
          </p:nvPr>
        </p:nvSpPr>
        <p:spPr bwMode="auto">
          <a:xfrm>
            <a:off x="1835150" y="4799013"/>
            <a:ext cx="180816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r>
              <a:rPr lang="zh-CN" altLang="en-US" sz="1200">
                <a:solidFill>
                  <a:schemeClr val="bg1"/>
                </a:solidFill>
                <a:latin typeface="微软雅黑" panose="020B0503020204020204" charset="-122"/>
                <a:ea typeface="微软雅黑" panose="020B0503020204020204" charset="-122"/>
              </a:rPr>
              <a:t>梭拓</a:t>
            </a:r>
            <a:r>
              <a:rPr lang="en-US" altLang="zh-CN" sz="1200">
                <a:solidFill>
                  <a:schemeClr val="bg1"/>
                </a:solidFill>
                <a:latin typeface="微软雅黑" panose="020B0503020204020204" charset="-122"/>
                <a:ea typeface="微软雅黑" panose="020B0503020204020204" charset="-122"/>
              </a:rPr>
              <a:t>PPT</a:t>
            </a:r>
            <a:r>
              <a:rPr lang="zh-CN" altLang="en-US" sz="1200">
                <a:solidFill>
                  <a:schemeClr val="bg1"/>
                </a:solidFill>
                <a:latin typeface="微软雅黑" panose="020B0503020204020204" charset="-122"/>
                <a:ea typeface="微软雅黑" panose="020B0503020204020204" charset="-122"/>
              </a:rPr>
              <a:t>工作室更专业的模板。梭拓，不止创新。请在此处填入你需要的内容。</a:t>
            </a:r>
            <a:endParaRPr lang="en-US" altLang="zh-CN" sz="1200">
              <a:solidFill>
                <a:schemeClr val="bg1"/>
              </a:solidFill>
              <a:latin typeface="微软雅黑" panose="020B0503020204020204" charset="-122"/>
              <a:ea typeface="微软雅黑" panose="020B0503020204020204" charset="-122"/>
            </a:endParaRPr>
          </a:p>
        </p:txBody>
      </p:sp>
      <p:sp>
        <p:nvSpPr>
          <p:cNvPr id="14" name="矩形 13"/>
          <p:cNvSpPr>
            <a:spLocks noChangeArrowheads="1"/>
          </p:cNvSpPr>
          <p:nvPr>
            <p:custDataLst>
              <p:tags r:id="rId11"/>
            </p:custDataLst>
          </p:nvPr>
        </p:nvSpPr>
        <p:spPr bwMode="auto">
          <a:xfrm>
            <a:off x="1816100" y="1738313"/>
            <a:ext cx="180816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r>
              <a:rPr lang="zh-CN" altLang="en-US" sz="1200">
                <a:solidFill>
                  <a:schemeClr val="bg1"/>
                </a:solidFill>
                <a:latin typeface="微软雅黑" panose="020B0503020204020204" charset="-122"/>
                <a:ea typeface="微软雅黑" panose="020B0503020204020204" charset="-122"/>
              </a:rPr>
              <a:t>梭拓</a:t>
            </a:r>
            <a:r>
              <a:rPr lang="en-US" altLang="zh-CN" sz="1200">
                <a:solidFill>
                  <a:schemeClr val="bg1"/>
                </a:solidFill>
                <a:latin typeface="微软雅黑" panose="020B0503020204020204" charset="-122"/>
                <a:ea typeface="微软雅黑" panose="020B0503020204020204" charset="-122"/>
              </a:rPr>
              <a:t>PPT</a:t>
            </a:r>
            <a:r>
              <a:rPr lang="zh-CN" altLang="en-US" sz="1200">
                <a:solidFill>
                  <a:schemeClr val="bg1"/>
                </a:solidFill>
                <a:latin typeface="微软雅黑" panose="020B0503020204020204" charset="-122"/>
                <a:ea typeface="微软雅黑" panose="020B0503020204020204" charset="-122"/>
              </a:rPr>
              <a:t>工作室更专业的模板。梭拓，不止创新。请在此处填入你需要的内容。</a:t>
            </a:r>
            <a:endParaRPr lang="en-US" altLang="zh-CN" sz="1200">
              <a:solidFill>
                <a:schemeClr val="bg1"/>
              </a:solidFill>
              <a:latin typeface="微软雅黑" panose="020B0503020204020204" charset="-122"/>
              <a:ea typeface="微软雅黑" panose="020B0503020204020204" charset="-122"/>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10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10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Effect transition="in" filter="fade">
                                      <p:cBhvr>
                                        <p:cTn id="33" dur="1000"/>
                                        <p:tgtEl>
                                          <p:spTgt spid="14"/>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fltVal val="0"/>
                                          </p:val>
                                        </p:tav>
                                        <p:tav tm="100000">
                                          <p:val>
                                            <p:strVal val="#ppt_w"/>
                                          </p:val>
                                        </p:tav>
                                      </p:tavLst>
                                    </p:anim>
                                    <p:anim calcmode="lin" valueType="num">
                                      <p:cBhvr>
                                        <p:cTn id="38" dur="1000" fill="hold"/>
                                        <p:tgtEl>
                                          <p:spTgt spid="13"/>
                                        </p:tgtEl>
                                        <p:attrNameLst>
                                          <p:attrName>ppt_h</p:attrName>
                                        </p:attrNameLst>
                                      </p:cBhvr>
                                      <p:tavLst>
                                        <p:tav tm="0">
                                          <p:val>
                                            <p:fltVal val="0"/>
                                          </p:val>
                                        </p:tav>
                                        <p:tav tm="100000">
                                          <p:val>
                                            <p:strVal val="#ppt_h"/>
                                          </p:val>
                                        </p:tav>
                                      </p:tavLst>
                                    </p:anim>
                                    <p:animEffect transition="in" filter="fade">
                                      <p:cBhvr>
                                        <p:cTn id="39" dur="1000"/>
                                        <p:tgtEl>
                                          <p:spTgt spid="13"/>
                                        </p:tgtEl>
                                      </p:cBhvr>
                                    </p:animEffect>
                                  </p:childTnLst>
                                </p:cTn>
                              </p:par>
                            </p:childTnLst>
                          </p:cTn>
                        </p:par>
                        <p:par>
                          <p:cTn id="40" fill="hold">
                            <p:stCondLst>
                              <p:cond delay="4000"/>
                            </p:stCondLst>
                            <p:childTnLst>
                              <p:par>
                                <p:cTn id="41" presetID="16" presetClass="entr" presetSubtype="42"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outHorizontal)">
                                      <p:cBhvr>
                                        <p:cTn id="43"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7" grpId="0" bldLvl="0" animBg="1"/>
      <p:bldP spid="8" grpId="0" bldLvl="0" animBg="1"/>
      <p:bldP spid="9" grpId="0" bldLvl="0" animBg="1"/>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r>
              <a:rPr lang="zh-CN" altLang="en-US" sz="2000" dirty="0"/>
              <a:t>EXPLAIN可以帮助开发人员分析SQL问题，explain显示了mysql如何使用索引来处理select语句以及连接表，可以帮助选择更好的索引和写出更优化的查询语句。</a:t>
            </a:r>
            <a:endParaRPr lang="zh-CN" altLang="en-US" sz="2000" dirty="0"/>
          </a:p>
          <a:p>
            <a:endParaRPr lang="zh-CN" altLang="en-US" sz="2000" dirty="0"/>
          </a:p>
          <a:p>
            <a:r>
              <a:rPr lang="zh-CN" altLang="en-US" sz="2000" dirty="0"/>
              <a:t>mysql在执行一条查询之前，会对发出的每条SQL进行分析，决定是否使用索引或全表扫描如果发送一条select * from </a:t>
            </a:r>
            <a:r>
              <a:rPr lang="en-US" altLang="zh-CN" sz="2000" dirty="0"/>
              <a:t>admin</a:t>
            </a:r>
            <a:r>
              <a:rPr lang="zh-CN" altLang="en-US" sz="2000" dirty="0"/>
              <a:t> where false，Mysql是不会执行查询操作的，因为经过SQL分析器的分析后MySQL已经清楚不会有任何语句符合操作。</a:t>
            </a:r>
            <a:endParaRPr lang="zh-CN" altLang="en-US" sz="2000" dirty="0"/>
          </a:p>
          <a:p>
            <a:endParaRPr lang="zh-CN" altLang="en-US" sz="2000" dirty="0"/>
          </a:p>
          <a:p>
            <a:r>
              <a:rPr lang="zh-CN" altLang="en-US" sz="2000" dirty="0"/>
              <a:t>possible_keys：如果是空的，没有相关的索引。这时要提高性能，可通过检验WHERE子句，看是否引用某些字段，或者检查字段不是适合索引。  </a:t>
            </a:r>
            <a:endParaRPr lang="zh-CN" altLang="en-US" sz="2000" dirty="0"/>
          </a:p>
          <a:p>
            <a:pPr marL="0" indent="0">
              <a:buNone/>
            </a:pPr>
            <a:endParaRPr lang="zh-CN" altLang="en-US" sz="2000" dirty="0"/>
          </a:p>
        </p:txBody>
      </p:sp>
      <p:sp>
        <p:nvSpPr>
          <p:cNvPr id="5" name="标题 4"/>
          <p:cNvSpPr>
            <a:spLocks noGrp="1"/>
          </p:cNvSpPr>
          <p:nvPr>
            <p:ph type="title"/>
            <p:custDataLst>
              <p:tags r:id="rId2"/>
            </p:custDataLst>
          </p:nvPr>
        </p:nvSpPr>
        <p:spPr/>
        <p:txBody>
          <a:bodyPr/>
          <a:lstStyle/>
          <a:p>
            <a:r>
              <a:rPr lang="zh-CN" altLang="en-US" dirty="0"/>
              <a:t>Explain优化查询检测</a:t>
            </a: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a:normAutofit/>
          </a:bodyPr>
          <a:lstStyle/>
          <a:p>
            <a:r>
              <a:rPr lang="zh-CN" altLang="en-US" sz="2000" dirty="0"/>
              <a:t>UNIQUE唯一索引 ：不可以出现相同的值，可以有NULL值。</a:t>
            </a:r>
            <a:endParaRPr lang="zh-CN" altLang="en-US" sz="2000" dirty="0"/>
          </a:p>
          <a:p>
            <a:pPr marL="0" indent="0">
              <a:buNone/>
            </a:pPr>
            <a:endParaRPr lang="zh-CN" altLang="en-US" sz="2000" dirty="0"/>
          </a:p>
          <a:p>
            <a:r>
              <a:rPr lang="zh-CN" altLang="en-US" sz="2000" dirty="0"/>
              <a:t>INDEX普通索引：允许出现相同的索引内容。</a:t>
            </a:r>
            <a:endParaRPr lang="zh-CN" altLang="en-US" sz="2000" dirty="0"/>
          </a:p>
          <a:p>
            <a:pPr marL="0" indent="0">
              <a:buNone/>
            </a:pPr>
            <a:endParaRPr lang="zh-CN" altLang="en-US" sz="2000" dirty="0"/>
          </a:p>
          <a:p>
            <a:r>
              <a:rPr lang="zh-CN" altLang="en-US" sz="2000" dirty="0"/>
              <a:t>PRIMARY KEY主键索引：不允许出现相同的值，且不能为NULL值，一个表只能有一个primary_key索引。</a:t>
            </a:r>
            <a:endParaRPr lang="zh-CN" altLang="en-US" sz="2000" dirty="0"/>
          </a:p>
          <a:p>
            <a:pPr marL="0" indent="0">
              <a:buNone/>
            </a:pPr>
            <a:endParaRPr lang="zh-CN" altLang="en-US" sz="2000" dirty="0"/>
          </a:p>
          <a:p>
            <a:r>
              <a:rPr lang="en-US" altLang="zh-CN" sz="2000" dirty="0"/>
              <a:t>FULLTEXT INDEX</a:t>
            </a:r>
            <a:r>
              <a:rPr lang="zh-CN" altLang="en-US" sz="2000" dirty="0"/>
              <a:t>全文索引：</a:t>
            </a:r>
            <a:endParaRPr lang="zh-CN" altLang="en-US" sz="2000" dirty="0"/>
          </a:p>
          <a:p>
            <a:pPr marL="0" indent="0">
              <a:buNone/>
            </a:pPr>
            <a:endParaRPr lang="zh-CN" altLang="en-US" sz="2000" dirty="0"/>
          </a:p>
          <a:p>
            <a:endParaRPr lang="zh-CN" altLang="en-US" sz="2000" dirty="0"/>
          </a:p>
        </p:txBody>
      </p:sp>
      <p:sp>
        <p:nvSpPr>
          <p:cNvPr id="5" name="标题 4"/>
          <p:cNvSpPr>
            <a:spLocks noGrp="1"/>
          </p:cNvSpPr>
          <p:nvPr>
            <p:ph type="title"/>
            <p:custDataLst>
              <p:tags r:id="rId2"/>
            </p:custDataLst>
          </p:nvPr>
        </p:nvSpPr>
        <p:spPr/>
        <p:txBody>
          <a:bodyPr/>
          <a:lstStyle/>
          <a:p>
            <a:r>
              <a:rPr lang="zh-CN" altLang="en-US" dirty="0"/>
              <a:t>索引的类型和创建</a:t>
            </a:r>
            <a:endParaRPr lang="zh-CN" altLang="en-US"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custDataLst>
              <p:tags r:id="rId1"/>
            </p:custDataLst>
          </p:nvPr>
        </p:nvSpPr>
        <p:spPr bwMode="auto">
          <a:xfrm>
            <a:off x="890588" y="414338"/>
            <a:ext cx="2719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FFFFFF"/>
                </a:solidFill>
                <a:latin typeface="微软雅黑" panose="020B0503020204020204" charset="-122"/>
                <a:ea typeface="微软雅黑" panose="020B0503020204020204" charset="-122"/>
              </a:rPr>
              <a:t>请在此处添加你的标题</a:t>
            </a:r>
            <a:endParaRPr lang="zh-CN" altLang="en-US" b="1">
              <a:solidFill>
                <a:srgbClr val="FFFFFF"/>
              </a:solidFill>
              <a:latin typeface="微软雅黑" panose="020B0503020204020204" charset="-122"/>
              <a:ea typeface="微软雅黑" panose="020B0503020204020204" charset="-122"/>
            </a:endParaRPr>
          </a:p>
        </p:txBody>
      </p:sp>
      <p:sp>
        <p:nvSpPr>
          <p:cNvPr id="6" name="TextBox 24"/>
          <p:cNvSpPr>
            <a:spLocks noChangeArrowheads="1"/>
          </p:cNvSpPr>
          <p:nvPr>
            <p:custDataLst>
              <p:tags r:id="rId2"/>
            </p:custDataLst>
          </p:nvPr>
        </p:nvSpPr>
        <p:spPr bwMode="auto">
          <a:xfrm>
            <a:off x="1703388" y="2359025"/>
            <a:ext cx="30956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1</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7" name="直接连接符 10"/>
          <p:cNvSpPr>
            <a:spLocks noChangeShapeType="1"/>
          </p:cNvSpPr>
          <p:nvPr>
            <p:custDataLst>
              <p:tags r:id="rId3"/>
            </p:custDataLst>
          </p:nvPr>
        </p:nvSpPr>
        <p:spPr bwMode="auto">
          <a:xfrm flipH="1">
            <a:off x="1871663" y="2587625"/>
            <a:ext cx="323850" cy="444500"/>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TextBox 26"/>
          <p:cNvSpPr>
            <a:spLocks noChangeArrowheads="1"/>
          </p:cNvSpPr>
          <p:nvPr>
            <p:custDataLst>
              <p:tags r:id="rId4"/>
            </p:custDataLst>
          </p:nvPr>
        </p:nvSpPr>
        <p:spPr bwMode="auto">
          <a:xfrm>
            <a:off x="2027238" y="2725738"/>
            <a:ext cx="1404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标题文字</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9" name="TextBox 27"/>
          <p:cNvSpPr>
            <a:spLocks noChangeArrowheads="1"/>
          </p:cNvSpPr>
          <p:nvPr>
            <p:custDataLst>
              <p:tags r:id="rId5"/>
            </p:custDataLst>
          </p:nvPr>
        </p:nvSpPr>
        <p:spPr bwMode="auto">
          <a:xfrm>
            <a:off x="4044950" y="2398713"/>
            <a:ext cx="3095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2</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10" name="直接连接符 17"/>
          <p:cNvSpPr>
            <a:spLocks noChangeShapeType="1"/>
          </p:cNvSpPr>
          <p:nvPr>
            <p:custDataLst>
              <p:tags r:id="rId6"/>
            </p:custDataLst>
          </p:nvPr>
        </p:nvSpPr>
        <p:spPr bwMode="auto">
          <a:xfrm flipH="1">
            <a:off x="4213225" y="2627313"/>
            <a:ext cx="323850" cy="444500"/>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TextBox 29"/>
          <p:cNvSpPr>
            <a:spLocks noChangeArrowheads="1"/>
          </p:cNvSpPr>
          <p:nvPr>
            <p:custDataLst>
              <p:tags r:id="rId7"/>
            </p:custDataLst>
          </p:nvPr>
        </p:nvSpPr>
        <p:spPr bwMode="auto">
          <a:xfrm>
            <a:off x="4368800" y="2765425"/>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标题文字</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12" name="TextBox 30"/>
          <p:cNvSpPr>
            <a:spLocks noChangeArrowheads="1"/>
          </p:cNvSpPr>
          <p:nvPr>
            <p:custDataLst>
              <p:tags r:id="rId8"/>
            </p:custDataLst>
          </p:nvPr>
        </p:nvSpPr>
        <p:spPr bwMode="auto">
          <a:xfrm>
            <a:off x="6546850" y="2398713"/>
            <a:ext cx="3095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3</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13" name="直接连接符 21"/>
          <p:cNvSpPr>
            <a:spLocks noChangeShapeType="1"/>
          </p:cNvSpPr>
          <p:nvPr>
            <p:custDataLst>
              <p:tags r:id="rId9"/>
            </p:custDataLst>
          </p:nvPr>
        </p:nvSpPr>
        <p:spPr bwMode="auto">
          <a:xfrm flipH="1">
            <a:off x="6715125" y="2627313"/>
            <a:ext cx="322263" cy="433387"/>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TextBox 32"/>
          <p:cNvSpPr>
            <a:spLocks noChangeArrowheads="1"/>
          </p:cNvSpPr>
          <p:nvPr>
            <p:custDataLst>
              <p:tags r:id="rId10"/>
            </p:custDataLst>
          </p:nvPr>
        </p:nvSpPr>
        <p:spPr bwMode="auto">
          <a:xfrm>
            <a:off x="6869113" y="2765425"/>
            <a:ext cx="1406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标题文字</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15" name="TextBox 33"/>
          <p:cNvSpPr>
            <a:spLocks noChangeArrowheads="1"/>
          </p:cNvSpPr>
          <p:nvPr>
            <p:custDataLst>
              <p:tags r:id="rId11"/>
            </p:custDataLst>
          </p:nvPr>
        </p:nvSpPr>
        <p:spPr bwMode="auto">
          <a:xfrm>
            <a:off x="9042400" y="2398713"/>
            <a:ext cx="3079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latin typeface="华文细黑" panose="02010600040101010101" pitchFamily="2" charset="-122"/>
                <a:ea typeface="微软雅黑" panose="020B0503020204020204" charset="-122"/>
                <a:sym typeface="华文细黑" panose="02010600040101010101" pitchFamily="2" charset="-122"/>
              </a:rPr>
              <a:t>4</a:t>
            </a:r>
            <a:endParaRPr lang="zh-CN" altLang="en-US" sz="3600">
              <a:solidFill>
                <a:srgbClr val="FFFFFF"/>
              </a:solidFill>
              <a:latin typeface="华文细黑" panose="02010600040101010101" pitchFamily="2" charset="-122"/>
              <a:ea typeface="微软雅黑" panose="020B0503020204020204" charset="-122"/>
              <a:sym typeface="华文细黑" panose="02010600040101010101" pitchFamily="2" charset="-122"/>
            </a:endParaRPr>
          </a:p>
        </p:txBody>
      </p:sp>
      <p:sp>
        <p:nvSpPr>
          <p:cNvPr id="16" name="直接连接符 27"/>
          <p:cNvSpPr>
            <a:spLocks noChangeShapeType="1"/>
          </p:cNvSpPr>
          <p:nvPr>
            <p:custDataLst>
              <p:tags r:id="rId12"/>
            </p:custDataLst>
          </p:nvPr>
        </p:nvSpPr>
        <p:spPr bwMode="auto">
          <a:xfrm flipH="1">
            <a:off x="9210675" y="2627313"/>
            <a:ext cx="322263" cy="433387"/>
          </a:xfrm>
          <a:prstGeom prst="line">
            <a:avLst/>
          </a:prstGeom>
          <a:noFill/>
          <a:ln w="6350">
            <a:solidFill>
              <a:srgbClr val="D8D8D8"/>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TextBox 35"/>
          <p:cNvSpPr>
            <a:spLocks noChangeArrowheads="1"/>
          </p:cNvSpPr>
          <p:nvPr>
            <p:custDataLst>
              <p:tags r:id="rId13"/>
            </p:custDataLst>
          </p:nvPr>
        </p:nvSpPr>
        <p:spPr bwMode="auto">
          <a:xfrm>
            <a:off x="9364663" y="2765425"/>
            <a:ext cx="1404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微软雅黑" panose="020B0503020204020204" charset="-122"/>
                <a:ea typeface="微软雅黑" panose="020B0503020204020204" charset="-122"/>
                <a:sym typeface="Calibri" panose="020F0502020204030204" charset="0"/>
              </a:rPr>
              <a:t>标题文字</a:t>
            </a:r>
            <a:endParaRPr lang="zh-CN" altLang="en-US" sz="1800">
              <a:solidFill>
                <a:srgbClr val="FFFFFF"/>
              </a:solidFill>
              <a:latin typeface="微软雅黑" panose="020B0503020204020204" charset="-122"/>
              <a:ea typeface="微软雅黑" panose="020B0503020204020204" charset="-122"/>
              <a:sym typeface="Calibri" panose="020F0502020204030204" charset="0"/>
            </a:endParaRPr>
          </a:p>
        </p:txBody>
      </p:sp>
      <p:sp>
        <p:nvSpPr>
          <p:cNvPr id="18" name="矩形 1"/>
          <p:cNvSpPr>
            <a:spLocks noChangeArrowheads="1"/>
          </p:cNvSpPr>
          <p:nvPr>
            <p:custDataLst>
              <p:tags r:id="rId14"/>
            </p:custDataLst>
          </p:nvPr>
        </p:nvSpPr>
        <p:spPr bwMode="auto">
          <a:xfrm>
            <a:off x="1703388" y="3554413"/>
            <a:ext cx="1560512"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lang="zh-CN" altLang="en-US" sz="1200">
                <a:solidFill>
                  <a:srgbClr val="FFFFFF"/>
                </a:solidFill>
                <a:latin typeface="微软雅黑" panose="020B0503020204020204" charset="-122"/>
                <a:ea typeface="微软雅黑" panose="020B0503020204020204" charset="-122"/>
              </a:rPr>
              <a:t>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工作室更专业的模板。梭拓，不止创新。请在此处填入你需要的内容。梭拓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a:t>
            </a:r>
            <a:endParaRPr lang="en-US" altLang="zh-CN" sz="1100">
              <a:solidFill>
                <a:srgbClr val="FFFFFF"/>
              </a:solidFill>
              <a:latin typeface="微软雅黑" panose="020B0503020204020204" charset="-122"/>
              <a:ea typeface="微软雅黑" panose="020B0503020204020204" charset="-122"/>
            </a:endParaRPr>
          </a:p>
        </p:txBody>
      </p:sp>
      <p:sp>
        <p:nvSpPr>
          <p:cNvPr id="19" name="矩形 1"/>
          <p:cNvSpPr>
            <a:spLocks noChangeArrowheads="1"/>
          </p:cNvSpPr>
          <p:nvPr>
            <p:custDataLst>
              <p:tags r:id="rId15"/>
            </p:custDataLst>
          </p:nvPr>
        </p:nvSpPr>
        <p:spPr bwMode="auto">
          <a:xfrm>
            <a:off x="4044950" y="3554413"/>
            <a:ext cx="156051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lang="zh-CN" altLang="en-US" sz="1200">
                <a:solidFill>
                  <a:srgbClr val="FFFFFF"/>
                </a:solidFill>
                <a:latin typeface="微软雅黑" panose="020B0503020204020204" charset="-122"/>
                <a:ea typeface="微软雅黑" panose="020B0503020204020204" charset="-122"/>
              </a:rPr>
              <a:t>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工作室更专业的模板。梭拓，不止创新。请在此处填入你需要的内容。梭拓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a:t>
            </a:r>
            <a:endParaRPr lang="en-US" altLang="zh-CN" sz="1100">
              <a:solidFill>
                <a:srgbClr val="FFFFFF"/>
              </a:solidFill>
              <a:latin typeface="微软雅黑" panose="020B0503020204020204" charset="-122"/>
              <a:ea typeface="微软雅黑" panose="020B0503020204020204" charset="-122"/>
            </a:endParaRPr>
          </a:p>
        </p:txBody>
      </p:sp>
      <p:sp>
        <p:nvSpPr>
          <p:cNvPr id="20" name="矩形 1"/>
          <p:cNvSpPr>
            <a:spLocks noChangeArrowheads="1"/>
          </p:cNvSpPr>
          <p:nvPr>
            <p:custDataLst>
              <p:tags r:id="rId16"/>
            </p:custDataLst>
          </p:nvPr>
        </p:nvSpPr>
        <p:spPr bwMode="auto">
          <a:xfrm>
            <a:off x="6546850" y="3554413"/>
            <a:ext cx="156051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lang="zh-CN" altLang="en-US" sz="1200">
                <a:solidFill>
                  <a:srgbClr val="FFFFFF"/>
                </a:solidFill>
                <a:latin typeface="微软雅黑" panose="020B0503020204020204" charset="-122"/>
                <a:ea typeface="微软雅黑" panose="020B0503020204020204" charset="-122"/>
              </a:rPr>
              <a:t>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工作室更专业的模板。梭拓，不止创新。请在此处填入你需要的内容。梭拓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a:t>
            </a:r>
            <a:endParaRPr lang="en-US" altLang="zh-CN" sz="1100">
              <a:solidFill>
                <a:srgbClr val="FFFFFF"/>
              </a:solidFill>
              <a:latin typeface="微软雅黑" panose="020B0503020204020204" charset="-122"/>
              <a:ea typeface="微软雅黑" panose="020B0503020204020204" charset="-122"/>
            </a:endParaRPr>
          </a:p>
        </p:txBody>
      </p:sp>
      <p:sp>
        <p:nvSpPr>
          <p:cNvPr id="21" name="矩形 1"/>
          <p:cNvSpPr>
            <a:spLocks noChangeArrowheads="1"/>
          </p:cNvSpPr>
          <p:nvPr>
            <p:custDataLst>
              <p:tags r:id="rId17"/>
            </p:custDataLst>
          </p:nvPr>
        </p:nvSpPr>
        <p:spPr bwMode="auto">
          <a:xfrm>
            <a:off x="9042400" y="3554413"/>
            <a:ext cx="156051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pPr>
            <a:r>
              <a:rPr lang="zh-CN" altLang="en-US" sz="1200">
                <a:solidFill>
                  <a:srgbClr val="FFFFFF"/>
                </a:solidFill>
                <a:latin typeface="微软雅黑" panose="020B0503020204020204" charset="-122"/>
                <a:ea typeface="微软雅黑" panose="020B0503020204020204" charset="-122"/>
              </a:rPr>
              <a:t>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工作室更专业的模板。梭拓，不止创新。请在此处填入你需要的内容。梭拓</a:t>
            </a:r>
            <a:r>
              <a:rPr lang="en-US" altLang="zh-CN" sz="1200">
                <a:solidFill>
                  <a:srgbClr val="FFFFFF"/>
                </a:solidFill>
                <a:latin typeface="微软雅黑" panose="020B0503020204020204" charset="-122"/>
                <a:ea typeface="微软雅黑" panose="020B0503020204020204" charset="-122"/>
              </a:rPr>
              <a:t>PPT</a:t>
            </a:r>
            <a:r>
              <a:rPr lang="zh-CN" altLang="en-US" sz="1200">
                <a:solidFill>
                  <a:srgbClr val="FFFFFF"/>
                </a:solidFill>
                <a:latin typeface="微软雅黑" panose="020B0503020204020204" charset="-122"/>
                <a:ea typeface="微软雅黑" panose="020B0503020204020204" charset="-122"/>
              </a:rPr>
              <a:t>工作室更专业的模板。</a:t>
            </a:r>
            <a:endParaRPr lang="en-US" altLang="zh-CN" sz="1100">
              <a:solidFill>
                <a:srgbClr val="FFFFFF"/>
              </a:solidFill>
              <a:latin typeface="微软雅黑" panose="020B0503020204020204" charset="-122"/>
              <a:ea typeface="微软雅黑" panose="020B0503020204020204" charset="-122"/>
            </a:endParaRPr>
          </a:p>
        </p:txBody>
      </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8" fill="hold" grpId="0" nodeType="withEffect">
                                  <p:stCondLst>
                                    <p:cond delay="0"/>
                                  </p:stCondLst>
                                  <p:iterate type="lt">
                                    <p:tmPct val="10000"/>
                                  </p:iterate>
                                  <p:childTnLst>
                                    <p:set>
                                      <p:cBhvr>
                                        <p:cTn id="9" dur="1" fill="hold">
                                          <p:stCondLst>
                                            <p:cond delay="0"/>
                                          </p:stCondLst>
                                        </p:cTn>
                                        <p:tgtEl>
                                          <p:spTgt spid="18"/>
                                        </p:tgtEl>
                                        <p:attrNameLst>
                                          <p:attrName>style.visibility</p:attrName>
                                        </p:attrNameLst>
                                      </p:cBhvr>
                                      <p:to>
                                        <p:strVal val="visible"/>
                                      </p:to>
                                    </p:set>
                                    <p:animEffect transition="in" filter="wipe(left)">
                                      <p:cBhvr>
                                        <p:cTn id="10" dur="250"/>
                                        <p:tgtEl>
                                          <p:spTgt spid="18"/>
                                        </p:tgtEl>
                                      </p:cBhvr>
                                    </p:animEffect>
                                  </p:childTnLst>
                                </p:cTn>
                              </p:par>
                              <p:par>
                                <p:cTn id="11" presetID="22" presetClass="entr" presetSubtype="8" fill="hold" grpId="0" nodeType="withEffect">
                                  <p:stCondLst>
                                    <p:cond delay="0"/>
                                  </p:stCondLst>
                                  <p:iterate type="lt">
                                    <p:tmPct val="10000"/>
                                  </p:iterate>
                                  <p:childTnLst>
                                    <p:set>
                                      <p:cBhvr>
                                        <p:cTn id="12" dur="1" fill="hold">
                                          <p:stCondLst>
                                            <p:cond delay="0"/>
                                          </p:stCondLst>
                                        </p:cTn>
                                        <p:tgtEl>
                                          <p:spTgt spid="19"/>
                                        </p:tgtEl>
                                        <p:attrNameLst>
                                          <p:attrName>style.visibility</p:attrName>
                                        </p:attrNameLst>
                                      </p:cBhvr>
                                      <p:to>
                                        <p:strVal val="visible"/>
                                      </p:to>
                                    </p:set>
                                    <p:animEffect transition="in" filter="wipe(left)">
                                      <p:cBhvr>
                                        <p:cTn id="13" dur="250"/>
                                        <p:tgtEl>
                                          <p:spTgt spid="19"/>
                                        </p:tgtEl>
                                      </p:cBhvr>
                                    </p:animEffect>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20"/>
                                        </p:tgtEl>
                                        <p:attrNameLst>
                                          <p:attrName>style.visibility</p:attrName>
                                        </p:attrNameLst>
                                      </p:cBhvr>
                                      <p:to>
                                        <p:strVal val="visible"/>
                                      </p:to>
                                    </p:set>
                                    <p:animEffect transition="in" filter="wipe(left)">
                                      <p:cBhvr>
                                        <p:cTn id="16" dur="250"/>
                                        <p:tgtEl>
                                          <p:spTgt spid="20"/>
                                        </p:tgtEl>
                                      </p:cBhvr>
                                    </p:animEffect>
                                  </p:childTnLst>
                                </p:cTn>
                              </p:par>
                              <p:par>
                                <p:cTn id="17" presetID="22" presetClass="entr" presetSubtype="8"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Effect transition="in" filter="wipe(left)">
                                      <p:cBhvr>
                                        <p:cTn id="19" dur="25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par>
                                <p:cTn id="41" presetID="2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1" grpId="0"/>
      <p:bldP spid="12" grpId="0"/>
      <p:bldP spid="14" grpId="0"/>
      <p:bldP spid="15"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t>Thank you for watching</a:t>
            </a:r>
            <a:endParaRPr lang="en-US" altLang="zh-CN" dirty="0"/>
          </a:p>
        </p:txBody>
      </p:sp>
      <p:sp>
        <p:nvSpPr>
          <p:cNvPr id="3" name="内容占位符 2"/>
          <p:cNvSpPr>
            <a:spLocks noGrp="1"/>
          </p:cNvSpPr>
          <p:nvPr>
            <p:ph sz="quarter" idx="13"/>
            <p:custDataLst>
              <p:tags r:id="rId2"/>
            </p:custDataLst>
          </p:nvPr>
        </p:nvSpPr>
        <p:spPr/>
        <p:txBody>
          <a:bodyPr/>
          <a:lstStyle/>
          <a:p>
            <a:r>
              <a:rPr lang="en-US" altLang="zh-CN"/>
              <a:t>Add up anything what you like or what you need</a:t>
            </a:r>
            <a:endParaRPr lang="en-US" altLang="zh-CN" dirty="0"/>
          </a:p>
        </p:txBody>
      </p:sp>
      <p:sp>
        <p:nvSpPr>
          <p:cNvPr id="4" name="内容占位符 3"/>
          <p:cNvSpPr>
            <a:spLocks noGrp="1"/>
          </p:cNvSpPr>
          <p:nvPr>
            <p:ph sz="quarter" idx="14"/>
            <p:custDataLst>
              <p:tags r:id="rId3"/>
            </p:custDataLst>
          </p:nvPr>
        </p:nvSpPr>
        <p:spPr/>
        <p:txBody>
          <a:bodyPr/>
          <a:lstStyle/>
          <a:p>
            <a:r>
              <a:rPr lang="zh-CN" altLang="en-US"/>
              <a:t>与梦偕行寻找更好的自己</a:t>
            </a:r>
            <a:endParaRPr lang="zh-CN" altLang="en-US" dirty="0"/>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
  <p:tag name="KSO_WM_TEMPLATE_CATEGORY" val="basetag"/>
  <p:tag name="KSO_WM_TEMPLATE_INDEX" val="20161329"/>
  <p:tag name="KSO_WM_UNIT_LAYERLEVEL" val="1"/>
  <p:tag name="KSO_WM_TAG_VERSION" val="1.0"/>
  <p:tag name="KSO_WM_BEAUTIFY_FLAG" val="#wm#"/>
  <p:tag name="KSO_WM_UNIT_PRESET_TEXT" val="单击此处添加您的编辑文字单击此处添加您的编辑文字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
  <p:tag name="KSO_WM_UNIT_NOCLEAR" val="0"/>
  <p:tag name="KSO_WM_UNIT_VALUE" val="440"/>
  <p:tag name="KSO_WM_UNIT_TYPE" val="i"/>
  <p:tag name="KSO_WM_UNIT_INDEX" val="0"/>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单击这里输入标题"/>
  <p:tag name="KSO_WM_UNIT_NOCLEAR" val="0"/>
  <p:tag name="KSO_WM_UNIT_VALUE" val="22"/>
  <p:tag name="KSO_WM_UNIT_TYPE" val="i"/>
  <p:tag name="KSO_WM_UNIT_INDEX" val="1"/>
</p:tagLst>
</file>

<file path=ppt/tags/tag102.xml><?xml version="1.0" encoding="utf-8"?>
<p:tagLst xmlns:p="http://schemas.openxmlformats.org/presentationml/2006/main">
  <p:tag name="KSO_WM_TEMPLATE_CATEGORY" val="basetag"/>
  <p:tag name="KSO_WM_TEMPLATE_INDEX" val="20161329"/>
  <p:tag name="KSO_WM_TAG_VERSION" val="1.0"/>
  <p:tag name="KSO_WM_SLIDE_ID" val="basetag20161329_2"/>
  <p:tag name="KSO_WM_SLIDE_INDEX" val="2"/>
  <p:tag name="KSO_WM_SLIDE_ITEM_CNT" val="0"/>
  <p:tag name="KSO_WM_SLIDE_TYPE" val="text"/>
  <p:tag name="KSO_WM_BEAUTIFY_FLAG" val="#wm#"/>
  <p:tag name="KSO_WM_TEMPLATE_SUBCATEGORY" val="0"/>
  <p:tag name="KSO_WM_SLIDE_SUBTYPE" val="pureTxt"/>
  <p:tag name="KSO_WM_SLIDE_SIZE" val="828*457"/>
  <p:tag name="KSO_WM_SLIDE_POSITION" val="66*28"/>
  <p:tag name="KSO_WM_SLIDE_LAYOUT" val="a_f"/>
  <p:tag name="KSO_WM_SLIDE_LAYOUT_CNT" val="1_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
  <p:tag name="KSO_WM_TEMPLATE_CATEGORY" val="basetag"/>
  <p:tag name="KSO_WM_TEMPLATE_INDEX" val="20161329"/>
  <p:tag name="KSO_WM_UNIT_LAYERLEVEL" val="1"/>
  <p:tag name="KSO_WM_TAG_VERSION" val="1.0"/>
  <p:tag name="KSO_WM_BEAUTIFY_FLAG" val="#wm#"/>
  <p:tag name="KSO_WM_UNIT_ISCONTENTSTITLE" val="0"/>
  <p:tag name="KSO_WM_UNIT_PRESET_TEXT" val="请在此处添加你的标题"/>
  <p:tag name="KSO_WM_UNIT_NOCLEAR" val="0"/>
  <p:tag name="KSO_WM_UNIT_VALUE" val="11"/>
  <p:tag name="KSO_WM_DIAGRAM_GROUP_CODE" val="l1-2"/>
  <p:tag name="KSO_WM_UNIT_TYPE" val="i"/>
  <p:tag name="KSO_WM_UNIT_INDEX" val="0"/>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1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2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3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3"/>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4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4"/>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5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5"/>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6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7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7"/>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8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8"/>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 "/>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9"/>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10;"/>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0"/>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B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C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5"/>
  <p:tag name="KSO_WM_DIAGRAM_GROUP_CODE" val="l1-2"/>
  <p:tag name="KSO_WM_UNIT_TYPE" val="i"/>
  <p:tag name="KSO_WM_UNIT_INDEX" val="1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13;"/>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3"/>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E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4"/>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0F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5"/>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8*i*_x0010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TEMPLATE_CATEGORY" val="basetag"/>
  <p:tag name="KSO_WM_TEMPLATE_INDEX" val="20161329"/>
  <p:tag name="KSO_WM_TAG_VERSION" val="1.0"/>
  <p:tag name="KSO_WM_SLIDE_ID" val="basetag20161329_8"/>
  <p:tag name="KSO_WM_SLIDE_INDEX" val="8"/>
  <p:tag name="KSO_WM_SLIDE_ITEM_CNT" val="4"/>
  <p:tag name="KSO_WM_SLIDE_TYPE" val="text"/>
  <p:tag name="KSO_WM_BEAUTIFY_FLAG" val="#wm#"/>
  <p:tag name="KSO_WM_TEMPLATE_SUBCATEGORY" val="0"/>
  <p:tag name="KSO_WM_SLIDE_SUBTYPE" val="diag"/>
  <p:tag name="KSO_WM_SLIDE_SIZE" val="777*382"/>
  <p:tag name="KSO_WM_SLIDE_POSITION" val="70*32"/>
  <p:tag name="KSO_WM_SLIDE_DIAGTYPE" val="l"/>
  <p:tag name="KSO_WM_SLIDE_LAYOUT" val="a_l"/>
  <p:tag name="KSO_WM_SLIDE_LAYOUT_CNT" val="1_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30*i*"/>
  <p:tag name="KSO_WM_TEMPLATE_CATEGORY" val="basetag"/>
  <p:tag name="KSO_WM_TEMPLATE_INDEX" val="20161329"/>
  <p:tag name="KSO_WM_UNIT_LAYERLEVEL" val="1"/>
  <p:tag name="KSO_WM_TAG_VERSION" val="1.0"/>
  <p:tag name="KSO_WM_BEAUTIFY_FLAG" val="#wm#"/>
  <p:tag name="KSO_WM_UNIT_ISCONTENTSTITLE" val="0"/>
  <p:tag name="KSO_WM_UNIT_PRESET_TEXT" val="Thank you for watching"/>
  <p:tag name="KSO_WM_UNIT_NOCLEAR" val="0"/>
  <p:tag name="KSO_WM_UNIT_VALUE" val="12"/>
  <p:tag name="KSO_WM_UNIT_TYPE" val="i"/>
  <p:tag name="KSO_WM_UNIT_INDEX" val="0"/>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30*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Add up anything what you like or what you need"/>
  <p:tag name="KSO_WM_UNIT_NOCLEAR" val="0"/>
  <p:tag name="KSO_WM_UNIT_VALUE" val="27"/>
  <p:tag name="KSO_WM_UNIT_TYPE" val="i"/>
  <p:tag name="KSO_WM_UNIT_INDEX"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30*i*_x0002_"/>
  <p:tag name="KSO_WM_TEMPLATE_CATEGORY" val="basetag"/>
  <p:tag name="KSO_WM_TEMPLATE_INDEX" val="20161329"/>
  <p:tag name="KSO_WM_UNIT_LAYERLEVEL" val="1"/>
  <p:tag name="KSO_WM_TAG_VERSION" val="1.0"/>
  <p:tag name="KSO_WM_BEAUTIFY_FLAG" val="#wm#"/>
  <p:tag name="KSO_WM_UNIT_ISCONTENTSTITLE" val="0"/>
  <p:tag name="KSO_WM_UNIT_PRESET_TEXT" val="与梦偕行寻找更好的自己"/>
  <p:tag name="KSO_WM_UNIT_NOCLEAR" val="0"/>
  <p:tag name="KSO_WM_UNIT_VALUE" val="27"/>
  <p:tag name="KSO_WM_UNIT_TYPE" val="i"/>
  <p:tag name="KSO_WM_UNIT_INDEX" val="2"/>
</p:tagLst>
</file>

<file path=ppt/tags/tag124.xml><?xml version="1.0" encoding="utf-8"?>
<p:tagLst xmlns:p="http://schemas.openxmlformats.org/presentationml/2006/main">
  <p:tag name="KSO_WM_TEMPLATE_CATEGORY" val="basetag"/>
  <p:tag name="KSO_WM_TEMPLATE_INDEX" val="20161329"/>
  <p:tag name="KSO_WM_TAG_VERSION" val="1.0"/>
  <p:tag name="KSO_WM_SLIDE_ID" val="basetag20161329_30"/>
  <p:tag name="KSO_WM_SLIDE_INDEX" val="30"/>
  <p:tag name="KSO_WM_SLIDE_ITEM_CNT" val="0"/>
  <p:tag name="KSO_WM_SLIDE_TYPE" val="endPage"/>
  <p:tag name="KSO_WM_BEAUTIFY_FLAG" val="#wm#"/>
  <p:tag name="KSO_WM_TEMPLATE_SUBCATEGORY" val="0"/>
  <p:tag name="KSO_WM_SLIDE_SUBTYPE" val="pureTxt"/>
  <p:tag name="KSO_WM_SLIDE_LAYOUT" val="a_b"/>
  <p:tag name="KSO_WM_SLIDE_LAYOUT_CNT" val="1_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setag"/>
  <p:tag name="KSO_WM_TEMPLATE_INDEX" val="2016132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setag"/>
  <p:tag name="KSO_WM_TEMPLATE_INDEX" val="2016132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TEMPLATE_CATEGORY" val="basetag"/>
  <p:tag name="KSO_WM_TEMPLATE_INDEX" val="20161329"/>
  <p:tag name="KSO_WM_TAG_VERSION" val="1.0"/>
  <p:tag name="KSO_WM_TEMPLATE_THUMBS_INDEX" val="1、6、7、8、11、12、13、19、20、21、23、24、30"/>
  <p:tag name="KSO_WM_BEAUTIFY_FLAG" val="#wm#"/>
  <p:tag name="KSO_WM_TEMPLATE_SUBCATEGORY" val="0"/>
</p:tagLst>
</file>

<file path=ppt/tags/tag75.xml><?xml version="1.0" encoding="utf-8"?>
<p:tagLst xmlns:p="http://schemas.openxmlformats.org/presentationml/2006/main">
  <p:tag name="KSO_WM_UNIT_ISCONTENTSTITLE" val="0"/>
  <p:tag name="KSO_WM_UNIT_PRESET_TEXT" val="欧美感碎花通用模板"/>
  <p:tag name="KSO_WM_UNIT_NOCLEAR" val="0"/>
  <p:tag name="KSO_WM_UNIT_VALUE" val="10"/>
  <p:tag name="KSO_WM_UNIT_HIGHLIGHT" val="0"/>
  <p:tag name="KSO_WM_UNIT_COMPATIBLE" val="0"/>
  <p:tag name="KSO_WM_UNIT_DIAGRAM_ISNUMVISUAL" val="0"/>
  <p:tag name="KSO_WM_UNIT_DIAGRAM_ISREFERUNIT" val="0"/>
  <p:tag name="KSO_WM_UNIT_TYPE" val="i"/>
  <p:tag name="KSO_WM_UNIT_INDEX" val="0"/>
  <p:tag name="KSO_WM_UNIT_ID" val="basetag20161329_1*i*"/>
  <p:tag name="KSO_WM_TEMPLATE_CATEGORY" val="basetag"/>
  <p:tag name="KSO_WM_TEMPLATE_INDEX" val="20161329"/>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PRESET_TEXT" val="单击此处添加标题"/>
  <p:tag name="KSO_WM_UNIT_NOCLEAR" val="0"/>
  <p:tag name="KSO_WM_UNIT_VALUE" val="28"/>
  <p:tag name="KSO_WM_UNIT_HIGHLIGHT" val="0"/>
  <p:tag name="KSO_WM_UNIT_COMPATIBLE" val="0"/>
  <p:tag name="KSO_WM_UNIT_DIAGRAM_ISNUMVISUAL" val="0"/>
  <p:tag name="KSO_WM_UNIT_DIAGRAM_ISREFERUNIT" val="0"/>
  <p:tag name="KSO_WM_UNIT_TYPE" val="i"/>
  <p:tag name="KSO_WM_UNIT_INDEX" val="1"/>
  <p:tag name="KSO_WM_UNIT_ID" val="basetag20161329_1*i*_x0001_"/>
  <p:tag name="KSO_WM_TEMPLATE_CATEGORY" val="basetag"/>
  <p:tag name="KSO_WM_TEMPLATE_INDEX" val="20161329"/>
  <p:tag name="KSO_WM_UNIT_LAYERLEVEL" val="1"/>
  <p:tag name="KSO_WM_TAG_VERSION" val="1.0"/>
  <p:tag name="KSO_WM_BEAUTIFY_FLAG" val="#wm#"/>
</p:tagLst>
</file>

<file path=ppt/tags/tag77.xml><?xml version="1.0" encoding="utf-8"?>
<p:tagLst xmlns:p="http://schemas.openxmlformats.org/presentationml/2006/main">
  <p:tag name="KSO_WM_TEMPLATE_CATEGORY" val="basetag"/>
  <p:tag name="KSO_WM_TEMPLATE_INDEX" val="20161329"/>
  <p:tag name="KSO_WM_TAG_VERSION" val="1.0"/>
  <p:tag name="KSO_WM_SLIDE_ID" val="basetag20161329_1"/>
  <p:tag name="KSO_WM_SLIDE_INDEX" val="1"/>
  <p:tag name="KSO_WM_SLIDE_ITEM_CNT" val="0"/>
  <p:tag name="KSO_WM_SLIDE_TYPE" val="title"/>
  <p:tag name="KSO_WM_TEMPLATE_THUMBS_INDEX" val="1、6、7、8、11、12、13、19、20、21、23、24、30"/>
  <p:tag name="KSO_WM_BEAUTIFY_FLAG" val="#wm#"/>
  <p:tag name="KSO_WM_TEMPLATE_SUBCATEGORY" val="0"/>
  <p:tag name="KSO_WM_SLIDE_SUBTYPE" val="pureTxt"/>
  <p:tag name="KSO_WM_SLIDE_LAYOUT" val="a_b"/>
  <p:tag name="KSO_WM_SLIDE_LAYOUT_CNT" val="1_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
  <p:tag name="KSO_WM_TEMPLATE_CATEGORY" val="basetag"/>
  <p:tag name="KSO_WM_TEMPLATE_INDEX" val="20161329"/>
  <p:tag name="KSO_WM_UNIT_LAYERLEVEL" val="1"/>
  <p:tag name="KSO_WM_TAG_VERSION" val="1.0"/>
  <p:tag name="KSO_WM_BEAUTIFY_FLAG" val="#wm#"/>
  <p:tag name="KSO_WM_UNIT_ISCONTENTSTITLE" val="0"/>
  <p:tag name="KSO_WM_UNIT_PRESET_TEXT" val="章节"/>
  <p:tag name="KSO_WM_UNIT_NOCLEAR" val="0"/>
  <p:tag name="KSO_WM_UNIT_VALUE" val="2"/>
  <p:tag name="KSO_WM_DIAGRAM_GROUP_CODE" val="l1-2"/>
  <p:tag name="KSO_WM_UNIT_TYPE" val="i"/>
  <p:tag name="KSO_WM_UNIT_INDEX" val="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1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2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单击这里添加您要的文本"/>
  <p:tag name="KSO_WM_UNIT_NOCLEAR" val="0"/>
  <p:tag name="KSO_WM_UNIT_VALUE" val="11"/>
  <p:tag name="KSO_WM_DIAGRAM_GROUP_CODE" val="l1-2"/>
  <p:tag name="KSO_WM_UNIT_TYPE" val="i"/>
  <p:tag name="KSO_WM_UNIT_INDEX"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3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单击这里添加您要的文本"/>
  <p:tag name="KSO_WM_UNIT_NOCLEAR" val="0"/>
  <p:tag name="KSO_WM_UNIT_VALUE" val="11"/>
  <p:tag name="KSO_WM_DIAGRAM_GROUP_CODE" val="l1-2"/>
  <p:tag name="KSO_WM_UNIT_TYPE" val="i"/>
  <p:tag name="KSO_WM_UNIT_INDEX" val="3"/>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4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单击这里添加您要的文本"/>
  <p:tag name="KSO_WM_UNIT_NOCLEAR" val="0"/>
  <p:tag name="KSO_WM_UNIT_VALUE" val="11"/>
  <p:tag name="KSO_WM_DIAGRAM_GROUP_CODE" val="l1-2"/>
  <p:tag name="KSO_WM_UNIT_TYPE" val="i"/>
  <p:tag name="KSO_WM_UNIT_INDEX" val="4"/>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5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5"/>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7*i*_x0006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2"/>
  <p:tag name="KSO_WM_UNIT_TYPE" val="i"/>
  <p:tag name="KSO_WM_UNIT_INDEX" val="6"/>
</p:tagLst>
</file>

<file path=ppt/tags/tag85.xml><?xml version="1.0" encoding="utf-8"?>
<p:tagLst xmlns:p="http://schemas.openxmlformats.org/presentationml/2006/main">
  <p:tag name="KSO_WM_TEMPLATE_CATEGORY" val="basetag"/>
  <p:tag name="KSO_WM_TEMPLATE_INDEX" val="20161329"/>
  <p:tag name="KSO_WM_TAG_VERSION" val="1.0"/>
  <p:tag name="KSO_WM_SLIDE_ID" val="basetag20161329_7"/>
  <p:tag name="KSO_WM_SLIDE_INDEX" val="7"/>
  <p:tag name="KSO_WM_SLIDE_ITEM_CNT" val="3"/>
  <p:tag name="KSO_WM_SLIDE_TYPE" val="sectionTitle"/>
  <p:tag name="KSO_WM_BEAUTIFY_FLAG" val="#wm#"/>
  <p:tag name="KSO_WM_TEMPLATE_SUBCATEGORY" val="0"/>
  <p:tag name="KSO_WM_SLIDE_SUBTYPE" val="diag"/>
  <p:tag name="KSO_WM_SLIDE_DIAGTYPE" val="l"/>
  <p:tag name="KSO_WM_SLIDE_LAYOUT" val="a_l"/>
  <p:tag name="KSO_WM_SLIDE_LAYOUT_CNT" val="1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
  <p:tag name="KSO_WM_TEMPLATE_CATEGORY" val="basetag"/>
  <p:tag name="KSO_WM_TEMPLATE_INDEX" val="20161329"/>
  <p:tag name="KSO_WM_UNIT_LAYERLEVEL" val="1"/>
  <p:tag name="KSO_WM_TAG_VERSION" val="1.0"/>
  <p:tag name="KSO_WM_BEAUTIFY_FLAG" val="#wm#"/>
  <p:tag name="KSO_WM_UNIT_ISCONTENTSTITLE" val="0"/>
  <p:tag name="KSO_WM_UNIT_PRESET_TEXT" val="请在此处添加你的标题"/>
  <p:tag name="KSO_WM_UNIT_NOCLEAR" val="0"/>
  <p:tag name="KSO_WM_UNIT_VALUE" val="11"/>
  <p:tag name="KSO_WM_DIAGRAM_GROUP_CODE" val="m1-2"/>
  <p:tag name="KSO_WM_UNIT_TYPE" val="i"/>
  <p:tag name="KSO_WM_UNIT_INDEX" val="0"/>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1_"/>
  <p:tag name="KSO_WM_TEMPLATE_CATEGORY" val="basetag"/>
  <p:tag name="KSO_WM_TEMPLATE_INDEX" val="20161329"/>
  <p:tag name="KSO_WM_UNIT_LAYERLEVEL" val="1_1"/>
  <p:tag name="KSO_WM_TAG_VERSION" val="1.0"/>
  <p:tag name="KSO_WM_BEAUTIFY_FLAG" val="#wm#"/>
  <p:tag name="KSO_WM_UNIT_VALUE" val="1074*1568"/>
  <p:tag name="KSO_WM_DIAGRAM_GROUP_CODE" val="m1-2"/>
  <p:tag name="KSO_WM_UNIT_TYPE" val="i"/>
  <p:tag name="KSO_WM_UNIT_INDEX"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2_"/>
  <p:tag name="KSO_WM_TEMPLATE_CATEGORY" val="basetag"/>
  <p:tag name="KSO_WM_TEMPLATE_INDEX" val="20161329"/>
  <p:tag name="KSO_WM_UNIT_LAYERLEVEL" val="1_1_1"/>
  <p:tag name="KSO_WM_TAG_VERSION" val="1.0"/>
  <p:tag name="KSO_WM_BEAUTIFY_FLAG" val="#wm#"/>
  <p:tag name="KSO_WM_DIAGRAM_GROUP_CODE" val="m1-2"/>
  <p:tag name="KSO_WM_UNIT_TYPE" val="i"/>
  <p:tag name="KSO_WM_UNIT_INDEX"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3_"/>
  <p:tag name="KSO_WM_TEMPLATE_CATEGORY" val="basetag"/>
  <p:tag name="KSO_WM_TEMPLATE_INDEX" val="20161329"/>
  <p:tag name="KSO_WM_UNIT_LAYERLEVEL" val="1_1_1"/>
  <p:tag name="KSO_WM_TAG_VERSION" val="1.0"/>
  <p:tag name="KSO_WM_BEAUTIFY_FLAG" val="#wm#"/>
  <p:tag name="KSO_WM_DIAGRAM_GROUP_CODE" val="m1-2"/>
  <p:tag name="KSO_WM_UNIT_TYPE" val="i"/>
  <p:tag name="KSO_WM_UNIT_INDEX" val="3"/>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4_"/>
  <p:tag name="KSO_WM_TEMPLATE_CATEGORY" val="basetag"/>
  <p:tag name="KSO_WM_TEMPLATE_INDEX" val="20161329"/>
  <p:tag name="KSO_WM_UNIT_LAYERLEVEL" val="1_1"/>
  <p:tag name="KSO_WM_TAG_VERSION" val="1.0"/>
  <p:tag name="KSO_WM_BEAUTIFY_FLAG" val="#wm#"/>
  <p:tag name="KSO_WM_DIAGRAM_GROUP_CODE" val="m1-2"/>
  <p:tag name="KSO_WM_UNIT_TYPE" val="i"/>
  <p:tag name="KSO_WM_UNIT_INDEX" val="4"/>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5_"/>
  <p:tag name="KSO_WM_TEMPLATE_CATEGORY" val="basetag"/>
  <p:tag name="KSO_WM_TEMPLATE_INDEX" val="20161329"/>
  <p:tag name="KSO_WM_UNIT_LAYERLEVEL" val="1_1"/>
  <p:tag name="KSO_WM_TAG_VERSION" val="1.0"/>
  <p:tag name="KSO_WM_BEAUTIFY_FLAG" val="#wm#"/>
  <p:tag name="KSO_WM_DIAGRAM_GROUP_CODE" val="m1-2"/>
  <p:tag name="KSO_WM_UNIT_TYPE" val="i"/>
  <p:tag name="KSO_WM_UNIT_INDEX" val="5"/>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6_"/>
  <p:tag name="KSO_WM_TEMPLATE_CATEGORY" val="basetag"/>
  <p:tag name="KSO_WM_TEMPLATE_INDEX" val="20161329"/>
  <p:tag name="KSO_WM_UNIT_LAYERLEVEL" val="1_1_1"/>
  <p:tag name="KSO_WM_TAG_VERSION" val="1.0"/>
  <p:tag name="KSO_WM_BEAUTIFY_FLAG" val="#wm#"/>
  <p:tag name="KSO_WM_UNIT_ISCONTENTSTITLE" val="0"/>
  <p:tag name="KSO_WM_UNIT_PRESET_TEXT" val="1.添加标题"/>
  <p:tag name="KSO_WM_UNIT_NOCLEAR" val="0"/>
  <p:tag name="KSO_WM_UNIT_VALUE" val="5"/>
  <p:tag name="KSO_WM_DIAGRAM_GROUP_CODE" val="m1-2"/>
  <p:tag name="KSO_WM_UNIT_TYPE" val="i"/>
  <p:tag name="KSO_WM_UNIT_INDEX" val="6"/>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7_"/>
  <p:tag name="KSO_WM_TEMPLATE_CATEGORY" val="basetag"/>
  <p:tag name="KSO_WM_TEMPLATE_INDEX" val="20161329"/>
  <p:tag name="KSO_WM_UNIT_LAYERLEVEL" val="1_1_1"/>
  <p:tag name="KSO_WM_TAG_VERSION" val="1.0"/>
  <p:tag name="KSO_WM_BEAUTIFY_FLAG" val="#wm#"/>
  <p:tag name="KSO_WM_UNIT_ISCONTENTSTITLE" val="0"/>
  <p:tag name="KSO_WM_UNIT_PRESET_TEXT" val="2.添加标题"/>
  <p:tag name="KSO_WM_UNIT_NOCLEAR" val="0"/>
  <p:tag name="KSO_WM_UNIT_VALUE" val="5"/>
  <p:tag name="KSO_WM_DIAGRAM_GROUP_CODE" val="m1-2"/>
  <p:tag name="KSO_WM_UNIT_TYPE" val="i"/>
  <p:tag name="KSO_WM_UNIT_INDEX" val="7"/>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_x0008_"/>
  <p:tag name="KSO_WM_TEMPLATE_CATEGORY" val="basetag"/>
  <p:tag name="KSO_WM_TEMPLATE_INDEX" val="20161329"/>
  <p:tag name="KSO_WM_UNIT_LAYERLEVEL" val="1_1_1"/>
  <p:tag name="KSO_WM_TAG_VERSION" val="1.0"/>
  <p:tag name="KSO_WM_BEAUTIFY_FLAG" val="#wm#"/>
  <p:tag name="KSO_WM_UNIT_PRESET_TEXT" val="梭拓PPT工作室更专业的模板。梭拓，不止创新。请在此处填入你需要的内容。"/>
  <p:tag name="KSO_WM_UNIT_NOCLEAR" val="0"/>
  <p:tag name="KSO_WM_UNIT_VALUE" val="40"/>
  <p:tag name="KSO_WM_DIAGRAM_GROUP_CODE" val="m1-2"/>
  <p:tag name="KSO_WM_UNIT_TYPE" val="i"/>
  <p:tag name="KSO_WM_UNIT_INDEX" val="8"/>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13*i* "/>
  <p:tag name="KSO_WM_TEMPLATE_CATEGORY" val="basetag"/>
  <p:tag name="KSO_WM_TEMPLATE_INDEX" val="20161329"/>
  <p:tag name="KSO_WM_UNIT_LAYERLEVEL" val="1_1_1"/>
  <p:tag name="KSO_WM_TAG_VERSION" val="1.0"/>
  <p:tag name="KSO_WM_BEAUTIFY_FLAG" val="#wm#"/>
  <p:tag name="KSO_WM_UNIT_PRESET_TEXT" val="梭拓PPT工作室更专业的模板。梭拓，不止创新。请在此处填入你需要的内容。"/>
  <p:tag name="KSO_WM_UNIT_NOCLEAR" val="0"/>
  <p:tag name="KSO_WM_UNIT_VALUE" val="40"/>
  <p:tag name="KSO_WM_DIAGRAM_GROUP_CODE" val="m1-2"/>
  <p:tag name="KSO_WM_UNIT_TYPE" val="i"/>
  <p:tag name="KSO_WM_UNIT_INDEX" val="9"/>
</p:tagLst>
</file>

<file path=ppt/tags/tag96.xml><?xml version="1.0" encoding="utf-8"?>
<p:tagLst xmlns:p="http://schemas.openxmlformats.org/presentationml/2006/main">
  <p:tag name="KSO_WM_TEMPLATE_CATEGORY" val="basetag"/>
  <p:tag name="KSO_WM_TEMPLATE_INDEX" val="20161329"/>
  <p:tag name="KSO_WM_TAG_VERSION" val="1.0"/>
  <p:tag name="KSO_WM_SLIDE_ID" val="basetag20161329_13"/>
  <p:tag name="KSO_WM_SLIDE_INDEX" val="13"/>
  <p:tag name="KSO_WM_SLIDE_ITEM_CNT" val="2"/>
  <p:tag name="KSO_WM_SLIDE_TYPE" val="text"/>
  <p:tag name="KSO_WM_BEAUTIFY_FLAG" val="#wm#"/>
  <p:tag name="KSO_WM_TEMPLATE_SUBCATEGORY" val="0"/>
  <p:tag name="KSO_WM_SLIDE_SUBTYPE" val="diag"/>
  <p:tag name="KSO_WM_SLIDE_SIZE" val="763*410"/>
  <p:tag name="KSO_WM_SLIDE_POSITION" val="70*32"/>
  <p:tag name="KSO_WM_SLIDE_DIAGTYPE" val="m"/>
  <p:tag name="KSO_WM_SLIDE_LAYOUT" val="a_m"/>
  <p:tag name="KSO_WM_SLIDE_LAYOUT_CNT" val="1_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
  <p:tag name="KSO_WM_TEMPLATE_CATEGORY" val="basetag"/>
  <p:tag name="KSO_WM_TEMPLATE_INDEX" val="20161329"/>
  <p:tag name="KSO_WM_UNIT_LAYERLEVEL" val="1"/>
  <p:tag name="KSO_WM_TAG_VERSION" val="1.0"/>
  <p:tag name="KSO_WM_BEAUTIFY_FLAG" val="#wm#"/>
  <p:tag name="KSO_WM_UNIT_PRESET_TEXT" val="单击此处添加您的编辑文字单击此处添加您的编辑文字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10;&#10;单击此处添加您的编辑文字单击此处添加您的编辑文字单击此处添加您的编辑文字单击此处添加您的编辑文字单击此处添加"/>
  <p:tag name="KSO_WM_UNIT_NOCLEAR" val="0"/>
  <p:tag name="KSO_WM_UNIT_VALUE" val="440"/>
  <p:tag name="KSO_WM_UNIT_TYPE" val="i"/>
  <p:tag name="KSO_WM_UNIT_INDEX" val="0"/>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asetag20161329_2*i*_x0001_"/>
  <p:tag name="KSO_WM_TEMPLATE_CATEGORY" val="basetag"/>
  <p:tag name="KSO_WM_TEMPLATE_INDEX" val="20161329"/>
  <p:tag name="KSO_WM_UNIT_LAYERLEVEL" val="1"/>
  <p:tag name="KSO_WM_TAG_VERSION" val="1.0"/>
  <p:tag name="KSO_WM_BEAUTIFY_FLAG" val="#wm#"/>
  <p:tag name="KSO_WM_UNIT_ISCONTENTSTITLE" val="0"/>
  <p:tag name="KSO_WM_UNIT_PRESET_TEXT" val="单击这里输入标题"/>
  <p:tag name="KSO_WM_UNIT_NOCLEAR" val="0"/>
  <p:tag name="KSO_WM_UNIT_VALUE" val="22"/>
  <p:tag name="KSO_WM_UNIT_TYPE" val="i"/>
  <p:tag name="KSO_WM_UNIT_INDEX" val="1"/>
</p:tagLst>
</file>

<file path=ppt/tags/tag99.xml><?xml version="1.0" encoding="utf-8"?>
<p:tagLst xmlns:p="http://schemas.openxmlformats.org/presentationml/2006/main">
  <p:tag name="KSO_WM_TEMPLATE_CATEGORY" val="basetag"/>
  <p:tag name="KSO_WM_TEMPLATE_INDEX" val="20161329"/>
  <p:tag name="KSO_WM_TAG_VERSION" val="1.0"/>
  <p:tag name="KSO_WM_SLIDE_ID" val="basetag20161329_2"/>
  <p:tag name="KSO_WM_SLIDE_INDEX" val="2"/>
  <p:tag name="KSO_WM_SLIDE_ITEM_CNT" val="0"/>
  <p:tag name="KSO_WM_SLIDE_TYPE" val="text"/>
  <p:tag name="KSO_WM_BEAUTIFY_FLAG" val="#wm#"/>
  <p:tag name="KSO_WM_TEMPLATE_SUBCATEGORY" val="0"/>
  <p:tag name="KSO_WM_SLIDE_SUBTYPE" val="pureTxt"/>
  <p:tag name="KSO_WM_SLIDE_SIZE" val="828*457"/>
  <p:tag name="KSO_WM_SLIDE_POSITION" val="66*28"/>
  <p:tag name="KSO_WM_SLIDE_LAYOUT" val="a_f"/>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Words>
  <Application>WPS 演示</Application>
  <PresentationFormat>宽屏</PresentationFormat>
  <Paragraphs>81</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Arial</vt:lpstr>
      <vt:lpstr>宋体</vt:lpstr>
      <vt:lpstr>Wingdings</vt:lpstr>
      <vt:lpstr>Calibri Light</vt:lpstr>
      <vt:lpstr>微软雅黑</vt:lpstr>
      <vt:lpstr>Calibri</vt:lpstr>
      <vt:lpstr>华文细黑</vt:lpstr>
      <vt:lpstr>Arial Unicode MS</vt:lpstr>
      <vt:lpstr>黑体</vt:lpstr>
      <vt:lpstr>Office 主题</vt:lpstr>
      <vt:lpstr>1_Office 主题</vt:lpstr>
      <vt:lpstr>PowerPoint 演示文稿</vt:lpstr>
      <vt:lpstr>PowerPoint 演示文稿</vt:lpstr>
      <vt:lpstr>PowerPoint 演示文稿</vt:lpstr>
      <vt:lpstr>Explain优化查询检测</vt:lpstr>
      <vt:lpstr>索引的类型</vt:lpstr>
      <vt:lpstr>PowerPoint 演示文稿</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silence</cp:lastModifiedBy>
  <cp:revision>7</cp:revision>
  <dcterms:created xsi:type="dcterms:W3CDTF">2019-03-25T13:40:00Z</dcterms:created>
  <dcterms:modified xsi:type="dcterms:W3CDTF">2019-03-26T14:20:43Z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