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tags/tag2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3.xml" ContentType="application/vnd.openxmlformats-officedocument.presentationml.tags+xml"/>
  <Override PartName="/ppt/notesSlides/notesSlide17.xml" ContentType="application/vnd.openxmlformats-officedocument.presentationml.notesSlide+xml"/>
  <Override PartName="/ppt/tags/tag24.xml" ContentType="application/vnd.openxmlformats-officedocument.presentationml.tags+xml"/>
  <Override PartName="/ppt/notesSlides/notesSlide1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9"/>
  </p:notesMasterIdLst>
  <p:sldIdLst>
    <p:sldId id="256" r:id="rId3"/>
    <p:sldId id="261" r:id="rId4"/>
    <p:sldId id="262" r:id="rId5"/>
    <p:sldId id="279" r:id="rId6"/>
    <p:sldId id="271" r:id="rId7"/>
    <p:sldId id="281" r:id="rId8"/>
    <p:sldId id="273" r:id="rId9"/>
    <p:sldId id="282" r:id="rId10"/>
    <p:sldId id="269" r:id="rId11"/>
    <p:sldId id="270" r:id="rId12"/>
    <p:sldId id="257" r:id="rId13"/>
    <p:sldId id="265" r:id="rId14"/>
    <p:sldId id="283" r:id="rId15"/>
    <p:sldId id="263" r:id="rId16"/>
    <p:sldId id="280" r:id="rId17"/>
    <p:sldId id="268" r:id="rId18"/>
    <p:sldId id="272" r:id="rId19"/>
    <p:sldId id="275" r:id="rId20"/>
    <p:sldId id="284" r:id="rId21"/>
    <p:sldId id="264" r:id="rId22"/>
    <p:sldId id="277" r:id="rId23"/>
    <p:sldId id="278" r:id="rId24"/>
    <p:sldId id="259" r:id="rId25"/>
    <p:sldId id="276" r:id="rId26"/>
    <p:sldId id="285" r:id="rId27"/>
    <p:sldId id="286" r:id="rId28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440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endParaRPr lang="tr-TR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7.1984800000000002E-2"/>
          <c:y val="5.4327400000000553E-2"/>
          <c:w val="0.9060319999999995"/>
          <c:h val="0.85404200000000063"/>
        </c:manualLayout>
      </c:layout>
      <c:lineChart>
        <c:grouping val="standard"/>
        <c:varyColors val="0"/>
        <c:ser>
          <c:idx val="0"/>
          <c:order val="0"/>
          <c:spPr>
            <a:ln w="12700" cap="flat">
              <a:solidFill>
                <a:schemeClr val="accent1"/>
              </a:solidFill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c:spPr>
          </c:marker>
          <c:val>
            <c:numRef>
              <c:f>Sheet1!$B$2:$G$2</c:f>
              <c:numCache>
                <c:formatCode>General</c:formatCode>
                <c:ptCount val="6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  <c:pt idx="4">
                  <c:v>76</c:v>
                </c:pt>
                <c:pt idx="5">
                  <c:v>87</c:v>
                </c:pt>
              </c:numCache>
            </c:numRef>
          </c:val>
          <c:smooth val="0"/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Area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3293-4AD9-8348-B3A6AD680B78}"/>
            </c:ext>
          </c:extLst>
        </c:ser>
        <c:ser>
          <c:idx val="1"/>
          <c:order val="1"/>
          <c:spPr>
            <a:ln w="12700" cap="flat">
              <a:solidFill>
                <a:schemeClr val="accent2"/>
              </a:solidFill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12700" cap="flat">
                <a:solidFill>
                  <a:schemeClr val="accent2"/>
                </a:solidFill>
                <a:prstDash val="solid"/>
                <a:miter lim="400000"/>
              </a:ln>
              <a:effectLst/>
            </c:spPr>
          </c:marker>
          <c:val>
            <c:numRef>
              <c:f>Sheet1!$B$3:$G$3</c:f>
              <c:numCache>
                <c:formatCode>General</c:formatCode>
                <c:ptCount val="6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  <c:pt idx="4">
                  <c:v>43</c:v>
                </c:pt>
                <c:pt idx="5">
                  <c:v>23</c:v>
                </c:pt>
              </c:numCache>
            </c:numRef>
          </c:val>
          <c:smooth val="0"/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Sheet1!$A$3</c15:sqref>
                        </c15:formulaRef>
                      </c:ext>
                    </c:extLst>
                    <c:strCache>
                      <c:ptCount val="1"/>
                      <c:pt idx="0">
                        <c:v>Area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3293-4AD9-8348-B3A6AD680B78}"/>
            </c:ext>
          </c:extLst>
        </c:ser>
        <c:ser>
          <c:idx val="2"/>
          <c:order val="2"/>
          <c:spPr>
            <a:ln w="12700" cap="flat">
              <a:solidFill>
                <a:schemeClr val="accent3"/>
              </a:solidFill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12700" cap="flat">
                <a:solidFill>
                  <a:schemeClr val="accent3"/>
                </a:solidFill>
                <a:prstDash val="solid"/>
                <a:miter lim="400000"/>
              </a:ln>
              <a:effectLst/>
            </c:spPr>
          </c:marker>
          <c:val>
            <c:numRef>
              <c:f>Sheet1!$B$4:$G$4</c:f>
              <c:numCache>
                <c:formatCode>General</c:formatCode>
                <c:ptCount val="6"/>
                <c:pt idx="0">
                  <c:v>45</c:v>
                </c:pt>
                <c:pt idx="1">
                  <c:v>87</c:v>
                </c:pt>
                <c:pt idx="2">
                  <c:v>43</c:v>
                </c:pt>
                <c:pt idx="3">
                  <c:v>56</c:v>
                </c:pt>
                <c:pt idx="4">
                  <c:v>89</c:v>
                </c:pt>
                <c:pt idx="5">
                  <c:v>87</c:v>
                </c:pt>
              </c:numCache>
            </c:numRef>
          </c:val>
          <c:smooth val="0"/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Sheet1!$A$4</c15:sqref>
                        </c15:formulaRef>
                      </c:ext>
                    </c:extLst>
                    <c:strCache>
                      <c:ptCount val="1"/>
                      <c:pt idx="0">
                        <c:v>Area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3293-4AD9-8348-B3A6AD680B78}"/>
            </c:ext>
          </c:extLst>
        </c:ser>
        <c:ser>
          <c:idx val="3"/>
          <c:order val="3"/>
          <c:spPr>
            <a:ln w="12700" cap="flat">
              <a:solidFill>
                <a:schemeClr val="accent4"/>
              </a:solidFill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12700" cap="flat">
                <a:solidFill>
                  <a:schemeClr val="accent4"/>
                </a:solidFill>
                <a:prstDash val="solid"/>
                <a:miter lim="400000"/>
              </a:ln>
              <a:effectLst/>
            </c:spPr>
          </c:marker>
          <c:val>
            <c:numRef>
              <c:f>Sheet1!$B$5:$G$5</c:f>
              <c:numCache>
                <c:formatCode>General</c:formatCode>
                <c:ptCount val="6"/>
                <c:pt idx="0">
                  <c:v>20</c:v>
                </c:pt>
                <c:pt idx="1">
                  <c:v>41</c:v>
                </c:pt>
                <c:pt idx="2">
                  <c:v>45</c:v>
                </c:pt>
                <c:pt idx="3">
                  <c:v>78</c:v>
                </c:pt>
                <c:pt idx="4">
                  <c:v>23</c:v>
                </c:pt>
                <c:pt idx="5">
                  <c:v>78</c:v>
                </c:pt>
              </c:numCache>
            </c:numRef>
          </c:val>
          <c:smooth val="0"/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Sheet1!$A$5</c15:sqref>
                        </c15:formulaRef>
                      </c:ext>
                    </c:extLst>
                    <c:strCache>
                      <c:ptCount val="1"/>
                      <c:pt idx="0">
                        <c:v>Area 4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3-3293-4AD9-8348-B3A6AD680B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216384"/>
        <c:axId val="115218304"/>
      </c:lineChart>
      <c:catAx>
        <c:axId val="11521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2700" cap="flat">
            <a:solidFill>
              <a:schemeClr val="bg1">
                <a:lumMod val="65000"/>
              </a:schemeClr>
            </a:solidFill>
            <a:prstDash val="solid"/>
            <a:miter lim="400000"/>
          </a:ln>
        </c:spPr>
        <c:txPr>
          <a:bodyPr rot="0"/>
          <a:lstStyle/>
          <a:p>
            <a:pPr>
              <a:defRPr>
                <a:solidFill>
                  <a:schemeClr val="bg1">
                    <a:lumMod val="65000"/>
                  </a:schemeClr>
                </a:solidFill>
              </a:defRPr>
            </a:pPr>
            <a:endParaRPr lang="zh-CN"/>
          </a:p>
        </c:txPr>
        <c:crossAx val="115218304"/>
        <c:crosses val="autoZero"/>
        <c:auto val="1"/>
        <c:lblAlgn val="ctr"/>
        <c:lblOffset val="100"/>
        <c:noMultiLvlLbl val="1"/>
      </c:catAx>
      <c:valAx>
        <c:axId val="115218304"/>
        <c:scaling>
          <c:orientation val="minMax"/>
        </c:scaling>
        <c:delete val="0"/>
        <c:axPos val="l"/>
        <c:majorGridlines>
          <c:spPr>
            <a:ln w="12700" cap="flat">
              <a:solidFill>
                <a:schemeClr val="bg1">
                  <a:lumMod val="65000"/>
                </a:schemeClr>
              </a:solidFill>
              <a:custDash>
                <a:ds d="200000" sp="200000"/>
              </a:custDash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>
                <a:solidFill>
                  <a:schemeClr val="bg1">
                    <a:lumMod val="65000"/>
                  </a:schemeClr>
                </a:solidFill>
              </a:defRPr>
            </a:pPr>
            <a:endParaRPr lang="zh-CN"/>
          </a:p>
        </c:txPr>
        <c:crossAx val="115216384"/>
        <c:crosses val="autoZero"/>
        <c:crossBetween val="midCat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442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60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827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077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700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04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02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15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28D21-2707-4CA8-BBC0-E072FA1B7B8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426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6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928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64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99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7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156176" y="448075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片占位符 2"/>
          <p:cNvSpPr>
            <a:spLocks noGrp="1"/>
          </p:cNvSpPr>
          <p:nvPr>
            <p:ph type="pic" sz="quarter" idx="11"/>
          </p:nvPr>
        </p:nvSpPr>
        <p:spPr>
          <a:xfrm rot="19473986">
            <a:off x="1119313" y="1342178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2" name="图片占位符 2"/>
          <p:cNvSpPr>
            <a:spLocks noGrp="1"/>
          </p:cNvSpPr>
          <p:nvPr>
            <p:ph type="pic" sz="quarter" idx="12"/>
          </p:nvPr>
        </p:nvSpPr>
        <p:spPr>
          <a:xfrm rot="19473986">
            <a:off x="1978733" y="1342178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4" name="图片占位符 2"/>
          <p:cNvSpPr>
            <a:spLocks noGrp="1"/>
          </p:cNvSpPr>
          <p:nvPr>
            <p:ph type="pic" sz="quarter" idx="13"/>
          </p:nvPr>
        </p:nvSpPr>
        <p:spPr>
          <a:xfrm rot="19473986">
            <a:off x="3035374" y="1355884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6" name="图片占位符 2"/>
          <p:cNvSpPr>
            <a:spLocks noGrp="1"/>
          </p:cNvSpPr>
          <p:nvPr>
            <p:ph type="pic" sz="quarter" idx="14"/>
          </p:nvPr>
        </p:nvSpPr>
        <p:spPr>
          <a:xfrm rot="19473986">
            <a:off x="5178947" y="1356181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8" name="图片占位符 2"/>
          <p:cNvSpPr>
            <a:spLocks noGrp="1"/>
          </p:cNvSpPr>
          <p:nvPr>
            <p:ph type="pic" sz="quarter" idx="15"/>
          </p:nvPr>
        </p:nvSpPr>
        <p:spPr>
          <a:xfrm rot="19473986">
            <a:off x="6326275" y="1356477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13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-1285025" y="-1360794"/>
            <a:ext cx="2247901" cy="20651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lang="zh-CN" altLang="en-US" sz="600"/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85098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2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-0.00324 L -0.0681 -0.00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path" presetSubtype="0" repeatCount="2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45833E-6 -0.00324 L -0.0681 -0.0032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path" presetSubtype="0" repeatCount="2000" autoRev="1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3.54167E-6 -0.00325 L -0.0681 -0.003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path" presetSubtype="0" repeatCount="2000" autoRev="1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1.45833E-6 -0.00324 L -0.0681 -0.0032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path" presetSubtype="0" repeatCount="2000" autoRev="1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1.38889E-6 -0.00324 L -0.06806 -0.0032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8" grpId="0" animBg="1"/>
      <p:bldP spid="28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585768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539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562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818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9768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24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2906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559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336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399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9590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2"/>
            <a:ext cx="2057400" cy="43899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2"/>
            <a:ext cx="6019800" cy="43899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85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00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image" Target="../media/image6.png"/><Relationship Id="rId2" Type="http://schemas.openxmlformats.org/officeDocument/2006/relationships/tags" Target="../tags/tag9.xml"/><Relationship Id="rId16" Type="http://schemas.openxmlformats.org/officeDocument/2006/relationships/image" Target="../media/image5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notesSlide" Target="../notesSlides/notesSlide9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1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0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1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29111" r="82360" b="55664"/>
          <a:stretch>
            <a:fillRect/>
          </a:stretch>
        </p:blipFill>
        <p:spPr>
          <a:xfrm>
            <a:off x="2545537" y="1384412"/>
            <a:ext cx="936104" cy="1044116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1007604" y="2877762"/>
            <a:ext cx="4908716" cy="7076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简约总结计划</a:t>
            </a:r>
            <a:r>
              <a:rPr lang="en-US" altLang="zh-CN" sz="3600" b="1" dirty="0" smtClean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PPT</a:t>
            </a:r>
            <a:r>
              <a:rPr lang="zh-CN" altLang="en-US" sz="3600" b="1" dirty="0" smtClean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模板</a:t>
            </a:r>
            <a:endParaRPr lang="zh-CN" altLang="en-US" sz="3600" b="1" dirty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1007604" y="3572517"/>
            <a:ext cx="2945102" cy="29617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汇报人</a:t>
            </a:r>
            <a:r>
              <a:rPr lang="zh-CN" altLang="en-US" sz="12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：</a:t>
            </a:r>
            <a:r>
              <a:rPr lang="zh-CN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第一</a:t>
            </a:r>
            <a:r>
              <a:rPr lang="en-US" altLang="zh-CN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PPT</a:t>
            </a:r>
            <a:r>
              <a:rPr lang="en-US" altLang="zh-CN" sz="12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   </a:t>
            </a:r>
            <a:r>
              <a:rPr lang="zh-CN" altLang="en-US" sz="12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时间</a:t>
            </a:r>
            <a:r>
              <a:rPr lang="zh-CN" altLang="en-US" sz="12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：</a:t>
            </a:r>
            <a:r>
              <a:rPr lang="en-US" altLang="zh-CN" sz="12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1PPT</a:t>
            </a:r>
            <a:endParaRPr lang="zh-CN" altLang="en-US" sz="1200" spc="300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91680" y="1104016"/>
            <a:ext cx="785793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45637" y="1140020"/>
            <a:ext cx="1386918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4004320" y="3039558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0" grpId="0"/>
      <p:bldP spid="11" grpId="0"/>
      <p:bldP spid="1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960987" y="1908764"/>
            <a:ext cx="1314378" cy="131485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526035" y="1473655"/>
            <a:ext cx="2184281" cy="218507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4629147" y="584380"/>
            <a:ext cx="3963771" cy="396521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 flipV="1">
            <a:off x="-7687" y="2520143"/>
            <a:ext cx="6678246" cy="46051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1044769" y="2283530"/>
            <a:ext cx="550833" cy="552620"/>
            <a:chOff x="2307521" y="2283162"/>
            <a:chExt cx="551398" cy="551398"/>
          </a:xfrm>
        </p:grpSpPr>
        <p:sp>
          <p:nvSpPr>
            <p:cNvPr id="31" name="矩形 30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1" name="五角星 40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4" name="组合 41"/>
          <p:cNvGrpSpPr>
            <a:grpSpLocks/>
          </p:cNvGrpSpPr>
          <p:nvPr/>
        </p:nvGrpSpPr>
        <p:grpSpPr bwMode="auto">
          <a:xfrm>
            <a:off x="3308420" y="2283530"/>
            <a:ext cx="552419" cy="552620"/>
            <a:chOff x="2307521" y="2283162"/>
            <a:chExt cx="551398" cy="551398"/>
          </a:xfrm>
        </p:grpSpPr>
        <p:sp>
          <p:nvSpPr>
            <p:cNvPr id="43" name="矩形 4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4" name="五角星 43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1041599" y="1011426"/>
            <a:ext cx="2816065" cy="1280451"/>
            <a:chOff x="2989865" y="602136"/>
            <a:chExt cx="2814868" cy="1280240"/>
          </a:xfrm>
        </p:grpSpPr>
        <p:sp>
          <p:nvSpPr>
            <p:cNvPr id="26645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507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</a:t>
              </a:r>
              <a:r>
                <a:rPr lang="zh-CN" altLang="en-US" sz="6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。</a:t>
              </a: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</a:t>
              </a:r>
              <a:r>
                <a:rPr lang="zh-CN" altLang="en-US" sz="6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646" name="文本框 13"/>
            <p:cNvSpPr txBox="1">
              <a:spLocks noChangeArrowheads="1"/>
            </p:cNvSpPr>
            <p:nvPr/>
          </p:nvSpPr>
          <p:spPr bwMode="auto">
            <a:xfrm>
              <a:off x="2992420" y="602136"/>
              <a:ext cx="1171414" cy="261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1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  <p:sp>
          <p:nvSpPr>
            <p:cNvPr id="48" name="文本框 66"/>
            <p:cNvSpPr txBox="1">
              <a:spLocks noChangeArrowheads="1"/>
            </p:cNvSpPr>
            <p:nvPr/>
          </p:nvSpPr>
          <p:spPr bwMode="auto">
            <a:xfrm>
              <a:off x="3000354" y="880114"/>
              <a:ext cx="1914762" cy="26156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PLEASE ADD YOUR TITLE HERE</a:t>
              </a:r>
              <a:endParaRPr lang="zh-CN" altLang="en-US" sz="1100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3078717" y="1286572"/>
              <a:ext cx="287200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6" name="组合 7"/>
          <p:cNvGrpSpPr>
            <a:grpSpLocks/>
          </p:cNvGrpSpPr>
          <p:nvPr/>
        </p:nvGrpSpPr>
        <p:grpSpPr bwMode="auto">
          <a:xfrm>
            <a:off x="2324230" y="3052775"/>
            <a:ext cx="2816065" cy="1275561"/>
            <a:chOff x="2989865" y="607026"/>
            <a:chExt cx="2814868" cy="1275350"/>
          </a:xfrm>
        </p:grpSpPr>
        <p:sp>
          <p:nvSpPr>
            <p:cNvPr id="26641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507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点击添加相关标题文字，点击添加相关标题文字，点击添加相关标题文字，点击添加相关标题文字。点击添加相关标题文字，点击添加相关标题文字，点击添加相关标题文字，点击添加相关标题文字。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642" name="文本框 13"/>
            <p:cNvSpPr txBox="1">
              <a:spLocks noChangeArrowheads="1"/>
            </p:cNvSpPr>
            <p:nvPr/>
          </p:nvSpPr>
          <p:spPr bwMode="auto">
            <a:xfrm>
              <a:off x="2990709" y="607026"/>
              <a:ext cx="1171414" cy="261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1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  <p:sp>
          <p:nvSpPr>
            <p:cNvPr id="53" name="文本框 66"/>
            <p:cNvSpPr txBox="1">
              <a:spLocks noChangeArrowheads="1"/>
            </p:cNvSpPr>
            <p:nvPr/>
          </p:nvSpPr>
          <p:spPr bwMode="auto">
            <a:xfrm>
              <a:off x="2989865" y="880115"/>
              <a:ext cx="1915095" cy="26156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PLEASE ADD YOUR TITLE HERE</a:t>
              </a:r>
              <a:endParaRPr lang="zh-CN" altLang="en-US" sz="11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3078717" y="1286573"/>
              <a:ext cx="28719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7" name="组合 54"/>
          <p:cNvGrpSpPr>
            <a:grpSpLocks/>
          </p:cNvGrpSpPr>
          <p:nvPr/>
        </p:nvGrpSpPr>
        <p:grpSpPr bwMode="auto">
          <a:xfrm>
            <a:off x="6341967" y="2283530"/>
            <a:ext cx="552419" cy="552620"/>
            <a:chOff x="2307521" y="2283162"/>
            <a:chExt cx="551398" cy="551398"/>
          </a:xfrm>
        </p:grpSpPr>
        <p:sp>
          <p:nvSpPr>
            <p:cNvPr id="56" name="矩形 55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57" name="五角星 56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sp>
        <p:nvSpPr>
          <p:cNvPr id="65" name="十字形 64"/>
          <p:cNvSpPr/>
          <p:nvPr/>
        </p:nvSpPr>
        <p:spPr>
          <a:xfrm>
            <a:off x="6111791" y="3422120"/>
            <a:ext cx="276210" cy="276310"/>
          </a:xfrm>
          <a:prstGeom prst="plus">
            <a:avLst>
              <a:gd name="adj" fmla="val 4138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5035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autoRev="1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3" grpId="0" animBg="1"/>
      <p:bldP spid="63" grpId="1" animBg="1"/>
      <p:bldP spid="64" grpId="0" animBg="1"/>
      <p:bldP spid="64" grpId="1" animBg="1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_矩形 17"/>
          <p:cNvSpPr/>
          <p:nvPr>
            <p:custDataLst>
              <p:tags r:id="rId1"/>
            </p:custDataLst>
          </p:nvPr>
        </p:nvSpPr>
        <p:spPr>
          <a:xfrm>
            <a:off x="1562156" y="3761043"/>
            <a:ext cx="1125949" cy="23852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单击添加标题一</a:t>
            </a:r>
          </a:p>
        </p:txBody>
      </p:sp>
      <p:sp>
        <p:nvSpPr>
          <p:cNvPr id="12" name="PA_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15962" y="1061019"/>
            <a:ext cx="6858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endParaRPr lang="zh-CN" altLang="en-US"/>
          </a:p>
        </p:txBody>
      </p:sp>
      <p:cxnSp>
        <p:nvCxnSpPr>
          <p:cNvPr id="19" name="PA_直接连接符 18"/>
          <p:cNvCxnSpPr/>
          <p:nvPr>
            <p:custDataLst>
              <p:tags r:id="rId3"/>
            </p:custDataLst>
          </p:nvPr>
        </p:nvCxnSpPr>
        <p:spPr>
          <a:xfrm>
            <a:off x="1605000" y="4034391"/>
            <a:ext cx="1467661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</p:cxnSp>
      <p:sp>
        <p:nvSpPr>
          <p:cNvPr id="21" name="PA_矩形 20"/>
          <p:cNvSpPr/>
          <p:nvPr>
            <p:custDataLst>
              <p:tags r:id="rId4"/>
            </p:custDataLst>
          </p:nvPr>
        </p:nvSpPr>
        <p:spPr>
          <a:xfrm>
            <a:off x="3627887" y="3761043"/>
            <a:ext cx="1125949" cy="23852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单击添加标题一</a:t>
            </a:r>
          </a:p>
        </p:txBody>
      </p:sp>
      <p:cxnSp>
        <p:nvCxnSpPr>
          <p:cNvPr id="22" name="PA_直接连接符 21"/>
          <p:cNvCxnSpPr/>
          <p:nvPr>
            <p:custDataLst>
              <p:tags r:id="rId5"/>
            </p:custDataLst>
          </p:nvPr>
        </p:nvCxnSpPr>
        <p:spPr>
          <a:xfrm>
            <a:off x="3670731" y="4034391"/>
            <a:ext cx="1467661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</p:cxnSp>
      <p:sp>
        <p:nvSpPr>
          <p:cNvPr id="24" name="PA_矩形 23"/>
          <p:cNvSpPr/>
          <p:nvPr>
            <p:custDataLst>
              <p:tags r:id="rId6"/>
            </p:custDataLst>
          </p:nvPr>
        </p:nvSpPr>
        <p:spPr>
          <a:xfrm>
            <a:off x="5979887" y="3761043"/>
            <a:ext cx="1125949" cy="23852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单击添加标题一</a:t>
            </a:r>
          </a:p>
        </p:txBody>
      </p:sp>
      <p:cxnSp>
        <p:nvCxnSpPr>
          <p:cNvPr id="25" name="PA_直接连接符 24"/>
          <p:cNvCxnSpPr/>
          <p:nvPr>
            <p:custDataLst>
              <p:tags r:id="rId7"/>
            </p:custDataLst>
          </p:nvPr>
        </p:nvCxnSpPr>
        <p:spPr>
          <a:xfrm>
            <a:off x="6022731" y="4034391"/>
            <a:ext cx="1467661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</p:cxnSp>
      <p:pic>
        <p:nvPicPr>
          <p:cNvPr id="13" name="PA_图片 6" descr="image39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 cstate="print">
            <a:lum bright="-6000" contrast="24000"/>
          </a:blip>
          <a:srcRect/>
          <a:stretch>
            <a:fillRect/>
          </a:stretch>
        </p:blipFill>
        <p:spPr bwMode="auto">
          <a:xfrm>
            <a:off x="1861041" y="725138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A_图片 6" descr="image39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6" cstate="print">
            <a:lum bright="-6000" contrast="24000"/>
          </a:blip>
          <a:srcRect/>
          <a:stretch>
            <a:fillRect/>
          </a:stretch>
        </p:blipFill>
        <p:spPr bwMode="auto">
          <a:xfrm>
            <a:off x="4535996" y="736340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A_图片 6" descr="image39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6" cstate="print">
            <a:lum bright="-6000" contrast="24000"/>
          </a:blip>
          <a:srcRect/>
          <a:stretch>
            <a:fillRect/>
          </a:stretch>
        </p:blipFill>
        <p:spPr bwMode="auto">
          <a:xfrm>
            <a:off x="7068003" y="739437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PA_文本框 42"/>
          <p:cNvSpPr txBox="1"/>
          <p:nvPr>
            <p:custDataLst>
              <p:tags r:id="rId11"/>
            </p:custDataLst>
          </p:nvPr>
        </p:nvSpPr>
        <p:spPr>
          <a:xfrm>
            <a:off x="1555310" y="4043192"/>
            <a:ext cx="1608331" cy="4848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单击此处添加文本，单击此处添加文本，单击此处添加文本。</a:t>
            </a:r>
          </a:p>
        </p:txBody>
      </p:sp>
      <p:sp>
        <p:nvSpPr>
          <p:cNvPr id="23" name="PA_文本框 45"/>
          <p:cNvSpPr txBox="1"/>
          <p:nvPr>
            <p:custDataLst>
              <p:tags r:id="rId12"/>
            </p:custDataLst>
          </p:nvPr>
        </p:nvSpPr>
        <p:spPr>
          <a:xfrm>
            <a:off x="3621041" y="4043192"/>
            <a:ext cx="1608331" cy="4848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单击此处添加文本，单击此处添加文本，单击此处添加文本。</a:t>
            </a:r>
          </a:p>
        </p:txBody>
      </p:sp>
      <p:sp>
        <p:nvSpPr>
          <p:cNvPr id="26" name="PA_文本框 48"/>
          <p:cNvSpPr txBox="1"/>
          <p:nvPr>
            <p:custDataLst>
              <p:tags r:id="rId13"/>
            </p:custDataLst>
          </p:nvPr>
        </p:nvSpPr>
        <p:spPr>
          <a:xfrm>
            <a:off x="5973041" y="4043192"/>
            <a:ext cx="1608331" cy="4848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单击此处添加文本，单击此处添加文本，单击此处添加文本。</a:t>
            </a: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5"/>
          </p:nvPr>
        </p:nvPicPr>
        <p:blipFill>
          <a:blip r:embed="rId17" cstate="print"/>
          <a:stretch>
            <a:fillRect/>
          </a:stretch>
        </p:blipFill>
        <p:spPr>
          <a:xfrm rot="19473986">
            <a:off x="6521308" y="1305896"/>
            <a:ext cx="1214890" cy="1768680"/>
          </a:xfrm>
        </p:spPr>
      </p:pic>
      <p:pic>
        <p:nvPicPr>
          <p:cNvPr id="7" name="图片占位符 6"/>
          <p:cNvPicPr>
            <a:picLocks noGrp="1" noChangeAspect="1"/>
          </p:cNvPicPr>
          <p:nvPr>
            <p:ph type="pic" sz="quarter" idx="13"/>
          </p:nvPr>
        </p:nvPicPr>
        <p:blipFill>
          <a:blip r:embed="rId17" cstate="print"/>
          <a:stretch>
            <a:fillRect/>
          </a:stretch>
        </p:blipFill>
        <p:spPr>
          <a:xfrm rot="19473986">
            <a:off x="3998353" y="1305303"/>
            <a:ext cx="1214890" cy="1768680"/>
          </a:xfrm>
        </p:spPr>
      </p:pic>
      <p:pic>
        <p:nvPicPr>
          <p:cNvPr id="3" name="图片占位符 2"/>
          <p:cNvPicPr>
            <a:picLocks noGrp="1" noChangeAspect="1"/>
          </p:cNvPicPr>
          <p:nvPr>
            <p:ph type="pic" sz="quarter" idx="11"/>
          </p:nvPr>
        </p:nvPicPr>
        <p:blipFill>
          <a:blip r:embed="rId17" cstate="print"/>
          <a:stretch>
            <a:fillRect/>
          </a:stretch>
        </p:blipFill>
        <p:spPr>
          <a:xfrm rot="19473986">
            <a:off x="1314346" y="1291597"/>
            <a:ext cx="1214890" cy="1768680"/>
          </a:xfrm>
        </p:spPr>
      </p:pic>
      <p:sp>
        <p:nvSpPr>
          <p:cNvPr id="33" name="矩形 32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4" name="文本框 37"/>
          <p:cNvSpPr txBox="1"/>
          <p:nvPr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35" name="文本框 38"/>
          <p:cNvSpPr txBox="1"/>
          <p:nvPr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722262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2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-0.00324 L -0.0681 -0.003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repeatCount="2000" autoRev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2.29167E-6 -0.00324 L -0.0681 -0.0032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path" presetSubtype="0" repeatCount="2000" autoRev="1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1.38889E-6 -0.00324 L -0.06806 -0.0032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 animBg="1"/>
      <p:bldP spid="21" grpId="0"/>
      <p:bldP spid="24" grpId="0"/>
      <p:bldP spid="20" grpId="0"/>
      <p:bldP spid="23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/>
          <p:nvPr/>
        </p:nvGrpSpPr>
        <p:grpSpPr>
          <a:xfrm>
            <a:off x="2500298" y="1357723"/>
            <a:ext cx="5643602" cy="461808"/>
            <a:chOff x="2500298" y="1357304"/>
            <a:chExt cx="5643602" cy="461665"/>
          </a:xfrm>
        </p:grpSpPr>
        <p:sp>
          <p:nvSpPr>
            <p:cNvPr id="67" name="Rectangle 66"/>
            <p:cNvSpPr/>
            <p:nvPr/>
          </p:nvSpPr>
          <p:spPr>
            <a:xfrm>
              <a:off x="4000496" y="1428742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57818" y="1357304"/>
              <a:ext cx="2786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Praesent sodales odio sit amet odio tristi Praesent sodales odio sit amet odio tristi Lorem ipsum dolor sit amet consectetur adipiscing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071934" y="1428742"/>
              <a:ext cx="9268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Service 1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500298" y="1571618"/>
              <a:ext cx="1357322" cy="1588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84"/>
          <p:cNvGrpSpPr/>
          <p:nvPr/>
        </p:nvGrpSpPr>
        <p:grpSpPr>
          <a:xfrm>
            <a:off x="2500298" y="2286704"/>
            <a:ext cx="5643602" cy="461808"/>
            <a:chOff x="2500298" y="2285998"/>
            <a:chExt cx="5643602" cy="461665"/>
          </a:xfrm>
        </p:grpSpPr>
        <p:sp>
          <p:nvSpPr>
            <p:cNvPr id="68" name="Rectangle 67"/>
            <p:cNvSpPr/>
            <p:nvPr/>
          </p:nvSpPr>
          <p:spPr>
            <a:xfrm>
              <a:off x="4000496" y="2285998"/>
              <a:ext cx="1071570" cy="2857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500298" y="2428874"/>
              <a:ext cx="1357322" cy="2011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5357818" y="2285998"/>
              <a:ext cx="2786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Praesent sodales odio sit amet odio tristi Praesent sodales odio sit amet odio tristi Lorem ipsum dolor sit amet consectetur adipiscing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71934" y="2285998"/>
              <a:ext cx="9268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Service 2</a:t>
              </a:r>
            </a:p>
          </p:txBody>
        </p:sp>
      </p:grpSp>
      <p:grpSp>
        <p:nvGrpSpPr>
          <p:cNvPr id="21" name="Group 59"/>
          <p:cNvGrpSpPr/>
          <p:nvPr/>
        </p:nvGrpSpPr>
        <p:grpSpPr>
          <a:xfrm>
            <a:off x="1396397" y="1202406"/>
            <a:ext cx="1640290" cy="3517138"/>
            <a:chOff x="3753851" y="1202035"/>
            <a:chExt cx="1640290" cy="3516052"/>
          </a:xfrm>
        </p:grpSpPr>
        <p:sp>
          <p:nvSpPr>
            <p:cNvPr id="3" name="Freeform 21"/>
            <p:cNvSpPr>
              <a:spLocks/>
            </p:cNvSpPr>
            <p:nvPr/>
          </p:nvSpPr>
          <p:spPr bwMode="auto">
            <a:xfrm>
              <a:off x="4300613" y="3341199"/>
              <a:ext cx="271386" cy="83812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4" y="3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" y="14"/>
                </a:cxn>
                <a:cxn ang="0">
                  <a:pos x="3" y="18"/>
                </a:cxn>
                <a:cxn ang="0">
                  <a:pos x="5" y="21"/>
                </a:cxn>
                <a:cxn ang="0">
                  <a:pos x="68" y="21"/>
                </a:cxn>
                <a:cxn ang="0">
                  <a:pos x="68" y="0"/>
                </a:cxn>
              </a:cxnLst>
              <a:rect l="0" t="0" r="r" b="b"/>
              <a:pathLst>
                <a:path w="68" h="21">
                  <a:moveTo>
                    <a:pt x="68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3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4" y="3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14"/>
                  </a:lnTo>
                  <a:lnTo>
                    <a:pt x="3" y="18"/>
                  </a:lnTo>
                  <a:lnTo>
                    <a:pt x="5" y="21"/>
                  </a:lnTo>
                  <a:lnTo>
                    <a:pt x="68" y="2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auto">
            <a:xfrm>
              <a:off x="4152949" y="3425010"/>
              <a:ext cx="419054" cy="55075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44" y="1"/>
                </a:cxn>
                <a:cxn ang="0">
                  <a:pos x="47" y="1"/>
                </a:cxn>
                <a:cxn ang="0">
                  <a:pos x="47" y="1"/>
                </a:cxn>
                <a:cxn ang="0">
                  <a:pos x="43" y="18"/>
                </a:cxn>
                <a:cxn ang="0">
                  <a:pos x="39" y="34"/>
                </a:cxn>
                <a:cxn ang="0">
                  <a:pos x="28" y="68"/>
                </a:cxn>
                <a:cxn ang="0">
                  <a:pos x="15" y="103"/>
                </a:cxn>
                <a:cxn ang="0">
                  <a:pos x="0" y="138"/>
                </a:cxn>
                <a:cxn ang="0">
                  <a:pos x="60" y="138"/>
                </a:cxn>
                <a:cxn ang="0">
                  <a:pos x="60" y="138"/>
                </a:cxn>
                <a:cxn ang="0">
                  <a:pos x="71" y="94"/>
                </a:cxn>
                <a:cxn ang="0">
                  <a:pos x="77" y="65"/>
                </a:cxn>
                <a:cxn ang="0">
                  <a:pos x="80" y="53"/>
                </a:cxn>
                <a:cxn ang="0">
                  <a:pos x="81" y="44"/>
                </a:cxn>
                <a:cxn ang="0">
                  <a:pos x="105" y="44"/>
                </a:cxn>
                <a:cxn ang="0">
                  <a:pos x="105" y="44"/>
                </a:cxn>
                <a:cxn ang="0">
                  <a:pos x="105" y="0"/>
                </a:cxn>
                <a:cxn ang="0">
                  <a:pos x="42" y="0"/>
                </a:cxn>
              </a:cxnLst>
              <a:rect l="0" t="0" r="r" b="b"/>
              <a:pathLst>
                <a:path w="105" h="138">
                  <a:moveTo>
                    <a:pt x="42" y="0"/>
                  </a:moveTo>
                  <a:lnTo>
                    <a:pt x="42" y="0"/>
                  </a:lnTo>
                  <a:lnTo>
                    <a:pt x="44" y="1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3" y="18"/>
                  </a:lnTo>
                  <a:lnTo>
                    <a:pt x="39" y="34"/>
                  </a:lnTo>
                  <a:lnTo>
                    <a:pt x="28" y="68"/>
                  </a:lnTo>
                  <a:lnTo>
                    <a:pt x="15" y="103"/>
                  </a:lnTo>
                  <a:lnTo>
                    <a:pt x="0" y="138"/>
                  </a:lnTo>
                  <a:lnTo>
                    <a:pt x="60" y="138"/>
                  </a:lnTo>
                  <a:lnTo>
                    <a:pt x="60" y="138"/>
                  </a:lnTo>
                  <a:lnTo>
                    <a:pt x="71" y="94"/>
                  </a:lnTo>
                  <a:lnTo>
                    <a:pt x="77" y="65"/>
                  </a:lnTo>
                  <a:lnTo>
                    <a:pt x="80" y="53"/>
                  </a:lnTo>
                  <a:lnTo>
                    <a:pt x="81" y="44"/>
                  </a:lnTo>
                  <a:lnTo>
                    <a:pt x="105" y="44"/>
                  </a:lnTo>
                  <a:lnTo>
                    <a:pt x="105" y="44"/>
                  </a:lnTo>
                  <a:lnTo>
                    <a:pt x="105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23"/>
            <p:cNvSpPr>
              <a:spLocks/>
            </p:cNvSpPr>
            <p:nvPr/>
          </p:nvSpPr>
          <p:spPr bwMode="auto">
            <a:xfrm>
              <a:off x="4472227" y="1202035"/>
              <a:ext cx="99776" cy="50286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24" y="0"/>
                </a:cxn>
                <a:cxn ang="0">
                  <a:pos x="24" y="34"/>
                </a:cxn>
                <a:cxn ang="0">
                  <a:pos x="24" y="34"/>
                </a:cxn>
                <a:cxn ang="0">
                  <a:pos x="23" y="35"/>
                </a:cxn>
                <a:cxn ang="0">
                  <a:pos x="21" y="37"/>
                </a:cxn>
                <a:cxn ang="0">
                  <a:pos x="21" y="69"/>
                </a:cxn>
                <a:cxn ang="0">
                  <a:pos x="19" y="69"/>
                </a:cxn>
                <a:cxn ang="0">
                  <a:pos x="19" y="69"/>
                </a:cxn>
                <a:cxn ang="0">
                  <a:pos x="17" y="69"/>
                </a:cxn>
                <a:cxn ang="0">
                  <a:pos x="16" y="70"/>
                </a:cxn>
                <a:cxn ang="0">
                  <a:pos x="14" y="72"/>
                </a:cxn>
                <a:cxn ang="0">
                  <a:pos x="14" y="73"/>
                </a:cxn>
                <a:cxn ang="0">
                  <a:pos x="14" y="73"/>
                </a:cxn>
                <a:cxn ang="0">
                  <a:pos x="15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8" y="77"/>
                </a:cxn>
                <a:cxn ang="0">
                  <a:pos x="6" y="78"/>
                </a:cxn>
                <a:cxn ang="0">
                  <a:pos x="5" y="80"/>
                </a:cxn>
                <a:cxn ang="0">
                  <a:pos x="4" y="83"/>
                </a:cxn>
                <a:cxn ang="0">
                  <a:pos x="4" y="88"/>
                </a:cxn>
                <a:cxn ang="0">
                  <a:pos x="4" y="88"/>
                </a:cxn>
                <a:cxn ang="0">
                  <a:pos x="5" y="91"/>
                </a:cxn>
                <a:cxn ang="0">
                  <a:pos x="5" y="91"/>
                </a:cxn>
                <a:cxn ang="0">
                  <a:pos x="3" y="92"/>
                </a:cxn>
                <a:cxn ang="0">
                  <a:pos x="1" y="93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111"/>
                </a:cxn>
                <a:cxn ang="0">
                  <a:pos x="4" y="120"/>
                </a:cxn>
                <a:cxn ang="0">
                  <a:pos x="5" y="124"/>
                </a:cxn>
                <a:cxn ang="0">
                  <a:pos x="7" y="126"/>
                </a:cxn>
                <a:cxn ang="0">
                  <a:pos x="25" y="126"/>
                </a:cxn>
                <a:cxn ang="0">
                  <a:pos x="25" y="0"/>
                </a:cxn>
              </a:cxnLst>
              <a:rect l="0" t="0" r="r" b="b"/>
              <a:pathLst>
                <a:path w="25" h="126">
                  <a:moveTo>
                    <a:pt x="25" y="0"/>
                  </a:moveTo>
                  <a:lnTo>
                    <a:pt x="25" y="0"/>
                  </a:lnTo>
                  <a:lnTo>
                    <a:pt x="24" y="0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3" y="35"/>
                  </a:lnTo>
                  <a:lnTo>
                    <a:pt x="21" y="37"/>
                  </a:lnTo>
                  <a:lnTo>
                    <a:pt x="21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7" y="69"/>
                  </a:lnTo>
                  <a:lnTo>
                    <a:pt x="16" y="70"/>
                  </a:lnTo>
                  <a:lnTo>
                    <a:pt x="14" y="72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15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8" y="77"/>
                  </a:lnTo>
                  <a:lnTo>
                    <a:pt x="6" y="78"/>
                  </a:lnTo>
                  <a:lnTo>
                    <a:pt x="5" y="80"/>
                  </a:lnTo>
                  <a:lnTo>
                    <a:pt x="4" y="83"/>
                  </a:lnTo>
                  <a:lnTo>
                    <a:pt x="4" y="88"/>
                  </a:lnTo>
                  <a:lnTo>
                    <a:pt x="4" y="88"/>
                  </a:lnTo>
                  <a:lnTo>
                    <a:pt x="5" y="91"/>
                  </a:lnTo>
                  <a:lnTo>
                    <a:pt x="5" y="91"/>
                  </a:lnTo>
                  <a:lnTo>
                    <a:pt x="3" y="92"/>
                  </a:lnTo>
                  <a:lnTo>
                    <a:pt x="1" y="93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111"/>
                  </a:lnTo>
                  <a:lnTo>
                    <a:pt x="4" y="120"/>
                  </a:lnTo>
                  <a:lnTo>
                    <a:pt x="5" y="124"/>
                  </a:lnTo>
                  <a:lnTo>
                    <a:pt x="7" y="126"/>
                  </a:lnTo>
                  <a:lnTo>
                    <a:pt x="25" y="1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4"/>
            <p:cNvSpPr>
              <a:spLocks/>
            </p:cNvSpPr>
            <p:nvPr/>
          </p:nvSpPr>
          <p:spPr bwMode="auto">
            <a:xfrm>
              <a:off x="4356487" y="1704898"/>
              <a:ext cx="215513" cy="1636301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37" y="30"/>
                </a:cxn>
                <a:cxn ang="0">
                  <a:pos x="36" y="59"/>
                </a:cxn>
                <a:cxn ang="0">
                  <a:pos x="33" y="122"/>
                </a:cxn>
                <a:cxn ang="0">
                  <a:pos x="29" y="183"/>
                </a:cxn>
                <a:cxn ang="0">
                  <a:pos x="22" y="243"/>
                </a:cxn>
                <a:cxn ang="0">
                  <a:pos x="15" y="297"/>
                </a:cxn>
                <a:cxn ang="0">
                  <a:pos x="9" y="346"/>
                </a:cxn>
                <a:cxn ang="0">
                  <a:pos x="0" y="410"/>
                </a:cxn>
                <a:cxn ang="0">
                  <a:pos x="54" y="410"/>
                </a:cxn>
                <a:cxn ang="0">
                  <a:pos x="54" y="0"/>
                </a:cxn>
                <a:cxn ang="0">
                  <a:pos x="36" y="0"/>
                </a:cxn>
              </a:cxnLst>
              <a:rect l="0" t="0" r="r" b="b"/>
              <a:pathLst>
                <a:path w="54" h="410">
                  <a:moveTo>
                    <a:pt x="36" y="0"/>
                  </a:moveTo>
                  <a:lnTo>
                    <a:pt x="36" y="0"/>
                  </a:lnTo>
                  <a:lnTo>
                    <a:pt x="36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7" y="30"/>
                  </a:lnTo>
                  <a:lnTo>
                    <a:pt x="36" y="59"/>
                  </a:lnTo>
                  <a:lnTo>
                    <a:pt x="33" y="122"/>
                  </a:lnTo>
                  <a:lnTo>
                    <a:pt x="29" y="183"/>
                  </a:lnTo>
                  <a:lnTo>
                    <a:pt x="22" y="243"/>
                  </a:lnTo>
                  <a:lnTo>
                    <a:pt x="15" y="297"/>
                  </a:lnTo>
                  <a:lnTo>
                    <a:pt x="9" y="346"/>
                  </a:lnTo>
                  <a:lnTo>
                    <a:pt x="0" y="410"/>
                  </a:lnTo>
                  <a:lnTo>
                    <a:pt x="54" y="410"/>
                  </a:lnTo>
                  <a:lnTo>
                    <a:pt x="54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5"/>
            <p:cNvSpPr>
              <a:spLocks/>
            </p:cNvSpPr>
            <p:nvPr/>
          </p:nvSpPr>
          <p:spPr bwMode="auto">
            <a:xfrm>
              <a:off x="3753851" y="4143386"/>
              <a:ext cx="818151" cy="574701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81" y="0"/>
                </a:cxn>
                <a:cxn ang="0">
                  <a:pos x="65" y="29"/>
                </a:cxn>
                <a:cxn ang="0">
                  <a:pos x="51" y="56"/>
                </a:cxn>
                <a:cxn ang="0">
                  <a:pos x="25" y="102"/>
                </a:cxn>
                <a:cxn ang="0">
                  <a:pos x="6" y="133"/>
                </a:cxn>
                <a:cxn ang="0">
                  <a:pos x="0" y="144"/>
                </a:cxn>
                <a:cxn ang="0">
                  <a:pos x="82" y="144"/>
                </a:cxn>
                <a:cxn ang="0">
                  <a:pos x="86" y="144"/>
                </a:cxn>
                <a:cxn ang="0">
                  <a:pos x="86" y="144"/>
                </a:cxn>
                <a:cxn ang="0">
                  <a:pos x="86" y="133"/>
                </a:cxn>
                <a:cxn ang="0">
                  <a:pos x="88" y="122"/>
                </a:cxn>
                <a:cxn ang="0">
                  <a:pos x="92" y="111"/>
                </a:cxn>
                <a:cxn ang="0">
                  <a:pos x="96" y="101"/>
                </a:cxn>
                <a:cxn ang="0">
                  <a:pos x="100" y="92"/>
                </a:cxn>
                <a:cxn ang="0">
                  <a:pos x="107" y="82"/>
                </a:cxn>
                <a:cxn ang="0">
                  <a:pos x="114" y="75"/>
                </a:cxn>
                <a:cxn ang="0">
                  <a:pos x="121" y="67"/>
                </a:cxn>
                <a:cxn ang="0">
                  <a:pos x="130" y="59"/>
                </a:cxn>
                <a:cxn ang="0">
                  <a:pos x="139" y="54"/>
                </a:cxn>
                <a:cxn ang="0">
                  <a:pos x="149" y="48"/>
                </a:cxn>
                <a:cxn ang="0">
                  <a:pos x="159" y="44"/>
                </a:cxn>
                <a:cxn ang="0">
                  <a:pos x="170" y="40"/>
                </a:cxn>
                <a:cxn ang="0">
                  <a:pos x="181" y="37"/>
                </a:cxn>
                <a:cxn ang="0">
                  <a:pos x="193" y="35"/>
                </a:cxn>
                <a:cxn ang="0">
                  <a:pos x="205" y="35"/>
                </a:cxn>
                <a:cxn ang="0">
                  <a:pos x="205" y="35"/>
                </a:cxn>
                <a:cxn ang="0">
                  <a:pos x="205" y="35"/>
                </a:cxn>
                <a:cxn ang="0">
                  <a:pos x="205" y="0"/>
                </a:cxn>
                <a:cxn ang="0">
                  <a:pos x="81" y="0"/>
                </a:cxn>
              </a:cxnLst>
              <a:rect l="0" t="0" r="r" b="b"/>
              <a:pathLst>
                <a:path w="205" h="144">
                  <a:moveTo>
                    <a:pt x="81" y="0"/>
                  </a:moveTo>
                  <a:lnTo>
                    <a:pt x="81" y="0"/>
                  </a:lnTo>
                  <a:lnTo>
                    <a:pt x="65" y="29"/>
                  </a:lnTo>
                  <a:lnTo>
                    <a:pt x="51" y="56"/>
                  </a:lnTo>
                  <a:lnTo>
                    <a:pt x="25" y="102"/>
                  </a:lnTo>
                  <a:lnTo>
                    <a:pt x="6" y="133"/>
                  </a:lnTo>
                  <a:lnTo>
                    <a:pt x="0" y="144"/>
                  </a:lnTo>
                  <a:lnTo>
                    <a:pt x="82" y="144"/>
                  </a:lnTo>
                  <a:lnTo>
                    <a:pt x="86" y="144"/>
                  </a:lnTo>
                  <a:lnTo>
                    <a:pt x="86" y="144"/>
                  </a:lnTo>
                  <a:lnTo>
                    <a:pt x="86" y="133"/>
                  </a:lnTo>
                  <a:lnTo>
                    <a:pt x="88" y="122"/>
                  </a:lnTo>
                  <a:lnTo>
                    <a:pt x="92" y="111"/>
                  </a:lnTo>
                  <a:lnTo>
                    <a:pt x="96" y="101"/>
                  </a:lnTo>
                  <a:lnTo>
                    <a:pt x="100" y="92"/>
                  </a:lnTo>
                  <a:lnTo>
                    <a:pt x="107" y="82"/>
                  </a:lnTo>
                  <a:lnTo>
                    <a:pt x="114" y="75"/>
                  </a:lnTo>
                  <a:lnTo>
                    <a:pt x="121" y="67"/>
                  </a:lnTo>
                  <a:lnTo>
                    <a:pt x="130" y="59"/>
                  </a:lnTo>
                  <a:lnTo>
                    <a:pt x="139" y="54"/>
                  </a:lnTo>
                  <a:lnTo>
                    <a:pt x="149" y="48"/>
                  </a:lnTo>
                  <a:lnTo>
                    <a:pt x="159" y="44"/>
                  </a:lnTo>
                  <a:lnTo>
                    <a:pt x="170" y="40"/>
                  </a:lnTo>
                  <a:lnTo>
                    <a:pt x="181" y="37"/>
                  </a:lnTo>
                  <a:lnTo>
                    <a:pt x="193" y="35"/>
                  </a:lnTo>
                  <a:lnTo>
                    <a:pt x="205" y="35"/>
                  </a:lnTo>
                  <a:lnTo>
                    <a:pt x="205" y="35"/>
                  </a:lnTo>
                  <a:lnTo>
                    <a:pt x="205" y="35"/>
                  </a:lnTo>
                  <a:lnTo>
                    <a:pt x="205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6"/>
            <p:cNvSpPr>
              <a:spLocks/>
            </p:cNvSpPr>
            <p:nvPr/>
          </p:nvSpPr>
          <p:spPr bwMode="auto">
            <a:xfrm>
              <a:off x="4077119" y="3975765"/>
              <a:ext cx="494881" cy="167621"/>
            </a:xfrm>
            <a:custGeom>
              <a:avLst/>
              <a:gdLst/>
              <a:ahLst/>
              <a:cxnLst>
                <a:cxn ang="0">
                  <a:pos x="124" y="3"/>
                </a:cxn>
                <a:cxn ang="0">
                  <a:pos x="124" y="3"/>
                </a:cxn>
                <a:cxn ang="0">
                  <a:pos x="79" y="3"/>
                </a:cxn>
                <a:cxn ang="0">
                  <a:pos x="79" y="3"/>
                </a:cxn>
                <a:cxn ang="0">
                  <a:pos x="79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2"/>
                </a:cxn>
                <a:cxn ang="0">
                  <a:pos x="0" y="2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0" y="42"/>
                </a:cxn>
                <a:cxn ang="0">
                  <a:pos x="124" y="42"/>
                </a:cxn>
                <a:cxn ang="0">
                  <a:pos x="124" y="3"/>
                </a:cxn>
              </a:cxnLst>
              <a:rect l="0" t="0" r="r" b="b"/>
              <a:pathLst>
                <a:path w="124" h="42">
                  <a:moveTo>
                    <a:pt x="124" y="3"/>
                  </a:moveTo>
                  <a:lnTo>
                    <a:pt x="124" y="3"/>
                  </a:lnTo>
                  <a:lnTo>
                    <a:pt x="79" y="3"/>
                  </a:lnTo>
                  <a:lnTo>
                    <a:pt x="79" y="3"/>
                  </a:lnTo>
                  <a:lnTo>
                    <a:pt x="7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2"/>
                  </a:lnTo>
                  <a:lnTo>
                    <a:pt x="0" y="2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2"/>
                  </a:lnTo>
                  <a:lnTo>
                    <a:pt x="124" y="42"/>
                  </a:lnTo>
                  <a:lnTo>
                    <a:pt x="124" y="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7"/>
            <p:cNvSpPr>
              <a:spLocks/>
            </p:cNvSpPr>
            <p:nvPr/>
          </p:nvSpPr>
          <p:spPr bwMode="auto">
            <a:xfrm>
              <a:off x="4572000" y="3975765"/>
              <a:ext cx="498873" cy="167621"/>
            </a:xfrm>
            <a:custGeom>
              <a:avLst/>
              <a:gdLst/>
              <a:ahLst/>
              <a:cxnLst>
                <a:cxn ang="0">
                  <a:pos x="125" y="40"/>
                </a:cxn>
                <a:cxn ang="0">
                  <a:pos x="125" y="2"/>
                </a:cxn>
                <a:cxn ang="0">
                  <a:pos x="106" y="2"/>
                </a:cxn>
                <a:cxn ang="0">
                  <a:pos x="106" y="2"/>
                </a:cxn>
                <a:cxn ang="0">
                  <a:pos x="106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7" y="3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42"/>
                </a:cxn>
                <a:cxn ang="0">
                  <a:pos x="125" y="42"/>
                </a:cxn>
                <a:cxn ang="0">
                  <a:pos x="125" y="42"/>
                </a:cxn>
                <a:cxn ang="0">
                  <a:pos x="125" y="40"/>
                </a:cxn>
                <a:cxn ang="0">
                  <a:pos x="125" y="40"/>
                </a:cxn>
              </a:cxnLst>
              <a:rect l="0" t="0" r="r" b="b"/>
              <a:pathLst>
                <a:path w="125" h="42">
                  <a:moveTo>
                    <a:pt x="125" y="40"/>
                  </a:moveTo>
                  <a:lnTo>
                    <a:pt x="125" y="2"/>
                  </a:lnTo>
                  <a:lnTo>
                    <a:pt x="106" y="2"/>
                  </a:lnTo>
                  <a:lnTo>
                    <a:pt x="106" y="2"/>
                  </a:lnTo>
                  <a:lnTo>
                    <a:pt x="106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7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42"/>
                  </a:lnTo>
                  <a:lnTo>
                    <a:pt x="125" y="42"/>
                  </a:lnTo>
                  <a:lnTo>
                    <a:pt x="125" y="42"/>
                  </a:lnTo>
                  <a:lnTo>
                    <a:pt x="125" y="40"/>
                  </a:lnTo>
                  <a:lnTo>
                    <a:pt x="125" y="4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8"/>
            <p:cNvSpPr>
              <a:spLocks/>
            </p:cNvSpPr>
            <p:nvPr/>
          </p:nvSpPr>
          <p:spPr bwMode="auto">
            <a:xfrm>
              <a:off x="4572000" y="4143386"/>
              <a:ext cx="822141" cy="574701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3" y="35"/>
                </a:cxn>
                <a:cxn ang="0">
                  <a:pos x="24" y="37"/>
                </a:cxn>
                <a:cxn ang="0">
                  <a:pos x="36" y="40"/>
                </a:cxn>
                <a:cxn ang="0">
                  <a:pos x="46" y="43"/>
                </a:cxn>
                <a:cxn ang="0">
                  <a:pos x="57" y="48"/>
                </a:cxn>
                <a:cxn ang="0">
                  <a:pos x="67" y="54"/>
                </a:cxn>
                <a:cxn ang="0">
                  <a:pos x="75" y="59"/>
                </a:cxn>
                <a:cxn ang="0">
                  <a:pos x="84" y="67"/>
                </a:cxn>
                <a:cxn ang="0">
                  <a:pos x="92" y="75"/>
                </a:cxn>
                <a:cxn ang="0">
                  <a:pos x="99" y="82"/>
                </a:cxn>
                <a:cxn ang="0">
                  <a:pos x="105" y="92"/>
                </a:cxn>
                <a:cxn ang="0">
                  <a:pos x="109" y="101"/>
                </a:cxn>
                <a:cxn ang="0">
                  <a:pos x="114" y="111"/>
                </a:cxn>
                <a:cxn ang="0">
                  <a:pos x="117" y="122"/>
                </a:cxn>
                <a:cxn ang="0">
                  <a:pos x="119" y="133"/>
                </a:cxn>
                <a:cxn ang="0">
                  <a:pos x="120" y="144"/>
                </a:cxn>
                <a:cxn ang="0">
                  <a:pos x="126" y="144"/>
                </a:cxn>
                <a:cxn ang="0">
                  <a:pos x="206" y="144"/>
                </a:cxn>
                <a:cxn ang="0">
                  <a:pos x="206" y="144"/>
                </a:cxn>
                <a:cxn ang="0">
                  <a:pos x="199" y="133"/>
                </a:cxn>
                <a:cxn ang="0">
                  <a:pos x="181" y="102"/>
                </a:cxn>
                <a:cxn ang="0">
                  <a:pos x="154" y="56"/>
                </a:cxn>
                <a:cxn ang="0">
                  <a:pos x="140" y="29"/>
                </a:cxn>
                <a:cxn ang="0">
                  <a:pos x="125" y="0"/>
                </a:cxn>
                <a:cxn ang="0">
                  <a:pos x="125" y="0"/>
                </a:cxn>
              </a:cxnLst>
              <a:rect l="0" t="0" r="r" b="b"/>
              <a:pathLst>
                <a:path w="206" h="144">
                  <a:moveTo>
                    <a:pt x="125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3" y="35"/>
                  </a:lnTo>
                  <a:lnTo>
                    <a:pt x="24" y="37"/>
                  </a:lnTo>
                  <a:lnTo>
                    <a:pt x="36" y="40"/>
                  </a:lnTo>
                  <a:lnTo>
                    <a:pt x="46" y="43"/>
                  </a:lnTo>
                  <a:lnTo>
                    <a:pt x="57" y="48"/>
                  </a:lnTo>
                  <a:lnTo>
                    <a:pt x="67" y="54"/>
                  </a:lnTo>
                  <a:lnTo>
                    <a:pt x="75" y="59"/>
                  </a:lnTo>
                  <a:lnTo>
                    <a:pt x="84" y="67"/>
                  </a:lnTo>
                  <a:lnTo>
                    <a:pt x="92" y="75"/>
                  </a:lnTo>
                  <a:lnTo>
                    <a:pt x="99" y="82"/>
                  </a:lnTo>
                  <a:lnTo>
                    <a:pt x="105" y="92"/>
                  </a:lnTo>
                  <a:lnTo>
                    <a:pt x="109" y="101"/>
                  </a:lnTo>
                  <a:lnTo>
                    <a:pt x="114" y="111"/>
                  </a:lnTo>
                  <a:lnTo>
                    <a:pt x="117" y="122"/>
                  </a:lnTo>
                  <a:lnTo>
                    <a:pt x="119" y="133"/>
                  </a:lnTo>
                  <a:lnTo>
                    <a:pt x="120" y="144"/>
                  </a:lnTo>
                  <a:lnTo>
                    <a:pt x="126" y="144"/>
                  </a:lnTo>
                  <a:lnTo>
                    <a:pt x="206" y="144"/>
                  </a:lnTo>
                  <a:lnTo>
                    <a:pt x="206" y="144"/>
                  </a:lnTo>
                  <a:lnTo>
                    <a:pt x="199" y="133"/>
                  </a:lnTo>
                  <a:lnTo>
                    <a:pt x="181" y="102"/>
                  </a:lnTo>
                  <a:lnTo>
                    <a:pt x="154" y="56"/>
                  </a:lnTo>
                  <a:lnTo>
                    <a:pt x="140" y="29"/>
                  </a:lnTo>
                  <a:lnTo>
                    <a:pt x="125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4572000" y="1202035"/>
              <a:ext cx="103765" cy="502863"/>
            </a:xfrm>
            <a:custGeom>
              <a:avLst/>
              <a:gdLst/>
              <a:ahLst/>
              <a:cxnLst>
                <a:cxn ang="0">
                  <a:pos x="26" y="98"/>
                </a:cxn>
                <a:cxn ang="0">
                  <a:pos x="26" y="98"/>
                </a:cxn>
                <a:cxn ang="0">
                  <a:pos x="26" y="95"/>
                </a:cxn>
                <a:cxn ang="0">
                  <a:pos x="25" y="93"/>
                </a:cxn>
                <a:cxn ang="0">
                  <a:pos x="23" y="92"/>
                </a:cxn>
                <a:cxn ang="0">
                  <a:pos x="21" y="91"/>
                </a:cxn>
                <a:cxn ang="0">
                  <a:pos x="21" y="91"/>
                </a:cxn>
                <a:cxn ang="0">
                  <a:pos x="22" y="88"/>
                </a:cxn>
                <a:cxn ang="0">
                  <a:pos x="22" y="83"/>
                </a:cxn>
                <a:cxn ang="0">
                  <a:pos x="22" y="83"/>
                </a:cxn>
                <a:cxn ang="0">
                  <a:pos x="22" y="80"/>
                </a:cxn>
                <a:cxn ang="0">
                  <a:pos x="19" y="78"/>
                </a:cxn>
                <a:cxn ang="0">
                  <a:pos x="17" y="77"/>
                </a:cxn>
                <a:cxn ang="0">
                  <a:pos x="14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12" y="73"/>
                </a:cxn>
                <a:cxn ang="0">
                  <a:pos x="12" y="73"/>
                </a:cxn>
                <a:cxn ang="0">
                  <a:pos x="12" y="72"/>
                </a:cxn>
                <a:cxn ang="0">
                  <a:pos x="11" y="70"/>
                </a:cxn>
                <a:cxn ang="0">
                  <a:pos x="9" y="69"/>
                </a:cxn>
                <a:cxn ang="0">
                  <a:pos x="6" y="69"/>
                </a:cxn>
                <a:cxn ang="0">
                  <a:pos x="4" y="69"/>
                </a:cxn>
                <a:cxn ang="0">
                  <a:pos x="4" y="37"/>
                </a:cxn>
                <a:cxn ang="0">
                  <a:pos x="4" y="37"/>
                </a:cxn>
                <a:cxn ang="0">
                  <a:pos x="3" y="35"/>
                </a:cxn>
                <a:cxn ang="0">
                  <a:pos x="2" y="34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26"/>
                </a:cxn>
                <a:cxn ang="0">
                  <a:pos x="19" y="126"/>
                </a:cxn>
                <a:cxn ang="0">
                  <a:pos x="19" y="126"/>
                </a:cxn>
                <a:cxn ang="0">
                  <a:pos x="21" y="124"/>
                </a:cxn>
                <a:cxn ang="0">
                  <a:pos x="22" y="120"/>
                </a:cxn>
                <a:cxn ang="0">
                  <a:pos x="24" y="111"/>
                </a:cxn>
                <a:cxn ang="0">
                  <a:pos x="26" y="98"/>
                </a:cxn>
                <a:cxn ang="0">
                  <a:pos x="26" y="98"/>
                </a:cxn>
              </a:cxnLst>
              <a:rect l="0" t="0" r="r" b="b"/>
              <a:pathLst>
                <a:path w="26" h="126">
                  <a:moveTo>
                    <a:pt x="26" y="98"/>
                  </a:moveTo>
                  <a:lnTo>
                    <a:pt x="26" y="98"/>
                  </a:lnTo>
                  <a:lnTo>
                    <a:pt x="26" y="95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1" y="91"/>
                  </a:lnTo>
                  <a:lnTo>
                    <a:pt x="21" y="91"/>
                  </a:lnTo>
                  <a:lnTo>
                    <a:pt x="22" y="88"/>
                  </a:lnTo>
                  <a:lnTo>
                    <a:pt x="22" y="83"/>
                  </a:lnTo>
                  <a:lnTo>
                    <a:pt x="22" y="83"/>
                  </a:lnTo>
                  <a:lnTo>
                    <a:pt x="22" y="80"/>
                  </a:lnTo>
                  <a:lnTo>
                    <a:pt x="19" y="78"/>
                  </a:lnTo>
                  <a:lnTo>
                    <a:pt x="17" y="77"/>
                  </a:lnTo>
                  <a:lnTo>
                    <a:pt x="14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12" y="72"/>
                  </a:lnTo>
                  <a:lnTo>
                    <a:pt x="11" y="70"/>
                  </a:lnTo>
                  <a:lnTo>
                    <a:pt x="9" y="69"/>
                  </a:lnTo>
                  <a:lnTo>
                    <a:pt x="6" y="69"/>
                  </a:lnTo>
                  <a:lnTo>
                    <a:pt x="4" y="6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26"/>
                  </a:lnTo>
                  <a:lnTo>
                    <a:pt x="19" y="126"/>
                  </a:lnTo>
                  <a:lnTo>
                    <a:pt x="19" y="126"/>
                  </a:lnTo>
                  <a:lnTo>
                    <a:pt x="21" y="124"/>
                  </a:lnTo>
                  <a:lnTo>
                    <a:pt x="22" y="120"/>
                  </a:lnTo>
                  <a:lnTo>
                    <a:pt x="24" y="111"/>
                  </a:lnTo>
                  <a:lnTo>
                    <a:pt x="26" y="98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0"/>
            <p:cNvSpPr>
              <a:spLocks/>
            </p:cNvSpPr>
            <p:nvPr/>
          </p:nvSpPr>
          <p:spPr bwMode="auto">
            <a:xfrm>
              <a:off x="4572000" y="1704898"/>
              <a:ext cx="223495" cy="1636301"/>
            </a:xfrm>
            <a:custGeom>
              <a:avLst/>
              <a:gdLst/>
              <a:ahLst/>
              <a:cxnLst>
                <a:cxn ang="0">
                  <a:pos x="56" y="410"/>
                </a:cxn>
                <a:cxn ang="0">
                  <a:pos x="56" y="410"/>
                </a:cxn>
                <a:cxn ang="0">
                  <a:pos x="46" y="346"/>
                </a:cxn>
                <a:cxn ang="0">
                  <a:pos x="39" y="297"/>
                </a:cxn>
                <a:cxn ang="0">
                  <a:pos x="33" y="243"/>
                </a:cxn>
                <a:cxn ang="0">
                  <a:pos x="26" y="183"/>
                </a:cxn>
                <a:cxn ang="0">
                  <a:pos x="22" y="122"/>
                </a:cxn>
                <a:cxn ang="0">
                  <a:pos x="18" y="59"/>
                </a:cxn>
                <a:cxn ang="0">
                  <a:pos x="17" y="30"/>
                </a:cxn>
                <a:cxn ang="0">
                  <a:pos x="17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0" y="410"/>
                </a:cxn>
                <a:cxn ang="0">
                  <a:pos x="56" y="410"/>
                </a:cxn>
              </a:cxnLst>
              <a:rect l="0" t="0" r="r" b="b"/>
              <a:pathLst>
                <a:path w="56" h="410">
                  <a:moveTo>
                    <a:pt x="56" y="410"/>
                  </a:moveTo>
                  <a:lnTo>
                    <a:pt x="56" y="410"/>
                  </a:lnTo>
                  <a:lnTo>
                    <a:pt x="46" y="346"/>
                  </a:lnTo>
                  <a:lnTo>
                    <a:pt x="39" y="297"/>
                  </a:lnTo>
                  <a:lnTo>
                    <a:pt x="33" y="243"/>
                  </a:lnTo>
                  <a:lnTo>
                    <a:pt x="26" y="183"/>
                  </a:lnTo>
                  <a:lnTo>
                    <a:pt x="22" y="122"/>
                  </a:lnTo>
                  <a:lnTo>
                    <a:pt x="18" y="59"/>
                  </a:lnTo>
                  <a:lnTo>
                    <a:pt x="17" y="3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410"/>
                  </a:lnTo>
                  <a:lnTo>
                    <a:pt x="56" y="41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>
              <a:off x="4572000" y="3341199"/>
              <a:ext cx="279368" cy="83812"/>
            </a:xfrm>
            <a:custGeom>
              <a:avLst/>
              <a:gdLst/>
              <a:ahLst/>
              <a:cxnLst>
                <a:cxn ang="0">
                  <a:pos x="70" y="8"/>
                </a:cxn>
                <a:cxn ang="0">
                  <a:pos x="70" y="8"/>
                </a:cxn>
                <a:cxn ang="0">
                  <a:pos x="69" y="6"/>
                </a:cxn>
                <a:cxn ang="0">
                  <a:pos x="68" y="4"/>
                </a:cxn>
                <a:cxn ang="0">
                  <a:pos x="66" y="3"/>
                </a:cxn>
                <a:cxn ang="0">
                  <a:pos x="62" y="2"/>
                </a:cxn>
                <a:cxn ang="0">
                  <a:pos x="56" y="2"/>
                </a:cxn>
                <a:cxn ang="0">
                  <a:pos x="56" y="2"/>
                </a:cxn>
                <a:cxn ang="0">
                  <a:pos x="56" y="0"/>
                </a:cxn>
                <a:cxn ang="0">
                  <a:pos x="0" y="0"/>
                </a:cxn>
                <a:cxn ang="0">
                  <a:pos x="0" y="21"/>
                </a:cxn>
                <a:cxn ang="0">
                  <a:pos x="63" y="21"/>
                </a:cxn>
                <a:cxn ang="0">
                  <a:pos x="63" y="21"/>
                </a:cxn>
                <a:cxn ang="0">
                  <a:pos x="67" y="18"/>
                </a:cxn>
                <a:cxn ang="0">
                  <a:pos x="68" y="14"/>
                </a:cxn>
                <a:cxn ang="0">
                  <a:pos x="70" y="8"/>
                </a:cxn>
                <a:cxn ang="0">
                  <a:pos x="70" y="8"/>
                </a:cxn>
              </a:cxnLst>
              <a:rect l="0" t="0" r="r" b="b"/>
              <a:pathLst>
                <a:path w="70" h="21">
                  <a:moveTo>
                    <a:pt x="70" y="8"/>
                  </a:moveTo>
                  <a:lnTo>
                    <a:pt x="70" y="8"/>
                  </a:lnTo>
                  <a:lnTo>
                    <a:pt x="69" y="6"/>
                  </a:lnTo>
                  <a:lnTo>
                    <a:pt x="68" y="4"/>
                  </a:lnTo>
                  <a:lnTo>
                    <a:pt x="66" y="3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63" y="21"/>
                  </a:lnTo>
                  <a:lnTo>
                    <a:pt x="63" y="21"/>
                  </a:lnTo>
                  <a:lnTo>
                    <a:pt x="67" y="18"/>
                  </a:lnTo>
                  <a:lnTo>
                    <a:pt x="68" y="14"/>
                  </a:lnTo>
                  <a:lnTo>
                    <a:pt x="70" y="8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2"/>
            <p:cNvSpPr>
              <a:spLocks/>
            </p:cNvSpPr>
            <p:nvPr/>
          </p:nvSpPr>
          <p:spPr bwMode="auto">
            <a:xfrm>
              <a:off x="4572000" y="3425010"/>
              <a:ext cx="423043" cy="550755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62" y="1"/>
                </a:cxn>
                <a:cxn ang="0">
                  <a:pos x="62" y="1"/>
                </a:cxn>
                <a:cxn ang="0">
                  <a:pos x="63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1" y="44"/>
                </a:cxn>
                <a:cxn ang="0">
                  <a:pos x="25" y="44"/>
                </a:cxn>
                <a:cxn ang="0">
                  <a:pos x="25" y="44"/>
                </a:cxn>
                <a:cxn ang="0">
                  <a:pos x="33" y="84"/>
                </a:cxn>
                <a:cxn ang="0">
                  <a:pos x="39" y="114"/>
                </a:cxn>
                <a:cxn ang="0">
                  <a:pos x="46" y="138"/>
                </a:cxn>
                <a:cxn ang="0">
                  <a:pos x="106" y="138"/>
                </a:cxn>
                <a:cxn ang="0">
                  <a:pos x="106" y="138"/>
                </a:cxn>
                <a:cxn ang="0">
                  <a:pos x="91" y="103"/>
                </a:cxn>
                <a:cxn ang="0">
                  <a:pos x="78" y="68"/>
                </a:cxn>
                <a:cxn ang="0">
                  <a:pos x="67" y="34"/>
                </a:cxn>
                <a:cxn ang="0">
                  <a:pos x="62" y="18"/>
                </a:cxn>
                <a:cxn ang="0">
                  <a:pos x="59" y="1"/>
                </a:cxn>
                <a:cxn ang="0">
                  <a:pos x="59" y="1"/>
                </a:cxn>
              </a:cxnLst>
              <a:rect l="0" t="0" r="r" b="b"/>
              <a:pathLst>
                <a:path w="106" h="138">
                  <a:moveTo>
                    <a:pt x="59" y="1"/>
                  </a:moveTo>
                  <a:lnTo>
                    <a:pt x="62" y="1"/>
                  </a:lnTo>
                  <a:lnTo>
                    <a:pt x="62" y="1"/>
                  </a:lnTo>
                  <a:lnTo>
                    <a:pt x="63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33" y="84"/>
                  </a:lnTo>
                  <a:lnTo>
                    <a:pt x="39" y="114"/>
                  </a:lnTo>
                  <a:lnTo>
                    <a:pt x="46" y="138"/>
                  </a:lnTo>
                  <a:lnTo>
                    <a:pt x="106" y="138"/>
                  </a:lnTo>
                  <a:lnTo>
                    <a:pt x="106" y="138"/>
                  </a:lnTo>
                  <a:lnTo>
                    <a:pt x="91" y="103"/>
                  </a:lnTo>
                  <a:lnTo>
                    <a:pt x="78" y="68"/>
                  </a:lnTo>
                  <a:lnTo>
                    <a:pt x="67" y="34"/>
                  </a:lnTo>
                  <a:lnTo>
                    <a:pt x="62" y="18"/>
                  </a:lnTo>
                  <a:lnTo>
                    <a:pt x="59" y="1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86"/>
          <p:cNvGrpSpPr/>
          <p:nvPr/>
        </p:nvGrpSpPr>
        <p:grpSpPr>
          <a:xfrm>
            <a:off x="3071802" y="4287586"/>
            <a:ext cx="5072098" cy="461808"/>
            <a:chOff x="3071802" y="4286262"/>
            <a:chExt cx="5072098" cy="461665"/>
          </a:xfrm>
        </p:grpSpPr>
        <p:sp>
          <p:nvSpPr>
            <p:cNvPr id="70" name="Rectangle 69"/>
            <p:cNvSpPr/>
            <p:nvPr/>
          </p:nvSpPr>
          <p:spPr>
            <a:xfrm>
              <a:off x="4000496" y="4334307"/>
              <a:ext cx="1071570" cy="28575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071802" y="4500576"/>
              <a:ext cx="785818" cy="158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5357818" y="4286262"/>
              <a:ext cx="2786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Praesent sodales odio sit amet odio tristi Praesent sodales odio sit amet odio tristi Lorem ipsum dolor sit amet consectetur adipiscing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71934" y="4325223"/>
              <a:ext cx="9268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Service 2</a:t>
              </a:r>
            </a:p>
          </p:txBody>
        </p:sp>
      </p:grpSp>
      <p:grpSp>
        <p:nvGrpSpPr>
          <p:cNvPr id="24" name="Group 85"/>
          <p:cNvGrpSpPr/>
          <p:nvPr/>
        </p:nvGrpSpPr>
        <p:grpSpPr>
          <a:xfrm>
            <a:off x="2714612" y="3287145"/>
            <a:ext cx="5429288" cy="461808"/>
            <a:chOff x="2714612" y="3286130"/>
            <a:chExt cx="5429288" cy="461665"/>
          </a:xfrm>
        </p:grpSpPr>
        <p:sp>
          <p:nvSpPr>
            <p:cNvPr id="69" name="Rectangle 68"/>
            <p:cNvSpPr/>
            <p:nvPr/>
          </p:nvSpPr>
          <p:spPr>
            <a:xfrm>
              <a:off x="4000496" y="3328986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357818" y="3286130"/>
              <a:ext cx="2786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Praesent sodales odio sit amet odio tristi Praesent sodales odio sit amet odio tristi Lorem ipsum dolor sit amet consectetur adipiscing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071934" y="3325091"/>
              <a:ext cx="9268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Service 1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2714612" y="3500444"/>
              <a:ext cx="1143008" cy="2011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单击此处添加标题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3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295636" y="1352968"/>
            <a:ext cx="236934" cy="237008"/>
            <a:chOff x="1066800" y="2209799"/>
            <a:chExt cx="315279" cy="315280"/>
          </a:xfrm>
        </p:grpSpPr>
        <p:sp>
          <p:nvSpPr>
            <p:cNvPr id="3" name="Shape 796"/>
            <p:cNvSpPr/>
            <p:nvPr/>
          </p:nvSpPr>
          <p:spPr>
            <a:xfrm>
              <a:off x="1066800" y="2209799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16" name="Shape 797"/>
            <p:cNvSpPr>
              <a:spLocks/>
            </p:cNvSpPr>
            <p:nvPr/>
          </p:nvSpPr>
          <p:spPr bwMode="auto">
            <a:xfrm>
              <a:off x="1139147" y="2295483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372199" y="1352968"/>
            <a:ext cx="236934" cy="237008"/>
            <a:chOff x="4645616" y="2209799"/>
            <a:chExt cx="315279" cy="315280"/>
          </a:xfrm>
        </p:grpSpPr>
        <p:sp>
          <p:nvSpPr>
            <p:cNvPr id="6" name="Shape 801"/>
            <p:cNvSpPr/>
            <p:nvPr/>
          </p:nvSpPr>
          <p:spPr>
            <a:xfrm>
              <a:off x="4645616" y="2209799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14" name="Shape 802"/>
            <p:cNvSpPr>
              <a:spLocks/>
            </p:cNvSpPr>
            <p:nvPr/>
          </p:nvSpPr>
          <p:spPr bwMode="auto">
            <a:xfrm>
              <a:off x="4717963" y="2295483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1295636" y="2442728"/>
            <a:ext cx="236934" cy="237007"/>
            <a:chOff x="1066800" y="3675945"/>
            <a:chExt cx="315279" cy="315279"/>
          </a:xfrm>
        </p:grpSpPr>
        <p:sp>
          <p:nvSpPr>
            <p:cNvPr id="12" name="Shape 811"/>
            <p:cNvSpPr/>
            <p:nvPr/>
          </p:nvSpPr>
          <p:spPr>
            <a:xfrm>
              <a:off x="1066800" y="3675945"/>
              <a:ext cx="315279" cy="31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10" name="Shape 812"/>
            <p:cNvSpPr>
              <a:spLocks/>
            </p:cNvSpPr>
            <p:nvPr/>
          </p:nvSpPr>
          <p:spPr bwMode="auto">
            <a:xfrm>
              <a:off x="1139147" y="3761629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5372199" y="2442728"/>
            <a:ext cx="236934" cy="237007"/>
            <a:chOff x="4645616" y="3675945"/>
            <a:chExt cx="315279" cy="315279"/>
          </a:xfrm>
        </p:grpSpPr>
        <p:sp>
          <p:nvSpPr>
            <p:cNvPr id="15" name="Shape 816"/>
            <p:cNvSpPr/>
            <p:nvPr/>
          </p:nvSpPr>
          <p:spPr>
            <a:xfrm>
              <a:off x="4645616" y="3675945"/>
              <a:ext cx="315279" cy="31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08" name="Shape 817"/>
            <p:cNvSpPr>
              <a:spLocks/>
            </p:cNvSpPr>
            <p:nvPr/>
          </p:nvSpPr>
          <p:spPr bwMode="auto">
            <a:xfrm>
              <a:off x="4717963" y="3761629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1" name="Group 19"/>
          <p:cNvGrpSpPr>
            <a:grpSpLocks/>
          </p:cNvGrpSpPr>
          <p:nvPr/>
        </p:nvGrpSpPr>
        <p:grpSpPr bwMode="auto">
          <a:xfrm>
            <a:off x="1295636" y="3589652"/>
            <a:ext cx="236934" cy="237008"/>
            <a:chOff x="1066800" y="5218290"/>
            <a:chExt cx="315279" cy="315280"/>
          </a:xfrm>
        </p:grpSpPr>
        <p:sp>
          <p:nvSpPr>
            <p:cNvPr id="21" name="Shape 826"/>
            <p:cNvSpPr/>
            <p:nvPr/>
          </p:nvSpPr>
          <p:spPr>
            <a:xfrm>
              <a:off x="1066800" y="5218290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04" name="Shape 827"/>
            <p:cNvSpPr>
              <a:spLocks/>
            </p:cNvSpPr>
            <p:nvPr/>
          </p:nvSpPr>
          <p:spPr bwMode="auto">
            <a:xfrm>
              <a:off x="1139147" y="5303975"/>
              <a:ext cx="170585" cy="143909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5372199" y="3589652"/>
            <a:ext cx="236934" cy="237008"/>
            <a:chOff x="4645616" y="5218290"/>
            <a:chExt cx="315279" cy="315280"/>
          </a:xfrm>
        </p:grpSpPr>
        <p:sp>
          <p:nvSpPr>
            <p:cNvPr id="24" name="Shape 831"/>
            <p:cNvSpPr/>
            <p:nvPr/>
          </p:nvSpPr>
          <p:spPr>
            <a:xfrm>
              <a:off x="4645616" y="5218290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02" name="Shape 832"/>
            <p:cNvSpPr>
              <a:spLocks/>
            </p:cNvSpPr>
            <p:nvPr/>
          </p:nvSpPr>
          <p:spPr bwMode="auto">
            <a:xfrm>
              <a:off x="4717963" y="5303975"/>
              <a:ext cx="170585" cy="143909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1598054" y="1358923"/>
            <a:ext cx="2060972" cy="664574"/>
            <a:chOff x="1497673" y="1811884"/>
            <a:chExt cx="2746668" cy="884673"/>
          </a:xfrm>
        </p:grpSpPr>
        <p:sp>
          <p:nvSpPr>
            <p:cNvPr id="29" name="Text Placeholder 8"/>
            <p:cNvSpPr txBox="1">
              <a:spLocks/>
            </p:cNvSpPr>
            <p:nvPr/>
          </p:nvSpPr>
          <p:spPr>
            <a:xfrm>
              <a:off x="1497673" y="1811884"/>
              <a:ext cx="1891409" cy="27110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Placeholder 1"/>
            <p:cNvSpPr txBox="1">
              <a:spLocks/>
            </p:cNvSpPr>
            <p:nvPr/>
          </p:nvSpPr>
          <p:spPr>
            <a:xfrm>
              <a:off x="1592878" y="2082993"/>
              <a:ext cx="2651463" cy="613564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5674618" y="1358923"/>
            <a:ext cx="2059781" cy="664574"/>
            <a:chOff x="5075151" y="1811883"/>
            <a:chExt cx="2746667" cy="884674"/>
          </a:xfrm>
        </p:grpSpPr>
        <p:sp>
          <p:nvSpPr>
            <p:cNvPr id="31" name="Text Placeholder 8"/>
            <p:cNvSpPr txBox="1">
              <a:spLocks/>
            </p:cNvSpPr>
            <p:nvPr/>
          </p:nvSpPr>
          <p:spPr>
            <a:xfrm>
              <a:off x="5075151" y="1811883"/>
              <a:ext cx="1605133" cy="286964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Placeholder 1"/>
            <p:cNvSpPr txBox="1">
              <a:spLocks/>
            </p:cNvSpPr>
            <p:nvPr/>
          </p:nvSpPr>
          <p:spPr>
            <a:xfrm>
              <a:off x="5170411" y="2082992"/>
              <a:ext cx="2651407" cy="613565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0" name="Group 56"/>
          <p:cNvGrpSpPr>
            <a:grpSpLocks/>
          </p:cNvGrpSpPr>
          <p:nvPr/>
        </p:nvGrpSpPr>
        <p:grpSpPr bwMode="auto">
          <a:xfrm>
            <a:off x="1604008" y="2432007"/>
            <a:ext cx="2059781" cy="686012"/>
            <a:chOff x="1505293" y="3242448"/>
            <a:chExt cx="2746668" cy="913701"/>
          </a:xfrm>
        </p:grpSpPr>
        <p:sp>
          <p:nvSpPr>
            <p:cNvPr id="35" name="Text Placeholder 8"/>
            <p:cNvSpPr txBox="1">
              <a:spLocks/>
            </p:cNvSpPr>
            <p:nvPr/>
          </p:nvSpPr>
          <p:spPr>
            <a:xfrm>
              <a:off x="1505293" y="3242448"/>
              <a:ext cx="1868687" cy="345810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Placeholder 1"/>
            <p:cNvSpPr txBox="1">
              <a:spLocks/>
            </p:cNvSpPr>
            <p:nvPr/>
          </p:nvSpPr>
          <p:spPr>
            <a:xfrm>
              <a:off x="1600553" y="3542257"/>
              <a:ext cx="2651408" cy="613892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2" name="Group 50"/>
          <p:cNvGrpSpPr>
            <a:grpSpLocks/>
          </p:cNvGrpSpPr>
          <p:nvPr/>
        </p:nvGrpSpPr>
        <p:grpSpPr bwMode="auto">
          <a:xfrm>
            <a:off x="5680571" y="2421289"/>
            <a:ext cx="2059781" cy="696730"/>
            <a:chOff x="5082771" y="3227933"/>
            <a:chExt cx="2746667" cy="928216"/>
          </a:xfrm>
        </p:grpSpPr>
        <p:sp>
          <p:nvSpPr>
            <p:cNvPr id="37" name="Text Placeholder 8"/>
            <p:cNvSpPr txBox="1">
              <a:spLocks/>
            </p:cNvSpPr>
            <p:nvPr/>
          </p:nvSpPr>
          <p:spPr>
            <a:xfrm>
              <a:off x="5082771" y="3227933"/>
              <a:ext cx="1597195" cy="372873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 Placeholder 1"/>
            <p:cNvSpPr txBox="1">
              <a:spLocks/>
            </p:cNvSpPr>
            <p:nvPr/>
          </p:nvSpPr>
          <p:spPr>
            <a:xfrm>
              <a:off x="5178031" y="3542099"/>
              <a:ext cx="2651407" cy="614050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5" name="Group 57"/>
          <p:cNvGrpSpPr>
            <a:grpSpLocks/>
          </p:cNvGrpSpPr>
          <p:nvPr/>
        </p:nvGrpSpPr>
        <p:grpSpPr bwMode="auto">
          <a:xfrm>
            <a:off x="1584957" y="3605136"/>
            <a:ext cx="2066925" cy="663382"/>
            <a:chOff x="1479894" y="4804867"/>
            <a:chExt cx="2756192" cy="884673"/>
          </a:xfrm>
        </p:grpSpPr>
        <p:sp>
          <p:nvSpPr>
            <p:cNvPr id="41" name="Text Placeholder 8"/>
            <p:cNvSpPr txBox="1">
              <a:spLocks/>
            </p:cNvSpPr>
            <p:nvPr/>
          </p:nvSpPr>
          <p:spPr>
            <a:xfrm>
              <a:off x="1479894" y="4804867"/>
              <a:ext cx="1709919" cy="25253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 Placeholder 1"/>
            <p:cNvSpPr txBox="1">
              <a:spLocks/>
            </p:cNvSpPr>
            <p:nvPr/>
          </p:nvSpPr>
          <p:spPr>
            <a:xfrm>
              <a:off x="1584680" y="5076463"/>
              <a:ext cx="2651406" cy="613077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6" name="Group 58"/>
          <p:cNvGrpSpPr>
            <a:grpSpLocks/>
          </p:cNvGrpSpPr>
          <p:nvPr/>
        </p:nvGrpSpPr>
        <p:grpSpPr bwMode="auto">
          <a:xfrm>
            <a:off x="5675807" y="3605136"/>
            <a:ext cx="2052638" cy="663382"/>
            <a:chOff x="5076421" y="4804867"/>
            <a:chExt cx="2737142" cy="884673"/>
          </a:xfrm>
        </p:grpSpPr>
        <p:sp>
          <p:nvSpPr>
            <p:cNvPr id="43" name="Text Placeholder 8"/>
            <p:cNvSpPr txBox="1">
              <a:spLocks/>
            </p:cNvSpPr>
            <p:nvPr/>
          </p:nvSpPr>
          <p:spPr>
            <a:xfrm>
              <a:off x="5076421" y="4804867"/>
              <a:ext cx="1613072" cy="24459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Placeholder 1"/>
            <p:cNvSpPr txBox="1">
              <a:spLocks/>
            </p:cNvSpPr>
            <p:nvPr/>
          </p:nvSpPr>
          <p:spPr>
            <a:xfrm>
              <a:off x="5162155" y="5076463"/>
              <a:ext cx="2651408" cy="613077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214318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with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75160" y="1738849"/>
            <a:ext cx="1330282" cy="2175944"/>
            <a:chOff x="6678612" y="1308100"/>
            <a:chExt cx="549275" cy="779463"/>
          </a:xfrm>
        </p:grpSpPr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6678612" y="1308100"/>
              <a:ext cx="549275" cy="779463"/>
            </a:xfrm>
            <a:custGeom>
              <a:avLst/>
              <a:gdLst>
                <a:gd name="T0" fmla="*/ 243 w 284"/>
                <a:gd name="T1" fmla="*/ 155 h 403"/>
                <a:gd name="T2" fmla="*/ 268 w 284"/>
                <a:gd name="T3" fmla="*/ 108 h 403"/>
                <a:gd name="T4" fmla="*/ 268 w 284"/>
                <a:gd name="T5" fmla="*/ 47 h 403"/>
                <a:gd name="T6" fmla="*/ 277 w 284"/>
                <a:gd name="T7" fmla="*/ 47 h 403"/>
                <a:gd name="T8" fmla="*/ 284 w 284"/>
                <a:gd name="T9" fmla="*/ 40 h 403"/>
                <a:gd name="T10" fmla="*/ 284 w 284"/>
                <a:gd name="T11" fmla="*/ 7 h 403"/>
                <a:gd name="T12" fmla="*/ 277 w 284"/>
                <a:gd name="T13" fmla="*/ 0 h 403"/>
                <a:gd name="T14" fmla="*/ 7 w 284"/>
                <a:gd name="T15" fmla="*/ 0 h 403"/>
                <a:gd name="T16" fmla="*/ 0 w 284"/>
                <a:gd name="T17" fmla="*/ 7 h 403"/>
                <a:gd name="T18" fmla="*/ 0 w 284"/>
                <a:gd name="T19" fmla="*/ 40 h 403"/>
                <a:gd name="T20" fmla="*/ 7 w 284"/>
                <a:gd name="T21" fmla="*/ 47 h 403"/>
                <a:gd name="T22" fmla="*/ 15 w 284"/>
                <a:gd name="T23" fmla="*/ 47 h 403"/>
                <a:gd name="T24" fmla="*/ 15 w 284"/>
                <a:gd name="T25" fmla="*/ 109 h 403"/>
                <a:gd name="T26" fmla="*/ 40 w 284"/>
                <a:gd name="T27" fmla="*/ 155 h 403"/>
                <a:gd name="T28" fmla="*/ 109 w 284"/>
                <a:gd name="T29" fmla="*/ 197 h 403"/>
                <a:gd name="T30" fmla="*/ 109 w 284"/>
                <a:gd name="T31" fmla="*/ 215 h 403"/>
                <a:gd name="T32" fmla="*/ 40 w 284"/>
                <a:gd name="T33" fmla="*/ 257 h 403"/>
                <a:gd name="T34" fmla="*/ 15 w 284"/>
                <a:gd name="T35" fmla="*/ 304 h 403"/>
                <a:gd name="T36" fmla="*/ 15 w 284"/>
                <a:gd name="T37" fmla="*/ 357 h 403"/>
                <a:gd name="T38" fmla="*/ 7 w 284"/>
                <a:gd name="T39" fmla="*/ 357 h 403"/>
                <a:gd name="T40" fmla="*/ 0 w 284"/>
                <a:gd name="T41" fmla="*/ 364 h 403"/>
                <a:gd name="T42" fmla="*/ 0 w 284"/>
                <a:gd name="T43" fmla="*/ 397 h 403"/>
                <a:gd name="T44" fmla="*/ 7 w 284"/>
                <a:gd name="T45" fmla="*/ 403 h 403"/>
                <a:gd name="T46" fmla="*/ 277 w 284"/>
                <a:gd name="T47" fmla="*/ 403 h 403"/>
                <a:gd name="T48" fmla="*/ 284 w 284"/>
                <a:gd name="T49" fmla="*/ 397 h 403"/>
                <a:gd name="T50" fmla="*/ 284 w 284"/>
                <a:gd name="T51" fmla="*/ 364 h 403"/>
                <a:gd name="T52" fmla="*/ 277 w 284"/>
                <a:gd name="T53" fmla="*/ 357 h 403"/>
                <a:gd name="T54" fmla="*/ 268 w 284"/>
                <a:gd name="T55" fmla="*/ 357 h 403"/>
                <a:gd name="T56" fmla="*/ 268 w 284"/>
                <a:gd name="T57" fmla="*/ 303 h 403"/>
                <a:gd name="T58" fmla="*/ 244 w 284"/>
                <a:gd name="T59" fmla="*/ 257 h 403"/>
                <a:gd name="T60" fmla="*/ 175 w 284"/>
                <a:gd name="T61" fmla="*/ 215 h 403"/>
                <a:gd name="T62" fmla="*/ 175 w 284"/>
                <a:gd name="T63" fmla="*/ 197 h 403"/>
                <a:gd name="T64" fmla="*/ 243 w 284"/>
                <a:gd name="T65" fmla="*/ 155 h 403"/>
                <a:gd name="T66" fmla="*/ 156 w 284"/>
                <a:gd name="T67" fmla="*/ 233 h 403"/>
                <a:gd name="T68" fmla="*/ 230 w 284"/>
                <a:gd name="T69" fmla="*/ 278 h 403"/>
                <a:gd name="T70" fmla="*/ 241 w 284"/>
                <a:gd name="T71" fmla="*/ 286 h 403"/>
                <a:gd name="T72" fmla="*/ 243 w 284"/>
                <a:gd name="T73" fmla="*/ 303 h 403"/>
                <a:gd name="T74" fmla="*/ 243 w 284"/>
                <a:gd name="T75" fmla="*/ 357 h 403"/>
                <a:gd name="T76" fmla="*/ 40 w 284"/>
                <a:gd name="T77" fmla="*/ 357 h 403"/>
                <a:gd name="T78" fmla="*/ 40 w 284"/>
                <a:gd name="T79" fmla="*/ 304 h 403"/>
                <a:gd name="T80" fmla="*/ 55 w 284"/>
                <a:gd name="T81" fmla="*/ 277 h 403"/>
                <a:gd name="T82" fmla="*/ 128 w 284"/>
                <a:gd name="T83" fmla="*/ 233 h 403"/>
                <a:gd name="T84" fmla="*/ 134 w 284"/>
                <a:gd name="T85" fmla="*/ 222 h 403"/>
                <a:gd name="T86" fmla="*/ 134 w 284"/>
                <a:gd name="T87" fmla="*/ 190 h 403"/>
                <a:gd name="T88" fmla="*/ 128 w 284"/>
                <a:gd name="T89" fmla="*/ 179 h 403"/>
                <a:gd name="T90" fmla="*/ 53 w 284"/>
                <a:gd name="T91" fmla="*/ 134 h 403"/>
                <a:gd name="T92" fmla="*/ 53 w 284"/>
                <a:gd name="T93" fmla="*/ 134 h 403"/>
                <a:gd name="T94" fmla="*/ 43 w 284"/>
                <a:gd name="T95" fmla="*/ 126 h 403"/>
                <a:gd name="T96" fmla="*/ 40 w 284"/>
                <a:gd name="T97" fmla="*/ 109 h 403"/>
                <a:gd name="T98" fmla="*/ 40 w 284"/>
                <a:gd name="T99" fmla="*/ 47 h 403"/>
                <a:gd name="T100" fmla="*/ 243 w 284"/>
                <a:gd name="T101" fmla="*/ 47 h 403"/>
                <a:gd name="T102" fmla="*/ 243 w 284"/>
                <a:gd name="T103" fmla="*/ 108 h 403"/>
                <a:gd name="T104" fmla="*/ 229 w 284"/>
                <a:gd name="T105" fmla="*/ 135 h 403"/>
                <a:gd name="T106" fmla="*/ 156 w 284"/>
                <a:gd name="T107" fmla="*/ 179 h 403"/>
                <a:gd name="T108" fmla="*/ 150 w 284"/>
                <a:gd name="T109" fmla="*/ 190 h 403"/>
                <a:gd name="T110" fmla="*/ 150 w 284"/>
                <a:gd name="T111" fmla="*/ 222 h 403"/>
                <a:gd name="T112" fmla="*/ 156 w 284"/>
                <a:gd name="T113" fmla="*/ 23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" h="403">
                  <a:moveTo>
                    <a:pt x="243" y="155"/>
                  </a:moveTo>
                  <a:cubicBezTo>
                    <a:pt x="251" y="150"/>
                    <a:pt x="268" y="138"/>
                    <a:pt x="268" y="108"/>
                  </a:cubicBezTo>
                  <a:cubicBezTo>
                    <a:pt x="268" y="47"/>
                    <a:pt x="268" y="47"/>
                    <a:pt x="268" y="47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81" y="47"/>
                    <a:pt x="284" y="44"/>
                    <a:pt x="284" y="40"/>
                  </a:cubicBezTo>
                  <a:cubicBezTo>
                    <a:pt x="284" y="7"/>
                    <a:pt x="284" y="7"/>
                    <a:pt x="284" y="7"/>
                  </a:cubicBezTo>
                  <a:cubicBezTo>
                    <a:pt x="284" y="3"/>
                    <a:pt x="281" y="0"/>
                    <a:pt x="27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3" y="47"/>
                    <a:pt x="7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5" y="139"/>
                    <a:pt x="24" y="146"/>
                    <a:pt x="40" y="155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215"/>
                    <a:pt x="109" y="215"/>
                    <a:pt x="109" y="215"/>
                  </a:cubicBezTo>
                  <a:cubicBezTo>
                    <a:pt x="92" y="225"/>
                    <a:pt x="46" y="253"/>
                    <a:pt x="40" y="257"/>
                  </a:cubicBezTo>
                  <a:cubicBezTo>
                    <a:pt x="33" y="262"/>
                    <a:pt x="15" y="274"/>
                    <a:pt x="15" y="304"/>
                  </a:cubicBezTo>
                  <a:cubicBezTo>
                    <a:pt x="15" y="357"/>
                    <a:pt x="15" y="357"/>
                    <a:pt x="15" y="357"/>
                  </a:cubicBezTo>
                  <a:cubicBezTo>
                    <a:pt x="7" y="357"/>
                    <a:pt x="7" y="357"/>
                    <a:pt x="7" y="357"/>
                  </a:cubicBezTo>
                  <a:cubicBezTo>
                    <a:pt x="3" y="357"/>
                    <a:pt x="0" y="360"/>
                    <a:pt x="0" y="36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400"/>
                    <a:pt x="3" y="403"/>
                    <a:pt x="7" y="403"/>
                  </a:cubicBezTo>
                  <a:cubicBezTo>
                    <a:pt x="277" y="403"/>
                    <a:pt x="277" y="403"/>
                    <a:pt x="277" y="403"/>
                  </a:cubicBezTo>
                  <a:cubicBezTo>
                    <a:pt x="281" y="403"/>
                    <a:pt x="284" y="400"/>
                    <a:pt x="284" y="397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4" y="360"/>
                    <a:pt x="281" y="357"/>
                    <a:pt x="277" y="357"/>
                  </a:cubicBezTo>
                  <a:cubicBezTo>
                    <a:pt x="268" y="357"/>
                    <a:pt x="268" y="357"/>
                    <a:pt x="268" y="357"/>
                  </a:cubicBezTo>
                  <a:cubicBezTo>
                    <a:pt x="268" y="303"/>
                    <a:pt x="268" y="303"/>
                    <a:pt x="268" y="303"/>
                  </a:cubicBezTo>
                  <a:cubicBezTo>
                    <a:pt x="268" y="274"/>
                    <a:pt x="259" y="267"/>
                    <a:pt x="244" y="257"/>
                  </a:cubicBezTo>
                  <a:cubicBezTo>
                    <a:pt x="175" y="215"/>
                    <a:pt x="175" y="215"/>
                    <a:pt x="175" y="215"/>
                  </a:cubicBezTo>
                  <a:cubicBezTo>
                    <a:pt x="175" y="197"/>
                    <a:pt x="175" y="197"/>
                    <a:pt x="175" y="197"/>
                  </a:cubicBezTo>
                  <a:cubicBezTo>
                    <a:pt x="192" y="187"/>
                    <a:pt x="237" y="159"/>
                    <a:pt x="243" y="155"/>
                  </a:cubicBezTo>
                  <a:close/>
                  <a:moveTo>
                    <a:pt x="156" y="233"/>
                  </a:moveTo>
                  <a:cubicBezTo>
                    <a:pt x="230" y="278"/>
                    <a:pt x="230" y="278"/>
                    <a:pt x="230" y="278"/>
                  </a:cubicBezTo>
                  <a:cubicBezTo>
                    <a:pt x="236" y="282"/>
                    <a:pt x="239" y="284"/>
                    <a:pt x="241" y="286"/>
                  </a:cubicBezTo>
                  <a:cubicBezTo>
                    <a:pt x="242" y="289"/>
                    <a:pt x="243" y="294"/>
                    <a:pt x="243" y="303"/>
                  </a:cubicBezTo>
                  <a:cubicBezTo>
                    <a:pt x="243" y="357"/>
                    <a:pt x="243" y="357"/>
                    <a:pt x="243" y="357"/>
                  </a:cubicBezTo>
                  <a:cubicBezTo>
                    <a:pt x="40" y="357"/>
                    <a:pt x="40" y="357"/>
                    <a:pt x="40" y="357"/>
                  </a:cubicBezTo>
                  <a:cubicBezTo>
                    <a:pt x="40" y="304"/>
                    <a:pt x="40" y="304"/>
                    <a:pt x="40" y="304"/>
                  </a:cubicBezTo>
                  <a:cubicBezTo>
                    <a:pt x="40" y="287"/>
                    <a:pt x="49" y="282"/>
                    <a:pt x="55" y="277"/>
                  </a:cubicBezTo>
                  <a:cubicBezTo>
                    <a:pt x="59" y="274"/>
                    <a:pt x="101" y="249"/>
                    <a:pt x="128" y="233"/>
                  </a:cubicBezTo>
                  <a:cubicBezTo>
                    <a:pt x="132" y="231"/>
                    <a:pt x="134" y="226"/>
                    <a:pt x="134" y="222"/>
                  </a:cubicBezTo>
                  <a:cubicBezTo>
                    <a:pt x="134" y="190"/>
                    <a:pt x="134" y="190"/>
                    <a:pt x="134" y="190"/>
                  </a:cubicBezTo>
                  <a:cubicBezTo>
                    <a:pt x="134" y="186"/>
                    <a:pt x="132" y="182"/>
                    <a:pt x="128" y="179"/>
                  </a:cubicBezTo>
                  <a:cubicBezTo>
                    <a:pt x="53" y="134"/>
                    <a:pt x="53" y="134"/>
                    <a:pt x="53" y="134"/>
                  </a:cubicBezTo>
                  <a:cubicBezTo>
                    <a:pt x="53" y="134"/>
                    <a:pt x="53" y="134"/>
                    <a:pt x="53" y="134"/>
                  </a:cubicBezTo>
                  <a:cubicBezTo>
                    <a:pt x="47" y="130"/>
                    <a:pt x="44" y="128"/>
                    <a:pt x="43" y="126"/>
                  </a:cubicBezTo>
                  <a:cubicBezTo>
                    <a:pt x="41" y="123"/>
                    <a:pt x="40" y="118"/>
                    <a:pt x="40" y="109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3" y="108"/>
                    <a:pt x="243" y="108"/>
                    <a:pt x="243" y="108"/>
                  </a:cubicBezTo>
                  <a:cubicBezTo>
                    <a:pt x="243" y="125"/>
                    <a:pt x="235" y="131"/>
                    <a:pt x="229" y="135"/>
                  </a:cubicBezTo>
                  <a:cubicBezTo>
                    <a:pt x="224" y="138"/>
                    <a:pt x="183" y="163"/>
                    <a:pt x="156" y="179"/>
                  </a:cubicBezTo>
                  <a:cubicBezTo>
                    <a:pt x="152" y="182"/>
                    <a:pt x="150" y="186"/>
                    <a:pt x="150" y="190"/>
                  </a:cubicBezTo>
                  <a:cubicBezTo>
                    <a:pt x="150" y="222"/>
                    <a:pt x="150" y="222"/>
                    <a:pt x="150" y="222"/>
                  </a:cubicBezTo>
                  <a:cubicBezTo>
                    <a:pt x="150" y="226"/>
                    <a:pt x="152" y="231"/>
                    <a:pt x="156" y="23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807244" y="1554269"/>
              <a:ext cx="309383" cy="93433"/>
            </a:xfrm>
            <a:custGeom>
              <a:avLst/>
              <a:gdLst>
                <a:gd name="T0" fmla="*/ 155 w 160"/>
                <a:gd name="T1" fmla="*/ 5 h 49"/>
                <a:gd name="T2" fmla="*/ 153 w 160"/>
                <a:gd name="T3" fmla="*/ 2 h 49"/>
                <a:gd name="T4" fmla="*/ 76 w 160"/>
                <a:gd name="T5" fmla="*/ 23 h 49"/>
                <a:gd name="T6" fmla="*/ 4 w 160"/>
                <a:gd name="T7" fmla="*/ 5 h 49"/>
                <a:gd name="T8" fmla="*/ 5 w 160"/>
                <a:gd name="T9" fmla="*/ 11 h 49"/>
                <a:gd name="T10" fmla="*/ 66 w 160"/>
                <a:gd name="T11" fmla="*/ 46 h 49"/>
                <a:gd name="T12" fmla="*/ 84 w 160"/>
                <a:gd name="T13" fmla="*/ 46 h 49"/>
                <a:gd name="T14" fmla="*/ 155 w 160"/>
                <a:gd name="T15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49">
                  <a:moveTo>
                    <a:pt x="155" y="5"/>
                  </a:moveTo>
                  <a:cubicBezTo>
                    <a:pt x="155" y="5"/>
                    <a:pt x="160" y="1"/>
                    <a:pt x="153" y="2"/>
                  </a:cubicBezTo>
                  <a:cubicBezTo>
                    <a:pt x="137" y="5"/>
                    <a:pt x="110" y="21"/>
                    <a:pt x="76" y="23"/>
                  </a:cubicBezTo>
                  <a:cubicBezTo>
                    <a:pt x="41" y="26"/>
                    <a:pt x="25" y="0"/>
                    <a:pt x="4" y="5"/>
                  </a:cubicBezTo>
                  <a:cubicBezTo>
                    <a:pt x="0" y="6"/>
                    <a:pt x="0" y="8"/>
                    <a:pt x="5" y="11"/>
                  </a:cubicBezTo>
                  <a:cubicBezTo>
                    <a:pt x="10" y="15"/>
                    <a:pt x="59" y="42"/>
                    <a:pt x="66" y="46"/>
                  </a:cubicBezTo>
                  <a:cubicBezTo>
                    <a:pt x="73" y="49"/>
                    <a:pt x="77" y="49"/>
                    <a:pt x="84" y="46"/>
                  </a:cubicBezTo>
                  <a:cubicBezTo>
                    <a:pt x="94" y="41"/>
                    <a:pt x="155" y="5"/>
                    <a:pt x="155" y="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800960" y="1903257"/>
              <a:ext cx="307905" cy="78074"/>
            </a:xfrm>
            <a:custGeom>
              <a:avLst/>
              <a:gdLst>
                <a:gd name="T0" fmla="*/ 9 w 160"/>
                <a:gd name="T1" fmla="*/ 31 h 40"/>
                <a:gd name="T2" fmla="*/ 13 w 160"/>
                <a:gd name="T3" fmla="*/ 40 h 40"/>
                <a:gd name="T4" fmla="*/ 146 w 160"/>
                <a:gd name="T5" fmla="*/ 40 h 40"/>
                <a:gd name="T6" fmla="*/ 148 w 160"/>
                <a:gd name="T7" fmla="*/ 29 h 40"/>
                <a:gd name="T8" fmla="*/ 80 w 160"/>
                <a:gd name="T9" fmla="*/ 0 h 40"/>
                <a:gd name="T10" fmla="*/ 9 w 160"/>
                <a:gd name="T11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40">
                  <a:moveTo>
                    <a:pt x="9" y="31"/>
                  </a:moveTo>
                  <a:cubicBezTo>
                    <a:pt x="3" y="36"/>
                    <a:pt x="0" y="40"/>
                    <a:pt x="13" y="40"/>
                  </a:cubicBezTo>
                  <a:cubicBezTo>
                    <a:pt x="24" y="40"/>
                    <a:pt x="132" y="40"/>
                    <a:pt x="146" y="40"/>
                  </a:cubicBezTo>
                  <a:cubicBezTo>
                    <a:pt x="160" y="40"/>
                    <a:pt x="154" y="36"/>
                    <a:pt x="148" y="29"/>
                  </a:cubicBezTo>
                  <a:cubicBezTo>
                    <a:pt x="136" y="18"/>
                    <a:pt x="112" y="0"/>
                    <a:pt x="80" y="0"/>
                  </a:cubicBezTo>
                  <a:cubicBezTo>
                    <a:pt x="47" y="0"/>
                    <a:pt x="22" y="19"/>
                    <a:pt x="9" y="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6945487" y="1669887"/>
              <a:ext cx="12568" cy="174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6945487" y="1701885"/>
              <a:ext cx="12568" cy="174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6945487" y="1736869"/>
              <a:ext cx="12568" cy="15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945487" y="1770146"/>
              <a:ext cx="12568" cy="174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6945487" y="1803424"/>
              <a:ext cx="12568" cy="174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6945487" y="1838408"/>
              <a:ext cx="12568" cy="1407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6945487" y="1869979"/>
              <a:ext cx="12568" cy="15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</p:grpSp>
      <p:sp>
        <p:nvSpPr>
          <p:cNvPr id="28" name="Content Placeholder 2"/>
          <p:cNvSpPr txBox="1">
            <a:spLocks/>
          </p:cNvSpPr>
          <p:nvPr/>
        </p:nvSpPr>
        <p:spPr>
          <a:xfrm>
            <a:off x="1214797" y="1441853"/>
            <a:ext cx="1448991" cy="322869"/>
          </a:xfrm>
          <a:prstGeom prst="rect">
            <a:avLst/>
          </a:prstGeom>
        </p:spPr>
        <p:txBody>
          <a:bodyPr lIns="68589" tIns="34295" rIns="68589" bIns="34295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456760" y="1420416"/>
            <a:ext cx="1448991" cy="322869"/>
          </a:xfrm>
          <a:prstGeom prst="rect">
            <a:avLst/>
          </a:prstGeom>
        </p:spPr>
        <p:txBody>
          <a:bodyPr lIns="68589" tIns="34295" rIns="68589" bIns="34295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786188" y="1441853"/>
            <a:ext cx="1448990" cy="322869"/>
          </a:xfrm>
          <a:prstGeom prst="rect">
            <a:avLst/>
          </a:prstGeom>
        </p:spPr>
        <p:txBody>
          <a:bodyPr lIns="68589" tIns="34295" rIns="68589" bIns="34295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</a:p>
        </p:txBody>
      </p:sp>
      <p:grpSp>
        <p:nvGrpSpPr>
          <p:cNvPr id="3" name="组合 41"/>
          <p:cNvGrpSpPr/>
          <p:nvPr/>
        </p:nvGrpSpPr>
        <p:grpSpPr>
          <a:xfrm>
            <a:off x="3864420" y="1738422"/>
            <a:ext cx="1330860" cy="2176293"/>
            <a:chOff x="3864420" y="1738422"/>
            <a:chExt cx="1770039" cy="2176293"/>
          </a:xfrm>
        </p:grpSpPr>
        <p:grpSp>
          <p:nvGrpSpPr>
            <p:cNvPr id="4" name="Group 18"/>
            <p:cNvGrpSpPr/>
            <p:nvPr/>
          </p:nvGrpSpPr>
          <p:grpSpPr>
            <a:xfrm>
              <a:off x="3864420" y="1738422"/>
              <a:ext cx="1770039" cy="2176293"/>
              <a:chOff x="7424737" y="1308100"/>
              <a:chExt cx="549275" cy="779463"/>
            </a:xfrm>
            <a:solidFill>
              <a:schemeClr val="accent2"/>
            </a:solidFill>
          </p:grpSpPr>
          <p:sp>
            <p:nvSpPr>
              <p:cNvPr id="20" name="Freeform 19"/>
              <p:cNvSpPr>
                <a:spLocks noEditPoints="1"/>
              </p:cNvSpPr>
              <p:nvPr/>
            </p:nvSpPr>
            <p:spPr bwMode="auto">
              <a:xfrm>
                <a:off x="7424737" y="1308100"/>
                <a:ext cx="549275" cy="779463"/>
              </a:xfrm>
              <a:custGeom>
                <a:avLst/>
                <a:gdLst>
                  <a:gd name="T0" fmla="*/ 243 w 284"/>
                  <a:gd name="T1" fmla="*/ 155 h 403"/>
                  <a:gd name="T2" fmla="*/ 268 w 284"/>
                  <a:gd name="T3" fmla="*/ 108 h 403"/>
                  <a:gd name="T4" fmla="*/ 268 w 284"/>
                  <a:gd name="T5" fmla="*/ 47 h 403"/>
                  <a:gd name="T6" fmla="*/ 277 w 284"/>
                  <a:gd name="T7" fmla="*/ 47 h 403"/>
                  <a:gd name="T8" fmla="*/ 284 w 284"/>
                  <a:gd name="T9" fmla="*/ 40 h 403"/>
                  <a:gd name="T10" fmla="*/ 284 w 284"/>
                  <a:gd name="T11" fmla="*/ 7 h 403"/>
                  <a:gd name="T12" fmla="*/ 277 w 284"/>
                  <a:gd name="T13" fmla="*/ 0 h 403"/>
                  <a:gd name="T14" fmla="*/ 7 w 284"/>
                  <a:gd name="T15" fmla="*/ 0 h 403"/>
                  <a:gd name="T16" fmla="*/ 0 w 284"/>
                  <a:gd name="T17" fmla="*/ 7 h 403"/>
                  <a:gd name="T18" fmla="*/ 0 w 284"/>
                  <a:gd name="T19" fmla="*/ 40 h 403"/>
                  <a:gd name="T20" fmla="*/ 7 w 284"/>
                  <a:gd name="T21" fmla="*/ 47 h 403"/>
                  <a:gd name="T22" fmla="*/ 16 w 284"/>
                  <a:gd name="T23" fmla="*/ 47 h 403"/>
                  <a:gd name="T24" fmla="*/ 16 w 284"/>
                  <a:gd name="T25" fmla="*/ 109 h 403"/>
                  <a:gd name="T26" fmla="*/ 40 w 284"/>
                  <a:gd name="T27" fmla="*/ 155 h 403"/>
                  <a:gd name="T28" fmla="*/ 109 w 284"/>
                  <a:gd name="T29" fmla="*/ 197 h 403"/>
                  <a:gd name="T30" fmla="*/ 109 w 284"/>
                  <a:gd name="T31" fmla="*/ 215 h 403"/>
                  <a:gd name="T32" fmla="*/ 41 w 284"/>
                  <a:gd name="T33" fmla="*/ 257 h 403"/>
                  <a:gd name="T34" fmla="*/ 16 w 284"/>
                  <a:gd name="T35" fmla="*/ 304 h 403"/>
                  <a:gd name="T36" fmla="*/ 16 w 284"/>
                  <a:gd name="T37" fmla="*/ 357 h 403"/>
                  <a:gd name="T38" fmla="*/ 7 w 284"/>
                  <a:gd name="T39" fmla="*/ 357 h 403"/>
                  <a:gd name="T40" fmla="*/ 0 w 284"/>
                  <a:gd name="T41" fmla="*/ 364 h 403"/>
                  <a:gd name="T42" fmla="*/ 0 w 284"/>
                  <a:gd name="T43" fmla="*/ 397 h 403"/>
                  <a:gd name="T44" fmla="*/ 7 w 284"/>
                  <a:gd name="T45" fmla="*/ 403 h 403"/>
                  <a:gd name="T46" fmla="*/ 277 w 284"/>
                  <a:gd name="T47" fmla="*/ 403 h 403"/>
                  <a:gd name="T48" fmla="*/ 284 w 284"/>
                  <a:gd name="T49" fmla="*/ 397 h 403"/>
                  <a:gd name="T50" fmla="*/ 284 w 284"/>
                  <a:gd name="T51" fmla="*/ 364 h 403"/>
                  <a:gd name="T52" fmla="*/ 277 w 284"/>
                  <a:gd name="T53" fmla="*/ 357 h 403"/>
                  <a:gd name="T54" fmla="*/ 268 w 284"/>
                  <a:gd name="T55" fmla="*/ 357 h 403"/>
                  <a:gd name="T56" fmla="*/ 268 w 284"/>
                  <a:gd name="T57" fmla="*/ 303 h 403"/>
                  <a:gd name="T58" fmla="*/ 244 w 284"/>
                  <a:gd name="T59" fmla="*/ 257 h 403"/>
                  <a:gd name="T60" fmla="*/ 175 w 284"/>
                  <a:gd name="T61" fmla="*/ 215 h 403"/>
                  <a:gd name="T62" fmla="*/ 175 w 284"/>
                  <a:gd name="T63" fmla="*/ 197 h 403"/>
                  <a:gd name="T64" fmla="*/ 243 w 284"/>
                  <a:gd name="T65" fmla="*/ 155 h 403"/>
                  <a:gd name="T66" fmla="*/ 156 w 284"/>
                  <a:gd name="T67" fmla="*/ 233 h 403"/>
                  <a:gd name="T68" fmla="*/ 231 w 284"/>
                  <a:gd name="T69" fmla="*/ 278 h 403"/>
                  <a:gd name="T70" fmla="*/ 241 w 284"/>
                  <a:gd name="T71" fmla="*/ 286 h 403"/>
                  <a:gd name="T72" fmla="*/ 243 w 284"/>
                  <a:gd name="T73" fmla="*/ 303 h 403"/>
                  <a:gd name="T74" fmla="*/ 243 w 284"/>
                  <a:gd name="T75" fmla="*/ 357 h 403"/>
                  <a:gd name="T76" fmla="*/ 41 w 284"/>
                  <a:gd name="T77" fmla="*/ 357 h 403"/>
                  <a:gd name="T78" fmla="*/ 41 w 284"/>
                  <a:gd name="T79" fmla="*/ 304 h 403"/>
                  <a:gd name="T80" fmla="*/ 55 w 284"/>
                  <a:gd name="T81" fmla="*/ 277 h 403"/>
                  <a:gd name="T82" fmla="*/ 128 w 284"/>
                  <a:gd name="T83" fmla="*/ 233 h 403"/>
                  <a:gd name="T84" fmla="*/ 134 w 284"/>
                  <a:gd name="T85" fmla="*/ 222 h 403"/>
                  <a:gd name="T86" fmla="*/ 134 w 284"/>
                  <a:gd name="T87" fmla="*/ 190 h 403"/>
                  <a:gd name="T88" fmla="*/ 128 w 284"/>
                  <a:gd name="T89" fmla="*/ 179 h 403"/>
                  <a:gd name="T90" fmla="*/ 53 w 284"/>
                  <a:gd name="T91" fmla="*/ 134 h 403"/>
                  <a:gd name="T92" fmla="*/ 43 w 284"/>
                  <a:gd name="T93" fmla="*/ 126 h 403"/>
                  <a:gd name="T94" fmla="*/ 41 w 284"/>
                  <a:gd name="T95" fmla="*/ 109 h 403"/>
                  <a:gd name="T96" fmla="*/ 41 w 284"/>
                  <a:gd name="T97" fmla="*/ 47 h 403"/>
                  <a:gd name="T98" fmla="*/ 243 w 284"/>
                  <a:gd name="T99" fmla="*/ 47 h 403"/>
                  <a:gd name="T100" fmla="*/ 243 w 284"/>
                  <a:gd name="T101" fmla="*/ 108 h 403"/>
                  <a:gd name="T102" fmla="*/ 229 w 284"/>
                  <a:gd name="T103" fmla="*/ 135 h 403"/>
                  <a:gd name="T104" fmla="*/ 156 w 284"/>
                  <a:gd name="T105" fmla="*/ 179 h 403"/>
                  <a:gd name="T106" fmla="*/ 150 w 284"/>
                  <a:gd name="T107" fmla="*/ 190 h 403"/>
                  <a:gd name="T108" fmla="*/ 150 w 284"/>
                  <a:gd name="T109" fmla="*/ 222 h 403"/>
                  <a:gd name="T110" fmla="*/ 156 w 284"/>
                  <a:gd name="T111" fmla="*/ 23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4" h="403">
                    <a:moveTo>
                      <a:pt x="243" y="155"/>
                    </a:moveTo>
                    <a:cubicBezTo>
                      <a:pt x="251" y="150"/>
                      <a:pt x="268" y="138"/>
                      <a:pt x="268" y="108"/>
                    </a:cubicBezTo>
                    <a:cubicBezTo>
                      <a:pt x="268" y="47"/>
                      <a:pt x="268" y="47"/>
                      <a:pt x="268" y="47"/>
                    </a:cubicBezTo>
                    <a:cubicBezTo>
                      <a:pt x="277" y="47"/>
                      <a:pt x="277" y="47"/>
                      <a:pt x="277" y="47"/>
                    </a:cubicBezTo>
                    <a:cubicBezTo>
                      <a:pt x="281" y="47"/>
                      <a:pt x="284" y="44"/>
                      <a:pt x="284" y="40"/>
                    </a:cubicBezTo>
                    <a:cubicBezTo>
                      <a:pt x="284" y="7"/>
                      <a:pt x="284" y="7"/>
                      <a:pt x="284" y="7"/>
                    </a:cubicBezTo>
                    <a:cubicBezTo>
                      <a:pt x="284" y="3"/>
                      <a:pt x="281" y="0"/>
                      <a:pt x="27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4"/>
                      <a:pt x="3" y="47"/>
                      <a:pt x="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109"/>
                      <a:pt x="16" y="109"/>
                      <a:pt x="16" y="109"/>
                    </a:cubicBezTo>
                    <a:cubicBezTo>
                      <a:pt x="16" y="139"/>
                      <a:pt x="24" y="146"/>
                      <a:pt x="40" y="155"/>
                    </a:cubicBezTo>
                    <a:cubicBezTo>
                      <a:pt x="109" y="197"/>
                      <a:pt x="109" y="197"/>
                      <a:pt x="109" y="197"/>
                    </a:cubicBezTo>
                    <a:cubicBezTo>
                      <a:pt x="109" y="215"/>
                      <a:pt x="109" y="215"/>
                      <a:pt x="109" y="215"/>
                    </a:cubicBezTo>
                    <a:cubicBezTo>
                      <a:pt x="92" y="225"/>
                      <a:pt x="47" y="253"/>
                      <a:pt x="41" y="257"/>
                    </a:cubicBezTo>
                    <a:cubicBezTo>
                      <a:pt x="33" y="262"/>
                      <a:pt x="16" y="274"/>
                      <a:pt x="16" y="304"/>
                    </a:cubicBezTo>
                    <a:cubicBezTo>
                      <a:pt x="16" y="357"/>
                      <a:pt x="16" y="357"/>
                      <a:pt x="16" y="357"/>
                    </a:cubicBezTo>
                    <a:cubicBezTo>
                      <a:pt x="7" y="357"/>
                      <a:pt x="7" y="357"/>
                      <a:pt x="7" y="357"/>
                    </a:cubicBezTo>
                    <a:cubicBezTo>
                      <a:pt x="3" y="357"/>
                      <a:pt x="0" y="360"/>
                      <a:pt x="0" y="364"/>
                    </a:cubicBezTo>
                    <a:cubicBezTo>
                      <a:pt x="0" y="397"/>
                      <a:pt x="0" y="397"/>
                      <a:pt x="0" y="397"/>
                    </a:cubicBezTo>
                    <a:cubicBezTo>
                      <a:pt x="0" y="400"/>
                      <a:pt x="3" y="403"/>
                      <a:pt x="7" y="403"/>
                    </a:cubicBezTo>
                    <a:cubicBezTo>
                      <a:pt x="277" y="403"/>
                      <a:pt x="277" y="403"/>
                      <a:pt x="277" y="403"/>
                    </a:cubicBezTo>
                    <a:cubicBezTo>
                      <a:pt x="281" y="403"/>
                      <a:pt x="284" y="400"/>
                      <a:pt x="284" y="397"/>
                    </a:cubicBezTo>
                    <a:cubicBezTo>
                      <a:pt x="284" y="364"/>
                      <a:pt x="284" y="364"/>
                      <a:pt x="284" y="364"/>
                    </a:cubicBezTo>
                    <a:cubicBezTo>
                      <a:pt x="284" y="360"/>
                      <a:pt x="281" y="357"/>
                      <a:pt x="277" y="357"/>
                    </a:cubicBezTo>
                    <a:cubicBezTo>
                      <a:pt x="268" y="357"/>
                      <a:pt x="268" y="357"/>
                      <a:pt x="268" y="357"/>
                    </a:cubicBezTo>
                    <a:cubicBezTo>
                      <a:pt x="268" y="303"/>
                      <a:pt x="268" y="303"/>
                      <a:pt x="268" y="303"/>
                    </a:cubicBezTo>
                    <a:cubicBezTo>
                      <a:pt x="268" y="274"/>
                      <a:pt x="260" y="267"/>
                      <a:pt x="244" y="257"/>
                    </a:cubicBezTo>
                    <a:cubicBezTo>
                      <a:pt x="175" y="215"/>
                      <a:pt x="175" y="215"/>
                      <a:pt x="175" y="215"/>
                    </a:cubicBezTo>
                    <a:cubicBezTo>
                      <a:pt x="175" y="197"/>
                      <a:pt x="175" y="197"/>
                      <a:pt x="175" y="197"/>
                    </a:cubicBezTo>
                    <a:cubicBezTo>
                      <a:pt x="192" y="187"/>
                      <a:pt x="237" y="159"/>
                      <a:pt x="243" y="155"/>
                    </a:cubicBezTo>
                    <a:close/>
                    <a:moveTo>
                      <a:pt x="156" y="233"/>
                    </a:moveTo>
                    <a:cubicBezTo>
                      <a:pt x="231" y="278"/>
                      <a:pt x="231" y="278"/>
                      <a:pt x="231" y="278"/>
                    </a:cubicBezTo>
                    <a:cubicBezTo>
                      <a:pt x="236" y="282"/>
                      <a:pt x="239" y="284"/>
                      <a:pt x="241" y="286"/>
                    </a:cubicBezTo>
                    <a:cubicBezTo>
                      <a:pt x="243" y="289"/>
                      <a:pt x="243" y="294"/>
                      <a:pt x="243" y="303"/>
                    </a:cubicBezTo>
                    <a:cubicBezTo>
                      <a:pt x="243" y="357"/>
                      <a:pt x="243" y="357"/>
                      <a:pt x="243" y="357"/>
                    </a:cubicBezTo>
                    <a:cubicBezTo>
                      <a:pt x="41" y="357"/>
                      <a:pt x="41" y="357"/>
                      <a:pt x="41" y="357"/>
                    </a:cubicBezTo>
                    <a:cubicBezTo>
                      <a:pt x="41" y="304"/>
                      <a:pt x="41" y="304"/>
                      <a:pt x="41" y="304"/>
                    </a:cubicBezTo>
                    <a:cubicBezTo>
                      <a:pt x="41" y="287"/>
                      <a:pt x="49" y="282"/>
                      <a:pt x="55" y="277"/>
                    </a:cubicBezTo>
                    <a:cubicBezTo>
                      <a:pt x="60" y="274"/>
                      <a:pt x="101" y="249"/>
                      <a:pt x="128" y="233"/>
                    </a:cubicBezTo>
                    <a:cubicBezTo>
                      <a:pt x="132" y="231"/>
                      <a:pt x="134" y="226"/>
                      <a:pt x="134" y="222"/>
                    </a:cubicBezTo>
                    <a:cubicBezTo>
                      <a:pt x="134" y="190"/>
                      <a:pt x="134" y="190"/>
                      <a:pt x="134" y="190"/>
                    </a:cubicBezTo>
                    <a:cubicBezTo>
                      <a:pt x="134" y="186"/>
                      <a:pt x="132" y="182"/>
                      <a:pt x="128" y="179"/>
                    </a:cubicBezTo>
                    <a:cubicBezTo>
                      <a:pt x="53" y="134"/>
                      <a:pt x="53" y="134"/>
                      <a:pt x="53" y="134"/>
                    </a:cubicBezTo>
                    <a:cubicBezTo>
                      <a:pt x="48" y="130"/>
                      <a:pt x="45" y="128"/>
                      <a:pt x="43" y="126"/>
                    </a:cubicBezTo>
                    <a:cubicBezTo>
                      <a:pt x="41" y="123"/>
                      <a:pt x="41" y="118"/>
                      <a:pt x="41" y="109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108"/>
                      <a:pt x="243" y="108"/>
                      <a:pt x="243" y="108"/>
                    </a:cubicBezTo>
                    <a:cubicBezTo>
                      <a:pt x="243" y="125"/>
                      <a:pt x="235" y="131"/>
                      <a:pt x="229" y="135"/>
                    </a:cubicBezTo>
                    <a:cubicBezTo>
                      <a:pt x="224" y="138"/>
                      <a:pt x="183" y="163"/>
                      <a:pt x="156" y="179"/>
                    </a:cubicBezTo>
                    <a:cubicBezTo>
                      <a:pt x="152" y="182"/>
                      <a:pt x="150" y="186"/>
                      <a:pt x="150" y="190"/>
                    </a:cubicBezTo>
                    <a:cubicBezTo>
                      <a:pt x="150" y="222"/>
                      <a:pt x="150" y="222"/>
                      <a:pt x="150" y="222"/>
                    </a:cubicBezTo>
                    <a:cubicBezTo>
                      <a:pt x="150" y="226"/>
                      <a:pt x="152" y="231"/>
                      <a:pt x="156" y="233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7521575" y="1826068"/>
                <a:ext cx="355600" cy="155131"/>
              </a:xfrm>
              <a:custGeom>
                <a:avLst/>
                <a:gdLst>
                  <a:gd name="T0" fmla="*/ 3 w 184"/>
                  <a:gd name="T1" fmla="*/ 52 h 93"/>
                  <a:gd name="T2" fmla="*/ 0 w 184"/>
                  <a:gd name="T3" fmla="*/ 57 h 93"/>
                  <a:gd name="T4" fmla="*/ 0 w 184"/>
                  <a:gd name="T5" fmla="*/ 89 h 93"/>
                  <a:gd name="T6" fmla="*/ 3 w 184"/>
                  <a:gd name="T7" fmla="*/ 92 h 93"/>
                  <a:gd name="T8" fmla="*/ 92 w 184"/>
                  <a:gd name="T9" fmla="*/ 93 h 93"/>
                  <a:gd name="T10" fmla="*/ 180 w 184"/>
                  <a:gd name="T11" fmla="*/ 92 h 93"/>
                  <a:gd name="T12" fmla="*/ 183 w 184"/>
                  <a:gd name="T13" fmla="*/ 89 h 93"/>
                  <a:gd name="T14" fmla="*/ 183 w 184"/>
                  <a:gd name="T15" fmla="*/ 57 h 93"/>
                  <a:gd name="T16" fmla="*/ 181 w 184"/>
                  <a:gd name="T17" fmla="*/ 52 h 93"/>
                  <a:gd name="T18" fmla="*/ 92 w 184"/>
                  <a:gd name="T19" fmla="*/ 0 h 93"/>
                  <a:gd name="T20" fmla="*/ 3 w 184"/>
                  <a:gd name="T21" fmla="*/ 5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93">
                    <a:moveTo>
                      <a:pt x="3" y="52"/>
                    </a:moveTo>
                    <a:cubicBezTo>
                      <a:pt x="1" y="53"/>
                      <a:pt x="0" y="54"/>
                      <a:pt x="0" y="57"/>
                    </a:cubicBezTo>
                    <a:cubicBezTo>
                      <a:pt x="0" y="60"/>
                      <a:pt x="0" y="89"/>
                      <a:pt x="0" y="89"/>
                    </a:cubicBezTo>
                    <a:cubicBezTo>
                      <a:pt x="0" y="89"/>
                      <a:pt x="0" y="92"/>
                      <a:pt x="3" y="92"/>
                    </a:cubicBezTo>
                    <a:cubicBezTo>
                      <a:pt x="5" y="92"/>
                      <a:pt x="48" y="93"/>
                      <a:pt x="92" y="93"/>
                    </a:cubicBezTo>
                    <a:cubicBezTo>
                      <a:pt x="136" y="93"/>
                      <a:pt x="179" y="92"/>
                      <a:pt x="180" y="92"/>
                    </a:cubicBezTo>
                    <a:cubicBezTo>
                      <a:pt x="184" y="92"/>
                      <a:pt x="183" y="89"/>
                      <a:pt x="183" y="89"/>
                    </a:cubicBezTo>
                    <a:cubicBezTo>
                      <a:pt x="183" y="89"/>
                      <a:pt x="183" y="60"/>
                      <a:pt x="183" y="57"/>
                    </a:cubicBezTo>
                    <a:cubicBezTo>
                      <a:pt x="183" y="54"/>
                      <a:pt x="183" y="53"/>
                      <a:pt x="181" y="52"/>
                    </a:cubicBezTo>
                    <a:cubicBezTo>
                      <a:pt x="169" y="43"/>
                      <a:pt x="115" y="0"/>
                      <a:pt x="92" y="0"/>
                    </a:cubicBezTo>
                    <a:cubicBezTo>
                      <a:pt x="68" y="0"/>
                      <a:pt x="15" y="43"/>
                      <a:pt x="3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250532" y="2351020"/>
              <a:ext cx="997744" cy="260828"/>
            </a:xfrm>
            <a:custGeom>
              <a:avLst/>
              <a:gdLst>
                <a:gd name="T0" fmla="*/ 155 w 160"/>
                <a:gd name="T1" fmla="*/ 5 h 49"/>
                <a:gd name="T2" fmla="*/ 153 w 160"/>
                <a:gd name="T3" fmla="*/ 2 h 49"/>
                <a:gd name="T4" fmla="*/ 76 w 160"/>
                <a:gd name="T5" fmla="*/ 23 h 49"/>
                <a:gd name="T6" fmla="*/ 4 w 160"/>
                <a:gd name="T7" fmla="*/ 5 h 49"/>
                <a:gd name="T8" fmla="*/ 5 w 160"/>
                <a:gd name="T9" fmla="*/ 11 h 49"/>
                <a:gd name="T10" fmla="*/ 66 w 160"/>
                <a:gd name="T11" fmla="*/ 46 h 49"/>
                <a:gd name="T12" fmla="*/ 84 w 160"/>
                <a:gd name="T13" fmla="*/ 46 h 49"/>
                <a:gd name="T14" fmla="*/ 155 w 160"/>
                <a:gd name="T15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49">
                  <a:moveTo>
                    <a:pt x="155" y="5"/>
                  </a:moveTo>
                  <a:cubicBezTo>
                    <a:pt x="155" y="5"/>
                    <a:pt x="160" y="1"/>
                    <a:pt x="153" y="2"/>
                  </a:cubicBezTo>
                  <a:cubicBezTo>
                    <a:pt x="137" y="5"/>
                    <a:pt x="110" y="21"/>
                    <a:pt x="76" y="23"/>
                  </a:cubicBezTo>
                  <a:cubicBezTo>
                    <a:pt x="41" y="26"/>
                    <a:pt x="25" y="0"/>
                    <a:pt x="4" y="5"/>
                  </a:cubicBezTo>
                  <a:cubicBezTo>
                    <a:pt x="0" y="6"/>
                    <a:pt x="0" y="8"/>
                    <a:pt x="5" y="11"/>
                  </a:cubicBezTo>
                  <a:cubicBezTo>
                    <a:pt x="10" y="15"/>
                    <a:pt x="59" y="42"/>
                    <a:pt x="66" y="46"/>
                  </a:cubicBezTo>
                  <a:cubicBezTo>
                    <a:pt x="73" y="49"/>
                    <a:pt x="77" y="49"/>
                    <a:pt x="84" y="46"/>
                  </a:cubicBezTo>
                  <a:cubicBezTo>
                    <a:pt x="94" y="41"/>
                    <a:pt x="155" y="5"/>
                    <a:pt x="155" y="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9" tIns="34295" rIns="68589" bIns="34295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grpSp>
        <p:nvGrpSpPr>
          <p:cNvPr id="7" name="组合 42"/>
          <p:cNvGrpSpPr/>
          <p:nvPr/>
        </p:nvGrpSpPr>
        <p:grpSpPr>
          <a:xfrm>
            <a:off x="6556773" y="1738849"/>
            <a:ext cx="1327595" cy="2175944"/>
            <a:chOff x="6556773" y="1738849"/>
            <a:chExt cx="1765696" cy="2175944"/>
          </a:xfrm>
        </p:grpSpPr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6556773" y="1738849"/>
              <a:ext cx="1765696" cy="2175944"/>
            </a:xfrm>
            <a:custGeom>
              <a:avLst/>
              <a:gdLst>
                <a:gd name="T0" fmla="*/ 243 w 283"/>
                <a:gd name="T1" fmla="*/ 155 h 403"/>
                <a:gd name="T2" fmla="*/ 268 w 283"/>
                <a:gd name="T3" fmla="*/ 108 h 403"/>
                <a:gd name="T4" fmla="*/ 268 w 283"/>
                <a:gd name="T5" fmla="*/ 47 h 403"/>
                <a:gd name="T6" fmla="*/ 276 w 283"/>
                <a:gd name="T7" fmla="*/ 47 h 403"/>
                <a:gd name="T8" fmla="*/ 283 w 283"/>
                <a:gd name="T9" fmla="*/ 40 h 403"/>
                <a:gd name="T10" fmla="*/ 283 w 283"/>
                <a:gd name="T11" fmla="*/ 7 h 403"/>
                <a:gd name="T12" fmla="*/ 276 w 283"/>
                <a:gd name="T13" fmla="*/ 0 h 403"/>
                <a:gd name="T14" fmla="*/ 7 w 283"/>
                <a:gd name="T15" fmla="*/ 0 h 403"/>
                <a:gd name="T16" fmla="*/ 0 w 283"/>
                <a:gd name="T17" fmla="*/ 7 h 403"/>
                <a:gd name="T18" fmla="*/ 0 w 283"/>
                <a:gd name="T19" fmla="*/ 40 h 403"/>
                <a:gd name="T20" fmla="*/ 7 w 283"/>
                <a:gd name="T21" fmla="*/ 47 h 403"/>
                <a:gd name="T22" fmla="*/ 15 w 283"/>
                <a:gd name="T23" fmla="*/ 47 h 403"/>
                <a:gd name="T24" fmla="*/ 15 w 283"/>
                <a:gd name="T25" fmla="*/ 109 h 403"/>
                <a:gd name="T26" fmla="*/ 40 w 283"/>
                <a:gd name="T27" fmla="*/ 155 h 403"/>
                <a:gd name="T28" fmla="*/ 109 w 283"/>
                <a:gd name="T29" fmla="*/ 197 h 403"/>
                <a:gd name="T30" fmla="*/ 109 w 283"/>
                <a:gd name="T31" fmla="*/ 215 h 403"/>
                <a:gd name="T32" fmla="*/ 40 w 283"/>
                <a:gd name="T33" fmla="*/ 257 h 403"/>
                <a:gd name="T34" fmla="*/ 15 w 283"/>
                <a:gd name="T35" fmla="*/ 304 h 403"/>
                <a:gd name="T36" fmla="*/ 15 w 283"/>
                <a:gd name="T37" fmla="*/ 357 h 403"/>
                <a:gd name="T38" fmla="*/ 7 w 283"/>
                <a:gd name="T39" fmla="*/ 357 h 403"/>
                <a:gd name="T40" fmla="*/ 0 w 283"/>
                <a:gd name="T41" fmla="*/ 364 h 403"/>
                <a:gd name="T42" fmla="*/ 0 w 283"/>
                <a:gd name="T43" fmla="*/ 397 h 403"/>
                <a:gd name="T44" fmla="*/ 7 w 283"/>
                <a:gd name="T45" fmla="*/ 403 h 403"/>
                <a:gd name="T46" fmla="*/ 276 w 283"/>
                <a:gd name="T47" fmla="*/ 403 h 403"/>
                <a:gd name="T48" fmla="*/ 283 w 283"/>
                <a:gd name="T49" fmla="*/ 397 h 403"/>
                <a:gd name="T50" fmla="*/ 283 w 283"/>
                <a:gd name="T51" fmla="*/ 364 h 403"/>
                <a:gd name="T52" fmla="*/ 276 w 283"/>
                <a:gd name="T53" fmla="*/ 357 h 403"/>
                <a:gd name="T54" fmla="*/ 268 w 283"/>
                <a:gd name="T55" fmla="*/ 357 h 403"/>
                <a:gd name="T56" fmla="*/ 268 w 283"/>
                <a:gd name="T57" fmla="*/ 303 h 403"/>
                <a:gd name="T58" fmla="*/ 243 w 283"/>
                <a:gd name="T59" fmla="*/ 257 h 403"/>
                <a:gd name="T60" fmla="*/ 174 w 283"/>
                <a:gd name="T61" fmla="*/ 215 h 403"/>
                <a:gd name="T62" fmla="*/ 174 w 283"/>
                <a:gd name="T63" fmla="*/ 197 h 403"/>
                <a:gd name="T64" fmla="*/ 243 w 283"/>
                <a:gd name="T65" fmla="*/ 155 h 403"/>
                <a:gd name="T66" fmla="*/ 155 w 283"/>
                <a:gd name="T67" fmla="*/ 233 h 403"/>
                <a:gd name="T68" fmla="*/ 230 w 283"/>
                <a:gd name="T69" fmla="*/ 278 h 403"/>
                <a:gd name="T70" fmla="*/ 240 w 283"/>
                <a:gd name="T71" fmla="*/ 286 h 403"/>
                <a:gd name="T72" fmla="*/ 243 w 283"/>
                <a:gd name="T73" fmla="*/ 303 h 403"/>
                <a:gd name="T74" fmla="*/ 243 w 283"/>
                <a:gd name="T75" fmla="*/ 357 h 403"/>
                <a:gd name="T76" fmla="*/ 40 w 283"/>
                <a:gd name="T77" fmla="*/ 357 h 403"/>
                <a:gd name="T78" fmla="*/ 40 w 283"/>
                <a:gd name="T79" fmla="*/ 304 h 403"/>
                <a:gd name="T80" fmla="*/ 54 w 283"/>
                <a:gd name="T81" fmla="*/ 277 h 403"/>
                <a:gd name="T82" fmla="*/ 128 w 283"/>
                <a:gd name="T83" fmla="*/ 233 h 403"/>
                <a:gd name="T84" fmla="*/ 134 w 283"/>
                <a:gd name="T85" fmla="*/ 222 h 403"/>
                <a:gd name="T86" fmla="*/ 134 w 283"/>
                <a:gd name="T87" fmla="*/ 190 h 403"/>
                <a:gd name="T88" fmla="*/ 128 w 283"/>
                <a:gd name="T89" fmla="*/ 179 h 403"/>
                <a:gd name="T90" fmla="*/ 53 w 283"/>
                <a:gd name="T91" fmla="*/ 134 h 403"/>
                <a:gd name="T92" fmla="*/ 43 w 283"/>
                <a:gd name="T93" fmla="*/ 126 h 403"/>
                <a:gd name="T94" fmla="*/ 40 w 283"/>
                <a:gd name="T95" fmla="*/ 109 h 403"/>
                <a:gd name="T96" fmla="*/ 40 w 283"/>
                <a:gd name="T97" fmla="*/ 47 h 403"/>
                <a:gd name="T98" fmla="*/ 243 w 283"/>
                <a:gd name="T99" fmla="*/ 47 h 403"/>
                <a:gd name="T100" fmla="*/ 243 w 283"/>
                <a:gd name="T101" fmla="*/ 108 h 403"/>
                <a:gd name="T102" fmla="*/ 229 w 283"/>
                <a:gd name="T103" fmla="*/ 135 h 403"/>
                <a:gd name="T104" fmla="*/ 155 w 283"/>
                <a:gd name="T105" fmla="*/ 179 h 403"/>
                <a:gd name="T106" fmla="*/ 149 w 283"/>
                <a:gd name="T107" fmla="*/ 190 h 403"/>
                <a:gd name="T108" fmla="*/ 149 w 283"/>
                <a:gd name="T109" fmla="*/ 222 h 403"/>
                <a:gd name="T110" fmla="*/ 155 w 283"/>
                <a:gd name="T111" fmla="*/ 23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3" h="403">
                  <a:moveTo>
                    <a:pt x="243" y="155"/>
                  </a:moveTo>
                  <a:cubicBezTo>
                    <a:pt x="250" y="150"/>
                    <a:pt x="268" y="138"/>
                    <a:pt x="268" y="108"/>
                  </a:cubicBezTo>
                  <a:cubicBezTo>
                    <a:pt x="268" y="47"/>
                    <a:pt x="268" y="47"/>
                    <a:pt x="268" y="47"/>
                  </a:cubicBezTo>
                  <a:cubicBezTo>
                    <a:pt x="276" y="47"/>
                    <a:pt x="276" y="47"/>
                    <a:pt x="276" y="47"/>
                  </a:cubicBezTo>
                  <a:cubicBezTo>
                    <a:pt x="280" y="47"/>
                    <a:pt x="283" y="44"/>
                    <a:pt x="283" y="40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83" y="3"/>
                    <a:pt x="280" y="0"/>
                    <a:pt x="27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3" y="47"/>
                    <a:pt x="7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5" y="139"/>
                    <a:pt x="24" y="146"/>
                    <a:pt x="40" y="155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215"/>
                    <a:pt x="109" y="215"/>
                    <a:pt x="109" y="215"/>
                  </a:cubicBezTo>
                  <a:cubicBezTo>
                    <a:pt x="91" y="225"/>
                    <a:pt x="46" y="253"/>
                    <a:pt x="40" y="257"/>
                  </a:cubicBezTo>
                  <a:cubicBezTo>
                    <a:pt x="33" y="262"/>
                    <a:pt x="15" y="274"/>
                    <a:pt x="15" y="304"/>
                  </a:cubicBezTo>
                  <a:cubicBezTo>
                    <a:pt x="15" y="357"/>
                    <a:pt x="15" y="357"/>
                    <a:pt x="15" y="357"/>
                  </a:cubicBezTo>
                  <a:cubicBezTo>
                    <a:pt x="7" y="357"/>
                    <a:pt x="7" y="357"/>
                    <a:pt x="7" y="357"/>
                  </a:cubicBezTo>
                  <a:cubicBezTo>
                    <a:pt x="3" y="357"/>
                    <a:pt x="0" y="360"/>
                    <a:pt x="0" y="36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400"/>
                    <a:pt x="3" y="403"/>
                    <a:pt x="7" y="403"/>
                  </a:cubicBezTo>
                  <a:cubicBezTo>
                    <a:pt x="276" y="403"/>
                    <a:pt x="276" y="403"/>
                    <a:pt x="276" y="403"/>
                  </a:cubicBezTo>
                  <a:cubicBezTo>
                    <a:pt x="280" y="403"/>
                    <a:pt x="283" y="400"/>
                    <a:pt x="283" y="397"/>
                  </a:cubicBezTo>
                  <a:cubicBezTo>
                    <a:pt x="283" y="364"/>
                    <a:pt x="283" y="364"/>
                    <a:pt x="283" y="364"/>
                  </a:cubicBezTo>
                  <a:cubicBezTo>
                    <a:pt x="283" y="360"/>
                    <a:pt x="280" y="357"/>
                    <a:pt x="276" y="357"/>
                  </a:cubicBezTo>
                  <a:cubicBezTo>
                    <a:pt x="268" y="357"/>
                    <a:pt x="268" y="357"/>
                    <a:pt x="268" y="357"/>
                  </a:cubicBezTo>
                  <a:cubicBezTo>
                    <a:pt x="268" y="303"/>
                    <a:pt x="268" y="303"/>
                    <a:pt x="268" y="303"/>
                  </a:cubicBezTo>
                  <a:cubicBezTo>
                    <a:pt x="268" y="274"/>
                    <a:pt x="259" y="267"/>
                    <a:pt x="243" y="257"/>
                  </a:cubicBezTo>
                  <a:cubicBezTo>
                    <a:pt x="174" y="215"/>
                    <a:pt x="174" y="215"/>
                    <a:pt x="174" y="215"/>
                  </a:cubicBezTo>
                  <a:cubicBezTo>
                    <a:pt x="174" y="197"/>
                    <a:pt x="174" y="197"/>
                    <a:pt x="174" y="197"/>
                  </a:cubicBezTo>
                  <a:cubicBezTo>
                    <a:pt x="192" y="187"/>
                    <a:pt x="237" y="159"/>
                    <a:pt x="243" y="155"/>
                  </a:cubicBezTo>
                  <a:close/>
                  <a:moveTo>
                    <a:pt x="155" y="233"/>
                  </a:moveTo>
                  <a:cubicBezTo>
                    <a:pt x="230" y="278"/>
                    <a:pt x="230" y="278"/>
                    <a:pt x="230" y="278"/>
                  </a:cubicBezTo>
                  <a:cubicBezTo>
                    <a:pt x="236" y="282"/>
                    <a:pt x="239" y="284"/>
                    <a:pt x="240" y="286"/>
                  </a:cubicBezTo>
                  <a:cubicBezTo>
                    <a:pt x="242" y="289"/>
                    <a:pt x="243" y="294"/>
                    <a:pt x="243" y="303"/>
                  </a:cubicBezTo>
                  <a:cubicBezTo>
                    <a:pt x="243" y="357"/>
                    <a:pt x="243" y="357"/>
                    <a:pt x="243" y="357"/>
                  </a:cubicBezTo>
                  <a:cubicBezTo>
                    <a:pt x="40" y="357"/>
                    <a:pt x="40" y="357"/>
                    <a:pt x="40" y="357"/>
                  </a:cubicBezTo>
                  <a:cubicBezTo>
                    <a:pt x="40" y="304"/>
                    <a:pt x="40" y="304"/>
                    <a:pt x="40" y="304"/>
                  </a:cubicBezTo>
                  <a:cubicBezTo>
                    <a:pt x="40" y="287"/>
                    <a:pt x="48" y="282"/>
                    <a:pt x="54" y="277"/>
                  </a:cubicBezTo>
                  <a:cubicBezTo>
                    <a:pt x="59" y="274"/>
                    <a:pt x="101" y="249"/>
                    <a:pt x="128" y="233"/>
                  </a:cubicBezTo>
                  <a:cubicBezTo>
                    <a:pt x="131" y="231"/>
                    <a:pt x="134" y="226"/>
                    <a:pt x="134" y="222"/>
                  </a:cubicBezTo>
                  <a:cubicBezTo>
                    <a:pt x="134" y="190"/>
                    <a:pt x="134" y="190"/>
                    <a:pt x="134" y="190"/>
                  </a:cubicBezTo>
                  <a:cubicBezTo>
                    <a:pt x="134" y="186"/>
                    <a:pt x="131" y="182"/>
                    <a:pt x="128" y="179"/>
                  </a:cubicBezTo>
                  <a:cubicBezTo>
                    <a:pt x="53" y="134"/>
                    <a:pt x="53" y="134"/>
                    <a:pt x="53" y="134"/>
                  </a:cubicBezTo>
                  <a:cubicBezTo>
                    <a:pt x="47" y="130"/>
                    <a:pt x="44" y="128"/>
                    <a:pt x="43" y="126"/>
                  </a:cubicBezTo>
                  <a:cubicBezTo>
                    <a:pt x="41" y="123"/>
                    <a:pt x="40" y="118"/>
                    <a:pt x="40" y="109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3" y="108"/>
                    <a:pt x="243" y="108"/>
                    <a:pt x="243" y="108"/>
                  </a:cubicBezTo>
                  <a:cubicBezTo>
                    <a:pt x="243" y="125"/>
                    <a:pt x="235" y="131"/>
                    <a:pt x="229" y="135"/>
                  </a:cubicBezTo>
                  <a:cubicBezTo>
                    <a:pt x="224" y="138"/>
                    <a:pt x="182" y="163"/>
                    <a:pt x="155" y="179"/>
                  </a:cubicBezTo>
                  <a:cubicBezTo>
                    <a:pt x="152" y="182"/>
                    <a:pt x="149" y="186"/>
                    <a:pt x="149" y="190"/>
                  </a:cubicBezTo>
                  <a:cubicBezTo>
                    <a:pt x="149" y="222"/>
                    <a:pt x="149" y="222"/>
                    <a:pt x="149" y="222"/>
                  </a:cubicBezTo>
                  <a:cubicBezTo>
                    <a:pt x="149" y="226"/>
                    <a:pt x="152" y="231"/>
                    <a:pt x="155" y="23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/>
          </p:spPr>
          <p:txBody>
            <a:bodyPr lIns="68589" tIns="34295" rIns="68589" bIns="34295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866335" y="3106110"/>
              <a:ext cx="1146572" cy="504981"/>
            </a:xfrm>
            <a:custGeom>
              <a:avLst/>
              <a:gdLst>
                <a:gd name="T0" fmla="*/ 3 w 184"/>
                <a:gd name="T1" fmla="*/ 52 h 93"/>
                <a:gd name="T2" fmla="*/ 0 w 184"/>
                <a:gd name="T3" fmla="*/ 57 h 93"/>
                <a:gd name="T4" fmla="*/ 0 w 184"/>
                <a:gd name="T5" fmla="*/ 89 h 93"/>
                <a:gd name="T6" fmla="*/ 3 w 184"/>
                <a:gd name="T7" fmla="*/ 92 h 93"/>
                <a:gd name="T8" fmla="*/ 92 w 184"/>
                <a:gd name="T9" fmla="*/ 93 h 93"/>
                <a:gd name="T10" fmla="*/ 180 w 184"/>
                <a:gd name="T11" fmla="*/ 92 h 93"/>
                <a:gd name="T12" fmla="*/ 183 w 184"/>
                <a:gd name="T13" fmla="*/ 89 h 93"/>
                <a:gd name="T14" fmla="*/ 183 w 184"/>
                <a:gd name="T15" fmla="*/ 57 h 93"/>
                <a:gd name="T16" fmla="*/ 181 w 184"/>
                <a:gd name="T17" fmla="*/ 52 h 93"/>
                <a:gd name="T18" fmla="*/ 92 w 184"/>
                <a:gd name="T19" fmla="*/ 0 h 93"/>
                <a:gd name="T20" fmla="*/ 3 w 184"/>
                <a:gd name="T21" fmla="*/ 5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93">
                  <a:moveTo>
                    <a:pt x="3" y="52"/>
                  </a:moveTo>
                  <a:cubicBezTo>
                    <a:pt x="1" y="53"/>
                    <a:pt x="0" y="54"/>
                    <a:pt x="0" y="57"/>
                  </a:cubicBezTo>
                  <a:cubicBezTo>
                    <a:pt x="0" y="60"/>
                    <a:pt x="0" y="89"/>
                    <a:pt x="0" y="89"/>
                  </a:cubicBezTo>
                  <a:cubicBezTo>
                    <a:pt x="0" y="89"/>
                    <a:pt x="0" y="92"/>
                    <a:pt x="3" y="92"/>
                  </a:cubicBezTo>
                  <a:cubicBezTo>
                    <a:pt x="5" y="92"/>
                    <a:pt x="48" y="93"/>
                    <a:pt x="92" y="93"/>
                  </a:cubicBezTo>
                  <a:cubicBezTo>
                    <a:pt x="136" y="93"/>
                    <a:pt x="179" y="92"/>
                    <a:pt x="180" y="92"/>
                  </a:cubicBezTo>
                  <a:cubicBezTo>
                    <a:pt x="184" y="92"/>
                    <a:pt x="183" y="89"/>
                    <a:pt x="183" y="89"/>
                  </a:cubicBezTo>
                  <a:cubicBezTo>
                    <a:pt x="183" y="89"/>
                    <a:pt x="183" y="60"/>
                    <a:pt x="183" y="57"/>
                  </a:cubicBezTo>
                  <a:cubicBezTo>
                    <a:pt x="183" y="54"/>
                    <a:pt x="183" y="53"/>
                    <a:pt x="181" y="52"/>
                  </a:cubicBezTo>
                  <a:cubicBezTo>
                    <a:pt x="169" y="43"/>
                    <a:pt x="115" y="0"/>
                    <a:pt x="92" y="0"/>
                  </a:cubicBezTo>
                  <a:cubicBezTo>
                    <a:pt x="68" y="0"/>
                    <a:pt x="15" y="43"/>
                    <a:pt x="3" y="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9" tIns="34295" rIns="68589" bIns="34295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grpSp>
        <p:nvGrpSpPr>
          <p:cNvPr id="19" name="Group 32"/>
          <p:cNvGrpSpPr>
            <a:grpSpLocks/>
          </p:cNvGrpSpPr>
          <p:nvPr/>
        </p:nvGrpSpPr>
        <p:grpSpPr bwMode="auto">
          <a:xfrm>
            <a:off x="467544" y="4064858"/>
            <a:ext cx="2101453" cy="461665"/>
            <a:chOff x="904932" y="5632364"/>
            <a:chExt cx="2802428" cy="615367"/>
          </a:xfrm>
        </p:grpSpPr>
        <p:sp>
          <p:nvSpPr>
            <p:cNvPr id="34" name="TextBox 33"/>
            <p:cNvSpPr txBox="1"/>
            <p:nvPr/>
          </p:nvSpPr>
          <p:spPr>
            <a:xfrm>
              <a:off x="1943339" y="5632364"/>
              <a:ext cx="1764021" cy="6153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04932" y="5691105"/>
              <a:ext cx="842686" cy="5333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68%</a:t>
              </a:r>
            </a:p>
          </p:txBody>
        </p:sp>
      </p:grpSp>
      <p:grpSp>
        <p:nvGrpSpPr>
          <p:cNvPr id="22" name="Group 35"/>
          <p:cNvGrpSpPr>
            <a:grpSpLocks/>
          </p:cNvGrpSpPr>
          <p:nvPr/>
        </p:nvGrpSpPr>
        <p:grpSpPr bwMode="auto">
          <a:xfrm>
            <a:off x="3142879" y="4064858"/>
            <a:ext cx="2102644" cy="461665"/>
            <a:chOff x="4472885" y="5632364"/>
            <a:chExt cx="2802428" cy="615367"/>
          </a:xfrm>
        </p:grpSpPr>
        <p:sp>
          <p:nvSpPr>
            <p:cNvPr id="37" name="TextBox 36"/>
            <p:cNvSpPr txBox="1"/>
            <p:nvPr/>
          </p:nvSpPr>
          <p:spPr>
            <a:xfrm>
              <a:off x="5510704" y="5632364"/>
              <a:ext cx="1764609" cy="6153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72885" y="5691105"/>
              <a:ext cx="842209" cy="5333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schemeClr val="accent3"/>
                  </a:solidFill>
                  <a:latin typeface="+mn-lt"/>
                </a:rPr>
                <a:t>75%</a:t>
              </a:r>
            </a:p>
          </p:txBody>
        </p:sp>
      </p:grpSp>
      <p:grpSp>
        <p:nvGrpSpPr>
          <p:cNvPr id="23" name="Group 38"/>
          <p:cNvGrpSpPr>
            <a:grpSpLocks/>
          </p:cNvGrpSpPr>
          <p:nvPr/>
        </p:nvGrpSpPr>
        <p:grpSpPr bwMode="auto">
          <a:xfrm>
            <a:off x="5819402" y="4064858"/>
            <a:ext cx="2101453" cy="461665"/>
            <a:chOff x="8040838" y="5632364"/>
            <a:chExt cx="2802428" cy="615367"/>
          </a:xfrm>
        </p:grpSpPr>
        <p:sp>
          <p:nvSpPr>
            <p:cNvPr id="40" name="TextBox 39"/>
            <p:cNvSpPr txBox="1"/>
            <p:nvPr/>
          </p:nvSpPr>
          <p:spPr>
            <a:xfrm>
              <a:off x="9079245" y="5632364"/>
              <a:ext cx="1764021" cy="6153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40838" y="5691105"/>
              <a:ext cx="842686" cy="5333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schemeClr val="accent3"/>
                  </a:solidFill>
                  <a:latin typeface="+mn-lt"/>
                </a:rPr>
                <a:t>88%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030693" y="830918"/>
            <a:ext cx="0" cy="431417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3765595" y="1496834"/>
            <a:ext cx="550833" cy="552620"/>
            <a:chOff x="2307521" y="2283162"/>
            <a:chExt cx="551398" cy="551398"/>
          </a:xfrm>
        </p:grpSpPr>
        <p:sp>
          <p:nvSpPr>
            <p:cNvPr id="31" name="矩形 30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五角星 40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46"/>
          <p:cNvGrpSpPr>
            <a:grpSpLocks/>
          </p:cNvGrpSpPr>
          <p:nvPr/>
        </p:nvGrpSpPr>
        <p:grpSpPr bwMode="auto">
          <a:xfrm>
            <a:off x="3765595" y="3643797"/>
            <a:ext cx="550833" cy="552620"/>
            <a:chOff x="2307521" y="2283162"/>
            <a:chExt cx="551398" cy="551398"/>
          </a:xfrm>
        </p:grpSpPr>
        <p:sp>
          <p:nvSpPr>
            <p:cNvPr id="48" name="矩形 47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五角星 48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9"/>
          <p:cNvGrpSpPr/>
          <p:nvPr/>
        </p:nvGrpSpPr>
        <p:grpSpPr>
          <a:xfrm>
            <a:off x="4548190" y="1255459"/>
            <a:ext cx="4595811" cy="3287140"/>
            <a:chOff x="6395891" y="1299199"/>
            <a:chExt cx="6462859" cy="4620860"/>
          </a:xfrm>
        </p:grpSpPr>
        <p:pic>
          <p:nvPicPr>
            <p:cNvPr id="27665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5891" y="1299199"/>
              <a:ext cx="6462141" cy="4620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7293471" y="1528093"/>
              <a:ext cx="5565279" cy="3691023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7"/>
          <p:cNvGrpSpPr>
            <a:grpSpLocks/>
          </p:cNvGrpSpPr>
          <p:nvPr/>
        </p:nvGrpSpPr>
        <p:grpSpPr bwMode="auto">
          <a:xfrm>
            <a:off x="1185184" y="1483854"/>
            <a:ext cx="2321664" cy="636693"/>
            <a:chOff x="4267635" y="880115"/>
            <a:chExt cx="2320294" cy="636586"/>
          </a:xfrm>
        </p:grpSpPr>
        <p:sp>
          <p:nvSpPr>
            <p:cNvPr id="21" name="文本框 66"/>
            <p:cNvSpPr txBox="1">
              <a:spLocks noChangeArrowheads="1"/>
            </p:cNvSpPr>
            <p:nvPr/>
          </p:nvSpPr>
          <p:spPr bwMode="auto">
            <a:xfrm>
              <a:off x="4267635" y="1101273"/>
              <a:ext cx="2320294" cy="4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添加相关标题，添加相关标题，添加相关标题，添加相关标题。添加相关标题，添加相关标题，添加相关标题，添加相关标题。添加相关标题，添加相关标题，添加相关标题，添加相关标题。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文本框 66"/>
            <p:cNvSpPr txBox="1">
              <a:spLocks noChangeArrowheads="1"/>
            </p:cNvSpPr>
            <p:nvPr/>
          </p:nvSpPr>
          <p:spPr bwMode="auto">
            <a:xfrm>
              <a:off x="5694765" y="880115"/>
              <a:ext cx="893164" cy="1532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/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</p:grpSp>
      <p:grpSp>
        <p:nvGrpSpPr>
          <p:cNvPr id="7" name="组合 7"/>
          <p:cNvGrpSpPr>
            <a:grpSpLocks/>
          </p:cNvGrpSpPr>
          <p:nvPr/>
        </p:nvGrpSpPr>
        <p:grpSpPr bwMode="auto">
          <a:xfrm>
            <a:off x="1185184" y="3423869"/>
            <a:ext cx="2321664" cy="683348"/>
            <a:chOff x="4267635" y="880115"/>
            <a:chExt cx="2320294" cy="683234"/>
          </a:xfrm>
        </p:grpSpPr>
        <p:sp>
          <p:nvSpPr>
            <p:cNvPr id="24" name="文本框 66"/>
            <p:cNvSpPr txBox="1">
              <a:spLocks noChangeArrowheads="1"/>
            </p:cNvSpPr>
            <p:nvPr/>
          </p:nvSpPr>
          <p:spPr bwMode="auto">
            <a:xfrm>
              <a:off x="4267635" y="1147920"/>
              <a:ext cx="2320294" cy="415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添加相关标题，添加相关标题，添加相关标题，添加相关标题。添加相关标题，添加相关标题，添加相关标题，添加相关标题。添加相关标题，添加相关标题，添加相关标题，添加相关标题。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文本框 66"/>
            <p:cNvSpPr txBox="1">
              <a:spLocks noChangeArrowheads="1"/>
            </p:cNvSpPr>
            <p:nvPr/>
          </p:nvSpPr>
          <p:spPr bwMode="auto">
            <a:xfrm>
              <a:off x="5694765" y="880115"/>
              <a:ext cx="893164" cy="1532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/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</p:grpSp>
      <p:sp>
        <p:nvSpPr>
          <p:cNvPr id="18" name="TextBox 8"/>
          <p:cNvSpPr txBox="1"/>
          <p:nvPr/>
        </p:nvSpPr>
        <p:spPr>
          <a:xfrm>
            <a:off x="3750249" y="254105"/>
            <a:ext cx="1643503" cy="3185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2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8"/>
          <p:cNvSpPr txBox="1"/>
          <p:nvPr/>
        </p:nvSpPr>
        <p:spPr>
          <a:xfrm>
            <a:off x="3750249" y="585074"/>
            <a:ext cx="164350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1570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5" name="Chart 2145"/>
          <p:cNvGraphicFramePr/>
          <p:nvPr>
            <p:extLst/>
          </p:nvPr>
        </p:nvGraphicFramePr>
        <p:xfrm>
          <a:off x="819979" y="1668734"/>
          <a:ext cx="3687183" cy="2524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2150"/>
          <p:cNvGrpSpPr/>
          <p:nvPr/>
        </p:nvGrpSpPr>
        <p:grpSpPr>
          <a:xfrm>
            <a:off x="4916142" y="2115613"/>
            <a:ext cx="1531402" cy="968722"/>
            <a:chOff x="-1" y="0"/>
            <a:chExt cx="4823912" cy="3050360"/>
          </a:xfrm>
        </p:grpSpPr>
        <p:sp>
          <p:nvSpPr>
            <p:cNvPr id="2146" name="Shape 2146"/>
            <p:cNvSpPr/>
            <p:nvPr/>
          </p:nvSpPr>
          <p:spPr>
            <a:xfrm>
              <a:off x="-1" y="235194"/>
              <a:ext cx="1269970" cy="1269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47" name="Shape 2147"/>
            <p:cNvSpPr/>
            <p:nvPr/>
          </p:nvSpPr>
          <p:spPr>
            <a:xfrm>
              <a:off x="1371612" y="0"/>
              <a:ext cx="2262155" cy="814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</a:t>
              </a: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字内容</a:t>
              </a:r>
              <a:endPara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48" name="Shape 2148"/>
            <p:cNvSpPr/>
            <p:nvPr/>
          </p:nvSpPr>
          <p:spPr>
            <a:xfrm>
              <a:off x="1431096" y="724418"/>
              <a:ext cx="3392815" cy="2325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49" name="Shape 2149"/>
            <p:cNvSpPr/>
            <p:nvPr/>
          </p:nvSpPr>
          <p:spPr>
            <a:xfrm>
              <a:off x="400064" y="550397"/>
              <a:ext cx="494760" cy="639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2155"/>
          <p:cNvGrpSpPr/>
          <p:nvPr/>
        </p:nvGrpSpPr>
        <p:grpSpPr>
          <a:xfrm>
            <a:off x="4916145" y="3340909"/>
            <a:ext cx="1540843" cy="968722"/>
            <a:chOff x="-1" y="0"/>
            <a:chExt cx="4853654" cy="3050364"/>
          </a:xfrm>
        </p:grpSpPr>
        <p:sp>
          <p:nvSpPr>
            <p:cNvPr id="2151" name="Shape 2151"/>
            <p:cNvSpPr/>
            <p:nvPr/>
          </p:nvSpPr>
          <p:spPr>
            <a:xfrm>
              <a:off x="-1" y="235192"/>
              <a:ext cx="1269970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2" name="Shape 2152"/>
            <p:cNvSpPr/>
            <p:nvPr/>
          </p:nvSpPr>
          <p:spPr>
            <a:xfrm>
              <a:off x="1401355" y="0"/>
              <a:ext cx="2262156" cy="814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</a:t>
              </a: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字内容</a:t>
              </a:r>
              <a:endPara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3" name="Shape 2153"/>
            <p:cNvSpPr/>
            <p:nvPr/>
          </p:nvSpPr>
          <p:spPr>
            <a:xfrm>
              <a:off x="1460836" y="724419"/>
              <a:ext cx="3392817" cy="2325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4" name="Shape 2154"/>
            <p:cNvSpPr/>
            <p:nvPr/>
          </p:nvSpPr>
          <p:spPr>
            <a:xfrm>
              <a:off x="400064" y="555851"/>
              <a:ext cx="494760" cy="639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2160"/>
          <p:cNvGrpSpPr/>
          <p:nvPr/>
        </p:nvGrpSpPr>
        <p:grpSpPr>
          <a:xfrm>
            <a:off x="6722640" y="2115614"/>
            <a:ext cx="1565214" cy="968722"/>
            <a:chOff x="0" y="0"/>
            <a:chExt cx="4930421" cy="3050364"/>
          </a:xfrm>
        </p:grpSpPr>
        <p:sp>
          <p:nvSpPr>
            <p:cNvPr id="2156" name="Shape 2156"/>
            <p:cNvSpPr/>
            <p:nvPr/>
          </p:nvSpPr>
          <p:spPr>
            <a:xfrm>
              <a:off x="0" y="235193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7" name="Shape 2157"/>
            <p:cNvSpPr/>
            <p:nvPr/>
          </p:nvSpPr>
          <p:spPr>
            <a:xfrm>
              <a:off x="1478121" y="0"/>
              <a:ext cx="2262155" cy="814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</a:t>
              </a: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字内容</a:t>
              </a:r>
              <a:endPara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8" name="Shape 2158"/>
            <p:cNvSpPr/>
            <p:nvPr/>
          </p:nvSpPr>
          <p:spPr>
            <a:xfrm>
              <a:off x="1537609" y="724419"/>
              <a:ext cx="3392812" cy="2325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9" name="Shape 2159"/>
            <p:cNvSpPr/>
            <p:nvPr/>
          </p:nvSpPr>
          <p:spPr>
            <a:xfrm>
              <a:off x="400068" y="550398"/>
              <a:ext cx="494760" cy="639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2165"/>
          <p:cNvGrpSpPr/>
          <p:nvPr/>
        </p:nvGrpSpPr>
        <p:grpSpPr>
          <a:xfrm>
            <a:off x="6722642" y="3340909"/>
            <a:ext cx="1574656" cy="968722"/>
            <a:chOff x="0" y="0"/>
            <a:chExt cx="4960164" cy="3050364"/>
          </a:xfrm>
        </p:grpSpPr>
        <p:sp>
          <p:nvSpPr>
            <p:cNvPr id="2161" name="Shape 2161"/>
            <p:cNvSpPr/>
            <p:nvPr/>
          </p:nvSpPr>
          <p:spPr>
            <a:xfrm>
              <a:off x="0" y="235192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62" name="Shape 2162"/>
            <p:cNvSpPr/>
            <p:nvPr/>
          </p:nvSpPr>
          <p:spPr>
            <a:xfrm>
              <a:off x="1507863" y="0"/>
              <a:ext cx="2262156" cy="814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</a:t>
              </a: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字内容</a:t>
              </a:r>
              <a:endPara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63" name="Shape 2163"/>
            <p:cNvSpPr/>
            <p:nvPr/>
          </p:nvSpPr>
          <p:spPr>
            <a:xfrm>
              <a:off x="1567351" y="724419"/>
              <a:ext cx="3392813" cy="2325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64" name="Shape 2164"/>
            <p:cNvSpPr/>
            <p:nvPr/>
          </p:nvSpPr>
          <p:spPr>
            <a:xfrm>
              <a:off x="400065" y="555851"/>
              <a:ext cx="494760" cy="639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809653"/>
      </p:ext>
    </p:extLst>
  </p:cSld>
  <p:clrMapOvr>
    <a:masterClrMapping/>
  </p:clrMapOvr>
  <p:transition spd="med">
    <p:random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5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5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5" grpId="0" advAuto="0"/>
      <p:bldP spid="2" grpId="0" advAuto="0"/>
      <p:bldP spid="3" grpId="0" advAuto="0"/>
      <p:bldP spid="4" grpId="0" advAuto="0"/>
      <p:bldP spid="5" grpId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1456107"/>
            <a:ext cx="466201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094260" y="2210174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094260" y="4472373"/>
            <a:ext cx="804974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094260" y="2964241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106616" y="3718308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"/>
          <p:cNvGrpSpPr/>
          <p:nvPr/>
        </p:nvGrpSpPr>
        <p:grpSpPr>
          <a:xfrm>
            <a:off x="4218360" y="1372471"/>
            <a:ext cx="938706" cy="938996"/>
            <a:chOff x="4218359" y="1372047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5" name="椭圆 34"/>
            <p:cNvSpPr/>
            <p:nvPr/>
          </p:nvSpPr>
          <p:spPr>
            <a:xfrm>
              <a:off x="4218359" y="1372047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400" b="1" dirty="0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415844" y="1610567"/>
              <a:ext cx="543739" cy="52322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添加</a:t>
              </a:r>
              <a:endPara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</a:p>
          </p:txBody>
        </p:sp>
      </p:grpSp>
      <p:grpSp>
        <p:nvGrpSpPr>
          <p:cNvPr id="3" name="组合 3"/>
          <p:cNvGrpSpPr/>
          <p:nvPr/>
        </p:nvGrpSpPr>
        <p:grpSpPr>
          <a:xfrm>
            <a:off x="617959" y="2126153"/>
            <a:ext cx="938706" cy="938996"/>
            <a:chOff x="617959" y="2125497"/>
            <a:chExt cx="938706" cy="938706"/>
          </a:xfrm>
          <a:solidFill>
            <a:srgbClr val="FAC9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7" name="椭圆 36"/>
            <p:cNvSpPr/>
            <p:nvPr/>
          </p:nvSpPr>
          <p:spPr>
            <a:xfrm>
              <a:off x="617959" y="2125497"/>
              <a:ext cx="938706" cy="93870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400" b="1" dirty="0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15443" y="2364017"/>
              <a:ext cx="543739" cy="52322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添加</a:t>
              </a:r>
              <a:endPara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</a:p>
          </p:txBody>
        </p:sp>
      </p:grpSp>
      <p:grpSp>
        <p:nvGrpSpPr>
          <p:cNvPr id="4" name="组合 4"/>
          <p:cNvGrpSpPr/>
          <p:nvPr/>
        </p:nvGrpSpPr>
        <p:grpSpPr>
          <a:xfrm>
            <a:off x="4218360" y="2896712"/>
            <a:ext cx="938706" cy="938996"/>
            <a:chOff x="4218359" y="2895818"/>
            <a:chExt cx="938706" cy="938706"/>
          </a:xfrm>
          <a:solidFill>
            <a:srgbClr val="35BCD9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9" name="椭圆 38"/>
            <p:cNvSpPr/>
            <p:nvPr/>
          </p:nvSpPr>
          <p:spPr>
            <a:xfrm>
              <a:off x="4218359" y="2895818"/>
              <a:ext cx="938706" cy="938706"/>
            </a:xfrm>
            <a:prstGeom prst="ellipse">
              <a:avLst/>
            </a:prstGeom>
            <a:solidFill>
              <a:schemeClr val="accent3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400" b="1" dirty="0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415843" y="3134338"/>
              <a:ext cx="543739" cy="52322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添加</a:t>
              </a:r>
              <a:endPara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</a:p>
          </p:txBody>
        </p:sp>
      </p:grpSp>
      <p:grpSp>
        <p:nvGrpSpPr>
          <p:cNvPr id="5" name="组合 5"/>
          <p:cNvGrpSpPr/>
          <p:nvPr/>
        </p:nvGrpSpPr>
        <p:grpSpPr>
          <a:xfrm>
            <a:off x="617959" y="3650395"/>
            <a:ext cx="938706" cy="938996"/>
            <a:chOff x="617959" y="3649268"/>
            <a:chExt cx="938706" cy="938706"/>
          </a:xfrm>
          <a:solidFill>
            <a:srgbClr val="92E2D9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41" name="椭圆 40"/>
            <p:cNvSpPr/>
            <p:nvPr/>
          </p:nvSpPr>
          <p:spPr>
            <a:xfrm>
              <a:off x="617959" y="3649268"/>
              <a:ext cx="938706" cy="938706"/>
            </a:xfrm>
            <a:prstGeom prst="ellipse">
              <a:avLst/>
            </a:prstGeom>
            <a:solidFill>
              <a:schemeClr val="accent4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400" b="1" dirty="0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15443" y="3887788"/>
              <a:ext cx="543739" cy="52322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添加</a:t>
              </a:r>
              <a:endPara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</a:p>
          </p:txBody>
        </p:sp>
      </p:grpSp>
      <p:sp>
        <p:nvSpPr>
          <p:cNvPr id="43" name="矩形 42"/>
          <p:cNvSpPr/>
          <p:nvPr/>
        </p:nvSpPr>
        <p:spPr>
          <a:xfrm>
            <a:off x="1601670" y="2295476"/>
            <a:ext cx="2193018" cy="492461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点击此处添加文本内容点击此处添加文本内容点击此处添加</a:t>
            </a:r>
          </a:p>
        </p:txBody>
      </p:sp>
      <p:sp>
        <p:nvSpPr>
          <p:cNvPr id="44" name="矩形 43"/>
          <p:cNvSpPr/>
          <p:nvPr/>
        </p:nvSpPr>
        <p:spPr>
          <a:xfrm>
            <a:off x="1601670" y="3819717"/>
            <a:ext cx="2193018" cy="492461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点击此处添加文本内容点击此处添加文本内容点击此处添加</a:t>
            </a:r>
          </a:p>
        </p:txBody>
      </p:sp>
      <p:sp>
        <p:nvSpPr>
          <p:cNvPr id="45" name="矩形 44"/>
          <p:cNvSpPr/>
          <p:nvPr/>
        </p:nvSpPr>
        <p:spPr>
          <a:xfrm>
            <a:off x="1973938" y="3046555"/>
            <a:ext cx="2193018" cy="492461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点击此处添加文本内容点击此处添加文本内容点击此处添加</a:t>
            </a:r>
          </a:p>
        </p:txBody>
      </p:sp>
      <p:sp>
        <p:nvSpPr>
          <p:cNvPr id="46" name="矩形 45"/>
          <p:cNvSpPr/>
          <p:nvPr/>
        </p:nvSpPr>
        <p:spPr>
          <a:xfrm>
            <a:off x="1973938" y="1556739"/>
            <a:ext cx="2193018" cy="492461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点击此处添加文本内容点击此处添加文本内容点击此处添加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2120" y="3366210"/>
            <a:ext cx="2056973" cy="1200700"/>
          </a:xfrm>
          <a:prstGeom prst="rect">
            <a:avLst/>
          </a:prstGeom>
          <a:noFill/>
        </p:spPr>
        <p:txBody>
          <a:bodyPr wrap="none" lIns="91458" tIns="45729" rIns="91458" bIns="45729" rtlCol="0">
            <a:spAutoFit/>
          </a:bodyPr>
          <a:lstStyle/>
          <a:p>
            <a:r>
              <a:rPr lang="en-US" altLang="zh-CN" sz="7200" b="1" dirty="0" smtClean="0">
                <a:solidFill>
                  <a:schemeClr val="accent1"/>
                </a:solidFill>
              </a:rPr>
              <a:t>2018</a:t>
            </a:r>
            <a:endParaRPr lang="zh-CN" altLang="en-US" sz="7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2353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单击此处添加标题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4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/>
        </p:nvSpPr>
        <p:spPr bwMode="auto">
          <a:xfrm>
            <a:off x="1655676" y="1240396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499992" y="1954130"/>
            <a:ext cx="2977358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01 / </a:t>
            </a:r>
            <a:r>
              <a:rPr lang="zh-CN" altLang="en-US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单击此处添加标题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99993" y="2358822"/>
            <a:ext cx="2446094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02 / </a:t>
            </a:r>
            <a:r>
              <a:rPr lang="zh-CN" altLang="en-US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单</a:t>
            </a:r>
            <a:r>
              <a:rPr lang="zh-CN" altLang="en-US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击此处添加标题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99993" y="2763514"/>
            <a:ext cx="2720564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03 / </a:t>
            </a:r>
            <a:r>
              <a:rPr lang="zh-CN" altLang="en-US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单</a:t>
            </a:r>
            <a:r>
              <a:rPr lang="zh-CN" altLang="en-US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击此处添加标题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99992" y="3168206"/>
            <a:ext cx="2592287" cy="59247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04 / </a:t>
            </a:r>
            <a:r>
              <a:rPr lang="zh-CN" altLang="en-US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单</a:t>
            </a:r>
            <a:r>
              <a:rPr lang="zh-CN" altLang="en-US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击此处添加标题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1403648" y="1600436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2700" b="1" kern="0" dirty="0" smtClean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目录</a:t>
            </a:r>
            <a:endParaRPr lang="en-US" altLang="zh-CN" sz="2700" b="1" kern="0" dirty="0" smtClean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  <a:p>
            <a:pPr algn="ctr"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00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300"/>
                            </p:stCondLst>
                            <p:childTnLst>
                              <p:par>
                                <p:cTn id="4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50" grpId="0"/>
      <p:bldP spid="51" grpId="0"/>
      <p:bldP spid="52" grpId="0"/>
      <p:bldP spid="53" grpId="0"/>
      <p:bldP spid="15" grpId="0" animBg="1"/>
      <p:bldP spid="15" grpId="1" animBg="1"/>
      <p:bldP spid="15" grpId="2" animBg="1"/>
      <p:bldP spid="45" grpId="0"/>
      <p:bldP spid="45" grpId="1"/>
      <p:bldP spid="45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10"/>
          <p:cNvGrpSpPr/>
          <p:nvPr/>
        </p:nvGrpSpPr>
        <p:grpSpPr>
          <a:xfrm>
            <a:off x="424966" y="1345046"/>
            <a:ext cx="1303212" cy="3101130"/>
            <a:chOff x="-487554" y="-15"/>
            <a:chExt cx="3475418" cy="8267125"/>
          </a:xfrm>
        </p:grpSpPr>
        <p:sp>
          <p:nvSpPr>
            <p:cNvPr id="2003" name="Shape 2003"/>
            <p:cNvSpPr/>
            <p:nvPr/>
          </p:nvSpPr>
          <p:spPr>
            <a:xfrm flipV="1">
              <a:off x="1449306" y="2818308"/>
              <a:ext cx="2" cy="3702985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04" name="Shape 2004"/>
            <p:cNvSpPr/>
            <p:nvPr/>
          </p:nvSpPr>
          <p:spPr>
            <a:xfrm>
              <a:off x="518981" y="-15"/>
              <a:ext cx="1860633" cy="276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5" name="Shape 2005"/>
            <p:cNvSpPr/>
            <p:nvPr/>
          </p:nvSpPr>
          <p:spPr>
            <a:xfrm>
              <a:off x="895303" y="328849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6" name="Shape 2006"/>
            <p:cNvSpPr/>
            <p:nvPr/>
          </p:nvSpPr>
          <p:spPr>
            <a:xfrm>
              <a:off x="1315248" y="272346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7" name="Shape 2007"/>
            <p:cNvSpPr/>
            <p:nvPr/>
          </p:nvSpPr>
          <p:spPr>
            <a:xfrm>
              <a:off x="-180108" y="6593337"/>
              <a:ext cx="2872237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4A5E6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8" name="Shape 2008"/>
            <p:cNvSpPr/>
            <p:nvPr/>
          </p:nvSpPr>
          <p:spPr>
            <a:xfrm>
              <a:off x="-487554" y="7085614"/>
              <a:ext cx="3475418" cy="1181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09" name="Shape 2009"/>
            <p:cNvSpPr/>
            <p:nvPr/>
          </p:nvSpPr>
          <p:spPr>
            <a:xfrm>
              <a:off x="1315248" y="759053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2018"/>
          <p:cNvGrpSpPr/>
          <p:nvPr/>
        </p:nvGrpSpPr>
        <p:grpSpPr>
          <a:xfrm>
            <a:off x="1764176" y="1874098"/>
            <a:ext cx="1300944" cy="2592716"/>
            <a:chOff x="0" y="0"/>
            <a:chExt cx="3469372" cy="6911777"/>
          </a:xfrm>
        </p:grpSpPr>
        <p:sp>
          <p:nvSpPr>
            <p:cNvPr id="2011" name="Shape 2011"/>
            <p:cNvSpPr/>
            <p:nvPr/>
          </p:nvSpPr>
          <p:spPr>
            <a:xfrm>
              <a:off x="52533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2" name="Shape 2012"/>
            <p:cNvSpPr/>
            <p:nvPr/>
          </p:nvSpPr>
          <p:spPr>
            <a:xfrm>
              <a:off x="90165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3" name="Shape 2013"/>
            <p:cNvSpPr/>
            <p:nvPr/>
          </p:nvSpPr>
          <p:spPr>
            <a:xfrm>
              <a:off x="1321606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4" name="Shape 2014"/>
            <p:cNvSpPr/>
            <p:nvPr/>
          </p:nvSpPr>
          <p:spPr>
            <a:xfrm flipV="1">
              <a:off x="1455665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15" name="Shape 2015"/>
            <p:cNvSpPr/>
            <p:nvPr/>
          </p:nvSpPr>
          <p:spPr>
            <a:xfrm>
              <a:off x="263980" y="5182985"/>
              <a:ext cx="2872737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CD321B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defTabSz="325161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Roboto Light" charset="0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0" y="5730280"/>
              <a:ext cx="3469372" cy="11814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r>
                <a:rPr lang="en-US" altLang="zh-CN" sz="700" kern="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.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1321606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2026"/>
          <p:cNvGrpSpPr/>
          <p:nvPr/>
        </p:nvGrpSpPr>
        <p:grpSpPr>
          <a:xfrm>
            <a:off x="3132090" y="1345047"/>
            <a:ext cx="1301510" cy="3121767"/>
            <a:chOff x="0" y="0"/>
            <a:chExt cx="3470881" cy="8322141"/>
          </a:xfrm>
        </p:grpSpPr>
        <p:sp>
          <p:nvSpPr>
            <p:cNvPr id="2019" name="Shape 2019"/>
            <p:cNvSpPr/>
            <p:nvPr/>
          </p:nvSpPr>
          <p:spPr>
            <a:xfrm flipV="1">
              <a:off x="1455656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20" name="Shape 2020"/>
            <p:cNvSpPr/>
            <p:nvPr/>
          </p:nvSpPr>
          <p:spPr>
            <a:xfrm>
              <a:off x="531680" y="0"/>
              <a:ext cx="1860635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1" name="Shape 2021"/>
            <p:cNvSpPr/>
            <p:nvPr/>
          </p:nvSpPr>
          <p:spPr>
            <a:xfrm>
              <a:off x="9080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2" name="Shape 2022"/>
            <p:cNvSpPr/>
            <p:nvPr/>
          </p:nvSpPr>
          <p:spPr>
            <a:xfrm>
              <a:off x="1327931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3" name="Shape 2023"/>
            <p:cNvSpPr/>
            <p:nvPr/>
          </p:nvSpPr>
          <p:spPr>
            <a:xfrm>
              <a:off x="19292" y="6593353"/>
              <a:ext cx="2872737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FBBE48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24" name="Shape 2024"/>
            <p:cNvSpPr/>
            <p:nvPr/>
          </p:nvSpPr>
          <p:spPr>
            <a:xfrm>
              <a:off x="0" y="7140645"/>
              <a:ext cx="3470881" cy="1181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25" name="Shape 2025"/>
            <p:cNvSpPr/>
            <p:nvPr/>
          </p:nvSpPr>
          <p:spPr>
            <a:xfrm>
              <a:off x="1327964" y="759067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2034"/>
          <p:cNvGrpSpPr/>
          <p:nvPr/>
        </p:nvGrpSpPr>
        <p:grpSpPr>
          <a:xfrm>
            <a:off x="4500005" y="1874099"/>
            <a:ext cx="1374072" cy="2582337"/>
            <a:chOff x="-3" y="0"/>
            <a:chExt cx="3664391" cy="6884108"/>
          </a:xfrm>
        </p:grpSpPr>
        <p:sp>
          <p:nvSpPr>
            <p:cNvPr id="2027" name="Shape 2027"/>
            <p:cNvSpPr/>
            <p:nvPr/>
          </p:nvSpPr>
          <p:spPr>
            <a:xfrm>
              <a:off x="523115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8" name="Shape 2028"/>
            <p:cNvSpPr/>
            <p:nvPr/>
          </p:nvSpPr>
          <p:spPr>
            <a:xfrm>
              <a:off x="899437" y="328863"/>
              <a:ext cx="1107962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1319399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619" y="5182987"/>
              <a:ext cx="2872737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809D2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1" name="Shape 2031"/>
            <p:cNvSpPr/>
            <p:nvPr/>
          </p:nvSpPr>
          <p:spPr>
            <a:xfrm flipV="1">
              <a:off x="1453458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32" name="Shape 2032"/>
            <p:cNvSpPr/>
            <p:nvPr/>
          </p:nvSpPr>
          <p:spPr>
            <a:xfrm>
              <a:off x="-3" y="5702611"/>
              <a:ext cx="3664391" cy="11814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33" name="Shape 2033"/>
            <p:cNvSpPr/>
            <p:nvPr/>
          </p:nvSpPr>
          <p:spPr>
            <a:xfrm>
              <a:off x="1324773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2042"/>
          <p:cNvGrpSpPr/>
          <p:nvPr/>
        </p:nvGrpSpPr>
        <p:grpSpPr>
          <a:xfrm>
            <a:off x="5975912" y="1345047"/>
            <a:ext cx="1338641" cy="3121767"/>
            <a:chOff x="-3" y="0"/>
            <a:chExt cx="3569901" cy="8322141"/>
          </a:xfrm>
        </p:grpSpPr>
        <p:sp>
          <p:nvSpPr>
            <p:cNvPr id="2035" name="Shape 2035"/>
            <p:cNvSpPr/>
            <p:nvPr/>
          </p:nvSpPr>
          <p:spPr>
            <a:xfrm flipV="1">
              <a:off x="1468347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36" name="Shape 2036"/>
            <p:cNvSpPr/>
            <p:nvPr/>
          </p:nvSpPr>
          <p:spPr>
            <a:xfrm>
              <a:off x="54438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9207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8" name="Shape 2038"/>
            <p:cNvSpPr/>
            <p:nvPr/>
          </p:nvSpPr>
          <p:spPr>
            <a:xfrm>
              <a:off x="1340665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9" name="Shape 2039"/>
            <p:cNvSpPr/>
            <p:nvPr/>
          </p:nvSpPr>
          <p:spPr>
            <a:xfrm>
              <a:off x="19291" y="6593353"/>
              <a:ext cx="2872736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3A9A87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40" name="Shape 2040"/>
            <p:cNvSpPr/>
            <p:nvPr/>
          </p:nvSpPr>
          <p:spPr>
            <a:xfrm>
              <a:off x="-3" y="7140645"/>
              <a:ext cx="3569901" cy="1181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41" name="Shape 2041"/>
            <p:cNvSpPr/>
            <p:nvPr/>
          </p:nvSpPr>
          <p:spPr>
            <a:xfrm>
              <a:off x="1334281" y="754485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2050"/>
          <p:cNvGrpSpPr/>
          <p:nvPr/>
        </p:nvGrpSpPr>
        <p:grpSpPr>
          <a:xfrm>
            <a:off x="7444529" y="1874098"/>
            <a:ext cx="1375206" cy="2572078"/>
            <a:chOff x="-3" y="0"/>
            <a:chExt cx="3667415" cy="6856756"/>
          </a:xfrm>
        </p:grpSpPr>
        <p:sp>
          <p:nvSpPr>
            <p:cNvPr id="2043" name="Shape 2043"/>
            <p:cNvSpPr/>
            <p:nvPr/>
          </p:nvSpPr>
          <p:spPr>
            <a:xfrm flipV="1">
              <a:off x="1442907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44" name="Shape 2044"/>
            <p:cNvSpPr/>
            <p:nvPr/>
          </p:nvSpPr>
          <p:spPr>
            <a:xfrm>
              <a:off x="52533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5" name="Shape 2045"/>
            <p:cNvSpPr/>
            <p:nvPr/>
          </p:nvSpPr>
          <p:spPr>
            <a:xfrm>
              <a:off x="901654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6" name="Shape 2046"/>
            <p:cNvSpPr/>
            <p:nvPr/>
          </p:nvSpPr>
          <p:spPr>
            <a:xfrm>
              <a:off x="1321581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7" name="Shape 2047"/>
            <p:cNvSpPr/>
            <p:nvPr/>
          </p:nvSpPr>
          <p:spPr>
            <a:xfrm>
              <a:off x="122929" y="5182986"/>
              <a:ext cx="2872737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694E7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8" name="Shape 2048"/>
            <p:cNvSpPr/>
            <p:nvPr/>
          </p:nvSpPr>
          <p:spPr>
            <a:xfrm>
              <a:off x="-3" y="5675260"/>
              <a:ext cx="3667415" cy="1181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49" name="Shape 2049"/>
            <p:cNvSpPr/>
            <p:nvPr/>
          </p:nvSpPr>
          <p:spPr>
            <a:xfrm>
              <a:off x="1321598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802731"/>
      </p:ext>
    </p:extLst>
  </p:cSld>
  <p:clrMapOvr>
    <a:masterClrMapping/>
  </p:clrMapOvr>
  <p:transition spd="med">
    <p:random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/>
      <p:bldP spid="3" grpId="0" advAuto="0"/>
      <p:bldP spid="4" grpId="0" advAuto="0"/>
      <p:bldP spid="5" grpId="0" advAuto="0"/>
      <p:bldP spid="6" grpId="0" advAuto="0"/>
      <p:bldP spid="7" grpId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4"/>
          <p:cNvSpPr txBox="1"/>
          <p:nvPr/>
        </p:nvSpPr>
        <p:spPr>
          <a:xfrm>
            <a:off x="4357856" y="1583576"/>
            <a:ext cx="3384378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lnSpc>
                <a:spcPct val="150000"/>
              </a:lnSpc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</a:t>
            </a:r>
            <a:endParaRPr lang="en-US" altLang="zh-CN" sz="9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1119212" y="1913927"/>
            <a:ext cx="2301590" cy="207450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1745582" y="2508687"/>
            <a:ext cx="1048845" cy="861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313">
              <a:defRPr/>
            </a:pPr>
            <a:r>
              <a:rPr lang="zh-CN" altLang="en-US" sz="2800" kern="0" dirty="0">
                <a:solidFill>
                  <a:sysClr val="window" lastClr="FFFFFF"/>
                </a:solidFill>
              </a:rPr>
              <a:t>个人优势</a:t>
            </a: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1007445" y="1824968"/>
            <a:ext cx="2525117" cy="225241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701698" y="1720016"/>
            <a:ext cx="427814" cy="427946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246294" y="2737208"/>
            <a:ext cx="427814" cy="427946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701698" y="3748379"/>
            <a:ext cx="427814" cy="427946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3129516" y="1756622"/>
            <a:ext cx="1051729" cy="354727"/>
            <a:chOff x="3513818" y="1963801"/>
            <a:chExt cx="1051729" cy="3546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64"/>
          <p:cNvSpPr txBox="1"/>
          <p:nvPr/>
        </p:nvSpPr>
        <p:spPr>
          <a:xfrm>
            <a:off x="4886445" y="2622038"/>
            <a:ext cx="3384378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lnSpc>
                <a:spcPct val="150000"/>
              </a:lnSpc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</a:t>
            </a:r>
            <a:endParaRPr lang="zh-CN" altLang="en-US" sz="9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65"/>
          <p:cNvSpPr txBox="1"/>
          <p:nvPr/>
        </p:nvSpPr>
        <p:spPr>
          <a:xfrm>
            <a:off x="4380676" y="3675756"/>
            <a:ext cx="3384378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lnSpc>
                <a:spcPct val="150000"/>
              </a:lnSpc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</a:t>
            </a:r>
            <a:endParaRPr lang="zh-CN" altLang="en-US" sz="9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3678687" y="2773813"/>
            <a:ext cx="1051729" cy="354727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6350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6350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21"/>
          <p:cNvGrpSpPr/>
          <p:nvPr/>
        </p:nvGrpSpPr>
        <p:grpSpPr>
          <a:xfrm>
            <a:off x="3129516" y="3784984"/>
            <a:ext cx="1051729" cy="354727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 65"/>
          <p:cNvSpPr>
            <a:spLocks noChangeArrowheads="1"/>
          </p:cNvSpPr>
          <p:nvPr/>
        </p:nvSpPr>
        <p:spPr bwMode="auto">
          <a:xfrm rot="10800000" flipV="1">
            <a:off x="945957" y="2123944"/>
            <a:ext cx="1454341" cy="13831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30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" name="Oval 65"/>
          <p:cNvSpPr>
            <a:spLocks noChangeArrowheads="1"/>
          </p:cNvSpPr>
          <p:nvPr/>
        </p:nvSpPr>
        <p:spPr bwMode="auto">
          <a:xfrm rot="10800000" flipV="1">
            <a:off x="977071" y="4529983"/>
            <a:ext cx="1454340" cy="13831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30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" name="Oval 65"/>
          <p:cNvSpPr>
            <a:spLocks noChangeArrowheads="1"/>
          </p:cNvSpPr>
          <p:nvPr/>
        </p:nvSpPr>
        <p:spPr bwMode="auto">
          <a:xfrm rot="10800000" flipV="1">
            <a:off x="6686355" y="3307558"/>
            <a:ext cx="1454341" cy="13831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30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47"/>
          <p:cNvGrpSpPr/>
          <p:nvPr/>
        </p:nvGrpSpPr>
        <p:grpSpPr>
          <a:xfrm>
            <a:off x="1211831" y="1117478"/>
            <a:ext cx="940088" cy="1001193"/>
            <a:chOff x="611306" y="1203674"/>
            <a:chExt cx="1328332" cy="1414234"/>
          </a:xfrm>
          <a:solidFill>
            <a:srgbClr val="325F0B"/>
          </a:solidFill>
        </p:grpSpPr>
        <p:sp>
          <p:nvSpPr>
            <p:cNvPr id="149" name="菱形 148"/>
            <p:cNvSpPr/>
            <p:nvPr/>
          </p:nvSpPr>
          <p:spPr>
            <a:xfrm>
              <a:off x="723313" y="1289437"/>
              <a:ext cx="1104318" cy="1328471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0" name="菱形 149"/>
            <p:cNvSpPr/>
            <p:nvPr/>
          </p:nvSpPr>
          <p:spPr>
            <a:xfrm>
              <a:off x="611306" y="1203674"/>
              <a:ext cx="1328332" cy="1326722"/>
            </a:xfrm>
            <a:prstGeom prst="diamond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itchFamily="34" charset="-122"/>
                  <a:cs typeface="Arial Unicode MS" pitchFamily="34" charset="-122"/>
                </a:rPr>
                <a:t>A</a:t>
              </a:r>
              <a:endParaRPr lang="zh-CN" altLang="en-US" sz="3200" dirty="0">
                <a:solidFill>
                  <a:srgbClr val="FFFFFF"/>
                </a:solidFill>
                <a:latin typeface="Elephant" panose="02020904090505020303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3" name="组合 150"/>
          <p:cNvGrpSpPr/>
          <p:nvPr/>
        </p:nvGrpSpPr>
        <p:grpSpPr>
          <a:xfrm>
            <a:off x="1234198" y="3512135"/>
            <a:ext cx="940088" cy="1016064"/>
            <a:chOff x="1951890" y="2794690"/>
            <a:chExt cx="1328332" cy="1435240"/>
          </a:xfrm>
          <a:solidFill>
            <a:srgbClr val="325F0B"/>
          </a:solidFill>
        </p:grpSpPr>
        <p:sp>
          <p:nvSpPr>
            <p:cNvPr id="152" name="菱形 151"/>
            <p:cNvSpPr/>
            <p:nvPr/>
          </p:nvSpPr>
          <p:spPr>
            <a:xfrm>
              <a:off x="2063897" y="2901458"/>
              <a:ext cx="1104318" cy="1328472"/>
            </a:xfrm>
            <a:prstGeom prst="diamond">
              <a:avLst/>
            </a:prstGeom>
            <a:solidFill>
              <a:schemeClr val="accent3">
                <a:lumMod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3" name="菱形 152"/>
            <p:cNvSpPr/>
            <p:nvPr/>
          </p:nvSpPr>
          <p:spPr>
            <a:xfrm>
              <a:off x="1951890" y="2794690"/>
              <a:ext cx="1328332" cy="1328471"/>
            </a:xfrm>
            <a:prstGeom prst="diamond">
              <a:avLst/>
            </a:prstGeom>
            <a:solidFill>
              <a:schemeClr val="accent3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itchFamily="34" charset="-122"/>
                  <a:cs typeface="Arial Unicode MS" pitchFamily="34" charset="-122"/>
                </a:rPr>
                <a:t>C</a:t>
              </a:r>
              <a:endParaRPr lang="zh-CN" altLang="en-US" sz="3200" dirty="0">
                <a:solidFill>
                  <a:srgbClr val="FFFFFF"/>
                </a:solidFill>
                <a:latin typeface="Elephant" panose="02020904090505020303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4" name="组合 153"/>
          <p:cNvGrpSpPr/>
          <p:nvPr/>
        </p:nvGrpSpPr>
        <p:grpSpPr>
          <a:xfrm>
            <a:off x="6943481" y="2314806"/>
            <a:ext cx="940090" cy="1001193"/>
            <a:chOff x="4056282" y="1203598"/>
            <a:chExt cx="1328333" cy="1414234"/>
          </a:xfrm>
          <a:solidFill>
            <a:srgbClr val="325F0B"/>
          </a:solidFill>
        </p:grpSpPr>
        <p:sp>
          <p:nvSpPr>
            <p:cNvPr id="155" name="菱形 154"/>
            <p:cNvSpPr/>
            <p:nvPr/>
          </p:nvSpPr>
          <p:spPr>
            <a:xfrm>
              <a:off x="4168289" y="1289361"/>
              <a:ext cx="1104319" cy="1328471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6" name="菱形 155"/>
            <p:cNvSpPr/>
            <p:nvPr/>
          </p:nvSpPr>
          <p:spPr>
            <a:xfrm>
              <a:off x="4056282" y="1203598"/>
              <a:ext cx="1328333" cy="1326722"/>
            </a:xfrm>
            <a:prstGeom prst="diamond">
              <a:avLst/>
            </a:prstGeom>
            <a:solidFill>
              <a:schemeClr val="accent2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itchFamily="34" charset="-122"/>
                  <a:cs typeface="Arial Unicode MS" pitchFamily="34" charset="-122"/>
                </a:rPr>
                <a:t>B</a:t>
              </a:r>
              <a:endParaRPr lang="zh-CN" altLang="en-US" sz="3200" dirty="0">
                <a:solidFill>
                  <a:srgbClr val="FFFFFF"/>
                </a:solidFill>
                <a:latin typeface="Elephant" panose="02020904090505020303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57" name="文本框 17"/>
          <p:cNvSpPr txBox="1"/>
          <p:nvPr/>
        </p:nvSpPr>
        <p:spPr>
          <a:xfrm>
            <a:off x="2202737" y="1253261"/>
            <a:ext cx="4455166" cy="517265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30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3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文本框 22"/>
          <p:cNvSpPr txBox="1"/>
          <p:nvPr/>
        </p:nvSpPr>
        <p:spPr>
          <a:xfrm>
            <a:off x="2308216" y="3726682"/>
            <a:ext cx="4244213" cy="517265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30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3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文本框 23"/>
          <p:cNvSpPr txBox="1"/>
          <p:nvPr/>
        </p:nvSpPr>
        <p:spPr>
          <a:xfrm>
            <a:off x="2209210" y="2489972"/>
            <a:ext cx="4442217" cy="517265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30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3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 animBg="1"/>
      <p:bldP spid="147" grpId="0" animBg="1"/>
      <p:bldP spid="157" grpId="0"/>
      <p:bldP spid="158" grpId="0"/>
      <p:bldP spid="1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91572" y="3957246"/>
            <a:ext cx="310951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</a:t>
            </a:r>
            <a:r>
              <a:rPr lang="zh-CN" altLang="en-US" sz="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</a:t>
            </a:r>
            <a:endParaRPr lang="zh-CN" alt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PA_文本框 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87534" y="3957246"/>
            <a:ext cx="306884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</a:t>
            </a:r>
            <a:r>
              <a:rPr lang="zh-CN" altLang="en-US" sz="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PA_文本框 39"/>
          <p:cNvSpPr txBox="1"/>
          <p:nvPr>
            <p:custDataLst>
              <p:tags r:id="rId3"/>
            </p:custDataLst>
          </p:nvPr>
        </p:nvSpPr>
        <p:spPr>
          <a:xfrm>
            <a:off x="958426" y="1199083"/>
            <a:ext cx="7277948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6" cstate="print"/>
          <a:stretch>
            <a:fillRect/>
          </a:stretch>
        </p:blipFill>
        <p:spPr>
          <a:xfrm>
            <a:off x="1835696" y="1708448"/>
            <a:ext cx="1548172" cy="2160240"/>
          </a:xfrm>
        </p:spPr>
      </p:pic>
      <p:pic>
        <p:nvPicPr>
          <p:cNvPr id="11" name="图片占位符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28084" y="1708448"/>
            <a:ext cx="1548172" cy="216024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4355976" y="1780456"/>
            <a:ext cx="0" cy="2052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6" name="文本框 37"/>
          <p:cNvSpPr txBox="1"/>
          <p:nvPr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17" name="文本框 38"/>
          <p:cNvSpPr txBox="1"/>
          <p:nvPr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882146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56787" y="2166268"/>
            <a:ext cx="1834116" cy="0"/>
          </a:xfrm>
          <a:prstGeom prst="line">
            <a:avLst/>
          </a:prstGeom>
          <a:ln w="508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2390903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532545" y="2166268"/>
            <a:ext cx="1834116" cy="0"/>
          </a:xfrm>
          <a:prstGeom prst="line">
            <a:avLst/>
          </a:prstGeom>
          <a:ln w="508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08303" y="2166268"/>
            <a:ext cx="1834116" cy="0"/>
          </a:xfrm>
          <a:prstGeom prst="line">
            <a:avLst/>
          </a:prstGeom>
          <a:ln w="50800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484060" y="2166268"/>
            <a:ext cx="1834116" cy="0"/>
          </a:xfrm>
          <a:prstGeom prst="line">
            <a:avLst/>
          </a:prstGeom>
          <a:ln w="508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>
            <a:off x="4363811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Arc 17"/>
          <p:cNvSpPr/>
          <p:nvPr/>
        </p:nvSpPr>
        <p:spPr>
          <a:xfrm>
            <a:off x="6336719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Arc 18"/>
          <p:cNvSpPr/>
          <p:nvPr/>
        </p:nvSpPr>
        <p:spPr>
          <a:xfrm>
            <a:off x="8309629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588" y="1744453"/>
            <a:ext cx="593770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2017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4590" y="2401562"/>
            <a:ext cx="1438633" cy="66942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添加标题</a:t>
            </a:r>
          </a:p>
          <a:p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16940" y="1744745"/>
            <a:ext cx="593667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2016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16942" y="2401855"/>
            <a:ext cx="1438633" cy="66942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添加标题</a:t>
            </a:r>
          </a:p>
          <a:p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55960" y="1744453"/>
            <a:ext cx="593770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2015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55963" y="2401562"/>
            <a:ext cx="1438633" cy="66942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添加标题</a:t>
            </a:r>
          </a:p>
          <a:p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5947" y="1744453"/>
            <a:ext cx="593770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2014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55949" y="2401562"/>
            <a:ext cx="1438633" cy="66942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添加标题</a:t>
            </a:r>
          </a:p>
          <a:p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54903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19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29111" r="82360" b="55664"/>
          <a:stretch>
            <a:fillRect/>
          </a:stretch>
        </p:blipFill>
        <p:spPr>
          <a:xfrm>
            <a:off x="2545537" y="1420416"/>
            <a:ext cx="936104" cy="1044116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1007604" y="2853012"/>
            <a:ext cx="5077031" cy="7571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演讲完毕  谢谢您的观看</a:t>
            </a:r>
            <a:endParaRPr lang="zh-CN" altLang="en-US" sz="3600" b="1" dirty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1007604" y="3508648"/>
            <a:ext cx="2497799" cy="2974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汇报人：</a:t>
            </a:r>
            <a:r>
              <a:rPr lang="en-US" altLang="zh-CN" sz="12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xxx   </a:t>
            </a:r>
            <a:r>
              <a:rPr lang="zh-CN" altLang="en-US" sz="12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时间：</a:t>
            </a:r>
            <a:r>
              <a:rPr lang="en-US" altLang="zh-CN" sz="12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xxx</a:t>
            </a:r>
            <a:endParaRPr lang="zh-CN" altLang="en-US" sz="1200" b="1" spc="3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91680" y="1158966"/>
            <a:ext cx="817853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45637" y="1194970"/>
            <a:ext cx="1519968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18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4184340" y="3039558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0" grpId="0"/>
      <p:bldP spid="11" grpId="0"/>
      <p:bldP spid="12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6" y="3328863"/>
            <a:ext cx="6455579" cy="1269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9401"/>
            <a:ext cx="9144000" cy="102543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" y="236458"/>
            <a:ext cx="7711638" cy="20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5" y="2323726"/>
            <a:ext cx="4103687" cy="1214384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727"/>
            <a:ext cx="4103688" cy="116036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23726"/>
            <a:ext cx="393700" cy="29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323726"/>
            <a:ext cx="393700" cy="29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8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单击此处添加标题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1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泪滴形 23"/>
          <p:cNvSpPr/>
          <p:nvPr/>
        </p:nvSpPr>
        <p:spPr>
          <a:xfrm rot="18902711">
            <a:off x="4393585" y="919652"/>
            <a:ext cx="356830" cy="356941"/>
          </a:xfrm>
          <a:prstGeom prst="teardrop">
            <a:avLst>
              <a:gd name="adj" fmla="val 144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19972" y="728150"/>
            <a:ext cx="558437" cy="558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621439" y="1963396"/>
            <a:ext cx="626211" cy="62640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258895" y="1963396"/>
            <a:ext cx="626211" cy="626404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896350" y="1963396"/>
            <a:ext cx="626211" cy="626404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151620" y="2873533"/>
            <a:ext cx="2024321" cy="835623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</a:p>
          <a:p>
            <a:endParaRPr lang="en-US" altLang="zh-CN" dirty="0" smtClean="0"/>
          </a:p>
          <a:p>
            <a:pPr defTabSz="912796">
              <a:spcBef>
                <a:spcPct val="20000"/>
              </a:spcBef>
              <a:defRPr/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455876" y="2873532"/>
            <a:ext cx="1980220" cy="743290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</a:p>
          <a:p>
            <a:endParaRPr lang="en-US" altLang="zh-CN" sz="1200" dirty="0" smtClean="0">
              <a:solidFill>
                <a:srgbClr val="7F7F7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defTabSz="912796">
              <a:spcBef>
                <a:spcPct val="20000"/>
              </a:spcBef>
              <a:defRPr/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940152" y="2932584"/>
            <a:ext cx="2052228" cy="743290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</a:p>
          <a:p>
            <a:endParaRPr lang="en-US" altLang="zh-CN" sz="1200" dirty="0">
              <a:solidFill>
                <a:srgbClr val="7F7F7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defTabSz="912796">
              <a:spcBef>
                <a:spcPct val="20000"/>
              </a:spcBef>
              <a:defRPr/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8562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1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00169 0.5604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800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exit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1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1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34" grpId="0" animBg="1"/>
      <p:bldP spid="25" grpId="0" animBg="1"/>
      <p:bldP spid="26" grpId="0" animBg="1"/>
      <p:bldP spid="27" grpId="0" animBg="1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209387" y="1279912"/>
            <a:ext cx="2731858" cy="2703002"/>
            <a:chOff x="4512406" y="1799221"/>
            <a:chExt cx="3841675" cy="3799715"/>
          </a:xfrm>
        </p:grpSpPr>
        <p:sp>
          <p:nvSpPr>
            <p:cNvPr id="2" name="任意多边形 1"/>
            <p:cNvSpPr/>
            <p:nvPr/>
          </p:nvSpPr>
          <p:spPr>
            <a:xfrm rot="9257143">
              <a:off x="6221113" y="5062780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3" name="任意多边形 2"/>
            <p:cNvSpPr/>
            <p:nvPr/>
          </p:nvSpPr>
          <p:spPr>
            <a:xfrm rot="12342857">
              <a:off x="4750179" y="5062780"/>
              <a:ext cx="1895196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" name="任意多边形 3"/>
            <p:cNvSpPr/>
            <p:nvPr/>
          </p:nvSpPr>
          <p:spPr>
            <a:xfrm rot="15428571">
              <a:off x="3832887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5" name="任意多边形 4"/>
            <p:cNvSpPr/>
            <p:nvPr/>
          </p:nvSpPr>
          <p:spPr>
            <a:xfrm rot="18514286">
              <a:off x="4160409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5486811" y="1838852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任意多边形 6"/>
            <p:cNvSpPr/>
            <p:nvPr/>
          </p:nvSpPr>
          <p:spPr>
            <a:xfrm rot="3085714">
              <a:off x="6813215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" name="任意多边形 7"/>
            <p:cNvSpPr/>
            <p:nvPr/>
          </p:nvSpPr>
          <p:spPr>
            <a:xfrm rot="6171428">
              <a:off x="7138406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3791696" y="2534711"/>
            <a:ext cx="1513463" cy="287266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65032" tIns="32516" rIns="65032" bIns="32516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ct val="120000"/>
              </a:lnSpc>
              <a:buNone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170"/>
          <p:cNvSpPr txBox="1"/>
          <p:nvPr/>
        </p:nvSpPr>
        <p:spPr>
          <a:xfrm>
            <a:off x="1169392" y="1495289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Box 171"/>
          <p:cNvSpPr txBox="1"/>
          <p:nvPr/>
        </p:nvSpPr>
        <p:spPr>
          <a:xfrm>
            <a:off x="1090014" y="1700384"/>
            <a:ext cx="1807540" cy="48475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TextBox 170"/>
          <p:cNvSpPr txBox="1"/>
          <p:nvPr/>
        </p:nvSpPr>
        <p:spPr>
          <a:xfrm>
            <a:off x="1169392" y="2701817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171"/>
          <p:cNvSpPr txBox="1"/>
          <p:nvPr/>
        </p:nvSpPr>
        <p:spPr>
          <a:xfrm>
            <a:off x="1090014" y="2906913"/>
            <a:ext cx="1807540" cy="48475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TextBox 170"/>
          <p:cNvSpPr txBox="1"/>
          <p:nvPr/>
        </p:nvSpPr>
        <p:spPr>
          <a:xfrm>
            <a:off x="1169392" y="3834906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171"/>
          <p:cNvSpPr txBox="1"/>
          <p:nvPr/>
        </p:nvSpPr>
        <p:spPr>
          <a:xfrm>
            <a:off x="1090014" y="4040001"/>
            <a:ext cx="1807540" cy="48475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extBox 170"/>
          <p:cNvSpPr txBox="1"/>
          <p:nvPr/>
        </p:nvSpPr>
        <p:spPr>
          <a:xfrm>
            <a:off x="6037242" y="3825043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171"/>
          <p:cNvSpPr txBox="1"/>
          <p:nvPr/>
        </p:nvSpPr>
        <p:spPr>
          <a:xfrm>
            <a:off x="6037243" y="4030138"/>
            <a:ext cx="1838454" cy="48475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TextBox 170"/>
          <p:cNvSpPr txBox="1"/>
          <p:nvPr/>
        </p:nvSpPr>
        <p:spPr>
          <a:xfrm>
            <a:off x="6215535" y="2701817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Box 171"/>
          <p:cNvSpPr txBox="1"/>
          <p:nvPr/>
        </p:nvSpPr>
        <p:spPr>
          <a:xfrm>
            <a:off x="6215535" y="2906913"/>
            <a:ext cx="1838454" cy="48475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TextBox 170"/>
          <p:cNvSpPr txBox="1"/>
          <p:nvPr/>
        </p:nvSpPr>
        <p:spPr>
          <a:xfrm>
            <a:off x="6079193" y="1495289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Box 171"/>
          <p:cNvSpPr txBox="1"/>
          <p:nvPr/>
        </p:nvSpPr>
        <p:spPr>
          <a:xfrm>
            <a:off x="6079195" y="1700384"/>
            <a:ext cx="1838454" cy="48475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6987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0"/>
          <p:cNvGrpSpPr/>
          <p:nvPr/>
        </p:nvGrpSpPr>
        <p:grpSpPr>
          <a:xfrm>
            <a:off x="-369916" y="2006497"/>
            <a:ext cx="3249728" cy="2294239"/>
            <a:chOff x="-485775" y="2006497"/>
            <a:chExt cx="3249728" cy="2294239"/>
          </a:xfrm>
        </p:grpSpPr>
        <p:sp>
          <p:nvSpPr>
            <p:cNvPr id="91179" name="Freeform 26"/>
            <p:cNvSpPr>
              <a:spLocks/>
            </p:cNvSpPr>
            <p:nvPr/>
          </p:nvSpPr>
          <p:spPr bwMode="auto">
            <a:xfrm>
              <a:off x="620480" y="2849204"/>
              <a:ext cx="386151" cy="357070"/>
            </a:xfrm>
            <a:custGeom>
              <a:avLst/>
              <a:gdLst>
                <a:gd name="T0" fmla="*/ 0 w 291"/>
                <a:gd name="T1" fmla="*/ 465917 h 269"/>
                <a:gd name="T2" fmla="*/ 342058 w 291"/>
                <a:gd name="T3" fmla="*/ 139579 h 269"/>
                <a:gd name="T4" fmla="*/ 572063 w 291"/>
                <a:gd name="T5" fmla="*/ 139579 h 269"/>
                <a:gd name="T6" fmla="*/ 418727 w 291"/>
                <a:gd name="T7" fmla="*/ 444292 h 269"/>
                <a:gd name="T8" fmla="*/ 161200 w 291"/>
                <a:gd name="T9" fmla="*/ 528826 h 269"/>
                <a:gd name="T10" fmla="*/ 0 w 291"/>
                <a:gd name="T11" fmla="*/ 465917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1" h="269">
                  <a:moveTo>
                    <a:pt x="0" y="237"/>
                  </a:moveTo>
                  <a:cubicBezTo>
                    <a:pt x="0" y="237"/>
                    <a:pt x="147" y="142"/>
                    <a:pt x="174" y="71"/>
                  </a:cubicBezTo>
                  <a:cubicBezTo>
                    <a:pt x="201" y="0"/>
                    <a:pt x="291" y="55"/>
                    <a:pt x="291" y="71"/>
                  </a:cubicBezTo>
                  <a:cubicBezTo>
                    <a:pt x="291" y="87"/>
                    <a:pt x="235" y="206"/>
                    <a:pt x="213" y="226"/>
                  </a:cubicBezTo>
                  <a:cubicBezTo>
                    <a:pt x="191" y="245"/>
                    <a:pt x="82" y="269"/>
                    <a:pt x="82" y="269"/>
                  </a:cubicBezTo>
                  <a:lnTo>
                    <a:pt x="0" y="237"/>
                  </a:ln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1" name="Freeform 28"/>
            <p:cNvSpPr>
              <a:spLocks/>
            </p:cNvSpPr>
            <p:nvPr/>
          </p:nvSpPr>
          <p:spPr bwMode="auto">
            <a:xfrm>
              <a:off x="1393342" y="2636983"/>
              <a:ext cx="546672" cy="359877"/>
            </a:xfrm>
            <a:custGeom>
              <a:avLst/>
              <a:gdLst>
                <a:gd name="T0" fmla="*/ 699789 w 412"/>
                <a:gd name="T1" fmla="*/ 302876 h 271"/>
                <a:gd name="T2" fmla="*/ 226055 w 412"/>
                <a:gd name="T3" fmla="*/ 501515 h 271"/>
                <a:gd name="T4" fmla="*/ 31451 w 412"/>
                <a:gd name="T5" fmla="*/ 422846 h 271"/>
                <a:gd name="T6" fmla="*/ 112045 w 412"/>
                <a:gd name="T7" fmla="*/ 230107 h 271"/>
                <a:gd name="T8" fmla="*/ 583813 w 412"/>
                <a:gd name="T9" fmla="*/ 31468 h 271"/>
                <a:gd name="T10" fmla="*/ 778417 w 412"/>
                <a:gd name="T11" fmla="*/ 110137 h 271"/>
                <a:gd name="T12" fmla="*/ 699789 w 412"/>
                <a:gd name="T13" fmla="*/ 30287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2" h="271">
                  <a:moveTo>
                    <a:pt x="356" y="154"/>
                  </a:moveTo>
                  <a:cubicBezTo>
                    <a:pt x="115" y="255"/>
                    <a:pt x="115" y="255"/>
                    <a:pt x="115" y="255"/>
                  </a:cubicBezTo>
                  <a:cubicBezTo>
                    <a:pt x="77" y="271"/>
                    <a:pt x="32" y="253"/>
                    <a:pt x="16" y="215"/>
                  </a:cubicBezTo>
                  <a:cubicBezTo>
                    <a:pt x="0" y="177"/>
                    <a:pt x="19" y="133"/>
                    <a:pt x="57" y="117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80" y="18"/>
                    <a:pt x="396" y="56"/>
                  </a:cubicBezTo>
                  <a:cubicBezTo>
                    <a:pt x="412" y="94"/>
                    <a:pt x="394" y="138"/>
                    <a:pt x="356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2" name="Freeform 29"/>
            <p:cNvSpPr>
              <a:spLocks/>
            </p:cNvSpPr>
            <p:nvPr/>
          </p:nvSpPr>
          <p:spPr bwMode="auto">
            <a:xfrm>
              <a:off x="1463501" y="2801482"/>
              <a:ext cx="545550" cy="361000"/>
            </a:xfrm>
            <a:custGeom>
              <a:avLst/>
              <a:gdLst>
                <a:gd name="T0" fmla="*/ 698085 w 411"/>
                <a:gd name="T1" fmla="*/ 304670 h 272"/>
                <a:gd name="T2" fmla="*/ 224174 w 411"/>
                <a:gd name="T3" fmla="*/ 503196 h 272"/>
                <a:gd name="T4" fmla="*/ 31463 w 411"/>
                <a:gd name="T5" fmla="*/ 424572 h 272"/>
                <a:gd name="T6" fmla="*/ 110120 w 411"/>
                <a:gd name="T7" fmla="*/ 231942 h 272"/>
                <a:gd name="T8" fmla="*/ 584031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4670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5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6"/>
                  </a:cubicBezTo>
                  <a:cubicBezTo>
                    <a:pt x="0" y="178"/>
                    <a:pt x="18" y="134"/>
                    <a:pt x="56" y="118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79" y="18"/>
                    <a:pt x="395" y="56"/>
                  </a:cubicBezTo>
                  <a:cubicBezTo>
                    <a:pt x="411" y="94"/>
                    <a:pt x="393" y="139"/>
                    <a:pt x="355" y="155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3" name="Freeform 30"/>
            <p:cNvSpPr>
              <a:spLocks/>
            </p:cNvSpPr>
            <p:nvPr/>
          </p:nvSpPr>
          <p:spPr bwMode="auto">
            <a:xfrm>
              <a:off x="1529730" y="2958121"/>
              <a:ext cx="545550" cy="361000"/>
            </a:xfrm>
            <a:custGeom>
              <a:avLst/>
              <a:gdLst>
                <a:gd name="T0" fmla="*/ 698085 w 411"/>
                <a:gd name="T1" fmla="*/ 302704 h 272"/>
                <a:gd name="T2" fmla="*/ 224174 w 411"/>
                <a:gd name="T3" fmla="*/ 503196 h 272"/>
                <a:gd name="T4" fmla="*/ 31463 w 411"/>
                <a:gd name="T5" fmla="*/ 424572 h 272"/>
                <a:gd name="T6" fmla="*/ 110120 w 411"/>
                <a:gd name="T7" fmla="*/ 229976 h 272"/>
                <a:gd name="T8" fmla="*/ 582065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2704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4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6"/>
                  </a:cubicBezTo>
                  <a:cubicBezTo>
                    <a:pt x="0" y="178"/>
                    <a:pt x="18" y="133"/>
                    <a:pt x="56" y="117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334" y="0"/>
                    <a:pt x="379" y="18"/>
                    <a:pt x="395" y="56"/>
                  </a:cubicBezTo>
                  <a:cubicBezTo>
                    <a:pt x="411" y="94"/>
                    <a:pt x="393" y="138"/>
                    <a:pt x="355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4" name="Freeform 31"/>
            <p:cNvSpPr>
              <a:spLocks/>
            </p:cNvSpPr>
            <p:nvPr/>
          </p:nvSpPr>
          <p:spPr bwMode="auto">
            <a:xfrm>
              <a:off x="1594837" y="3114760"/>
              <a:ext cx="545550" cy="361000"/>
            </a:xfrm>
            <a:custGeom>
              <a:avLst/>
              <a:gdLst>
                <a:gd name="T0" fmla="*/ 698085 w 411"/>
                <a:gd name="T1" fmla="*/ 302704 h 272"/>
                <a:gd name="T2" fmla="*/ 224174 w 411"/>
                <a:gd name="T3" fmla="*/ 503196 h 272"/>
                <a:gd name="T4" fmla="*/ 31463 w 411"/>
                <a:gd name="T5" fmla="*/ 422606 h 272"/>
                <a:gd name="T6" fmla="*/ 110120 w 411"/>
                <a:gd name="T7" fmla="*/ 229976 h 272"/>
                <a:gd name="T8" fmla="*/ 584031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2704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4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5"/>
                  </a:cubicBezTo>
                  <a:cubicBezTo>
                    <a:pt x="0" y="177"/>
                    <a:pt x="18" y="133"/>
                    <a:pt x="56" y="117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79" y="18"/>
                    <a:pt x="395" y="56"/>
                  </a:cubicBezTo>
                  <a:cubicBezTo>
                    <a:pt x="411" y="94"/>
                    <a:pt x="393" y="138"/>
                    <a:pt x="355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5" name="Freeform 32"/>
            <p:cNvSpPr>
              <a:spLocks/>
            </p:cNvSpPr>
            <p:nvPr/>
          </p:nvSpPr>
          <p:spPr bwMode="auto">
            <a:xfrm>
              <a:off x="1111587" y="3175956"/>
              <a:ext cx="171186" cy="217273"/>
            </a:xfrm>
            <a:custGeom>
              <a:avLst/>
              <a:gdLst>
                <a:gd name="T0" fmla="*/ 200524 w 129"/>
                <a:gd name="T1" fmla="*/ 0 h 164"/>
                <a:gd name="T2" fmla="*/ 0 w 129"/>
                <a:gd name="T3" fmla="*/ 321785 h 164"/>
                <a:gd name="T4" fmla="*/ 253604 w 129"/>
                <a:gd name="T5" fmla="*/ 96143 h 164"/>
                <a:gd name="T6" fmla="*/ 200524 w 129"/>
                <a:gd name="T7" fmla="*/ 0 h 1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9" h="164">
                  <a:moveTo>
                    <a:pt x="102" y="0"/>
                  </a:moveTo>
                  <a:cubicBezTo>
                    <a:pt x="102" y="0"/>
                    <a:pt x="107" y="116"/>
                    <a:pt x="0" y="164"/>
                  </a:cubicBezTo>
                  <a:cubicBezTo>
                    <a:pt x="0" y="164"/>
                    <a:pt x="89" y="157"/>
                    <a:pt x="129" y="49"/>
                  </a:cubicBezTo>
                  <a:cubicBezTo>
                    <a:pt x="102" y="0"/>
                    <a:pt x="102" y="0"/>
                    <a:pt x="102" y="0"/>
                  </a:cubicBezTo>
                </a:path>
              </a:pathLst>
            </a:custGeom>
            <a:solidFill>
              <a:srgbClr val="DDB69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6" name="Freeform 33"/>
            <p:cNvSpPr>
              <a:spLocks/>
            </p:cNvSpPr>
            <p:nvPr/>
          </p:nvSpPr>
          <p:spPr bwMode="auto">
            <a:xfrm>
              <a:off x="1272109" y="3219748"/>
              <a:ext cx="459115" cy="362123"/>
            </a:xfrm>
            <a:custGeom>
              <a:avLst/>
              <a:gdLst>
                <a:gd name="T0" fmla="*/ 0 w 346"/>
                <a:gd name="T1" fmla="*/ 68758 h 273"/>
                <a:gd name="T2" fmla="*/ 601525 w 346"/>
                <a:gd name="T3" fmla="*/ 536309 h 273"/>
                <a:gd name="T4" fmla="*/ 646738 w 346"/>
                <a:gd name="T5" fmla="*/ 516664 h 273"/>
                <a:gd name="T6" fmla="*/ 0 w 346"/>
                <a:gd name="T7" fmla="*/ 0 h 273"/>
                <a:gd name="T8" fmla="*/ 0 w 346"/>
                <a:gd name="T9" fmla="*/ 68758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6" h="273">
                  <a:moveTo>
                    <a:pt x="0" y="35"/>
                  </a:moveTo>
                  <a:cubicBezTo>
                    <a:pt x="0" y="35"/>
                    <a:pt x="99" y="223"/>
                    <a:pt x="306" y="273"/>
                  </a:cubicBezTo>
                  <a:cubicBezTo>
                    <a:pt x="306" y="273"/>
                    <a:pt x="312" y="271"/>
                    <a:pt x="329" y="263"/>
                  </a:cubicBezTo>
                  <a:cubicBezTo>
                    <a:pt x="346" y="256"/>
                    <a:pt x="0" y="0"/>
                    <a:pt x="0" y="0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DDB69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7" name="Freeform 34"/>
            <p:cNvSpPr>
              <a:spLocks/>
            </p:cNvSpPr>
            <p:nvPr/>
          </p:nvSpPr>
          <p:spPr bwMode="auto">
            <a:xfrm>
              <a:off x="1094749" y="2006497"/>
              <a:ext cx="1008033" cy="1575374"/>
            </a:xfrm>
            <a:custGeom>
              <a:avLst/>
              <a:gdLst>
                <a:gd name="T0" fmla="*/ 1489421 w 760"/>
                <a:gd name="T1" fmla="*/ 141522 h 1187"/>
                <a:gd name="T2" fmla="*/ 139510 w 760"/>
                <a:gd name="T3" fmla="*/ 982794 h 1187"/>
                <a:gd name="T4" fmla="*/ 982468 w 760"/>
                <a:gd name="T5" fmla="*/ 2333153 h 1187"/>
                <a:gd name="T6" fmla="*/ 986398 w 760"/>
                <a:gd name="T7" fmla="*/ 2333153 h 1187"/>
                <a:gd name="T8" fmla="*/ 1493351 w 760"/>
                <a:gd name="T9" fmla="*/ 141522 h 1187"/>
                <a:gd name="T10" fmla="*/ 1489421 w 760"/>
                <a:gd name="T11" fmla="*/ 141522 h 1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0" h="1187">
                  <a:moveTo>
                    <a:pt x="758" y="72"/>
                  </a:moveTo>
                  <a:cubicBezTo>
                    <a:pt x="450" y="0"/>
                    <a:pt x="142" y="192"/>
                    <a:pt x="71" y="500"/>
                  </a:cubicBezTo>
                  <a:cubicBezTo>
                    <a:pt x="0" y="808"/>
                    <a:pt x="192" y="1116"/>
                    <a:pt x="500" y="1187"/>
                  </a:cubicBezTo>
                  <a:cubicBezTo>
                    <a:pt x="501" y="1187"/>
                    <a:pt x="501" y="1187"/>
                    <a:pt x="502" y="1187"/>
                  </a:cubicBezTo>
                  <a:cubicBezTo>
                    <a:pt x="760" y="72"/>
                    <a:pt x="760" y="72"/>
                    <a:pt x="760" y="72"/>
                  </a:cubicBezTo>
                  <a:cubicBezTo>
                    <a:pt x="759" y="72"/>
                    <a:pt x="759" y="72"/>
                    <a:pt x="758" y="7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8" name="Freeform 35"/>
            <p:cNvSpPr>
              <a:spLocks/>
            </p:cNvSpPr>
            <p:nvPr/>
          </p:nvSpPr>
          <p:spPr bwMode="auto">
            <a:xfrm>
              <a:off x="1760410" y="2101940"/>
              <a:ext cx="1003543" cy="1573129"/>
            </a:xfrm>
            <a:custGeom>
              <a:avLst/>
              <a:gdLst>
                <a:gd name="T0" fmla="*/ 1347075 w 756"/>
                <a:gd name="T1" fmla="*/ 1348744 h 1185"/>
                <a:gd name="T2" fmla="*/ 507366 w 756"/>
                <a:gd name="T3" fmla="*/ 0 h 1185"/>
                <a:gd name="T4" fmla="*/ 0 w 756"/>
                <a:gd name="T5" fmla="*/ 2192200 h 1185"/>
                <a:gd name="T6" fmla="*/ 1347075 w 756"/>
                <a:gd name="T7" fmla="*/ 1348744 h 11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6" h="1185">
                  <a:moveTo>
                    <a:pt x="685" y="686"/>
                  </a:moveTo>
                  <a:cubicBezTo>
                    <a:pt x="756" y="379"/>
                    <a:pt x="565" y="72"/>
                    <a:pt x="258" y="0"/>
                  </a:cubicBezTo>
                  <a:cubicBezTo>
                    <a:pt x="0" y="1115"/>
                    <a:pt x="0" y="1115"/>
                    <a:pt x="0" y="1115"/>
                  </a:cubicBezTo>
                  <a:cubicBezTo>
                    <a:pt x="308" y="1185"/>
                    <a:pt x="614" y="994"/>
                    <a:pt x="685" y="68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9" name="Rectangle 36"/>
            <p:cNvSpPr>
              <a:spLocks noChangeArrowheads="1"/>
            </p:cNvSpPr>
            <p:nvPr/>
          </p:nvSpPr>
          <p:spPr bwMode="auto">
            <a:xfrm>
              <a:off x="1844039" y="3219748"/>
              <a:ext cx="561" cy="561"/>
            </a:xfrm>
            <a:prstGeom prst="rect">
              <a:avLst/>
            </a:prstGeom>
            <a:solidFill>
              <a:srgbClr val="03434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91191" name="Freeform 38"/>
            <p:cNvSpPr>
              <a:spLocks/>
            </p:cNvSpPr>
            <p:nvPr/>
          </p:nvSpPr>
          <p:spPr bwMode="auto">
            <a:xfrm>
              <a:off x="2012980" y="2429815"/>
              <a:ext cx="14593" cy="17404"/>
            </a:xfrm>
            <a:custGeom>
              <a:avLst/>
              <a:gdLst>
                <a:gd name="T0" fmla="*/ 0 w 26"/>
                <a:gd name="T1" fmla="*/ 1663 h 31"/>
                <a:gd name="T2" fmla="*/ 0 w 26"/>
                <a:gd name="T3" fmla="*/ 15798 h 31"/>
                <a:gd name="T4" fmla="*/ 15799 w 26"/>
                <a:gd name="T5" fmla="*/ 25776 h 31"/>
                <a:gd name="T6" fmla="*/ 21619 w 26"/>
                <a:gd name="T7" fmla="*/ 0 h 31"/>
                <a:gd name="T8" fmla="*/ 0 w 26"/>
                <a:gd name="T9" fmla="*/ 1663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31">
                  <a:moveTo>
                    <a:pt x="0" y="2"/>
                  </a:moveTo>
                  <a:lnTo>
                    <a:pt x="0" y="19"/>
                  </a:lnTo>
                  <a:lnTo>
                    <a:pt x="19" y="31"/>
                  </a:lnTo>
                  <a:lnTo>
                    <a:pt x="2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7B4C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2" name="Freeform 39"/>
            <p:cNvSpPr>
              <a:spLocks noEditPoints="1"/>
            </p:cNvSpPr>
            <p:nvPr/>
          </p:nvSpPr>
          <p:spPr bwMode="auto">
            <a:xfrm>
              <a:off x="1154243" y="2306301"/>
              <a:ext cx="229557" cy="488445"/>
            </a:xfrm>
            <a:custGeom>
              <a:avLst/>
              <a:gdLst>
                <a:gd name="T0" fmla="*/ 29487 w 173"/>
                <a:gd name="T1" fmla="*/ 656559 h 368"/>
                <a:gd name="T2" fmla="*/ 0 w 173"/>
                <a:gd name="T3" fmla="*/ 723394 h 368"/>
                <a:gd name="T4" fmla="*/ 25555 w 173"/>
                <a:gd name="T5" fmla="*/ 707668 h 368"/>
                <a:gd name="T6" fmla="*/ 29487 w 173"/>
                <a:gd name="T7" fmla="*/ 656559 h 368"/>
                <a:gd name="T8" fmla="*/ 322386 w 173"/>
                <a:gd name="T9" fmla="*/ 0 h 368"/>
                <a:gd name="T10" fmla="*/ 300763 w 173"/>
                <a:gd name="T11" fmla="*/ 51109 h 368"/>
                <a:gd name="T12" fmla="*/ 340078 w 173"/>
                <a:gd name="T13" fmla="*/ 7863 h 368"/>
                <a:gd name="T14" fmla="*/ 322386 w 173"/>
                <a:gd name="T15" fmla="*/ 0 h 3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3" h="368">
                  <a:moveTo>
                    <a:pt x="15" y="334"/>
                  </a:moveTo>
                  <a:cubicBezTo>
                    <a:pt x="0" y="368"/>
                    <a:pt x="0" y="368"/>
                    <a:pt x="0" y="368"/>
                  </a:cubicBezTo>
                  <a:cubicBezTo>
                    <a:pt x="4" y="365"/>
                    <a:pt x="8" y="363"/>
                    <a:pt x="13" y="360"/>
                  </a:cubicBezTo>
                  <a:cubicBezTo>
                    <a:pt x="13" y="351"/>
                    <a:pt x="14" y="343"/>
                    <a:pt x="15" y="334"/>
                  </a:cubicBezTo>
                  <a:moveTo>
                    <a:pt x="164" y="0"/>
                  </a:moveTo>
                  <a:cubicBezTo>
                    <a:pt x="153" y="26"/>
                    <a:pt x="153" y="26"/>
                    <a:pt x="153" y="26"/>
                  </a:cubicBezTo>
                  <a:cubicBezTo>
                    <a:pt x="159" y="19"/>
                    <a:pt x="166" y="12"/>
                    <a:pt x="173" y="4"/>
                  </a:cubicBezTo>
                  <a:cubicBezTo>
                    <a:pt x="168" y="2"/>
                    <a:pt x="164" y="0"/>
                    <a:pt x="164" y="0"/>
                  </a:cubicBezTo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3" name="Freeform 40"/>
            <p:cNvSpPr>
              <a:spLocks/>
            </p:cNvSpPr>
            <p:nvPr/>
          </p:nvSpPr>
          <p:spPr bwMode="auto">
            <a:xfrm>
              <a:off x="1144702" y="2784078"/>
              <a:ext cx="26940" cy="124638"/>
            </a:xfrm>
            <a:custGeom>
              <a:avLst/>
              <a:gdLst>
                <a:gd name="T0" fmla="*/ 39911 w 20"/>
                <a:gd name="T1" fmla="*/ 0 h 94"/>
                <a:gd name="T2" fmla="*/ 13969 w 20"/>
                <a:gd name="T3" fmla="*/ 15710 h 94"/>
                <a:gd name="T4" fmla="*/ 0 w 20"/>
                <a:gd name="T5" fmla="*/ 45166 h 94"/>
                <a:gd name="T6" fmla="*/ 39911 w 20"/>
                <a:gd name="T7" fmla="*/ 184590 h 94"/>
                <a:gd name="T8" fmla="*/ 39911 w 20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94">
                  <a:moveTo>
                    <a:pt x="20" y="0"/>
                  </a:moveTo>
                  <a:cubicBezTo>
                    <a:pt x="15" y="3"/>
                    <a:pt x="11" y="5"/>
                    <a:pt x="7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0" y="94"/>
                    <a:pt x="20" y="94"/>
                    <a:pt x="20" y="94"/>
                  </a:cubicBezTo>
                  <a:cubicBezTo>
                    <a:pt x="17" y="63"/>
                    <a:pt x="17" y="32"/>
                    <a:pt x="20" y="0"/>
                  </a:cubicBezTo>
                </a:path>
              </a:pathLst>
            </a:custGeom>
            <a:solidFill>
              <a:srgbClr val="C2A9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4" name="Freeform 41"/>
            <p:cNvSpPr>
              <a:spLocks noEditPoints="1"/>
            </p:cNvSpPr>
            <p:nvPr/>
          </p:nvSpPr>
          <p:spPr bwMode="auto">
            <a:xfrm>
              <a:off x="1167714" y="2311915"/>
              <a:ext cx="324973" cy="601292"/>
            </a:xfrm>
            <a:custGeom>
              <a:avLst/>
              <a:gdLst>
                <a:gd name="T0" fmla="*/ 11790 w 245"/>
                <a:gd name="T1" fmla="*/ 646760 h 453"/>
                <a:gd name="T2" fmla="*/ 9825 w 245"/>
                <a:gd name="T3" fmla="*/ 648725 h 453"/>
                <a:gd name="T4" fmla="*/ 5895 w 245"/>
                <a:gd name="T5" fmla="*/ 699837 h 453"/>
                <a:gd name="T6" fmla="*/ 5895 w 245"/>
                <a:gd name="T7" fmla="*/ 884625 h 453"/>
                <a:gd name="T8" fmla="*/ 7860 w 245"/>
                <a:gd name="T9" fmla="*/ 890523 h 453"/>
                <a:gd name="T10" fmla="*/ 11790 w 245"/>
                <a:gd name="T11" fmla="*/ 646760 h 453"/>
                <a:gd name="T12" fmla="*/ 320299 w 245"/>
                <a:gd name="T13" fmla="*/ 0 h 453"/>
                <a:gd name="T14" fmla="*/ 280999 w 245"/>
                <a:gd name="T15" fmla="*/ 43248 h 453"/>
                <a:gd name="T16" fmla="*/ 214188 w 245"/>
                <a:gd name="T17" fmla="*/ 190686 h 453"/>
                <a:gd name="T18" fmla="*/ 245628 w 245"/>
                <a:gd name="T19" fmla="*/ 216242 h 453"/>
                <a:gd name="T20" fmla="*/ 224013 w 245"/>
                <a:gd name="T21" fmla="*/ 302739 h 453"/>
                <a:gd name="T22" fmla="*/ 251523 w 245"/>
                <a:gd name="T23" fmla="*/ 387269 h 453"/>
                <a:gd name="T24" fmla="*/ 284929 w 245"/>
                <a:gd name="T25" fmla="*/ 401030 h 453"/>
                <a:gd name="T26" fmla="*/ 296719 w 245"/>
                <a:gd name="T27" fmla="*/ 377440 h 453"/>
                <a:gd name="T28" fmla="*/ 269208 w 245"/>
                <a:gd name="T29" fmla="*/ 302739 h 453"/>
                <a:gd name="T30" fmla="*/ 275103 w 245"/>
                <a:gd name="T31" fmla="*/ 237866 h 453"/>
                <a:gd name="T32" fmla="*/ 300649 w 245"/>
                <a:gd name="T33" fmla="*/ 243763 h 453"/>
                <a:gd name="T34" fmla="*/ 294754 w 245"/>
                <a:gd name="T35" fmla="*/ 310602 h 453"/>
                <a:gd name="T36" fmla="*/ 336019 w 245"/>
                <a:gd name="T37" fmla="*/ 412825 h 453"/>
                <a:gd name="T38" fmla="*/ 312439 w 245"/>
                <a:gd name="T39" fmla="*/ 438381 h 453"/>
                <a:gd name="T40" fmla="*/ 328159 w 245"/>
                <a:gd name="T41" fmla="*/ 475732 h 453"/>
                <a:gd name="T42" fmla="*/ 391040 w 245"/>
                <a:gd name="T43" fmla="*/ 338124 h 453"/>
                <a:gd name="T44" fmla="*/ 320299 w 245"/>
                <a:gd name="T45" fmla="*/ 0 h 45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45" h="453">
                  <a:moveTo>
                    <a:pt x="6" y="329"/>
                  </a:moveTo>
                  <a:cubicBezTo>
                    <a:pt x="5" y="330"/>
                    <a:pt x="5" y="330"/>
                    <a:pt x="5" y="330"/>
                  </a:cubicBezTo>
                  <a:cubicBezTo>
                    <a:pt x="4" y="339"/>
                    <a:pt x="3" y="347"/>
                    <a:pt x="3" y="356"/>
                  </a:cubicBezTo>
                  <a:cubicBezTo>
                    <a:pt x="0" y="388"/>
                    <a:pt x="0" y="419"/>
                    <a:pt x="3" y="450"/>
                  </a:cubicBezTo>
                  <a:cubicBezTo>
                    <a:pt x="4" y="453"/>
                    <a:pt x="4" y="453"/>
                    <a:pt x="4" y="453"/>
                  </a:cubicBezTo>
                  <a:cubicBezTo>
                    <a:pt x="0" y="412"/>
                    <a:pt x="1" y="371"/>
                    <a:pt x="6" y="329"/>
                  </a:cubicBezTo>
                  <a:moveTo>
                    <a:pt x="163" y="0"/>
                  </a:moveTo>
                  <a:cubicBezTo>
                    <a:pt x="156" y="8"/>
                    <a:pt x="149" y="15"/>
                    <a:pt x="143" y="22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25" y="110"/>
                    <a:pt x="125" y="110"/>
                    <a:pt x="125" y="110"/>
                  </a:cubicBezTo>
                  <a:cubicBezTo>
                    <a:pt x="114" y="154"/>
                    <a:pt x="114" y="154"/>
                    <a:pt x="114" y="154"/>
                  </a:cubicBezTo>
                  <a:cubicBezTo>
                    <a:pt x="128" y="197"/>
                    <a:pt x="128" y="197"/>
                    <a:pt x="128" y="197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51" y="192"/>
                    <a:pt x="151" y="192"/>
                    <a:pt x="151" y="192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40" y="121"/>
                    <a:pt x="140" y="121"/>
                    <a:pt x="140" y="121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50" y="158"/>
                    <a:pt x="150" y="158"/>
                    <a:pt x="150" y="158"/>
                  </a:cubicBezTo>
                  <a:cubicBezTo>
                    <a:pt x="171" y="210"/>
                    <a:pt x="171" y="210"/>
                    <a:pt x="171" y="210"/>
                  </a:cubicBezTo>
                  <a:cubicBezTo>
                    <a:pt x="159" y="223"/>
                    <a:pt x="159" y="223"/>
                    <a:pt x="159" y="223"/>
                  </a:cubicBezTo>
                  <a:cubicBezTo>
                    <a:pt x="167" y="242"/>
                    <a:pt x="167" y="242"/>
                    <a:pt x="167" y="242"/>
                  </a:cubicBezTo>
                  <a:cubicBezTo>
                    <a:pt x="178" y="221"/>
                    <a:pt x="189" y="197"/>
                    <a:pt x="199" y="172"/>
                  </a:cubicBezTo>
                  <a:cubicBezTo>
                    <a:pt x="245" y="59"/>
                    <a:pt x="186" y="13"/>
                    <a:pt x="163" y="0"/>
                  </a:cubicBezTo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1168003" y="2440345"/>
              <a:ext cx="226219" cy="736033"/>
            </a:xfrm>
            <a:custGeom>
              <a:avLst/>
              <a:gdLst>
                <a:gd name="T0" fmla="*/ 109 w 171"/>
                <a:gd name="T1" fmla="*/ 0 h 554"/>
                <a:gd name="T2" fmla="*/ 6 w 171"/>
                <a:gd name="T3" fmla="*/ 232 h 554"/>
                <a:gd name="T4" fmla="*/ 4 w 171"/>
                <a:gd name="T5" fmla="*/ 356 h 554"/>
                <a:gd name="T6" fmla="*/ 60 w 171"/>
                <a:gd name="T7" fmla="*/ 554 h 554"/>
                <a:gd name="T8" fmla="*/ 61 w 171"/>
                <a:gd name="T9" fmla="*/ 302 h 554"/>
                <a:gd name="T10" fmla="*/ 167 w 171"/>
                <a:gd name="T11" fmla="*/ 145 h 554"/>
                <a:gd name="T12" fmla="*/ 159 w 171"/>
                <a:gd name="T13" fmla="*/ 126 h 554"/>
                <a:gd name="T14" fmla="*/ 171 w 171"/>
                <a:gd name="T15" fmla="*/ 113 h 554"/>
                <a:gd name="T16" fmla="*/ 150 w 171"/>
                <a:gd name="T17" fmla="*/ 61 h 554"/>
                <a:gd name="T18" fmla="*/ 153 w 171"/>
                <a:gd name="T19" fmla="*/ 27 h 554"/>
                <a:gd name="T20" fmla="*/ 140 w 171"/>
                <a:gd name="T21" fmla="*/ 24 h 554"/>
                <a:gd name="T22" fmla="*/ 137 w 171"/>
                <a:gd name="T23" fmla="*/ 57 h 554"/>
                <a:gd name="T24" fmla="*/ 151 w 171"/>
                <a:gd name="T25" fmla="*/ 95 h 554"/>
                <a:gd name="T26" fmla="*/ 145 w 171"/>
                <a:gd name="T27" fmla="*/ 107 h 554"/>
                <a:gd name="T28" fmla="*/ 128 w 171"/>
                <a:gd name="T29" fmla="*/ 100 h 554"/>
                <a:gd name="T30" fmla="*/ 114 w 171"/>
                <a:gd name="T31" fmla="*/ 57 h 554"/>
                <a:gd name="T32" fmla="*/ 125 w 171"/>
                <a:gd name="T33" fmla="*/ 13 h 554"/>
                <a:gd name="T34" fmla="*/ 109 w 171"/>
                <a:gd name="T35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554">
                  <a:moveTo>
                    <a:pt x="109" y="0"/>
                  </a:moveTo>
                  <a:cubicBezTo>
                    <a:pt x="6" y="232"/>
                    <a:pt x="6" y="232"/>
                    <a:pt x="6" y="232"/>
                  </a:cubicBezTo>
                  <a:cubicBezTo>
                    <a:pt x="1" y="274"/>
                    <a:pt x="0" y="315"/>
                    <a:pt x="4" y="356"/>
                  </a:cubicBezTo>
                  <a:cubicBezTo>
                    <a:pt x="60" y="554"/>
                    <a:pt x="60" y="554"/>
                    <a:pt x="60" y="554"/>
                  </a:cubicBezTo>
                  <a:cubicBezTo>
                    <a:pt x="113" y="424"/>
                    <a:pt x="61" y="302"/>
                    <a:pt x="61" y="302"/>
                  </a:cubicBezTo>
                  <a:cubicBezTo>
                    <a:pt x="61" y="302"/>
                    <a:pt x="116" y="243"/>
                    <a:pt x="167" y="145"/>
                  </a:cubicBezTo>
                  <a:cubicBezTo>
                    <a:pt x="159" y="126"/>
                    <a:pt x="159" y="126"/>
                    <a:pt x="159" y="126"/>
                  </a:cubicBezTo>
                  <a:cubicBezTo>
                    <a:pt x="171" y="113"/>
                    <a:pt x="171" y="113"/>
                    <a:pt x="171" y="113"/>
                  </a:cubicBezTo>
                  <a:cubicBezTo>
                    <a:pt x="150" y="61"/>
                    <a:pt x="150" y="61"/>
                    <a:pt x="150" y="61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51" y="95"/>
                    <a:pt x="151" y="95"/>
                    <a:pt x="151" y="95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09" y="0"/>
                    <a:pt x="109" y="0"/>
                    <a:pt x="109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" name="组合 139"/>
            <p:cNvGrpSpPr/>
            <p:nvPr/>
          </p:nvGrpSpPr>
          <p:grpSpPr>
            <a:xfrm>
              <a:off x="-485775" y="2073581"/>
              <a:ext cx="3175397" cy="2227155"/>
              <a:chOff x="-485775" y="2061610"/>
              <a:chExt cx="3175397" cy="2227155"/>
            </a:xfrm>
          </p:grpSpPr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-485775" y="3184715"/>
                <a:ext cx="1215628" cy="1104050"/>
              </a:xfrm>
              <a:custGeom>
                <a:avLst/>
                <a:gdLst>
                  <a:gd name="T0" fmla="*/ 2165 w 2165"/>
                  <a:gd name="T1" fmla="*/ 1284 h 1967"/>
                  <a:gd name="T2" fmla="*/ 539 w 2165"/>
                  <a:gd name="T3" fmla="*/ 1967 h 1967"/>
                  <a:gd name="T4" fmla="*/ 0 w 2165"/>
                  <a:gd name="T5" fmla="*/ 684 h 1967"/>
                  <a:gd name="T6" fmla="*/ 1624 w 2165"/>
                  <a:gd name="T7" fmla="*/ 0 h 1967"/>
                  <a:gd name="T8" fmla="*/ 2165 w 2165"/>
                  <a:gd name="T9" fmla="*/ 1284 h 1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5" h="1967">
                    <a:moveTo>
                      <a:pt x="2165" y="1284"/>
                    </a:moveTo>
                    <a:lnTo>
                      <a:pt x="539" y="1967"/>
                    </a:lnTo>
                    <a:lnTo>
                      <a:pt x="0" y="684"/>
                    </a:lnTo>
                    <a:lnTo>
                      <a:pt x="1624" y="0"/>
                    </a:lnTo>
                    <a:lnTo>
                      <a:pt x="2165" y="128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1178" name="Freeform 25"/>
              <p:cNvSpPr>
                <a:spLocks/>
              </p:cNvSpPr>
              <p:nvPr/>
            </p:nvSpPr>
            <p:spPr bwMode="auto">
              <a:xfrm>
                <a:off x="441436" y="3147885"/>
                <a:ext cx="446206" cy="721999"/>
              </a:xfrm>
              <a:custGeom>
                <a:avLst/>
                <a:gdLst>
                  <a:gd name="T0" fmla="*/ 661032 w 795"/>
                  <a:gd name="T1" fmla="*/ 961199 h 1286"/>
                  <a:gd name="T2" fmla="*/ 403271 w 795"/>
                  <a:gd name="T3" fmla="*/ 1069292 h 1286"/>
                  <a:gd name="T4" fmla="*/ 0 w 795"/>
                  <a:gd name="T5" fmla="*/ 108093 h 1286"/>
                  <a:gd name="T6" fmla="*/ 256098 w 795"/>
                  <a:gd name="T7" fmla="*/ 0 h 1286"/>
                  <a:gd name="T8" fmla="*/ 661032 w 795"/>
                  <a:gd name="T9" fmla="*/ 961199 h 1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5" h="1286">
                    <a:moveTo>
                      <a:pt x="795" y="1156"/>
                    </a:moveTo>
                    <a:lnTo>
                      <a:pt x="485" y="1286"/>
                    </a:lnTo>
                    <a:lnTo>
                      <a:pt x="0" y="130"/>
                    </a:lnTo>
                    <a:lnTo>
                      <a:pt x="308" y="0"/>
                    </a:lnTo>
                    <a:lnTo>
                      <a:pt x="795" y="1156"/>
                    </a:ln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80" name="Freeform 27"/>
              <p:cNvSpPr>
                <a:spLocks/>
              </p:cNvSpPr>
              <p:nvPr/>
            </p:nvSpPr>
            <p:spPr bwMode="auto">
              <a:xfrm>
                <a:off x="620480" y="2513469"/>
                <a:ext cx="1477251" cy="1267710"/>
              </a:xfrm>
              <a:custGeom>
                <a:avLst/>
                <a:gdLst>
                  <a:gd name="T0" fmla="*/ 2139317 w 1113"/>
                  <a:gd name="T1" fmla="*/ 1034098 h 955"/>
                  <a:gd name="T2" fmla="*/ 1793251 w 1113"/>
                  <a:gd name="T3" fmla="*/ 210358 h 955"/>
                  <a:gd name="T4" fmla="*/ 314605 w 1113"/>
                  <a:gd name="T5" fmla="*/ 831604 h 955"/>
                  <a:gd name="T6" fmla="*/ 0 w 1113"/>
                  <a:gd name="T7" fmla="*/ 963324 h 955"/>
                  <a:gd name="T8" fmla="*/ 385392 w 1113"/>
                  <a:gd name="T9" fmla="*/ 1877498 h 955"/>
                  <a:gd name="T10" fmla="*/ 699997 w 1113"/>
                  <a:gd name="T11" fmla="*/ 1745778 h 955"/>
                  <a:gd name="T12" fmla="*/ 1791285 w 1113"/>
                  <a:gd name="T13" fmla="*/ 1464645 h 955"/>
                  <a:gd name="T14" fmla="*/ 2139317 w 1113"/>
                  <a:gd name="T15" fmla="*/ 1034098 h 95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13" h="955">
                    <a:moveTo>
                      <a:pt x="1088" y="526"/>
                    </a:moveTo>
                    <a:cubicBezTo>
                      <a:pt x="912" y="107"/>
                      <a:pt x="912" y="107"/>
                      <a:pt x="912" y="107"/>
                    </a:cubicBezTo>
                    <a:cubicBezTo>
                      <a:pt x="912" y="107"/>
                      <a:pt x="521" y="0"/>
                      <a:pt x="160" y="423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196" y="955"/>
                      <a:pt x="196" y="955"/>
                      <a:pt x="196" y="955"/>
                    </a:cubicBezTo>
                    <a:cubicBezTo>
                      <a:pt x="356" y="888"/>
                      <a:pt x="356" y="888"/>
                      <a:pt x="356" y="888"/>
                    </a:cubicBezTo>
                    <a:cubicBezTo>
                      <a:pt x="356" y="888"/>
                      <a:pt x="709" y="886"/>
                      <a:pt x="911" y="745"/>
                    </a:cubicBezTo>
                    <a:cubicBezTo>
                      <a:pt x="1113" y="603"/>
                      <a:pt x="1088" y="526"/>
                      <a:pt x="1088" y="526"/>
                    </a:cubicBezTo>
                  </a:path>
                </a:pathLst>
              </a:custGeom>
              <a:solidFill>
                <a:srgbClr val="F3D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37"/>
              <p:cNvSpPr>
                <a:spLocks noEditPoints="1"/>
              </p:cNvSpPr>
              <p:nvPr/>
            </p:nvSpPr>
            <p:spPr bwMode="auto">
              <a:xfrm>
                <a:off x="1094185" y="2061610"/>
                <a:ext cx="1595437" cy="1574492"/>
              </a:xfrm>
              <a:custGeom>
                <a:avLst/>
                <a:gdLst>
                  <a:gd name="T0" fmla="*/ 1128 w 1202"/>
                  <a:gd name="T1" fmla="*/ 488 h 1186"/>
                  <a:gd name="T2" fmla="*/ 1072 w 1202"/>
                  <a:gd name="T3" fmla="*/ 424 h 1186"/>
                  <a:gd name="T4" fmla="*/ 1063 w 1202"/>
                  <a:gd name="T5" fmla="*/ 469 h 1186"/>
                  <a:gd name="T6" fmla="*/ 1026 w 1202"/>
                  <a:gd name="T7" fmla="*/ 415 h 1186"/>
                  <a:gd name="T8" fmla="*/ 907 w 1202"/>
                  <a:gd name="T9" fmla="*/ 430 h 1186"/>
                  <a:gd name="T10" fmla="*/ 969 w 1202"/>
                  <a:gd name="T11" fmla="*/ 377 h 1186"/>
                  <a:gd name="T12" fmla="*/ 1083 w 1202"/>
                  <a:gd name="T13" fmla="*/ 342 h 1186"/>
                  <a:gd name="T14" fmla="*/ 1058 w 1202"/>
                  <a:gd name="T15" fmla="*/ 268 h 1186"/>
                  <a:gd name="T16" fmla="*/ 434 w 1202"/>
                  <a:gd name="T17" fmla="*/ 66 h 1186"/>
                  <a:gd name="T18" fmla="*/ 469 w 1202"/>
                  <a:gd name="T19" fmla="*/ 84 h 1186"/>
                  <a:gd name="T20" fmla="*/ 528 w 1202"/>
                  <a:gd name="T21" fmla="*/ 76 h 1186"/>
                  <a:gd name="T22" fmla="*/ 526 w 1202"/>
                  <a:gd name="T23" fmla="*/ 110 h 1186"/>
                  <a:gd name="T24" fmla="*/ 591 w 1202"/>
                  <a:gd name="T25" fmla="*/ 82 h 1186"/>
                  <a:gd name="T26" fmla="*/ 639 w 1202"/>
                  <a:gd name="T27" fmla="*/ 103 h 1186"/>
                  <a:gd name="T28" fmla="*/ 758 w 1202"/>
                  <a:gd name="T29" fmla="*/ 164 h 1186"/>
                  <a:gd name="T30" fmla="*/ 707 w 1202"/>
                  <a:gd name="T31" fmla="*/ 151 h 1186"/>
                  <a:gd name="T32" fmla="*/ 639 w 1202"/>
                  <a:gd name="T33" fmla="*/ 141 h 1186"/>
                  <a:gd name="T34" fmla="*/ 607 w 1202"/>
                  <a:gd name="T35" fmla="*/ 161 h 1186"/>
                  <a:gd name="T36" fmla="*/ 525 w 1202"/>
                  <a:gd name="T37" fmla="*/ 195 h 1186"/>
                  <a:gd name="T38" fmla="*/ 616 w 1202"/>
                  <a:gd name="T39" fmla="*/ 176 h 1186"/>
                  <a:gd name="T40" fmla="*/ 702 w 1202"/>
                  <a:gd name="T41" fmla="*/ 238 h 1186"/>
                  <a:gd name="T42" fmla="*/ 714 w 1202"/>
                  <a:gd name="T43" fmla="*/ 302 h 1186"/>
                  <a:gd name="T44" fmla="*/ 676 w 1202"/>
                  <a:gd name="T45" fmla="*/ 286 h 1186"/>
                  <a:gd name="T46" fmla="*/ 657 w 1202"/>
                  <a:gd name="T47" fmla="*/ 275 h 1186"/>
                  <a:gd name="T48" fmla="*/ 629 w 1202"/>
                  <a:gd name="T49" fmla="*/ 257 h 1186"/>
                  <a:gd name="T50" fmla="*/ 626 w 1202"/>
                  <a:gd name="T51" fmla="*/ 289 h 1186"/>
                  <a:gd name="T52" fmla="*/ 503 w 1202"/>
                  <a:gd name="T53" fmla="*/ 339 h 1186"/>
                  <a:gd name="T54" fmla="*/ 414 w 1202"/>
                  <a:gd name="T55" fmla="*/ 380 h 1186"/>
                  <a:gd name="T56" fmla="*/ 308 w 1202"/>
                  <a:gd name="T57" fmla="*/ 451 h 1186"/>
                  <a:gd name="T58" fmla="*/ 405 w 1202"/>
                  <a:gd name="T59" fmla="*/ 551 h 1186"/>
                  <a:gd name="T60" fmla="*/ 535 w 1202"/>
                  <a:gd name="T61" fmla="*/ 569 h 1186"/>
                  <a:gd name="T62" fmla="*/ 622 w 1202"/>
                  <a:gd name="T63" fmla="*/ 692 h 1186"/>
                  <a:gd name="T64" fmla="*/ 638 w 1202"/>
                  <a:gd name="T65" fmla="*/ 852 h 1186"/>
                  <a:gd name="T66" fmla="*/ 555 w 1202"/>
                  <a:gd name="T67" fmla="*/ 917 h 1186"/>
                  <a:gd name="T68" fmla="*/ 456 w 1202"/>
                  <a:gd name="T69" fmla="*/ 986 h 1186"/>
                  <a:gd name="T70" fmla="*/ 446 w 1202"/>
                  <a:gd name="T71" fmla="*/ 1047 h 1186"/>
                  <a:gd name="T72" fmla="*/ 382 w 1202"/>
                  <a:gd name="T73" fmla="*/ 996 h 1186"/>
                  <a:gd name="T74" fmla="*/ 382 w 1202"/>
                  <a:gd name="T75" fmla="*/ 747 h 1186"/>
                  <a:gd name="T76" fmla="*/ 388 w 1202"/>
                  <a:gd name="T77" fmla="*/ 594 h 1186"/>
                  <a:gd name="T78" fmla="*/ 294 w 1202"/>
                  <a:gd name="T79" fmla="*/ 468 h 1186"/>
                  <a:gd name="T80" fmla="*/ 205 w 1202"/>
                  <a:gd name="T81" fmla="*/ 346 h 1186"/>
                  <a:gd name="T82" fmla="*/ 183 w 1202"/>
                  <a:gd name="T83" fmla="*/ 385 h 1186"/>
                  <a:gd name="T84" fmla="*/ 501 w 1202"/>
                  <a:gd name="T85" fmla="*/ 1146 h 1186"/>
                  <a:gd name="T86" fmla="*/ 968 w 1202"/>
                  <a:gd name="T87" fmla="*/ 920 h 1186"/>
                  <a:gd name="T88" fmla="*/ 946 w 1202"/>
                  <a:gd name="T89" fmla="*/ 710 h 1186"/>
                  <a:gd name="T90" fmla="*/ 830 w 1202"/>
                  <a:gd name="T91" fmla="*/ 685 h 1186"/>
                  <a:gd name="T92" fmla="*/ 806 w 1202"/>
                  <a:gd name="T93" fmla="*/ 523 h 1186"/>
                  <a:gd name="T94" fmla="*/ 978 w 1202"/>
                  <a:gd name="T95" fmla="*/ 455 h 1186"/>
                  <a:gd name="T96" fmla="*/ 1102 w 1202"/>
                  <a:gd name="T97" fmla="*/ 515 h 1186"/>
                  <a:gd name="T98" fmla="*/ 970 w 1202"/>
                  <a:gd name="T99" fmla="*/ 286 h 1186"/>
                  <a:gd name="T100" fmla="*/ 1018 w 1202"/>
                  <a:gd name="T101" fmla="*/ 337 h 1186"/>
                  <a:gd name="T102" fmla="*/ 986 w 1202"/>
                  <a:gd name="T103" fmla="*/ 313 h 1186"/>
                  <a:gd name="T104" fmla="*/ 963 w 1202"/>
                  <a:gd name="T105" fmla="*/ 298 h 1186"/>
                  <a:gd name="T106" fmla="*/ 627 w 1202"/>
                  <a:gd name="T107" fmla="*/ 301 h 1186"/>
                  <a:gd name="T108" fmla="*/ 649 w 1202"/>
                  <a:gd name="T109" fmla="*/ 306 h 1186"/>
                  <a:gd name="T110" fmla="*/ 627 w 1202"/>
                  <a:gd name="T111" fmla="*/ 301 h 1186"/>
                  <a:gd name="T112" fmla="*/ 601 w 1202"/>
                  <a:gd name="T113" fmla="*/ 310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02" h="1186">
                    <a:moveTo>
                      <a:pt x="1197" y="506"/>
                    </a:moveTo>
                    <a:cubicBezTo>
                      <a:pt x="1168" y="499"/>
                      <a:pt x="1168" y="499"/>
                      <a:pt x="1168" y="499"/>
                    </a:cubicBezTo>
                    <a:cubicBezTo>
                      <a:pt x="1157" y="480"/>
                      <a:pt x="1157" y="480"/>
                      <a:pt x="1157" y="480"/>
                    </a:cubicBezTo>
                    <a:cubicBezTo>
                      <a:pt x="1160" y="454"/>
                      <a:pt x="1160" y="454"/>
                      <a:pt x="1160" y="454"/>
                    </a:cubicBezTo>
                    <a:cubicBezTo>
                      <a:pt x="1144" y="458"/>
                      <a:pt x="1144" y="458"/>
                      <a:pt x="1144" y="458"/>
                    </a:cubicBezTo>
                    <a:cubicBezTo>
                      <a:pt x="1128" y="488"/>
                      <a:pt x="1128" y="488"/>
                      <a:pt x="1128" y="488"/>
                    </a:cubicBezTo>
                    <a:cubicBezTo>
                      <a:pt x="1112" y="460"/>
                      <a:pt x="1112" y="460"/>
                      <a:pt x="1112" y="460"/>
                    </a:cubicBezTo>
                    <a:cubicBezTo>
                      <a:pt x="1116" y="438"/>
                      <a:pt x="1116" y="438"/>
                      <a:pt x="1116" y="438"/>
                    </a:cubicBezTo>
                    <a:cubicBezTo>
                      <a:pt x="1099" y="415"/>
                      <a:pt x="1099" y="415"/>
                      <a:pt x="1099" y="415"/>
                    </a:cubicBezTo>
                    <a:cubicBezTo>
                      <a:pt x="1093" y="406"/>
                      <a:pt x="1093" y="406"/>
                      <a:pt x="1093" y="406"/>
                    </a:cubicBezTo>
                    <a:cubicBezTo>
                      <a:pt x="1069" y="400"/>
                      <a:pt x="1069" y="400"/>
                      <a:pt x="1069" y="400"/>
                    </a:cubicBezTo>
                    <a:cubicBezTo>
                      <a:pt x="1072" y="424"/>
                      <a:pt x="1072" y="424"/>
                      <a:pt x="1072" y="424"/>
                    </a:cubicBezTo>
                    <a:cubicBezTo>
                      <a:pt x="1097" y="446"/>
                      <a:pt x="1097" y="446"/>
                      <a:pt x="1097" y="446"/>
                    </a:cubicBezTo>
                    <a:cubicBezTo>
                      <a:pt x="1101" y="453"/>
                      <a:pt x="1101" y="453"/>
                      <a:pt x="1101" y="453"/>
                    </a:cubicBezTo>
                    <a:cubicBezTo>
                      <a:pt x="1094" y="455"/>
                      <a:pt x="1094" y="455"/>
                      <a:pt x="1094" y="455"/>
                    </a:cubicBezTo>
                    <a:cubicBezTo>
                      <a:pt x="1090" y="472"/>
                      <a:pt x="1090" y="472"/>
                      <a:pt x="1090" y="472"/>
                    </a:cubicBezTo>
                    <a:cubicBezTo>
                      <a:pt x="1075" y="474"/>
                      <a:pt x="1075" y="474"/>
                      <a:pt x="1075" y="474"/>
                    </a:cubicBezTo>
                    <a:cubicBezTo>
                      <a:pt x="1063" y="469"/>
                      <a:pt x="1063" y="469"/>
                      <a:pt x="1063" y="469"/>
                    </a:cubicBezTo>
                    <a:cubicBezTo>
                      <a:pt x="1058" y="457"/>
                      <a:pt x="1058" y="457"/>
                      <a:pt x="1058" y="457"/>
                    </a:cubicBezTo>
                    <a:cubicBezTo>
                      <a:pt x="1078" y="462"/>
                      <a:pt x="1078" y="462"/>
                      <a:pt x="1078" y="462"/>
                    </a:cubicBezTo>
                    <a:cubicBezTo>
                      <a:pt x="1085" y="456"/>
                      <a:pt x="1085" y="456"/>
                      <a:pt x="1085" y="456"/>
                    </a:cubicBezTo>
                    <a:cubicBezTo>
                      <a:pt x="1048" y="417"/>
                      <a:pt x="1048" y="417"/>
                      <a:pt x="1048" y="417"/>
                    </a:cubicBezTo>
                    <a:cubicBezTo>
                      <a:pt x="1047" y="403"/>
                      <a:pt x="1047" y="403"/>
                      <a:pt x="1047" y="403"/>
                    </a:cubicBezTo>
                    <a:cubicBezTo>
                      <a:pt x="1026" y="415"/>
                      <a:pt x="1026" y="415"/>
                      <a:pt x="1026" y="415"/>
                    </a:cubicBezTo>
                    <a:cubicBezTo>
                      <a:pt x="1009" y="407"/>
                      <a:pt x="1009" y="407"/>
                      <a:pt x="1009" y="407"/>
                    </a:cubicBezTo>
                    <a:cubicBezTo>
                      <a:pt x="973" y="437"/>
                      <a:pt x="973" y="437"/>
                      <a:pt x="973" y="437"/>
                    </a:cubicBezTo>
                    <a:cubicBezTo>
                      <a:pt x="965" y="449"/>
                      <a:pt x="965" y="449"/>
                      <a:pt x="965" y="449"/>
                    </a:cubicBezTo>
                    <a:cubicBezTo>
                      <a:pt x="947" y="447"/>
                      <a:pt x="947" y="447"/>
                      <a:pt x="947" y="447"/>
                    </a:cubicBezTo>
                    <a:cubicBezTo>
                      <a:pt x="921" y="441"/>
                      <a:pt x="921" y="441"/>
                      <a:pt x="921" y="441"/>
                    </a:cubicBezTo>
                    <a:cubicBezTo>
                      <a:pt x="907" y="430"/>
                      <a:pt x="907" y="430"/>
                      <a:pt x="907" y="430"/>
                    </a:cubicBezTo>
                    <a:cubicBezTo>
                      <a:pt x="910" y="399"/>
                      <a:pt x="910" y="399"/>
                      <a:pt x="910" y="399"/>
                    </a:cubicBezTo>
                    <a:cubicBezTo>
                      <a:pt x="919" y="385"/>
                      <a:pt x="919" y="385"/>
                      <a:pt x="919" y="385"/>
                    </a:cubicBezTo>
                    <a:cubicBezTo>
                      <a:pt x="946" y="385"/>
                      <a:pt x="946" y="385"/>
                      <a:pt x="946" y="385"/>
                    </a:cubicBezTo>
                    <a:cubicBezTo>
                      <a:pt x="974" y="398"/>
                      <a:pt x="974" y="398"/>
                      <a:pt x="974" y="398"/>
                    </a:cubicBezTo>
                    <a:cubicBezTo>
                      <a:pt x="981" y="383"/>
                      <a:pt x="981" y="383"/>
                      <a:pt x="981" y="383"/>
                    </a:cubicBezTo>
                    <a:cubicBezTo>
                      <a:pt x="969" y="377"/>
                      <a:pt x="969" y="377"/>
                      <a:pt x="969" y="377"/>
                    </a:cubicBezTo>
                    <a:cubicBezTo>
                      <a:pt x="979" y="353"/>
                      <a:pt x="979" y="353"/>
                      <a:pt x="979" y="353"/>
                    </a:cubicBezTo>
                    <a:cubicBezTo>
                      <a:pt x="1009" y="355"/>
                      <a:pt x="1009" y="355"/>
                      <a:pt x="1009" y="355"/>
                    </a:cubicBezTo>
                    <a:cubicBezTo>
                      <a:pt x="1036" y="332"/>
                      <a:pt x="1036" y="332"/>
                      <a:pt x="1036" y="332"/>
                    </a:cubicBezTo>
                    <a:cubicBezTo>
                      <a:pt x="1058" y="333"/>
                      <a:pt x="1058" y="333"/>
                      <a:pt x="1058" y="333"/>
                    </a:cubicBezTo>
                    <a:cubicBezTo>
                      <a:pt x="1076" y="340"/>
                      <a:pt x="1076" y="340"/>
                      <a:pt x="1076" y="340"/>
                    </a:cubicBezTo>
                    <a:cubicBezTo>
                      <a:pt x="1083" y="342"/>
                      <a:pt x="1083" y="342"/>
                      <a:pt x="1083" y="342"/>
                    </a:cubicBezTo>
                    <a:cubicBezTo>
                      <a:pt x="1085" y="314"/>
                      <a:pt x="1085" y="314"/>
                      <a:pt x="1085" y="314"/>
                    </a:cubicBezTo>
                    <a:cubicBezTo>
                      <a:pt x="1060" y="318"/>
                      <a:pt x="1060" y="318"/>
                      <a:pt x="1060" y="318"/>
                    </a:cubicBezTo>
                    <a:cubicBezTo>
                      <a:pt x="1057" y="296"/>
                      <a:pt x="1057" y="296"/>
                      <a:pt x="1057" y="296"/>
                    </a:cubicBezTo>
                    <a:cubicBezTo>
                      <a:pt x="1044" y="291"/>
                      <a:pt x="1044" y="291"/>
                      <a:pt x="1044" y="291"/>
                    </a:cubicBezTo>
                    <a:cubicBezTo>
                      <a:pt x="1045" y="277"/>
                      <a:pt x="1045" y="277"/>
                      <a:pt x="1045" y="277"/>
                    </a:cubicBezTo>
                    <a:cubicBezTo>
                      <a:pt x="1058" y="268"/>
                      <a:pt x="1058" y="268"/>
                      <a:pt x="1058" y="268"/>
                    </a:cubicBezTo>
                    <a:cubicBezTo>
                      <a:pt x="1086" y="263"/>
                      <a:pt x="1086" y="263"/>
                      <a:pt x="1086" y="263"/>
                    </a:cubicBezTo>
                    <a:cubicBezTo>
                      <a:pt x="1096" y="253"/>
                      <a:pt x="1096" y="253"/>
                      <a:pt x="1096" y="253"/>
                    </a:cubicBezTo>
                    <a:cubicBezTo>
                      <a:pt x="1017" y="144"/>
                      <a:pt x="901" y="61"/>
                      <a:pt x="760" y="28"/>
                    </a:cubicBezTo>
                    <a:cubicBezTo>
                      <a:pt x="760" y="28"/>
                      <a:pt x="759" y="28"/>
                      <a:pt x="759" y="28"/>
                    </a:cubicBezTo>
                    <a:cubicBezTo>
                      <a:pt x="636" y="0"/>
                      <a:pt x="514" y="13"/>
                      <a:pt x="406" y="59"/>
                    </a:cubicBezTo>
                    <a:cubicBezTo>
                      <a:pt x="434" y="66"/>
                      <a:pt x="434" y="66"/>
                      <a:pt x="434" y="66"/>
                    </a:cubicBezTo>
                    <a:cubicBezTo>
                      <a:pt x="445" y="75"/>
                      <a:pt x="445" y="75"/>
                      <a:pt x="445" y="75"/>
                    </a:cubicBezTo>
                    <a:cubicBezTo>
                      <a:pt x="468" y="86"/>
                      <a:pt x="468" y="86"/>
                      <a:pt x="468" y="86"/>
                    </a:cubicBezTo>
                    <a:cubicBezTo>
                      <a:pt x="467" y="96"/>
                      <a:pt x="467" y="96"/>
                      <a:pt x="467" y="96"/>
                    </a:cubicBezTo>
                    <a:cubicBezTo>
                      <a:pt x="505" y="106"/>
                      <a:pt x="505" y="106"/>
                      <a:pt x="505" y="106"/>
                    </a:cubicBezTo>
                    <a:cubicBezTo>
                      <a:pt x="502" y="93"/>
                      <a:pt x="502" y="93"/>
                      <a:pt x="502" y="93"/>
                    </a:cubicBezTo>
                    <a:cubicBezTo>
                      <a:pt x="469" y="84"/>
                      <a:pt x="469" y="84"/>
                      <a:pt x="469" y="84"/>
                    </a:cubicBezTo>
                    <a:cubicBezTo>
                      <a:pt x="479" y="78"/>
                      <a:pt x="479" y="78"/>
                      <a:pt x="479" y="78"/>
                    </a:cubicBezTo>
                    <a:cubicBezTo>
                      <a:pt x="478" y="69"/>
                      <a:pt x="478" y="69"/>
                      <a:pt x="478" y="69"/>
                    </a:cubicBezTo>
                    <a:cubicBezTo>
                      <a:pt x="448" y="62"/>
                      <a:pt x="448" y="62"/>
                      <a:pt x="448" y="62"/>
                    </a:cubicBezTo>
                    <a:cubicBezTo>
                      <a:pt x="486" y="45"/>
                      <a:pt x="486" y="45"/>
                      <a:pt x="486" y="45"/>
                    </a:cubicBezTo>
                    <a:cubicBezTo>
                      <a:pt x="518" y="52"/>
                      <a:pt x="518" y="52"/>
                      <a:pt x="518" y="52"/>
                    </a:cubicBezTo>
                    <a:cubicBezTo>
                      <a:pt x="528" y="76"/>
                      <a:pt x="528" y="76"/>
                      <a:pt x="528" y="76"/>
                    </a:cubicBezTo>
                    <a:cubicBezTo>
                      <a:pt x="553" y="83"/>
                      <a:pt x="553" y="83"/>
                      <a:pt x="553" y="83"/>
                    </a:cubicBezTo>
                    <a:cubicBezTo>
                      <a:pt x="571" y="72"/>
                      <a:pt x="571" y="72"/>
                      <a:pt x="571" y="72"/>
                    </a:cubicBezTo>
                    <a:cubicBezTo>
                      <a:pt x="581" y="80"/>
                      <a:pt x="581" y="80"/>
                      <a:pt x="581" y="80"/>
                    </a:cubicBezTo>
                    <a:cubicBezTo>
                      <a:pt x="555" y="96"/>
                      <a:pt x="555" y="96"/>
                      <a:pt x="555" y="96"/>
                    </a:cubicBezTo>
                    <a:cubicBezTo>
                      <a:pt x="555" y="96"/>
                      <a:pt x="527" y="89"/>
                      <a:pt x="528" y="90"/>
                    </a:cubicBezTo>
                    <a:cubicBezTo>
                      <a:pt x="530" y="90"/>
                      <a:pt x="526" y="110"/>
                      <a:pt x="526" y="110"/>
                    </a:cubicBezTo>
                    <a:cubicBezTo>
                      <a:pt x="561" y="117"/>
                      <a:pt x="561" y="117"/>
                      <a:pt x="561" y="117"/>
                    </a:cubicBezTo>
                    <a:cubicBezTo>
                      <a:pt x="567" y="108"/>
                      <a:pt x="567" y="108"/>
                      <a:pt x="567" y="108"/>
                    </a:cubicBezTo>
                    <a:cubicBezTo>
                      <a:pt x="591" y="112"/>
                      <a:pt x="591" y="112"/>
                      <a:pt x="591" y="112"/>
                    </a:cubicBezTo>
                    <a:cubicBezTo>
                      <a:pt x="597" y="99"/>
                      <a:pt x="597" y="99"/>
                      <a:pt x="597" y="99"/>
                    </a:cubicBezTo>
                    <a:cubicBezTo>
                      <a:pt x="583" y="94"/>
                      <a:pt x="583" y="94"/>
                      <a:pt x="583" y="94"/>
                    </a:cubicBezTo>
                    <a:cubicBezTo>
                      <a:pt x="591" y="82"/>
                      <a:pt x="591" y="82"/>
                      <a:pt x="591" y="82"/>
                    </a:cubicBezTo>
                    <a:cubicBezTo>
                      <a:pt x="602" y="81"/>
                      <a:pt x="602" y="81"/>
                      <a:pt x="602" y="81"/>
                    </a:cubicBezTo>
                    <a:cubicBezTo>
                      <a:pt x="639" y="92"/>
                      <a:pt x="639" y="92"/>
                      <a:pt x="639" y="92"/>
                    </a:cubicBezTo>
                    <a:cubicBezTo>
                      <a:pt x="614" y="106"/>
                      <a:pt x="614" y="106"/>
                      <a:pt x="614" y="106"/>
                    </a:cubicBezTo>
                    <a:cubicBezTo>
                      <a:pt x="614" y="121"/>
                      <a:pt x="614" y="121"/>
                      <a:pt x="614" y="121"/>
                    </a:cubicBezTo>
                    <a:cubicBezTo>
                      <a:pt x="635" y="129"/>
                      <a:pt x="635" y="129"/>
                      <a:pt x="635" y="129"/>
                    </a:cubicBezTo>
                    <a:cubicBezTo>
                      <a:pt x="639" y="103"/>
                      <a:pt x="639" y="103"/>
                      <a:pt x="639" y="103"/>
                    </a:cubicBezTo>
                    <a:cubicBezTo>
                      <a:pt x="662" y="97"/>
                      <a:pt x="662" y="97"/>
                      <a:pt x="662" y="97"/>
                    </a:cubicBezTo>
                    <a:cubicBezTo>
                      <a:pt x="700" y="101"/>
                      <a:pt x="700" y="101"/>
                      <a:pt x="700" y="101"/>
                    </a:cubicBezTo>
                    <a:cubicBezTo>
                      <a:pt x="737" y="129"/>
                      <a:pt x="737" y="129"/>
                      <a:pt x="737" y="129"/>
                    </a:cubicBezTo>
                    <a:cubicBezTo>
                      <a:pt x="747" y="136"/>
                      <a:pt x="747" y="136"/>
                      <a:pt x="747" y="136"/>
                    </a:cubicBezTo>
                    <a:cubicBezTo>
                      <a:pt x="742" y="156"/>
                      <a:pt x="742" y="156"/>
                      <a:pt x="742" y="156"/>
                    </a:cubicBezTo>
                    <a:cubicBezTo>
                      <a:pt x="758" y="164"/>
                      <a:pt x="758" y="164"/>
                      <a:pt x="758" y="164"/>
                    </a:cubicBezTo>
                    <a:cubicBezTo>
                      <a:pt x="746" y="178"/>
                      <a:pt x="746" y="178"/>
                      <a:pt x="746" y="178"/>
                    </a:cubicBezTo>
                    <a:cubicBezTo>
                      <a:pt x="727" y="174"/>
                      <a:pt x="727" y="174"/>
                      <a:pt x="727" y="174"/>
                    </a:cubicBezTo>
                    <a:cubicBezTo>
                      <a:pt x="722" y="173"/>
                      <a:pt x="722" y="173"/>
                      <a:pt x="722" y="173"/>
                    </a:cubicBezTo>
                    <a:cubicBezTo>
                      <a:pt x="711" y="189"/>
                      <a:pt x="711" y="189"/>
                      <a:pt x="711" y="189"/>
                    </a:cubicBezTo>
                    <a:cubicBezTo>
                      <a:pt x="660" y="164"/>
                      <a:pt x="660" y="164"/>
                      <a:pt x="660" y="164"/>
                    </a:cubicBezTo>
                    <a:cubicBezTo>
                      <a:pt x="707" y="151"/>
                      <a:pt x="707" y="151"/>
                      <a:pt x="707" y="151"/>
                    </a:cubicBezTo>
                    <a:cubicBezTo>
                      <a:pt x="694" y="134"/>
                      <a:pt x="694" y="134"/>
                      <a:pt x="694" y="134"/>
                    </a:cubicBezTo>
                    <a:cubicBezTo>
                      <a:pt x="657" y="130"/>
                      <a:pt x="657" y="130"/>
                      <a:pt x="657" y="130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2" y="133"/>
                      <a:pt x="652" y="133"/>
                      <a:pt x="652" y="133"/>
                    </a:cubicBezTo>
                    <a:cubicBezTo>
                      <a:pt x="639" y="141"/>
                      <a:pt x="639" y="141"/>
                      <a:pt x="639" y="141"/>
                    </a:cubicBezTo>
                    <a:cubicBezTo>
                      <a:pt x="621" y="139"/>
                      <a:pt x="621" y="139"/>
                      <a:pt x="621" y="139"/>
                    </a:cubicBezTo>
                    <a:cubicBezTo>
                      <a:pt x="620" y="148"/>
                      <a:pt x="620" y="148"/>
                      <a:pt x="620" y="148"/>
                    </a:cubicBezTo>
                    <a:cubicBezTo>
                      <a:pt x="626" y="152"/>
                      <a:pt x="626" y="152"/>
                      <a:pt x="626" y="152"/>
                    </a:cubicBezTo>
                    <a:cubicBezTo>
                      <a:pt x="625" y="155"/>
                      <a:pt x="625" y="155"/>
                      <a:pt x="625" y="155"/>
                    </a:cubicBezTo>
                    <a:cubicBezTo>
                      <a:pt x="610" y="153"/>
                      <a:pt x="610" y="153"/>
                      <a:pt x="610" y="153"/>
                    </a:cubicBezTo>
                    <a:cubicBezTo>
                      <a:pt x="607" y="161"/>
                      <a:pt x="607" y="161"/>
                      <a:pt x="607" y="161"/>
                    </a:cubicBezTo>
                    <a:cubicBezTo>
                      <a:pt x="594" y="159"/>
                      <a:pt x="594" y="159"/>
                      <a:pt x="594" y="159"/>
                    </a:cubicBezTo>
                    <a:cubicBezTo>
                      <a:pt x="595" y="142"/>
                      <a:pt x="595" y="142"/>
                      <a:pt x="595" y="142"/>
                    </a:cubicBezTo>
                    <a:cubicBezTo>
                      <a:pt x="569" y="144"/>
                      <a:pt x="569" y="144"/>
                      <a:pt x="569" y="144"/>
                    </a:cubicBezTo>
                    <a:cubicBezTo>
                      <a:pt x="512" y="161"/>
                      <a:pt x="512" y="161"/>
                      <a:pt x="512" y="161"/>
                    </a:cubicBezTo>
                    <a:cubicBezTo>
                      <a:pt x="513" y="183"/>
                      <a:pt x="513" y="183"/>
                      <a:pt x="513" y="183"/>
                    </a:cubicBezTo>
                    <a:cubicBezTo>
                      <a:pt x="525" y="195"/>
                      <a:pt x="525" y="195"/>
                      <a:pt x="525" y="195"/>
                    </a:cubicBezTo>
                    <a:cubicBezTo>
                      <a:pt x="552" y="206"/>
                      <a:pt x="552" y="206"/>
                      <a:pt x="552" y="206"/>
                    </a:cubicBezTo>
                    <a:cubicBezTo>
                      <a:pt x="545" y="237"/>
                      <a:pt x="545" y="237"/>
                      <a:pt x="545" y="237"/>
                    </a:cubicBezTo>
                    <a:cubicBezTo>
                      <a:pt x="558" y="238"/>
                      <a:pt x="558" y="238"/>
                      <a:pt x="558" y="238"/>
                    </a:cubicBezTo>
                    <a:cubicBezTo>
                      <a:pt x="576" y="216"/>
                      <a:pt x="576" y="216"/>
                      <a:pt x="576" y="216"/>
                    </a:cubicBezTo>
                    <a:cubicBezTo>
                      <a:pt x="607" y="214"/>
                      <a:pt x="607" y="214"/>
                      <a:pt x="607" y="214"/>
                    </a:cubicBezTo>
                    <a:cubicBezTo>
                      <a:pt x="616" y="176"/>
                      <a:pt x="616" y="176"/>
                      <a:pt x="616" y="176"/>
                    </a:cubicBezTo>
                    <a:cubicBezTo>
                      <a:pt x="635" y="167"/>
                      <a:pt x="635" y="167"/>
                      <a:pt x="635" y="167"/>
                    </a:cubicBezTo>
                    <a:cubicBezTo>
                      <a:pt x="673" y="186"/>
                      <a:pt x="673" y="186"/>
                      <a:pt x="673" y="186"/>
                    </a:cubicBezTo>
                    <a:cubicBezTo>
                      <a:pt x="664" y="210"/>
                      <a:pt x="664" y="210"/>
                      <a:pt x="664" y="210"/>
                    </a:cubicBezTo>
                    <a:cubicBezTo>
                      <a:pt x="675" y="213"/>
                      <a:pt x="675" y="213"/>
                      <a:pt x="675" y="213"/>
                    </a:cubicBezTo>
                    <a:cubicBezTo>
                      <a:pt x="708" y="205"/>
                      <a:pt x="708" y="205"/>
                      <a:pt x="708" y="205"/>
                    </a:cubicBezTo>
                    <a:cubicBezTo>
                      <a:pt x="702" y="238"/>
                      <a:pt x="702" y="238"/>
                      <a:pt x="702" y="238"/>
                    </a:cubicBezTo>
                    <a:cubicBezTo>
                      <a:pt x="710" y="247"/>
                      <a:pt x="710" y="247"/>
                      <a:pt x="710" y="247"/>
                    </a:cubicBezTo>
                    <a:cubicBezTo>
                      <a:pt x="720" y="256"/>
                      <a:pt x="720" y="256"/>
                      <a:pt x="720" y="256"/>
                    </a:cubicBezTo>
                    <a:cubicBezTo>
                      <a:pt x="714" y="276"/>
                      <a:pt x="714" y="276"/>
                      <a:pt x="714" y="276"/>
                    </a:cubicBezTo>
                    <a:cubicBezTo>
                      <a:pt x="703" y="277"/>
                      <a:pt x="703" y="277"/>
                      <a:pt x="703" y="277"/>
                    </a:cubicBezTo>
                    <a:cubicBezTo>
                      <a:pt x="700" y="290"/>
                      <a:pt x="700" y="290"/>
                      <a:pt x="700" y="290"/>
                    </a:cubicBezTo>
                    <a:cubicBezTo>
                      <a:pt x="714" y="302"/>
                      <a:pt x="714" y="302"/>
                      <a:pt x="714" y="302"/>
                    </a:cubicBezTo>
                    <a:cubicBezTo>
                      <a:pt x="711" y="315"/>
                      <a:pt x="711" y="315"/>
                      <a:pt x="711" y="315"/>
                    </a:cubicBezTo>
                    <a:cubicBezTo>
                      <a:pt x="703" y="314"/>
                      <a:pt x="703" y="314"/>
                      <a:pt x="703" y="314"/>
                    </a:cubicBezTo>
                    <a:cubicBezTo>
                      <a:pt x="703" y="313"/>
                      <a:pt x="703" y="313"/>
                      <a:pt x="703" y="313"/>
                    </a:cubicBezTo>
                    <a:cubicBezTo>
                      <a:pt x="695" y="309"/>
                      <a:pt x="695" y="309"/>
                      <a:pt x="695" y="309"/>
                    </a:cubicBezTo>
                    <a:cubicBezTo>
                      <a:pt x="675" y="297"/>
                      <a:pt x="675" y="297"/>
                      <a:pt x="675" y="297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86" y="282"/>
                      <a:pt x="686" y="282"/>
                      <a:pt x="686" y="282"/>
                    </a:cubicBezTo>
                    <a:cubicBezTo>
                      <a:pt x="688" y="273"/>
                      <a:pt x="688" y="273"/>
                      <a:pt x="688" y="273"/>
                    </a:cubicBezTo>
                    <a:cubicBezTo>
                      <a:pt x="679" y="268"/>
                      <a:pt x="679" y="268"/>
                      <a:pt x="679" y="268"/>
                    </a:cubicBezTo>
                    <a:cubicBezTo>
                      <a:pt x="675" y="276"/>
                      <a:pt x="675" y="276"/>
                      <a:pt x="675" y="276"/>
                    </a:cubicBezTo>
                    <a:cubicBezTo>
                      <a:pt x="657" y="275"/>
                      <a:pt x="657" y="275"/>
                      <a:pt x="657" y="275"/>
                    </a:cubicBezTo>
                    <a:cubicBezTo>
                      <a:pt x="655" y="274"/>
                      <a:pt x="655" y="274"/>
                      <a:pt x="655" y="274"/>
                    </a:cubicBezTo>
                    <a:cubicBezTo>
                      <a:pt x="655" y="275"/>
                      <a:pt x="655" y="275"/>
                      <a:pt x="655" y="275"/>
                    </a:cubicBezTo>
                    <a:cubicBezTo>
                      <a:pt x="649" y="274"/>
                      <a:pt x="649" y="274"/>
                      <a:pt x="649" y="274"/>
                    </a:cubicBezTo>
                    <a:cubicBezTo>
                      <a:pt x="646" y="264"/>
                      <a:pt x="646" y="264"/>
                      <a:pt x="646" y="264"/>
                    </a:cubicBezTo>
                    <a:cubicBezTo>
                      <a:pt x="641" y="260"/>
                      <a:pt x="641" y="260"/>
                      <a:pt x="641" y="260"/>
                    </a:cubicBezTo>
                    <a:cubicBezTo>
                      <a:pt x="629" y="257"/>
                      <a:pt x="629" y="257"/>
                      <a:pt x="629" y="257"/>
                    </a:cubicBezTo>
                    <a:cubicBezTo>
                      <a:pt x="623" y="260"/>
                      <a:pt x="623" y="260"/>
                      <a:pt x="623" y="260"/>
                    </a:cubicBezTo>
                    <a:cubicBezTo>
                      <a:pt x="620" y="270"/>
                      <a:pt x="620" y="270"/>
                      <a:pt x="620" y="270"/>
                    </a:cubicBezTo>
                    <a:cubicBezTo>
                      <a:pt x="630" y="276"/>
                      <a:pt x="630" y="276"/>
                      <a:pt x="630" y="276"/>
                    </a:cubicBezTo>
                    <a:cubicBezTo>
                      <a:pt x="640" y="280"/>
                      <a:pt x="640" y="280"/>
                      <a:pt x="640" y="280"/>
                    </a:cubicBezTo>
                    <a:cubicBezTo>
                      <a:pt x="637" y="281"/>
                      <a:pt x="637" y="281"/>
                      <a:pt x="637" y="281"/>
                    </a:cubicBezTo>
                    <a:cubicBezTo>
                      <a:pt x="626" y="289"/>
                      <a:pt x="626" y="289"/>
                      <a:pt x="626" y="289"/>
                    </a:cubicBezTo>
                    <a:cubicBezTo>
                      <a:pt x="623" y="283"/>
                      <a:pt x="623" y="283"/>
                      <a:pt x="623" y="283"/>
                    </a:cubicBezTo>
                    <a:cubicBezTo>
                      <a:pt x="614" y="278"/>
                      <a:pt x="614" y="278"/>
                      <a:pt x="614" y="278"/>
                    </a:cubicBezTo>
                    <a:cubicBezTo>
                      <a:pt x="584" y="296"/>
                      <a:pt x="584" y="296"/>
                      <a:pt x="584" y="296"/>
                    </a:cubicBezTo>
                    <a:cubicBezTo>
                      <a:pt x="587" y="299"/>
                      <a:pt x="587" y="299"/>
                      <a:pt x="587" y="299"/>
                    </a:cubicBezTo>
                    <a:cubicBezTo>
                      <a:pt x="545" y="311"/>
                      <a:pt x="545" y="311"/>
                      <a:pt x="545" y="311"/>
                    </a:cubicBezTo>
                    <a:cubicBezTo>
                      <a:pt x="503" y="339"/>
                      <a:pt x="503" y="339"/>
                      <a:pt x="503" y="339"/>
                    </a:cubicBezTo>
                    <a:cubicBezTo>
                      <a:pt x="497" y="354"/>
                      <a:pt x="497" y="354"/>
                      <a:pt x="497" y="354"/>
                    </a:cubicBezTo>
                    <a:cubicBezTo>
                      <a:pt x="457" y="369"/>
                      <a:pt x="457" y="369"/>
                      <a:pt x="457" y="369"/>
                    </a:cubicBezTo>
                    <a:cubicBezTo>
                      <a:pt x="436" y="382"/>
                      <a:pt x="436" y="382"/>
                      <a:pt x="436" y="382"/>
                    </a:cubicBezTo>
                    <a:cubicBezTo>
                      <a:pt x="430" y="417"/>
                      <a:pt x="430" y="417"/>
                      <a:pt x="430" y="417"/>
                    </a:cubicBezTo>
                    <a:cubicBezTo>
                      <a:pt x="409" y="400"/>
                      <a:pt x="409" y="400"/>
                      <a:pt x="409" y="400"/>
                    </a:cubicBezTo>
                    <a:cubicBezTo>
                      <a:pt x="414" y="380"/>
                      <a:pt x="414" y="380"/>
                      <a:pt x="414" y="380"/>
                    </a:cubicBezTo>
                    <a:cubicBezTo>
                      <a:pt x="348" y="365"/>
                      <a:pt x="348" y="365"/>
                      <a:pt x="348" y="365"/>
                    </a:cubicBezTo>
                    <a:cubicBezTo>
                      <a:pt x="310" y="374"/>
                      <a:pt x="310" y="374"/>
                      <a:pt x="310" y="374"/>
                    </a:cubicBezTo>
                    <a:cubicBezTo>
                      <a:pt x="288" y="398"/>
                      <a:pt x="288" y="398"/>
                      <a:pt x="288" y="398"/>
                    </a:cubicBezTo>
                    <a:cubicBezTo>
                      <a:pt x="278" y="419"/>
                      <a:pt x="278" y="419"/>
                      <a:pt x="278" y="419"/>
                    </a:cubicBezTo>
                    <a:cubicBezTo>
                      <a:pt x="282" y="442"/>
                      <a:pt x="282" y="442"/>
                      <a:pt x="282" y="442"/>
                    </a:cubicBezTo>
                    <a:cubicBezTo>
                      <a:pt x="308" y="451"/>
                      <a:pt x="308" y="451"/>
                      <a:pt x="308" y="451"/>
                    </a:cubicBezTo>
                    <a:cubicBezTo>
                      <a:pt x="358" y="433"/>
                      <a:pt x="358" y="433"/>
                      <a:pt x="358" y="433"/>
                    </a:cubicBezTo>
                    <a:cubicBezTo>
                      <a:pt x="358" y="448"/>
                      <a:pt x="358" y="448"/>
                      <a:pt x="358" y="448"/>
                    </a:cubicBezTo>
                    <a:cubicBezTo>
                      <a:pt x="339" y="469"/>
                      <a:pt x="339" y="469"/>
                      <a:pt x="339" y="469"/>
                    </a:cubicBezTo>
                    <a:cubicBezTo>
                      <a:pt x="371" y="482"/>
                      <a:pt x="371" y="482"/>
                      <a:pt x="371" y="482"/>
                    </a:cubicBezTo>
                    <a:cubicBezTo>
                      <a:pt x="362" y="533"/>
                      <a:pt x="362" y="533"/>
                      <a:pt x="362" y="533"/>
                    </a:cubicBezTo>
                    <a:cubicBezTo>
                      <a:pt x="405" y="551"/>
                      <a:pt x="405" y="551"/>
                      <a:pt x="405" y="551"/>
                    </a:cubicBezTo>
                    <a:cubicBezTo>
                      <a:pt x="441" y="525"/>
                      <a:pt x="441" y="525"/>
                      <a:pt x="441" y="525"/>
                    </a:cubicBezTo>
                    <a:cubicBezTo>
                      <a:pt x="474" y="540"/>
                      <a:pt x="474" y="540"/>
                      <a:pt x="474" y="540"/>
                    </a:cubicBezTo>
                    <a:cubicBezTo>
                      <a:pt x="482" y="559"/>
                      <a:pt x="482" y="559"/>
                      <a:pt x="482" y="559"/>
                    </a:cubicBezTo>
                    <a:cubicBezTo>
                      <a:pt x="515" y="565"/>
                      <a:pt x="515" y="565"/>
                      <a:pt x="515" y="565"/>
                    </a:cubicBezTo>
                    <a:cubicBezTo>
                      <a:pt x="519" y="556"/>
                      <a:pt x="519" y="556"/>
                      <a:pt x="519" y="556"/>
                    </a:cubicBezTo>
                    <a:cubicBezTo>
                      <a:pt x="535" y="569"/>
                      <a:pt x="535" y="569"/>
                      <a:pt x="535" y="569"/>
                    </a:cubicBezTo>
                    <a:cubicBezTo>
                      <a:pt x="548" y="605"/>
                      <a:pt x="548" y="605"/>
                      <a:pt x="548" y="605"/>
                    </a:cubicBezTo>
                    <a:cubicBezTo>
                      <a:pt x="583" y="614"/>
                      <a:pt x="583" y="614"/>
                      <a:pt x="583" y="614"/>
                    </a:cubicBezTo>
                    <a:cubicBezTo>
                      <a:pt x="591" y="640"/>
                      <a:pt x="591" y="640"/>
                      <a:pt x="591" y="640"/>
                    </a:cubicBezTo>
                    <a:cubicBezTo>
                      <a:pt x="586" y="668"/>
                      <a:pt x="586" y="668"/>
                      <a:pt x="586" y="668"/>
                    </a:cubicBezTo>
                    <a:cubicBezTo>
                      <a:pt x="609" y="683"/>
                      <a:pt x="609" y="683"/>
                      <a:pt x="609" y="683"/>
                    </a:cubicBezTo>
                    <a:cubicBezTo>
                      <a:pt x="622" y="692"/>
                      <a:pt x="622" y="692"/>
                      <a:pt x="622" y="692"/>
                    </a:cubicBezTo>
                    <a:cubicBezTo>
                      <a:pt x="671" y="704"/>
                      <a:pt x="671" y="704"/>
                      <a:pt x="671" y="704"/>
                    </a:cubicBezTo>
                    <a:cubicBezTo>
                      <a:pt x="680" y="731"/>
                      <a:pt x="680" y="731"/>
                      <a:pt x="680" y="731"/>
                    </a:cubicBezTo>
                    <a:cubicBezTo>
                      <a:pt x="700" y="743"/>
                      <a:pt x="700" y="743"/>
                      <a:pt x="700" y="743"/>
                    </a:cubicBezTo>
                    <a:cubicBezTo>
                      <a:pt x="691" y="761"/>
                      <a:pt x="691" y="761"/>
                      <a:pt x="691" y="761"/>
                    </a:cubicBezTo>
                    <a:cubicBezTo>
                      <a:pt x="660" y="786"/>
                      <a:pt x="660" y="786"/>
                      <a:pt x="660" y="786"/>
                    </a:cubicBezTo>
                    <a:cubicBezTo>
                      <a:pt x="638" y="852"/>
                      <a:pt x="638" y="852"/>
                      <a:pt x="638" y="852"/>
                    </a:cubicBezTo>
                    <a:cubicBezTo>
                      <a:pt x="612" y="864"/>
                      <a:pt x="612" y="864"/>
                      <a:pt x="612" y="864"/>
                    </a:cubicBezTo>
                    <a:cubicBezTo>
                      <a:pt x="580" y="855"/>
                      <a:pt x="580" y="855"/>
                      <a:pt x="580" y="855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908"/>
                      <a:pt x="565" y="908"/>
                      <a:pt x="565" y="908"/>
                    </a:cubicBezTo>
                    <a:cubicBezTo>
                      <a:pt x="555" y="917"/>
                      <a:pt x="555" y="917"/>
                      <a:pt x="555" y="917"/>
                    </a:cubicBezTo>
                    <a:cubicBezTo>
                      <a:pt x="520" y="945"/>
                      <a:pt x="520" y="945"/>
                      <a:pt x="520" y="945"/>
                    </a:cubicBezTo>
                    <a:cubicBezTo>
                      <a:pt x="504" y="963"/>
                      <a:pt x="504" y="963"/>
                      <a:pt x="504" y="963"/>
                    </a:cubicBezTo>
                    <a:cubicBezTo>
                      <a:pt x="467" y="971"/>
                      <a:pt x="467" y="971"/>
                      <a:pt x="467" y="971"/>
                    </a:cubicBezTo>
                    <a:cubicBezTo>
                      <a:pt x="445" y="969"/>
                      <a:pt x="445" y="969"/>
                      <a:pt x="445" y="969"/>
                    </a:cubicBezTo>
                    <a:cubicBezTo>
                      <a:pt x="442" y="978"/>
                      <a:pt x="442" y="978"/>
                      <a:pt x="442" y="978"/>
                    </a:cubicBezTo>
                    <a:cubicBezTo>
                      <a:pt x="456" y="986"/>
                      <a:pt x="456" y="986"/>
                      <a:pt x="456" y="986"/>
                    </a:cubicBezTo>
                    <a:cubicBezTo>
                      <a:pt x="452" y="996"/>
                      <a:pt x="452" y="996"/>
                      <a:pt x="452" y="996"/>
                    </a:cubicBezTo>
                    <a:cubicBezTo>
                      <a:pt x="435" y="1006"/>
                      <a:pt x="435" y="1006"/>
                      <a:pt x="435" y="1006"/>
                    </a:cubicBezTo>
                    <a:cubicBezTo>
                      <a:pt x="441" y="1018"/>
                      <a:pt x="441" y="1018"/>
                      <a:pt x="441" y="1018"/>
                    </a:cubicBezTo>
                    <a:cubicBezTo>
                      <a:pt x="457" y="1022"/>
                      <a:pt x="457" y="1022"/>
                      <a:pt x="457" y="1022"/>
                    </a:cubicBezTo>
                    <a:cubicBezTo>
                      <a:pt x="453" y="1035"/>
                      <a:pt x="453" y="1035"/>
                      <a:pt x="453" y="1035"/>
                    </a:cubicBezTo>
                    <a:cubicBezTo>
                      <a:pt x="446" y="1047"/>
                      <a:pt x="446" y="1047"/>
                      <a:pt x="446" y="1047"/>
                    </a:cubicBezTo>
                    <a:cubicBezTo>
                      <a:pt x="442" y="1056"/>
                      <a:pt x="442" y="1056"/>
                      <a:pt x="442" y="1056"/>
                    </a:cubicBezTo>
                    <a:cubicBezTo>
                      <a:pt x="462" y="1083"/>
                      <a:pt x="462" y="1083"/>
                      <a:pt x="462" y="1083"/>
                    </a:cubicBezTo>
                    <a:cubicBezTo>
                      <a:pt x="456" y="1093"/>
                      <a:pt x="456" y="1093"/>
                      <a:pt x="456" y="1093"/>
                    </a:cubicBezTo>
                    <a:cubicBezTo>
                      <a:pt x="423" y="1084"/>
                      <a:pt x="423" y="1084"/>
                      <a:pt x="423" y="1084"/>
                    </a:cubicBezTo>
                    <a:cubicBezTo>
                      <a:pt x="397" y="1048"/>
                      <a:pt x="397" y="1048"/>
                      <a:pt x="397" y="1048"/>
                    </a:cubicBezTo>
                    <a:cubicBezTo>
                      <a:pt x="382" y="996"/>
                      <a:pt x="382" y="996"/>
                      <a:pt x="382" y="996"/>
                    </a:cubicBezTo>
                    <a:cubicBezTo>
                      <a:pt x="395" y="954"/>
                      <a:pt x="395" y="954"/>
                      <a:pt x="395" y="954"/>
                    </a:cubicBezTo>
                    <a:cubicBezTo>
                      <a:pt x="382" y="923"/>
                      <a:pt x="382" y="923"/>
                      <a:pt x="382" y="923"/>
                    </a:cubicBezTo>
                    <a:cubicBezTo>
                      <a:pt x="400" y="881"/>
                      <a:pt x="400" y="881"/>
                      <a:pt x="400" y="881"/>
                    </a:cubicBezTo>
                    <a:cubicBezTo>
                      <a:pt x="389" y="875"/>
                      <a:pt x="389" y="875"/>
                      <a:pt x="389" y="875"/>
                    </a:cubicBezTo>
                    <a:cubicBezTo>
                      <a:pt x="411" y="779"/>
                      <a:pt x="411" y="779"/>
                      <a:pt x="411" y="779"/>
                    </a:cubicBezTo>
                    <a:cubicBezTo>
                      <a:pt x="411" y="779"/>
                      <a:pt x="384" y="747"/>
                      <a:pt x="382" y="747"/>
                    </a:cubicBezTo>
                    <a:cubicBezTo>
                      <a:pt x="381" y="746"/>
                      <a:pt x="366" y="739"/>
                      <a:pt x="366" y="739"/>
                    </a:cubicBezTo>
                    <a:cubicBezTo>
                      <a:pt x="367" y="720"/>
                      <a:pt x="367" y="720"/>
                      <a:pt x="367" y="720"/>
                    </a:cubicBezTo>
                    <a:cubicBezTo>
                      <a:pt x="337" y="657"/>
                      <a:pt x="337" y="657"/>
                      <a:pt x="337" y="657"/>
                    </a:cubicBezTo>
                    <a:cubicBezTo>
                      <a:pt x="346" y="639"/>
                      <a:pt x="346" y="639"/>
                      <a:pt x="346" y="639"/>
                    </a:cubicBezTo>
                    <a:cubicBezTo>
                      <a:pt x="354" y="608"/>
                      <a:pt x="354" y="608"/>
                      <a:pt x="354" y="608"/>
                    </a:cubicBezTo>
                    <a:cubicBezTo>
                      <a:pt x="388" y="594"/>
                      <a:pt x="388" y="594"/>
                      <a:pt x="388" y="594"/>
                    </a:cubicBezTo>
                    <a:cubicBezTo>
                      <a:pt x="392" y="559"/>
                      <a:pt x="392" y="559"/>
                      <a:pt x="392" y="559"/>
                    </a:cubicBezTo>
                    <a:cubicBezTo>
                      <a:pt x="350" y="546"/>
                      <a:pt x="350" y="546"/>
                      <a:pt x="350" y="546"/>
                    </a:cubicBezTo>
                    <a:cubicBezTo>
                      <a:pt x="326" y="500"/>
                      <a:pt x="326" y="500"/>
                      <a:pt x="326" y="500"/>
                    </a:cubicBezTo>
                    <a:cubicBezTo>
                      <a:pt x="303" y="488"/>
                      <a:pt x="303" y="488"/>
                      <a:pt x="303" y="488"/>
                    </a:cubicBezTo>
                    <a:cubicBezTo>
                      <a:pt x="289" y="481"/>
                      <a:pt x="289" y="481"/>
                      <a:pt x="289" y="481"/>
                    </a:cubicBezTo>
                    <a:cubicBezTo>
                      <a:pt x="294" y="468"/>
                      <a:pt x="294" y="468"/>
                      <a:pt x="294" y="468"/>
                    </a:cubicBezTo>
                    <a:cubicBezTo>
                      <a:pt x="275" y="461"/>
                      <a:pt x="275" y="461"/>
                      <a:pt x="275" y="461"/>
                    </a:cubicBezTo>
                    <a:cubicBezTo>
                      <a:pt x="273" y="469"/>
                      <a:pt x="273" y="469"/>
                      <a:pt x="273" y="469"/>
                    </a:cubicBezTo>
                    <a:cubicBezTo>
                      <a:pt x="227" y="445"/>
                      <a:pt x="227" y="445"/>
                      <a:pt x="227" y="445"/>
                    </a:cubicBezTo>
                    <a:cubicBezTo>
                      <a:pt x="214" y="411"/>
                      <a:pt x="214" y="411"/>
                      <a:pt x="214" y="411"/>
                    </a:cubicBezTo>
                    <a:cubicBezTo>
                      <a:pt x="226" y="398"/>
                      <a:pt x="226" y="398"/>
                      <a:pt x="226" y="398"/>
                    </a:cubicBezTo>
                    <a:cubicBezTo>
                      <a:pt x="205" y="346"/>
                      <a:pt x="205" y="346"/>
                      <a:pt x="205" y="346"/>
                    </a:cubicBezTo>
                    <a:cubicBezTo>
                      <a:pt x="208" y="312"/>
                      <a:pt x="208" y="312"/>
                      <a:pt x="208" y="312"/>
                    </a:cubicBezTo>
                    <a:cubicBezTo>
                      <a:pt x="195" y="309"/>
                      <a:pt x="195" y="309"/>
                      <a:pt x="195" y="309"/>
                    </a:cubicBezTo>
                    <a:cubicBezTo>
                      <a:pt x="192" y="342"/>
                      <a:pt x="192" y="342"/>
                      <a:pt x="192" y="342"/>
                    </a:cubicBezTo>
                    <a:cubicBezTo>
                      <a:pt x="206" y="380"/>
                      <a:pt x="206" y="380"/>
                      <a:pt x="206" y="380"/>
                    </a:cubicBezTo>
                    <a:cubicBezTo>
                      <a:pt x="200" y="392"/>
                      <a:pt x="200" y="392"/>
                      <a:pt x="200" y="392"/>
                    </a:cubicBezTo>
                    <a:cubicBezTo>
                      <a:pt x="183" y="385"/>
                      <a:pt x="183" y="385"/>
                      <a:pt x="183" y="385"/>
                    </a:cubicBezTo>
                    <a:cubicBezTo>
                      <a:pt x="169" y="342"/>
                      <a:pt x="169" y="342"/>
                      <a:pt x="169" y="342"/>
                    </a:cubicBezTo>
                    <a:cubicBezTo>
                      <a:pt x="180" y="298"/>
                      <a:pt x="180" y="298"/>
                      <a:pt x="180" y="298"/>
                    </a:cubicBezTo>
                    <a:cubicBezTo>
                      <a:pt x="159" y="281"/>
                      <a:pt x="159" y="281"/>
                      <a:pt x="159" y="281"/>
                    </a:cubicBezTo>
                    <a:cubicBezTo>
                      <a:pt x="166" y="249"/>
                      <a:pt x="166" y="249"/>
                      <a:pt x="166" y="249"/>
                    </a:cubicBezTo>
                    <a:cubicBezTo>
                      <a:pt x="122" y="310"/>
                      <a:pt x="89" y="380"/>
                      <a:pt x="71" y="458"/>
                    </a:cubicBezTo>
                    <a:cubicBezTo>
                      <a:pt x="0" y="766"/>
                      <a:pt x="193" y="1074"/>
                      <a:pt x="501" y="1146"/>
                    </a:cubicBezTo>
                    <a:cubicBezTo>
                      <a:pt x="501" y="1146"/>
                      <a:pt x="502" y="1146"/>
                      <a:pt x="502" y="1146"/>
                    </a:cubicBezTo>
                    <a:cubicBezTo>
                      <a:pt x="676" y="1186"/>
                      <a:pt x="850" y="1141"/>
                      <a:pt x="982" y="1039"/>
                    </a:cubicBezTo>
                    <a:cubicBezTo>
                      <a:pt x="963" y="1035"/>
                      <a:pt x="963" y="1035"/>
                      <a:pt x="963" y="1035"/>
                    </a:cubicBezTo>
                    <a:cubicBezTo>
                      <a:pt x="972" y="998"/>
                      <a:pt x="972" y="998"/>
                      <a:pt x="972" y="998"/>
                    </a:cubicBezTo>
                    <a:cubicBezTo>
                      <a:pt x="957" y="964"/>
                      <a:pt x="957" y="964"/>
                      <a:pt x="957" y="964"/>
                    </a:cubicBezTo>
                    <a:cubicBezTo>
                      <a:pt x="968" y="920"/>
                      <a:pt x="968" y="920"/>
                      <a:pt x="968" y="920"/>
                    </a:cubicBezTo>
                    <a:cubicBezTo>
                      <a:pt x="955" y="900"/>
                      <a:pt x="955" y="900"/>
                      <a:pt x="955" y="900"/>
                    </a:cubicBezTo>
                    <a:cubicBezTo>
                      <a:pt x="958" y="881"/>
                      <a:pt x="958" y="881"/>
                      <a:pt x="958" y="881"/>
                    </a:cubicBezTo>
                    <a:cubicBezTo>
                      <a:pt x="988" y="846"/>
                      <a:pt x="988" y="846"/>
                      <a:pt x="988" y="846"/>
                    </a:cubicBezTo>
                    <a:cubicBezTo>
                      <a:pt x="965" y="768"/>
                      <a:pt x="965" y="768"/>
                      <a:pt x="965" y="768"/>
                    </a:cubicBezTo>
                    <a:cubicBezTo>
                      <a:pt x="980" y="722"/>
                      <a:pt x="980" y="722"/>
                      <a:pt x="980" y="722"/>
                    </a:cubicBezTo>
                    <a:cubicBezTo>
                      <a:pt x="946" y="710"/>
                      <a:pt x="946" y="710"/>
                      <a:pt x="946" y="710"/>
                    </a:cubicBezTo>
                    <a:cubicBezTo>
                      <a:pt x="936" y="694"/>
                      <a:pt x="936" y="694"/>
                      <a:pt x="936" y="694"/>
                    </a:cubicBezTo>
                    <a:cubicBezTo>
                      <a:pt x="912" y="689"/>
                      <a:pt x="912" y="689"/>
                      <a:pt x="912" y="689"/>
                    </a:cubicBezTo>
                    <a:cubicBezTo>
                      <a:pt x="897" y="697"/>
                      <a:pt x="897" y="697"/>
                      <a:pt x="897" y="697"/>
                    </a:cubicBezTo>
                    <a:cubicBezTo>
                      <a:pt x="855" y="687"/>
                      <a:pt x="855" y="687"/>
                      <a:pt x="855" y="687"/>
                    </a:cubicBezTo>
                    <a:cubicBezTo>
                      <a:pt x="853" y="691"/>
                      <a:pt x="853" y="691"/>
                      <a:pt x="853" y="691"/>
                    </a:cubicBezTo>
                    <a:cubicBezTo>
                      <a:pt x="830" y="685"/>
                      <a:pt x="830" y="685"/>
                      <a:pt x="830" y="685"/>
                    </a:cubicBezTo>
                    <a:cubicBezTo>
                      <a:pt x="791" y="612"/>
                      <a:pt x="791" y="612"/>
                      <a:pt x="791" y="612"/>
                    </a:cubicBezTo>
                    <a:cubicBezTo>
                      <a:pt x="802" y="565"/>
                      <a:pt x="802" y="565"/>
                      <a:pt x="802" y="565"/>
                    </a:cubicBezTo>
                    <a:cubicBezTo>
                      <a:pt x="812" y="564"/>
                      <a:pt x="812" y="564"/>
                      <a:pt x="812" y="564"/>
                    </a:cubicBezTo>
                    <a:cubicBezTo>
                      <a:pt x="819" y="546"/>
                      <a:pt x="819" y="546"/>
                      <a:pt x="819" y="546"/>
                    </a:cubicBezTo>
                    <a:cubicBezTo>
                      <a:pt x="807" y="543"/>
                      <a:pt x="807" y="543"/>
                      <a:pt x="807" y="543"/>
                    </a:cubicBezTo>
                    <a:cubicBezTo>
                      <a:pt x="806" y="523"/>
                      <a:pt x="806" y="523"/>
                      <a:pt x="806" y="523"/>
                    </a:cubicBezTo>
                    <a:cubicBezTo>
                      <a:pt x="878" y="493"/>
                      <a:pt x="878" y="493"/>
                      <a:pt x="878" y="493"/>
                    </a:cubicBezTo>
                    <a:cubicBezTo>
                      <a:pt x="885" y="461"/>
                      <a:pt x="885" y="461"/>
                      <a:pt x="885" y="461"/>
                    </a:cubicBezTo>
                    <a:cubicBezTo>
                      <a:pt x="919" y="452"/>
                      <a:pt x="919" y="452"/>
                      <a:pt x="919" y="452"/>
                    </a:cubicBezTo>
                    <a:cubicBezTo>
                      <a:pt x="931" y="456"/>
                      <a:pt x="931" y="456"/>
                      <a:pt x="931" y="456"/>
                    </a:cubicBezTo>
                    <a:cubicBezTo>
                      <a:pt x="956" y="461"/>
                      <a:pt x="956" y="461"/>
                      <a:pt x="956" y="461"/>
                    </a:cubicBezTo>
                    <a:cubicBezTo>
                      <a:pt x="978" y="455"/>
                      <a:pt x="978" y="455"/>
                      <a:pt x="978" y="455"/>
                    </a:cubicBezTo>
                    <a:cubicBezTo>
                      <a:pt x="1042" y="465"/>
                      <a:pt x="1042" y="465"/>
                      <a:pt x="1042" y="465"/>
                    </a:cubicBezTo>
                    <a:cubicBezTo>
                      <a:pt x="1034" y="497"/>
                      <a:pt x="1034" y="497"/>
                      <a:pt x="1034" y="497"/>
                    </a:cubicBezTo>
                    <a:cubicBezTo>
                      <a:pt x="1081" y="521"/>
                      <a:pt x="1081" y="521"/>
                      <a:pt x="1081" y="521"/>
                    </a:cubicBezTo>
                    <a:cubicBezTo>
                      <a:pt x="1089" y="530"/>
                      <a:pt x="1089" y="530"/>
                      <a:pt x="1089" y="530"/>
                    </a:cubicBezTo>
                    <a:cubicBezTo>
                      <a:pt x="1098" y="532"/>
                      <a:pt x="1098" y="532"/>
                      <a:pt x="1098" y="532"/>
                    </a:cubicBezTo>
                    <a:cubicBezTo>
                      <a:pt x="1102" y="515"/>
                      <a:pt x="1102" y="515"/>
                      <a:pt x="1102" y="515"/>
                    </a:cubicBezTo>
                    <a:cubicBezTo>
                      <a:pt x="1131" y="519"/>
                      <a:pt x="1131" y="519"/>
                      <a:pt x="1131" y="519"/>
                    </a:cubicBezTo>
                    <a:cubicBezTo>
                      <a:pt x="1154" y="545"/>
                      <a:pt x="1154" y="545"/>
                      <a:pt x="1154" y="545"/>
                    </a:cubicBezTo>
                    <a:cubicBezTo>
                      <a:pt x="1198" y="556"/>
                      <a:pt x="1198" y="556"/>
                      <a:pt x="1198" y="556"/>
                    </a:cubicBezTo>
                    <a:cubicBezTo>
                      <a:pt x="1202" y="553"/>
                      <a:pt x="1202" y="553"/>
                      <a:pt x="1202" y="553"/>
                    </a:cubicBezTo>
                    <a:cubicBezTo>
                      <a:pt x="1201" y="537"/>
                      <a:pt x="1200" y="521"/>
                      <a:pt x="1197" y="506"/>
                    </a:cubicBezTo>
                    <a:moveTo>
                      <a:pt x="970" y="286"/>
                    </a:moveTo>
                    <a:cubicBezTo>
                      <a:pt x="977" y="279"/>
                      <a:pt x="977" y="279"/>
                      <a:pt x="977" y="279"/>
                    </a:cubicBezTo>
                    <a:cubicBezTo>
                      <a:pt x="996" y="279"/>
                      <a:pt x="996" y="279"/>
                      <a:pt x="996" y="279"/>
                    </a:cubicBezTo>
                    <a:cubicBezTo>
                      <a:pt x="996" y="303"/>
                      <a:pt x="996" y="303"/>
                      <a:pt x="996" y="303"/>
                    </a:cubicBezTo>
                    <a:cubicBezTo>
                      <a:pt x="1002" y="321"/>
                      <a:pt x="1002" y="321"/>
                      <a:pt x="1002" y="321"/>
                    </a:cubicBezTo>
                    <a:cubicBezTo>
                      <a:pt x="1007" y="330"/>
                      <a:pt x="1007" y="330"/>
                      <a:pt x="1007" y="330"/>
                    </a:cubicBezTo>
                    <a:cubicBezTo>
                      <a:pt x="1018" y="337"/>
                      <a:pt x="1018" y="337"/>
                      <a:pt x="1018" y="337"/>
                    </a:cubicBezTo>
                    <a:cubicBezTo>
                      <a:pt x="1003" y="348"/>
                      <a:pt x="1003" y="348"/>
                      <a:pt x="1003" y="348"/>
                    </a:cubicBezTo>
                    <a:cubicBezTo>
                      <a:pt x="981" y="345"/>
                      <a:pt x="981" y="345"/>
                      <a:pt x="981" y="345"/>
                    </a:cubicBezTo>
                    <a:cubicBezTo>
                      <a:pt x="965" y="341"/>
                      <a:pt x="965" y="341"/>
                      <a:pt x="965" y="341"/>
                    </a:cubicBezTo>
                    <a:cubicBezTo>
                      <a:pt x="971" y="322"/>
                      <a:pt x="971" y="322"/>
                      <a:pt x="971" y="322"/>
                    </a:cubicBezTo>
                    <a:cubicBezTo>
                      <a:pt x="986" y="323"/>
                      <a:pt x="986" y="323"/>
                      <a:pt x="986" y="323"/>
                    </a:cubicBezTo>
                    <a:cubicBezTo>
                      <a:pt x="986" y="313"/>
                      <a:pt x="986" y="313"/>
                      <a:pt x="986" y="313"/>
                    </a:cubicBezTo>
                    <a:cubicBezTo>
                      <a:pt x="976" y="303"/>
                      <a:pt x="976" y="303"/>
                      <a:pt x="976" y="303"/>
                    </a:cubicBezTo>
                    <a:cubicBezTo>
                      <a:pt x="968" y="294"/>
                      <a:pt x="968" y="294"/>
                      <a:pt x="968" y="294"/>
                    </a:cubicBezTo>
                    <a:cubicBezTo>
                      <a:pt x="970" y="286"/>
                      <a:pt x="970" y="286"/>
                      <a:pt x="970" y="286"/>
                    </a:cubicBezTo>
                    <a:moveTo>
                      <a:pt x="932" y="313"/>
                    </a:moveTo>
                    <a:cubicBezTo>
                      <a:pt x="947" y="298"/>
                      <a:pt x="947" y="298"/>
                      <a:pt x="947" y="298"/>
                    </a:cubicBezTo>
                    <a:cubicBezTo>
                      <a:pt x="963" y="298"/>
                      <a:pt x="963" y="298"/>
                      <a:pt x="963" y="298"/>
                    </a:cubicBezTo>
                    <a:cubicBezTo>
                      <a:pt x="973" y="305"/>
                      <a:pt x="973" y="305"/>
                      <a:pt x="973" y="305"/>
                    </a:cubicBezTo>
                    <a:cubicBezTo>
                      <a:pt x="969" y="317"/>
                      <a:pt x="969" y="317"/>
                      <a:pt x="969" y="317"/>
                    </a:cubicBezTo>
                    <a:cubicBezTo>
                      <a:pt x="942" y="328"/>
                      <a:pt x="942" y="328"/>
                      <a:pt x="942" y="328"/>
                    </a:cubicBezTo>
                    <a:cubicBezTo>
                      <a:pt x="929" y="325"/>
                      <a:pt x="929" y="325"/>
                      <a:pt x="929" y="325"/>
                    </a:cubicBezTo>
                    <a:cubicBezTo>
                      <a:pt x="932" y="313"/>
                      <a:pt x="932" y="313"/>
                      <a:pt x="932" y="313"/>
                    </a:cubicBezTo>
                    <a:moveTo>
                      <a:pt x="627" y="301"/>
                    </a:moveTo>
                    <a:cubicBezTo>
                      <a:pt x="643" y="305"/>
                      <a:pt x="643" y="305"/>
                      <a:pt x="643" y="305"/>
                    </a:cubicBezTo>
                    <a:cubicBezTo>
                      <a:pt x="648" y="297"/>
                      <a:pt x="648" y="297"/>
                      <a:pt x="648" y="297"/>
                    </a:cubicBezTo>
                    <a:cubicBezTo>
                      <a:pt x="654" y="298"/>
                      <a:pt x="654" y="298"/>
                      <a:pt x="654" y="298"/>
                    </a:cubicBezTo>
                    <a:cubicBezTo>
                      <a:pt x="661" y="301"/>
                      <a:pt x="661" y="301"/>
                      <a:pt x="661" y="301"/>
                    </a:cubicBezTo>
                    <a:cubicBezTo>
                      <a:pt x="657" y="307"/>
                      <a:pt x="657" y="307"/>
                      <a:pt x="657" y="307"/>
                    </a:cubicBezTo>
                    <a:cubicBezTo>
                      <a:pt x="649" y="306"/>
                      <a:pt x="649" y="306"/>
                      <a:pt x="649" y="306"/>
                    </a:cubicBezTo>
                    <a:cubicBezTo>
                      <a:pt x="645" y="313"/>
                      <a:pt x="645" y="313"/>
                      <a:pt x="645" y="313"/>
                    </a:cubicBezTo>
                    <a:cubicBezTo>
                      <a:pt x="638" y="316"/>
                      <a:pt x="638" y="316"/>
                      <a:pt x="638" y="316"/>
                    </a:cubicBezTo>
                    <a:cubicBezTo>
                      <a:pt x="628" y="314"/>
                      <a:pt x="628" y="314"/>
                      <a:pt x="628" y="314"/>
                    </a:cubicBezTo>
                    <a:cubicBezTo>
                      <a:pt x="628" y="312"/>
                      <a:pt x="629" y="310"/>
                      <a:pt x="629" y="310"/>
                    </a:cubicBezTo>
                    <a:cubicBezTo>
                      <a:pt x="625" y="309"/>
                      <a:pt x="625" y="309"/>
                      <a:pt x="625" y="309"/>
                    </a:cubicBezTo>
                    <a:cubicBezTo>
                      <a:pt x="627" y="301"/>
                      <a:pt x="627" y="301"/>
                      <a:pt x="627" y="301"/>
                    </a:cubicBezTo>
                    <a:moveTo>
                      <a:pt x="601" y="310"/>
                    </a:moveTo>
                    <a:cubicBezTo>
                      <a:pt x="603" y="302"/>
                      <a:pt x="603" y="302"/>
                      <a:pt x="603" y="302"/>
                    </a:cubicBezTo>
                    <a:cubicBezTo>
                      <a:pt x="610" y="297"/>
                      <a:pt x="610" y="297"/>
                      <a:pt x="610" y="297"/>
                    </a:cubicBezTo>
                    <a:cubicBezTo>
                      <a:pt x="616" y="304"/>
                      <a:pt x="616" y="304"/>
                      <a:pt x="616" y="304"/>
                    </a:cubicBezTo>
                    <a:cubicBezTo>
                      <a:pt x="613" y="312"/>
                      <a:pt x="613" y="312"/>
                      <a:pt x="613" y="312"/>
                    </a:cubicBezTo>
                    <a:cubicBezTo>
                      <a:pt x="601" y="310"/>
                      <a:pt x="601" y="310"/>
                      <a:pt x="601" y="3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1196" name="Freeform 43"/>
              <p:cNvSpPr>
                <a:spLocks/>
              </p:cNvSpPr>
              <p:nvPr/>
            </p:nvSpPr>
            <p:spPr bwMode="auto">
              <a:xfrm>
                <a:off x="818606" y="2306301"/>
                <a:ext cx="612902" cy="1228971"/>
              </a:xfrm>
              <a:custGeom>
                <a:avLst/>
                <a:gdLst>
                  <a:gd name="T0" fmla="*/ 819544 w 462"/>
                  <a:gd name="T1" fmla="*/ 0 h 926"/>
                  <a:gd name="T2" fmla="*/ 322315 w 462"/>
                  <a:gd name="T3" fmla="*/ 518913 h 926"/>
                  <a:gd name="T4" fmla="*/ 21619 w 462"/>
                  <a:gd name="T5" fmla="*/ 1138070 h 926"/>
                  <a:gd name="T6" fmla="*/ 485437 w 462"/>
                  <a:gd name="T7" fmla="*/ 1578359 h 926"/>
                  <a:gd name="T8" fmla="*/ 579773 w 462"/>
                  <a:gd name="T9" fmla="*/ 778369 h 926"/>
                  <a:gd name="T10" fmla="*/ 862781 w 462"/>
                  <a:gd name="T11" fmla="*/ 338079 h 926"/>
                  <a:gd name="T12" fmla="*/ 866712 w 462"/>
                  <a:gd name="T13" fmla="*/ 328251 h 926"/>
                  <a:gd name="T14" fmla="*/ 896192 w 462"/>
                  <a:gd name="T15" fmla="*/ 123831 h 926"/>
                  <a:gd name="T16" fmla="*/ 819544 w 462"/>
                  <a:gd name="T17" fmla="*/ 0 h 9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62" h="926">
                    <a:moveTo>
                      <a:pt x="417" y="0"/>
                    </a:moveTo>
                    <a:cubicBezTo>
                      <a:pt x="417" y="0"/>
                      <a:pt x="328" y="118"/>
                      <a:pt x="164" y="264"/>
                    </a:cubicBezTo>
                    <a:cubicBezTo>
                      <a:pt x="0" y="409"/>
                      <a:pt x="11" y="579"/>
                      <a:pt x="11" y="579"/>
                    </a:cubicBezTo>
                    <a:cubicBezTo>
                      <a:pt x="11" y="579"/>
                      <a:pt x="89" y="926"/>
                      <a:pt x="247" y="803"/>
                    </a:cubicBezTo>
                    <a:cubicBezTo>
                      <a:pt x="367" y="709"/>
                      <a:pt x="323" y="494"/>
                      <a:pt x="295" y="396"/>
                    </a:cubicBezTo>
                    <a:cubicBezTo>
                      <a:pt x="374" y="301"/>
                      <a:pt x="417" y="228"/>
                      <a:pt x="439" y="172"/>
                    </a:cubicBezTo>
                    <a:cubicBezTo>
                      <a:pt x="440" y="170"/>
                      <a:pt x="440" y="169"/>
                      <a:pt x="441" y="167"/>
                    </a:cubicBezTo>
                    <a:cubicBezTo>
                      <a:pt x="460" y="123"/>
                      <a:pt x="462" y="89"/>
                      <a:pt x="456" y="63"/>
                    </a:cubicBezTo>
                    <a:cubicBezTo>
                      <a:pt x="448" y="15"/>
                      <a:pt x="417" y="0"/>
                      <a:pt x="417" y="0"/>
                    </a:cubicBezTo>
                    <a:close/>
                  </a:path>
                </a:pathLst>
              </a:custGeom>
              <a:solidFill>
                <a:srgbClr val="F3D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2446838" y="3911430"/>
            <a:ext cx="500088" cy="364930"/>
            <a:chOff x="5391335" y="5117672"/>
            <a:chExt cx="740855" cy="540467"/>
          </a:xfrm>
        </p:grpSpPr>
        <p:sp>
          <p:nvSpPr>
            <p:cNvPr id="91255" name="Freeform 71"/>
            <p:cNvSpPr>
              <a:spLocks/>
            </p:cNvSpPr>
            <p:nvPr/>
          </p:nvSpPr>
          <p:spPr bwMode="auto">
            <a:xfrm>
              <a:off x="5764673" y="5117672"/>
              <a:ext cx="367517" cy="357539"/>
            </a:xfrm>
            <a:custGeom>
              <a:avLst/>
              <a:gdLst>
                <a:gd name="T0" fmla="*/ 204394 w 187"/>
                <a:gd name="T1" fmla="*/ 7858 h 182"/>
                <a:gd name="T2" fmla="*/ 159192 w 187"/>
                <a:gd name="T3" fmla="*/ 33397 h 182"/>
                <a:gd name="T4" fmla="*/ 125781 w 187"/>
                <a:gd name="T5" fmla="*/ 115906 h 182"/>
                <a:gd name="T6" fmla="*/ 39307 w 187"/>
                <a:gd name="T7" fmla="*/ 141444 h 182"/>
                <a:gd name="T8" fmla="*/ 11792 w 187"/>
                <a:gd name="T9" fmla="*/ 184663 h 182"/>
                <a:gd name="T10" fmla="*/ 33411 w 187"/>
                <a:gd name="T11" fmla="*/ 290746 h 182"/>
                <a:gd name="T12" fmla="*/ 58960 w 187"/>
                <a:gd name="T13" fmla="*/ 310391 h 182"/>
                <a:gd name="T14" fmla="*/ 316418 w 187"/>
                <a:gd name="T15" fmla="*/ 324143 h 182"/>
                <a:gd name="T16" fmla="*/ 326245 w 187"/>
                <a:gd name="T17" fmla="*/ 66793 h 182"/>
                <a:gd name="T18" fmla="*/ 306592 w 187"/>
                <a:gd name="T19" fmla="*/ 39290 h 182"/>
                <a:gd name="T20" fmla="*/ 204394 w 187"/>
                <a:gd name="T21" fmla="*/ 7858 h 1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7" h="182">
                  <a:moveTo>
                    <a:pt x="104" y="4"/>
                  </a:moveTo>
                  <a:cubicBezTo>
                    <a:pt x="96" y="6"/>
                    <a:pt x="88" y="10"/>
                    <a:pt x="81" y="17"/>
                  </a:cubicBezTo>
                  <a:cubicBezTo>
                    <a:pt x="69" y="28"/>
                    <a:pt x="63" y="43"/>
                    <a:pt x="64" y="59"/>
                  </a:cubicBezTo>
                  <a:cubicBezTo>
                    <a:pt x="48" y="57"/>
                    <a:pt x="32" y="61"/>
                    <a:pt x="20" y="72"/>
                  </a:cubicBezTo>
                  <a:cubicBezTo>
                    <a:pt x="13" y="78"/>
                    <a:pt x="9" y="86"/>
                    <a:pt x="6" y="94"/>
                  </a:cubicBezTo>
                  <a:cubicBezTo>
                    <a:pt x="0" y="112"/>
                    <a:pt x="3" y="133"/>
                    <a:pt x="17" y="148"/>
                  </a:cubicBezTo>
                  <a:cubicBezTo>
                    <a:pt x="21" y="152"/>
                    <a:pt x="25" y="155"/>
                    <a:pt x="30" y="158"/>
                  </a:cubicBezTo>
                  <a:cubicBezTo>
                    <a:pt x="65" y="182"/>
                    <a:pt x="161" y="165"/>
                    <a:pt x="161" y="165"/>
                  </a:cubicBezTo>
                  <a:cubicBezTo>
                    <a:pt x="161" y="165"/>
                    <a:pt x="187" y="70"/>
                    <a:pt x="166" y="34"/>
                  </a:cubicBezTo>
                  <a:cubicBezTo>
                    <a:pt x="163" y="29"/>
                    <a:pt x="160" y="24"/>
                    <a:pt x="156" y="20"/>
                  </a:cubicBezTo>
                  <a:cubicBezTo>
                    <a:pt x="143" y="5"/>
                    <a:pt x="123" y="0"/>
                    <a:pt x="104" y="4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6" name="Freeform 72"/>
            <p:cNvSpPr>
              <a:spLocks/>
            </p:cNvSpPr>
            <p:nvPr/>
          </p:nvSpPr>
          <p:spPr bwMode="auto">
            <a:xfrm>
              <a:off x="5391335" y="5250710"/>
              <a:ext cx="223670" cy="218681"/>
            </a:xfrm>
            <a:custGeom>
              <a:avLst/>
              <a:gdLst>
                <a:gd name="T0" fmla="*/ 125569 w 114"/>
                <a:gd name="T1" fmla="*/ 5910 h 111"/>
                <a:gd name="T2" fmla="*/ 96139 w 114"/>
                <a:gd name="T3" fmla="*/ 19701 h 111"/>
                <a:gd name="T4" fmla="*/ 76519 w 114"/>
                <a:gd name="T5" fmla="*/ 70924 h 111"/>
                <a:gd name="T6" fmla="*/ 23544 w 114"/>
                <a:gd name="T7" fmla="*/ 86684 h 111"/>
                <a:gd name="T8" fmla="*/ 5886 w 114"/>
                <a:gd name="T9" fmla="*/ 114266 h 111"/>
                <a:gd name="T10" fmla="*/ 19620 w 114"/>
                <a:gd name="T11" fmla="*/ 177309 h 111"/>
                <a:gd name="T12" fmla="*/ 35316 w 114"/>
                <a:gd name="T13" fmla="*/ 191100 h 111"/>
                <a:gd name="T14" fmla="*/ 192278 w 114"/>
                <a:gd name="T15" fmla="*/ 198980 h 111"/>
                <a:gd name="T16" fmla="*/ 198164 w 114"/>
                <a:gd name="T17" fmla="*/ 41372 h 111"/>
                <a:gd name="T18" fmla="*/ 186392 w 114"/>
                <a:gd name="T19" fmla="*/ 23641 h 111"/>
                <a:gd name="T20" fmla="*/ 125569 w 114"/>
                <a:gd name="T21" fmla="*/ 5910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4" h="111">
                  <a:moveTo>
                    <a:pt x="64" y="3"/>
                  </a:moveTo>
                  <a:cubicBezTo>
                    <a:pt x="58" y="4"/>
                    <a:pt x="53" y="6"/>
                    <a:pt x="49" y="10"/>
                  </a:cubicBezTo>
                  <a:cubicBezTo>
                    <a:pt x="42" y="17"/>
                    <a:pt x="38" y="26"/>
                    <a:pt x="39" y="36"/>
                  </a:cubicBezTo>
                  <a:cubicBezTo>
                    <a:pt x="29" y="35"/>
                    <a:pt x="20" y="37"/>
                    <a:pt x="12" y="44"/>
                  </a:cubicBezTo>
                  <a:cubicBezTo>
                    <a:pt x="8" y="48"/>
                    <a:pt x="5" y="53"/>
                    <a:pt x="3" y="58"/>
                  </a:cubicBezTo>
                  <a:cubicBezTo>
                    <a:pt x="0" y="69"/>
                    <a:pt x="2" y="81"/>
                    <a:pt x="10" y="90"/>
                  </a:cubicBezTo>
                  <a:cubicBezTo>
                    <a:pt x="13" y="93"/>
                    <a:pt x="15" y="95"/>
                    <a:pt x="18" y="97"/>
                  </a:cubicBezTo>
                  <a:cubicBezTo>
                    <a:pt x="39" y="111"/>
                    <a:pt x="98" y="101"/>
                    <a:pt x="98" y="101"/>
                  </a:cubicBezTo>
                  <a:cubicBezTo>
                    <a:pt x="98" y="101"/>
                    <a:pt x="114" y="43"/>
                    <a:pt x="101" y="21"/>
                  </a:cubicBezTo>
                  <a:cubicBezTo>
                    <a:pt x="99" y="18"/>
                    <a:pt x="98" y="15"/>
                    <a:pt x="95" y="12"/>
                  </a:cubicBezTo>
                  <a:cubicBezTo>
                    <a:pt x="87" y="3"/>
                    <a:pt x="75" y="0"/>
                    <a:pt x="64" y="3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7" name="Freeform 73"/>
            <p:cNvSpPr>
              <a:spLocks/>
            </p:cNvSpPr>
            <p:nvPr/>
          </p:nvSpPr>
          <p:spPr bwMode="auto">
            <a:xfrm>
              <a:off x="5627477" y="5550046"/>
              <a:ext cx="109756" cy="108093"/>
            </a:xfrm>
            <a:custGeom>
              <a:avLst/>
              <a:gdLst>
                <a:gd name="T0" fmla="*/ 62718 w 56"/>
                <a:gd name="T1" fmla="*/ 1965 h 55"/>
                <a:gd name="T2" fmla="*/ 48998 w 56"/>
                <a:gd name="T3" fmla="*/ 9827 h 55"/>
                <a:gd name="T4" fmla="*/ 39199 w 56"/>
                <a:gd name="T5" fmla="*/ 35376 h 55"/>
                <a:gd name="T6" fmla="*/ 11760 w 56"/>
                <a:gd name="T7" fmla="*/ 43237 h 55"/>
                <a:gd name="T8" fmla="*/ 3920 w 56"/>
                <a:gd name="T9" fmla="*/ 55029 h 55"/>
                <a:gd name="T10" fmla="*/ 11760 w 56"/>
                <a:gd name="T11" fmla="*/ 86474 h 55"/>
                <a:gd name="T12" fmla="*/ 17639 w 56"/>
                <a:gd name="T13" fmla="*/ 92370 h 55"/>
                <a:gd name="T14" fmla="*/ 96037 w 56"/>
                <a:gd name="T15" fmla="*/ 96301 h 55"/>
                <a:gd name="T16" fmla="*/ 97996 w 56"/>
                <a:gd name="T17" fmla="*/ 19653 h 55"/>
                <a:gd name="T18" fmla="*/ 92117 w 56"/>
                <a:gd name="T19" fmla="*/ 11792 h 55"/>
                <a:gd name="T20" fmla="*/ 62718 w 56"/>
                <a:gd name="T21" fmla="*/ 1965 h 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6" h="55">
                  <a:moveTo>
                    <a:pt x="32" y="1"/>
                  </a:moveTo>
                  <a:cubicBezTo>
                    <a:pt x="29" y="2"/>
                    <a:pt x="27" y="3"/>
                    <a:pt x="25" y="5"/>
                  </a:cubicBezTo>
                  <a:cubicBezTo>
                    <a:pt x="21" y="8"/>
                    <a:pt x="19" y="13"/>
                    <a:pt x="20" y="18"/>
                  </a:cubicBezTo>
                  <a:cubicBezTo>
                    <a:pt x="15" y="17"/>
                    <a:pt x="10" y="18"/>
                    <a:pt x="6" y="22"/>
                  </a:cubicBezTo>
                  <a:cubicBezTo>
                    <a:pt x="4" y="24"/>
                    <a:pt x="3" y="26"/>
                    <a:pt x="2" y="28"/>
                  </a:cubicBezTo>
                  <a:cubicBezTo>
                    <a:pt x="0" y="34"/>
                    <a:pt x="1" y="40"/>
                    <a:pt x="6" y="44"/>
                  </a:cubicBezTo>
                  <a:cubicBezTo>
                    <a:pt x="7" y="46"/>
                    <a:pt x="8" y="47"/>
                    <a:pt x="9" y="47"/>
                  </a:cubicBezTo>
                  <a:cubicBezTo>
                    <a:pt x="20" y="55"/>
                    <a:pt x="49" y="49"/>
                    <a:pt x="49" y="49"/>
                  </a:cubicBezTo>
                  <a:cubicBezTo>
                    <a:pt x="49" y="49"/>
                    <a:pt x="56" y="21"/>
                    <a:pt x="50" y="10"/>
                  </a:cubicBezTo>
                  <a:cubicBezTo>
                    <a:pt x="49" y="9"/>
                    <a:pt x="49" y="7"/>
                    <a:pt x="47" y="6"/>
                  </a:cubicBezTo>
                  <a:cubicBezTo>
                    <a:pt x="43" y="2"/>
                    <a:pt x="37" y="0"/>
                    <a:pt x="32" y="1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92"/>
          <p:cNvGrpSpPr>
            <a:grpSpLocks/>
          </p:cNvGrpSpPr>
          <p:nvPr/>
        </p:nvGrpSpPr>
        <p:grpSpPr bwMode="auto">
          <a:xfrm>
            <a:off x="3326341" y="2534803"/>
            <a:ext cx="292420" cy="291944"/>
            <a:chOff x="6694275" y="3078866"/>
            <a:chExt cx="433205" cy="432373"/>
          </a:xfrm>
        </p:grpSpPr>
        <p:sp>
          <p:nvSpPr>
            <p:cNvPr id="91252" name="Freeform 128"/>
            <p:cNvSpPr>
              <a:spLocks/>
            </p:cNvSpPr>
            <p:nvPr/>
          </p:nvSpPr>
          <p:spPr bwMode="auto">
            <a:xfrm>
              <a:off x="6908799" y="3275097"/>
              <a:ext cx="218681" cy="236142"/>
            </a:xfrm>
            <a:custGeom>
              <a:avLst/>
              <a:gdLst>
                <a:gd name="T0" fmla="*/ 191100 w 111"/>
                <a:gd name="T1" fmla="*/ 98393 h 120"/>
                <a:gd name="T2" fmla="*/ 120176 w 111"/>
                <a:gd name="T3" fmla="*/ 27550 h 120"/>
                <a:gd name="T4" fmla="*/ 21671 w 111"/>
                <a:gd name="T5" fmla="*/ 27550 h 120"/>
                <a:gd name="T6" fmla="*/ 0 w 111"/>
                <a:gd name="T7" fmla="*/ 49196 h 120"/>
                <a:gd name="T8" fmla="*/ 0 w 111"/>
                <a:gd name="T9" fmla="*/ 49196 h 120"/>
                <a:gd name="T10" fmla="*/ 31522 w 111"/>
                <a:gd name="T11" fmla="*/ 80682 h 120"/>
                <a:gd name="T12" fmla="*/ 31522 w 111"/>
                <a:gd name="T13" fmla="*/ 78714 h 120"/>
                <a:gd name="T14" fmla="*/ 53193 w 111"/>
                <a:gd name="T15" fmla="*/ 59036 h 120"/>
                <a:gd name="T16" fmla="*/ 90625 w 111"/>
                <a:gd name="T17" fmla="*/ 59036 h 120"/>
                <a:gd name="T18" fmla="*/ 161548 w 111"/>
                <a:gd name="T19" fmla="*/ 129878 h 120"/>
                <a:gd name="T20" fmla="*/ 161548 w 111"/>
                <a:gd name="T21" fmla="*/ 167267 h 120"/>
                <a:gd name="T22" fmla="*/ 149728 w 111"/>
                <a:gd name="T23" fmla="*/ 179074 h 120"/>
                <a:gd name="T24" fmla="*/ 112296 w 111"/>
                <a:gd name="T25" fmla="*/ 179074 h 120"/>
                <a:gd name="T26" fmla="*/ 80774 w 111"/>
                <a:gd name="T27" fmla="*/ 147589 h 120"/>
                <a:gd name="T28" fmla="*/ 31522 w 111"/>
                <a:gd name="T29" fmla="*/ 159396 h 120"/>
                <a:gd name="T30" fmla="*/ 80774 w 111"/>
                <a:gd name="T31" fmla="*/ 208592 h 120"/>
                <a:gd name="T32" fmla="*/ 181249 w 111"/>
                <a:gd name="T33" fmla="*/ 208592 h 120"/>
                <a:gd name="T34" fmla="*/ 191100 w 111"/>
                <a:gd name="T35" fmla="*/ 198753 h 120"/>
                <a:gd name="T36" fmla="*/ 191100 w 111"/>
                <a:gd name="T37" fmla="*/ 98393 h 1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1" h="120">
                  <a:moveTo>
                    <a:pt x="97" y="50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47" y="0"/>
                    <a:pt x="25" y="0"/>
                    <a:pt x="11" y="1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2" y="24"/>
                    <a:pt x="40" y="24"/>
                    <a:pt x="46" y="30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7" y="71"/>
                    <a:pt x="87" y="80"/>
                    <a:pt x="82" y="85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1" y="96"/>
                    <a:pt x="62" y="96"/>
                    <a:pt x="57" y="91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33" y="79"/>
                    <a:pt x="25" y="81"/>
                    <a:pt x="16" y="81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55" y="120"/>
                    <a:pt x="78" y="120"/>
                    <a:pt x="92" y="106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111" y="87"/>
                    <a:pt x="111" y="64"/>
                    <a:pt x="97" y="5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3" name="Freeform 129"/>
            <p:cNvSpPr>
              <a:spLocks/>
            </p:cNvSpPr>
            <p:nvPr/>
          </p:nvSpPr>
          <p:spPr bwMode="auto">
            <a:xfrm>
              <a:off x="6694275" y="3078866"/>
              <a:ext cx="236142" cy="217850"/>
            </a:xfrm>
            <a:custGeom>
              <a:avLst/>
              <a:gdLst>
                <a:gd name="T0" fmla="*/ 59036 w 120"/>
                <a:gd name="T1" fmla="*/ 68691 h 111"/>
                <a:gd name="T2" fmla="*/ 68875 w 120"/>
                <a:gd name="T3" fmla="*/ 58878 h 111"/>
                <a:gd name="T4" fmla="*/ 108232 w 120"/>
                <a:gd name="T5" fmla="*/ 58878 h 111"/>
                <a:gd name="T6" fmla="*/ 179074 w 120"/>
                <a:gd name="T7" fmla="*/ 129532 h 111"/>
                <a:gd name="T8" fmla="*/ 179074 w 120"/>
                <a:gd name="T9" fmla="*/ 166822 h 111"/>
                <a:gd name="T10" fmla="*/ 157428 w 120"/>
                <a:gd name="T11" fmla="*/ 186448 h 111"/>
                <a:gd name="T12" fmla="*/ 157428 w 120"/>
                <a:gd name="T13" fmla="*/ 188411 h 111"/>
                <a:gd name="T14" fmla="*/ 186946 w 120"/>
                <a:gd name="T15" fmla="*/ 217850 h 111"/>
                <a:gd name="T16" fmla="*/ 188914 w 120"/>
                <a:gd name="T17" fmla="*/ 217850 h 111"/>
                <a:gd name="T18" fmla="*/ 208592 w 120"/>
                <a:gd name="T19" fmla="*/ 196261 h 111"/>
                <a:gd name="T20" fmla="*/ 208592 w 120"/>
                <a:gd name="T21" fmla="*/ 98131 h 111"/>
                <a:gd name="T22" fmla="*/ 137750 w 120"/>
                <a:gd name="T23" fmla="*/ 27477 h 111"/>
                <a:gd name="T24" fmla="*/ 39357 w 120"/>
                <a:gd name="T25" fmla="*/ 27477 h 111"/>
                <a:gd name="T26" fmla="*/ 27550 w 120"/>
                <a:gd name="T27" fmla="*/ 39252 h 111"/>
                <a:gd name="T28" fmla="*/ 27550 w 120"/>
                <a:gd name="T29" fmla="*/ 137383 h 111"/>
                <a:gd name="T30" fmla="*/ 76746 w 120"/>
                <a:gd name="T31" fmla="*/ 186448 h 111"/>
                <a:gd name="T32" fmla="*/ 90521 w 120"/>
                <a:gd name="T33" fmla="*/ 139345 h 111"/>
                <a:gd name="T34" fmla="*/ 59036 w 120"/>
                <a:gd name="T35" fmla="*/ 107944 h 111"/>
                <a:gd name="T36" fmla="*/ 59036 w 120"/>
                <a:gd name="T37" fmla="*/ 68691 h 1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0" h="111">
                  <a:moveTo>
                    <a:pt x="30" y="35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41" y="24"/>
                    <a:pt x="49" y="24"/>
                    <a:pt x="55" y="30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6" y="71"/>
                    <a:pt x="96" y="80"/>
                    <a:pt x="91" y="8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20" y="87"/>
                    <a:pt x="120" y="64"/>
                    <a:pt x="106" y="50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56" y="0"/>
                    <a:pt x="34" y="0"/>
                    <a:pt x="20" y="14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0" y="34"/>
                    <a:pt x="0" y="56"/>
                    <a:pt x="14" y="70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87"/>
                    <a:pt x="41" y="78"/>
                    <a:pt x="46" y="7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4" y="49"/>
                    <a:pt x="24" y="41"/>
                    <a:pt x="30" y="3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4" name="Freeform 130"/>
            <p:cNvSpPr>
              <a:spLocks/>
            </p:cNvSpPr>
            <p:nvPr/>
          </p:nvSpPr>
          <p:spPr bwMode="auto">
            <a:xfrm>
              <a:off x="6784907" y="3198600"/>
              <a:ext cx="220344" cy="222007"/>
            </a:xfrm>
            <a:custGeom>
              <a:avLst/>
              <a:gdLst>
                <a:gd name="T0" fmla="*/ 220344 w 112"/>
                <a:gd name="T1" fmla="*/ 172890 h 113"/>
                <a:gd name="T2" fmla="*/ 188866 w 112"/>
                <a:gd name="T3" fmla="*/ 141456 h 113"/>
                <a:gd name="T4" fmla="*/ 167225 w 112"/>
                <a:gd name="T5" fmla="*/ 163067 h 113"/>
                <a:gd name="T6" fmla="*/ 129846 w 112"/>
                <a:gd name="T7" fmla="*/ 163067 h 113"/>
                <a:gd name="T8" fmla="*/ 59021 w 112"/>
                <a:gd name="T9" fmla="*/ 92339 h 113"/>
                <a:gd name="T10" fmla="*/ 59021 w 112"/>
                <a:gd name="T11" fmla="*/ 55011 h 113"/>
                <a:gd name="T12" fmla="*/ 82629 w 112"/>
                <a:gd name="T13" fmla="*/ 29470 h 113"/>
                <a:gd name="T14" fmla="*/ 53119 w 112"/>
                <a:gd name="T15" fmla="*/ 0 h 113"/>
                <a:gd name="T16" fmla="*/ 27543 w 112"/>
                <a:gd name="T17" fmla="*/ 23576 h 113"/>
                <a:gd name="T18" fmla="*/ 27543 w 112"/>
                <a:gd name="T19" fmla="*/ 123774 h 113"/>
                <a:gd name="T20" fmla="*/ 98368 w 112"/>
                <a:gd name="T21" fmla="*/ 194502 h 113"/>
                <a:gd name="T22" fmla="*/ 198703 w 112"/>
                <a:gd name="T23" fmla="*/ 194502 h 113"/>
                <a:gd name="T24" fmla="*/ 220344 w 112"/>
                <a:gd name="T25" fmla="*/ 17289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2" h="113">
                  <a:moveTo>
                    <a:pt x="112" y="88"/>
                  </a:moveTo>
                  <a:cubicBezTo>
                    <a:pt x="96" y="72"/>
                    <a:pt x="96" y="72"/>
                    <a:pt x="96" y="72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0" y="88"/>
                    <a:pt x="71" y="88"/>
                    <a:pt x="66" y="83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5" y="42"/>
                    <a:pt x="25" y="33"/>
                    <a:pt x="30" y="28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0" y="26"/>
                    <a:pt x="0" y="49"/>
                    <a:pt x="14" y="63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64" y="113"/>
                    <a:pt x="87" y="113"/>
                    <a:pt x="101" y="99"/>
                  </a:cubicBezTo>
                  <a:lnTo>
                    <a:pt x="112" y="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96"/>
          <p:cNvGrpSpPr>
            <a:grpSpLocks/>
          </p:cNvGrpSpPr>
          <p:nvPr/>
        </p:nvGrpSpPr>
        <p:grpSpPr bwMode="auto">
          <a:xfrm>
            <a:off x="3079946" y="4324082"/>
            <a:ext cx="378293" cy="315524"/>
            <a:chOff x="6329253" y="5728815"/>
            <a:chExt cx="560422" cy="467296"/>
          </a:xfrm>
        </p:grpSpPr>
        <p:sp>
          <p:nvSpPr>
            <p:cNvPr id="91250" name="Freeform 134"/>
            <p:cNvSpPr>
              <a:spLocks/>
            </p:cNvSpPr>
            <p:nvPr/>
          </p:nvSpPr>
          <p:spPr bwMode="auto">
            <a:xfrm>
              <a:off x="6329253" y="5728815"/>
              <a:ext cx="560422" cy="442351"/>
            </a:xfrm>
            <a:custGeom>
              <a:avLst/>
              <a:gdLst>
                <a:gd name="T0" fmla="*/ 0 w 674"/>
                <a:gd name="T1" fmla="*/ 275222 h 532"/>
                <a:gd name="T2" fmla="*/ 560422 w 674"/>
                <a:gd name="T3" fmla="*/ 0 h 532"/>
                <a:gd name="T4" fmla="*/ 271065 w 674"/>
                <a:gd name="T5" fmla="*/ 442351 h 532"/>
                <a:gd name="T6" fmla="*/ 194568 w 674"/>
                <a:gd name="T7" fmla="*/ 294346 h 532"/>
                <a:gd name="T8" fmla="*/ 523005 w 674"/>
                <a:gd name="T9" fmla="*/ 29102 h 532"/>
                <a:gd name="T10" fmla="*/ 178770 w 674"/>
                <a:gd name="T11" fmla="*/ 279380 h 532"/>
                <a:gd name="T12" fmla="*/ 0 w 674"/>
                <a:gd name="T13" fmla="*/ 275222 h 5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74" h="532">
                  <a:moveTo>
                    <a:pt x="0" y="331"/>
                  </a:moveTo>
                  <a:lnTo>
                    <a:pt x="674" y="0"/>
                  </a:lnTo>
                  <a:lnTo>
                    <a:pt x="326" y="532"/>
                  </a:lnTo>
                  <a:lnTo>
                    <a:pt x="234" y="354"/>
                  </a:lnTo>
                  <a:lnTo>
                    <a:pt x="629" y="35"/>
                  </a:lnTo>
                  <a:lnTo>
                    <a:pt x="215" y="336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1" name="Freeform 135"/>
            <p:cNvSpPr>
              <a:spLocks/>
            </p:cNvSpPr>
            <p:nvPr/>
          </p:nvSpPr>
          <p:spPr bwMode="auto">
            <a:xfrm>
              <a:off x="6499707" y="6038960"/>
              <a:ext cx="57373" cy="157151"/>
            </a:xfrm>
            <a:custGeom>
              <a:avLst/>
              <a:gdLst>
                <a:gd name="T0" fmla="*/ 0 w 29"/>
                <a:gd name="T1" fmla="*/ 3929 h 80"/>
                <a:gd name="T2" fmla="*/ 35611 w 29"/>
                <a:gd name="T3" fmla="*/ 149293 h 80"/>
                <a:gd name="T4" fmla="*/ 57373 w 29"/>
                <a:gd name="T5" fmla="*/ 66789 h 80"/>
                <a:gd name="T6" fmla="*/ 19784 w 29"/>
                <a:gd name="T7" fmla="*/ 0 h 80"/>
                <a:gd name="T8" fmla="*/ 0 w 29"/>
                <a:gd name="T9" fmla="*/ 3929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80">
                  <a:moveTo>
                    <a:pt x="0" y="2"/>
                  </a:moveTo>
                  <a:cubicBezTo>
                    <a:pt x="0" y="2"/>
                    <a:pt x="18" y="80"/>
                    <a:pt x="18" y="76"/>
                  </a:cubicBezTo>
                  <a:cubicBezTo>
                    <a:pt x="18" y="71"/>
                    <a:pt x="29" y="34"/>
                    <a:pt x="29" y="3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118"/>
          <p:cNvGrpSpPr>
            <a:grpSpLocks/>
          </p:cNvGrpSpPr>
          <p:nvPr/>
        </p:nvGrpSpPr>
        <p:grpSpPr bwMode="auto">
          <a:xfrm>
            <a:off x="3383868" y="1549913"/>
            <a:ext cx="2202557" cy="2784578"/>
            <a:chOff x="516588" y="2061639"/>
            <a:chExt cx="2936825" cy="3711492"/>
          </a:xfrm>
        </p:grpSpPr>
        <p:grpSp>
          <p:nvGrpSpPr>
            <p:cNvPr id="19" name="Group 119"/>
            <p:cNvGrpSpPr>
              <a:grpSpLocks/>
            </p:cNvGrpSpPr>
            <p:nvPr/>
          </p:nvGrpSpPr>
          <p:grpSpPr bwMode="auto">
            <a:xfrm>
              <a:off x="529156" y="2532239"/>
              <a:ext cx="2924257" cy="3240892"/>
              <a:chOff x="529156" y="2532239"/>
              <a:chExt cx="2924257" cy="3240892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529156" y="2532239"/>
                <a:ext cx="2924257" cy="20921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912796">
                  <a:spcBef>
                    <a:spcPct val="20000"/>
                  </a:spcBef>
                  <a:defRPr/>
                </a:pPr>
                <a:r>
                  <a:rPr lang="zh-CN" altLang="en-US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单击此处可编辑内容，根据您的需要自由拉伸文本框大小单击此处可编辑内容，根据您的需要自由拉伸文本框大小</a:t>
                </a:r>
                <a:endParaRPr lang="en-US" altLang="zh-CN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  <a:p>
                <a:pPr defTabSz="912796">
                  <a:spcBef>
                    <a:spcPct val="20000"/>
                  </a:spcBef>
                  <a:defRPr/>
                </a:pPr>
                <a:r>
                  <a:rPr lang="zh-CN" altLang="en-US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  <a:p>
                <a:pPr defTabSz="912796">
                  <a:spcBef>
                    <a:spcPct val="20000"/>
                  </a:spcBef>
                  <a:defRPr/>
                </a:pPr>
                <a:r>
                  <a:rPr lang="zh-CN" altLang="en-US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  <a:p>
                <a:pPr defTabSz="912796">
                  <a:spcBef>
                    <a:spcPct val="20000"/>
                  </a:spcBef>
                  <a:defRPr/>
                </a:pP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370289" y="5096256"/>
                <a:ext cx="1763762" cy="6768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defTabSz="912796">
                  <a:spcBef>
                    <a:spcPct val="20000"/>
                  </a:spcBef>
                  <a:defRPr/>
                </a:pPr>
                <a:r>
                  <a:rPr lang="zh-CN" alt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35506" y="5154993"/>
                <a:ext cx="842562" cy="53329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d-ID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68%</a:t>
                </a:r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516588" y="2061639"/>
              <a:ext cx="1887750" cy="451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</a:p>
          </p:txBody>
        </p:sp>
      </p:grpSp>
      <p:grpSp>
        <p:nvGrpSpPr>
          <p:cNvPr id="20" name="Group 124"/>
          <p:cNvGrpSpPr>
            <a:grpSpLocks/>
          </p:cNvGrpSpPr>
          <p:nvPr/>
        </p:nvGrpSpPr>
        <p:grpSpPr bwMode="auto">
          <a:xfrm>
            <a:off x="5884081" y="1665008"/>
            <a:ext cx="1994298" cy="2835754"/>
            <a:chOff x="8375770" y="2401463"/>
            <a:chExt cx="2659477" cy="3780430"/>
          </a:xfrm>
        </p:grpSpPr>
        <p:sp>
          <p:nvSpPr>
            <p:cNvPr id="126" name="Freeform 125"/>
            <p:cNvSpPr>
              <a:spLocks noEditPoints="1"/>
            </p:cNvSpPr>
            <p:nvPr/>
          </p:nvSpPr>
          <p:spPr bwMode="auto">
            <a:xfrm>
              <a:off x="8375770" y="2476088"/>
              <a:ext cx="558887" cy="536659"/>
            </a:xfrm>
            <a:custGeom>
              <a:avLst/>
              <a:gdLst>
                <a:gd name="T0" fmla="*/ 175 w 296"/>
                <a:gd name="T1" fmla="*/ 126 h 284"/>
                <a:gd name="T2" fmla="*/ 263 w 296"/>
                <a:gd name="T3" fmla="*/ 42 h 284"/>
                <a:gd name="T4" fmla="*/ 268 w 296"/>
                <a:gd name="T5" fmla="*/ 15 h 284"/>
                <a:gd name="T6" fmla="*/ 241 w 296"/>
                <a:gd name="T7" fmla="*/ 22 h 284"/>
                <a:gd name="T8" fmla="*/ 164 w 296"/>
                <a:gd name="T9" fmla="*/ 116 h 284"/>
                <a:gd name="T10" fmla="*/ 141 w 296"/>
                <a:gd name="T11" fmla="*/ 95 h 284"/>
                <a:gd name="T12" fmla="*/ 91 w 296"/>
                <a:gd name="T13" fmla="*/ 12 h 284"/>
                <a:gd name="T14" fmla="*/ 42 w 296"/>
                <a:gd name="T15" fmla="*/ 4 h 284"/>
                <a:gd name="T16" fmla="*/ 42 w 296"/>
                <a:gd name="T17" fmla="*/ 14 h 284"/>
                <a:gd name="T18" fmla="*/ 76 w 296"/>
                <a:gd name="T19" fmla="*/ 45 h 284"/>
                <a:gd name="T20" fmla="*/ 62 w 296"/>
                <a:gd name="T21" fmla="*/ 78 h 284"/>
                <a:gd name="T22" fmla="*/ 22 w 296"/>
                <a:gd name="T23" fmla="*/ 46 h 284"/>
                <a:gd name="T24" fmla="*/ 12 w 296"/>
                <a:gd name="T25" fmla="*/ 36 h 284"/>
                <a:gd name="T26" fmla="*/ 7 w 296"/>
                <a:gd name="T27" fmla="*/ 39 h 284"/>
                <a:gd name="T28" fmla="*/ 56 w 296"/>
                <a:gd name="T29" fmla="*/ 126 h 284"/>
                <a:gd name="T30" fmla="*/ 100 w 296"/>
                <a:gd name="T31" fmla="*/ 136 h 284"/>
                <a:gd name="T32" fmla="*/ 33 w 296"/>
                <a:gd name="T33" fmla="*/ 224 h 284"/>
                <a:gd name="T34" fmla="*/ 29 w 296"/>
                <a:gd name="T35" fmla="*/ 272 h 284"/>
                <a:gd name="T36" fmla="*/ 149 w 296"/>
                <a:gd name="T37" fmla="*/ 186 h 284"/>
                <a:gd name="T38" fmla="*/ 266 w 296"/>
                <a:gd name="T39" fmla="*/ 284 h 284"/>
                <a:gd name="T40" fmla="*/ 284 w 296"/>
                <a:gd name="T41" fmla="*/ 277 h 284"/>
                <a:gd name="T42" fmla="*/ 103 w 296"/>
                <a:gd name="T43" fmla="*/ 123 h 284"/>
                <a:gd name="T44" fmla="*/ 86 w 296"/>
                <a:gd name="T45" fmla="*/ 127 h 284"/>
                <a:gd name="T46" fmla="*/ 25 w 296"/>
                <a:gd name="T47" fmla="*/ 80 h 284"/>
                <a:gd name="T48" fmla="*/ 41 w 296"/>
                <a:gd name="T49" fmla="*/ 80 h 284"/>
                <a:gd name="T50" fmla="*/ 84 w 296"/>
                <a:gd name="T51" fmla="*/ 80 h 284"/>
                <a:gd name="T52" fmla="*/ 58 w 296"/>
                <a:gd name="T53" fmla="*/ 11 h 284"/>
                <a:gd name="T54" fmla="*/ 122 w 296"/>
                <a:gd name="T55" fmla="*/ 59 h 284"/>
                <a:gd name="T56" fmla="*/ 128 w 296"/>
                <a:gd name="T57" fmla="*/ 100 h 284"/>
                <a:gd name="T58" fmla="*/ 144 w 296"/>
                <a:gd name="T59" fmla="*/ 112 h 284"/>
                <a:gd name="T60" fmla="*/ 152 w 296"/>
                <a:gd name="T61" fmla="*/ 129 h 284"/>
                <a:gd name="T62" fmla="*/ 108 w 296"/>
                <a:gd name="T63" fmla="*/ 127 h 284"/>
                <a:gd name="T64" fmla="*/ 103 w 296"/>
                <a:gd name="T65" fmla="*/ 123 h 284"/>
                <a:gd name="T66" fmla="*/ 36 w 296"/>
                <a:gd name="T67" fmla="*/ 264 h 284"/>
                <a:gd name="T68" fmla="*/ 42 w 296"/>
                <a:gd name="T69" fmla="*/ 232 h 284"/>
                <a:gd name="T70" fmla="*/ 150 w 296"/>
                <a:gd name="T71" fmla="*/ 141 h 284"/>
                <a:gd name="T72" fmla="*/ 145 w 296"/>
                <a:gd name="T73" fmla="*/ 173 h 284"/>
                <a:gd name="T74" fmla="*/ 276 w 296"/>
                <a:gd name="T75" fmla="*/ 269 h 284"/>
                <a:gd name="T76" fmla="*/ 241 w 296"/>
                <a:gd name="T77" fmla="*/ 261 h 284"/>
                <a:gd name="T78" fmla="*/ 162 w 296"/>
                <a:gd name="T79" fmla="*/ 139 h 284"/>
                <a:gd name="T80" fmla="*/ 268 w 296"/>
                <a:gd name="T81" fmla="*/ 23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6" h="284">
                  <a:moveTo>
                    <a:pt x="276" y="226"/>
                  </a:moveTo>
                  <a:cubicBezTo>
                    <a:pt x="175" y="126"/>
                    <a:pt x="175" y="126"/>
                    <a:pt x="175" y="126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52" y="49"/>
                    <a:pt x="258" y="47"/>
                    <a:pt x="263" y="42"/>
                  </a:cubicBezTo>
                  <a:cubicBezTo>
                    <a:pt x="271" y="34"/>
                    <a:pt x="271" y="34"/>
                    <a:pt x="271" y="34"/>
                  </a:cubicBezTo>
                  <a:cubicBezTo>
                    <a:pt x="278" y="26"/>
                    <a:pt x="274" y="20"/>
                    <a:pt x="268" y="15"/>
                  </a:cubicBezTo>
                  <a:cubicBezTo>
                    <a:pt x="262" y="9"/>
                    <a:pt x="256" y="6"/>
                    <a:pt x="249" y="13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37" y="27"/>
                    <a:pt x="235" y="33"/>
                    <a:pt x="236" y="39"/>
                  </a:cubicBezTo>
                  <a:cubicBezTo>
                    <a:pt x="164" y="116"/>
                    <a:pt x="164" y="116"/>
                    <a:pt x="164" y="116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49" y="100"/>
                    <a:pt x="145" y="97"/>
                    <a:pt x="141" y="95"/>
                  </a:cubicBezTo>
                  <a:cubicBezTo>
                    <a:pt x="146" y="80"/>
                    <a:pt x="142" y="62"/>
                    <a:pt x="130" y="51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83" y="4"/>
                    <a:pt x="72" y="0"/>
                    <a:pt x="60" y="0"/>
                  </a:cubicBezTo>
                  <a:cubicBezTo>
                    <a:pt x="54" y="0"/>
                    <a:pt x="48" y="1"/>
                    <a:pt x="42" y="4"/>
                  </a:cubicBezTo>
                  <a:cubicBezTo>
                    <a:pt x="40" y="4"/>
                    <a:pt x="39" y="7"/>
                    <a:pt x="39" y="9"/>
                  </a:cubicBezTo>
                  <a:cubicBezTo>
                    <a:pt x="39" y="11"/>
                    <a:pt x="40" y="13"/>
                    <a:pt x="42" y="14"/>
                  </a:cubicBezTo>
                  <a:cubicBezTo>
                    <a:pt x="45" y="15"/>
                    <a:pt x="47" y="16"/>
                    <a:pt x="49" y="18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83" y="52"/>
                    <a:pt x="84" y="64"/>
                    <a:pt x="76" y="72"/>
                  </a:cubicBezTo>
                  <a:cubicBezTo>
                    <a:pt x="72" y="76"/>
                    <a:pt x="68" y="78"/>
                    <a:pt x="62" y="78"/>
                  </a:cubicBezTo>
                  <a:cubicBezTo>
                    <a:pt x="57" y="78"/>
                    <a:pt x="53" y="76"/>
                    <a:pt x="49" y="72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0" y="44"/>
                    <a:pt x="19" y="42"/>
                    <a:pt x="18" y="39"/>
                  </a:cubicBezTo>
                  <a:cubicBezTo>
                    <a:pt x="17" y="37"/>
                    <a:pt x="15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0" y="36"/>
                    <a:pt x="8" y="37"/>
                    <a:pt x="7" y="39"/>
                  </a:cubicBezTo>
                  <a:cubicBezTo>
                    <a:pt x="0" y="56"/>
                    <a:pt x="4" y="75"/>
                    <a:pt x="17" y="88"/>
                  </a:cubicBezTo>
                  <a:cubicBezTo>
                    <a:pt x="56" y="126"/>
                    <a:pt x="56" y="126"/>
                    <a:pt x="56" y="126"/>
                  </a:cubicBezTo>
                  <a:cubicBezTo>
                    <a:pt x="64" y="134"/>
                    <a:pt x="75" y="139"/>
                    <a:pt x="86" y="139"/>
                  </a:cubicBezTo>
                  <a:cubicBezTo>
                    <a:pt x="91" y="139"/>
                    <a:pt x="96" y="138"/>
                    <a:pt x="100" y="136"/>
                  </a:cubicBezTo>
                  <a:cubicBezTo>
                    <a:pt x="102" y="139"/>
                    <a:pt x="104" y="142"/>
                    <a:pt x="107" y="145"/>
                  </a:cubicBezTo>
                  <a:cubicBezTo>
                    <a:pt x="33" y="224"/>
                    <a:pt x="33" y="224"/>
                    <a:pt x="33" y="224"/>
                  </a:cubicBezTo>
                  <a:cubicBezTo>
                    <a:pt x="19" y="239"/>
                    <a:pt x="17" y="261"/>
                    <a:pt x="28" y="272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40" y="283"/>
                    <a:pt x="62" y="279"/>
                    <a:pt x="76" y="264"/>
                  </a:cubicBezTo>
                  <a:cubicBezTo>
                    <a:pt x="149" y="186"/>
                    <a:pt x="149" y="186"/>
                    <a:pt x="149" y="186"/>
                  </a:cubicBezTo>
                  <a:cubicBezTo>
                    <a:pt x="233" y="269"/>
                    <a:pt x="233" y="269"/>
                    <a:pt x="233" y="269"/>
                  </a:cubicBezTo>
                  <a:cubicBezTo>
                    <a:pt x="243" y="279"/>
                    <a:pt x="255" y="284"/>
                    <a:pt x="266" y="284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73" y="284"/>
                    <a:pt x="280" y="281"/>
                    <a:pt x="284" y="277"/>
                  </a:cubicBezTo>
                  <a:cubicBezTo>
                    <a:pt x="296" y="264"/>
                    <a:pt x="293" y="242"/>
                    <a:pt x="276" y="226"/>
                  </a:cubicBezTo>
                  <a:close/>
                  <a:moveTo>
                    <a:pt x="103" y="123"/>
                  </a:moveTo>
                  <a:cubicBezTo>
                    <a:pt x="102" y="123"/>
                    <a:pt x="101" y="123"/>
                    <a:pt x="101" y="124"/>
                  </a:cubicBezTo>
                  <a:cubicBezTo>
                    <a:pt x="96" y="126"/>
                    <a:pt x="91" y="127"/>
                    <a:pt x="86" y="127"/>
                  </a:cubicBezTo>
                  <a:cubicBezTo>
                    <a:pt x="78" y="127"/>
                    <a:pt x="70" y="124"/>
                    <a:pt x="64" y="118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18" y="73"/>
                    <a:pt x="15" y="64"/>
                    <a:pt x="15" y="55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7" y="86"/>
                    <a:pt x="54" y="89"/>
                    <a:pt x="62" y="89"/>
                  </a:cubicBezTo>
                  <a:cubicBezTo>
                    <a:pt x="71" y="89"/>
                    <a:pt x="78" y="86"/>
                    <a:pt x="84" y="80"/>
                  </a:cubicBezTo>
                  <a:cubicBezTo>
                    <a:pt x="96" y="68"/>
                    <a:pt x="96" y="49"/>
                    <a:pt x="84" y="37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67" y="11"/>
                    <a:pt x="76" y="14"/>
                    <a:pt x="83" y="21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31" y="68"/>
                    <a:pt x="134" y="83"/>
                    <a:pt x="128" y="96"/>
                  </a:cubicBezTo>
                  <a:cubicBezTo>
                    <a:pt x="128" y="97"/>
                    <a:pt x="128" y="99"/>
                    <a:pt x="128" y="100"/>
                  </a:cubicBezTo>
                  <a:cubicBezTo>
                    <a:pt x="129" y="101"/>
                    <a:pt x="130" y="103"/>
                    <a:pt x="131" y="103"/>
                  </a:cubicBezTo>
                  <a:cubicBezTo>
                    <a:pt x="136" y="105"/>
                    <a:pt x="140" y="108"/>
                    <a:pt x="144" y="112"/>
                  </a:cubicBezTo>
                  <a:cubicBezTo>
                    <a:pt x="156" y="124"/>
                    <a:pt x="156" y="124"/>
                    <a:pt x="156" y="124"/>
                  </a:cubicBezTo>
                  <a:cubicBezTo>
                    <a:pt x="152" y="129"/>
                    <a:pt x="152" y="129"/>
                    <a:pt x="152" y="129"/>
                  </a:cubicBezTo>
                  <a:cubicBezTo>
                    <a:pt x="141" y="124"/>
                    <a:pt x="127" y="127"/>
                    <a:pt x="115" y="137"/>
                  </a:cubicBezTo>
                  <a:cubicBezTo>
                    <a:pt x="112" y="134"/>
                    <a:pt x="110" y="130"/>
                    <a:pt x="108" y="127"/>
                  </a:cubicBezTo>
                  <a:cubicBezTo>
                    <a:pt x="108" y="125"/>
                    <a:pt x="107" y="124"/>
                    <a:pt x="105" y="124"/>
                  </a:cubicBezTo>
                  <a:cubicBezTo>
                    <a:pt x="104" y="123"/>
                    <a:pt x="104" y="123"/>
                    <a:pt x="103" y="123"/>
                  </a:cubicBezTo>
                  <a:close/>
                  <a:moveTo>
                    <a:pt x="68" y="256"/>
                  </a:moveTo>
                  <a:cubicBezTo>
                    <a:pt x="58" y="267"/>
                    <a:pt x="43" y="270"/>
                    <a:pt x="36" y="264"/>
                  </a:cubicBezTo>
                  <a:cubicBezTo>
                    <a:pt x="36" y="263"/>
                    <a:pt x="36" y="263"/>
                    <a:pt x="36" y="263"/>
                  </a:cubicBezTo>
                  <a:cubicBezTo>
                    <a:pt x="29" y="257"/>
                    <a:pt x="32" y="242"/>
                    <a:pt x="42" y="232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28" y="138"/>
                    <a:pt x="143" y="135"/>
                    <a:pt x="150" y="141"/>
                  </a:cubicBezTo>
                  <a:cubicBezTo>
                    <a:pt x="150" y="142"/>
                    <a:pt x="150" y="142"/>
                    <a:pt x="150" y="142"/>
                  </a:cubicBezTo>
                  <a:cubicBezTo>
                    <a:pt x="157" y="148"/>
                    <a:pt x="155" y="163"/>
                    <a:pt x="145" y="173"/>
                  </a:cubicBezTo>
                  <a:lnTo>
                    <a:pt x="68" y="256"/>
                  </a:lnTo>
                  <a:close/>
                  <a:moveTo>
                    <a:pt x="276" y="269"/>
                  </a:moveTo>
                  <a:cubicBezTo>
                    <a:pt x="273" y="272"/>
                    <a:pt x="269" y="273"/>
                    <a:pt x="266" y="273"/>
                  </a:cubicBezTo>
                  <a:cubicBezTo>
                    <a:pt x="258" y="273"/>
                    <a:pt x="249" y="268"/>
                    <a:pt x="241" y="261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66" y="165"/>
                    <a:pt x="168" y="150"/>
                    <a:pt x="162" y="139"/>
                  </a:cubicBezTo>
                  <a:cubicBezTo>
                    <a:pt x="167" y="134"/>
                    <a:pt x="167" y="134"/>
                    <a:pt x="167" y="134"/>
                  </a:cubicBezTo>
                  <a:cubicBezTo>
                    <a:pt x="268" y="234"/>
                    <a:pt x="268" y="234"/>
                    <a:pt x="268" y="234"/>
                  </a:cubicBezTo>
                  <a:cubicBezTo>
                    <a:pt x="280" y="245"/>
                    <a:pt x="284" y="261"/>
                    <a:pt x="276" y="2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>
                    <a:lumMod val="75000"/>
                  </a:schemeClr>
                </a:solidFill>
                <a:latin typeface="+mn-lt"/>
              </a:endParaRPr>
            </a:p>
          </p:txBody>
        </p:sp>
        <p:grpSp>
          <p:nvGrpSpPr>
            <p:cNvPr id="21" name="Group 126"/>
            <p:cNvGrpSpPr/>
            <p:nvPr/>
          </p:nvGrpSpPr>
          <p:grpSpPr>
            <a:xfrm>
              <a:off x="8383125" y="3429478"/>
              <a:ext cx="568325" cy="530225"/>
              <a:chOff x="4775200" y="5180013"/>
              <a:chExt cx="568325" cy="530225"/>
            </a:xfrm>
            <a:solidFill>
              <a:schemeClr val="accent2"/>
            </a:solidFill>
          </p:grpSpPr>
          <p:sp>
            <p:nvSpPr>
              <p:cNvPr id="136" name="Freeform 61"/>
              <p:cNvSpPr>
                <a:spLocks noEditPoints="1"/>
              </p:cNvSpPr>
              <p:nvPr/>
            </p:nvSpPr>
            <p:spPr bwMode="auto">
              <a:xfrm>
                <a:off x="4775200" y="5180013"/>
                <a:ext cx="568325" cy="530225"/>
              </a:xfrm>
              <a:custGeom>
                <a:avLst/>
                <a:gdLst>
                  <a:gd name="T0" fmla="*/ 215 w 301"/>
                  <a:gd name="T1" fmla="*/ 0 h 281"/>
                  <a:gd name="T2" fmla="*/ 129 w 301"/>
                  <a:gd name="T3" fmla="*/ 86 h 281"/>
                  <a:gd name="T4" fmla="*/ 134 w 301"/>
                  <a:gd name="T5" fmla="*/ 115 h 281"/>
                  <a:gd name="T6" fmla="*/ 1 w 301"/>
                  <a:gd name="T7" fmla="*/ 248 h 281"/>
                  <a:gd name="T8" fmla="*/ 0 w 301"/>
                  <a:gd name="T9" fmla="*/ 252 h 281"/>
                  <a:gd name="T10" fmla="*/ 1 w 301"/>
                  <a:gd name="T11" fmla="*/ 275 h 281"/>
                  <a:gd name="T12" fmla="*/ 7 w 301"/>
                  <a:gd name="T13" fmla="*/ 281 h 281"/>
                  <a:gd name="T14" fmla="*/ 7 w 301"/>
                  <a:gd name="T15" fmla="*/ 281 h 281"/>
                  <a:gd name="T16" fmla="*/ 55 w 301"/>
                  <a:gd name="T17" fmla="*/ 279 h 281"/>
                  <a:gd name="T18" fmla="*/ 60 w 301"/>
                  <a:gd name="T19" fmla="*/ 275 h 281"/>
                  <a:gd name="T20" fmla="*/ 66 w 301"/>
                  <a:gd name="T21" fmla="*/ 255 h 281"/>
                  <a:gd name="T22" fmla="*/ 87 w 301"/>
                  <a:gd name="T23" fmla="*/ 250 h 281"/>
                  <a:gd name="T24" fmla="*/ 92 w 301"/>
                  <a:gd name="T25" fmla="*/ 246 h 281"/>
                  <a:gd name="T26" fmla="*/ 95 w 301"/>
                  <a:gd name="T27" fmla="*/ 227 h 281"/>
                  <a:gd name="T28" fmla="*/ 115 w 301"/>
                  <a:gd name="T29" fmla="*/ 222 h 281"/>
                  <a:gd name="T30" fmla="*/ 120 w 301"/>
                  <a:gd name="T31" fmla="*/ 217 h 281"/>
                  <a:gd name="T32" fmla="*/ 121 w 301"/>
                  <a:gd name="T33" fmla="*/ 196 h 281"/>
                  <a:gd name="T34" fmla="*/ 137 w 301"/>
                  <a:gd name="T35" fmla="*/ 195 h 281"/>
                  <a:gd name="T36" fmla="*/ 142 w 301"/>
                  <a:gd name="T37" fmla="*/ 190 h 281"/>
                  <a:gd name="T38" fmla="*/ 147 w 301"/>
                  <a:gd name="T39" fmla="*/ 170 h 281"/>
                  <a:gd name="T40" fmla="*/ 149 w 301"/>
                  <a:gd name="T41" fmla="*/ 170 h 281"/>
                  <a:gd name="T42" fmla="*/ 174 w 301"/>
                  <a:gd name="T43" fmla="*/ 162 h 281"/>
                  <a:gd name="T44" fmla="*/ 215 w 301"/>
                  <a:gd name="T45" fmla="*/ 172 h 281"/>
                  <a:gd name="T46" fmla="*/ 301 w 301"/>
                  <a:gd name="T47" fmla="*/ 86 h 281"/>
                  <a:gd name="T48" fmla="*/ 215 w 301"/>
                  <a:gd name="T49" fmla="*/ 0 h 281"/>
                  <a:gd name="T50" fmla="*/ 215 w 301"/>
                  <a:gd name="T51" fmla="*/ 160 h 281"/>
                  <a:gd name="T52" fmla="*/ 177 w 301"/>
                  <a:gd name="T53" fmla="*/ 150 h 281"/>
                  <a:gd name="T54" fmla="*/ 171 w 301"/>
                  <a:gd name="T55" fmla="*/ 150 h 281"/>
                  <a:gd name="T56" fmla="*/ 149 w 301"/>
                  <a:gd name="T57" fmla="*/ 158 h 281"/>
                  <a:gd name="T58" fmla="*/ 144 w 301"/>
                  <a:gd name="T59" fmla="*/ 158 h 281"/>
                  <a:gd name="T60" fmla="*/ 144 w 301"/>
                  <a:gd name="T61" fmla="*/ 158 h 281"/>
                  <a:gd name="T62" fmla="*/ 140 w 301"/>
                  <a:gd name="T63" fmla="*/ 158 h 281"/>
                  <a:gd name="T64" fmla="*/ 137 w 301"/>
                  <a:gd name="T65" fmla="*/ 162 h 281"/>
                  <a:gd name="T66" fmla="*/ 132 w 301"/>
                  <a:gd name="T67" fmla="*/ 184 h 281"/>
                  <a:gd name="T68" fmla="*/ 115 w 301"/>
                  <a:gd name="T69" fmla="*/ 186 h 281"/>
                  <a:gd name="T70" fmla="*/ 110 w 301"/>
                  <a:gd name="T71" fmla="*/ 191 h 281"/>
                  <a:gd name="T72" fmla="*/ 108 w 301"/>
                  <a:gd name="T73" fmla="*/ 212 h 281"/>
                  <a:gd name="T74" fmla="*/ 89 w 301"/>
                  <a:gd name="T75" fmla="*/ 217 h 281"/>
                  <a:gd name="T76" fmla="*/ 85 w 301"/>
                  <a:gd name="T77" fmla="*/ 221 h 281"/>
                  <a:gd name="T78" fmla="*/ 81 w 301"/>
                  <a:gd name="T79" fmla="*/ 240 h 281"/>
                  <a:gd name="T80" fmla="*/ 60 w 301"/>
                  <a:gd name="T81" fmla="*/ 244 h 281"/>
                  <a:gd name="T82" fmla="*/ 55 w 301"/>
                  <a:gd name="T83" fmla="*/ 248 h 281"/>
                  <a:gd name="T84" fmla="*/ 50 w 301"/>
                  <a:gd name="T85" fmla="*/ 268 h 281"/>
                  <a:gd name="T86" fmla="*/ 12 w 301"/>
                  <a:gd name="T87" fmla="*/ 269 h 281"/>
                  <a:gd name="T88" fmla="*/ 11 w 301"/>
                  <a:gd name="T89" fmla="*/ 254 h 281"/>
                  <a:gd name="T90" fmla="*/ 145 w 301"/>
                  <a:gd name="T91" fmla="*/ 120 h 281"/>
                  <a:gd name="T92" fmla="*/ 146 w 301"/>
                  <a:gd name="T93" fmla="*/ 114 h 281"/>
                  <a:gd name="T94" fmla="*/ 141 w 301"/>
                  <a:gd name="T95" fmla="*/ 86 h 281"/>
                  <a:gd name="T96" fmla="*/ 215 w 301"/>
                  <a:gd name="T97" fmla="*/ 12 h 281"/>
                  <a:gd name="T98" fmla="*/ 289 w 301"/>
                  <a:gd name="T99" fmla="*/ 86 h 281"/>
                  <a:gd name="T100" fmla="*/ 215 w 301"/>
                  <a:gd name="T101" fmla="*/ 16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1" h="281">
                    <a:moveTo>
                      <a:pt x="215" y="0"/>
                    </a:moveTo>
                    <a:cubicBezTo>
                      <a:pt x="168" y="0"/>
                      <a:pt x="129" y="39"/>
                      <a:pt x="129" y="86"/>
                    </a:cubicBezTo>
                    <a:cubicBezTo>
                      <a:pt x="129" y="96"/>
                      <a:pt x="131" y="106"/>
                      <a:pt x="134" y="115"/>
                    </a:cubicBezTo>
                    <a:cubicBezTo>
                      <a:pt x="1" y="248"/>
                      <a:pt x="1" y="248"/>
                      <a:pt x="1" y="248"/>
                    </a:cubicBezTo>
                    <a:cubicBezTo>
                      <a:pt x="0" y="249"/>
                      <a:pt x="0" y="250"/>
                      <a:pt x="0" y="252"/>
                    </a:cubicBezTo>
                    <a:cubicBezTo>
                      <a:pt x="1" y="275"/>
                      <a:pt x="1" y="275"/>
                      <a:pt x="1" y="275"/>
                    </a:cubicBezTo>
                    <a:cubicBezTo>
                      <a:pt x="1" y="278"/>
                      <a:pt x="4" y="281"/>
                      <a:pt x="7" y="281"/>
                    </a:cubicBezTo>
                    <a:cubicBezTo>
                      <a:pt x="7" y="281"/>
                      <a:pt x="7" y="281"/>
                      <a:pt x="7" y="281"/>
                    </a:cubicBezTo>
                    <a:cubicBezTo>
                      <a:pt x="55" y="279"/>
                      <a:pt x="55" y="279"/>
                      <a:pt x="55" y="279"/>
                    </a:cubicBezTo>
                    <a:cubicBezTo>
                      <a:pt x="57" y="279"/>
                      <a:pt x="59" y="277"/>
                      <a:pt x="60" y="275"/>
                    </a:cubicBezTo>
                    <a:cubicBezTo>
                      <a:pt x="66" y="255"/>
                      <a:pt x="66" y="255"/>
                      <a:pt x="66" y="255"/>
                    </a:cubicBezTo>
                    <a:cubicBezTo>
                      <a:pt x="87" y="250"/>
                      <a:pt x="87" y="250"/>
                      <a:pt x="87" y="250"/>
                    </a:cubicBezTo>
                    <a:cubicBezTo>
                      <a:pt x="90" y="250"/>
                      <a:pt x="91" y="248"/>
                      <a:pt x="92" y="246"/>
                    </a:cubicBezTo>
                    <a:cubicBezTo>
                      <a:pt x="95" y="227"/>
                      <a:pt x="95" y="227"/>
                      <a:pt x="95" y="227"/>
                    </a:cubicBezTo>
                    <a:cubicBezTo>
                      <a:pt x="115" y="222"/>
                      <a:pt x="115" y="222"/>
                      <a:pt x="115" y="222"/>
                    </a:cubicBezTo>
                    <a:cubicBezTo>
                      <a:pt x="118" y="221"/>
                      <a:pt x="119" y="219"/>
                      <a:pt x="120" y="217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37" y="195"/>
                      <a:pt x="137" y="195"/>
                      <a:pt x="137" y="195"/>
                    </a:cubicBezTo>
                    <a:cubicBezTo>
                      <a:pt x="140" y="194"/>
                      <a:pt x="142" y="192"/>
                      <a:pt x="142" y="190"/>
                    </a:cubicBezTo>
                    <a:cubicBezTo>
                      <a:pt x="147" y="170"/>
                      <a:pt x="147" y="170"/>
                      <a:pt x="147" y="170"/>
                    </a:cubicBezTo>
                    <a:cubicBezTo>
                      <a:pt x="147" y="170"/>
                      <a:pt x="148" y="170"/>
                      <a:pt x="149" y="170"/>
                    </a:cubicBezTo>
                    <a:cubicBezTo>
                      <a:pt x="155" y="170"/>
                      <a:pt x="164" y="168"/>
                      <a:pt x="174" y="162"/>
                    </a:cubicBezTo>
                    <a:cubicBezTo>
                      <a:pt x="187" y="168"/>
                      <a:pt x="201" y="172"/>
                      <a:pt x="215" y="172"/>
                    </a:cubicBezTo>
                    <a:cubicBezTo>
                      <a:pt x="262" y="172"/>
                      <a:pt x="301" y="133"/>
                      <a:pt x="301" y="86"/>
                    </a:cubicBezTo>
                    <a:cubicBezTo>
                      <a:pt x="301" y="39"/>
                      <a:pt x="262" y="0"/>
                      <a:pt x="215" y="0"/>
                    </a:cubicBezTo>
                    <a:close/>
                    <a:moveTo>
                      <a:pt x="215" y="160"/>
                    </a:moveTo>
                    <a:cubicBezTo>
                      <a:pt x="202" y="160"/>
                      <a:pt x="188" y="157"/>
                      <a:pt x="177" y="150"/>
                    </a:cubicBezTo>
                    <a:cubicBezTo>
                      <a:pt x="175" y="149"/>
                      <a:pt x="173" y="149"/>
                      <a:pt x="171" y="150"/>
                    </a:cubicBezTo>
                    <a:cubicBezTo>
                      <a:pt x="161" y="157"/>
                      <a:pt x="154" y="158"/>
                      <a:pt x="149" y="158"/>
                    </a:cubicBezTo>
                    <a:cubicBezTo>
                      <a:pt x="146" y="158"/>
                      <a:pt x="144" y="158"/>
                      <a:pt x="144" y="158"/>
                    </a:cubicBezTo>
                    <a:cubicBezTo>
                      <a:pt x="144" y="158"/>
                      <a:pt x="144" y="158"/>
                      <a:pt x="144" y="158"/>
                    </a:cubicBezTo>
                    <a:cubicBezTo>
                      <a:pt x="143" y="157"/>
                      <a:pt x="141" y="157"/>
                      <a:pt x="140" y="158"/>
                    </a:cubicBezTo>
                    <a:cubicBezTo>
                      <a:pt x="138" y="158"/>
                      <a:pt x="137" y="160"/>
                      <a:pt x="137" y="162"/>
                    </a:cubicBezTo>
                    <a:cubicBezTo>
                      <a:pt x="132" y="184"/>
                      <a:pt x="132" y="184"/>
                      <a:pt x="132" y="184"/>
                    </a:cubicBezTo>
                    <a:cubicBezTo>
                      <a:pt x="115" y="186"/>
                      <a:pt x="115" y="186"/>
                      <a:pt x="115" y="186"/>
                    </a:cubicBezTo>
                    <a:cubicBezTo>
                      <a:pt x="112" y="186"/>
                      <a:pt x="110" y="188"/>
                      <a:pt x="110" y="191"/>
                    </a:cubicBezTo>
                    <a:cubicBezTo>
                      <a:pt x="108" y="212"/>
                      <a:pt x="108" y="212"/>
                      <a:pt x="108" y="212"/>
                    </a:cubicBezTo>
                    <a:cubicBezTo>
                      <a:pt x="89" y="217"/>
                      <a:pt x="89" y="217"/>
                      <a:pt x="89" y="217"/>
                    </a:cubicBezTo>
                    <a:cubicBezTo>
                      <a:pt x="87" y="217"/>
                      <a:pt x="85" y="219"/>
                      <a:pt x="85" y="221"/>
                    </a:cubicBezTo>
                    <a:cubicBezTo>
                      <a:pt x="81" y="240"/>
                      <a:pt x="81" y="240"/>
                      <a:pt x="81" y="240"/>
                    </a:cubicBezTo>
                    <a:cubicBezTo>
                      <a:pt x="60" y="244"/>
                      <a:pt x="60" y="244"/>
                      <a:pt x="60" y="244"/>
                    </a:cubicBezTo>
                    <a:cubicBezTo>
                      <a:pt x="58" y="244"/>
                      <a:pt x="56" y="246"/>
                      <a:pt x="55" y="248"/>
                    </a:cubicBezTo>
                    <a:cubicBezTo>
                      <a:pt x="50" y="268"/>
                      <a:pt x="50" y="268"/>
                      <a:pt x="50" y="268"/>
                    </a:cubicBezTo>
                    <a:cubicBezTo>
                      <a:pt x="12" y="269"/>
                      <a:pt x="12" y="269"/>
                      <a:pt x="12" y="269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45" y="120"/>
                      <a:pt x="145" y="120"/>
                      <a:pt x="145" y="120"/>
                    </a:cubicBezTo>
                    <a:cubicBezTo>
                      <a:pt x="147" y="119"/>
                      <a:pt x="147" y="116"/>
                      <a:pt x="146" y="114"/>
                    </a:cubicBezTo>
                    <a:cubicBezTo>
                      <a:pt x="142" y="105"/>
                      <a:pt x="141" y="96"/>
                      <a:pt x="141" y="86"/>
                    </a:cubicBezTo>
                    <a:cubicBezTo>
                      <a:pt x="141" y="45"/>
                      <a:pt x="174" y="12"/>
                      <a:pt x="215" y="12"/>
                    </a:cubicBezTo>
                    <a:cubicBezTo>
                      <a:pt x="256" y="12"/>
                      <a:pt x="289" y="45"/>
                      <a:pt x="289" y="86"/>
                    </a:cubicBezTo>
                    <a:cubicBezTo>
                      <a:pt x="289" y="127"/>
                      <a:pt x="256" y="160"/>
                      <a:pt x="215" y="1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37" name="Freeform 62"/>
              <p:cNvSpPr>
                <a:spLocks noEditPoints="1"/>
              </p:cNvSpPr>
              <p:nvPr/>
            </p:nvSpPr>
            <p:spPr bwMode="auto">
              <a:xfrm>
                <a:off x="5119688" y="5253038"/>
                <a:ext cx="96838" cy="98425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26 w 52"/>
                  <a:gd name="T11" fmla="*/ 42 h 52"/>
                  <a:gd name="T12" fmla="*/ 10 w 52"/>
                  <a:gd name="T13" fmla="*/ 26 h 52"/>
                  <a:gd name="T14" fmla="*/ 26 w 52"/>
                  <a:gd name="T15" fmla="*/ 10 h 52"/>
                  <a:gd name="T16" fmla="*/ 42 w 52"/>
                  <a:gd name="T17" fmla="*/ 26 h 52"/>
                  <a:gd name="T18" fmla="*/ 26 w 52"/>
                  <a:gd name="T19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1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1"/>
                      <a:pt x="40" y="0"/>
                      <a:pt x="26" y="0"/>
                    </a:cubicBezTo>
                    <a:close/>
                    <a:moveTo>
                      <a:pt x="26" y="42"/>
                    </a:moveTo>
                    <a:cubicBezTo>
                      <a:pt x="17" y="42"/>
                      <a:pt x="10" y="34"/>
                      <a:pt x="10" y="26"/>
                    </a:cubicBezTo>
                    <a:cubicBezTo>
                      <a:pt x="10" y="17"/>
                      <a:pt x="17" y="10"/>
                      <a:pt x="26" y="10"/>
                    </a:cubicBezTo>
                    <a:cubicBezTo>
                      <a:pt x="35" y="10"/>
                      <a:pt x="42" y="17"/>
                      <a:pt x="42" y="26"/>
                    </a:cubicBezTo>
                    <a:cubicBezTo>
                      <a:pt x="42" y="34"/>
                      <a:pt x="35" y="42"/>
                      <a:pt x="26" y="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128" name="Freeform 159"/>
            <p:cNvSpPr>
              <a:spLocks noEditPoints="1"/>
            </p:cNvSpPr>
            <p:nvPr/>
          </p:nvSpPr>
          <p:spPr bwMode="auto">
            <a:xfrm>
              <a:off x="8410700" y="4416317"/>
              <a:ext cx="535071" cy="571590"/>
            </a:xfrm>
            <a:custGeom>
              <a:avLst/>
              <a:gdLst>
                <a:gd name="T0" fmla="*/ 196 w 283"/>
                <a:gd name="T1" fmla="*/ 190 h 303"/>
                <a:gd name="T2" fmla="*/ 240 w 283"/>
                <a:gd name="T3" fmla="*/ 123 h 303"/>
                <a:gd name="T4" fmla="*/ 184 w 283"/>
                <a:gd name="T5" fmla="*/ 16 h 303"/>
                <a:gd name="T6" fmla="*/ 69 w 283"/>
                <a:gd name="T7" fmla="*/ 63 h 303"/>
                <a:gd name="T8" fmla="*/ 83 w 283"/>
                <a:gd name="T9" fmla="*/ 109 h 303"/>
                <a:gd name="T10" fmla="*/ 87 w 283"/>
                <a:gd name="T11" fmla="*/ 190 h 303"/>
                <a:gd name="T12" fmla="*/ 0 w 283"/>
                <a:gd name="T13" fmla="*/ 192 h 303"/>
                <a:gd name="T14" fmla="*/ 98 w 283"/>
                <a:gd name="T15" fmla="*/ 303 h 303"/>
                <a:gd name="T16" fmla="*/ 283 w 283"/>
                <a:gd name="T17" fmla="*/ 198 h 303"/>
                <a:gd name="T18" fmla="*/ 196 w 283"/>
                <a:gd name="T19" fmla="*/ 192 h 303"/>
                <a:gd name="T20" fmla="*/ 234 w 283"/>
                <a:gd name="T21" fmla="*/ 99 h 303"/>
                <a:gd name="T22" fmla="*/ 96 w 283"/>
                <a:gd name="T23" fmla="*/ 45 h 303"/>
                <a:gd name="T24" fmla="*/ 91 w 283"/>
                <a:gd name="T25" fmla="*/ 100 h 303"/>
                <a:gd name="T26" fmla="*/ 119 w 283"/>
                <a:gd name="T27" fmla="*/ 54 h 303"/>
                <a:gd name="T28" fmla="*/ 216 w 283"/>
                <a:gd name="T29" fmla="*/ 91 h 303"/>
                <a:gd name="T30" fmla="*/ 188 w 283"/>
                <a:gd name="T31" fmla="*/ 137 h 303"/>
                <a:gd name="T32" fmla="*/ 149 w 283"/>
                <a:gd name="T33" fmla="*/ 88 h 303"/>
                <a:gd name="T34" fmla="*/ 142 w 283"/>
                <a:gd name="T35" fmla="*/ 87 h 303"/>
                <a:gd name="T36" fmla="*/ 141 w 283"/>
                <a:gd name="T37" fmla="*/ 87 h 303"/>
                <a:gd name="T38" fmla="*/ 91 w 283"/>
                <a:gd name="T39" fmla="*/ 100 h 303"/>
                <a:gd name="T40" fmla="*/ 184 w 283"/>
                <a:gd name="T41" fmla="*/ 192 h 303"/>
                <a:gd name="T42" fmla="*/ 164 w 283"/>
                <a:gd name="T43" fmla="*/ 115 h 303"/>
                <a:gd name="T44" fmla="*/ 163 w 283"/>
                <a:gd name="T45" fmla="*/ 192 h 303"/>
                <a:gd name="T46" fmla="*/ 126 w 283"/>
                <a:gd name="T47" fmla="*/ 166 h 303"/>
                <a:gd name="T48" fmla="*/ 144 w 283"/>
                <a:gd name="T49" fmla="*/ 99 h 303"/>
                <a:gd name="T50" fmla="*/ 162 w 283"/>
                <a:gd name="T51" fmla="*/ 166 h 303"/>
                <a:gd name="T52" fmla="*/ 128 w 283"/>
                <a:gd name="T53" fmla="*/ 104 h 303"/>
                <a:gd name="T54" fmla="*/ 99 w 283"/>
                <a:gd name="T55" fmla="*/ 192 h 303"/>
                <a:gd name="T56" fmla="*/ 128 w 283"/>
                <a:gd name="T57" fmla="*/ 104 h 303"/>
                <a:gd name="T58" fmla="*/ 98 w 283"/>
                <a:gd name="T59" fmla="*/ 292 h 303"/>
                <a:gd name="T60" fmla="*/ 168 w 283"/>
                <a:gd name="T61" fmla="*/ 204 h 303"/>
                <a:gd name="T62" fmla="*/ 169 w 283"/>
                <a:gd name="T63" fmla="*/ 204 h 303"/>
                <a:gd name="T64" fmla="*/ 271 w 283"/>
                <a:gd name="T65" fmla="*/ 204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3" h="303">
                  <a:moveTo>
                    <a:pt x="196" y="192"/>
                  </a:moveTo>
                  <a:cubicBezTo>
                    <a:pt x="196" y="192"/>
                    <a:pt x="196" y="191"/>
                    <a:pt x="196" y="190"/>
                  </a:cubicBezTo>
                  <a:cubicBezTo>
                    <a:pt x="196" y="176"/>
                    <a:pt x="194" y="162"/>
                    <a:pt x="190" y="148"/>
                  </a:cubicBezTo>
                  <a:cubicBezTo>
                    <a:pt x="217" y="148"/>
                    <a:pt x="235" y="138"/>
                    <a:pt x="240" y="123"/>
                  </a:cubicBezTo>
                  <a:cubicBezTo>
                    <a:pt x="241" y="120"/>
                    <a:pt x="241" y="116"/>
                    <a:pt x="241" y="112"/>
                  </a:cubicBezTo>
                  <a:cubicBezTo>
                    <a:pt x="250" y="42"/>
                    <a:pt x="184" y="16"/>
                    <a:pt x="184" y="16"/>
                  </a:cubicBezTo>
                  <a:cubicBezTo>
                    <a:pt x="100" y="0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4"/>
                    <a:pt x="68" y="66"/>
                    <a:pt x="67" y="67"/>
                  </a:cubicBezTo>
                  <a:cubicBezTo>
                    <a:pt x="63" y="80"/>
                    <a:pt x="69" y="95"/>
                    <a:pt x="83" y="109"/>
                  </a:cubicBezTo>
                  <a:cubicBezTo>
                    <a:pt x="89" y="113"/>
                    <a:pt x="95" y="118"/>
                    <a:pt x="101" y="122"/>
                  </a:cubicBezTo>
                  <a:cubicBezTo>
                    <a:pt x="92" y="142"/>
                    <a:pt x="87" y="167"/>
                    <a:pt x="87" y="190"/>
                  </a:cubicBezTo>
                  <a:cubicBezTo>
                    <a:pt x="87" y="191"/>
                    <a:pt x="87" y="192"/>
                    <a:pt x="87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4" y="257"/>
                    <a:pt x="47" y="303"/>
                    <a:pt x="98" y="303"/>
                  </a:cubicBezTo>
                  <a:cubicBezTo>
                    <a:pt x="185" y="303"/>
                    <a:pt x="185" y="303"/>
                    <a:pt x="185" y="303"/>
                  </a:cubicBezTo>
                  <a:cubicBezTo>
                    <a:pt x="236" y="303"/>
                    <a:pt x="279" y="257"/>
                    <a:pt x="283" y="198"/>
                  </a:cubicBezTo>
                  <a:cubicBezTo>
                    <a:pt x="283" y="192"/>
                    <a:pt x="283" y="192"/>
                    <a:pt x="283" y="192"/>
                  </a:cubicBezTo>
                  <a:lnTo>
                    <a:pt x="196" y="192"/>
                  </a:lnTo>
                  <a:close/>
                  <a:moveTo>
                    <a:pt x="182" y="27"/>
                  </a:moveTo>
                  <a:cubicBezTo>
                    <a:pt x="207" y="38"/>
                    <a:pt x="231" y="64"/>
                    <a:pt x="234" y="99"/>
                  </a:cubicBezTo>
                  <a:cubicBezTo>
                    <a:pt x="224" y="77"/>
                    <a:pt x="195" y="60"/>
                    <a:pt x="173" y="53"/>
                  </a:cubicBezTo>
                  <a:cubicBezTo>
                    <a:pt x="157" y="48"/>
                    <a:pt x="118" y="40"/>
                    <a:pt x="96" y="45"/>
                  </a:cubicBezTo>
                  <a:cubicBezTo>
                    <a:pt x="93" y="46"/>
                    <a:pt x="130" y="13"/>
                    <a:pt x="182" y="27"/>
                  </a:cubicBezTo>
                  <a:close/>
                  <a:moveTo>
                    <a:pt x="91" y="100"/>
                  </a:moveTo>
                  <a:cubicBezTo>
                    <a:pt x="80" y="90"/>
                    <a:pt x="76" y="79"/>
                    <a:pt x="78" y="71"/>
                  </a:cubicBezTo>
                  <a:cubicBezTo>
                    <a:pt x="82" y="61"/>
                    <a:pt x="97" y="54"/>
                    <a:pt x="119" y="54"/>
                  </a:cubicBezTo>
                  <a:cubicBezTo>
                    <a:pt x="133" y="54"/>
                    <a:pt x="149" y="57"/>
                    <a:pt x="164" y="62"/>
                  </a:cubicBezTo>
                  <a:cubicBezTo>
                    <a:pt x="185" y="69"/>
                    <a:pt x="203" y="79"/>
                    <a:pt x="216" y="91"/>
                  </a:cubicBezTo>
                  <a:cubicBezTo>
                    <a:pt x="227" y="101"/>
                    <a:pt x="231" y="112"/>
                    <a:pt x="229" y="120"/>
                  </a:cubicBezTo>
                  <a:cubicBezTo>
                    <a:pt x="225" y="130"/>
                    <a:pt x="210" y="137"/>
                    <a:pt x="188" y="137"/>
                  </a:cubicBezTo>
                  <a:cubicBezTo>
                    <a:pt x="188" y="137"/>
                    <a:pt x="187" y="137"/>
                    <a:pt x="187" y="137"/>
                  </a:cubicBezTo>
                  <a:cubicBezTo>
                    <a:pt x="179" y="112"/>
                    <a:pt x="165" y="92"/>
                    <a:pt x="149" y="88"/>
                  </a:cubicBezTo>
                  <a:cubicBezTo>
                    <a:pt x="148" y="88"/>
                    <a:pt x="148" y="87"/>
                    <a:pt x="148" y="87"/>
                  </a:cubicBezTo>
                  <a:cubicBezTo>
                    <a:pt x="146" y="87"/>
                    <a:pt x="144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1" y="87"/>
                    <a:pt x="141" y="87"/>
                  </a:cubicBezTo>
                  <a:cubicBezTo>
                    <a:pt x="128" y="87"/>
                    <a:pt x="116" y="97"/>
                    <a:pt x="107" y="112"/>
                  </a:cubicBezTo>
                  <a:cubicBezTo>
                    <a:pt x="101" y="108"/>
                    <a:pt x="96" y="104"/>
                    <a:pt x="91" y="100"/>
                  </a:cubicBezTo>
                  <a:close/>
                  <a:moveTo>
                    <a:pt x="184" y="190"/>
                  </a:moveTo>
                  <a:cubicBezTo>
                    <a:pt x="184" y="191"/>
                    <a:pt x="184" y="192"/>
                    <a:pt x="184" y="192"/>
                  </a:cubicBezTo>
                  <a:cubicBezTo>
                    <a:pt x="175" y="192"/>
                    <a:pt x="175" y="192"/>
                    <a:pt x="175" y="192"/>
                  </a:cubicBezTo>
                  <a:cubicBezTo>
                    <a:pt x="175" y="155"/>
                    <a:pt x="170" y="131"/>
                    <a:pt x="164" y="115"/>
                  </a:cubicBezTo>
                  <a:cubicBezTo>
                    <a:pt x="176" y="132"/>
                    <a:pt x="184" y="161"/>
                    <a:pt x="184" y="190"/>
                  </a:cubicBezTo>
                  <a:close/>
                  <a:moveTo>
                    <a:pt x="163" y="192"/>
                  </a:moveTo>
                  <a:cubicBezTo>
                    <a:pt x="125" y="192"/>
                    <a:pt x="125" y="192"/>
                    <a:pt x="125" y="192"/>
                  </a:cubicBezTo>
                  <a:cubicBezTo>
                    <a:pt x="125" y="182"/>
                    <a:pt x="125" y="174"/>
                    <a:pt x="126" y="166"/>
                  </a:cubicBezTo>
                  <a:cubicBezTo>
                    <a:pt x="138" y="111"/>
                    <a:pt x="138" y="111"/>
                    <a:pt x="138" y="111"/>
                  </a:cubicBezTo>
                  <a:cubicBezTo>
                    <a:pt x="140" y="105"/>
                    <a:pt x="142" y="101"/>
                    <a:pt x="144" y="99"/>
                  </a:cubicBezTo>
                  <a:cubicBezTo>
                    <a:pt x="145" y="101"/>
                    <a:pt x="148" y="105"/>
                    <a:pt x="150" y="111"/>
                  </a:cubicBezTo>
                  <a:cubicBezTo>
                    <a:pt x="162" y="166"/>
                    <a:pt x="162" y="166"/>
                    <a:pt x="162" y="166"/>
                  </a:cubicBezTo>
                  <a:cubicBezTo>
                    <a:pt x="163" y="174"/>
                    <a:pt x="163" y="183"/>
                    <a:pt x="163" y="192"/>
                  </a:cubicBezTo>
                  <a:close/>
                  <a:moveTo>
                    <a:pt x="128" y="104"/>
                  </a:moveTo>
                  <a:cubicBezTo>
                    <a:pt x="121" y="119"/>
                    <a:pt x="113" y="146"/>
                    <a:pt x="113" y="192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0"/>
                  </a:cubicBezTo>
                  <a:cubicBezTo>
                    <a:pt x="99" y="154"/>
                    <a:pt x="112" y="118"/>
                    <a:pt x="128" y="104"/>
                  </a:cubicBezTo>
                  <a:close/>
                  <a:moveTo>
                    <a:pt x="185" y="292"/>
                  </a:moveTo>
                  <a:cubicBezTo>
                    <a:pt x="98" y="292"/>
                    <a:pt x="98" y="292"/>
                    <a:pt x="98" y="292"/>
                  </a:cubicBezTo>
                  <a:cubicBezTo>
                    <a:pt x="54" y="292"/>
                    <a:pt x="18" y="254"/>
                    <a:pt x="12" y="204"/>
                  </a:cubicBezTo>
                  <a:cubicBezTo>
                    <a:pt x="168" y="204"/>
                    <a:pt x="168" y="204"/>
                    <a:pt x="168" y="204"/>
                  </a:cubicBezTo>
                  <a:cubicBezTo>
                    <a:pt x="169" y="204"/>
                    <a:pt x="169" y="204"/>
                    <a:pt x="169" y="204"/>
                  </a:cubicBezTo>
                  <a:cubicBezTo>
                    <a:pt x="169" y="204"/>
                    <a:pt x="169" y="204"/>
                    <a:pt x="169" y="204"/>
                  </a:cubicBezTo>
                  <a:cubicBezTo>
                    <a:pt x="169" y="204"/>
                    <a:pt x="170" y="204"/>
                    <a:pt x="170" y="204"/>
                  </a:cubicBezTo>
                  <a:cubicBezTo>
                    <a:pt x="271" y="204"/>
                    <a:pt x="271" y="204"/>
                    <a:pt x="271" y="204"/>
                  </a:cubicBezTo>
                  <a:cubicBezTo>
                    <a:pt x="265" y="254"/>
                    <a:pt x="229" y="292"/>
                    <a:pt x="185" y="2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>
                    <a:lumMod val="75000"/>
                  </a:schemeClr>
                </a:solidFill>
                <a:latin typeface="+mn-lt"/>
              </a:endParaRPr>
            </a:p>
          </p:txBody>
        </p:sp>
        <p:grpSp>
          <p:nvGrpSpPr>
            <p:cNvPr id="22" name="Group 128"/>
            <p:cNvGrpSpPr>
              <a:grpSpLocks/>
            </p:cNvGrpSpPr>
            <p:nvPr/>
          </p:nvGrpSpPr>
          <p:grpSpPr bwMode="auto">
            <a:xfrm>
              <a:off x="8469909" y="5308748"/>
              <a:ext cx="415925" cy="666750"/>
              <a:chOff x="8031163" y="1177925"/>
              <a:chExt cx="415925" cy="666750"/>
            </a:xfrm>
          </p:grpSpPr>
          <p:sp>
            <p:nvSpPr>
              <p:cNvPr id="134" name="Freeform 193"/>
              <p:cNvSpPr>
                <a:spLocks/>
              </p:cNvSpPr>
              <p:nvPr/>
            </p:nvSpPr>
            <p:spPr bwMode="auto">
              <a:xfrm>
                <a:off x="8030702" y="1708116"/>
                <a:ext cx="115905" cy="136546"/>
              </a:xfrm>
              <a:custGeom>
                <a:avLst/>
                <a:gdLst>
                  <a:gd name="T0" fmla="*/ 35 w 62"/>
                  <a:gd name="T1" fmla="*/ 0 h 72"/>
                  <a:gd name="T2" fmla="*/ 26 w 62"/>
                  <a:gd name="T3" fmla="*/ 16 h 72"/>
                  <a:gd name="T4" fmla="*/ 20 w 62"/>
                  <a:gd name="T5" fmla="*/ 63 h 72"/>
                  <a:gd name="T6" fmla="*/ 52 w 62"/>
                  <a:gd name="T7" fmla="*/ 61 h 72"/>
                  <a:gd name="T8" fmla="*/ 44 w 62"/>
                  <a:gd name="T9" fmla="*/ 17 h 72"/>
                  <a:gd name="T10" fmla="*/ 35 w 62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72">
                    <a:moveTo>
                      <a:pt x="35" y="0"/>
                    </a:moveTo>
                    <a:cubicBezTo>
                      <a:pt x="35" y="0"/>
                      <a:pt x="31" y="10"/>
                      <a:pt x="26" y="16"/>
                    </a:cubicBezTo>
                    <a:cubicBezTo>
                      <a:pt x="21" y="22"/>
                      <a:pt x="0" y="45"/>
                      <a:pt x="20" y="63"/>
                    </a:cubicBezTo>
                    <a:cubicBezTo>
                      <a:pt x="30" y="72"/>
                      <a:pt x="45" y="71"/>
                      <a:pt x="52" y="61"/>
                    </a:cubicBezTo>
                    <a:cubicBezTo>
                      <a:pt x="60" y="52"/>
                      <a:pt x="62" y="36"/>
                      <a:pt x="44" y="17"/>
                    </a:cubicBezTo>
                    <a:cubicBezTo>
                      <a:pt x="38" y="1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35" name="Freeform 194"/>
              <p:cNvSpPr>
                <a:spLocks noEditPoints="1"/>
              </p:cNvSpPr>
              <p:nvPr/>
            </p:nvSpPr>
            <p:spPr bwMode="auto">
              <a:xfrm>
                <a:off x="8030702" y="1177808"/>
                <a:ext cx="415990" cy="503316"/>
              </a:xfrm>
              <a:custGeom>
                <a:avLst/>
                <a:gdLst>
                  <a:gd name="T0" fmla="*/ 206 w 220"/>
                  <a:gd name="T1" fmla="*/ 86 h 266"/>
                  <a:gd name="T2" fmla="*/ 158 w 220"/>
                  <a:gd name="T3" fmla="*/ 86 h 266"/>
                  <a:gd name="T4" fmla="*/ 126 w 220"/>
                  <a:gd name="T5" fmla="*/ 55 h 266"/>
                  <a:gd name="T6" fmla="*/ 126 w 220"/>
                  <a:gd name="T7" fmla="*/ 49 h 266"/>
                  <a:gd name="T8" fmla="*/ 137 w 220"/>
                  <a:gd name="T9" fmla="*/ 49 h 266"/>
                  <a:gd name="T10" fmla="*/ 156 w 220"/>
                  <a:gd name="T11" fmla="*/ 30 h 266"/>
                  <a:gd name="T12" fmla="*/ 137 w 220"/>
                  <a:gd name="T13" fmla="*/ 11 h 266"/>
                  <a:gd name="T14" fmla="*/ 125 w 220"/>
                  <a:gd name="T15" fmla="*/ 11 h 266"/>
                  <a:gd name="T16" fmla="*/ 109 w 220"/>
                  <a:gd name="T17" fmla="*/ 0 h 266"/>
                  <a:gd name="T18" fmla="*/ 93 w 220"/>
                  <a:gd name="T19" fmla="*/ 11 h 266"/>
                  <a:gd name="T20" fmla="*/ 81 w 220"/>
                  <a:gd name="T21" fmla="*/ 11 h 266"/>
                  <a:gd name="T22" fmla="*/ 62 w 220"/>
                  <a:gd name="T23" fmla="*/ 30 h 266"/>
                  <a:gd name="T24" fmla="*/ 81 w 220"/>
                  <a:gd name="T25" fmla="*/ 49 h 266"/>
                  <a:gd name="T26" fmla="*/ 92 w 220"/>
                  <a:gd name="T27" fmla="*/ 49 h 266"/>
                  <a:gd name="T28" fmla="*/ 92 w 220"/>
                  <a:gd name="T29" fmla="*/ 55 h 266"/>
                  <a:gd name="T30" fmla="*/ 58 w 220"/>
                  <a:gd name="T31" fmla="*/ 92 h 266"/>
                  <a:gd name="T32" fmla="*/ 0 w 220"/>
                  <a:gd name="T33" fmla="*/ 160 h 266"/>
                  <a:gd name="T34" fmla="*/ 0 w 220"/>
                  <a:gd name="T35" fmla="*/ 167 h 266"/>
                  <a:gd name="T36" fmla="*/ 0 w 220"/>
                  <a:gd name="T37" fmla="*/ 246 h 266"/>
                  <a:gd name="T38" fmla="*/ 20 w 220"/>
                  <a:gd name="T39" fmla="*/ 266 h 266"/>
                  <a:gd name="T40" fmla="*/ 50 w 220"/>
                  <a:gd name="T41" fmla="*/ 266 h 266"/>
                  <a:gd name="T42" fmla="*/ 70 w 220"/>
                  <a:gd name="T43" fmla="*/ 246 h 266"/>
                  <a:gd name="T44" fmla="*/ 70 w 220"/>
                  <a:gd name="T45" fmla="*/ 190 h 266"/>
                  <a:gd name="T46" fmla="*/ 70 w 220"/>
                  <a:gd name="T47" fmla="*/ 189 h 266"/>
                  <a:gd name="T48" fmla="*/ 102 w 220"/>
                  <a:gd name="T49" fmla="*/ 177 h 266"/>
                  <a:gd name="T50" fmla="*/ 206 w 220"/>
                  <a:gd name="T51" fmla="*/ 177 h 266"/>
                  <a:gd name="T52" fmla="*/ 220 w 220"/>
                  <a:gd name="T53" fmla="*/ 157 h 266"/>
                  <a:gd name="T54" fmla="*/ 220 w 220"/>
                  <a:gd name="T55" fmla="*/ 105 h 266"/>
                  <a:gd name="T56" fmla="*/ 206 w 220"/>
                  <a:gd name="T57" fmla="*/ 86 h 266"/>
                  <a:gd name="T58" fmla="*/ 82 w 220"/>
                  <a:gd name="T59" fmla="*/ 39 h 266"/>
                  <a:gd name="T60" fmla="*/ 72 w 220"/>
                  <a:gd name="T61" fmla="*/ 30 h 266"/>
                  <a:gd name="T62" fmla="*/ 82 w 220"/>
                  <a:gd name="T63" fmla="*/ 20 h 266"/>
                  <a:gd name="T64" fmla="*/ 136 w 220"/>
                  <a:gd name="T65" fmla="*/ 20 h 266"/>
                  <a:gd name="T66" fmla="*/ 146 w 220"/>
                  <a:gd name="T67" fmla="*/ 30 h 266"/>
                  <a:gd name="T68" fmla="*/ 136 w 220"/>
                  <a:gd name="T69" fmla="*/ 39 h 266"/>
                  <a:gd name="T70" fmla="*/ 82 w 220"/>
                  <a:gd name="T71" fmla="*/ 39 h 266"/>
                  <a:gd name="T72" fmla="*/ 100 w 220"/>
                  <a:gd name="T73" fmla="*/ 67 h 266"/>
                  <a:gd name="T74" fmla="*/ 106 w 220"/>
                  <a:gd name="T75" fmla="*/ 65 h 266"/>
                  <a:gd name="T76" fmla="*/ 106 w 220"/>
                  <a:gd name="T77" fmla="*/ 49 h 266"/>
                  <a:gd name="T78" fmla="*/ 113 w 220"/>
                  <a:gd name="T79" fmla="*/ 49 h 266"/>
                  <a:gd name="T80" fmla="*/ 113 w 220"/>
                  <a:gd name="T81" fmla="*/ 65 h 266"/>
                  <a:gd name="T82" fmla="*/ 118 w 220"/>
                  <a:gd name="T83" fmla="*/ 67 h 266"/>
                  <a:gd name="T84" fmla="*/ 146 w 220"/>
                  <a:gd name="T85" fmla="*/ 92 h 266"/>
                  <a:gd name="T86" fmla="*/ 108 w 220"/>
                  <a:gd name="T87" fmla="*/ 96 h 266"/>
                  <a:gd name="T88" fmla="*/ 72 w 220"/>
                  <a:gd name="T89" fmla="*/ 93 h 266"/>
                  <a:gd name="T90" fmla="*/ 100 w 220"/>
                  <a:gd name="T91" fmla="*/ 67 h 266"/>
                  <a:gd name="T92" fmla="*/ 206 w 220"/>
                  <a:gd name="T93" fmla="*/ 157 h 266"/>
                  <a:gd name="T94" fmla="*/ 205 w 220"/>
                  <a:gd name="T95" fmla="*/ 163 h 266"/>
                  <a:gd name="T96" fmla="*/ 102 w 220"/>
                  <a:gd name="T97" fmla="*/ 163 h 266"/>
                  <a:gd name="T98" fmla="*/ 57 w 220"/>
                  <a:gd name="T99" fmla="*/ 182 h 266"/>
                  <a:gd name="T100" fmla="*/ 56 w 220"/>
                  <a:gd name="T101" fmla="*/ 183 h 266"/>
                  <a:gd name="T102" fmla="*/ 56 w 220"/>
                  <a:gd name="T103" fmla="*/ 246 h 266"/>
                  <a:gd name="T104" fmla="*/ 50 w 220"/>
                  <a:gd name="T105" fmla="*/ 253 h 266"/>
                  <a:gd name="T106" fmla="*/ 20 w 220"/>
                  <a:gd name="T107" fmla="*/ 253 h 266"/>
                  <a:gd name="T108" fmla="*/ 14 w 220"/>
                  <a:gd name="T109" fmla="*/ 246 h 266"/>
                  <a:gd name="T110" fmla="*/ 14 w 220"/>
                  <a:gd name="T111" fmla="*/ 160 h 266"/>
                  <a:gd name="T112" fmla="*/ 66 w 220"/>
                  <a:gd name="T113" fmla="*/ 104 h 266"/>
                  <a:gd name="T114" fmla="*/ 67 w 220"/>
                  <a:gd name="T115" fmla="*/ 103 h 266"/>
                  <a:gd name="T116" fmla="*/ 110 w 220"/>
                  <a:gd name="T117" fmla="*/ 108 h 266"/>
                  <a:gd name="T118" fmla="*/ 159 w 220"/>
                  <a:gd name="T119" fmla="*/ 99 h 266"/>
                  <a:gd name="T120" fmla="*/ 205 w 220"/>
                  <a:gd name="T121" fmla="*/ 99 h 266"/>
                  <a:gd name="T122" fmla="*/ 206 w 220"/>
                  <a:gd name="T123" fmla="*/ 105 h 266"/>
                  <a:gd name="T124" fmla="*/ 206 w 220"/>
                  <a:gd name="T125" fmla="*/ 157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0" h="266">
                    <a:moveTo>
                      <a:pt x="206" y="86"/>
                    </a:moveTo>
                    <a:cubicBezTo>
                      <a:pt x="158" y="86"/>
                      <a:pt x="158" y="86"/>
                      <a:pt x="158" y="86"/>
                    </a:cubicBezTo>
                    <a:cubicBezTo>
                      <a:pt x="153" y="71"/>
                      <a:pt x="141" y="60"/>
                      <a:pt x="126" y="55"/>
                    </a:cubicBezTo>
                    <a:cubicBezTo>
                      <a:pt x="126" y="49"/>
                      <a:pt x="126" y="49"/>
                      <a:pt x="126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8" y="49"/>
                      <a:pt x="156" y="41"/>
                      <a:pt x="156" y="30"/>
                    </a:cubicBezTo>
                    <a:cubicBezTo>
                      <a:pt x="156" y="20"/>
                      <a:pt x="148" y="11"/>
                      <a:pt x="137" y="11"/>
                    </a:cubicBezTo>
                    <a:cubicBezTo>
                      <a:pt x="125" y="11"/>
                      <a:pt x="125" y="11"/>
                      <a:pt x="125" y="11"/>
                    </a:cubicBezTo>
                    <a:cubicBezTo>
                      <a:pt x="123" y="5"/>
                      <a:pt x="116" y="0"/>
                      <a:pt x="109" y="0"/>
                    </a:cubicBezTo>
                    <a:cubicBezTo>
                      <a:pt x="102" y="0"/>
                      <a:pt x="96" y="5"/>
                      <a:pt x="93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71" y="11"/>
                      <a:pt x="62" y="20"/>
                      <a:pt x="62" y="30"/>
                    </a:cubicBezTo>
                    <a:cubicBezTo>
                      <a:pt x="62" y="41"/>
                      <a:pt x="71" y="49"/>
                      <a:pt x="81" y="49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75" y="61"/>
                      <a:pt x="63" y="74"/>
                      <a:pt x="58" y="92"/>
                    </a:cubicBezTo>
                    <a:cubicBezTo>
                      <a:pt x="32" y="99"/>
                      <a:pt x="1" y="117"/>
                      <a:pt x="0" y="160"/>
                    </a:cubicBezTo>
                    <a:cubicBezTo>
                      <a:pt x="0" y="162"/>
                      <a:pt x="0" y="165"/>
                      <a:pt x="0" y="167"/>
                    </a:cubicBezTo>
                    <a:cubicBezTo>
                      <a:pt x="0" y="246"/>
                      <a:pt x="0" y="246"/>
                      <a:pt x="0" y="246"/>
                    </a:cubicBezTo>
                    <a:cubicBezTo>
                      <a:pt x="0" y="257"/>
                      <a:pt x="9" y="266"/>
                      <a:pt x="20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61" y="266"/>
                      <a:pt x="70" y="257"/>
                      <a:pt x="70" y="246"/>
                    </a:cubicBezTo>
                    <a:cubicBezTo>
                      <a:pt x="70" y="190"/>
                      <a:pt x="70" y="190"/>
                      <a:pt x="70" y="190"/>
                    </a:cubicBezTo>
                    <a:cubicBezTo>
                      <a:pt x="70" y="189"/>
                      <a:pt x="70" y="189"/>
                      <a:pt x="70" y="189"/>
                    </a:cubicBezTo>
                    <a:cubicBezTo>
                      <a:pt x="71" y="189"/>
                      <a:pt x="81" y="177"/>
                      <a:pt x="102" y="177"/>
                    </a:cubicBezTo>
                    <a:cubicBezTo>
                      <a:pt x="206" y="177"/>
                      <a:pt x="206" y="177"/>
                      <a:pt x="206" y="177"/>
                    </a:cubicBezTo>
                    <a:cubicBezTo>
                      <a:pt x="214" y="177"/>
                      <a:pt x="220" y="168"/>
                      <a:pt x="220" y="157"/>
                    </a:cubicBezTo>
                    <a:cubicBezTo>
                      <a:pt x="220" y="105"/>
                      <a:pt x="220" y="105"/>
                      <a:pt x="220" y="105"/>
                    </a:cubicBezTo>
                    <a:cubicBezTo>
                      <a:pt x="220" y="94"/>
                      <a:pt x="214" y="86"/>
                      <a:pt x="206" y="86"/>
                    </a:cubicBezTo>
                    <a:close/>
                    <a:moveTo>
                      <a:pt x="82" y="39"/>
                    </a:moveTo>
                    <a:cubicBezTo>
                      <a:pt x="77" y="39"/>
                      <a:pt x="72" y="35"/>
                      <a:pt x="72" y="30"/>
                    </a:cubicBezTo>
                    <a:cubicBezTo>
                      <a:pt x="72" y="24"/>
                      <a:pt x="77" y="20"/>
                      <a:pt x="82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42" y="20"/>
                      <a:pt x="146" y="24"/>
                      <a:pt x="146" y="30"/>
                    </a:cubicBezTo>
                    <a:cubicBezTo>
                      <a:pt x="146" y="35"/>
                      <a:pt x="142" y="39"/>
                      <a:pt x="136" y="39"/>
                    </a:cubicBezTo>
                    <a:lnTo>
                      <a:pt x="82" y="39"/>
                    </a:lnTo>
                    <a:close/>
                    <a:moveTo>
                      <a:pt x="100" y="67"/>
                    </a:moveTo>
                    <a:cubicBezTo>
                      <a:pt x="106" y="65"/>
                      <a:pt x="106" y="65"/>
                      <a:pt x="106" y="65"/>
                    </a:cubicBezTo>
                    <a:cubicBezTo>
                      <a:pt x="106" y="49"/>
                      <a:pt x="106" y="49"/>
                      <a:pt x="106" y="49"/>
                    </a:cubicBezTo>
                    <a:cubicBezTo>
                      <a:pt x="113" y="49"/>
                      <a:pt x="113" y="49"/>
                      <a:pt x="113" y="49"/>
                    </a:cubicBezTo>
                    <a:cubicBezTo>
                      <a:pt x="113" y="65"/>
                      <a:pt x="113" y="65"/>
                      <a:pt x="113" y="65"/>
                    </a:cubicBezTo>
                    <a:cubicBezTo>
                      <a:pt x="118" y="67"/>
                      <a:pt x="118" y="67"/>
                      <a:pt x="118" y="67"/>
                    </a:cubicBezTo>
                    <a:cubicBezTo>
                      <a:pt x="131" y="70"/>
                      <a:pt x="141" y="79"/>
                      <a:pt x="146" y="92"/>
                    </a:cubicBezTo>
                    <a:cubicBezTo>
                      <a:pt x="134" y="95"/>
                      <a:pt x="122" y="96"/>
                      <a:pt x="108" y="96"/>
                    </a:cubicBezTo>
                    <a:cubicBezTo>
                      <a:pt x="92" y="96"/>
                      <a:pt x="79" y="94"/>
                      <a:pt x="72" y="93"/>
                    </a:cubicBezTo>
                    <a:cubicBezTo>
                      <a:pt x="76" y="80"/>
                      <a:pt x="87" y="70"/>
                      <a:pt x="100" y="67"/>
                    </a:cubicBezTo>
                    <a:close/>
                    <a:moveTo>
                      <a:pt x="206" y="157"/>
                    </a:moveTo>
                    <a:cubicBezTo>
                      <a:pt x="206" y="160"/>
                      <a:pt x="205" y="162"/>
                      <a:pt x="205" y="163"/>
                    </a:cubicBezTo>
                    <a:cubicBezTo>
                      <a:pt x="102" y="163"/>
                      <a:pt x="102" y="163"/>
                      <a:pt x="102" y="163"/>
                    </a:cubicBezTo>
                    <a:cubicBezTo>
                      <a:pt x="73" y="163"/>
                      <a:pt x="58" y="181"/>
                      <a:pt x="57" y="182"/>
                    </a:cubicBezTo>
                    <a:cubicBezTo>
                      <a:pt x="56" y="183"/>
                      <a:pt x="56" y="183"/>
                      <a:pt x="56" y="183"/>
                    </a:cubicBezTo>
                    <a:cubicBezTo>
                      <a:pt x="56" y="246"/>
                      <a:pt x="56" y="246"/>
                      <a:pt x="56" y="246"/>
                    </a:cubicBezTo>
                    <a:cubicBezTo>
                      <a:pt x="56" y="250"/>
                      <a:pt x="54" y="253"/>
                      <a:pt x="50" y="253"/>
                    </a:cubicBezTo>
                    <a:cubicBezTo>
                      <a:pt x="20" y="253"/>
                      <a:pt x="20" y="253"/>
                      <a:pt x="20" y="253"/>
                    </a:cubicBezTo>
                    <a:cubicBezTo>
                      <a:pt x="17" y="253"/>
                      <a:pt x="14" y="250"/>
                      <a:pt x="14" y="246"/>
                    </a:cubicBezTo>
                    <a:cubicBezTo>
                      <a:pt x="14" y="217"/>
                      <a:pt x="14" y="162"/>
                      <a:pt x="14" y="160"/>
                    </a:cubicBezTo>
                    <a:cubicBezTo>
                      <a:pt x="15" y="131"/>
                      <a:pt x="32" y="112"/>
                      <a:pt x="66" y="104"/>
                    </a:cubicBezTo>
                    <a:cubicBezTo>
                      <a:pt x="67" y="103"/>
                      <a:pt x="67" y="103"/>
                      <a:pt x="67" y="103"/>
                    </a:cubicBezTo>
                    <a:cubicBezTo>
                      <a:pt x="82" y="106"/>
                      <a:pt x="97" y="108"/>
                      <a:pt x="110" y="108"/>
                    </a:cubicBezTo>
                    <a:cubicBezTo>
                      <a:pt x="138" y="108"/>
                      <a:pt x="155" y="101"/>
                      <a:pt x="159" y="99"/>
                    </a:cubicBezTo>
                    <a:cubicBezTo>
                      <a:pt x="205" y="99"/>
                      <a:pt x="205" y="99"/>
                      <a:pt x="205" y="99"/>
                    </a:cubicBezTo>
                    <a:cubicBezTo>
                      <a:pt x="205" y="100"/>
                      <a:pt x="206" y="102"/>
                      <a:pt x="206" y="105"/>
                    </a:cubicBezTo>
                    <a:lnTo>
                      <a:pt x="206" y="15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130" name="Content Placeholder 2"/>
            <p:cNvSpPr txBox="1">
              <a:spLocks/>
            </p:cNvSpPr>
            <p:nvPr/>
          </p:nvSpPr>
          <p:spPr>
            <a:xfrm>
              <a:off x="9083905" y="2401463"/>
              <a:ext cx="1932289" cy="849446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</a:p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1" name="Content Placeholder 2"/>
            <p:cNvSpPr txBox="1">
              <a:spLocks/>
            </p:cNvSpPr>
            <p:nvPr/>
          </p:nvSpPr>
          <p:spPr>
            <a:xfrm>
              <a:off x="9083905" y="3393806"/>
              <a:ext cx="1932289" cy="849445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</a:p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2" name="Content Placeholder 2"/>
            <p:cNvSpPr txBox="1">
              <a:spLocks/>
            </p:cNvSpPr>
            <p:nvPr/>
          </p:nvSpPr>
          <p:spPr>
            <a:xfrm>
              <a:off x="9082318" y="4384562"/>
              <a:ext cx="1932288" cy="847858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</a:p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3" name="Content Placeholder 2"/>
            <p:cNvSpPr txBox="1">
              <a:spLocks/>
            </p:cNvSpPr>
            <p:nvPr/>
          </p:nvSpPr>
          <p:spPr>
            <a:xfrm>
              <a:off x="9102958" y="5332447"/>
              <a:ext cx="1932289" cy="849446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</a:p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 bwMode="auto">
          <a:xfrm>
            <a:off x="6118623" y="2367695"/>
            <a:ext cx="1912144" cy="215571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/>
        </p:nvSpPr>
        <p:spPr bwMode="auto">
          <a:xfrm flipH="1">
            <a:off x="1433515" y="2599940"/>
            <a:ext cx="1913335" cy="214379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702945" y="1842466"/>
            <a:ext cx="504825" cy="751516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 flipH="1">
            <a:off x="3418261" y="1837702"/>
            <a:ext cx="504825" cy="751516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5"/>
          <p:cNvGrpSpPr/>
          <p:nvPr/>
        </p:nvGrpSpPr>
        <p:grpSpPr>
          <a:xfrm>
            <a:off x="2915817" y="2429626"/>
            <a:ext cx="771525" cy="781291"/>
            <a:chOff x="3137297" y="2428875"/>
            <a:chExt cx="771525" cy="781050"/>
          </a:xfrm>
        </p:grpSpPr>
        <p:sp>
          <p:nvSpPr>
            <p:cNvPr id="5" name="Freeform 19"/>
            <p:cNvSpPr>
              <a:spLocks/>
            </p:cNvSpPr>
            <p:nvPr/>
          </p:nvSpPr>
          <p:spPr bwMode="auto">
            <a:xfrm>
              <a:off x="3137297" y="2428875"/>
              <a:ext cx="771525" cy="781050"/>
            </a:xfrm>
            <a:custGeom>
              <a:avLst/>
              <a:gdLst>
                <a:gd name="T0" fmla="*/ 15 w 101"/>
                <a:gd name="T1" fmla="*/ 31 h 102"/>
                <a:gd name="T2" fmla="*/ 21 w 101"/>
                <a:gd name="T3" fmla="*/ 5 h 102"/>
                <a:gd name="T4" fmla="*/ 26 w 101"/>
                <a:gd name="T5" fmla="*/ 1 h 102"/>
                <a:gd name="T6" fmla="*/ 32 w 101"/>
                <a:gd name="T7" fmla="*/ 2 h 102"/>
                <a:gd name="T8" fmla="*/ 95 w 101"/>
                <a:gd name="T9" fmla="*/ 41 h 102"/>
                <a:gd name="T10" fmla="*/ 101 w 101"/>
                <a:gd name="T11" fmla="*/ 51 h 102"/>
                <a:gd name="T12" fmla="*/ 94 w 101"/>
                <a:gd name="T13" fmla="*/ 63 h 102"/>
                <a:gd name="T14" fmla="*/ 6 w 101"/>
                <a:gd name="T15" fmla="*/ 102 h 102"/>
                <a:gd name="T16" fmla="*/ 2 w 101"/>
                <a:gd name="T17" fmla="*/ 101 h 102"/>
                <a:gd name="T18" fmla="*/ 0 w 101"/>
                <a:gd name="T19" fmla="*/ 97 h 102"/>
                <a:gd name="T20" fmla="*/ 5 w 101"/>
                <a:gd name="T21" fmla="*/ 77 h 102"/>
                <a:gd name="T22" fmla="*/ 15 w 101"/>
                <a:gd name="T2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2">
                  <a:moveTo>
                    <a:pt x="15" y="31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2"/>
                    <a:pt x="26" y="1"/>
                  </a:cubicBezTo>
                  <a:cubicBezTo>
                    <a:pt x="29" y="0"/>
                    <a:pt x="32" y="2"/>
                    <a:pt x="32" y="2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101" y="46"/>
                    <a:pt x="101" y="51"/>
                  </a:cubicBezTo>
                  <a:cubicBezTo>
                    <a:pt x="101" y="60"/>
                    <a:pt x="94" y="63"/>
                    <a:pt x="94" y="63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3" y="102"/>
                    <a:pt x="2" y="101"/>
                  </a:cubicBezTo>
                  <a:cubicBezTo>
                    <a:pt x="0" y="99"/>
                    <a:pt x="0" y="97"/>
                    <a:pt x="0" y="97"/>
                  </a:cubicBezTo>
                  <a:cubicBezTo>
                    <a:pt x="5" y="77"/>
                    <a:pt x="5" y="77"/>
                    <a:pt x="5" y="77"/>
                  </a:cubicBezTo>
                  <a:lnTo>
                    <a:pt x="15" y="31"/>
                  </a:lnTo>
                  <a:close/>
                </a:path>
              </a:pathLst>
            </a:custGeom>
            <a:solidFill>
              <a:schemeClr val="accent1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 noChangeAspect="1" noEditPoints="1"/>
            </p:cNvSpPr>
            <p:nvPr/>
          </p:nvSpPr>
          <p:spPr bwMode="auto">
            <a:xfrm>
              <a:off x="3469482" y="2717006"/>
              <a:ext cx="170260" cy="180975"/>
            </a:xfrm>
            <a:custGeom>
              <a:avLst/>
              <a:gdLst>
                <a:gd name="T0" fmla="*/ 67 w 376"/>
                <a:gd name="T1" fmla="*/ 3 h 401"/>
                <a:gd name="T2" fmla="*/ 62 w 376"/>
                <a:gd name="T3" fmla="*/ 3 h 401"/>
                <a:gd name="T4" fmla="*/ 0 w 376"/>
                <a:gd name="T5" fmla="*/ 159 h 401"/>
                <a:gd name="T6" fmla="*/ 65 w 376"/>
                <a:gd name="T7" fmla="*/ 223 h 401"/>
                <a:gd name="T8" fmla="*/ 129 w 376"/>
                <a:gd name="T9" fmla="*/ 159 h 401"/>
                <a:gd name="T10" fmla="*/ 67 w 376"/>
                <a:gd name="T11" fmla="*/ 3 h 401"/>
                <a:gd name="T12" fmla="*/ 313 w 376"/>
                <a:gd name="T13" fmla="*/ 3 h 401"/>
                <a:gd name="T14" fmla="*/ 309 w 376"/>
                <a:gd name="T15" fmla="*/ 3 h 401"/>
                <a:gd name="T16" fmla="*/ 246 w 376"/>
                <a:gd name="T17" fmla="*/ 159 h 401"/>
                <a:gd name="T18" fmla="*/ 311 w 376"/>
                <a:gd name="T19" fmla="*/ 223 h 401"/>
                <a:gd name="T20" fmla="*/ 376 w 376"/>
                <a:gd name="T21" fmla="*/ 159 h 401"/>
                <a:gd name="T22" fmla="*/ 313 w 376"/>
                <a:gd name="T23" fmla="*/ 3 h 401"/>
                <a:gd name="T24" fmla="*/ 185 w 376"/>
                <a:gd name="T25" fmla="*/ 180 h 401"/>
                <a:gd name="T26" fmla="*/ 123 w 376"/>
                <a:gd name="T27" fmla="*/ 337 h 401"/>
                <a:gd name="T28" fmla="*/ 188 w 376"/>
                <a:gd name="T29" fmla="*/ 401 h 401"/>
                <a:gd name="T30" fmla="*/ 253 w 376"/>
                <a:gd name="T31" fmla="*/ 337 h 401"/>
                <a:gd name="T32" fmla="*/ 190 w 376"/>
                <a:gd name="T33" fmla="*/ 180 h 401"/>
                <a:gd name="T34" fmla="*/ 185 w 376"/>
                <a:gd name="T35" fmla="*/ 18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6" h="401">
                  <a:moveTo>
                    <a:pt x="67" y="3"/>
                  </a:moveTo>
                  <a:cubicBezTo>
                    <a:pt x="67" y="0"/>
                    <a:pt x="62" y="0"/>
                    <a:pt x="62" y="3"/>
                  </a:cubicBezTo>
                  <a:cubicBezTo>
                    <a:pt x="52" y="85"/>
                    <a:pt x="0" y="102"/>
                    <a:pt x="0" y="159"/>
                  </a:cubicBezTo>
                  <a:cubicBezTo>
                    <a:pt x="0" y="195"/>
                    <a:pt x="29" y="223"/>
                    <a:pt x="65" y="223"/>
                  </a:cubicBezTo>
                  <a:cubicBezTo>
                    <a:pt x="100" y="223"/>
                    <a:pt x="129" y="195"/>
                    <a:pt x="129" y="159"/>
                  </a:cubicBezTo>
                  <a:cubicBezTo>
                    <a:pt x="129" y="102"/>
                    <a:pt x="77" y="85"/>
                    <a:pt x="67" y="3"/>
                  </a:cubicBezTo>
                  <a:close/>
                  <a:moveTo>
                    <a:pt x="313" y="3"/>
                  </a:moveTo>
                  <a:cubicBezTo>
                    <a:pt x="313" y="0"/>
                    <a:pt x="309" y="0"/>
                    <a:pt x="309" y="3"/>
                  </a:cubicBezTo>
                  <a:cubicBezTo>
                    <a:pt x="298" y="85"/>
                    <a:pt x="246" y="102"/>
                    <a:pt x="246" y="159"/>
                  </a:cubicBezTo>
                  <a:cubicBezTo>
                    <a:pt x="246" y="195"/>
                    <a:pt x="276" y="223"/>
                    <a:pt x="311" y="223"/>
                  </a:cubicBezTo>
                  <a:cubicBezTo>
                    <a:pt x="346" y="223"/>
                    <a:pt x="376" y="195"/>
                    <a:pt x="376" y="159"/>
                  </a:cubicBezTo>
                  <a:cubicBezTo>
                    <a:pt x="376" y="102"/>
                    <a:pt x="324" y="85"/>
                    <a:pt x="313" y="3"/>
                  </a:cubicBezTo>
                  <a:close/>
                  <a:moveTo>
                    <a:pt x="185" y="180"/>
                  </a:moveTo>
                  <a:cubicBezTo>
                    <a:pt x="175" y="263"/>
                    <a:pt x="123" y="280"/>
                    <a:pt x="123" y="337"/>
                  </a:cubicBezTo>
                  <a:cubicBezTo>
                    <a:pt x="123" y="372"/>
                    <a:pt x="153" y="401"/>
                    <a:pt x="188" y="401"/>
                  </a:cubicBezTo>
                  <a:cubicBezTo>
                    <a:pt x="223" y="401"/>
                    <a:pt x="253" y="372"/>
                    <a:pt x="253" y="337"/>
                  </a:cubicBezTo>
                  <a:cubicBezTo>
                    <a:pt x="253" y="280"/>
                    <a:pt x="200" y="263"/>
                    <a:pt x="190" y="180"/>
                  </a:cubicBezTo>
                  <a:cubicBezTo>
                    <a:pt x="190" y="178"/>
                    <a:pt x="186" y="178"/>
                    <a:pt x="185" y="18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500" kern="0" dirty="0" smtClean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9"/>
          <p:cNvGrpSpPr/>
          <p:nvPr/>
        </p:nvGrpSpPr>
        <p:grpSpPr>
          <a:xfrm>
            <a:off x="4895824" y="2066375"/>
            <a:ext cx="1453754" cy="1431573"/>
            <a:chOff x="5117306" y="2065735"/>
            <a:chExt cx="1453754" cy="1431131"/>
          </a:xfrm>
        </p:grpSpPr>
        <p:sp>
          <p:nvSpPr>
            <p:cNvPr id="2" name="Freeform 17"/>
            <p:cNvSpPr>
              <a:spLocks noChangeAspect="1"/>
            </p:cNvSpPr>
            <p:nvPr/>
          </p:nvSpPr>
          <p:spPr bwMode="auto">
            <a:xfrm>
              <a:off x="5117306" y="2065735"/>
              <a:ext cx="1453754" cy="1431131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chemeClr val="accent4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26"/>
            <p:cNvSpPr>
              <a:spLocks noChangeAspect="1"/>
            </p:cNvSpPr>
            <p:nvPr/>
          </p:nvSpPr>
          <p:spPr bwMode="auto">
            <a:xfrm>
              <a:off x="5865019" y="2717007"/>
              <a:ext cx="182166" cy="189310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500" kern="0" dirty="0" smtClean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7"/>
          <p:cNvGrpSpPr/>
          <p:nvPr/>
        </p:nvGrpSpPr>
        <p:grpSpPr>
          <a:xfrm>
            <a:off x="3457549" y="2335539"/>
            <a:ext cx="971550" cy="949221"/>
            <a:chOff x="3679031" y="2334816"/>
            <a:chExt cx="971550" cy="948928"/>
          </a:xfrm>
        </p:grpSpPr>
        <p:sp>
          <p:nvSpPr>
            <p:cNvPr id="4" name="Freeform 18"/>
            <p:cNvSpPr>
              <a:spLocks/>
            </p:cNvSpPr>
            <p:nvPr/>
          </p:nvSpPr>
          <p:spPr bwMode="auto">
            <a:xfrm>
              <a:off x="3679031" y="2334816"/>
              <a:ext cx="971550" cy="948928"/>
            </a:xfrm>
            <a:custGeom>
              <a:avLst/>
              <a:gdLst>
                <a:gd name="T0" fmla="*/ 127 w 127"/>
                <a:gd name="T1" fmla="*/ 64 h 124"/>
                <a:gd name="T2" fmla="*/ 117 w 127"/>
                <a:gd name="T3" fmla="*/ 76 h 124"/>
                <a:gd name="T4" fmla="*/ 8 w 127"/>
                <a:gd name="T5" fmla="*/ 124 h 124"/>
                <a:gd name="T6" fmla="*/ 2 w 127"/>
                <a:gd name="T7" fmla="*/ 123 h 124"/>
                <a:gd name="T8" fmla="*/ 1 w 127"/>
                <a:gd name="T9" fmla="*/ 118 h 124"/>
                <a:gd name="T10" fmla="*/ 6 w 127"/>
                <a:gd name="T11" fmla="*/ 94 h 124"/>
                <a:gd name="T12" fmla="*/ 39 w 127"/>
                <a:gd name="T13" fmla="*/ 62 h 124"/>
                <a:gd name="T14" fmla="*/ 19 w 127"/>
                <a:gd name="T15" fmla="*/ 38 h 124"/>
                <a:gd name="T16" fmla="*/ 26 w 127"/>
                <a:gd name="T17" fmla="*/ 6 h 124"/>
                <a:gd name="T18" fmla="*/ 32 w 127"/>
                <a:gd name="T19" fmla="*/ 1 h 124"/>
                <a:gd name="T20" fmla="*/ 39 w 127"/>
                <a:gd name="T21" fmla="*/ 2 h 124"/>
                <a:gd name="T22" fmla="*/ 121 w 127"/>
                <a:gd name="T23" fmla="*/ 52 h 124"/>
                <a:gd name="T24" fmla="*/ 127 w 127"/>
                <a:gd name="T25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24">
                  <a:moveTo>
                    <a:pt x="127" y="64"/>
                  </a:moveTo>
                  <a:cubicBezTo>
                    <a:pt x="127" y="71"/>
                    <a:pt x="117" y="76"/>
                    <a:pt x="117" y="76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4" y="124"/>
                    <a:pt x="2" y="123"/>
                  </a:cubicBezTo>
                  <a:cubicBezTo>
                    <a:pt x="0" y="121"/>
                    <a:pt x="1" y="118"/>
                    <a:pt x="1" y="11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94"/>
                    <a:pt x="39" y="81"/>
                    <a:pt x="39" y="62"/>
                  </a:cubicBezTo>
                  <a:cubicBezTo>
                    <a:pt x="40" y="48"/>
                    <a:pt x="19" y="38"/>
                    <a:pt x="19" y="3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8" y="2"/>
                    <a:pt x="32" y="1"/>
                  </a:cubicBezTo>
                  <a:cubicBezTo>
                    <a:pt x="36" y="0"/>
                    <a:pt x="39" y="2"/>
                    <a:pt x="39" y="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1" y="52"/>
                    <a:pt x="127" y="57"/>
                    <a:pt x="127" y="64"/>
                  </a:cubicBezTo>
                  <a:close/>
                </a:path>
              </a:pathLst>
            </a:custGeom>
            <a:solidFill>
              <a:schemeClr val="accent2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442"/>
            <p:cNvSpPr>
              <a:spLocks noEditPoints="1"/>
            </p:cNvSpPr>
            <p:nvPr/>
          </p:nvSpPr>
          <p:spPr bwMode="auto">
            <a:xfrm>
              <a:off x="4106466" y="2730103"/>
              <a:ext cx="194072" cy="166688"/>
            </a:xfrm>
            <a:custGeom>
              <a:avLst/>
              <a:gdLst>
                <a:gd name="T0" fmla="*/ 278 w 288"/>
                <a:gd name="T1" fmla="*/ 0 h 246"/>
                <a:gd name="T2" fmla="*/ 52 w 288"/>
                <a:gd name="T3" fmla="*/ 0 h 246"/>
                <a:gd name="T4" fmla="*/ 42 w 288"/>
                <a:gd name="T5" fmla="*/ 10 h 246"/>
                <a:gd name="T6" fmla="*/ 42 w 288"/>
                <a:gd name="T7" fmla="*/ 43 h 246"/>
                <a:gd name="T8" fmla="*/ 10 w 288"/>
                <a:gd name="T9" fmla="*/ 43 h 246"/>
                <a:gd name="T10" fmla="*/ 0 w 288"/>
                <a:gd name="T11" fmla="*/ 53 h 246"/>
                <a:gd name="T12" fmla="*/ 0 w 288"/>
                <a:gd name="T13" fmla="*/ 219 h 246"/>
                <a:gd name="T14" fmla="*/ 27 w 288"/>
                <a:gd name="T15" fmla="*/ 246 h 246"/>
                <a:gd name="T16" fmla="*/ 52 w 288"/>
                <a:gd name="T17" fmla="*/ 246 h 246"/>
                <a:gd name="T18" fmla="*/ 241 w 288"/>
                <a:gd name="T19" fmla="*/ 246 h 246"/>
                <a:gd name="T20" fmla="*/ 278 w 288"/>
                <a:gd name="T21" fmla="*/ 246 h 246"/>
                <a:gd name="T22" fmla="*/ 288 w 288"/>
                <a:gd name="T23" fmla="*/ 236 h 246"/>
                <a:gd name="T24" fmla="*/ 288 w 288"/>
                <a:gd name="T25" fmla="*/ 10 h 246"/>
                <a:gd name="T26" fmla="*/ 278 w 288"/>
                <a:gd name="T27" fmla="*/ 0 h 246"/>
                <a:gd name="T28" fmla="*/ 271 w 288"/>
                <a:gd name="T29" fmla="*/ 229 h 246"/>
                <a:gd name="T30" fmla="*/ 241 w 288"/>
                <a:gd name="T31" fmla="*/ 229 h 246"/>
                <a:gd name="T32" fmla="*/ 52 w 288"/>
                <a:gd name="T33" fmla="*/ 229 h 246"/>
                <a:gd name="T34" fmla="*/ 27 w 288"/>
                <a:gd name="T35" fmla="*/ 229 h 246"/>
                <a:gd name="T36" fmla="*/ 17 w 288"/>
                <a:gd name="T37" fmla="*/ 219 h 246"/>
                <a:gd name="T38" fmla="*/ 17 w 288"/>
                <a:gd name="T39" fmla="*/ 60 h 246"/>
                <a:gd name="T40" fmla="*/ 42 w 288"/>
                <a:gd name="T41" fmla="*/ 60 h 246"/>
                <a:gd name="T42" fmla="*/ 42 w 288"/>
                <a:gd name="T43" fmla="*/ 214 h 246"/>
                <a:gd name="T44" fmla="*/ 59 w 288"/>
                <a:gd name="T45" fmla="*/ 214 h 246"/>
                <a:gd name="T46" fmla="*/ 59 w 288"/>
                <a:gd name="T47" fmla="*/ 60 h 246"/>
                <a:gd name="T48" fmla="*/ 59 w 288"/>
                <a:gd name="T49" fmla="*/ 60 h 246"/>
                <a:gd name="T50" fmla="*/ 59 w 288"/>
                <a:gd name="T51" fmla="*/ 43 h 246"/>
                <a:gd name="T52" fmla="*/ 59 w 288"/>
                <a:gd name="T53" fmla="*/ 17 h 246"/>
                <a:gd name="T54" fmla="*/ 271 w 288"/>
                <a:gd name="T55" fmla="*/ 17 h 246"/>
                <a:gd name="T56" fmla="*/ 271 w 288"/>
                <a:gd name="T57" fmla="*/ 22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46">
                  <a:moveTo>
                    <a:pt x="278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42" y="2"/>
                    <a:pt x="42" y="1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2" y="43"/>
                    <a:pt x="0" y="45"/>
                    <a:pt x="0" y="53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31"/>
                    <a:pt x="14" y="246"/>
                    <a:pt x="27" y="246"/>
                  </a:cubicBezTo>
                  <a:cubicBezTo>
                    <a:pt x="52" y="246"/>
                    <a:pt x="52" y="246"/>
                    <a:pt x="52" y="246"/>
                  </a:cubicBezTo>
                  <a:cubicBezTo>
                    <a:pt x="241" y="246"/>
                    <a:pt x="241" y="246"/>
                    <a:pt x="241" y="246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86" y="246"/>
                    <a:pt x="288" y="244"/>
                    <a:pt x="288" y="236"/>
                  </a:cubicBezTo>
                  <a:cubicBezTo>
                    <a:pt x="288" y="10"/>
                    <a:pt x="288" y="10"/>
                    <a:pt x="288" y="10"/>
                  </a:cubicBezTo>
                  <a:cubicBezTo>
                    <a:pt x="288" y="2"/>
                    <a:pt x="286" y="0"/>
                    <a:pt x="278" y="0"/>
                  </a:cubicBezTo>
                  <a:close/>
                  <a:moveTo>
                    <a:pt x="271" y="229"/>
                  </a:moveTo>
                  <a:cubicBezTo>
                    <a:pt x="241" y="229"/>
                    <a:pt x="241" y="229"/>
                    <a:pt x="241" y="229"/>
                  </a:cubicBezTo>
                  <a:cubicBezTo>
                    <a:pt x="52" y="229"/>
                    <a:pt x="52" y="229"/>
                    <a:pt x="52" y="229"/>
                  </a:cubicBezTo>
                  <a:cubicBezTo>
                    <a:pt x="27" y="229"/>
                    <a:pt x="27" y="229"/>
                    <a:pt x="27" y="229"/>
                  </a:cubicBezTo>
                  <a:cubicBezTo>
                    <a:pt x="24" y="229"/>
                    <a:pt x="17" y="222"/>
                    <a:pt x="17" y="21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214"/>
                    <a:pt x="42" y="214"/>
                    <a:pt x="42" y="214"/>
                  </a:cubicBezTo>
                  <a:cubicBezTo>
                    <a:pt x="59" y="214"/>
                    <a:pt x="59" y="214"/>
                    <a:pt x="59" y="214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271" y="17"/>
                    <a:pt x="271" y="17"/>
                    <a:pt x="271" y="17"/>
                  </a:cubicBezTo>
                  <a:lnTo>
                    <a:pt x="271" y="229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Rectangle 443"/>
            <p:cNvSpPr>
              <a:spLocks noChangeArrowheads="1"/>
            </p:cNvSpPr>
            <p:nvPr/>
          </p:nvSpPr>
          <p:spPr bwMode="auto">
            <a:xfrm>
              <a:off x="4161235" y="2757488"/>
              <a:ext cx="51197" cy="51197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ectangle 444"/>
            <p:cNvSpPr>
              <a:spLocks noChangeArrowheads="1"/>
            </p:cNvSpPr>
            <p:nvPr/>
          </p:nvSpPr>
          <p:spPr bwMode="auto">
            <a:xfrm>
              <a:off x="4229100" y="2764632"/>
              <a:ext cx="42863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Rectangle 445"/>
            <p:cNvSpPr>
              <a:spLocks noChangeArrowheads="1"/>
            </p:cNvSpPr>
            <p:nvPr/>
          </p:nvSpPr>
          <p:spPr bwMode="auto">
            <a:xfrm>
              <a:off x="4229100" y="2790825"/>
              <a:ext cx="42863" cy="8335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Rectangle 446"/>
            <p:cNvSpPr>
              <a:spLocks noChangeArrowheads="1"/>
            </p:cNvSpPr>
            <p:nvPr/>
          </p:nvSpPr>
          <p:spPr bwMode="auto">
            <a:xfrm>
              <a:off x="4161235" y="2826544"/>
              <a:ext cx="110728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Rectangle 447"/>
            <p:cNvSpPr>
              <a:spLocks noChangeArrowheads="1"/>
            </p:cNvSpPr>
            <p:nvPr/>
          </p:nvSpPr>
          <p:spPr bwMode="auto">
            <a:xfrm>
              <a:off x="4161235" y="2853928"/>
              <a:ext cx="110728" cy="8334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38"/>
          <p:cNvGrpSpPr/>
          <p:nvPr/>
        </p:nvGrpSpPr>
        <p:grpSpPr>
          <a:xfrm>
            <a:off x="4146924" y="2246215"/>
            <a:ext cx="1110853" cy="1093331"/>
            <a:chOff x="4368404" y="2245519"/>
            <a:chExt cx="1110853" cy="1092994"/>
          </a:xfrm>
        </p:grpSpPr>
        <p:sp>
          <p:nvSpPr>
            <p:cNvPr id="3" name="Freeform 17"/>
            <p:cNvSpPr>
              <a:spLocks/>
            </p:cNvSpPr>
            <p:nvPr/>
          </p:nvSpPr>
          <p:spPr bwMode="auto">
            <a:xfrm>
              <a:off x="4368404" y="2245519"/>
              <a:ext cx="1110853" cy="1092994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chemeClr val="accent3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Oval 56"/>
            <p:cNvSpPr>
              <a:spLocks noChangeArrowheads="1"/>
            </p:cNvSpPr>
            <p:nvPr/>
          </p:nvSpPr>
          <p:spPr bwMode="auto">
            <a:xfrm>
              <a:off x="4924425" y="2700338"/>
              <a:ext cx="226219" cy="226219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57"/>
            <p:cNvSpPr>
              <a:spLocks/>
            </p:cNvSpPr>
            <p:nvPr/>
          </p:nvSpPr>
          <p:spPr bwMode="auto">
            <a:xfrm>
              <a:off x="4958954" y="2730104"/>
              <a:ext cx="116681" cy="105965"/>
            </a:xfrm>
            <a:custGeom>
              <a:avLst/>
              <a:gdLst>
                <a:gd name="T0" fmla="*/ 8 w 95"/>
                <a:gd name="T1" fmla="*/ 33 h 87"/>
                <a:gd name="T2" fmla="*/ 29 w 95"/>
                <a:gd name="T3" fmla="*/ 74 h 87"/>
                <a:gd name="T4" fmla="*/ 57 w 95"/>
                <a:gd name="T5" fmla="*/ 85 h 87"/>
                <a:gd name="T6" fmla="*/ 54 w 95"/>
                <a:gd name="T7" fmla="*/ 81 h 87"/>
                <a:gd name="T8" fmla="*/ 48 w 95"/>
                <a:gd name="T9" fmla="*/ 76 h 87"/>
                <a:gd name="T10" fmla="*/ 45 w 95"/>
                <a:gd name="T11" fmla="*/ 67 h 87"/>
                <a:gd name="T12" fmla="*/ 36 w 95"/>
                <a:gd name="T13" fmla="*/ 64 h 87"/>
                <a:gd name="T14" fmla="*/ 45 w 95"/>
                <a:gd name="T15" fmla="*/ 52 h 87"/>
                <a:gd name="T16" fmla="*/ 71 w 95"/>
                <a:gd name="T17" fmla="*/ 33 h 87"/>
                <a:gd name="T18" fmla="*/ 43 w 95"/>
                <a:gd name="T19" fmla="*/ 3 h 87"/>
                <a:gd name="T20" fmla="*/ 6 w 95"/>
                <a:gd name="T21" fmla="*/ 14 h 87"/>
                <a:gd name="T22" fmla="*/ 8 w 95"/>
                <a:gd name="T23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87">
                  <a:moveTo>
                    <a:pt x="8" y="33"/>
                  </a:moveTo>
                  <a:cubicBezTo>
                    <a:pt x="4" y="44"/>
                    <a:pt x="7" y="61"/>
                    <a:pt x="29" y="74"/>
                  </a:cubicBezTo>
                  <a:cubicBezTo>
                    <a:pt x="51" y="86"/>
                    <a:pt x="55" y="83"/>
                    <a:pt x="57" y="85"/>
                  </a:cubicBezTo>
                  <a:cubicBezTo>
                    <a:pt x="59" y="87"/>
                    <a:pt x="53" y="87"/>
                    <a:pt x="54" y="81"/>
                  </a:cubicBezTo>
                  <a:cubicBezTo>
                    <a:pt x="55" y="75"/>
                    <a:pt x="51" y="76"/>
                    <a:pt x="48" y="76"/>
                  </a:cubicBezTo>
                  <a:cubicBezTo>
                    <a:pt x="45" y="76"/>
                    <a:pt x="44" y="70"/>
                    <a:pt x="45" y="67"/>
                  </a:cubicBezTo>
                  <a:cubicBezTo>
                    <a:pt x="46" y="63"/>
                    <a:pt x="41" y="71"/>
                    <a:pt x="36" y="64"/>
                  </a:cubicBezTo>
                  <a:cubicBezTo>
                    <a:pt x="32" y="56"/>
                    <a:pt x="39" y="50"/>
                    <a:pt x="45" y="52"/>
                  </a:cubicBezTo>
                  <a:cubicBezTo>
                    <a:pt x="61" y="57"/>
                    <a:pt x="59" y="43"/>
                    <a:pt x="71" y="33"/>
                  </a:cubicBezTo>
                  <a:cubicBezTo>
                    <a:pt x="95" y="15"/>
                    <a:pt x="60" y="5"/>
                    <a:pt x="43" y="3"/>
                  </a:cubicBezTo>
                  <a:cubicBezTo>
                    <a:pt x="25" y="0"/>
                    <a:pt x="0" y="7"/>
                    <a:pt x="6" y="14"/>
                  </a:cubicBezTo>
                  <a:cubicBezTo>
                    <a:pt x="12" y="20"/>
                    <a:pt x="9" y="30"/>
                    <a:pt x="8" y="33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58"/>
            <p:cNvSpPr>
              <a:spLocks/>
            </p:cNvSpPr>
            <p:nvPr/>
          </p:nvSpPr>
          <p:spPr bwMode="auto">
            <a:xfrm>
              <a:off x="5020866" y="2812257"/>
              <a:ext cx="89297" cy="103585"/>
            </a:xfrm>
            <a:custGeom>
              <a:avLst/>
              <a:gdLst>
                <a:gd name="T0" fmla="*/ 12 w 73"/>
                <a:gd name="T1" fmla="*/ 32 h 85"/>
                <a:gd name="T2" fmla="*/ 12 w 73"/>
                <a:gd name="T3" fmla="*/ 45 h 85"/>
                <a:gd name="T4" fmla="*/ 25 w 73"/>
                <a:gd name="T5" fmla="*/ 58 h 85"/>
                <a:gd name="T6" fmla="*/ 19 w 73"/>
                <a:gd name="T7" fmla="*/ 80 h 85"/>
                <a:gd name="T8" fmla="*/ 45 w 73"/>
                <a:gd name="T9" fmla="*/ 66 h 85"/>
                <a:gd name="T10" fmla="*/ 66 w 73"/>
                <a:gd name="T11" fmla="*/ 37 h 85"/>
                <a:gd name="T12" fmla="*/ 54 w 73"/>
                <a:gd name="T13" fmla="*/ 24 h 85"/>
                <a:gd name="T14" fmla="*/ 24 w 73"/>
                <a:gd name="T15" fmla="*/ 11 h 85"/>
                <a:gd name="T16" fmla="*/ 12 w 73"/>
                <a:gd name="T17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5">
                  <a:moveTo>
                    <a:pt x="12" y="32"/>
                  </a:moveTo>
                  <a:cubicBezTo>
                    <a:pt x="10" y="43"/>
                    <a:pt x="0" y="34"/>
                    <a:pt x="12" y="45"/>
                  </a:cubicBezTo>
                  <a:cubicBezTo>
                    <a:pt x="23" y="56"/>
                    <a:pt x="26" y="33"/>
                    <a:pt x="25" y="58"/>
                  </a:cubicBezTo>
                  <a:cubicBezTo>
                    <a:pt x="23" y="83"/>
                    <a:pt x="2" y="85"/>
                    <a:pt x="19" y="80"/>
                  </a:cubicBezTo>
                  <a:cubicBezTo>
                    <a:pt x="36" y="74"/>
                    <a:pt x="33" y="79"/>
                    <a:pt x="45" y="66"/>
                  </a:cubicBezTo>
                  <a:cubicBezTo>
                    <a:pt x="58" y="54"/>
                    <a:pt x="60" y="47"/>
                    <a:pt x="66" y="37"/>
                  </a:cubicBezTo>
                  <a:cubicBezTo>
                    <a:pt x="73" y="27"/>
                    <a:pt x="62" y="31"/>
                    <a:pt x="54" y="24"/>
                  </a:cubicBezTo>
                  <a:cubicBezTo>
                    <a:pt x="47" y="17"/>
                    <a:pt x="34" y="0"/>
                    <a:pt x="24" y="11"/>
                  </a:cubicBezTo>
                  <a:cubicBezTo>
                    <a:pt x="14" y="21"/>
                    <a:pt x="12" y="32"/>
                    <a:pt x="12" y="32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59"/>
            <p:cNvSpPr>
              <a:spLocks/>
            </p:cNvSpPr>
            <p:nvPr/>
          </p:nvSpPr>
          <p:spPr bwMode="auto">
            <a:xfrm>
              <a:off x="5068492" y="2706292"/>
              <a:ext cx="78581" cy="145256"/>
            </a:xfrm>
            <a:custGeom>
              <a:avLst/>
              <a:gdLst>
                <a:gd name="T0" fmla="*/ 0 w 63"/>
                <a:gd name="T1" fmla="*/ 0 h 119"/>
                <a:gd name="T2" fmla="*/ 11 w 63"/>
                <a:gd name="T3" fmla="*/ 30 h 119"/>
                <a:gd name="T4" fmla="*/ 46 w 63"/>
                <a:gd name="T5" fmla="*/ 54 h 119"/>
                <a:gd name="T6" fmla="*/ 54 w 63"/>
                <a:gd name="T7" fmla="*/ 81 h 119"/>
                <a:gd name="T8" fmla="*/ 52 w 63"/>
                <a:gd name="T9" fmla="*/ 111 h 119"/>
                <a:gd name="T10" fmla="*/ 63 w 63"/>
                <a:gd name="T11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19">
                  <a:moveTo>
                    <a:pt x="0" y="0"/>
                  </a:moveTo>
                  <a:cubicBezTo>
                    <a:pt x="0" y="6"/>
                    <a:pt x="3" y="22"/>
                    <a:pt x="11" y="30"/>
                  </a:cubicBezTo>
                  <a:cubicBezTo>
                    <a:pt x="19" y="37"/>
                    <a:pt x="45" y="44"/>
                    <a:pt x="46" y="54"/>
                  </a:cubicBezTo>
                  <a:cubicBezTo>
                    <a:pt x="47" y="64"/>
                    <a:pt x="58" y="71"/>
                    <a:pt x="54" y="81"/>
                  </a:cubicBezTo>
                  <a:cubicBezTo>
                    <a:pt x="50" y="90"/>
                    <a:pt x="42" y="103"/>
                    <a:pt x="52" y="111"/>
                  </a:cubicBezTo>
                  <a:cubicBezTo>
                    <a:pt x="61" y="119"/>
                    <a:pt x="63" y="113"/>
                    <a:pt x="63" y="113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2" name="TextBox 13"/>
          <p:cNvSpPr txBox="1"/>
          <p:nvPr/>
        </p:nvSpPr>
        <p:spPr>
          <a:xfrm>
            <a:off x="3033714" y="1332722"/>
            <a:ext cx="1631156" cy="2154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标题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3037287" y="1612604"/>
            <a:ext cx="1553765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5013724" y="1332722"/>
            <a:ext cx="1631156" cy="2154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标题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5017294" y="1612604"/>
            <a:ext cx="1553766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6876256" y="2547535"/>
            <a:ext cx="1631156" cy="2154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标题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6879830" y="2827417"/>
            <a:ext cx="1553765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996628" y="2699982"/>
            <a:ext cx="1631156" cy="2154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标题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1000199" y="2979864"/>
            <a:ext cx="1553766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07295" y="3837380"/>
            <a:ext cx="7147322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1000" b="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作</a:t>
            </a:r>
            <a:r>
              <a:rPr lang="zh-CN" altLang="en-US" sz="1000" b="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品内所有图片和文字仅供参考使用，所有带网格的形状是为了给图片占位的，具体替换的方法请参考文档底部的教程，文档不能解决您的所有问题，遇到不明白的问题，不要忘记有百度搜索哦，相信你一定能找到解决方法的。</a:t>
            </a:r>
            <a:endParaRPr lang="en-US" altLang="zh-CN" sz="1000" b="0" spc="7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单击此处添加标题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 2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 bwMode="auto">
          <a:xfrm rot="5400000">
            <a:off x="-255556" y="2188393"/>
            <a:ext cx="1279920" cy="76830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 dirty="0"/>
          </a:p>
        </p:txBody>
      </p:sp>
      <p:sp>
        <p:nvSpPr>
          <p:cNvPr id="2" name="任意多边形 1"/>
          <p:cNvSpPr/>
          <p:nvPr/>
        </p:nvSpPr>
        <p:spPr>
          <a:xfrm>
            <a:off x="762209" y="2566192"/>
            <a:ext cx="8368841" cy="0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814666" y="2283530"/>
            <a:ext cx="550831" cy="552620"/>
            <a:chOff x="2307521" y="2283162"/>
            <a:chExt cx="551398" cy="551398"/>
          </a:xfrm>
        </p:grpSpPr>
        <p:sp>
          <p:nvSpPr>
            <p:cNvPr id="3" name="矩形 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" name="五角星 3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6" name="组合 42"/>
          <p:cNvGrpSpPr>
            <a:grpSpLocks/>
          </p:cNvGrpSpPr>
          <p:nvPr/>
        </p:nvGrpSpPr>
        <p:grpSpPr bwMode="auto">
          <a:xfrm>
            <a:off x="4035456" y="2283530"/>
            <a:ext cx="550833" cy="552620"/>
            <a:chOff x="2307521" y="2283162"/>
            <a:chExt cx="551398" cy="551398"/>
          </a:xfrm>
        </p:grpSpPr>
        <p:sp>
          <p:nvSpPr>
            <p:cNvPr id="44" name="矩形 43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5" name="五角星 44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7" name="组合 55"/>
          <p:cNvGrpSpPr>
            <a:grpSpLocks/>
          </p:cNvGrpSpPr>
          <p:nvPr/>
        </p:nvGrpSpPr>
        <p:grpSpPr bwMode="auto">
          <a:xfrm>
            <a:off x="6356254" y="2283530"/>
            <a:ext cx="552419" cy="552620"/>
            <a:chOff x="2307521" y="2283162"/>
            <a:chExt cx="551398" cy="551398"/>
          </a:xfrm>
        </p:grpSpPr>
        <p:sp>
          <p:nvSpPr>
            <p:cNvPr id="57" name="矩形 56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58" name="五角星 57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783659" y="1239749"/>
            <a:ext cx="2321664" cy="863929"/>
            <a:chOff x="4267635" y="880115"/>
            <a:chExt cx="2320294" cy="863785"/>
          </a:xfrm>
        </p:grpSpPr>
        <p:sp>
          <p:nvSpPr>
            <p:cNvPr id="31" name="文本框 66"/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369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34" name="文本框 66"/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1081522" cy="24618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  <p:grpSp>
        <p:nvGrpSpPr>
          <p:cNvPr id="9" name="组合 7"/>
          <p:cNvGrpSpPr>
            <a:grpSpLocks/>
          </p:cNvGrpSpPr>
          <p:nvPr/>
        </p:nvGrpSpPr>
        <p:grpSpPr bwMode="auto">
          <a:xfrm>
            <a:off x="3627638" y="3092622"/>
            <a:ext cx="2321664" cy="863929"/>
            <a:chOff x="4267635" y="880115"/>
            <a:chExt cx="2320294" cy="863785"/>
          </a:xfrm>
        </p:grpSpPr>
        <p:sp>
          <p:nvSpPr>
            <p:cNvPr id="36" name="文本框 66"/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369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38" name="文本框 66"/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1081522" cy="24618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  <p:grpSp>
        <p:nvGrpSpPr>
          <p:cNvPr id="10" name="组合 7"/>
          <p:cNvGrpSpPr>
            <a:grpSpLocks/>
          </p:cNvGrpSpPr>
          <p:nvPr/>
        </p:nvGrpSpPr>
        <p:grpSpPr bwMode="auto">
          <a:xfrm>
            <a:off x="5663744" y="1220038"/>
            <a:ext cx="2321664" cy="863929"/>
            <a:chOff x="4267635" y="880115"/>
            <a:chExt cx="2320294" cy="863785"/>
          </a:xfrm>
        </p:grpSpPr>
        <p:sp>
          <p:nvSpPr>
            <p:cNvPr id="41" name="文本框 66"/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369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3" name="文本框 66"/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1081522" cy="24618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585883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3557</Words>
  <Application>Microsoft Office PowerPoint</Application>
  <PresentationFormat>自定义</PresentationFormat>
  <Paragraphs>227</Paragraphs>
  <Slides>26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dc:description>www.1ppt.com</dc:description>
  <cp:lastModifiedBy>Windows User</cp:lastModifiedBy>
  <cp:revision>269</cp:revision>
  <dcterms:created xsi:type="dcterms:W3CDTF">2017-06-09T15:26:17Z</dcterms:created>
  <dcterms:modified xsi:type="dcterms:W3CDTF">2018-10-18T06:43:05Z</dcterms:modified>
</cp:coreProperties>
</file>