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63" r:id="rId5"/>
    <p:sldId id="259" r:id="rId6"/>
    <p:sldId id="260" r:id="rId7"/>
    <p:sldId id="261" r:id="rId8"/>
    <p:sldId id="275" r:id="rId9"/>
    <p:sldId id="265" r:id="rId10"/>
    <p:sldId id="266" r:id="rId11"/>
    <p:sldId id="267" r:id="rId12"/>
    <p:sldId id="269" r:id="rId13"/>
    <p:sldId id="276" r:id="rId14"/>
    <p:sldId id="270" r:id="rId15"/>
    <p:sldId id="271" r:id="rId16"/>
    <p:sldId id="272" r:id="rId17"/>
    <p:sldId id="277" r:id="rId18"/>
    <p:sldId id="27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722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2" autoAdjust="0"/>
  </p:normalViewPr>
  <p:slideViewPr>
    <p:cSldViewPr snapToGrid="0" showGuides="1">
      <p:cViewPr>
        <p:scale>
          <a:sx n="66" d="100"/>
          <a:sy n="66" d="100"/>
        </p:scale>
        <p:origin x="-72" y="-1206"/>
      </p:cViewPr>
      <p:guideLst>
        <p:guide orient="horz" pos="2137"/>
        <p:guide orient="horz" pos="3861"/>
        <p:guide pos="3840"/>
        <p:guide pos="572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2CBCD-8DB6-4DD8-9362-E2918535193F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F93D2-E128-493D-A81A-E68C44181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3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73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477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79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522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607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553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884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507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478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64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53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1911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411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09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3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94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10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24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51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325228" y="654542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方正兰亭细黑_GBK" panose="02000000000000000000" pitchFamily="2" charset="-122"/>
              </a:defRPr>
            </a:lvl1pPr>
          </a:lstStyle>
          <a:p>
            <a:fld id="{D666BB71-F246-48FE-8120-52F9D03CA880}" type="datetimeFigureOut">
              <a:rPr lang="zh-CN" altLang="en-US" smtClean="0"/>
              <a:pPr/>
              <a:t>2018/6/5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方正兰亭细黑_GBK" panose="020000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方正兰亭细黑_GBK" panose="02000000000000000000" pitchFamily="2" charset="-122"/>
              </a:defRPr>
            </a:lvl1pPr>
          </a:lstStyle>
          <a:p>
            <a:fld id="{DDB12F21-99BD-4F85-A7AE-95BD87BF11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0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方正兰亭细黑_GBK" panose="020000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15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microsoft.com/office/2007/relationships/hdphoto" Target="../media/hdphoto4.wdp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5.wdp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35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900000">
            <a:off x="1809255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8900000">
            <a:off x="635168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16400" y="3664399"/>
            <a:ext cx="3771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年中总结报告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BUSINESS REPORT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8966" y="4543588"/>
            <a:ext cx="588341" cy="84462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621103" y="4515478"/>
            <a:ext cx="1843352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模板网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幻灯片模板免费下载；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13849" y="1930400"/>
            <a:ext cx="3801041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0" dirty="0" smtClean="0">
                <a:latin typeface="造字工房明黑（非商用）常规体" pitchFamily="2" charset="-122"/>
                <a:ea typeface="造字工房明黑（非商用）常规体" pitchFamily="2" charset="-122"/>
              </a:rPr>
              <a:t>201X</a:t>
            </a:r>
            <a:endParaRPr lang="zh-CN" altLang="en-US" sz="10500" dirty="0">
              <a:latin typeface="造字工房明黑（非商用）常规体" pitchFamily="2" charset="-122"/>
              <a:ea typeface="造字工房明黑（非商用）常规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226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13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18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6" grpId="0" build="p"/>
      <p:bldP spid="1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2700000">
            <a:off x="4384433" y="2158879"/>
            <a:ext cx="3415873" cy="341587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3840690" y="1600332"/>
            <a:ext cx="4503356" cy="45033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 rot="2700000">
            <a:off x="2685003" y="467947"/>
            <a:ext cx="6814730" cy="68147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31323" y="3749312"/>
            <a:ext cx="1692807" cy="252000"/>
            <a:chOff x="931322" y="3749312"/>
            <a:chExt cx="1692807" cy="252000"/>
          </a:xfrm>
        </p:grpSpPr>
        <p:sp>
          <p:nvSpPr>
            <p:cNvPr id="10" name="矩形 9"/>
            <p:cNvSpPr/>
            <p:nvPr/>
          </p:nvSpPr>
          <p:spPr>
            <a:xfrm rot="2700000">
              <a:off x="2372129" y="3749312"/>
              <a:ext cx="252000" cy="25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2700000">
              <a:off x="1867281" y="3785312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2700000">
              <a:off x="931322" y="3839312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567839" y="3749312"/>
            <a:ext cx="1703120" cy="252000"/>
            <a:chOff x="9567839" y="3749312"/>
            <a:chExt cx="1703120" cy="252000"/>
          </a:xfrm>
        </p:grpSpPr>
        <p:sp>
          <p:nvSpPr>
            <p:cNvPr id="11" name="矩形 10"/>
            <p:cNvSpPr/>
            <p:nvPr/>
          </p:nvSpPr>
          <p:spPr>
            <a:xfrm rot="2700000">
              <a:off x="9567839" y="3749312"/>
              <a:ext cx="252000" cy="25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2700000">
              <a:off x="10173716" y="3785312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2700000">
              <a:off x="11198959" y="3839312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 rot="18900000">
            <a:off x="2636330" y="2044903"/>
            <a:ext cx="1637639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pPr algn="just">
              <a:lnSpc>
                <a:spcPct val="15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文本文字内容，点击修改内容文本；！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 rot="2700000">
            <a:off x="7889455" y="2044902"/>
            <a:ext cx="1637639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pPr algn="just">
              <a:lnSpc>
                <a:spcPct val="15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文本文字内容，点击修改内容文本；！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 rot="2700000">
            <a:off x="2530254" y="4653353"/>
            <a:ext cx="1637639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pPr algn="just">
              <a:lnSpc>
                <a:spcPct val="15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文本文字内容，点击修改内容文本；！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 rot="18900000">
            <a:off x="8015079" y="4653354"/>
            <a:ext cx="1637639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pPr algn="just">
              <a:lnSpc>
                <a:spcPct val="15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文本文字内容，点击修改内容文本；！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34207" y="398838"/>
            <a:ext cx="6123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欢迎加入第一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文本文字内容，点击修改内容文本；！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591044" y="1857828"/>
            <a:ext cx="3002651" cy="4108688"/>
            <a:chOff x="4591043" y="1857828"/>
            <a:chExt cx="3002651" cy="410868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91043" y="1857828"/>
              <a:ext cx="3002651" cy="4108688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17983" y="2066925"/>
              <a:ext cx="2571202" cy="3143250"/>
            </a:xfrm>
            <a:prstGeom prst="rect">
              <a:avLst/>
            </a:prstGeom>
          </p:spPr>
        </p:pic>
        <p:sp>
          <p:nvSpPr>
            <p:cNvPr id="21" name="椭圆 20"/>
            <p:cNvSpPr/>
            <p:nvPr/>
          </p:nvSpPr>
          <p:spPr>
            <a:xfrm>
              <a:off x="5752004" y="5210175"/>
              <a:ext cx="690987" cy="69098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71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accel="20000" decel="8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20000" decel="8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accel="20000" decel="8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29" dur="1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accel="20000" decel="8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31" dur="1500" fill="hold"/>
                                        <p:tgtEl>
                                          <p:spTgt spid="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mph" presetSubtype="0" accel="20000" decel="8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6" dur="1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accel="20000" decel="8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8" dur="1500" fill="hold"/>
                                        <p:tgtEl>
                                          <p:spTgt spid="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6" grpId="0"/>
      <p:bldP spid="17" grpId="0"/>
      <p:bldP spid="18" grpId="0"/>
      <p:bldP spid="19" grpId="0"/>
      <p:bldP spid="2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34405" y="1959136"/>
            <a:ext cx="1063625" cy="36243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0842" y="2619278"/>
            <a:ext cx="1059180" cy="362435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6633" y="1739946"/>
            <a:ext cx="1066800" cy="36243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80046" y="2268379"/>
            <a:ext cx="1061351" cy="362436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V="1">
            <a:off x="2953203" y="2743200"/>
            <a:ext cx="0" cy="338613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191079" y="2762250"/>
            <a:ext cx="0" cy="262110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191203" y="1876425"/>
            <a:ext cx="0" cy="190500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9411153" y="2287429"/>
            <a:ext cx="0" cy="338613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8963479" y="1752505"/>
            <a:ext cx="0" cy="2552797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10477953" y="1959134"/>
            <a:ext cx="0" cy="262110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581953" y="4523440"/>
            <a:ext cx="141987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pPr algn="just">
              <a:lnSpc>
                <a:spcPct val="15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文本文字内容，点击修改内容文本；！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61879" y="3953210"/>
            <a:ext cx="138851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pPr algn="r">
              <a:lnSpc>
                <a:spcPct val="15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文本文字内容，点击修改内容文本；！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34207" y="398838"/>
            <a:ext cx="6123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欢迎加入第一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文本文字内容，点击修改内容文本；！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841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5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1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79749" y="-1227783"/>
            <a:ext cx="4502332" cy="8402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36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804264" y="1219203"/>
            <a:ext cx="4359725" cy="43597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14825" y="2924326"/>
            <a:ext cx="3538603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欢迎加入第一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pPr algn="just">
              <a:lnSpc>
                <a:spcPct val="15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文本文字内容，点击修改内容文本；！文本文字内容，点击修改内容文本；！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83861" y="4331787"/>
            <a:ext cx="518160" cy="5181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5045" y="4331787"/>
            <a:ext cx="518160" cy="5181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6229" y="4336868"/>
            <a:ext cx="518160" cy="5181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194" y="2894245"/>
            <a:ext cx="3036071" cy="99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7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21600000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21600000">
                                      <p:cBhvr>
                                        <p:cTn id="3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椭圆 86"/>
          <p:cNvSpPr/>
          <p:nvPr/>
        </p:nvSpPr>
        <p:spPr>
          <a:xfrm>
            <a:off x="3532116" y="1421331"/>
            <a:ext cx="5127771" cy="512777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2633631" y="460250"/>
            <a:ext cx="6924739" cy="692473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607016" y="-1503768"/>
            <a:ext cx="10977968" cy="10977968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1618251" y="-492534"/>
            <a:ext cx="8955500" cy="89555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 rot="3226127">
            <a:off x="5409944" y="3703522"/>
            <a:ext cx="1524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文本文字内容，点击修改内容文本；！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 rot="3864636">
            <a:off x="5325343" y="3753447"/>
            <a:ext cx="1524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文本文字内容，点击修改内容文本；！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 rot="17613140">
            <a:off x="5285437" y="3636305"/>
            <a:ext cx="15603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文本文字内容，点击修改内容文本；！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 rot="17787476">
            <a:off x="5260145" y="3631168"/>
            <a:ext cx="15603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文本文字内容，点击修改内容文本；！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 rot="4269213">
            <a:off x="5066553" y="3803171"/>
            <a:ext cx="205347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</p:txBody>
      </p:sp>
      <p:sp>
        <p:nvSpPr>
          <p:cNvPr id="100" name="文本框 99"/>
          <p:cNvSpPr txBox="1"/>
          <p:nvPr/>
        </p:nvSpPr>
        <p:spPr>
          <a:xfrm rot="15368597">
            <a:off x="5010343" y="3818881"/>
            <a:ext cx="205347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034207" y="398838"/>
            <a:ext cx="6123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欢迎加入第一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文本文字内容，点击修改内容文本；！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298951" y="2188166"/>
            <a:ext cx="3594100" cy="3594100"/>
            <a:chOff x="4298950" y="2188166"/>
            <a:chExt cx="3594100" cy="3594100"/>
          </a:xfrm>
        </p:grpSpPr>
        <p:grpSp>
          <p:nvGrpSpPr>
            <p:cNvPr id="4" name="组合 3"/>
            <p:cNvGrpSpPr/>
            <p:nvPr/>
          </p:nvGrpSpPr>
          <p:grpSpPr>
            <a:xfrm>
              <a:off x="6715125" y="3501029"/>
              <a:ext cx="1177925" cy="1871662"/>
              <a:chOff x="6715125" y="3501029"/>
              <a:chExt cx="1177925" cy="1871662"/>
            </a:xfrm>
          </p:grpSpPr>
          <p:sp>
            <p:nvSpPr>
              <p:cNvPr id="81" name="深色箭头2"/>
              <p:cNvSpPr>
                <a:spLocks noChangeAspect="1"/>
              </p:cNvSpPr>
              <p:nvPr/>
            </p:nvSpPr>
            <p:spPr bwMode="auto">
              <a:xfrm>
                <a:off x="6715125" y="3501029"/>
                <a:ext cx="1177925" cy="1871662"/>
              </a:xfrm>
              <a:custGeom>
                <a:avLst/>
                <a:gdLst>
                  <a:gd name="T0" fmla="*/ 11 w 839"/>
                  <a:gd name="T1" fmla="*/ 803 h 1334"/>
                  <a:gd name="T2" fmla="*/ 44 w 839"/>
                  <a:gd name="T3" fmla="*/ 768 h 1334"/>
                  <a:gd name="T4" fmla="*/ 64 w 839"/>
                  <a:gd name="T5" fmla="*/ 743 h 1334"/>
                  <a:gd name="T6" fmla="*/ 93 w 839"/>
                  <a:gd name="T7" fmla="*/ 704 h 1334"/>
                  <a:gd name="T8" fmla="*/ 110 w 839"/>
                  <a:gd name="T9" fmla="*/ 677 h 1334"/>
                  <a:gd name="T10" fmla="*/ 127 w 839"/>
                  <a:gd name="T11" fmla="*/ 649 h 1334"/>
                  <a:gd name="T12" fmla="*/ 142 w 839"/>
                  <a:gd name="T13" fmla="*/ 620 h 1334"/>
                  <a:gd name="T14" fmla="*/ 161 w 839"/>
                  <a:gd name="T15" fmla="*/ 574 h 1334"/>
                  <a:gd name="T16" fmla="*/ 172 w 839"/>
                  <a:gd name="T17" fmla="*/ 543 h 1334"/>
                  <a:gd name="T18" fmla="*/ 181 w 839"/>
                  <a:gd name="T19" fmla="*/ 512 h 1334"/>
                  <a:gd name="T20" fmla="*/ 189 w 839"/>
                  <a:gd name="T21" fmla="*/ 480 h 1334"/>
                  <a:gd name="T22" fmla="*/ 195 w 839"/>
                  <a:gd name="T23" fmla="*/ 447 h 1334"/>
                  <a:gd name="T24" fmla="*/ 199 w 839"/>
                  <a:gd name="T25" fmla="*/ 413 h 1334"/>
                  <a:gd name="T26" fmla="*/ 202 w 839"/>
                  <a:gd name="T27" fmla="*/ 379 h 1334"/>
                  <a:gd name="T28" fmla="*/ 203 w 839"/>
                  <a:gd name="T29" fmla="*/ 345 h 1334"/>
                  <a:gd name="T30" fmla="*/ 202 w 839"/>
                  <a:gd name="T31" fmla="*/ 306 h 1334"/>
                  <a:gd name="T32" fmla="*/ 198 w 839"/>
                  <a:gd name="T33" fmla="*/ 268 h 1334"/>
                  <a:gd name="T34" fmla="*/ 193 w 839"/>
                  <a:gd name="T35" fmla="*/ 230 h 1334"/>
                  <a:gd name="T36" fmla="*/ 185 w 839"/>
                  <a:gd name="T37" fmla="*/ 194 h 1334"/>
                  <a:gd name="T38" fmla="*/ 793 w 839"/>
                  <a:gd name="T39" fmla="*/ 0 h 1334"/>
                  <a:gd name="T40" fmla="*/ 808 w 839"/>
                  <a:gd name="T41" fmla="*/ 62 h 1334"/>
                  <a:gd name="T42" fmla="*/ 817 w 839"/>
                  <a:gd name="T43" fmla="*/ 104 h 1334"/>
                  <a:gd name="T44" fmla="*/ 824 w 839"/>
                  <a:gd name="T45" fmla="*/ 147 h 1334"/>
                  <a:gd name="T46" fmla="*/ 833 w 839"/>
                  <a:gd name="T47" fmla="*/ 212 h 1334"/>
                  <a:gd name="T48" fmla="*/ 838 w 839"/>
                  <a:gd name="T49" fmla="*/ 278 h 1334"/>
                  <a:gd name="T50" fmla="*/ 839 w 839"/>
                  <a:gd name="T51" fmla="*/ 345 h 1334"/>
                  <a:gd name="T52" fmla="*/ 837 w 839"/>
                  <a:gd name="T53" fmla="*/ 418 h 1334"/>
                  <a:gd name="T54" fmla="*/ 835 w 839"/>
                  <a:gd name="T55" fmla="*/ 456 h 1334"/>
                  <a:gd name="T56" fmla="*/ 831 w 839"/>
                  <a:gd name="T57" fmla="*/ 492 h 1334"/>
                  <a:gd name="T58" fmla="*/ 823 w 839"/>
                  <a:gd name="T59" fmla="*/ 546 h 1334"/>
                  <a:gd name="T60" fmla="*/ 814 w 839"/>
                  <a:gd name="T61" fmla="*/ 600 h 1334"/>
                  <a:gd name="T62" fmla="*/ 798 w 839"/>
                  <a:gd name="T63" fmla="*/ 669 h 1334"/>
                  <a:gd name="T64" fmla="*/ 778 w 839"/>
                  <a:gd name="T65" fmla="*/ 737 h 1334"/>
                  <a:gd name="T66" fmla="*/ 753 w 839"/>
                  <a:gd name="T67" fmla="*/ 805 h 1334"/>
                  <a:gd name="T68" fmla="*/ 740 w 839"/>
                  <a:gd name="T69" fmla="*/ 837 h 1334"/>
                  <a:gd name="T70" fmla="*/ 711 w 839"/>
                  <a:gd name="T71" fmla="*/ 901 h 1334"/>
                  <a:gd name="T72" fmla="*/ 695 w 839"/>
                  <a:gd name="T73" fmla="*/ 933 h 1334"/>
                  <a:gd name="T74" fmla="*/ 679 w 839"/>
                  <a:gd name="T75" fmla="*/ 963 h 1334"/>
                  <a:gd name="T76" fmla="*/ 644 w 839"/>
                  <a:gd name="T77" fmla="*/ 1023 h 1334"/>
                  <a:gd name="T78" fmla="*/ 605 w 839"/>
                  <a:gd name="T79" fmla="*/ 1082 h 1334"/>
                  <a:gd name="T80" fmla="*/ 563 w 839"/>
                  <a:gd name="T81" fmla="*/ 1137 h 1334"/>
                  <a:gd name="T82" fmla="*/ 518 w 839"/>
                  <a:gd name="T83" fmla="*/ 1190 h 1334"/>
                  <a:gd name="T84" fmla="*/ 495 w 839"/>
                  <a:gd name="T85" fmla="*/ 1215 h 1334"/>
                  <a:gd name="T86" fmla="*/ 447 w 839"/>
                  <a:gd name="T87" fmla="*/ 1265 h 1334"/>
                  <a:gd name="T88" fmla="*/ 395 w 839"/>
                  <a:gd name="T89" fmla="*/ 1312 h 1334"/>
                  <a:gd name="T90" fmla="*/ 13 w 839"/>
                  <a:gd name="T91" fmla="*/ 1187 h 1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39" h="1334">
                    <a:moveTo>
                      <a:pt x="0" y="814"/>
                    </a:moveTo>
                    <a:lnTo>
                      <a:pt x="11" y="803"/>
                    </a:lnTo>
                    <a:lnTo>
                      <a:pt x="22" y="792"/>
                    </a:lnTo>
                    <a:lnTo>
                      <a:pt x="44" y="768"/>
                    </a:lnTo>
                    <a:lnTo>
                      <a:pt x="54" y="756"/>
                    </a:lnTo>
                    <a:lnTo>
                      <a:pt x="64" y="743"/>
                    </a:lnTo>
                    <a:lnTo>
                      <a:pt x="84" y="717"/>
                    </a:lnTo>
                    <a:lnTo>
                      <a:pt x="93" y="704"/>
                    </a:lnTo>
                    <a:lnTo>
                      <a:pt x="102" y="690"/>
                    </a:lnTo>
                    <a:lnTo>
                      <a:pt x="110" y="677"/>
                    </a:lnTo>
                    <a:lnTo>
                      <a:pt x="119" y="663"/>
                    </a:lnTo>
                    <a:lnTo>
                      <a:pt x="127" y="649"/>
                    </a:lnTo>
                    <a:lnTo>
                      <a:pt x="134" y="634"/>
                    </a:lnTo>
                    <a:lnTo>
                      <a:pt x="142" y="620"/>
                    </a:lnTo>
                    <a:lnTo>
                      <a:pt x="148" y="605"/>
                    </a:lnTo>
                    <a:lnTo>
                      <a:pt x="161" y="574"/>
                    </a:lnTo>
                    <a:lnTo>
                      <a:pt x="166" y="559"/>
                    </a:lnTo>
                    <a:lnTo>
                      <a:pt x="172" y="543"/>
                    </a:lnTo>
                    <a:lnTo>
                      <a:pt x="176" y="528"/>
                    </a:lnTo>
                    <a:lnTo>
                      <a:pt x="181" y="512"/>
                    </a:lnTo>
                    <a:lnTo>
                      <a:pt x="185" y="496"/>
                    </a:lnTo>
                    <a:lnTo>
                      <a:pt x="189" y="480"/>
                    </a:lnTo>
                    <a:lnTo>
                      <a:pt x="192" y="463"/>
                    </a:lnTo>
                    <a:lnTo>
                      <a:pt x="195" y="447"/>
                    </a:lnTo>
                    <a:lnTo>
                      <a:pt x="197" y="430"/>
                    </a:lnTo>
                    <a:lnTo>
                      <a:pt x="199" y="413"/>
                    </a:lnTo>
                    <a:lnTo>
                      <a:pt x="201" y="396"/>
                    </a:lnTo>
                    <a:lnTo>
                      <a:pt x="202" y="379"/>
                    </a:lnTo>
                    <a:lnTo>
                      <a:pt x="202" y="362"/>
                    </a:lnTo>
                    <a:lnTo>
                      <a:pt x="203" y="345"/>
                    </a:lnTo>
                    <a:lnTo>
                      <a:pt x="202" y="325"/>
                    </a:lnTo>
                    <a:lnTo>
                      <a:pt x="202" y="306"/>
                    </a:lnTo>
                    <a:lnTo>
                      <a:pt x="200" y="287"/>
                    </a:lnTo>
                    <a:lnTo>
                      <a:pt x="198" y="268"/>
                    </a:lnTo>
                    <a:lnTo>
                      <a:pt x="196" y="249"/>
                    </a:lnTo>
                    <a:lnTo>
                      <a:pt x="193" y="230"/>
                    </a:lnTo>
                    <a:lnTo>
                      <a:pt x="189" y="212"/>
                    </a:lnTo>
                    <a:lnTo>
                      <a:pt x="185" y="194"/>
                    </a:lnTo>
                    <a:lnTo>
                      <a:pt x="513" y="300"/>
                    </a:lnTo>
                    <a:lnTo>
                      <a:pt x="793" y="0"/>
                    </a:lnTo>
                    <a:lnTo>
                      <a:pt x="803" y="41"/>
                    </a:lnTo>
                    <a:lnTo>
                      <a:pt x="808" y="62"/>
                    </a:lnTo>
                    <a:lnTo>
                      <a:pt x="813" y="83"/>
                    </a:lnTo>
                    <a:lnTo>
                      <a:pt x="817" y="104"/>
                    </a:lnTo>
                    <a:lnTo>
                      <a:pt x="821" y="126"/>
                    </a:lnTo>
                    <a:lnTo>
                      <a:pt x="824" y="147"/>
                    </a:lnTo>
                    <a:lnTo>
                      <a:pt x="827" y="169"/>
                    </a:lnTo>
                    <a:lnTo>
                      <a:pt x="833" y="212"/>
                    </a:lnTo>
                    <a:lnTo>
                      <a:pt x="836" y="255"/>
                    </a:lnTo>
                    <a:lnTo>
                      <a:pt x="838" y="278"/>
                    </a:lnTo>
                    <a:lnTo>
                      <a:pt x="839" y="300"/>
                    </a:lnTo>
                    <a:lnTo>
                      <a:pt x="839" y="345"/>
                    </a:lnTo>
                    <a:lnTo>
                      <a:pt x="839" y="382"/>
                    </a:lnTo>
                    <a:lnTo>
                      <a:pt x="837" y="418"/>
                    </a:lnTo>
                    <a:lnTo>
                      <a:pt x="836" y="438"/>
                    </a:lnTo>
                    <a:lnTo>
                      <a:pt x="835" y="456"/>
                    </a:lnTo>
                    <a:lnTo>
                      <a:pt x="833" y="474"/>
                    </a:lnTo>
                    <a:lnTo>
                      <a:pt x="831" y="492"/>
                    </a:lnTo>
                    <a:lnTo>
                      <a:pt x="826" y="528"/>
                    </a:lnTo>
                    <a:lnTo>
                      <a:pt x="823" y="546"/>
                    </a:lnTo>
                    <a:lnTo>
                      <a:pt x="821" y="564"/>
                    </a:lnTo>
                    <a:lnTo>
                      <a:pt x="814" y="600"/>
                    </a:lnTo>
                    <a:lnTo>
                      <a:pt x="806" y="635"/>
                    </a:lnTo>
                    <a:lnTo>
                      <a:pt x="798" y="669"/>
                    </a:lnTo>
                    <a:lnTo>
                      <a:pt x="788" y="704"/>
                    </a:lnTo>
                    <a:lnTo>
                      <a:pt x="778" y="737"/>
                    </a:lnTo>
                    <a:lnTo>
                      <a:pt x="766" y="772"/>
                    </a:lnTo>
                    <a:lnTo>
                      <a:pt x="753" y="805"/>
                    </a:lnTo>
                    <a:lnTo>
                      <a:pt x="747" y="821"/>
                    </a:lnTo>
                    <a:lnTo>
                      <a:pt x="740" y="837"/>
                    </a:lnTo>
                    <a:lnTo>
                      <a:pt x="726" y="869"/>
                    </a:lnTo>
                    <a:lnTo>
                      <a:pt x="711" y="901"/>
                    </a:lnTo>
                    <a:lnTo>
                      <a:pt x="703" y="917"/>
                    </a:lnTo>
                    <a:lnTo>
                      <a:pt x="695" y="933"/>
                    </a:lnTo>
                    <a:lnTo>
                      <a:pt x="687" y="948"/>
                    </a:lnTo>
                    <a:lnTo>
                      <a:pt x="679" y="963"/>
                    </a:lnTo>
                    <a:lnTo>
                      <a:pt x="662" y="993"/>
                    </a:lnTo>
                    <a:lnTo>
                      <a:pt x="644" y="1023"/>
                    </a:lnTo>
                    <a:lnTo>
                      <a:pt x="625" y="1052"/>
                    </a:lnTo>
                    <a:lnTo>
                      <a:pt x="605" y="1082"/>
                    </a:lnTo>
                    <a:lnTo>
                      <a:pt x="584" y="1109"/>
                    </a:lnTo>
                    <a:lnTo>
                      <a:pt x="563" y="1137"/>
                    </a:lnTo>
                    <a:lnTo>
                      <a:pt x="541" y="1164"/>
                    </a:lnTo>
                    <a:lnTo>
                      <a:pt x="518" y="1190"/>
                    </a:lnTo>
                    <a:lnTo>
                      <a:pt x="507" y="1203"/>
                    </a:lnTo>
                    <a:lnTo>
                      <a:pt x="495" y="1215"/>
                    </a:lnTo>
                    <a:lnTo>
                      <a:pt x="471" y="1241"/>
                    </a:lnTo>
                    <a:lnTo>
                      <a:pt x="447" y="1265"/>
                    </a:lnTo>
                    <a:lnTo>
                      <a:pt x="421" y="1289"/>
                    </a:lnTo>
                    <a:lnTo>
                      <a:pt x="395" y="1312"/>
                    </a:lnTo>
                    <a:lnTo>
                      <a:pt x="368" y="1334"/>
                    </a:lnTo>
                    <a:lnTo>
                      <a:pt x="13" y="1187"/>
                    </a:lnTo>
                    <a:lnTo>
                      <a:pt x="0" y="81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3175">
                <a:solidFill>
                  <a:srgbClr val="D7D7D7"/>
                </a:solidFill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endParaRPr lang="en-US" sz="2800">
                  <a:solidFill>
                    <a:schemeClr val="bg1"/>
                  </a:solidFill>
                  <a:latin typeface="Impact" pitchFamily="34" charset="0"/>
                  <a:ea typeface="微软雅黑" pitchFamily="34" charset="-122"/>
                </a:endParaRPr>
              </a:p>
            </p:txBody>
          </p:sp>
          <p:pic>
            <p:nvPicPr>
              <p:cNvPr id="101" name="图片 100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916777" y="4647194"/>
                <a:ext cx="463472" cy="339024"/>
              </a:xfrm>
              <a:prstGeom prst="rect">
                <a:avLst/>
              </a:prstGeom>
            </p:spPr>
          </p:pic>
        </p:grpSp>
        <p:grpSp>
          <p:nvGrpSpPr>
            <p:cNvPr id="5" name="组合 4"/>
            <p:cNvGrpSpPr/>
            <p:nvPr/>
          </p:nvGrpSpPr>
          <p:grpSpPr>
            <a:xfrm>
              <a:off x="5168900" y="4723404"/>
              <a:ext cx="1979613" cy="1058862"/>
              <a:chOff x="5168900" y="4723404"/>
              <a:chExt cx="1979613" cy="1058862"/>
            </a:xfrm>
          </p:grpSpPr>
          <p:sp>
            <p:nvSpPr>
              <p:cNvPr id="80" name="深色箭头3"/>
              <p:cNvSpPr>
                <a:spLocks noChangeAspect="1"/>
              </p:cNvSpPr>
              <p:nvPr/>
            </p:nvSpPr>
            <p:spPr bwMode="auto">
              <a:xfrm>
                <a:off x="5168900" y="4723404"/>
                <a:ext cx="1979613" cy="1058862"/>
              </a:xfrm>
              <a:custGeom>
                <a:avLst/>
                <a:gdLst>
                  <a:gd name="T0" fmla="*/ 33 w 1411"/>
                  <a:gd name="T1" fmla="*/ 196 h 754"/>
                  <a:gd name="T2" fmla="*/ 406 w 1411"/>
                  <a:gd name="T3" fmla="*/ 64 h 754"/>
                  <a:gd name="T4" fmla="*/ 438 w 1411"/>
                  <a:gd name="T5" fmla="*/ 77 h 754"/>
                  <a:gd name="T6" fmla="*/ 470 w 1411"/>
                  <a:gd name="T7" fmla="*/ 88 h 754"/>
                  <a:gd name="T8" fmla="*/ 503 w 1411"/>
                  <a:gd name="T9" fmla="*/ 97 h 754"/>
                  <a:gd name="T10" fmla="*/ 537 w 1411"/>
                  <a:gd name="T11" fmla="*/ 105 h 754"/>
                  <a:gd name="T12" fmla="*/ 571 w 1411"/>
                  <a:gd name="T13" fmla="*/ 111 h 754"/>
                  <a:gd name="T14" fmla="*/ 607 w 1411"/>
                  <a:gd name="T15" fmla="*/ 115 h 754"/>
                  <a:gd name="T16" fmla="*/ 643 w 1411"/>
                  <a:gd name="T17" fmla="*/ 117 h 754"/>
                  <a:gd name="T18" fmla="*/ 686 w 1411"/>
                  <a:gd name="T19" fmla="*/ 117 h 754"/>
                  <a:gd name="T20" fmla="*/ 737 w 1411"/>
                  <a:gd name="T21" fmla="*/ 113 h 754"/>
                  <a:gd name="T22" fmla="*/ 787 w 1411"/>
                  <a:gd name="T23" fmla="*/ 105 h 754"/>
                  <a:gd name="T24" fmla="*/ 835 w 1411"/>
                  <a:gd name="T25" fmla="*/ 94 h 754"/>
                  <a:gd name="T26" fmla="*/ 882 w 1411"/>
                  <a:gd name="T27" fmla="*/ 79 h 754"/>
                  <a:gd name="T28" fmla="*/ 928 w 1411"/>
                  <a:gd name="T29" fmla="*/ 60 h 754"/>
                  <a:gd name="T30" fmla="*/ 960 w 1411"/>
                  <a:gd name="T31" fmla="*/ 44 h 754"/>
                  <a:gd name="T32" fmla="*/ 981 w 1411"/>
                  <a:gd name="T33" fmla="*/ 32 h 754"/>
                  <a:gd name="T34" fmla="*/ 1002 w 1411"/>
                  <a:gd name="T35" fmla="*/ 19 h 754"/>
                  <a:gd name="T36" fmla="*/ 1022 w 1411"/>
                  <a:gd name="T37" fmla="*/ 6 h 754"/>
                  <a:gd name="T38" fmla="*/ 1036 w 1411"/>
                  <a:gd name="T39" fmla="*/ 351 h 754"/>
                  <a:gd name="T40" fmla="*/ 1391 w 1411"/>
                  <a:gd name="T41" fmla="*/ 526 h 754"/>
                  <a:gd name="T42" fmla="*/ 1350 w 1411"/>
                  <a:gd name="T43" fmla="*/ 553 h 754"/>
                  <a:gd name="T44" fmla="*/ 1308 w 1411"/>
                  <a:gd name="T45" fmla="*/ 579 h 754"/>
                  <a:gd name="T46" fmla="*/ 1266 w 1411"/>
                  <a:gd name="T47" fmla="*/ 602 h 754"/>
                  <a:gd name="T48" fmla="*/ 1222 w 1411"/>
                  <a:gd name="T49" fmla="*/ 625 h 754"/>
                  <a:gd name="T50" fmla="*/ 1177 w 1411"/>
                  <a:gd name="T51" fmla="*/ 645 h 754"/>
                  <a:gd name="T52" fmla="*/ 1132 w 1411"/>
                  <a:gd name="T53" fmla="*/ 664 h 754"/>
                  <a:gd name="T54" fmla="*/ 1086 w 1411"/>
                  <a:gd name="T55" fmla="*/ 683 h 754"/>
                  <a:gd name="T56" fmla="*/ 1038 w 1411"/>
                  <a:gd name="T57" fmla="*/ 698 h 754"/>
                  <a:gd name="T58" fmla="*/ 990 w 1411"/>
                  <a:gd name="T59" fmla="*/ 712 h 754"/>
                  <a:gd name="T60" fmla="*/ 941 w 1411"/>
                  <a:gd name="T61" fmla="*/ 724 h 754"/>
                  <a:gd name="T62" fmla="*/ 866 w 1411"/>
                  <a:gd name="T63" fmla="*/ 738 h 754"/>
                  <a:gd name="T64" fmla="*/ 816 w 1411"/>
                  <a:gd name="T65" fmla="*/ 745 h 754"/>
                  <a:gd name="T66" fmla="*/ 765 w 1411"/>
                  <a:gd name="T67" fmla="*/ 750 h 754"/>
                  <a:gd name="T68" fmla="*/ 713 w 1411"/>
                  <a:gd name="T69" fmla="*/ 753 h 754"/>
                  <a:gd name="T70" fmla="*/ 661 w 1411"/>
                  <a:gd name="T71" fmla="*/ 754 h 754"/>
                  <a:gd name="T72" fmla="*/ 593 w 1411"/>
                  <a:gd name="T73" fmla="*/ 752 h 754"/>
                  <a:gd name="T74" fmla="*/ 548 w 1411"/>
                  <a:gd name="T75" fmla="*/ 749 h 754"/>
                  <a:gd name="T76" fmla="*/ 504 w 1411"/>
                  <a:gd name="T77" fmla="*/ 744 h 754"/>
                  <a:gd name="T78" fmla="*/ 461 w 1411"/>
                  <a:gd name="T79" fmla="*/ 738 h 754"/>
                  <a:gd name="T80" fmla="*/ 417 w 1411"/>
                  <a:gd name="T81" fmla="*/ 731 h 754"/>
                  <a:gd name="T82" fmla="*/ 374 w 1411"/>
                  <a:gd name="T83" fmla="*/ 722 h 754"/>
                  <a:gd name="T84" fmla="*/ 333 w 1411"/>
                  <a:gd name="T85" fmla="*/ 711 h 754"/>
                  <a:gd name="T86" fmla="*/ 271 w 1411"/>
                  <a:gd name="T87" fmla="*/ 693 h 754"/>
                  <a:gd name="T88" fmla="*/ 229 w 1411"/>
                  <a:gd name="T89" fmla="*/ 679 h 754"/>
                  <a:gd name="T90" fmla="*/ 190 w 1411"/>
                  <a:gd name="T91" fmla="*/ 663 h 754"/>
                  <a:gd name="T92" fmla="*/ 150 w 1411"/>
                  <a:gd name="T93" fmla="*/ 646 h 754"/>
                  <a:gd name="T94" fmla="*/ 112 w 1411"/>
                  <a:gd name="T95" fmla="*/ 628 h 754"/>
                  <a:gd name="T96" fmla="*/ 73 w 1411"/>
                  <a:gd name="T97" fmla="*/ 610 h 754"/>
                  <a:gd name="T98" fmla="*/ 0 w 1411"/>
                  <a:gd name="T99" fmla="*/ 568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11" h="754">
                    <a:moveTo>
                      <a:pt x="0" y="568"/>
                    </a:moveTo>
                    <a:lnTo>
                      <a:pt x="33" y="196"/>
                    </a:lnTo>
                    <a:lnTo>
                      <a:pt x="390" y="57"/>
                    </a:lnTo>
                    <a:lnTo>
                      <a:pt x="406" y="64"/>
                    </a:lnTo>
                    <a:lnTo>
                      <a:pt x="422" y="71"/>
                    </a:lnTo>
                    <a:lnTo>
                      <a:pt x="438" y="77"/>
                    </a:lnTo>
                    <a:lnTo>
                      <a:pt x="454" y="83"/>
                    </a:lnTo>
                    <a:lnTo>
                      <a:pt x="470" y="88"/>
                    </a:lnTo>
                    <a:lnTo>
                      <a:pt x="487" y="93"/>
                    </a:lnTo>
                    <a:lnTo>
                      <a:pt x="503" y="97"/>
                    </a:lnTo>
                    <a:lnTo>
                      <a:pt x="520" y="102"/>
                    </a:lnTo>
                    <a:lnTo>
                      <a:pt x="537" y="105"/>
                    </a:lnTo>
                    <a:lnTo>
                      <a:pt x="554" y="108"/>
                    </a:lnTo>
                    <a:lnTo>
                      <a:pt x="571" y="111"/>
                    </a:lnTo>
                    <a:lnTo>
                      <a:pt x="590" y="113"/>
                    </a:lnTo>
                    <a:lnTo>
                      <a:pt x="607" y="115"/>
                    </a:lnTo>
                    <a:lnTo>
                      <a:pt x="625" y="117"/>
                    </a:lnTo>
                    <a:lnTo>
                      <a:pt x="643" y="117"/>
                    </a:lnTo>
                    <a:lnTo>
                      <a:pt x="661" y="118"/>
                    </a:lnTo>
                    <a:lnTo>
                      <a:pt x="686" y="117"/>
                    </a:lnTo>
                    <a:lnTo>
                      <a:pt x="712" y="116"/>
                    </a:lnTo>
                    <a:lnTo>
                      <a:pt x="737" y="113"/>
                    </a:lnTo>
                    <a:lnTo>
                      <a:pt x="763" y="110"/>
                    </a:lnTo>
                    <a:lnTo>
                      <a:pt x="787" y="105"/>
                    </a:lnTo>
                    <a:lnTo>
                      <a:pt x="811" y="100"/>
                    </a:lnTo>
                    <a:lnTo>
                      <a:pt x="835" y="94"/>
                    </a:lnTo>
                    <a:lnTo>
                      <a:pt x="859" y="87"/>
                    </a:lnTo>
                    <a:lnTo>
                      <a:pt x="882" y="79"/>
                    </a:lnTo>
                    <a:lnTo>
                      <a:pt x="905" y="70"/>
                    </a:lnTo>
                    <a:lnTo>
                      <a:pt x="928" y="60"/>
                    </a:lnTo>
                    <a:lnTo>
                      <a:pt x="949" y="50"/>
                    </a:lnTo>
                    <a:lnTo>
                      <a:pt x="960" y="44"/>
                    </a:lnTo>
                    <a:lnTo>
                      <a:pt x="971" y="39"/>
                    </a:lnTo>
                    <a:lnTo>
                      <a:pt x="981" y="32"/>
                    </a:lnTo>
                    <a:lnTo>
                      <a:pt x="991" y="26"/>
                    </a:lnTo>
                    <a:lnTo>
                      <a:pt x="1002" y="19"/>
                    </a:lnTo>
                    <a:lnTo>
                      <a:pt x="1012" y="13"/>
                    </a:lnTo>
                    <a:lnTo>
                      <a:pt x="1022" y="6"/>
                    </a:lnTo>
                    <a:lnTo>
                      <a:pt x="1032" y="0"/>
                    </a:lnTo>
                    <a:lnTo>
                      <a:pt x="1036" y="351"/>
                    </a:lnTo>
                    <a:lnTo>
                      <a:pt x="1411" y="511"/>
                    </a:lnTo>
                    <a:lnTo>
                      <a:pt x="1391" y="526"/>
                    </a:lnTo>
                    <a:lnTo>
                      <a:pt x="1370" y="540"/>
                    </a:lnTo>
                    <a:lnTo>
                      <a:pt x="1350" y="553"/>
                    </a:lnTo>
                    <a:lnTo>
                      <a:pt x="1329" y="566"/>
                    </a:lnTo>
                    <a:lnTo>
                      <a:pt x="1308" y="579"/>
                    </a:lnTo>
                    <a:lnTo>
                      <a:pt x="1287" y="591"/>
                    </a:lnTo>
                    <a:lnTo>
                      <a:pt x="1266" y="602"/>
                    </a:lnTo>
                    <a:lnTo>
                      <a:pt x="1244" y="614"/>
                    </a:lnTo>
                    <a:lnTo>
                      <a:pt x="1222" y="625"/>
                    </a:lnTo>
                    <a:lnTo>
                      <a:pt x="1199" y="635"/>
                    </a:lnTo>
                    <a:lnTo>
                      <a:pt x="1177" y="645"/>
                    </a:lnTo>
                    <a:lnTo>
                      <a:pt x="1154" y="655"/>
                    </a:lnTo>
                    <a:lnTo>
                      <a:pt x="1132" y="664"/>
                    </a:lnTo>
                    <a:lnTo>
                      <a:pt x="1109" y="673"/>
                    </a:lnTo>
                    <a:lnTo>
                      <a:pt x="1086" y="683"/>
                    </a:lnTo>
                    <a:lnTo>
                      <a:pt x="1062" y="691"/>
                    </a:lnTo>
                    <a:lnTo>
                      <a:pt x="1038" y="698"/>
                    </a:lnTo>
                    <a:lnTo>
                      <a:pt x="1014" y="705"/>
                    </a:lnTo>
                    <a:lnTo>
                      <a:pt x="990" y="712"/>
                    </a:lnTo>
                    <a:lnTo>
                      <a:pt x="966" y="718"/>
                    </a:lnTo>
                    <a:lnTo>
                      <a:pt x="941" y="724"/>
                    </a:lnTo>
                    <a:lnTo>
                      <a:pt x="917" y="729"/>
                    </a:lnTo>
                    <a:lnTo>
                      <a:pt x="866" y="738"/>
                    </a:lnTo>
                    <a:lnTo>
                      <a:pt x="841" y="742"/>
                    </a:lnTo>
                    <a:lnTo>
                      <a:pt x="816" y="745"/>
                    </a:lnTo>
                    <a:lnTo>
                      <a:pt x="791" y="748"/>
                    </a:lnTo>
                    <a:lnTo>
                      <a:pt x="765" y="750"/>
                    </a:lnTo>
                    <a:lnTo>
                      <a:pt x="738" y="752"/>
                    </a:lnTo>
                    <a:lnTo>
                      <a:pt x="713" y="753"/>
                    </a:lnTo>
                    <a:lnTo>
                      <a:pt x="687" y="754"/>
                    </a:lnTo>
                    <a:lnTo>
                      <a:pt x="661" y="754"/>
                    </a:lnTo>
                    <a:lnTo>
                      <a:pt x="616" y="753"/>
                    </a:lnTo>
                    <a:lnTo>
                      <a:pt x="593" y="752"/>
                    </a:lnTo>
                    <a:lnTo>
                      <a:pt x="570" y="751"/>
                    </a:lnTo>
                    <a:lnTo>
                      <a:pt x="548" y="749"/>
                    </a:lnTo>
                    <a:lnTo>
                      <a:pt x="526" y="747"/>
                    </a:lnTo>
                    <a:lnTo>
                      <a:pt x="504" y="744"/>
                    </a:lnTo>
                    <a:lnTo>
                      <a:pt x="482" y="742"/>
                    </a:lnTo>
                    <a:lnTo>
                      <a:pt x="461" y="738"/>
                    </a:lnTo>
                    <a:lnTo>
                      <a:pt x="439" y="735"/>
                    </a:lnTo>
                    <a:lnTo>
                      <a:pt x="417" y="731"/>
                    </a:lnTo>
                    <a:lnTo>
                      <a:pt x="396" y="726"/>
                    </a:lnTo>
                    <a:lnTo>
                      <a:pt x="374" y="722"/>
                    </a:lnTo>
                    <a:lnTo>
                      <a:pt x="353" y="716"/>
                    </a:lnTo>
                    <a:lnTo>
                      <a:pt x="333" y="711"/>
                    </a:lnTo>
                    <a:lnTo>
                      <a:pt x="312" y="705"/>
                    </a:lnTo>
                    <a:lnTo>
                      <a:pt x="271" y="693"/>
                    </a:lnTo>
                    <a:lnTo>
                      <a:pt x="250" y="686"/>
                    </a:lnTo>
                    <a:lnTo>
                      <a:pt x="229" y="679"/>
                    </a:lnTo>
                    <a:lnTo>
                      <a:pt x="209" y="670"/>
                    </a:lnTo>
                    <a:lnTo>
                      <a:pt x="190" y="663"/>
                    </a:lnTo>
                    <a:lnTo>
                      <a:pt x="170" y="655"/>
                    </a:lnTo>
                    <a:lnTo>
                      <a:pt x="150" y="646"/>
                    </a:lnTo>
                    <a:lnTo>
                      <a:pt x="131" y="637"/>
                    </a:lnTo>
                    <a:lnTo>
                      <a:pt x="112" y="628"/>
                    </a:lnTo>
                    <a:lnTo>
                      <a:pt x="92" y="619"/>
                    </a:lnTo>
                    <a:lnTo>
                      <a:pt x="73" y="610"/>
                    </a:lnTo>
                    <a:lnTo>
                      <a:pt x="36" y="590"/>
                    </a:lnTo>
                    <a:lnTo>
                      <a:pt x="0" y="56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rgbClr val="D7D7D7"/>
                </a:solidFill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endParaRPr lang="en-US" sz="2800">
                  <a:solidFill>
                    <a:schemeClr val="bg1"/>
                  </a:solidFill>
                  <a:latin typeface="Impact" pitchFamily="34" charset="0"/>
                  <a:ea typeface="微软雅黑" pitchFamily="34" charset="-122"/>
                </a:endParaRPr>
              </a:p>
            </p:txBody>
          </p:sp>
          <p:pic>
            <p:nvPicPr>
              <p:cNvPr id="102" name="图片 101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333242" y="5029791"/>
                <a:ext cx="404115" cy="386473"/>
              </a:xfrm>
              <a:prstGeom prst="rect">
                <a:avLst/>
              </a:prstGeom>
            </p:spPr>
          </p:pic>
        </p:grpSp>
        <p:grpSp>
          <p:nvGrpSpPr>
            <p:cNvPr id="2" name="组合 1"/>
            <p:cNvGrpSpPr/>
            <p:nvPr/>
          </p:nvGrpSpPr>
          <p:grpSpPr>
            <a:xfrm>
              <a:off x="4370388" y="2188166"/>
              <a:ext cx="1936750" cy="1571625"/>
              <a:chOff x="4370388" y="2188166"/>
              <a:chExt cx="1936750" cy="1571625"/>
            </a:xfrm>
          </p:grpSpPr>
          <p:sp>
            <p:nvSpPr>
              <p:cNvPr id="78" name="深色箭头5"/>
              <p:cNvSpPr>
                <a:spLocks noChangeAspect="1"/>
              </p:cNvSpPr>
              <p:nvPr/>
            </p:nvSpPr>
            <p:spPr bwMode="auto">
              <a:xfrm>
                <a:off x="4370388" y="2188166"/>
                <a:ext cx="1936750" cy="1571625"/>
              </a:xfrm>
              <a:custGeom>
                <a:avLst/>
                <a:gdLst>
                  <a:gd name="T0" fmla="*/ 1165 w 1381"/>
                  <a:gd name="T1" fmla="*/ 639 h 1119"/>
                  <a:gd name="T2" fmla="*/ 1112 w 1381"/>
                  <a:gd name="T3" fmla="*/ 646 h 1119"/>
                  <a:gd name="T4" fmla="*/ 1062 w 1381"/>
                  <a:gd name="T5" fmla="*/ 658 h 1119"/>
                  <a:gd name="T6" fmla="*/ 1038 w 1381"/>
                  <a:gd name="T7" fmla="*/ 665 h 1119"/>
                  <a:gd name="T8" fmla="*/ 1002 w 1381"/>
                  <a:gd name="T9" fmla="*/ 677 h 1119"/>
                  <a:gd name="T10" fmla="*/ 966 w 1381"/>
                  <a:gd name="T11" fmla="*/ 692 h 1119"/>
                  <a:gd name="T12" fmla="*/ 921 w 1381"/>
                  <a:gd name="T13" fmla="*/ 714 h 1119"/>
                  <a:gd name="T14" fmla="*/ 879 w 1381"/>
                  <a:gd name="T15" fmla="*/ 741 h 1119"/>
                  <a:gd name="T16" fmla="*/ 838 w 1381"/>
                  <a:gd name="T17" fmla="*/ 770 h 1119"/>
                  <a:gd name="T18" fmla="*/ 799 w 1381"/>
                  <a:gd name="T19" fmla="*/ 801 h 1119"/>
                  <a:gd name="T20" fmla="*/ 781 w 1381"/>
                  <a:gd name="T21" fmla="*/ 818 h 1119"/>
                  <a:gd name="T22" fmla="*/ 747 w 1381"/>
                  <a:gd name="T23" fmla="*/ 854 h 1119"/>
                  <a:gd name="T24" fmla="*/ 716 w 1381"/>
                  <a:gd name="T25" fmla="*/ 894 h 1119"/>
                  <a:gd name="T26" fmla="*/ 701 w 1381"/>
                  <a:gd name="T27" fmla="*/ 914 h 1119"/>
                  <a:gd name="T28" fmla="*/ 674 w 1381"/>
                  <a:gd name="T29" fmla="*/ 956 h 1119"/>
                  <a:gd name="T30" fmla="*/ 656 w 1381"/>
                  <a:gd name="T31" fmla="*/ 989 h 1119"/>
                  <a:gd name="T32" fmla="*/ 640 w 1381"/>
                  <a:gd name="T33" fmla="*/ 1023 h 1119"/>
                  <a:gd name="T34" fmla="*/ 621 w 1381"/>
                  <a:gd name="T35" fmla="*/ 1071 h 1119"/>
                  <a:gd name="T36" fmla="*/ 610 w 1381"/>
                  <a:gd name="T37" fmla="*/ 1107 h 1119"/>
                  <a:gd name="T38" fmla="*/ 383 w 1381"/>
                  <a:gd name="T39" fmla="*/ 833 h 1119"/>
                  <a:gd name="T40" fmla="*/ 7 w 1381"/>
                  <a:gd name="T41" fmla="*/ 899 h 1119"/>
                  <a:gd name="T42" fmla="*/ 23 w 1381"/>
                  <a:gd name="T43" fmla="*/ 850 h 1119"/>
                  <a:gd name="T44" fmla="*/ 42 w 1381"/>
                  <a:gd name="T45" fmla="*/ 804 h 1119"/>
                  <a:gd name="T46" fmla="*/ 61 w 1381"/>
                  <a:gd name="T47" fmla="*/ 758 h 1119"/>
                  <a:gd name="T48" fmla="*/ 83 w 1381"/>
                  <a:gd name="T49" fmla="*/ 712 h 1119"/>
                  <a:gd name="T50" fmla="*/ 105 w 1381"/>
                  <a:gd name="T51" fmla="*/ 668 h 1119"/>
                  <a:gd name="T52" fmla="*/ 130 w 1381"/>
                  <a:gd name="T53" fmla="*/ 625 h 1119"/>
                  <a:gd name="T54" fmla="*/ 156 w 1381"/>
                  <a:gd name="T55" fmla="*/ 583 h 1119"/>
                  <a:gd name="T56" fmla="*/ 184 w 1381"/>
                  <a:gd name="T57" fmla="*/ 541 h 1119"/>
                  <a:gd name="T58" fmla="*/ 214 w 1381"/>
                  <a:gd name="T59" fmla="*/ 502 h 1119"/>
                  <a:gd name="T60" fmla="*/ 245 w 1381"/>
                  <a:gd name="T61" fmla="*/ 463 h 1119"/>
                  <a:gd name="T62" fmla="*/ 277 w 1381"/>
                  <a:gd name="T63" fmla="*/ 426 h 1119"/>
                  <a:gd name="T64" fmla="*/ 310 w 1381"/>
                  <a:gd name="T65" fmla="*/ 389 h 1119"/>
                  <a:gd name="T66" fmla="*/ 345 w 1381"/>
                  <a:gd name="T67" fmla="*/ 354 h 1119"/>
                  <a:gd name="T68" fmla="*/ 382 w 1381"/>
                  <a:gd name="T69" fmla="*/ 321 h 1119"/>
                  <a:gd name="T70" fmla="*/ 439 w 1381"/>
                  <a:gd name="T71" fmla="*/ 274 h 1119"/>
                  <a:gd name="T72" fmla="*/ 478 w 1381"/>
                  <a:gd name="T73" fmla="*/ 244 h 1119"/>
                  <a:gd name="T74" fmla="*/ 519 w 1381"/>
                  <a:gd name="T75" fmla="*/ 215 h 1119"/>
                  <a:gd name="T76" fmla="*/ 561 w 1381"/>
                  <a:gd name="T77" fmla="*/ 188 h 1119"/>
                  <a:gd name="T78" fmla="*/ 603 w 1381"/>
                  <a:gd name="T79" fmla="*/ 163 h 1119"/>
                  <a:gd name="T80" fmla="*/ 647 w 1381"/>
                  <a:gd name="T81" fmla="*/ 140 h 1119"/>
                  <a:gd name="T82" fmla="*/ 693 w 1381"/>
                  <a:gd name="T83" fmla="*/ 118 h 1119"/>
                  <a:gd name="T84" fmla="*/ 738 w 1381"/>
                  <a:gd name="T85" fmla="*/ 98 h 1119"/>
                  <a:gd name="T86" fmla="*/ 785 w 1381"/>
                  <a:gd name="T87" fmla="*/ 79 h 1119"/>
                  <a:gd name="T88" fmla="*/ 833 w 1381"/>
                  <a:gd name="T89" fmla="*/ 62 h 1119"/>
                  <a:gd name="T90" fmla="*/ 882 w 1381"/>
                  <a:gd name="T91" fmla="*/ 47 h 1119"/>
                  <a:gd name="T92" fmla="*/ 931 w 1381"/>
                  <a:gd name="T93" fmla="*/ 35 h 1119"/>
                  <a:gd name="T94" fmla="*/ 980 w 1381"/>
                  <a:gd name="T95" fmla="*/ 24 h 1119"/>
                  <a:gd name="T96" fmla="*/ 1032 w 1381"/>
                  <a:gd name="T97" fmla="*/ 15 h 1119"/>
                  <a:gd name="T98" fmla="*/ 1083 w 1381"/>
                  <a:gd name="T99" fmla="*/ 8 h 1119"/>
                  <a:gd name="T100" fmla="*/ 1135 w 1381"/>
                  <a:gd name="T101" fmla="*/ 3 h 1119"/>
                  <a:gd name="T102" fmla="*/ 1188 w 1381"/>
                  <a:gd name="T103" fmla="*/ 0 h 1119"/>
                  <a:gd name="T104" fmla="*/ 1190 w 1381"/>
                  <a:gd name="T105" fmla="*/ 637 h 1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81" h="1119">
                    <a:moveTo>
                      <a:pt x="1191" y="637"/>
                    </a:moveTo>
                    <a:lnTo>
                      <a:pt x="1165" y="639"/>
                    </a:lnTo>
                    <a:lnTo>
                      <a:pt x="1138" y="642"/>
                    </a:lnTo>
                    <a:lnTo>
                      <a:pt x="1112" y="646"/>
                    </a:lnTo>
                    <a:lnTo>
                      <a:pt x="1087" y="652"/>
                    </a:lnTo>
                    <a:lnTo>
                      <a:pt x="1062" y="658"/>
                    </a:lnTo>
                    <a:lnTo>
                      <a:pt x="1050" y="661"/>
                    </a:lnTo>
                    <a:lnTo>
                      <a:pt x="1038" y="665"/>
                    </a:lnTo>
                    <a:lnTo>
                      <a:pt x="1014" y="673"/>
                    </a:lnTo>
                    <a:lnTo>
                      <a:pt x="1002" y="677"/>
                    </a:lnTo>
                    <a:lnTo>
                      <a:pt x="989" y="682"/>
                    </a:lnTo>
                    <a:lnTo>
                      <a:pt x="966" y="692"/>
                    </a:lnTo>
                    <a:lnTo>
                      <a:pt x="943" y="703"/>
                    </a:lnTo>
                    <a:lnTo>
                      <a:pt x="921" y="714"/>
                    </a:lnTo>
                    <a:lnTo>
                      <a:pt x="900" y="728"/>
                    </a:lnTo>
                    <a:lnTo>
                      <a:pt x="879" y="741"/>
                    </a:lnTo>
                    <a:lnTo>
                      <a:pt x="858" y="755"/>
                    </a:lnTo>
                    <a:lnTo>
                      <a:pt x="838" y="770"/>
                    </a:lnTo>
                    <a:lnTo>
                      <a:pt x="818" y="785"/>
                    </a:lnTo>
                    <a:lnTo>
                      <a:pt x="799" y="801"/>
                    </a:lnTo>
                    <a:lnTo>
                      <a:pt x="790" y="810"/>
                    </a:lnTo>
                    <a:lnTo>
                      <a:pt x="781" y="818"/>
                    </a:lnTo>
                    <a:lnTo>
                      <a:pt x="764" y="836"/>
                    </a:lnTo>
                    <a:lnTo>
                      <a:pt x="747" y="854"/>
                    </a:lnTo>
                    <a:lnTo>
                      <a:pt x="731" y="873"/>
                    </a:lnTo>
                    <a:lnTo>
                      <a:pt x="716" y="894"/>
                    </a:lnTo>
                    <a:lnTo>
                      <a:pt x="708" y="904"/>
                    </a:lnTo>
                    <a:lnTo>
                      <a:pt x="701" y="914"/>
                    </a:lnTo>
                    <a:lnTo>
                      <a:pt x="687" y="934"/>
                    </a:lnTo>
                    <a:lnTo>
                      <a:pt x="674" y="956"/>
                    </a:lnTo>
                    <a:lnTo>
                      <a:pt x="661" y="978"/>
                    </a:lnTo>
                    <a:lnTo>
                      <a:pt x="656" y="989"/>
                    </a:lnTo>
                    <a:lnTo>
                      <a:pt x="650" y="1000"/>
                    </a:lnTo>
                    <a:lnTo>
                      <a:pt x="640" y="1023"/>
                    </a:lnTo>
                    <a:lnTo>
                      <a:pt x="630" y="1047"/>
                    </a:lnTo>
                    <a:lnTo>
                      <a:pt x="621" y="1071"/>
                    </a:lnTo>
                    <a:lnTo>
                      <a:pt x="614" y="1095"/>
                    </a:lnTo>
                    <a:lnTo>
                      <a:pt x="610" y="1107"/>
                    </a:lnTo>
                    <a:lnTo>
                      <a:pt x="607" y="1119"/>
                    </a:lnTo>
                    <a:lnTo>
                      <a:pt x="383" y="833"/>
                    </a:lnTo>
                    <a:lnTo>
                      <a:pt x="0" y="923"/>
                    </a:lnTo>
                    <a:lnTo>
                      <a:pt x="7" y="899"/>
                    </a:lnTo>
                    <a:lnTo>
                      <a:pt x="15" y="874"/>
                    </a:lnTo>
                    <a:lnTo>
                      <a:pt x="23" y="850"/>
                    </a:lnTo>
                    <a:lnTo>
                      <a:pt x="33" y="827"/>
                    </a:lnTo>
                    <a:lnTo>
                      <a:pt x="42" y="804"/>
                    </a:lnTo>
                    <a:lnTo>
                      <a:pt x="51" y="781"/>
                    </a:lnTo>
                    <a:lnTo>
                      <a:pt x="61" y="758"/>
                    </a:lnTo>
                    <a:lnTo>
                      <a:pt x="72" y="735"/>
                    </a:lnTo>
                    <a:lnTo>
                      <a:pt x="83" y="712"/>
                    </a:lnTo>
                    <a:lnTo>
                      <a:pt x="94" y="690"/>
                    </a:lnTo>
                    <a:lnTo>
                      <a:pt x="105" y="668"/>
                    </a:lnTo>
                    <a:lnTo>
                      <a:pt x="117" y="646"/>
                    </a:lnTo>
                    <a:lnTo>
                      <a:pt x="130" y="625"/>
                    </a:lnTo>
                    <a:lnTo>
                      <a:pt x="143" y="604"/>
                    </a:lnTo>
                    <a:lnTo>
                      <a:pt x="156" y="583"/>
                    </a:lnTo>
                    <a:lnTo>
                      <a:pt x="170" y="562"/>
                    </a:lnTo>
                    <a:lnTo>
                      <a:pt x="184" y="541"/>
                    </a:lnTo>
                    <a:lnTo>
                      <a:pt x="199" y="521"/>
                    </a:lnTo>
                    <a:lnTo>
                      <a:pt x="214" y="502"/>
                    </a:lnTo>
                    <a:lnTo>
                      <a:pt x="229" y="482"/>
                    </a:lnTo>
                    <a:lnTo>
                      <a:pt x="245" y="463"/>
                    </a:lnTo>
                    <a:lnTo>
                      <a:pt x="260" y="444"/>
                    </a:lnTo>
                    <a:lnTo>
                      <a:pt x="277" y="426"/>
                    </a:lnTo>
                    <a:lnTo>
                      <a:pt x="293" y="408"/>
                    </a:lnTo>
                    <a:lnTo>
                      <a:pt x="310" y="389"/>
                    </a:lnTo>
                    <a:lnTo>
                      <a:pt x="327" y="371"/>
                    </a:lnTo>
                    <a:lnTo>
                      <a:pt x="345" y="354"/>
                    </a:lnTo>
                    <a:lnTo>
                      <a:pt x="364" y="337"/>
                    </a:lnTo>
                    <a:lnTo>
                      <a:pt x="382" y="321"/>
                    </a:lnTo>
                    <a:lnTo>
                      <a:pt x="401" y="305"/>
                    </a:lnTo>
                    <a:lnTo>
                      <a:pt x="439" y="274"/>
                    </a:lnTo>
                    <a:lnTo>
                      <a:pt x="458" y="259"/>
                    </a:lnTo>
                    <a:lnTo>
                      <a:pt x="478" y="244"/>
                    </a:lnTo>
                    <a:lnTo>
                      <a:pt x="498" y="229"/>
                    </a:lnTo>
                    <a:lnTo>
                      <a:pt x="519" y="215"/>
                    </a:lnTo>
                    <a:lnTo>
                      <a:pt x="540" y="201"/>
                    </a:lnTo>
                    <a:lnTo>
                      <a:pt x="561" y="188"/>
                    </a:lnTo>
                    <a:lnTo>
                      <a:pt x="582" y="175"/>
                    </a:lnTo>
                    <a:lnTo>
                      <a:pt x="603" y="163"/>
                    </a:lnTo>
                    <a:lnTo>
                      <a:pt x="625" y="151"/>
                    </a:lnTo>
                    <a:lnTo>
                      <a:pt x="647" y="140"/>
                    </a:lnTo>
                    <a:lnTo>
                      <a:pt x="669" y="129"/>
                    </a:lnTo>
                    <a:lnTo>
                      <a:pt x="693" y="118"/>
                    </a:lnTo>
                    <a:lnTo>
                      <a:pt x="715" y="108"/>
                    </a:lnTo>
                    <a:lnTo>
                      <a:pt x="738" y="98"/>
                    </a:lnTo>
                    <a:lnTo>
                      <a:pt x="762" y="88"/>
                    </a:lnTo>
                    <a:lnTo>
                      <a:pt x="785" y="79"/>
                    </a:lnTo>
                    <a:lnTo>
                      <a:pt x="808" y="70"/>
                    </a:lnTo>
                    <a:lnTo>
                      <a:pt x="833" y="62"/>
                    </a:lnTo>
                    <a:lnTo>
                      <a:pt x="857" y="54"/>
                    </a:lnTo>
                    <a:lnTo>
                      <a:pt x="882" y="47"/>
                    </a:lnTo>
                    <a:lnTo>
                      <a:pt x="906" y="41"/>
                    </a:lnTo>
                    <a:lnTo>
                      <a:pt x="931" y="35"/>
                    </a:lnTo>
                    <a:lnTo>
                      <a:pt x="955" y="29"/>
                    </a:lnTo>
                    <a:lnTo>
                      <a:pt x="980" y="24"/>
                    </a:lnTo>
                    <a:lnTo>
                      <a:pt x="1006" y="19"/>
                    </a:lnTo>
                    <a:lnTo>
                      <a:pt x="1032" y="15"/>
                    </a:lnTo>
                    <a:lnTo>
                      <a:pt x="1057" y="11"/>
                    </a:lnTo>
                    <a:lnTo>
                      <a:pt x="1083" y="8"/>
                    </a:lnTo>
                    <a:lnTo>
                      <a:pt x="1109" y="5"/>
                    </a:lnTo>
                    <a:lnTo>
                      <a:pt x="1135" y="3"/>
                    </a:lnTo>
                    <a:lnTo>
                      <a:pt x="1162" y="1"/>
                    </a:lnTo>
                    <a:lnTo>
                      <a:pt x="1188" y="0"/>
                    </a:lnTo>
                    <a:lnTo>
                      <a:pt x="1381" y="334"/>
                    </a:lnTo>
                    <a:lnTo>
                      <a:pt x="1190" y="637"/>
                    </a:lnTo>
                    <a:lnTo>
                      <a:pt x="1191" y="637"/>
                    </a:lnTo>
                    <a:close/>
                  </a:path>
                </a:pathLst>
              </a:custGeom>
              <a:solidFill>
                <a:schemeClr val="tx1"/>
              </a:solidFill>
              <a:ln w="3175">
                <a:solidFill>
                  <a:schemeClr val="bg1"/>
                </a:solidFill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endParaRPr lang="en-US" sz="2800">
                  <a:solidFill>
                    <a:schemeClr val="bg1"/>
                  </a:solidFill>
                  <a:latin typeface="Impact" pitchFamily="34" charset="0"/>
                  <a:ea typeface="微软雅黑" pitchFamily="34" charset="-122"/>
                </a:endParaRPr>
              </a:p>
            </p:txBody>
          </p:sp>
          <p:pic>
            <p:nvPicPr>
              <p:cNvPr id="103" name="图片 102"/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614321" y="2434231"/>
                <a:ext cx="430295" cy="431443"/>
              </a:xfrm>
              <a:prstGeom prst="rect">
                <a:avLst/>
              </a:prstGeom>
            </p:spPr>
          </p:pic>
        </p:grpSp>
        <p:grpSp>
          <p:nvGrpSpPr>
            <p:cNvPr id="6" name="组合 5"/>
            <p:cNvGrpSpPr/>
            <p:nvPr/>
          </p:nvGrpSpPr>
          <p:grpSpPr>
            <a:xfrm>
              <a:off x="4298950" y="3458166"/>
              <a:ext cx="1311275" cy="2011363"/>
              <a:chOff x="4298950" y="3458166"/>
              <a:chExt cx="1311275" cy="2011363"/>
            </a:xfrm>
          </p:grpSpPr>
          <p:sp>
            <p:nvSpPr>
              <p:cNvPr id="79" name="深色箭头4"/>
              <p:cNvSpPr>
                <a:spLocks noChangeAspect="1"/>
              </p:cNvSpPr>
              <p:nvPr/>
            </p:nvSpPr>
            <p:spPr bwMode="auto">
              <a:xfrm>
                <a:off x="4298950" y="3458166"/>
                <a:ext cx="1311275" cy="2011363"/>
              </a:xfrm>
              <a:custGeom>
                <a:avLst/>
                <a:gdLst>
                  <a:gd name="T0" fmla="*/ 917 w 934"/>
                  <a:gd name="T1" fmla="*/ 907 h 1434"/>
                  <a:gd name="T2" fmla="*/ 885 w 934"/>
                  <a:gd name="T3" fmla="*/ 883 h 1434"/>
                  <a:gd name="T4" fmla="*/ 854 w 934"/>
                  <a:gd name="T5" fmla="*/ 858 h 1434"/>
                  <a:gd name="T6" fmla="*/ 825 w 934"/>
                  <a:gd name="T7" fmla="*/ 831 h 1434"/>
                  <a:gd name="T8" fmla="*/ 798 w 934"/>
                  <a:gd name="T9" fmla="*/ 803 h 1434"/>
                  <a:gd name="T10" fmla="*/ 773 w 934"/>
                  <a:gd name="T11" fmla="*/ 771 h 1434"/>
                  <a:gd name="T12" fmla="*/ 750 w 934"/>
                  <a:gd name="T13" fmla="*/ 740 h 1434"/>
                  <a:gd name="T14" fmla="*/ 729 w 934"/>
                  <a:gd name="T15" fmla="*/ 706 h 1434"/>
                  <a:gd name="T16" fmla="*/ 708 w 934"/>
                  <a:gd name="T17" fmla="*/ 672 h 1434"/>
                  <a:gd name="T18" fmla="*/ 691 w 934"/>
                  <a:gd name="T19" fmla="*/ 636 h 1434"/>
                  <a:gd name="T20" fmla="*/ 676 w 934"/>
                  <a:gd name="T21" fmla="*/ 598 h 1434"/>
                  <a:gd name="T22" fmla="*/ 663 w 934"/>
                  <a:gd name="T23" fmla="*/ 560 h 1434"/>
                  <a:gd name="T24" fmla="*/ 653 w 934"/>
                  <a:gd name="T25" fmla="*/ 521 h 1434"/>
                  <a:gd name="T26" fmla="*/ 645 w 934"/>
                  <a:gd name="T27" fmla="*/ 480 h 1434"/>
                  <a:gd name="T28" fmla="*/ 640 w 934"/>
                  <a:gd name="T29" fmla="*/ 438 h 1434"/>
                  <a:gd name="T30" fmla="*/ 637 w 934"/>
                  <a:gd name="T31" fmla="*/ 397 h 1434"/>
                  <a:gd name="T32" fmla="*/ 637 w 934"/>
                  <a:gd name="T33" fmla="*/ 355 h 1434"/>
                  <a:gd name="T34" fmla="*/ 639 w 934"/>
                  <a:gd name="T35" fmla="*/ 315 h 1434"/>
                  <a:gd name="T36" fmla="*/ 401 w 934"/>
                  <a:gd name="T37" fmla="*/ 0 h 1434"/>
                  <a:gd name="T38" fmla="*/ 26 w 934"/>
                  <a:gd name="T39" fmla="*/ 115 h 1434"/>
                  <a:gd name="T40" fmla="*/ 14 w 934"/>
                  <a:gd name="T41" fmla="*/ 188 h 1434"/>
                  <a:gd name="T42" fmla="*/ 9 w 934"/>
                  <a:gd name="T43" fmla="*/ 225 h 1434"/>
                  <a:gd name="T44" fmla="*/ 5 w 934"/>
                  <a:gd name="T45" fmla="*/ 262 h 1434"/>
                  <a:gd name="T46" fmla="*/ 1 w 934"/>
                  <a:gd name="T47" fmla="*/ 338 h 1434"/>
                  <a:gd name="T48" fmla="*/ 0 w 934"/>
                  <a:gd name="T49" fmla="*/ 396 h 1434"/>
                  <a:gd name="T50" fmla="*/ 2 w 934"/>
                  <a:gd name="T51" fmla="*/ 437 h 1434"/>
                  <a:gd name="T52" fmla="*/ 4 w 934"/>
                  <a:gd name="T53" fmla="*/ 478 h 1434"/>
                  <a:gd name="T54" fmla="*/ 10 w 934"/>
                  <a:gd name="T55" fmla="*/ 538 h 1434"/>
                  <a:gd name="T56" fmla="*/ 16 w 934"/>
                  <a:gd name="T57" fmla="*/ 577 h 1434"/>
                  <a:gd name="T58" fmla="*/ 31 w 934"/>
                  <a:gd name="T59" fmla="*/ 656 h 1434"/>
                  <a:gd name="T60" fmla="*/ 40 w 934"/>
                  <a:gd name="T61" fmla="*/ 694 h 1434"/>
                  <a:gd name="T62" fmla="*/ 62 w 934"/>
                  <a:gd name="T63" fmla="*/ 769 h 1434"/>
                  <a:gd name="T64" fmla="*/ 82 w 934"/>
                  <a:gd name="T65" fmla="*/ 825 h 1434"/>
                  <a:gd name="T66" fmla="*/ 96 w 934"/>
                  <a:gd name="T67" fmla="*/ 861 h 1434"/>
                  <a:gd name="T68" fmla="*/ 119 w 934"/>
                  <a:gd name="T69" fmla="*/ 914 h 1434"/>
                  <a:gd name="T70" fmla="*/ 154 w 934"/>
                  <a:gd name="T71" fmla="*/ 983 h 1434"/>
                  <a:gd name="T72" fmla="*/ 173 w 934"/>
                  <a:gd name="T73" fmla="*/ 1016 h 1434"/>
                  <a:gd name="T74" fmla="*/ 203 w 934"/>
                  <a:gd name="T75" fmla="*/ 1065 h 1434"/>
                  <a:gd name="T76" fmla="*/ 235 w 934"/>
                  <a:gd name="T77" fmla="*/ 1114 h 1434"/>
                  <a:gd name="T78" fmla="*/ 281 w 934"/>
                  <a:gd name="T79" fmla="*/ 1175 h 1434"/>
                  <a:gd name="T80" fmla="*/ 306 w 934"/>
                  <a:gd name="T81" fmla="*/ 1204 h 1434"/>
                  <a:gd name="T82" fmla="*/ 331 w 934"/>
                  <a:gd name="T83" fmla="*/ 1232 h 1434"/>
                  <a:gd name="T84" fmla="*/ 357 w 934"/>
                  <a:gd name="T85" fmla="*/ 1261 h 1434"/>
                  <a:gd name="T86" fmla="*/ 383 w 934"/>
                  <a:gd name="T87" fmla="*/ 1288 h 1434"/>
                  <a:gd name="T88" fmla="*/ 412 w 934"/>
                  <a:gd name="T89" fmla="*/ 1315 h 1434"/>
                  <a:gd name="T90" fmla="*/ 469 w 934"/>
                  <a:gd name="T91" fmla="*/ 1364 h 1434"/>
                  <a:gd name="T92" fmla="*/ 529 w 934"/>
                  <a:gd name="T93" fmla="*/ 1411 h 1434"/>
                  <a:gd name="T94" fmla="*/ 601 w 934"/>
                  <a:gd name="T95" fmla="*/ 1030 h 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34" h="1434">
                    <a:moveTo>
                      <a:pt x="934" y="918"/>
                    </a:moveTo>
                    <a:lnTo>
                      <a:pt x="917" y="907"/>
                    </a:lnTo>
                    <a:lnTo>
                      <a:pt x="901" y="895"/>
                    </a:lnTo>
                    <a:lnTo>
                      <a:pt x="885" y="883"/>
                    </a:lnTo>
                    <a:lnTo>
                      <a:pt x="869" y="871"/>
                    </a:lnTo>
                    <a:lnTo>
                      <a:pt x="854" y="858"/>
                    </a:lnTo>
                    <a:lnTo>
                      <a:pt x="839" y="845"/>
                    </a:lnTo>
                    <a:lnTo>
                      <a:pt x="825" y="831"/>
                    </a:lnTo>
                    <a:lnTo>
                      <a:pt x="812" y="817"/>
                    </a:lnTo>
                    <a:lnTo>
                      <a:pt x="798" y="803"/>
                    </a:lnTo>
                    <a:lnTo>
                      <a:pt x="786" y="788"/>
                    </a:lnTo>
                    <a:lnTo>
                      <a:pt x="773" y="771"/>
                    </a:lnTo>
                    <a:lnTo>
                      <a:pt x="761" y="756"/>
                    </a:lnTo>
                    <a:lnTo>
                      <a:pt x="750" y="740"/>
                    </a:lnTo>
                    <a:lnTo>
                      <a:pt x="739" y="723"/>
                    </a:lnTo>
                    <a:lnTo>
                      <a:pt x="729" y="706"/>
                    </a:lnTo>
                    <a:lnTo>
                      <a:pt x="718" y="689"/>
                    </a:lnTo>
                    <a:lnTo>
                      <a:pt x="708" y="672"/>
                    </a:lnTo>
                    <a:lnTo>
                      <a:pt x="699" y="654"/>
                    </a:lnTo>
                    <a:lnTo>
                      <a:pt x="691" y="636"/>
                    </a:lnTo>
                    <a:lnTo>
                      <a:pt x="683" y="618"/>
                    </a:lnTo>
                    <a:lnTo>
                      <a:pt x="676" y="598"/>
                    </a:lnTo>
                    <a:lnTo>
                      <a:pt x="669" y="579"/>
                    </a:lnTo>
                    <a:lnTo>
                      <a:pt x="663" y="560"/>
                    </a:lnTo>
                    <a:lnTo>
                      <a:pt x="658" y="540"/>
                    </a:lnTo>
                    <a:lnTo>
                      <a:pt x="653" y="521"/>
                    </a:lnTo>
                    <a:lnTo>
                      <a:pt x="649" y="501"/>
                    </a:lnTo>
                    <a:lnTo>
                      <a:pt x="645" y="480"/>
                    </a:lnTo>
                    <a:lnTo>
                      <a:pt x="642" y="460"/>
                    </a:lnTo>
                    <a:lnTo>
                      <a:pt x="640" y="438"/>
                    </a:lnTo>
                    <a:lnTo>
                      <a:pt x="638" y="418"/>
                    </a:lnTo>
                    <a:lnTo>
                      <a:pt x="637" y="397"/>
                    </a:lnTo>
                    <a:lnTo>
                      <a:pt x="637" y="376"/>
                    </a:lnTo>
                    <a:lnTo>
                      <a:pt x="637" y="355"/>
                    </a:lnTo>
                    <a:lnTo>
                      <a:pt x="638" y="335"/>
                    </a:lnTo>
                    <a:lnTo>
                      <a:pt x="639" y="315"/>
                    </a:lnTo>
                    <a:lnTo>
                      <a:pt x="642" y="295"/>
                    </a:lnTo>
                    <a:lnTo>
                      <a:pt x="401" y="0"/>
                    </a:lnTo>
                    <a:lnTo>
                      <a:pt x="34" y="80"/>
                    </a:lnTo>
                    <a:lnTo>
                      <a:pt x="26" y="115"/>
                    </a:lnTo>
                    <a:lnTo>
                      <a:pt x="20" y="152"/>
                    </a:lnTo>
                    <a:lnTo>
                      <a:pt x="14" y="188"/>
                    </a:lnTo>
                    <a:lnTo>
                      <a:pt x="11" y="207"/>
                    </a:lnTo>
                    <a:lnTo>
                      <a:pt x="9" y="225"/>
                    </a:lnTo>
                    <a:lnTo>
                      <a:pt x="7" y="243"/>
                    </a:lnTo>
                    <a:lnTo>
                      <a:pt x="5" y="262"/>
                    </a:lnTo>
                    <a:lnTo>
                      <a:pt x="2" y="300"/>
                    </a:lnTo>
                    <a:lnTo>
                      <a:pt x="1" y="338"/>
                    </a:lnTo>
                    <a:lnTo>
                      <a:pt x="0" y="376"/>
                    </a:lnTo>
                    <a:lnTo>
                      <a:pt x="0" y="396"/>
                    </a:lnTo>
                    <a:lnTo>
                      <a:pt x="1" y="416"/>
                    </a:lnTo>
                    <a:lnTo>
                      <a:pt x="2" y="437"/>
                    </a:lnTo>
                    <a:lnTo>
                      <a:pt x="3" y="458"/>
                    </a:lnTo>
                    <a:lnTo>
                      <a:pt x="4" y="478"/>
                    </a:lnTo>
                    <a:lnTo>
                      <a:pt x="6" y="498"/>
                    </a:lnTo>
                    <a:lnTo>
                      <a:pt x="10" y="538"/>
                    </a:lnTo>
                    <a:lnTo>
                      <a:pt x="13" y="557"/>
                    </a:lnTo>
                    <a:lnTo>
                      <a:pt x="16" y="577"/>
                    </a:lnTo>
                    <a:lnTo>
                      <a:pt x="23" y="617"/>
                    </a:lnTo>
                    <a:lnTo>
                      <a:pt x="31" y="656"/>
                    </a:lnTo>
                    <a:lnTo>
                      <a:pt x="35" y="675"/>
                    </a:lnTo>
                    <a:lnTo>
                      <a:pt x="40" y="694"/>
                    </a:lnTo>
                    <a:lnTo>
                      <a:pt x="50" y="732"/>
                    </a:lnTo>
                    <a:lnTo>
                      <a:pt x="62" y="769"/>
                    </a:lnTo>
                    <a:lnTo>
                      <a:pt x="74" y="807"/>
                    </a:lnTo>
                    <a:lnTo>
                      <a:pt x="82" y="825"/>
                    </a:lnTo>
                    <a:lnTo>
                      <a:pt x="89" y="843"/>
                    </a:lnTo>
                    <a:lnTo>
                      <a:pt x="96" y="861"/>
                    </a:lnTo>
                    <a:lnTo>
                      <a:pt x="104" y="878"/>
                    </a:lnTo>
                    <a:lnTo>
                      <a:pt x="119" y="914"/>
                    </a:lnTo>
                    <a:lnTo>
                      <a:pt x="136" y="949"/>
                    </a:lnTo>
                    <a:lnTo>
                      <a:pt x="154" y="983"/>
                    </a:lnTo>
                    <a:lnTo>
                      <a:pt x="163" y="1000"/>
                    </a:lnTo>
                    <a:lnTo>
                      <a:pt x="173" y="1016"/>
                    </a:lnTo>
                    <a:lnTo>
                      <a:pt x="192" y="1049"/>
                    </a:lnTo>
                    <a:lnTo>
                      <a:pt x="203" y="1065"/>
                    </a:lnTo>
                    <a:lnTo>
                      <a:pt x="213" y="1081"/>
                    </a:lnTo>
                    <a:lnTo>
                      <a:pt x="235" y="1114"/>
                    </a:lnTo>
                    <a:lnTo>
                      <a:pt x="258" y="1145"/>
                    </a:lnTo>
                    <a:lnTo>
                      <a:pt x="281" y="1175"/>
                    </a:lnTo>
                    <a:lnTo>
                      <a:pt x="293" y="1189"/>
                    </a:lnTo>
                    <a:lnTo>
                      <a:pt x="306" y="1204"/>
                    </a:lnTo>
                    <a:lnTo>
                      <a:pt x="318" y="1218"/>
                    </a:lnTo>
                    <a:lnTo>
                      <a:pt x="331" y="1232"/>
                    </a:lnTo>
                    <a:lnTo>
                      <a:pt x="344" y="1246"/>
                    </a:lnTo>
                    <a:lnTo>
                      <a:pt x="357" y="1261"/>
                    </a:lnTo>
                    <a:lnTo>
                      <a:pt x="370" y="1275"/>
                    </a:lnTo>
                    <a:lnTo>
                      <a:pt x="383" y="1288"/>
                    </a:lnTo>
                    <a:lnTo>
                      <a:pt x="397" y="1301"/>
                    </a:lnTo>
                    <a:lnTo>
                      <a:pt x="412" y="1315"/>
                    </a:lnTo>
                    <a:lnTo>
                      <a:pt x="440" y="1340"/>
                    </a:lnTo>
                    <a:lnTo>
                      <a:pt x="469" y="1364"/>
                    </a:lnTo>
                    <a:lnTo>
                      <a:pt x="499" y="1388"/>
                    </a:lnTo>
                    <a:lnTo>
                      <a:pt x="529" y="1411"/>
                    </a:lnTo>
                    <a:lnTo>
                      <a:pt x="561" y="1434"/>
                    </a:lnTo>
                    <a:lnTo>
                      <a:pt x="601" y="1030"/>
                    </a:lnTo>
                    <a:lnTo>
                      <a:pt x="934" y="91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rgbClr val="D7D7D7"/>
                </a:solidFill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endParaRPr lang="en-US" sz="2800">
                  <a:solidFill>
                    <a:schemeClr val="bg1"/>
                  </a:solidFill>
                  <a:latin typeface="Impact" pitchFamily="34" charset="0"/>
                  <a:ea typeface="微软雅黑" pitchFamily="34" charset="-122"/>
                </a:endParaRPr>
              </a:p>
            </p:txBody>
          </p:sp>
          <p:pic>
            <p:nvPicPr>
              <p:cNvPr id="104" name="图片 103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542983" y="3632318"/>
                <a:ext cx="411604" cy="411604"/>
              </a:xfrm>
              <a:prstGeom prst="rect">
                <a:avLst/>
              </a:prstGeom>
            </p:spPr>
          </p:pic>
        </p:grpSp>
        <p:grpSp>
          <p:nvGrpSpPr>
            <p:cNvPr id="3" name="组合 2"/>
            <p:cNvGrpSpPr/>
            <p:nvPr/>
          </p:nvGrpSpPr>
          <p:grpSpPr>
            <a:xfrm>
              <a:off x="6127750" y="2188166"/>
              <a:ext cx="1670050" cy="1620838"/>
              <a:chOff x="6127750" y="2188166"/>
              <a:chExt cx="1670050" cy="1620838"/>
            </a:xfrm>
          </p:grpSpPr>
          <p:sp>
            <p:nvSpPr>
              <p:cNvPr id="82" name="深色箭头1"/>
              <p:cNvSpPr>
                <a:spLocks noChangeAspect="1"/>
              </p:cNvSpPr>
              <p:nvPr/>
            </p:nvSpPr>
            <p:spPr bwMode="auto">
              <a:xfrm>
                <a:off x="6127750" y="2188166"/>
                <a:ext cx="1670050" cy="1620838"/>
              </a:xfrm>
              <a:custGeom>
                <a:avLst/>
                <a:gdLst>
                  <a:gd name="T0" fmla="*/ 25 w 1190"/>
                  <a:gd name="T1" fmla="*/ 637 h 1155"/>
                  <a:gd name="T2" fmla="*/ 49 w 1190"/>
                  <a:gd name="T3" fmla="*/ 639 h 1155"/>
                  <a:gd name="T4" fmla="*/ 98 w 1190"/>
                  <a:gd name="T5" fmla="*/ 647 h 1155"/>
                  <a:gd name="T6" fmla="*/ 121 w 1190"/>
                  <a:gd name="T7" fmla="*/ 652 h 1155"/>
                  <a:gd name="T8" fmla="*/ 167 w 1190"/>
                  <a:gd name="T9" fmla="*/ 664 h 1155"/>
                  <a:gd name="T10" fmla="*/ 201 w 1190"/>
                  <a:gd name="T11" fmla="*/ 675 h 1155"/>
                  <a:gd name="T12" fmla="*/ 235 w 1190"/>
                  <a:gd name="T13" fmla="*/ 688 h 1155"/>
                  <a:gd name="T14" fmla="*/ 256 w 1190"/>
                  <a:gd name="T15" fmla="*/ 698 h 1155"/>
                  <a:gd name="T16" fmla="*/ 277 w 1190"/>
                  <a:gd name="T17" fmla="*/ 708 h 1155"/>
                  <a:gd name="T18" fmla="*/ 297 w 1190"/>
                  <a:gd name="T19" fmla="*/ 721 h 1155"/>
                  <a:gd name="T20" fmla="*/ 317 w 1190"/>
                  <a:gd name="T21" fmla="*/ 733 h 1155"/>
                  <a:gd name="T22" fmla="*/ 356 w 1190"/>
                  <a:gd name="T23" fmla="*/ 758 h 1155"/>
                  <a:gd name="T24" fmla="*/ 393 w 1190"/>
                  <a:gd name="T25" fmla="*/ 787 h 1155"/>
                  <a:gd name="T26" fmla="*/ 427 w 1190"/>
                  <a:gd name="T27" fmla="*/ 818 h 1155"/>
                  <a:gd name="T28" fmla="*/ 443 w 1190"/>
                  <a:gd name="T29" fmla="*/ 834 h 1155"/>
                  <a:gd name="T30" fmla="*/ 467 w 1190"/>
                  <a:gd name="T31" fmla="*/ 860 h 1155"/>
                  <a:gd name="T32" fmla="*/ 489 w 1190"/>
                  <a:gd name="T33" fmla="*/ 888 h 1155"/>
                  <a:gd name="T34" fmla="*/ 515 w 1190"/>
                  <a:gd name="T35" fmla="*/ 926 h 1155"/>
                  <a:gd name="T36" fmla="*/ 541 w 1190"/>
                  <a:gd name="T37" fmla="*/ 965 h 1155"/>
                  <a:gd name="T38" fmla="*/ 562 w 1190"/>
                  <a:gd name="T39" fmla="*/ 1007 h 1155"/>
                  <a:gd name="T40" fmla="*/ 580 w 1190"/>
                  <a:gd name="T41" fmla="*/ 1051 h 1155"/>
                  <a:gd name="T42" fmla="*/ 1190 w 1190"/>
                  <a:gd name="T43" fmla="*/ 865 h 1155"/>
                  <a:gd name="T44" fmla="*/ 1173 w 1190"/>
                  <a:gd name="T45" fmla="*/ 819 h 1155"/>
                  <a:gd name="T46" fmla="*/ 1154 w 1190"/>
                  <a:gd name="T47" fmla="*/ 774 h 1155"/>
                  <a:gd name="T48" fmla="*/ 1134 w 1190"/>
                  <a:gd name="T49" fmla="*/ 730 h 1155"/>
                  <a:gd name="T50" fmla="*/ 1112 w 1190"/>
                  <a:gd name="T51" fmla="*/ 685 h 1155"/>
                  <a:gd name="T52" fmla="*/ 1089 w 1190"/>
                  <a:gd name="T53" fmla="*/ 643 h 1155"/>
                  <a:gd name="T54" fmla="*/ 1064 w 1190"/>
                  <a:gd name="T55" fmla="*/ 602 h 1155"/>
                  <a:gd name="T56" fmla="*/ 1038 w 1190"/>
                  <a:gd name="T57" fmla="*/ 561 h 1155"/>
                  <a:gd name="T58" fmla="*/ 1009 w 1190"/>
                  <a:gd name="T59" fmla="*/ 521 h 1155"/>
                  <a:gd name="T60" fmla="*/ 980 w 1190"/>
                  <a:gd name="T61" fmla="*/ 483 h 1155"/>
                  <a:gd name="T62" fmla="*/ 934 w 1190"/>
                  <a:gd name="T63" fmla="*/ 428 h 1155"/>
                  <a:gd name="T64" fmla="*/ 901 w 1190"/>
                  <a:gd name="T65" fmla="*/ 392 h 1155"/>
                  <a:gd name="T66" fmla="*/ 868 w 1190"/>
                  <a:gd name="T67" fmla="*/ 358 h 1155"/>
                  <a:gd name="T68" fmla="*/ 831 w 1190"/>
                  <a:gd name="T69" fmla="*/ 326 h 1155"/>
                  <a:gd name="T70" fmla="*/ 795 w 1190"/>
                  <a:gd name="T71" fmla="*/ 294 h 1155"/>
                  <a:gd name="T72" fmla="*/ 758 w 1190"/>
                  <a:gd name="T73" fmla="*/ 264 h 1155"/>
                  <a:gd name="T74" fmla="*/ 719 w 1190"/>
                  <a:gd name="T75" fmla="*/ 235 h 1155"/>
                  <a:gd name="T76" fmla="*/ 678 w 1190"/>
                  <a:gd name="T77" fmla="*/ 208 h 1155"/>
                  <a:gd name="T78" fmla="*/ 638 w 1190"/>
                  <a:gd name="T79" fmla="*/ 182 h 1155"/>
                  <a:gd name="T80" fmla="*/ 596 w 1190"/>
                  <a:gd name="T81" fmla="*/ 158 h 1155"/>
                  <a:gd name="T82" fmla="*/ 553 w 1190"/>
                  <a:gd name="T83" fmla="*/ 136 h 1155"/>
                  <a:gd name="T84" fmla="*/ 508 w 1190"/>
                  <a:gd name="T85" fmla="*/ 115 h 1155"/>
                  <a:gd name="T86" fmla="*/ 464 w 1190"/>
                  <a:gd name="T87" fmla="*/ 96 h 1155"/>
                  <a:gd name="T88" fmla="*/ 418 w 1190"/>
                  <a:gd name="T89" fmla="*/ 77 h 1155"/>
                  <a:gd name="T90" fmla="*/ 371 w 1190"/>
                  <a:gd name="T91" fmla="*/ 61 h 1155"/>
                  <a:gd name="T92" fmla="*/ 324 w 1190"/>
                  <a:gd name="T93" fmla="*/ 47 h 1155"/>
                  <a:gd name="T94" fmla="*/ 276 w 1190"/>
                  <a:gd name="T95" fmla="*/ 34 h 1155"/>
                  <a:gd name="T96" fmla="*/ 202 w 1190"/>
                  <a:gd name="T97" fmla="*/ 19 h 1155"/>
                  <a:gd name="T98" fmla="*/ 153 w 1190"/>
                  <a:gd name="T99" fmla="*/ 12 h 1155"/>
                  <a:gd name="T100" fmla="*/ 102 w 1190"/>
                  <a:gd name="T101" fmla="*/ 6 h 1155"/>
                  <a:gd name="T102" fmla="*/ 51 w 1190"/>
                  <a:gd name="T103" fmla="*/ 2 h 1155"/>
                  <a:gd name="T104" fmla="*/ 0 w 1190"/>
                  <a:gd name="T105" fmla="*/ 0 h 1155"/>
                  <a:gd name="T106" fmla="*/ 0 w 1190"/>
                  <a:gd name="T107" fmla="*/ 636 h 1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90" h="1155">
                    <a:moveTo>
                      <a:pt x="0" y="636"/>
                    </a:moveTo>
                    <a:lnTo>
                      <a:pt x="25" y="637"/>
                    </a:lnTo>
                    <a:lnTo>
                      <a:pt x="37" y="638"/>
                    </a:lnTo>
                    <a:lnTo>
                      <a:pt x="49" y="639"/>
                    </a:lnTo>
                    <a:lnTo>
                      <a:pt x="74" y="643"/>
                    </a:lnTo>
                    <a:lnTo>
                      <a:pt x="98" y="647"/>
                    </a:lnTo>
                    <a:lnTo>
                      <a:pt x="110" y="649"/>
                    </a:lnTo>
                    <a:lnTo>
                      <a:pt x="121" y="652"/>
                    </a:lnTo>
                    <a:lnTo>
                      <a:pt x="145" y="657"/>
                    </a:lnTo>
                    <a:lnTo>
                      <a:pt x="167" y="664"/>
                    </a:lnTo>
                    <a:lnTo>
                      <a:pt x="190" y="671"/>
                    </a:lnTo>
                    <a:lnTo>
                      <a:pt x="201" y="675"/>
                    </a:lnTo>
                    <a:lnTo>
                      <a:pt x="212" y="679"/>
                    </a:lnTo>
                    <a:lnTo>
                      <a:pt x="235" y="688"/>
                    </a:lnTo>
                    <a:lnTo>
                      <a:pt x="245" y="693"/>
                    </a:lnTo>
                    <a:lnTo>
                      <a:pt x="256" y="698"/>
                    </a:lnTo>
                    <a:lnTo>
                      <a:pt x="266" y="703"/>
                    </a:lnTo>
                    <a:lnTo>
                      <a:pt x="277" y="708"/>
                    </a:lnTo>
                    <a:lnTo>
                      <a:pt x="287" y="714"/>
                    </a:lnTo>
                    <a:lnTo>
                      <a:pt x="297" y="721"/>
                    </a:lnTo>
                    <a:lnTo>
                      <a:pt x="307" y="727"/>
                    </a:lnTo>
                    <a:lnTo>
                      <a:pt x="317" y="733"/>
                    </a:lnTo>
                    <a:lnTo>
                      <a:pt x="337" y="745"/>
                    </a:lnTo>
                    <a:lnTo>
                      <a:pt x="356" y="758"/>
                    </a:lnTo>
                    <a:lnTo>
                      <a:pt x="374" y="772"/>
                    </a:lnTo>
                    <a:lnTo>
                      <a:pt x="393" y="787"/>
                    </a:lnTo>
                    <a:lnTo>
                      <a:pt x="410" y="802"/>
                    </a:lnTo>
                    <a:lnTo>
                      <a:pt x="427" y="818"/>
                    </a:lnTo>
                    <a:lnTo>
                      <a:pt x="435" y="826"/>
                    </a:lnTo>
                    <a:lnTo>
                      <a:pt x="443" y="834"/>
                    </a:lnTo>
                    <a:lnTo>
                      <a:pt x="459" y="851"/>
                    </a:lnTo>
                    <a:lnTo>
                      <a:pt x="467" y="860"/>
                    </a:lnTo>
                    <a:lnTo>
                      <a:pt x="474" y="869"/>
                    </a:lnTo>
                    <a:lnTo>
                      <a:pt x="489" y="888"/>
                    </a:lnTo>
                    <a:lnTo>
                      <a:pt x="502" y="907"/>
                    </a:lnTo>
                    <a:lnTo>
                      <a:pt x="515" y="926"/>
                    </a:lnTo>
                    <a:lnTo>
                      <a:pt x="528" y="945"/>
                    </a:lnTo>
                    <a:lnTo>
                      <a:pt x="541" y="965"/>
                    </a:lnTo>
                    <a:lnTo>
                      <a:pt x="552" y="986"/>
                    </a:lnTo>
                    <a:lnTo>
                      <a:pt x="562" y="1007"/>
                    </a:lnTo>
                    <a:lnTo>
                      <a:pt x="571" y="1028"/>
                    </a:lnTo>
                    <a:lnTo>
                      <a:pt x="580" y="1051"/>
                    </a:lnTo>
                    <a:lnTo>
                      <a:pt x="926" y="1155"/>
                    </a:lnTo>
                    <a:lnTo>
                      <a:pt x="1190" y="865"/>
                    </a:lnTo>
                    <a:lnTo>
                      <a:pt x="1182" y="842"/>
                    </a:lnTo>
                    <a:lnTo>
                      <a:pt x="1173" y="819"/>
                    </a:lnTo>
                    <a:lnTo>
                      <a:pt x="1164" y="796"/>
                    </a:lnTo>
                    <a:lnTo>
                      <a:pt x="1154" y="774"/>
                    </a:lnTo>
                    <a:lnTo>
                      <a:pt x="1144" y="752"/>
                    </a:lnTo>
                    <a:lnTo>
                      <a:pt x="1134" y="730"/>
                    </a:lnTo>
                    <a:lnTo>
                      <a:pt x="1123" y="707"/>
                    </a:lnTo>
                    <a:lnTo>
                      <a:pt x="1112" y="685"/>
                    </a:lnTo>
                    <a:lnTo>
                      <a:pt x="1101" y="664"/>
                    </a:lnTo>
                    <a:lnTo>
                      <a:pt x="1089" y="643"/>
                    </a:lnTo>
                    <a:lnTo>
                      <a:pt x="1077" y="622"/>
                    </a:lnTo>
                    <a:lnTo>
                      <a:pt x="1064" y="602"/>
                    </a:lnTo>
                    <a:lnTo>
                      <a:pt x="1051" y="581"/>
                    </a:lnTo>
                    <a:lnTo>
                      <a:pt x="1038" y="561"/>
                    </a:lnTo>
                    <a:lnTo>
                      <a:pt x="1024" y="541"/>
                    </a:lnTo>
                    <a:lnTo>
                      <a:pt x="1009" y="521"/>
                    </a:lnTo>
                    <a:lnTo>
                      <a:pt x="995" y="502"/>
                    </a:lnTo>
                    <a:lnTo>
                      <a:pt x="980" y="483"/>
                    </a:lnTo>
                    <a:lnTo>
                      <a:pt x="950" y="446"/>
                    </a:lnTo>
                    <a:lnTo>
                      <a:pt x="934" y="428"/>
                    </a:lnTo>
                    <a:lnTo>
                      <a:pt x="918" y="410"/>
                    </a:lnTo>
                    <a:lnTo>
                      <a:pt x="901" y="392"/>
                    </a:lnTo>
                    <a:lnTo>
                      <a:pt x="885" y="375"/>
                    </a:lnTo>
                    <a:lnTo>
                      <a:pt x="868" y="358"/>
                    </a:lnTo>
                    <a:lnTo>
                      <a:pt x="849" y="342"/>
                    </a:lnTo>
                    <a:lnTo>
                      <a:pt x="831" y="326"/>
                    </a:lnTo>
                    <a:lnTo>
                      <a:pt x="813" y="310"/>
                    </a:lnTo>
                    <a:lnTo>
                      <a:pt x="795" y="294"/>
                    </a:lnTo>
                    <a:lnTo>
                      <a:pt x="777" y="279"/>
                    </a:lnTo>
                    <a:lnTo>
                      <a:pt x="758" y="264"/>
                    </a:lnTo>
                    <a:lnTo>
                      <a:pt x="738" y="250"/>
                    </a:lnTo>
                    <a:lnTo>
                      <a:pt x="719" y="235"/>
                    </a:lnTo>
                    <a:lnTo>
                      <a:pt x="699" y="221"/>
                    </a:lnTo>
                    <a:lnTo>
                      <a:pt x="678" y="208"/>
                    </a:lnTo>
                    <a:lnTo>
                      <a:pt x="658" y="195"/>
                    </a:lnTo>
                    <a:lnTo>
                      <a:pt x="638" y="182"/>
                    </a:lnTo>
                    <a:lnTo>
                      <a:pt x="617" y="170"/>
                    </a:lnTo>
                    <a:lnTo>
                      <a:pt x="596" y="158"/>
                    </a:lnTo>
                    <a:lnTo>
                      <a:pt x="575" y="147"/>
                    </a:lnTo>
                    <a:lnTo>
                      <a:pt x="553" y="136"/>
                    </a:lnTo>
                    <a:lnTo>
                      <a:pt x="530" y="125"/>
                    </a:lnTo>
                    <a:lnTo>
                      <a:pt x="508" y="115"/>
                    </a:lnTo>
                    <a:lnTo>
                      <a:pt x="486" y="105"/>
                    </a:lnTo>
                    <a:lnTo>
                      <a:pt x="464" y="96"/>
                    </a:lnTo>
                    <a:lnTo>
                      <a:pt x="441" y="87"/>
                    </a:lnTo>
                    <a:lnTo>
                      <a:pt x="418" y="77"/>
                    </a:lnTo>
                    <a:lnTo>
                      <a:pt x="395" y="69"/>
                    </a:lnTo>
                    <a:lnTo>
                      <a:pt x="371" y="61"/>
                    </a:lnTo>
                    <a:lnTo>
                      <a:pt x="348" y="54"/>
                    </a:lnTo>
                    <a:lnTo>
                      <a:pt x="324" y="47"/>
                    </a:lnTo>
                    <a:lnTo>
                      <a:pt x="300" y="40"/>
                    </a:lnTo>
                    <a:lnTo>
                      <a:pt x="276" y="34"/>
                    </a:lnTo>
                    <a:lnTo>
                      <a:pt x="252" y="29"/>
                    </a:lnTo>
                    <a:lnTo>
                      <a:pt x="202" y="19"/>
                    </a:lnTo>
                    <a:lnTo>
                      <a:pt x="177" y="15"/>
                    </a:lnTo>
                    <a:lnTo>
                      <a:pt x="153" y="12"/>
                    </a:lnTo>
                    <a:lnTo>
                      <a:pt x="128" y="8"/>
                    </a:lnTo>
                    <a:lnTo>
                      <a:pt x="102" y="6"/>
                    </a:lnTo>
                    <a:lnTo>
                      <a:pt x="77" y="4"/>
                    </a:lnTo>
                    <a:lnTo>
                      <a:pt x="51" y="2"/>
                    </a:lnTo>
                    <a:lnTo>
                      <a:pt x="25" y="1"/>
                    </a:lnTo>
                    <a:lnTo>
                      <a:pt x="0" y="0"/>
                    </a:lnTo>
                    <a:lnTo>
                      <a:pt x="196" y="347"/>
                    </a:lnTo>
                    <a:lnTo>
                      <a:pt x="0" y="6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rgbClr val="D7D7D7"/>
                </a:solidFill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endParaRPr lang="en-US" sz="2800">
                  <a:solidFill>
                    <a:schemeClr val="bg1"/>
                  </a:solidFill>
                  <a:latin typeface="Impact" pitchFamily="34" charset="0"/>
                  <a:ea typeface="微软雅黑" pitchFamily="34" charset="-122"/>
                </a:endParaRPr>
              </a:p>
            </p:txBody>
          </p:sp>
          <p:pic>
            <p:nvPicPr>
              <p:cNvPr id="105" name="图片 104"/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074932" y="3201904"/>
                <a:ext cx="486879" cy="39992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0404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24" dur="1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41" dur="1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43" dur="1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45" dur="1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8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47" dur="1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49" dur="1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4674 -0.10926 L 0.1931 -0.26273 " pathEditMode="relative" rAng="0" ptsTypes="AA">
                                      <p:cBhvr>
                                        <p:cTn id="51" dur="1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8" y="-7685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6771 0.07245 L -0.22201 0.1625 " pathEditMode="relative" rAng="0" ptsTypes="AA">
                                      <p:cBhvr>
                                        <p:cTn id="53" dur="1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1" y="449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8476 -0.09977 L -0.28893 -0.25741 " pathEditMode="relative" rAng="0" ptsTypes="AA">
                                      <p:cBhvr>
                                        <p:cTn id="55" dur="1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8" y="-789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1328 0.06181 L -0.38659 0.17639 " pathEditMode="relative" rAng="0" ptsTypes="AA">
                                      <p:cBhvr>
                                        <p:cTn id="57" dur="1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2" y="5718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8294 0.07384 L 0.30247 0.21273 " pathEditMode="relative" rAng="0" ptsTypes="AA">
                                      <p:cBhvr>
                                        <p:cTn id="59" dur="1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7" y="6944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9779 -0.0544 L 0.3875 -0.23148 " pathEditMode="relative" rAng="0" ptsTypes="AA">
                                      <p:cBhvr>
                                        <p:cTn id="61" dur="1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79" y="-8866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90" grpId="0" animBg="1"/>
      <p:bldP spid="95" grpId="0"/>
      <p:bldP spid="95" grpId="1"/>
      <p:bldP spid="95" grpId="2"/>
      <p:bldP spid="96" grpId="0"/>
      <p:bldP spid="96" grpId="1"/>
      <p:bldP spid="96" grpId="2"/>
      <p:bldP spid="97" grpId="0"/>
      <p:bldP spid="97" grpId="1"/>
      <p:bldP spid="97" grpId="2"/>
      <p:bldP spid="98" grpId="0"/>
      <p:bldP spid="98" grpId="1"/>
      <p:bldP spid="98" grpId="2"/>
      <p:bldP spid="99" grpId="0"/>
      <p:bldP spid="99" grpId="1"/>
      <p:bldP spid="99" grpId="2"/>
      <p:bldP spid="100" grpId="0"/>
      <p:bldP spid="100" grpId="1"/>
      <p:bldP spid="100" grpId="2"/>
      <p:bldP spid="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-41276" y="3441700"/>
            <a:ext cx="1228327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-41276" y="3429000"/>
            <a:ext cx="12283271" cy="3429000"/>
            <a:chOff x="-41275" y="3429000"/>
            <a:chExt cx="12283270" cy="3429000"/>
          </a:xfrm>
        </p:grpSpPr>
        <p:cxnSp>
          <p:nvCxnSpPr>
            <p:cNvPr id="33" name="直接连接符 32"/>
            <p:cNvCxnSpPr/>
            <p:nvPr/>
          </p:nvCxnSpPr>
          <p:spPr>
            <a:xfrm flipV="1">
              <a:off x="-41275" y="3429000"/>
              <a:ext cx="12283270" cy="34290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 rot="20664372">
              <a:off x="2002544" y="5752417"/>
              <a:ext cx="2320983" cy="611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欢迎加入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文本文字内容，点击修改内容文本；！</a:t>
              </a:r>
              <a:endPara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 rot="20664372">
              <a:off x="4434354" y="5064631"/>
              <a:ext cx="2320983" cy="611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欢迎加入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文本文字内容，点击修改内容文本；！</a:t>
              </a:r>
              <a:endPara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6" name="直接连接符 35"/>
          <p:cNvCxnSpPr/>
          <p:nvPr/>
        </p:nvCxnSpPr>
        <p:spPr>
          <a:xfrm flipV="1">
            <a:off x="7632921" y="3429000"/>
            <a:ext cx="4609075" cy="3429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 rot="19364193">
            <a:off x="8596618" y="5097350"/>
            <a:ext cx="2320983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pPr algn="just">
              <a:lnSpc>
                <a:spcPct val="15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文本文字内容，点击修改内容文本；！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 rot="5400000">
            <a:off x="2232599" y="2770790"/>
            <a:ext cx="1222981" cy="1346771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 rot="5400000">
            <a:off x="1535290" y="2002900"/>
            <a:ext cx="2617599" cy="2882552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 rot="5400000">
            <a:off x="4400540" y="2770790"/>
            <a:ext cx="1222981" cy="1346771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5400000">
            <a:off x="3703231" y="2002900"/>
            <a:ext cx="2617599" cy="2882552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 rot="5400000">
            <a:off x="6568483" y="2770790"/>
            <a:ext cx="1222981" cy="1346771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 rot="5400000">
            <a:off x="5871174" y="2002900"/>
            <a:ext cx="2617599" cy="2882552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 rot="5400000">
            <a:off x="8736423" y="2770790"/>
            <a:ext cx="1222981" cy="1346771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 rot="5400000">
            <a:off x="8039114" y="2002900"/>
            <a:ext cx="2617599" cy="2882552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69773" y="2930543"/>
            <a:ext cx="1027265" cy="1027265"/>
            <a:chOff x="2269772" y="2930543"/>
            <a:chExt cx="1027265" cy="1027265"/>
          </a:xfrm>
        </p:grpSpPr>
        <p:sp>
          <p:nvSpPr>
            <p:cNvPr id="6" name="椭圆 5"/>
            <p:cNvSpPr/>
            <p:nvPr/>
          </p:nvSpPr>
          <p:spPr>
            <a:xfrm>
              <a:off x="2269772" y="2930543"/>
              <a:ext cx="1027265" cy="1027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V="1">
              <a:off x="2522294" y="3173082"/>
              <a:ext cx="505638" cy="505824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4437716" y="2930543"/>
            <a:ext cx="1027265" cy="1027265"/>
            <a:chOff x="4437714" y="2930543"/>
            <a:chExt cx="1027265" cy="1027265"/>
          </a:xfrm>
        </p:grpSpPr>
        <p:sp>
          <p:nvSpPr>
            <p:cNvPr id="19" name="椭圆 18"/>
            <p:cNvSpPr/>
            <p:nvPr/>
          </p:nvSpPr>
          <p:spPr>
            <a:xfrm>
              <a:off x="4437714" y="2930543"/>
              <a:ext cx="1027265" cy="102726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V="1">
              <a:off x="4709362" y="3189126"/>
              <a:ext cx="492786" cy="492786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8773598" y="2930543"/>
            <a:ext cx="1027265" cy="1027265"/>
            <a:chOff x="8773597" y="2930543"/>
            <a:chExt cx="1027265" cy="1027265"/>
          </a:xfrm>
        </p:grpSpPr>
        <p:sp>
          <p:nvSpPr>
            <p:cNvPr id="28" name="椭圆 27"/>
            <p:cNvSpPr/>
            <p:nvPr/>
          </p:nvSpPr>
          <p:spPr>
            <a:xfrm>
              <a:off x="8773597" y="2930543"/>
              <a:ext cx="1027265" cy="102726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V="1">
              <a:off x="9023482" y="3173082"/>
              <a:ext cx="511620" cy="505824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6605657" y="2930543"/>
            <a:ext cx="1027265" cy="1027265"/>
            <a:chOff x="6605656" y="2930543"/>
            <a:chExt cx="1027265" cy="1027265"/>
          </a:xfrm>
        </p:grpSpPr>
        <p:sp>
          <p:nvSpPr>
            <p:cNvPr id="24" name="椭圆 23"/>
            <p:cNvSpPr/>
            <p:nvPr/>
          </p:nvSpPr>
          <p:spPr>
            <a:xfrm>
              <a:off x="6605656" y="2930543"/>
              <a:ext cx="1027265" cy="10272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V="1">
              <a:off x="6865030" y="3173081"/>
              <a:ext cx="505120" cy="505825"/>
            </a:xfrm>
            <a:prstGeom prst="rect">
              <a:avLst/>
            </a:prstGeom>
          </p:spPr>
        </p:pic>
      </p:grpSp>
      <p:sp>
        <p:nvSpPr>
          <p:cNvPr id="31" name="文本框 30"/>
          <p:cNvSpPr txBox="1"/>
          <p:nvPr/>
        </p:nvSpPr>
        <p:spPr>
          <a:xfrm>
            <a:off x="3034207" y="398838"/>
            <a:ext cx="6123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欢迎加入第一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文本文字内容，点击修改内容文本；！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16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3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2" grpId="0" animBg="1"/>
      <p:bldP spid="13" grpId="0" animBg="1"/>
      <p:bldP spid="18" grpId="0" animBg="1"/>
      <p:bldP spid="20" grpId="0" animBg="1"/>
      <p:bldP spid="23" grpId="0" animBg="1"/>
      <p:bldP spid="25" grpId="0" animBg="1"/>
      <p:bldP spid="27" grpId="0" animBg="1"/>
      <p:bldP spid="29" grpId="0" animBg="1"/>
      <p:bldP spid="3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3748367" y="2011598"/>
            <a:ext cx="4713403" cy="4162860"/>
          </a:xfrm>
          <a:prstGeom prst="roundRect">
            <a:avLst>
              <a:gd name="adj" fmla="val 32066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494255" y="1787166"/>
            <a:ext cx="5221629" cy="4611724"/>
          </a:xfrm>
          <a:prstGeom prst="roundRect">
            <a:avLst>
              <a:gd name="adj" fmla="val 32066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199921" y="-193467"/>
            <a:ext cx="9723209" cy="8587504"/>
          </a:xfrm>
          <a:prstGeom prst="roundRect">
            <a:avLst>
              <a:gd name="adj" fmla="val 32066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924828" y="1545495"/>
            <a:ext cx="2419349" cy="4524315"/>
            <a:chOff x="924828" y="1545493"/>
            <a:chExt cx="2419349" cy="4524315"/>
          </a:xfrm>
        </p:grpSpPr>
        <p:sp>
          <p:nvSpPr>
            <p:cNvPr id="17" name="文本框 16"/>
            <p:cNvSpPr txBox="1"/>
            <p:nvPr/>
          </p:nvSpPr>
          <p:spPr>
            <a:xfrm>
              <a:off x="924828" y="1545493"/>
              <a:ext cx="1201906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600" dirty="0" smtClean="0">
                  <a:ea typeface="Adobe 明體 Std L" panose="02020300000000000000" pitchFamily="18" charset="-128"/>
                </a:rPr>
                <a:t>0</a:t>
              </a:r>
              <a:r>
                <a:rPr lang="en-US" altLang="zh-CN" sz="9600" dirty="0" smtClean="0">
                  <a:ea typeface="Microsoft YaHei UI" panose="020B0503020204020204" pitchFamily="34" charset="-122"/>
                </a:rPr>
                <a:t>1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906376" y="2272615"/>
              <a:ext cx="1437801" cy="1131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欢迎加入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文本文字内容，点击修改内容文本；！</a:t>
              </a:r>
              <a:endPara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89662" y="4200908"/>
            <a:ext cx="2419349" cy="4524315"/>
            <a:chOff x="924828" y="4080016"/>
            <a:chExt cx="2419349" cy="4524315"/>
          </a:xfrm>
        </p:grpSpPr>
        <p:sp>
          <p:nvSpPr>
            <p:cNvPr id="19" name="文本框 18"/>
            <p:cNvSpPr txBox="1"/>
            <p:nvPr/>
          </p:nvSpPr>
          <p:spPr>
            <a:xfrm>
              <a:off x="924828" y="4080016"/>
              <a:ext cx="1201906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600" dirty="0" smtClean="0">
                  <a:ea typeface="Adobe 明體 Std L" panose="02020300000000000000" pitchFamily="18" charset="-128"/>
                </a:rPr>
                <a:t>03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906376" y="4807138"/>
              <a:ext cx="1437801" cy="1131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欢迎加入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文本文字内容，点击修改内容文本；！</a:t>
              </a:r>
              <a:endPara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732638" y="1534289"/>
            <a:ext cx="2419349" cy="4524315"/>
            <a:chOff x="8732637" y="1534287"/>
            <a:chExt cx="2419349" cy="4524315"/>
          </a:xfrm>
        </p:grpSpPr>
        <p:sp>
          <p:nvSpPr>
            <p:cNvPr id="21" name="文本框 20"/>
            <p:cNvSpPr txBox="1"/>
            <p:nvPr/>
          </p:nvSpPr>
          <p:spPr>
            <a:xfrm>
              <a:off x="8732637" y="1534287"/>
              <a:ext cx="1201906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600" dirty="0">
                  <a:ea typeface="Adobe 明體 Std L" panose="02020300000000000000" pitchFamily="18" charset="-128"/>
                </a:rPr>
                <a:t>0</a:t>
              </a:r>
              <a:r>
                <a:rPr lang="en-US" altLang="zh-CN" sz="9600" dirty="0" smtClean="0">
                  <a:ea typeface="Microsoft YaHei UI" panose="020B0503020204020204" pitchFamily="34" charset="-122"/>
                </a:rPr>
                <a:t>2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714185" y="2261409"/>
              <a:ext cx="1437801" cy="1131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欢迎加入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文本文字内容，点击修改内容文本；！</a:t>
              </a:r>
              <a:endPara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765610" y="4070978"/>
            <a:ext cx="2419349" cy="4524315"/>
            <a:chOff x="8732637" y="4080110"/>
            <a:chExt cx="2419349" cy="4524315"/>
          </a:xfrm>
        </p:grpSpPr>
        <p:sp>
          <p:nvSpPr>
            <p:cNvPr id="23" name="文本框 22"/>
            <p:cNvSpPr txBox="1"/>
            <p:nvPr/>
          </p:nvSpPr>
          <p:spPr>
            <a:xfrm>
              <a:off x="8732637" y="4080110"/>
              <a:ext cx="1201907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600" dirty="0">
                  <a:ea typeface="Adobe 明體 Std L" panose="02020300000000000000" pitchFamily="18" charset="-128"/>
                </a:rPr>
                <a:t>0</a:t>
              </a:r>
              <a:r>
                <a:rPr lang="en-US" altLang="zh-CN" sz="9600" dirty="0" smtClean="0">
                  <a:ea typeface="Adobe 明體 Std L" panose="02020300000000000000" pitchFamily="18" charset="-128"/>
                </a:rPr>
                <a:t>4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14185" y="4807232"/>
              <a:ext cx="1437801" cy="1131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欢迎加入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文本文字内容，点击修改内容文本；！</a:t>
              </a:r>
              <a:endPara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0" y="408954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099625" y="1505712"/>
            <a:ext cx="0" cy="53903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034207" y="398838"/>
            <a:ext cx="6123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欢迎加入第一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文本文字内容，点击修改内容文本；！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711698" y="2699658"/>
            <a:ext cx="1349829" cy="1349829"/>
            <a:chOff x="4711697" y="2699656"/>
            <a:chExt cx="1349829" cy="1349829"/>
          </a:xfrm>
        </p:grpSpPr>
        <p:sp>
          <p:nvSpPr>
            <p:cNvPr id="9" name="对角圆角矩形 8"/>
            <p:cNvSpPr/>
            <p:nvPr/>
          </p:nvSpPr>
          <p:spPr>
            <a:xfrm>
              <a:off x="4711697" y="2699656"/>
              <a:ext cx="1349829" cy="1349829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V="1">
              <a:off x="5136297" y="3115069"/>
              <a:ext cx="505638" cy="505824"/>
            </a:xfrm>
            <a:prstGeom prst="rect">
              <a:avLst/>
            </a:prstGeom>
          </p:spPr>
        </p:pic>
      </p:grpSp>
      <p:grpSp>
        <p:nvGrpSpPr>
          <p:cNvPr id="31" name="组合 30"/>
          <p:cNvGrpSpPr/>
          <p:nvPr/>
        </p:nvGrpSpPr>
        <p:grpSpPr>
          <a:xfrm>
            <a:off x="6148612" y="2699658"/>
            <a:ext cx="1349829" cy="1349829"/>
            <a:chOff x="6148612" y="2699656"/>
            <a:chExt cx="1349829" cy="1349829"/>
          </a:xfrm>
        </p:grpSpPr>
        <p:sp>
          <p:nvSpPr>
            <p:cNvPr id="10" name="对角圆角矩形 9"/>
            <p:cNvSpPr/>
            <p:nvPr/>
          </p:nvSpPr>
          <p:spPr>
            <a:xfrm rot="16200000">
              <a:off x="6148612" y="2699656"/>
              <a:ext cx="1349829" cy="1349829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V="1">
              <a:off x="6576613" y="3131757"/>
              <a:ext cx="492786" cy="492786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6148612" y="4136573"/>
            <a:ext cx="1349829" cy="1349829"/>
            <a:chOff x="6148611" y="4136571"/>
            <a:chExt cx="1349829" cy="1349829"/>
          </a:xfrm>
        </p:grpSpPr>
        <p:sp>
          <p:nvSpPr>
            <p:cNvPr id="11" name="对角圆角矩形 10"/>
            <p:cNvSpPr/>
            <p:nvPr/>
          </p:nvSpPr>
          <p:spPr>
            <a:xfrm>
              <a:off x="6148611" y="4136571"/>
              <a:ext cx="1349829" cy="1349829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V="1">
              <a:off x="6576613" y="4554225"/>
              <a:ext cx="505120" cy="505825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4711696" y="4136573"/>
            <a:ext cx="1349829" cy="1349829"/>
            <a:chOff x="4711696" y="4136571"/>
            <a:chExt cx="1349829" cy="1349829"/>
          </a:xfrm>
        </p:grpSpPr>
        <p:sp>
          <p:nvSpPr>
            <p:cNvPr id="12" name="对角圆角矩形 11"/>
            <p:cNvSpPr/>
            <p:nvPr/>
          </p:nvSpPr>
          <p:spPr>
            <a:xfrm rot="16200000">
              <a:off x="4711696" y="4136571"/>
              <a:ext cx="1349829" cy="1349829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V="1">
              <a:off x="5144641" y="4554225"/>
              <a:ext cx="511620" cy="505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715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4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mph" presetSubtype="0" accel="80000" decel="2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3" dur="1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" presetClass="emph" presetSubtype="0" accel="80000" decel="2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45" dur="1250" fill="hold"/>
                                        <p:tgtEl>
                                          <p:spTgt spid="13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mph" presetSubtype="0" accel="80000" decel="2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50" dur="125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accel="80000" decel="2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52" dur="1250" fill="hold"/>
                                        <p:tgtEl>
                                          <p:spTgt spid="14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mph" presetSubtype="0" accel="80000" decel="2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73" dur="1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accel="80000" decel="2000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75" dur="1250" fill="hold"/>
                                        <p:tgtEl>
                                          <p:spTgt spid="15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2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900000">
            <a:off x="1809255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8900000">
            <a:off x="635168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92600" y="4179221"/>
            <a:ext cx="3771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年中总结报告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BUSINESS REPORT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182" y="2939283"/>
            <a:ext cx="5877053" cy="19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4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13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18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5" y="4437117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21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9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96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7939315" cy="6858000"/>
            <a:chOff x="0" y="0"/>
            <a:chExt cx="7939314" cy="68580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7939314" cy="68580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0" y="0"/>
              <a:ext cx="793931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277257" y="2166257"/>
            <a:ext cx="5384800" cy="25254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18491" y="3524092"/>
            <a:ext cx="45023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欢迎加入第一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534397" y="2021399"/>
            <a:ext cx="3062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文本文字内容，点击修改内容文本；！文本文字内容，点击修改内容文本；！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458541" y="3456518"/>
            <a:ext cx="3062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文本文字内容，点击修改内容文本；！文本文字内容，点击修改内容文本；！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534397" y="4712061"/>
            <a:ext cx="3062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文本文字内容，点击修改内容文本；！文本文字内容，点击修改内容文本；！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842" y="2572426"/>
            <a:ext cx="4419983" cy="11766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171" y="1586856"/>
            <a:ext cx="1609483" cy="5364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540" y="2967683"/>
            <a:ext cx="1682643" cy="5364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8540" y="4270885"/>
            <a:ext cx="1688739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6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79749" y="-1227783"/>
            <a:ext cx="4502332" cy="8402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36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804264" y="1219203"/>
            <a:ext cx="4359725" cy="43597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14825" y="2924326"/>
            <a:ext cx="3538603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欢迎加入第一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pPr algn="just">
              <a:lnSpc>
                <a:spcPct val="15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文本文字内容，点击修改内容文本；！文本文字内容，点击修改内容文本；！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83861" y="4331787"/>
            <a:ext cx="518160" cy="5181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5045" y="4331787"/>
            <a:ext cx="518160" cy="5181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6229" y="4336868"/>
            <a:ext cx="518160" cy="5181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3478" y="2870908"/>
            <a:ext cx="2901948" cy="99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5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21600000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21600000">
                                      <p:cBhvr>
                                        <p:cTn id="3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uiExpan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34207" y="398838"/>
            <a:ext cx="6123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欢迎加入第一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文本文字内容，点击修改内容文本；！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286908" y="2842986"/>
            <a:ext cx="3078843" cy="89988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0508" y="2730500"/>
            <a:ext cx="4933043" cy="147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108" y="2590800"/>
            <a:ext cx="6736443" cy="2044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80408" y="2476500"/>
            <a:ext cx="8336643" cy="24638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4308" y="2260600"/>
            <a:ext cx="11130643" cy="3492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530851" y="4266896"/>
            <a:ext cx="2285720" cy="784830"/>
            <a:chOff x="5530850" y="4266895"/>
            <a:chExt cx="2285720" cy="784830"/>
          </a:xfrm>
        </p:grpSpPr>
        <p:sp>
          <p:nvSpPr>
            <p:cNvPr id="12" name="椭圆 11"/>
            <p:cNvSpPr/>
            <p:nvPr/>
          </p:nvSpPr>
          <p:spPr>
            <a:xfrm>
              <a:off x="5530850" y="4540200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810529" y="4266895"/>
              <a:ext cx="200604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文本文字内容，点击修改内容文本；！文本文字内容，点击修改内容文本；！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96967" y="2741671"/>
            <a:ext cx="3538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EARLY GOAL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3016251" y="3793438"/>
            <a:ext cx="2253039" cy="784830"/>
            <a:chOff x="3016250" y="3770450"/>
            <a:chExt cx="2253039" cy="784830"/>
          </a:xfrm>
        </p:grpSpPr>
        <p:sp>
          <p:nvSpPr>
            <p:cNvPr id="11" name="椭圆 10"/>
            <p:cNvSpPr/>
            <p:nvPr/>
          </p:nvSpPr>
          <p:spPr>
            <a:xfrm>
              <a:off x="3016250" y="4038600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263247" y="3770450"/>
              <a:ext cx="200604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文本文字内容，点击修改内容文本；！文本文字内容，点击修改内容文本；！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64550" y="3479725"/>
            <a:ext cx="2381351" cy="784830"/>
            <a:chOff x="9264550" y="3479724"/>
            <a:chExt cx="2381350" cy="784830"/>
          </a:xfrm>
        </p:grpSpPr>
        <p:sp>
          <p:nvSpPr>
            <p:cNvPr id="14" name="椭圆 13"/>
            <p:cNvSpPr/>
            <p:nvPr/>
          </p:nvSpPr>
          <p:spPr>
            <a:xfrm>
              <a:off x="9264550" y="3774522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639859" y="3479724"/>
              <a:ext cx="200604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文本文字内容，点击修改内容文本；！文本文字内容，点击修改内容文本；！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258888" y="2163279"/>
            <a:ext cx="2395051" cy="784830"/>
            <a:chOff x="8723800" y="2098066"/>
            <a:chExt cx="2395051" cy="784830"/>
          </a:xfrm>
        </p:grpSpPr>
        <p:sp>
          <p:nvSpPr>
            <p:cNvPr id="13" name="椭圆 12"/>
            <p:cNvSpPr/>
            <p:nvPr/>
          </p:nvSpPr>
          <p:spPr>
            <a:xfrm>
              <a:off x="8723800" y="23992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112809" y="2098066"/>
              <a:ext cx="200604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文本文字内容，点击修改内容文本；！文本文字内容，点击修改内容文本；！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581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mph" presetSubtype="0" accel="13333" decel="1333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accel="10000" decel="1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" presetClass="emph" presetSubtype="0" accel="10000" decel="1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accel="10000" decel="1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11654 0.02917 L 1.45833E-6 -1.85185E-6 " pathEditMode="relative" rAng="0" ptsTypes="AA">
                                      <p:cBhvr>
                                        <p:cTn id="35" dur="1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20" y="-145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6" presetClass="emph" presetSubtype="0" accel="8000" decel="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1" dur="12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6" presetClass="emph" presetSubtype="0" accel="10000" decel="1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31224 -0.08218 L -2.08333E-6 0 " pathEditMode="relative" rAng="0" ptsTypes="AA">
                                      <p:cBhvr>
                                        <p:cTn id="55" dur="1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12" y="4097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6" presetClass="emph" presetSubtype="0" accel="6667" decel="6667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61" dur="1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6" presetClass="emph" presetSubtype="0" accel="10000" decel="1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6888 -0.1375 L 4.16667E-6 -4.81481E-6 " pathEditMode="relative" rAng="0" ptsTypes="AA">
                                      <p:cBhvr>
                                        <p:cTn id="70" dur="1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687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0235 -0.06875 L 0.00026 -0.00023 " pathEditMode="relative" rAng="0" ptsTypes="AA">
                                      <p:cBhvr>
                                        <p:cTn id="77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3426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6" presetClass="emph" presetSubtype="0" accel="5714" decel="571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83" dur="1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accel="10000" decel="1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-1358900" y="-468532"/>
            <a:ext cx="3581400" cy="3581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-1422400" y="-698500"/>
            <a:ext cx="4716839" cy="471683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1901373" y="-1286327"/>
            <a:ext cx="6096001" cy="609600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1683657" y="-1792240"/>
            <a:ext cx="7850140" cy="78501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-65863" y="107044"/>
            <a:ext cx="7895413" cy="2462627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-65862" y="508002"/>
            <a:ext cx="7315559" cy="381725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-65862" y="909561"/>
            <a:ext cx="4011041" cy="5148338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-65864" y="737068"/>
            <a:ext cx="3666795" cy="3772711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745713" y="4136169"/>
            <a:ext cx="20060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文本文字内容，点击修改内容文本；！文本文字内容，点击修改内容文本；！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089961" y="5679079"/>
            <a:ext cx="20060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文本文字内容，点击修改内容文本；！文本文字内容，点击修改内容文本；！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974332" y="1909350"/>
            <a:ext cx="2465069" cy="1151310"/>
            <a:chOff x="7974331" y="1909349"/>
            <a:chExt cx="2465069" cy="1151310"/>
          </a:xfrm>
        </p:grpSpPr>
        <p:sp>
          <p:nvSpPr>
            <p:cNvPr id="31" name="矩形 30"/>
            <p:cNvSpPr/>
            <p:nvPr/>
          </p:nvSpPr>
          <p:spPr>
            <a:xfrm>
              <a:off x="7974331" y="1909349"/>
              <a:ext cx="2465069" cy="2712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PERFORMANCE ACHIEVEMENT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974331" y="2275829"/>
              <a:ext cx="200604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文本文字内容，点击修改内容文本；！文本文字内容，点击修改内容文本；！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394478" y="4076424"/>
            <a:ext cx="3262633" cy="1082602"/>
            <a:chOff x="7394477" y="4076424"/>
            <a:chExt cx="3262633" cy="1082602"/>
          </a:xfrm>
        </p:grpSpPr>
        <p:sp>
          <p:nvSpPr>
            <p:cNvPr id="33" name="矩形 32"/>
            <p:cNvSpPr/>
            <p:nvPr/>
          </p:nvSpPr>
          <p:spPr>
            <a:xfrm>
              <a:off x="7394477" y="4076424"/>
              <a:ext cx="3262633" cy="4333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PERFORMANCE ACHIEVEMENT</a:t>
              </a:r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394477" y="4605028"/>
              <a:ext cx="299134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文本文字内容，点击修改内容文本；！文本文字内容，点击修改内容文本；！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3034207" y="398838"/>
            <a:ext cx="6123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欢迎加入第一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文本文字内容，点击修改内容文本；！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94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9" grpId="0"/>
      <p:bldP spid="30" grpId="0"/>
      <p:bldP spid="2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869461" y="0"/>
            <a:ext cx="6322539" cy="6858000"/>
            <a:chOff x="5869462" y="0"/>
            <a:chExt cx="6322538" cy="6858000"/>
          </a:xfrm>
        </p:grpSpPr>
        <p:sp>
          <p:nvSpPr>
            <p:cNvPr id="5" name="矩形 4"/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16200000">
              <a:off x="5850921" y="3294978"/>
              <a:ext cx="268848" cy="23176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640443" y="1725613"/>
            <a:ext cx="4600575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97253" y="1061487"/>
            <a:ext cx="2714171" cy="896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欢迎加入第一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</p:txBody>
      </p:sp>
      <p:sp>
        <p:nvSpPr>
          <p:cNvPr id="13" name="任意多边形 12"/>
          <p:cNvSpPr/>
          <p:nvPr/>
        </p:nvSpPr>
        <p:spPr>
          <a:xfrm rot="10800000">
            <a:off x="1018832" y="2489699"/>
            <a:ext cx="3843795" cy="1823361"/>
          </a:xfrm>
          <a:custGeom>
            <a:avLst/>
            <a:gdLst>
              <a:gd name="connsiteX0" fmla="*/ 3131238 w 6262476"/>
              <a:gd name="connsiteY0" fmla="*/ 2970699 h 2970699"/>
              <a:gd name="connsiteX1" fmla="*/ 50694 w 6262476"/>
              <a:gd name="connsiteY1" fmla="*/ 928778 h 2970699"/>
              <a:gd name="connsiteX2" fmla="*/ 0 w 6262476"/>
              <a:gd name="connsiteY2" fmla="*/ 790272 h 2970699"/>
              <a:gd name="connsiteX3" fmla="*/ 2127990 w 6262476"/>
              <a:gd name="connsiteY3" fmla="*/ 0 h 2970699"/>
              <a:gd name="connsiteX4" fmla="*/ 2142051 w 6262476"/>
              <a:gd name="connsiteY4" fmla="*/ 45299 h 2970699"/>
              <a:gd name="connsiteX5" fmla="*/ 3131238 w 6262476"/>
              <a:gd name="connsiteY5" fmla="*/ 700976 h 2970699"/>
              <a:gd name="connsiteX6" fmla="*/ 4120424 w 6262476"/>
              <a:gd name="connsiteY6" fmla="*/ 45299 h 2970699"/>
              <a:gd name="connsiteX7" fmla="*/ 4134486 w 6262476"/>
              <a:gd name="connsiteY7" fmla="*/ 1 h 2970699"/>
              <a:gd name="connsiteX8" fmla="*/ 6262476 w 6262476"/>
              <a:gd name="connsiteY8" fmla="*/ 790272 h 2970699"/>
              <a:gd name="connsiteX9" fmla="*/ 6211782 w 6262476"/>
              <a:gd name="connsiteY9" fmla="*/ 928778 h 2970699"/>
              <a:gd name="connsiteX10" fmla="*/ 3131238 w 6262476"/>
              <a:gd name="connsiteY10" fmla="*/ 2970699 h 297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2476" h="2970699">
                <a:moveTo>
                  <a:pt x="3131238" y="2970699"/>
                </a:moveTo>
                <a:cubicBezTo>
                  <a:pt x="1746407" y="2970699"/>
                  <a:pt x="558230" y="2128729"/>
                  <a:pt x="50694" y="928778"/>
                </a:cubicBezTo>
                <a:lnTo>
                  <a:pt x="0" y="790272"/>
                </a:lnTo>
                <a:lnTo>
                  <a:pt x="2127990" y="0"/>
                </a:lnTo>
                <a:lnTo>
                  <a:pt x="2142051" y="45299"/>
                </a:lnTo>
                <a:cubicBezTo>
                  <a:pt x="2305025" y="430613"/>
                  <a:pt x="2686558" y="700976"/>
                  <a:pt x="3131238" y="700976"/>
                </a:cubicBezTo>
                <a:cubicBezTo>
                  <a:pt x="3575917" y="700976"/>
                  <a:pt x="3957450" y="430613"/>
                  <a:pt x="4120424" y="45299"/>
                </a:cubicBezTo>
                <a:lnTo>
                  <a:pt x="4134486" y="1"/>
                </a:lnTo>
                <a:lnTo>
                  <a:pt x="6262476" y="790272"/>
                </a:lnTo>
                <a:lnTo>
                  <a:pt x="6211782" y="928778"/>
                </a:lnTo>
                <a:cubicBezTo>
                  <a:pt x="5704245" y="2128729"/>
                  <a:pt x="4516068" y="2970699"/>
                  <a:pt x="3131238" y="297069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1018833" y="2549425"/>
            <a:ext cx="1729560" cy="1763632"/>
          </a:xfrm>
          <a:custGeom>
            <a:avLst/>
            <a:gdLst>
              <a:gd name="connsiteX0" fmla="*/ 2332952 w 2817875"/>
              <a:gd name="connsiteY0" fmla="*/ 0 h 2873386"/>
              <a:gd name="connsiteX1" fmla="*/ 2360505 w 2817875"/>
              <a:gd name="connsiteY1" fmla="*/ 125383 h 2873386"/>
              <a:gd name="connsiteX2" fmla="*/ 2787602 w 2817875"/>
              <a:gd name="connsiteY2" fmla="*/ 2080894 h 2873386"/>
              <a:gd name="connsiteX3" fmla="*/ 2817875 w 2817875"/>
              <a:gd name="connsiteY3" fmla="*/ 2219321 h 2873386"/>
              <a:gd name="connsiteX4" fmla="*/ 2811997 w 2817875"/>
              <a:gd name="connsiteY4" fmla="*/ 2220676 h 2873386"/>
              <a:gd name="connsiteX5" fmla="*/ 2142052 w 2817875"/>
              <a:gd name="connsiteY5" fmla="*/ 2828088 h 2873386"/>
              <a:gd name="connsiteX6" fmla="*/ 2127990 w 2817875"/>
              <a:gd name="connsiteY6" fmla="*/ 2873386 h 2873386"/>
              <a:gd name="connsiteX7" fmla="*/ 0 w 2817875"/>
              <a:gd name="connsiteY7" fmla="*/ 2083115 h 2873386"/>
              <a:gd name="connsiteX8" fmla="*/ 50694 w 2817875"/>
              <a:gd name="connsiteY8" fmla="*/ 1944609 h 2873386"/>
              <a:gd name="connsiteX9" fmla="*/ 2137050 w 2817875"/>
              <a:gd name="connsiteY9" fmla="*/ 52995 h 287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17875" h="2873386">
                <a:moveTo>
                  <a:pt x="2332952" y="0"/>
                </a:moveTo>
                <a:lnTo>
                  <a:pt x="2360505" y="125383"/>
                </a:lnTo>
                <a:cubicBezTo>
                  <a:pt x="2626744" y="1337113"/>
                  <a:pt x="2487877" y="710104"/>
                  <a:pt x="2787602" y="2080894"/>
                </a:cubicBezTo>
                <a:lnTo>
                  <a:pt x="2817875" y="2219321"/>
                </a:lnTo>
                <a:lnTo>
                  <a:pt x="2811997" y="2220676"/>
                </a:lnTo>
                <a:cubicBezTo>
                  <a:pt x="2509452" y="2314777"/>
                  <a:pt x="2264283" y="2539103"/>
                  <a:pt x="2142052" y="2828088"/>
                </a:cubicBezTo>
                <a:lnTo>
                  <a:pt x="2127990" y="2873386"/>
                </a:lnTo>
                <a:lnTo>
                  <a:pt x="0" y="2083115"/>
                </a:lnTo>
                <a:lnTo>
                  <a:pt x="50694" y="1944609"/>
                </a:lnTo>
                <a:cubicBezTo>
                  <a:pt x="431347" y="1044646"/>
                  <a:pt x="1194860" y="346047"/>
                  <a:pt x="2137050" y="52995"/>
                </a:cubicBezTo>
                <a:close/>
              </a:path>
            </a:pathLst>
          </a:custGeom>
          <a:solidFill>
            <a:schemeClr val="tx1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05934" y="5140690"/>
            <a:ext cx="406959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文本文字内容，点击修改内容文本；！文本文字内容，点击修改内容文本；！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66642" y="2295087"/>
            <a:ext cx="745628" cy="4194690"/>
            <a:chOff x="2566641" y="2295087"/>
            <a:chExt cx="745628" cy="4194690"/>
          </a:xfrm>
        </p:grpSpPr>
        <p:sp>
          <p:nvSpPr>
            <p:cNvPr id="18" name="任意多边形 17"/>
            <p:cNvSpPr/>
            <p:nvPr/>
          </p:nvSpPr>
          <p:spPr>
            <a:xfrm rot="20700000">
              <a:off x="2566641" y="2295087"/>
              <a:ext cx="208656" cy="2186979"/>
            </a:xfrm>
            <a:custGeom>
              <a:avLst/>
              <a:gdLst>
                <a:gd name="connsiteX0" fmla="*/ 161925 w 323850"/>
                <a:gd name="connsiteY0" fmla="*/ 0 h 3704520"/>
                <a:gd name="connsiteX1" fmla="*/ 323850 w 323850"/>
                <a:gd name="connsiteY1" fmla="*/ 3598708 h 3704520"/>
                <a:gd name="connsiteX2" fmla="*/ 164420 w 323850"/>
                <a:gd name="connsiteY2" fmla="*/ 3704520 h 3704520"/>
                <a:gd name="connsiteX3" fmla="*/ 4990 w 323850"/>
                <a:gd name="connsiteY3" fmla="*/ 3598708 h 3704520"/>
                <a:gd name="connsiteX4" fmla="*/ 0 w 323850"/>
                <a:gd name="connsiteY4" fmla="*/ 3598708 h 370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3704520">
                  <a:moveTo>
                    <a:pt x="161925" y="0"/>
                  </a:moveTo>
                  <a:lnTo>
                    <a:pt x="323850" y="3598708"/>
                  </a:lnTo>
                  <a:cubicBezTo>
                    <a:pt x="323850" y="3657146"/>
                    <a:pt x="252471" y="3704520"/>
                    <a:pt x="164420" y="3704520"/>
                  </a:cubicBezTo>
                  <a:cubicBezTo>
                    <a:pt x="76369" y="3704520"/>
                    <a:pt x="4990" y="3657146"/>
                    <a:pt x="4990" y="3598708"/>
                  </a:cubicBezTo>
                  <a:lnTo>
                    <a:pt x="0" y="3598708"/>
                  </a:ln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 rot="9900000">
              <a:off x="3103613" y="4302798"/>
              <a:ext cx="208656" cy="2186979"/>
            </a:xfrm>
            <a:custGeom>
              <a:avLst/>
              <a:gdLst>
                <a:gd name="connsiteX0" fmla="*/ 161925 w 323850"/>
                <a:gd name="connsiteY0" fmla="*/ 0 h 3704520"/>
                <a:gd name="connsiteX1" fmla="*/ 323850 w 323850"/>
                <a:gd name="connsiteY1" fmla="*/ 3598708 h 3704520"/>
                <a:gd name="connsiteX2" fmla="*/ 164420 w 323850"/>
                <a:gd name="connsiteY2" fmla="*/ 3704520 h 3704520"/>
                <a:gd name="connsiteX3" fmla="*/ 4990 w 323850"/>
                <a:gd name="connsiteY3" fmla="*/ 3598708 h 3704520"/>
                <a:gd name="connsiteX4" fmla="*/ 0 w 323850"/>
                <a:gd name="connsiteY4" fmla="*/ 3598708 h 370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3704520">
                  <a:moveTo>
                    <a:pt x="161925" y="0"/>
                  </a:moveTo>
                  <a:lnTo>
                    <a:pt x="323850" y="3598708"/>
                  </a:lnTo>
                  <a:cubicBezTo>
                    <a:pt x="323850" y="3657146"/>
                    <a:pt x="252471" y="3704520"/>
                    <a:pt x="164420" y="3704520"/>
                  </a:cubicBezTo>
                  <a:cubicBezTo>
                    <a:pt x="76369" y="3704520"/>
                    <a:pt x="4990" y="3657146"/>
                    <a:pt x="4990" y="3598708"/>
                  </a:cubicBezTo>
                  <a:lnTo>
                    <a:pt x="0" y="3598708"/>
                  </a:lnTo>
                  <a:close/>
                </a:path>
              </a:pathLst>
            </a:cu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6783390" y="1716723"/>
            <a:ext cx="4600575" cy="29908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716725" y="1018157"/>
            <a:ext cx="2714171" cy="8962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欢迎加入第一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 rot="10800000">
            <a:off x="7161777" y="2480809"/>
            <a:ext cx="3843795" cy="1823361"/>
          </a:xfrm>
          <a:custGeom>
            <a:avLst/>
            <a:gdLst>
              <a:gd name="connsiteX0" fmla="*/ 3131238 w 6262476"/>
              <a:gd name="connsiteY0" fmla="*/ 2970699 h 2970699"/>
              <a:gd name="connsiteX1" fmla="*/ 50694 w 6262476"/>
              <a:gd name="connsiteY1" fmla="*/ 928778 h 2970699"/>
              <a:gd name="connsiteX2" fmla="*/ 0 w 6262476"/>
              <a:gd name="connsiteY2" fmla="*/ 790272 h 2970699"/>
              <a:gd name="connsiteX3" fmla="*/ 2127990 w 6262476"/>
              <a:gd name="connsiteY3" fmla="*/ 0 h 2970699"/>
              <a:gd name="connsiteX4" fmla="*/ 2142051 w 6262476"/>
              <a:gd name="connsiteY4" fmla="*/ 45299 h 2970699"/>
              <a:gd name="connsiteX5" fmla="*/ 3131238 w 6262476"/>
              <a:gd name="connsiteY5" fmla="*/ 700976 h 2970699"/>
              <a:gd name="connsiteX6" fmla="*/ 4120424 w 6262476"/>
              <a:gd name="connsiteY6" fmla="*/ 45299 h 2970699"/>
              <a:gd name="connsiteX7" fmla="*/ 4134486 w 6262476"/>
              <a:gd name="connsiteY7" fmla="*/ 1 h 2970699"/>
              <a:gd name="connsiteX8" fmla="*/ 6262476 w 6262476"/>
              <a:gd name="connsiteY8" fmla="*/ 790272 h 2970699"/>
              <a:gd name="connsiteX9" fmla="*/ 6211782 w 6262476"/>
              <a:gd name="connsiteY9" fmla="*/ 928778 h 2970699"/>
              <a:gd name="connsiteX10" fmla="*/ 3131238 w 6262476"/>
              <a:gd name="connsiteY10" fmla="*/ 2970699 h 297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2476" h="2970699">
                <a:moveTo>
                  <a:pt x="3131238" y="2970699"/>
                </a:moveTo>
                <a:cubicBezTo>
                  <a:pt x="1746407" y="2970699"/>
                  <a:pt x="558230" y="2128729"/>
                  <a:pt x="50694" y="928778"/>
                </a:cubicBezTo>
                <a:lnTo>
                  <a:pt x="0" y="790272"/>
                </a:lnTo>
                <a:lnTo>
                  <a:pt x="2127990" y="0"/>
                </a:lnTo>
                <a:lnTo>
                  <a:pt x="2142051" y="45299"/>
                </a:lnTo>
                <a:cubicBezTo>
                  <a:pt x="2305025" y="430613"/>
                  <a:pt x="2686558" y="700976"/>
                  <a:pt x="3131238" y="700976"/>
                </a:cubicBezTo>
                <a:cubicBezTo>
                  <a:pt x="3575917" y="700976"/>
                  <a:pt x="3957450" y="430613"/>
                  <a:pt x="4120424" y="45299"/>
                </a:cubicBezTo>
                <a:lnTo>
                  <a:pt x="4134486" y="1"/>
                </a:lnTo>
                <a:lnTo>
                  <a:pt x="6262476" y="790272"/>
                </a:lnTo>
                <a:lnTo>
                  <a:pt x="6211782" y="928778"/>
                </a:lnTo>
                <a:cubicBezTo>
                  <a:pt x="5704245" y="2128729"/>
                  <a:pt x="4516068" y="2970699"/>
                  <a:pt x="3131238" y="29706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7161779" y="2540535"/>
            <a:ext cx="1729560" cy="1763632"/>
          </a:xfrm>
          <a:custGeom>
            <a:avLst/>
            <a:gdLst>
              <a:gd name="connsiteX0" fmla="*/ 2332952 w 2817875"/>
              <a:gd name="connsiteY0" fmla="*/ 0 h 2873386"/>
              <a:gd name="connsiteX1" fmla="*/ 2360505 w 2817875"/>
              <a:gd name="connsiteY1" fmla="*/ 125383 h 2873386"/>
              <a:gd name="connsiteX2" fmla="*/ 2787602 w 2817875"/>
              <a:gd name="connsiteY2" fmla="*/ 2080894 h 2873386"/>
              <a:gd name="connsiteX3" fmla="*/ 2817875 w 2817875"/>
              <a:gd name="connsiteY3" fmla="*/ 2219321 h 2873386"/>
              <a:gd name="connsiteX4" fmla="*/ 2811997 w 2817875"/>
              <a:gd name="connsiteY4" fmla="*/ 2220676 h 2873386"/>
              <a:gd name="connsiteX5" fmla="*/ 2142052 w 2817875"/>
              <a:gd name="connsiteY5" fmla="*/ 2828088 h 2873386"/>
              <a:gd name="connsiteX6" fmla="*/ 2127990 w 2817875"/>
              <a:gd name="connsiteY6" fmla="*/ 2873386 h 2873386"/>
              <a:gd name="connsiteX7" fmla="*/ 0 w 2817875"/>
              <a:gd name="connsiteY7" fmla="*/ 2083115 h 2873386"/>
              <a:gd name="connsiteX8" fmla="*/ 50694 w 2817875"/>
              <a:gd name="connsiteY8" fmla="*/ 1944609 h 2873386"/>
              <a:gd name="connsiteX9" fmla="*/ 2137050 w 2817875"/>
              <a:gd name="connsiteY9" fmla="*/ 52995 h 287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17875" h="2873386">
                <a:moveTo>
                  <a:pt x="2332952" y="0"/>
                </a:moveTo>
                <a:lnTo>
                  <a:pt x="2360505" y="125383"/>
                </a:lnTo>
                <a:cubicBezTo>
                  <a:pt x="2626744" y="1337113"/>
                  <a:pt x="2487877" y="710104"/>
                  <a:pt x="2787602" y="2080894"/>
                </a:cubicBezTo>
                <a:lnTo>
                  <a:pt x="2817875" y="2219321"/>
                </a:lnTo>
                <a:lnTo>
                  <a:pt x="2811997" y="2220676"/>
                </a:lnTo>
                <a:cubicBezTo>
                  <a:pt x="2509452" y="2314777"/>
                  <a:pt x="2264283" y="2539103"/>
                  <a:pt x="2142052" y="2828088"/>
                </a:cubicBezTo>
                <a:lnTo>
                  <a:pt x="2127990" y="2873386"/>
                </a:lnTo>
                <a:lnTo>
                  <a:pt x="0" y="2083115"/>
                </a:lnTo>
                <a:lnTo>
                  <a:pt x="50694" y="1944609"/>
                </a:lnTo>
                <a:cubicBezTo>
                  <a:pt x="431347" y="1044646"/>
                  <a:pt x="1194860" y="346047"/>
                  <a:pt x="2137050" y="5299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048879" y="5131800"/>
            <a:ext cx="406959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欢迎加入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文本文字内容，点击修改内容文本；！文本文字内容，点击修改内容文本；！</a:t>
            </a:r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709587" y="2286197"/>
            <a:ext cx="745628" cy="4194690"/>
            <a:chOff x="2566641" y="2295087"/>
            <a:chExt cx="745628" cy="4194690"/>
          </a:xfrm>
          <a:solidFill>
            <a:schemeClr val="bg1"/>
          </a:solidFill>
        </p:grpSpPr>
        <p:sp>
          <p:nvSpPr>
            <p:cNvPr id="37" name="任意多边形 36"/>
            <p:cNvSpPr/>
            <p:nvPr/>
          </p:nvSpPr>
          <p:spPr>
            <a:xfrm rot="20700000">
              <a:off x="2566641" y="2295087"/>
              <a:ext cx="208656" cy="2186979"/>
            </a:xfrm>
            <a:custGeom>
              <a:avLst/>
              <a:gdLst>
                <a:gd name="connsiteX0" fmla="*/ 161925 w 323850"/>
                <a:gd name="connsiteY0" fmla="*/ 0 h 3704520"/>
                <a:gd name="connsiteX1" fmla="*/ 323850 w 323850"/>
                <a:gd name="connsiteY1" fmla="*/ 3598708 h 3704520"/>
                <a:gd name="connsiteX2" fmla="*/ 164420 w 323850"/>
                <a:gd name="connsiteY2" fmla="*/ 3704520 h 3704520"/>
                <a:gd name="connsiteX3" fmla="*/ 4990 w 323850"/>
                <a:gd name="connsiteY3" fmla="*/ 3598708 h 3704520"/>
                <a:gd name="connsiteX4" fmla="*/ 0 w 323850"/>
                <a:gd name="connsiteY4" fmla="*/ 3598708 h 370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3704520">
                  <a:moveTo>
                    <a:pt x="161925" y="0"/>
                  </a:moveTo>
                  <a:lnTo>
                    <a:pt x="323850" y="3598708"/>
                  </a:lnTo>
                  <a:cubicBezTo>
                    <a:pt x="323850" y="3657146"/>
                    <a:pt x="252471" y="3704520"/>
                    <a:pt x="164420" y="3704520"/>
                  </a:cubicBezTo>
                  <a:cubicBezTo>
                    <a:pt x="76369" y="3704520"/>
                    <a:pt x="4990" y="3657146"/>
                    <a:pt x="4990" y="3598708"/>
                  </a:cubicBezTo>
                  <a:lnTo>
                    <a:pt x="0" y="359870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 rot="9900000">
              <a:off x="3103613" y="4302798"/>
              <a:ext cx="208656" cy="2186979"/>
            </a:xfrm>
            <a:custGeom>
              <a:avLst/>
              <a:gdLst>
                <a:gd name="connsiteX0" fmla="*/ 161925 w 323850"/>
                <a:gd name="connsiteY0" fmla="*/ 0 h 3704520"/>
                <a:gd name="connsiteX1" fmla="*/ 323850 w 323850"/>
                <a:gd name="connsiteY1" fmla="*/ 3598708 h 3704520"/>
                <a:gd name="connsiteX2" fmla="*/ 164420 w 323850"/>
                <a:gd name="connsiteY2" fmla="*/ 3704520 h 3704520"/>
                <a:gd name="connsiteX3" fmla="*/ 4990 w 323850"/>
                <a:gd name="connsiteY3" fmla="*/ 3598708 h 3704520"/>
                <a:gd name="connsiteX4" fmla="*/ 0 w 323850"/>
                <a:gd name="connsiteY4" fmla="*/ 3598708 h 370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3704520">
                  <a:moveTo>
                    <a:pt x="161925" y="0"/>
                  </a:moveTo>
                  <a:lnTo>
                    <a:pt x="323850" y="3598708"/>
                  </a:lnTo>
                  <a:cubicBezTo>
                    <a:pt x="323850" y="3657146"/>
                    <a:pt x="252471" y="3704520"/>
                    <a:pt x="164420" y="3704520"/>
                  </a:cubicBezTo>
                  <a:cubicBezTo>
                    <a:pt x="76369" y="3704520"/>
                    <a:pt x="4990" y="3657146"/>
                    <a:pt x="4990" y="3598708"/>
                  </a:cubicBezTo>
                  <a:lnTo>
                    <a:pt x="0" y="3598708"/>
                  </a:lnTo>
                  <a:close/>
                </a:path>
              </a:pathLst>
            </a:cu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698" y="1642535"/>
            <a:ext cx="1639967" cy="7498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018" y="1625522"/>
            <a:ext cx="1639967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4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800000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-1800000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800000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8" presetClass="emph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-1800000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21" grpId="0" animBg="1"/>
      <p:bldP spid="23" grpId="0" uiExpand="1" build="p"/>
      <p:bldP spid="22" grpId="0" animBg="1"/>
      <p:bldP spid="24" grpId="0" animBg="1"/>
      <p:bldP spid="33" grpId="0" animBg="1"/>
      <p:bldP spid="34" grpId="0" animBg="1"/>
      <p:bldP spid="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79749" y="-1227783"/>
            <a:ext cx="4502332" cy="8402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7" name="椭圆 6"/>
          <p:cNvSpPr/>
          <p:nvPr/>
        </p:nvSpPr>
        <p:spPr>
          <a:xfrm>
            <a:off x="5804264" y="1219203"/>
            <a:ext cx="4359725" cy="43597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14825" y="2924326"/>
            <a:ext cx="3538603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欢迎加入第一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pPr algn="just">
              <a:lnSpc>
                <a:spcPct val="15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文本文字内容，点击修改内容文本；！文本文字内容，点击修改内容文本；！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83861" y="4331787"/>
            <a:ext cx="518160" cy="5181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5045" y="4331787"/>
            <a:ext cx="518160" cy="5181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6229" y="4336868"/>
            <a:ext cx="518160" cy="5181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7581" y="3070598"/>
            <a:ext cx="3029975" cy="99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3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21600000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21600000">
                                      <p:cBhvr>
                                        <p:cTn id="3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668750" y="1908982"/>
            <a:ext cx="2248829" cy="4122623"/>
            <a:chOff x="1668749" y="1908980"/>
            <a:chExt cx="2248829" cy="4122623"/>
          </a:xfrm>
        </p:grpSpPr>
        <p:grpSp>
          <p:nvGrpSpPr>
            <p:cNvPr id="40" name="组合 39"/>
            <p:cNvGrpSpPr/>
            <p:nvPr/>
          </p:nvGrpSpPr>
          <p:grpSpPr>
            <a:xfrm>
              <a:off x="1668749" y="1908980"/>
              <a:ext cx="2248829" cy="4122623"/>
              <a:chOff x="1668749" y="1908980"/>
              <a:chExt cx="2248829" cy="4122623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668749" y="1908980"/>
                <a:ext cx="2248829" cy="4122623"/>
              </a:xfrm>
              <a:prstGeom prst="rect">
                <a:avLst/>
              </a:prstGeom>
            </p:spPr>
          </p:pic>
          <p:sp>
            <p:nvSpPr>
              <p:cNvPr id="39" name="椭圆 38"/>
              <p:cNvSpPr/>
              <p:nvPr/>
            </p:nvSpPr>
            <p:spPr>
              <a:xfrm>
                <a:off x="2526793" y="5393467"/>
                <a:ext cx="532739" cy="53273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pic>
          <p:nvPicPr>
            <p:cNvPr id="41" name="图片 40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99899" y="2616445"/>
              <a:ext cx="1970457" cy="2799760"/>
            </a:xfrm>
            <a:prstGeom prst="rect">
              <a:avLst/>
            </a:prstGeom>
          </p:spPr>
        </p:pic>
      </p:grpSp>
      <p:sp>
        <p:nvSpPr>
          <p:cNvPr id="9" name="椭圆 8"/>
          <p:cNvSpPr/>
          <p:nvPr/>
        </p:nvSpPr>
        <p:spPr>
          <a:xfrm>
            <a:off x="3022475" y="3766326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054395" y="4131996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65631" y="4793799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cxnSp>
        <p:nvCxnSpPr>
          <p:cNvPr id="13" name="直接连接符 12"/>
          <p:cNvCxnSpPr>
            <a:stCxn id="9" idx="7"/>
            <a:endCxn id="15" idx="2"/>
          </p:cNvCxnSpPr>
          <p:nvPr/>
        </p:nvCxnSpPr>
        <p:spPr>
          <a:xfrm flipV="1">
            <a:off x="3114659" y="2758098"/>
            <a:ext cx="2872932" cy="10240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0" idx="6"/>
            <a:endCxn id="25" idx="2"/>
          </p:cNvCxnSpPr>
          <p:nvPr/>
        </p:nvCxnSpPr>
        <p:spPr>
          <a:xfrm flipV="1">
            <a:off x="2198396" y="3894511"/>
            <a:ext cx="6233619" cy="3094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6"/>
            <a:endCxn id="32" idx="2"/>
          </p:cNvCxnSpPr>
          <p:nvPr/>
        </p:nvCxnSpPr>
        <p:spPr>
          <a:xfrm>
            <a:off x="3481631" y="4901799"/>
            <a:ext cx="1888656" cy="338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5987592" y="1647790"/>
            <a:ext cx="2220619" cy="2220619"/>
            <a:chOff x="5987591" y="1647788"/>
            <a:chExt cx="2220619" cy="2220619"/>
          </a:xfrm>
        </p:grpSpPr>
        <p:grpSp>
          <p:nvGrpSpPr>
            <p:cNvPr id="16" name="组合 15"/>
            <p:cNvGrpSpPr/>
            <p:nvPr/>
          </p:nvGrpSpPr>
          <p:grpSpPr>
            <a:xfrm>
              <a:off x="5987591" y="1647788"/>
              <a:ext cx="2220619" cy="2220619"/>
              <a:chOff x="5938887" y="1794331"/>
              <a:chExt cx="1885360" cy="188536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6319687" y="2331057"/>
              <a:ext cx="1585162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欢迎加入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文本文字内容，点击修改内容文本；！</a:t>
              </a:r>
              <a:endPara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370287" y="4079360"/>
            <a:ext cx="2322287" cy="2322286"/>
            <a:chOff x="5370287" y="4079360"/>
            <a:chExt cx="2322286" cy="2322286"/>
          </a:xfrm>
        </p:grpSpPr>
        <p:grpSp>
          <p:nvGrpSpPr>
            <p:cNvPr id="30" name="组合 29"/>
            <p:cNvGrpSpPr/>
            <p:nvPr/>
          </p:nvGrpSpPr>
          <p:grpSpPr>
            <a:xfrm>
              <a:off x="5370287" y="4079360"/>
              <a:ext cx="2322286" cy="2322286"/>
              <a:chOff x="5938887" y="1794331"/>
              <a:chExt cx="1885360" cy="188536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5738850" y="4844231"/>
              <a:ext cx="1585162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欢迎加入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文本文字内容，点击修改内容文本；！</a:t>
              </a:r>
              <a:endPara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32014" y="2410530"/>
            <a:ext cx="2967959" cy="2967958"/>
            <a:chOff x="8432014" y="2410530"/>
            <a:chExt cx="2967958" cy="2967958"/>
          </a:xfrm>
        </p:grpSpPr>
        <p:grpSp>
          <p:nvGrpSpPr>
            <p:cNvPr id="23" name="组合 22"/>
            <p:cNvGrpSpPr/>
            <p:nvPr/>
          </p:nvGrpSpPr>
          <p:grpSpPr>
            <a:xfrm>
              <a:off x="8432014" y="2410530"/>
              <a:ext cx="2967958" cy="2967958"/>
              <a:chOff x="5938887" y="1794331"/>
              <a:chExt cx="1885360" cy="188536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8889254" y="3543251"/>
              <a:ext cx="2053476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欢迎加入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文本文字内容，点击修改内容文本；！</a:t>
              </a:r>
              <a:endPara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3034207" y="398838"/>
            <a:ext cx="6123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欢迎加入第一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文本文字内容，点击修改内容文本；！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07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853543" y="2265437"/>
            <a:ext cx="4477004" cy="3591079"/>
            <a:chOff x="3853542" y="2265435"/>
            <a:chExt cx="4477004" cy="3591079"/>
          </a:xfrm>
        </p:grpSpPr>
        <p:grpSp>
          <p:nvGrpSpPr>
            <p:cNvPr id="19" name="组合 18"/>
            <p:cNvGrpSpPr/>
            <p:nvPr/>
          </p:nvGrpSpPr>
          <p:grpSpPr>
            <a:xfrm>
              <a:off x="3853542" y="2265435"/>
              <a:ext cx="4477004" cy="3591079"/>
              <a:chOff x="3853542" y="2265435"/>
              <a:chExt cx="4477004" cy="3591079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853542" y="2265435"/>
                <a:ext cx="4477004" cy="3591079"/>
              </a:xfrm>
              <a:prstGeom prst="rect">
                <a:avLst/>
              </a:prstGeom>
            </p:spPr>
          </p:pic>
          <p:sp>
            <p:nvSpPr>
              <p:cNvPr id="18" name="矩形 17"/>
              <p:cNvSpPr/>
              <p:nvPr/>
            </p:nvSpPr>
            <p:spPr>
              <a:xfrm>
                <a:off x="5703207" y="4711700"/>
                <a:ext cx="783411" cy="43535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055257" y="2514600"/>
              <a:ext cx="4047343" cy="2209800"/>
            </a:xfrm>
            <a:prstGeom prst="rect">
              <a:avLst/>
            </a:prstGeom>
          </p:spPr>
        </p:pic>
      </p:grpSp>
      <p:sp>
        <p:nvSpPr>
          <p:cNvPr id="7" name="椭圆 6"/>
          <p:cNvSpPr/>
          <p:nvPr/>
        </p:nvSpPr>
        <p:spPr>
          <a:xfrm>
            <a:off x="5703208" y="3114453"/>
            <a:ext cx="783411" cy="783411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06265" y="2623212"/>
            <a:ext cx="1777297" cy="1777297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59715" y="1876660"/>
            <a:ext cx="3270396" cy="32703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170748" y="587695"/>
            <a:ext cx="5848331" cy="5848331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870170" y="-712885"/>
            <a:ext cx="8449487" cy="844948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359437" y="3398156"/>
            <a:ext cx="5486705" cy="216000"/>
            <a:chOff x="3359435" y="3398156"/>
            <a:chExt cx="5486705" cy="216000"/>
          </a:xfrm>
        </p:grpSpPr>
        <p:sp>
          <p:nvSpPr>
            <p:cNvPr id="12" name="椭圆 11"/>
            <p:cNvSpPr/>
            <p:nvPr/>
          </p:nvSpPr>
          <p:spPr>
            <a:xfrm>
              <a:off x="8630140" y="3398156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359435" y="3398156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846063" y="3434156"/>
            <a:ext cx="6553208" cy="144000"/>
            <a:chOff x="2846063" y="3434156"/>
            <a:chExt cx="6553208" cy="144000"/>
          </a:xfrm>
        </p:grpSpPr>
        <p:sp>
          <p:nvSpPr>
            <p:cNvPr id="14" name="椭圆 13"/>
            <p:cNvSpPr/>
            <p:nvPr/>
          </p:nvSpPr>
          <p:spPr>
            <a:xfrm>
              <a:off x="2846063" y="343415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9255271" y="343415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9585538" y="3079116"/>
            <a:ext cx="205347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pPr algn="just">
              <a:lnSpc>
                <a:spcPct val="15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文本文字内容，点击修改内容文本；！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2953" y="3079116"/>
            <a:ext cx="205347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pPr algn="r">
              <a:lnSpc>
                <a:spcPct val="15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文本文字内容，点击修改内容文本；！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034207" y="398838"/>
            <a:ext cx="6123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欢迎加入第一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文本文字内容，点击修改内容文本；！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110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accel="40000" decel="6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4" dur="125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accel="40000" decel="6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6" dur="12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accel="40000" decel="6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38" dur="125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40000" decel="6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40" dur="1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accel="40000" decel="6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42" dur="1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accel="40000" decel="6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44" dur="1250" fill="hold"/>
                                        <p:tgtEl>
                                          <p:spTgt spid="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ccel="40000" decel="6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46" dur="1250" fill="hold"/>
                                        <p:tgtEl>
                                          <p:spTgt spid="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accel="40000" decel="6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48" dur="1250" fill="hold"/>
                                        <p:tgtEl>
                                          <p:spTgt spid="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accel="40000" decel="6000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50" dur="1250" fill="hold"/>
                                        <p:tgtEl>
                                          <p:spTgt spid="1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accel="40000" decel="60000" fill="hold" grpId="2" nodeType="withEffect">
                                  <p:stCondLst>
                                    <p:cond delay="3250"/>
                                  </p:stCondLst>
                                  <p:childTnLst>
                                    <p:animScale>
                                      <p:cBhvr>
                                        <p:cTn id="52" dur="1250" fill="hold"/>
                                        <p:tgtEl>
                                          <p:spTgt spid="11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6" grpId="0"/>
      <p:bldP spid="17" grpId="0"/>
      <p:bldP spid="22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1528</Words>
  <Application>Microsoft Office PowerPoint</Application>
  <PresentationFormat>自定义</PresentationFormat>
  <Paragraphs>119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黑白线条</dc:title>
  <dc:creator>第一PPT</dc:creator>
  <cp:keywords>www.1ppt.com</cp:keywords>
  <cp:lastModifiedBy>Windows User</cp:lastModifiedBy>
  <cp:revision>78</cp:revision>
  <dcterms:created xsi:type="dcterms:W3CDTF">2016-07-06T05:14:38Z</dcterms:created>
  <dcterms:modified xsi:type="dcterms:W3CDTF">2018-06-05T01:36:30Z</dcterms:modified>
</cp:coreProperties>
</file>