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8" r:id="rId4"/>
    <p:sldId id="260" r:id="rId5"/>
    <p:sldId id="257" r:id="rId6"/>
    <p:sldId id="259" r:id="rId7"/>
    <p:sldId id="262" r:id="rId9"/>
    <p:sldId id="261" r:id="rId10"/>
    <p:sldId id="25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2.jpeg"/><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3"/>
            </p:custDataLst>
          </p:nvPr>
        </p:nvSpPr>
        <p:spPr/>
        <p:txBody>
          <a:bodyPr/>
          <a:lstStyle>
            <a:lvl1pPr>
              <a:defRPr/>
            </a:lvl1pPr>
          </a:lstStyle>
          <a:p>
            <a:pPr>
              <a:defRPr/>
            </a:pPr>
            <a:fld id="{806AF78E-9D78-4F6C-90F8-17131003FD70}" type="datetimeFigureOut">
              <a:rPr lang="zh-CN" altLang="en-US"/>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E0FC5C8B-D7F3-4BD0-8EE2-C0729B8E0CFD}" type="slidenum">
              <a:rPr lang="zh-CN" altLang="en-US"/>
            </a:fld>
            <a:endParaRPr lang="zh-CN" altLang="en-US"/>
          </a:p>
        </p:txBody>
      </p:sp>
      <p:cxnSp>
        <p:nvCxnSpPr>
          <p:cNvPr id="8" name="直接连接符 7"/>
          <p:cNvCxnSpPr/>
          <p:nvPr>
            <p:custDataLst>
              <p:tags r:id="rId6"/>
            </p:custDataLst>
          </p:nvPr>
        </p:nvCxnSpPr>
        <p:spPr bwMode="auto">
          <a:xfrm>
            <a:off x="3287713" y="2708275"/>
            <a:ext cx="5545137"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7"/>
            </p:custDataLst>
          </p:nvPr>
        </p:nvCxnSpPr>
        <p:spPr bwMode="auto">
          <a:xfrm>
            <a:off x="3287713" y="3536950"/>
            <a:ext cx="5545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3287713" y="2708274"/>
            <a:ext cx="5545138" cy="828676"/>
          </a:xfrm>
        </p:spPr>
        <p:txBody>
          <a:bodyPr anchor="ctr"/>
          <a:lstStyle>
            <a:lvl1pPr algn="ctr">
              <a:defRPr sz="4400"/>
            </a:lvl1pPr>
          </a:lstStyle>
          <a:p>
            <a:r>
              <a:rPr lang="zh-CN" altLang="en-US" dirty="0"/>
              <a:t>编辑标题</a:t>
            </a:r>
            <a:endParaRPr lang="zh-CN" altLang="en-US" dirty="0"/>
          </a:p>
        </p:txBody>
      </p:sp>
      <p:sp>
        <p:nvSpPr>
          <p:cNvPr id="3" name="副标题 2"/>
          <p:cNvSpPr>
            <a:spLocks noGrp="1"/>
          </p:cNvSpPr>
          <p:nvPr>
            <p:ph type="subTitle" idx="1"/>
            <p:custDataLst>
              <p:tags r:id="rId9"/>
            </p:custDataLst>
          </p:nvPr>
        </p:nvSpPr>
        <p:spPr>
          <a:xfrm>
            <a:off x="3287713" y="3726947"/>
            <a:ext cx="5545137" cy="1142213"/>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sz="40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defRPr/>
            </a:lvl1pPr>
          </a:lstStyle>
          <a:p>
            <a:pPr>
              <a:defRPr/>
            </a:pPr>
            <a:fld id="{56210F6E-899A-4C04-93E2-134CD5530F8B}"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defRPr/>
            </a:lvl1pPr>
          </a:lstStyle>
          <a:p>
            <a:pPr>
              <a:defRPr/>
            </a:pPr>
            <a:fld id="{B8CD492C-D988-4E80-9286-B243219EDA7E}"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六边形 6"/>
          <p:cNvSpPr/>
          <p:nvPr>
            <p:custDataLst>
              <p:tags r:id="rId3"/>
            </p:custDataLst>
          </p:nvPr>
        </p:nvSpPr>
        <p:spPr>
          <a:xfrm rot="1800000">
            <a:off x="2058988" y="1900238"/>
            <a:ext cx="1504950" cy="1298575"/>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custDataLst>
              <p:tags r:id="rId4"/>
            </p:custDataLst>
          </p:nvPr>
        </p:nvSpPr>
        <p:spPr>
          <a:xfrm>
            <a:off x="5481638" y="4513263"/>
            <a:ext cx="2932112" cy="471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custDataLst>
              <p:tags r:id="rId5"/>
            </p:custDataLst>
          </p:nvPr>
        </p:nvSpPr>
        <p:spPr>
          <a:xfrm>
            <a:off x="5481638" y="3735388"/>
            <a:ext cx="2932112" cy="471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custDataLst>
              <p:tags r:id="rId6"/>
            </p:custDataLst>
          </p:nvPr>
        </p:nvSpPr>
        <p:spPr>
          <a:xfrm>
            <a:off x="5481638" y="3003550"/>
            <a:ext cx="2932112" cy="47148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六边形 10"/>
          <p:cNvSpPr/>
          <p:nvPr>
            <p:custDataLst>
              <p:tags r:id="rId7"/>
            </p:custDataLst>
          </p:nvPr>
        </p:nvSpPr>
        <p:spPr>
          <a:xfrm rot="1800000">
            <a:off x="3578225" y="2973388"/>
            <a:ext cx="428625" cy="369887"/>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custDataLst>
              <p:tags r:id="rId8"/>
            </p:custDataLst>
          </p:nvPr>
        </p:nvSpPr>
        <p:spPr>
          <a:xfrm>
            <a:off x="5495082" y="2997200"/>
            <a:ext cx="2932112" cy="4714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 name="标题 1"/>
          <p:cNvSpPr>
            <a:spLocks noGrp="1"/>
          </p:cNvSpPr>
          <p:nvPr>
            <p:ph type="title" hasCustomPrompt="1"/>
            <p:custDataLst>
              <p:tags r:id="rId9"/>
            </p:custDataLst>
          </p:nvPr>
        </p:nvSpPr>
        <p:spPr>
          <a:xfrm>
            <a:off x="1676400" y="3645024"/>
            <a:ext cx="3791794" cy="1137121"/>
          </a:xfrm>
        </p:spPr>
        <p:txBody>
          <a:bodyPr anchor="b"/>
          <a:lstStyle>
            <a:lvl1pPr>
              <a:defRPr sz="6000"/>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1676400" y="4809133"/>
            <a:ext cx="3791794" cy="828405"/>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custDataLst>
              <p:tags r:id="rId11"/>
            </p:custDataLst>
          </p:nvPr>
        </p:nvSpPr>
        <p:spPr/>
        <p:txBody>
          <a:bodyPr/>
          <a:lstStyle>
            <a:lvl1pPr>
              <a:defRPr/>
            </a:lvl1pPr>
          </a:lstStyle>
          <a:p>
            <a:pPr>
              <a:defRPr/>
            </a:pPr>
            <a:fld id="{C6AC4F9F-0C34-4C7C-A184-1CBF3E16781F}" type="datetimeFigureOut">
              <a:rPr lang="zh-CN" altLang="en-US"/>
            </a:fld>
            <a:endParaRPr lang="zh-CN" altLang="en-US"/>
          </a:p>
        </p:txBody>
      </p:sp>
      <p:sp>
        <p:nvSpPr>
          <p:cNvPr id="5" name="页脚占位符 4"/>
          <p:cNvSpPr>
            <a:spLocks noGrp="1"/>
          </p:cNvSpPr>
          <p:nvPr>
            <p:ph type="ftr" sz="quarter" idx="11"/>
            <p:custDataLst>
              <p:tags r:id="rId12"/>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13"/>
            </p:custDataLst>
          </p:nvPr>
        </p:nvSpPr>
        <p:spPr/>
        <p:txBody>
          <a:bodyPr/>
          <a:lstStyle>
            <a:lvl1pPr>
              <a:defRPr/>
            </a:lvl1pPr>
          </a:lstStyle>
          <a:p>
            <a:pPr>
              <a:defRPr/>
            </a:pPr>
            <a:fld id="{30A3165D-1A03-4CA4-A26E-96E565F519A6}"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Effect transition="in" filter="fade">
                                      <p:cBhvr>
                                        <p:cTn id="28" dur="1000"/>
                                        <p:tgtEl>
                                          <p:spTgt spid="8"/>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custDataLst>
              <p:tags r:id="rId5"/>
            </p:custDataLst>
          </p:nvPr>
        </p:nvSpPr>
        <p:spPr/>
        <p:txBody>
          <a:bodyPr/>
          <a:lstStyle>
            <a:lvl1pPr>
              <a:defRPr/>
            </a:lvl1pPr>
          </a:lstStyle>
          <a:p>
            <a:pPr>
              <a:defRPr/>
            </a:pPr>
            <a:fld id="{7F822DB4-7CAE-45DB-8725-61C3668EC41C}"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ACBD50AE-9062-4D78-B39C-DFA16D98DAD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84482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780927"/>
            <a:ext cx="5157787" cy="34087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84482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780927"/>
            <a:ext cx="5183188" cy="340873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custDataLst>
              <p:tags r:id="rId7"/>
            </p:custDataLst>
          </p:nvPr>
        </p:nvSpPr>
        <p:spPr/>
        <p:txBody>
          <a:bodyPr/>
          <a:lstStyle>
            <a:lvl1pPr>
              <a:defRPr/>
            </a:lvl1pPr>
          </a:lstStyle>
          <a:p>
            <a:pPr>
              <a:defRPr/>
            </a:pPr>
            <a:fld id="{55482A9C-CDEA-4184-A1CA-DBAF3130D5B3}"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77CE7056-2EEF-4A1B-AADF-5418B6DF5B0C}"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3"/>
          <p:cNvSpPr>
            <a:spLocks noGrp="1"/>
          </p:cNvSpPr>
          <p:nvPr>
            <p:ph type="dt" sz="half" idx="10"/>
            <p:custDataLst>
              <p:tags r:id="rId2"/>
            </p:custDataLst>
          </p:nvPr>
        </p:nvSpPr>
        <p:spPr/>
        <p:txBody>
          <a:bodyPr/>
          <a:lstStyle>
            <a:lvl1pPr>
              <a:defRPr/>
            </a:lvl1pPr>
          </a:lstStyle>
          <a:p>
            <a:pPr>
              <a:defRPr/>
            </a:pPr>
            <a:fld id="{5AB7DFCE-A12A-45AC-9047-7F39AC8E0C5A}" type="datetimeFigureOut">
              <a:rPr lang="zh-CN" altLang="en-US"/>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D6B20902-6C8D-429C-8E94-A1091D525895}" type="slidenum">
              <a:rPr lang="zh-CN" altLang="en-US"/>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fld id="{81195E6C-A779-4464-B036-E80C50E0BFAF}" type="datetimeFigureOut">
              <a:rPr lang="zh-CN" altLang="en-US"/>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37A960C1-170A-4F89-B0DD-41EE558C267F}" type="slidenum">
              <a:rPr lang="zh-CN" altLang="en-US"/>
            </a:fld>
            <a:endParaRPr lang="zh-CN" altLang="en-US"/>
          </a:p>
        </p:txBody>
      </p:sp>
      <p:sp>
        <p:nvSpPr>
          <p:cNvPr id="5" name="六边形 4"/>
          <p:cNvSpPr/>
          <p:nvPr>
            <p:custDataLst>
              <p:tags r:id="rId5"/>
            </p:custDataLst>
          </p:nvPr>
        </p:nvSpPr>
        <p:spPr>
          <a:xfrm rot="1800000">
            <a:off x="398463" y="333375"/>
            <a:ext cx="428625" cy="368300"/>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029370" y="365125"/>
            <a:ext cx="1324429"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38199" y="365125"/>
            <a:ext cx="8987971"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29067"/>
            <a:ext cx="10515600" cy="557509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351709" y="2708921"/>
            <a:ext cx="7272684" cy="828021"/>
          </a:xfrm>
        </p:spPr>
        <p:txBody>
          <a:bodyPr vert="horz" lIns="90000" tIns="46800" rIns="90000" bIns="46800" rtlCol="0" anchor="ctr" anchorCtr="0">
            <a:normAutofit/>
          </a:bodyPr>
          <a:lstStyle>
            <a:lvl1pPr marL="0" marR="0" algn="ctr" defTabSz="914400" rtl="0" eaLnBrk="1" fontAlgn="auto" latinLnBrk="0" hangingPunct="1">
              <a:lnSpc>
                <a:spcPct val="120000"/>
              </a:lnSpc>
              <a:buNone/>
              <a:defRPr kumimoji="0" lang="zh-CN" altLang="en-US" sz="4800" b="0" i="0" u="none" strike="noStrike" kern="1200" cap="none" spc="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cxnSp>
        <p:nvCxnSpPr>
          <p:cNvPr id="7" name="直接连接符 6"/>
          <p:cNvCxnSpPr/>
          <p:nvPr>
            <p:custDataLst>
              <p:tags r:id="rId6"/>
            </p:custDataLst>
          </p:nvPr>
        </p:nvCxnSpPr>
        <p:spPr bwMode="auto">
          <a:xfrm>
            <a:off x="2782888" y="2708275"/>
            <a:ext cx="6410325"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7"/>
            </p:custDataLst>
          </p:nvPr>
        </p:nvCxnSpPr>
        <p:spPr bwMode="auto">
          <a:xfrm>
            <a:off x="2782888" y="3536950"/>
            <a:ext cx="6410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内容占位符 11"/>
          <p:cNvSpPr>
            <a:spLocks noGrp="1"/>
          </p:cNvSpPr>
          <p:nvPr>
            <p:ph sz="quarter" idx="13" hasCustomPrompt="1"/>
            <p:custDataLst>
              <p:tags r:id="rId8"/>
            </p:custDataLst>
          </p:nvPr>
        </p:nvSpPr>
        <p:spPr>
          <a:xfrm>
            <a:off x="2782888" y="3644330"/>
            <a:ext cx="6410325" cy="360734"/>
          </a:xfrm>
        </p:spPr>
        <p:txBody>
          <a:bodyPr/>
          <a:lstStyle>
            <a:lvl1pPr marL="0" indent="0" algn="ctr">
              <a:buFontTx/>
              <a:buNone/>
              <a:defRPr sz="1800"/>
            </a:lvl1pPr>
          </a:lstStyle>
          <a:p>
            <a:pPr lvl="0"/>
            <a:r>
              <a:rPr lang="zh-CN" altLang="en-US" dirty="0"/>
              <a:t>编辑文本</a:t>
            </a:r>
            <a:endParaRPr lang="zh-CN" altLang="en-US" dirty="0"/>
          </a:p>
        </p:txBody>
      </p:sp>
      <p:sp>
        <p:nvSpPr>
          <p:cNvPr id="10" name="内容占位符 11"/>
          <p:cNvSpPr>
            <a:spLocks noGrp="1"/>
          </p:cNvSpPr>
          <p:nvPr>
            <p:ph sz="quarter" idx="14" hasCustomPrompt="1"/>
            <p:custDataLst>
              <p:tags r:id="rId9"/>
            </p:custDataLst>
          </p:nvPr>
        </p:nvSpPr>
        <p:spPr>
          <a:xfrm>
            <a:off x="2782888" y="4076378"/>
            <a:ext cx="6410325" cy="360734"/>
          </a:xfrm>
        </p:spPr>
        <p:txBody>
          <a:bodyPr/>
          <a:lstStyle>
            <a:lvl1pPr marL="0" indent="0" algn="ctr">
              <a:buFontTx/>
              <a:buNone/>
              <a:defRPr sz="1800"/>
            </a:lvl1pPr>
          </a:lstStyle>
          <a:p>
            <a:pPr lvl="0"/>
            <a:r>
              <a:rPr lang="zh-CN" altLang="en-US" dirty="0"/>
              <a:t>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27BCD41-2B76-4459-AA46-BCEF706B850E}" type="datetimeFigureOut">
              <a:rPr lang="zh-CN" altLang="en-US"/>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257A6286-A54F-4DE0-A786-63BE9DA2DB60}" type="slidenum">
              <a:rPr lang="zh-CN" altLang="en-US"/>
            </a:fld>
            <a:endParaRPr lang="zh-CN" altLang="en-US"/>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120000"/>
        </a:lnSpc>
        <a:spcBef>
          <a:spcPct val="0"/>
        </a:spcBef>
        <a:spcAft>
          <a:spcPct val="0"/>
        </a:spcAft>
        <a:defRPr sz="40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3.png"/><Relationship Id="rId2" Type="http://schemas.openxmlformats.org/officeDocument/2006/relationships/tags" Target="../tags/tag87.xml"/><Relationship Id="rId13" Type="http://schemas.openxmlformats.org/officeDocument/2006/relationships/slideLayout" Target="../slideLayouts/slideLayout18.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6.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9" Type="http://schemas.openxmlformats.org/officeDocument/2006/relationships/slideLayout" Target="../slideLayouts/slideLayout18.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7"/>
          <p:cNvSpPr txBox="1">
            <a:spLocks noChangeArrowheads="1"/>
          </p:cNvSpPr>
          <p:nvPr>
            <p:custDataLst>
              <p:tags r:id="rId1"/>
            </p:custDataLst>
          </p:nvPr>
        </p:nvSpPr>
        <p:spPr bwMode="auto">
          <a:xfrm>
            <a:off x="3216275" y="2708275"/>
            <a:ext cx="5919788"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4800">
                <a:solidFill>
                  <a:srgbClr val="FFFFFF"/>
                </a:solidFill>
                <a:latin typeface="微软雅黑" panose="020B0503020204020204" charset="-122"/>
                <a:ea typeface="微软雅黑" panose="020B0503020204020204" charset="-122"/>
              </a:rPr>
              <a:t>内部培训</a:t>
            </a:r>
            <a:r>
              <a:rPr lang="en-US" altLang="zh-CN" sz="4800">
                <a:solidFill>
                  <a:srgbClr val="FFFFFF"/>
                </a:solidFill>
                <a:latin typeface="微软雅黑" panose="020B0503020204020204" charset="-122"/>
                <a:ea typeface="微软雅黑" panose="020B0503020204020204" charset="-122"/>
              </a:rPr>
              <a:t>——</a:t>
            </a:r>
            <a:r>
              <a:rPr lang="zh-CN" altLang="en-US" sz="4800">
                <a:solidFill>
                  <a:srgbClr val="FFFFFF"/>
                </a:solidFill>
                <a:latin typeface="微软雅黑" panose="020B0503020204020204" charset="-122"/>
                <a:ea typeface="微软雅黑" panose="020B0503020204020204" charset="-122"/>
              </a:rPr>
              <a:t>基础篇</a:t>
            </a:r>
            <a:endParaRPr lang="zh-CN" altLang="en-US" sz="4800">
              <a:solidFill>
                <a:srgbClr val="FFFFFF"/>
              </a:solidFill>
              <a:latin typeface="微软雅黑" panose="020B0503020204020204" charset="-122"/>
              <a:ea typeface="微软雅黑" panose="020B0503020204020204" charset="-122"/>
            </a:endParaRPr>
          </a:p>
        </p:txBody>
      </p:sp>
      <p:sp>
        <p:nvSpPr>
          <p:cNvPr id="3078" name="文本框 10"/>
          <p:cNvSpPr txBox="1">
            <a:spLocks noChangeArrowheads="1"/>
          </p:cNvSpPr>
          <p:nvPr>
            <p:custDataLst>
              <p:tags r:id="rId2"/>
            </p:custDataLst>
          </p:nvPr>
        </p:nvSpPr>
        <p:spPr bwMode="auto">
          <a:xfrm>
            <a:off x="5465445" y="5312145"/>
            <a:ext cx="527176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en-US" altLang="zh-CN" sz="1400" dirty="0">
                <a:solidFill>
                  <a:srgbClr val="FFFFFF"/>
                </a:solidFill>
                <a:latin typeface="微软雅黑" panose="020B0503020204020204" charset="-122"/>
                <a:ea typeface="微软雅黑" panose="020B0503020204020204" charset="-122"/>
              </a:rPr>
              <a:t>2019—03—25</a:t>
            </a:r>
            <a:endParaRPr lang="en-US" altLang="zh-CN" sz="1400" dirty="0">
              <a:solidFill>
                <a:srgbClr val="FFFFFF"/>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custDataLst>
              <p:tags r:id="rId1"/>
            </p:custDataLst>
          </p:nvPr>
        </p:nvSpPr>
        <p:spPr bwMode="auto">
          <a:xfrm>
            <a:off x="2251075" y="224472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3600" dirty="0">
                <a:solidFill>
                  <a:srgbClr val="FFFFFF"/>
                </a:solidFill>
                <a:latin typeface="微软雅黑" panose="020B0503020204020204" charset="-122"/>
                <a:ea typeface="微软雅黑" panose="020B0503020204020204" charset="-122"/>
              </a:rPr>
              <a:t>章节</a:t>
            </a:r>
            <a:endParaRPr lang="en-US" altLang="zh-CN" sz="3600" dirty="0">
              <a:solidFill>
                <a:srgbClr val="FFFFFF"/>
              </a:solidFill>
              <a:latin typeface="微软雅黑" panose="020B0503020204020204" charset="-122"/>
              <a:ea typeface="微软雅黑" panose="020B0503020204020204" charset="-122"/>
            </a:endParaRPr>
          </a:p>
        </p:txBody>
      </p:sp>
      <p:sp>
        <p:nvSpPr>
          <p:cNvPr id="9" name="文本框 8"/>
          <p:cNvSpPr txBox="1">
            <a:spLocks noChangeArrowheads="1"/>
          </p:cNvSpPr>
          <p:nvPr>
            <p:custDataLst>
              <p:tags r:id="rId2"/>
            </p:custDataLst>
          </p:nvPr>
        </p:nvSpPr>
        <p:spPr bwMode="auto">
          <a:xfrm>
            <a:off x="4862513" y="2965450"/>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01</a:t>
            </a:r>
            <a:endParaRPr lang="zh-CN" altLang="en-US" sz="2800">
              <a:solidFill>
                <a:srgbClr val="FFFFFF"/>
              </a:solidFill>
              <a:latin typeface="微软雅黑" panose="020B0503020204020204" charset="-122"/>
              <a:ea typeface="微软雅黑" panose="020B0503020204020204" charset="-122"/>
            </a:endParaRPr>
          </a:p>
        </p:txBody>
      </p:sp>
      <p:sp>
        <p:nvSpPr>
          <p:cNvPr id="10" name="文本框 9"/>
          <p:cNvSpPr txBox="1">
            <a:spLocks noChangeArrowheads="1"/>
          </p:cNvSpPr>
          <p:nvPr>
            <p:custDataLst>
              <p:tags r:id="rId3"/>
            </p:custDataLst>
          </p:nvPr>
        </p:nvSpPr>
        <p:spPr bwMode="auto">
          <a:xfrm>
            <a:off x="5481638" y="3067050"/>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rgbClr val="FFFFFF"/>
                </a:solidFill>
                <a:latin typeface="微软雅黑" panose="020B0503020204020204" charset="-122"/>
                <a:ea typeface="微软雅黑" panose="020B0503020204020204" charset="-122"/>
              </a:rPr>
              <a:t>MySQL</a:t>
            </a:r>
            <a:r>
              <a:rPr lang="zh-CN" altLang="en-US" sz="2000" b="1">
                <a:solidFill>
                  <a:srgbClr val="FFFFFF"/>
                </a:solidFill>
                <a:latin typeface="微软雅黑" panose="020B0503020204020204" charset="-122"/>
                <a:ea typeface="微软雅黑" panose="020B0503020204020204" charset="-122"/>
              </a:rPr>
              <a:t>索引优化</a:t>
            </a:r>
            <a:endParaRPr lang="zh-CN" altLang="en-US" sz="2000" b="1">
              <a:solidFill>
                <a:srgbClr val="FFFFFF"/>
              </a:solidFill>
              <a:latin typeface="微软雅黑" panose="020B0503020204020204" charset="-122"/>
              <a:ea typeface="微软雅黑" panose="020B0503020204020204" charset="-122"/>
            </a:endParaRPr>
          </a:p>
        </p:txBody>
      </p:sp>
      <p:sp>
        <p:nvSpPr>
          <p:cNvPr id="11" name="文本框 10"/>
          <p:cNvSpPr txBox="1">
            <a:spLocks noChangeArrowheads="1"/>
          </p:cNvSpPr>
          <p:nvPr>
            <p:custDataLst>
              <p:tags r:id="rId4"/>
            </p:custDataLst>
          </p:nvPr>
        </p:nvSpPr>
        <p:spPr bwMode="auto">
          <a:xfrm>
            <a:off x="5481638" y="3779838"/>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a:solidFill>
                  <a:srgbClr val="FFFFFF"/>
                </a:solidFill>
                <a:latin typeface="微软雅黑" panose="020B0503020204020204" charset="-122"/>
                <a:ea typeface="微软雅黑" panose="020B0503020204020204" charset="-122"/>
              </a:rPr>
              <a:t>单击这里添加您要的文本</a:t>
            </a:r>
            <a:endParaRPr lang="zh-CN" altLang="en-US" sz="2000" b="1">
              <a:solidFill>
                <a:srgbClr val="FFFFFF"/>
              </a:solidFill>
              <a:latin typeface="微软雅黑" panose="020B0503020204020204" charset="-122"/>
              <a:ea typeface="微软雅黑" panose="020B0503020204020204" charset="-122"/>
            </a:endParaRPr>
          </a:p>
        </p:txBody>
      </p:sp>
      <p:sp>
        <p:nvSpPr>
          <p:cNvPr id="12" name="文本框 11"/>
          <p:cNvSpPr txBox="1">
            <a:spLocks noChangeArrowheads="1"/>
          </p:cNvSpPr>
          <p:nvPr>
            <p:custDataLst>
              <p:tags r:id="rId5"/>
            </p:custDataLst>
          </p:nvPr>
        </p:nvSpPr>
        <p:spPr bwMode="auto">
          <a:xfrm>
            <a:off x="5481638" y="4549775"/>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a:solidFill>
                  <a:srgbClr val="FFFFFF"/>
                </a:solidFill>
                <a:latin typeface="微软雅黑" panose="020B0503020204020204" charset="-122"/>
                <a:ea typeface="微软雅黑" panose="020B0503020204020204" charset="-122"/>
              </a:rPr>
              <a:t>单击这里添加您要的文本</a:t>
            </a:r>
            <a:endParaRPr lang="zh-CN" altLang="en-US" sz="2000" b="1">
              <a:solidFill>
                <a:srgbClr val="FFFFFF"/>
              </a:solidFill>
              <a:latin typeface="微软雅黑" panose="020B0503020204020204" charset="-122"/>
              <a:ea typeface="微软雅黑" panose="020B0503020204020204" charset="-122"/>
            </a:endParaRPr>
          </a:p>
        </p:txBody>
      </p:sp>
      <p:sp>
        <p:nvSpPr>
          <p:cNvPr id="13" name="文本框 12"/>
          <p:cNvSpPr txBox="1">
            <a:spLocks noChangeArrowheads="1"/>
          </p:cNvSpPr>
          <p:nvPr>
            <p:custDataLst>
              <p:tags r:id="rId6"/>
            </p:custDataLst>
          </p:nvPr>
        </p:nvSpPr>
        <p:spPr bwMode="auto">
          <a:xfrm>
            <a:off x="4862513" y="3709988"/>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02</a:t>
            </a:r>
            <a:endParaRPr lang="zh-CN" altLang="en-US" sz="2800">
              <a:solidFill>
                <a:srgbClr val="FFFFFF"/>
              </a:solidFill>
              <a:latin typeface="微软雅黑" panose="020B0503020204020204" charset="-122"/>
              <a:ea typeface="微软雅黑" panose="020B0503020204020204" charset="-122"/>
            </a:endParaRPr>
          </a:p>
        </p:txBody>
      </p:sp>
      <p:sp>
        <p:nvSpPr>
          <p:cNvPr id="14" name="文本框 13"/>
          <p:cNvSpPr txBox="1">
            <a:spLocks noChangeArrowheads="1"/>
          </p:cNvSpPr>
          <p:nvPr>
            <p:custDataLst>
              <p:tags r:id="rId7"/>
            </p:custDataLst>
          </p:nvPr>
        </p:nvSpPr>
        <p:spPr bwMode="auto">
          <a:xfrm>
            <a:off x="4862513" y="4467225"/>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03</a:t>
            </a:r>
            <a:endParaRPr lang="zh-CN" altLang="en-US" sz="2800">
              <a:solidFill>
                <a:srgbClr val="FFFFFF"/>
              </a:solidFill>
              <a:latin typeface="微软雅黑" panose="020B0503020204020204" charset="-122"/>
              <a:ea typeface="微软雅黑" panose="020B050302020402020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0"/>
                                        </p:tgtEl>
                                      </p:cBhvr>
                                    </p:animEffect>
                                  </p:childTnLst>
                                </p:cTn>
                              </p:par>
                              <p:par>
                                <p:cTn id="30" presetID="25"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5" dur="1000" fill="hold"/>
                                        <p:tgtEl>
                                          <p:spTgt spid="11"/>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11"/>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45" dur="1000" fill="hold"/>
                                        <p:tgtEl>
                                          <p:spTgt spid="12"/>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12"/>
                                        </p:tgtEl>
                                      </p:cBhvr>
                                    </p:animEffect>
                                  </p:childTnLst>
                                </p:cTn>
                              </p:par>
                              <p:par>
                                <p:cTn id="50" presetID="25"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55" dur="1000" fill="hold"/>
                                        <p:tgtEl>
                                          <p:spTgt spid="13"/>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13"/>
                                        </p:tgtEl>
                                      </p:cBhvr>
                                    </p:animEffect>
                                  </p:childTnLst>
                                </p:cTn>
                              </p:par>
                              <p:par>
                                <p:cTn id="60" presetID="25"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65" dur="1000" fill="hold"/>
                                        <p:tgtEl>
                                          <p:spTgt spid="14"/>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custDataLst>
              <p:tags r:id="rId1"/>
            </p:custDataLst>
          </p:nvPr>
        </p:nvSpPr>
        <p:spPr bwMode="auto">
          <a:xfrm>
            <a:off x="890588" y="414338"/>
            <a:ext cx="2719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FFFFFF"/>
                </a:solidFill>
                <a:latin typeface="微软雅黑" panose="020B0503020204020204" charset="-122"/>
                <a:ea typeface="微软雅黑" panose="020B0503020204020204" charset="-122"/>
              </a:rPr>
              <a:t>请在此处添加你的标题</a:t>
            </a:r>
            <a:endParaRPr lang="zh-CN" altLang="en-US" b="1">
              <a:solidFill>
                <a:srgbClr val="FFFFFF"/>
              </a:solidFill>
              <a:latin typeface="微软雅黑" panose="020B0503020204020204" charset="-122"/>
              <a:ea typeface="微软雅黑" panose="020B0503020204020204" charset="-122"/>
            </a:endParaRPr>
          </a:p>
        </p:txBody>
      </p:sp>
      <p:sp>
        <p:nvSpPr>
          <p:cNvPr id="6" name="流程图: 决策 5"/>
          <p:cNvSpPr/>
          <p:nvPr>
            <p:custDataLst>
              <p:tags r:id="rId2"/>
            </p:custDataLst>
          </p:nvPr>
        </p:nvSpPr>
        <p:spPr>
          <a:xfrm>
            <a:off x="4948238" y="1651000"/>
            <a:ext cx="5648325" cy="3870325"/>
          </a:xfrm>
          <a:prstGeom prst="flowChartDecision">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流程图: 决策 6"/>
          <p:cNvSpPr/>
          <p:nvPr>
            <p:custDataLst>
              <p:tags r:id="rId4"/>
            </p:custDataLst>
          </p:nvPr>
        </p:nvSpPr>
        <p:spPr>
          <a:xfrm>
            <a:off x="3440113" y="1757363"/>
            <a:ext cx="2495550" cy="1671637"/>
          </a:xfrm>
          <a:prstGeom prst="flowChartDecisi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流程图: 决策 7"/>
          <p:cNvSpPr/>
          <p:nvPr>
            <p:custDataLst>
              <p:tags r:id="rId5"/>
            </p:custDataLst>
          </p:nvPr>
        </p:nvSpPr>
        <p:spPr>
          <a:xfrm>
            <a:off x="3440113" y="3830638"/>
            <a:ext cx="2495550" cy="1671637"/>
          </a:xfrm>
          <a:prstGeom prst="flowChartDecisi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流程图: 决策 8"/>
          <p:cNvSpPr/>
          <p:nvPr>
            <p:custDataLst>
              <p:tags r:id="rId6"/>
            </p:custDataLst>
          </p:nvPr>
        </p:nvSpPr>
        <p:spPr>
          <a:xfrm>
            <a:off x="1871663" y="2857500"/>
            <a:ext cx="2495550" cy="1671638"/>
          </a:xfrm>
          <a:prstGeom prst="flowChartDecisi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等腰三角形 5"/>
          <p:cNvSpPr/>
          <p:nvPr>
            <p:custDataLst>
              <p:tags r:id="rId7"/>
            </p:custDataLst>
          </p:nvPr>
        </p:nvSpPr>
        <p:spPr>
          <a:xfrm>
            <a:off x="2068513" y="3457575"/>
            <a:ext cx="333375" cy="471488"/>
          </a:xfrm>
          <a:custGeom>
            <a:avLst/>
            <a:gdLst>
              <a:gd name="connsiteX0" fmla="*/ 0 w 1091821"/>
              <a:gd name="connsiteY0" fmla="*/ 477672 h 477672"/>
              <a:gd name="connsiteX1" fmla="*/ 655093 w 1091821"/>
              <a:gd name="connsiteY1" fmla="*/ 0 h 477672"/>
              <a:gd name="connsiteX2" fmla="*/ 1091821 w 1091821"/>
              <a:gd name="connsiteY2" fmla="*/ 477672 h 477672"/>
              <a:gd name="connsiteX3" fmla="*/ 0 w 1091821"/>
              <a:gd name="connsiteY3" fmla="*/ 477672 h 477672"/>
              <a:gd name="connsiteX0-1" fmla="*/ 0 w 655093"/>
              <a:gd name="connsiteY0-2" fmla="*/ 477672 h 914400"/>
              <a:gd name="connsiteX1-3" fmla="*/ 655093 w 655093"/>
              <a:gd name="connsiteY1-4" fmla="*/ 0 h 914400"/>
              <a:gd name="connsiteX2-5" fmla="*/ 655093 w 655093"/>
              <a:gd name="connsiteY2-6" fmla="*/ 914400 h 914400"/>
              <a:gd name="connsiteX3-7" fmla="*/ 0 w 655093"/>
              <a:gd name="connsiteY3-8" fmla="*/ 477672 h 914400"/>
            </a:gdLst>
            <a:ahLst/>
            <a:cxnLst>
              <a:cxn ang="0">
                <a:pos x="connsiteX0-1" y="connsiteY0-2"/>
              </a:cxn>
              <a:cxn ang="0">
                <a:pos x="connsiteX1-3" y="connsiteY1-4"/>
              </a:cxn>
              <a:cxn ang="0">
                <a:pos x="connsiteX2-5" y="connsiteY2-6"/>
              </a:cxn>
              <a:cxn ang="0">
                <a:pos x="connsiteX3-7" y="connsiteY3-8"/>
              </a:cxn>
            </a:cxnLst>
            <a:rect l="l" t="t" r="r" b="b"/>
            <a:pathLst>
              <a:path w="655093" h="914400">
                <a:moveTo>
                  <a:pt x="0" y="477672"/>
                </a:moveTo>
                <a:lnTo>
                  <a:pt x="655093" y="0"/>
                </a:lnTo>
                <a:lnTo>
                  <a:pt x="655093" y="914400"/>
                </a:lnTo>
                <a:lnTo>
                  <a:pt x="0" y="477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custDataLst>
              <p:tags r:id="rId8"/>
            </p:custDataLst>
          </p:nvPr>
        </p:nvSpPr>
        <p:spPr bwMode="auto">
          <a:xfrm>
            <a:off x="3935413" y="2392363"/>
            <a:ext cx="15049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chemeClr val="bg1"/>
                </a:solidFill>
                <a:latin typeface="微软雅黑" panose="020B0503020204020204" charset="-122"/>
                <a:ea typeface="微软雅黑" panose="020B0503020204020204" charset="-122"/>
              </a:rPr>
              <a:t>1.</a:t>
            </a:r>
            <a:r>
              <a:rPr lang="zh-CN" altLang="en-US" sz="2000" b="1">
                <a:solidFill>
                  <a:schemeClr val="bg1"/>
                </a:solidFill>
                <a:latin typeface="微软雅黑" panose="020B0503020204020204" charset="-122"/>
                <a:ea typeface="微软雅黑" panose="020B0503020204020204" charset="-122"/>
              </a:rPr>
              <a:t>添加标题</a:t>
            </a:r>
            <a:endParaRPr lang="zh-CN" altLang="en-US" sz="2000" b="1">
              <a:solidFill>
                <a:schemeClr val="bg1"/>
              </a:solidFill>
              <a:latin typeface="微软雅黑" panose="020B0503020204020204" charset="-122"/>
              <a:ea typeface="微软雅黑" panose="020B0503020204020204" charset="-122"/>
            </a:endParaRPr>
          </a:p>
        </p:txBody>
      </p:sp>
      <p:sp>
        <p:nvSpPr>
          <p:cNvPr id="12" name="文本框 11"/>
          <p:cNvSpPr txBox="1">
            <a:spLocks noChangeArrowheads="1"/>
          </p:cNvSpPr>
          <p:nvPr>
            <p:custDataLst>
              <p:tags r:id="rId9"/>
            </p:custDataLst>
          </p:nvPr>
        </p:nvSpPr>
        <p:spPr bwMode="auto">
          <a:xfrm>
            <a:off x="3935413" y="4467225"/>
            <a:ext cx="15319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chemeClr val="bg1"/>
                </a:solidFill>
                <a:latin typeface="微软雅黑" panose="020B0503020204020204" charset="-122"/>
                <a:ea typeface="微软雅黑" panose="020B0503020204020204" charset="-122"/>
              </a:rPr>
              <a:t>2.</a:t>
            </a:r>
            <a:r>
              <a:rPr lang="zh-CN" altLang="en-US" sz="2000" b="1">
                <a:solidFill>
                  <a:schemeClr val="bg1"/>
                </a:solidFill>
                <a:latin typeface="微软雅黑" panose="020B0503020204020204" charset="-122"/>
                <a:ea typeface="微软雅黑" panose="020B0503020204020204" charset="-122"/>
              </a:rPr>
              <a:t>添加标题</a:t>
            </a:r>
            <a:endParaRPr lang="zh-CN" altLang="en-US" sz="2000" b="1">
              <a:solidFill>
                <a:schemeClr val="bg1"/>
              </a:solidFill>
              <a:latin typeface="微软雅黑" panose="020B0503020204020204" charset="-122"/>
              <a:ea typeface="微软雅黑" panose="020B0503020204020204" charset="-122"/>
            </a:endParaRPr>
          </a:p>
        </p:txBody>
      </p:sp>
      <p:sp>
        <p:nvSpPr>
          <p:cNvPr id="13" name="矩形 12"/>
          <p:cNvSpPr>
            <a:spLocks noChangeArrowheads="1"/>
          </p:cNvSpPr>
          <p:nvPr>
            <p:custDataLst>
              <p:tags r:id="rId10"/>
            </p:custDataLst>
          </p:nvPr>
        </p:nvSpPr>
        <p:spPr bwMode="auto">
          <a:xfrm>
            <a:off x="1835150" y="4799013"/>
            <a:ext cx="180816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r>
              <a:rPr lang="zh-CN" altLang="en-US" sz="1200">
                <a:solidFill>
                  <a:schemeClr val="bg1"/>
                </a:solidFill>
                <a:latin typeface="微软雅黑" panose="020B0503020204020204" charset="-122"/>
                <a:ea typeface="微软雅黑" panose="020B0503020204020204" charset="-122"/>
              </a:rPr>
              <a:t>梭拓</a:t>
            </a:r>
            <a:r>
              <a:rPr lang="en-US" altLang="zh-CN" sz="1200">
                <a:solidFill>
                  <a:schemeClr val="bg1"/>
                </a:solidFill>
                <a:latin typeface="微软雅黑" panose="020B0503020204020204" charset="-122"/>
                <a:ea typeface="微软雅黑" panose="020B0503020204020204" charset="-122"/>
              </a:rPr>
              <a:t>PPT</a:t>
            </a:r>
            <a:r>
              <a:rPr lang="zh-CN" altLang="en-US" sz="1200">
                <a:solidFill>
                  <a:schemeClr val="bg1"/>
                </a:solidFill>
                <a:latin typeface="微软雅黑" panose="020B0503020204020204" charset="-122"/>
                <a:ea typeface="微软雅黑" panose="020B0503020204020204" charset="-122"/>
              </a:rPr>
              <a:t>工作室更专业的模板。梭拓，不止创新。请在此处填入你需要的内容。</a:t>
            </a:r>
            <a:endParaRPr lang="en-US" altLang="zh-CN" sz="1200">
              <a:solidFill>
                <a:schemeClr val="bg1"/>
              </a:solidFill>
              <a:latin typeface="微软雅黑" panose="020B0503020204020204" charset="-122"/>
              <a:ea typeface="微软雅黑" panose="020B0503020204020204" charset="-122"/>
            </a:endParaRPr>
          </a:p>
        </p:txBody>
      </p:sp>
      <p:sp>
        <p:nvSpPr>
          <p:cNvPr id="14" name="矩形 13"/>
          <p:cNvSpPr>
            <a:spLocks noChangeArrowheads="1"/>
          </p:cNvSpPr>
          <p:nvPr>
            <p:custDataLst>
              <p:tags r:id="rId11"/>
            </p:custDataLst>
          </p:nvPr>
        </p:nvSpPr>
        <p:spPr bwMode="auto">
          <a:xfrm>
            <a:off x="1816100" y="1738313"/>
            <a:ext cx="180816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r>
              <a:rPr lang="zh-CN" altLang="en-US" sz="1200">
                <a:solidFill>
                  <a:schemeClr val="bg1"/>
                </a:solidFill>
                <a:latin typeface="微软雅黑" panose="020B0503020204020204" charset="-122"/>
                <a:ea typeface="微软雅黑" panose="020B0503020204020204" charset="-122"/>
              </a:rPr>
              <a:t>梭拓</a:t>
            </a:r>
            <a:r>
              <a:rPr lang="en-US" altLang="zh-CN" sz="1200">
                <a:solidFill>
                  <a:schemeClr val="bg1"/>
                </a:solidFill>
                <a:latin typeface="微软雅黑" panose="020B0503020204020204" charset="-122"/>
                <a:ea typeface="微软雅黑" panose="020B0503020204020204" charset="-122"/>
              </a:rPr>
              <a:t>PPT</a:t>
            </a:r>
            <a:r>
              <a:rPr lang="zh-CN" altLang="en-US" sz="1200">
                <a:solidFill>
                  <a:schemeClr val="bg1"/>
                </a:solidFill>
                <a:latin typeface="微软雅黑" panose="020B0503020204020204" charset="-122"/>
                <a:ea typeface="微软雅黑" panose="020B0503020204020204" charset="-122"/>
              </a:rPr>
              <a:t>工作室更专业的模板。梭拓，不止创新。请在此处填入你需要的内容。</a:t>
            </a:r>
            <a:endParaRPr lang="en-US" altLang="zh-CN" sz="1200">
              <a:solidFill>
                <a:schemeClr val="bg1"/>
              </a:solidFill>
              <a:latin typeface="微软雅黑" panose="020B0503020204020204" charset="-122"/>
              <a:ea typeface="微软雅黑" panose="020B050302020402020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10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10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Effect transition="in" filter="fade">
                                      <p:cBhvr>
                                        <p:cTn id="33" dur="1000"/>
                                        <p:tgtEl>
                                          <p:spTgt spid="14"/>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Effect transition="in" filter="fade">
                                      <p:cBhvr>
                                        <p:cTn id="39" dur="1000"/>
                                        <p:tgtEl>
                                          <p:spTgt spid="13"/>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Horizontal)">
                                      <p:cBhvr>
                                        <p:cTn id="43"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7" grpId="0" bldLvl="0" animBg="1"/>
      <p:bldP spid="8" grpId="0" bldLvl="0" animBg="1"/>
      <p:bldP spid="9" grpId="0" bldLvl="0" animBg="1"/>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r>
              <a:rPr lang="zh-CN" altLang="en-US" sz="2000" dirty="0"/>
              <a:t>EXPLAIN可以帮助开发人员分析SQL问题，explain显示了mysql如何使用索引来处理select语句以及连接表，可以帮助选择更好的索引和写出更优化的查询语句。</a:t>
            </a:r>
            <a:endParaRPr lang="zh-CN" altLang="en-US" sz="2000" dirty="0"/>
          </a:p>
          <a:p>
            <a:endParaRPr lang="zh-CN" altLang="en-US" sz="2000" dirty="0"/>
          </a:p>
          <a:p>
            <a:r>
              <a:rPr lang="zh-CN" altLang="en-US" sz="2000" dirty="0"/>
              <a:t>mysql在执行一条查询之前，会对发出的每条SQL进行分析，决定是否使用索引或全表扫描如果发送一条select * from </a:t>
            </a:r>
            <a:r>
              <a:rPr lang="en-US" altLang="zh-CN" sz="2000" dirty="0"/>
              <a:t>admin</a:t>
            </a:r>
            <a:r>
              <a:rPr lang="zh-CN" altLang="en-US" sz="2000" dirty="0"/>
              <a:t> where false，Mysql是不会执行查询操作的，因为经过SQL分析器的分析后MySQL已经清楚不会有任何语句符合操作。</a:t>
            </a:r>
            <a:endParaRPr lang="zh-CN" altLang="en-US" sz="2000" dirty="0"/>
          </a:p>
          <a:p>
            <a:endParaRPr lang="zh-CN" altLang="en-US" sz="2000" dirty="0"/>
          </a:p>
          <a:p>
            <a:r>
              <a:rPr lang="zh-CN" altLang="en-US" sz="2000" dirty="0"/>
              <a:t>possible_keys：如果是空的，没有相关的索引。这时要提高性能，可通过检验WHERE子句，看是否引用某些字段，或者检查字段不是适合索引。  </a:t>
            </a:r>
            <a:endParaRPr lang="zh-CN" altLang="en-US" sz="2000" dirty="0"/>
          </a:p>
          <a:p>
            <a:pPr marL="0" indent="0">
              <a:buNone/>
            </a:pPr>
            <a:endParaRPr lang="zh-CN" altLang="en-US" sz="2000" dirty="0"/>
          </a:p>
        </p:txBody>
      </p:sp>
      <p:sp>
        <p:nvSpPr>
          <p:cNvPr id="5" name="标题 4"/>
          <p:cNvSpPr>
            <a:spLocks noGrp="1"/>
          </p:cNvSpPr>
          <p:nvPr>
            <p:ph type="title"/>
            <p:custDataLst>
              <p:tags r:id="rId2"/>
            </p:custDataLst>
          </p:nvPr>
        </p:nvSpPr>
        <p:spPr/>
        <p:txBody>
          <a:bodyPr/>
          <a:lstStyle/>
          <a:p>
            <a:r>
              <a:rPr lang="zh-CN" altLang="en-US" dirty="0"/>
              <a:t>Explain优化查询检测</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r>
              <a:rPr lang="zh-CN" altLang="en-US" sz="2000" dirty="0"/>
              <a:t>UNIQUE唯一索引 ：不可以出现相同的值，可以有NULL值。</a:t>
            </a:r>
            <a:endParaRPr lang="zh-CN" altLang="en-US" sz="2000" dirty="0"/>
          </a:p>
          <a:p>
            <a:r>
              <a:rPr lang="zh-CN" altLang="en-US" sz="2000" dirty="0"/>
              <a:t>INDEX普通索引：允许出现相同的索引内容。</a:t>
            </a:r>
            <a:endParaRPr lang="zh-CN" altLang="en-US" sz="2000" dirty="0"/>
          </a:p>
          <a:p>
            <a:r>
              <a:rPr lang="zh-CN" altLang="en-US" sz="2000" dirty="0"/>
              <a:t>PRIMARY KEY主键索引：不允许出现相同的值，且不能为NULL值，一个表只能有一个primary_key索引。</a:t>
            </a:r>
            <a:endParaRPr lang="zh-CN" altLang="en-US" sz="2000" dirty="0"/>
          </a:p>
          <a:p>
            <a:r>
              <a:rPr lang="en-US" altLang="zh-CN" sz="2000" dirty="0"/>
              <a:t>FULLTEXT INDEX</a:t>
            </a:r>
            <a:r>
              <a:rPr lang="zh-CN" altLang="en-US" sz="2000" dirty="0"/>
              <a:t>全文索引：</a:t>
            </a:r>
            <a:endParaRPr lang="zh-CN" altLang="en-US" sz="2000" dirty="0"/>
          </a:p>
          <a:p>
            <a:endParaRPr lang="zh-CN" altLang="en-US" sz="2000" dirty="0"/>
          </a:p>
          <a:p>
            <a:endParaRPr lang="zh-CN" altLang="en-US" sz="2000" dirty="0"/>
          </a:p>
        </p:txBody>
      </p:sp>
      <p:sp>
        <p:nvSpPr>
          <p:cNvPr id="5" name="标题 4"/>
          <p:cNvSpPr>
            <a:spLocks noGrp="1"/>
          </p:cNvSpPr>
          <p:nvPr>
            <p:ph type="title"/>
            <p:custDataLst>
              <p:tags r:id="rId2"/>
            </p:custDataLst>
          </p:nvPr>
        </p:nvSpPr>
        <p:spPr/>
        <p:txBody>
          <a:bodyPr/>
          <a:lstStyle/>
          <a:p>
            <a:r>
              <a:rPr lang="zh-CN" altLang="en-US" dirty="0"/>
              <a:t>索引的类型</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custDataLst>
              <p:tags r:id="rId1"/>
            </p:custDataLst>
          </p:nvPr>
        </p:nvSpPr>
        <p:spPr bwMode="auto">
          <a:xfrm>
            <a:off x="890588" y="414338"/>
            <a:ext cx="2719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FFFFFF"/>
                </a:solidFill>
                <a:latin typeface="微软雅黑" panose="020B0503020204020204" charset="-122"/>
                <a:ea typeface="微软雅黑" panose="020B0503020204020204" charset="-122"/>
              </a:rPr>
              <a:t>请在此处添加你的标题</a:t>
            </a:r>
            <a:endParaRPr lang="zh-CN" altLang="en-US" b="1">
              <a:solidFill>
                <a:srgbClr val="FFFFFF"/>
              </a:solidFill>
              <a:latin typeface="微软雅黑" panose="020B0503020204020204" charset="-122"/>
              <a:ea typeface="微软雅黑" panose="020B0503020204020204" charset="-122"/>
            </a:endParaRPr>
          </a:p>
        </p:txBody>
      </p:sp>
      <p:sp>
        <p:nvSpPr>
          <p:cNvPr id="6" name="TextBox 24"/>
          <p:cNvSpPr>
            <a:spLocks noChangeArrowheads="1"/>
          </p:cNvSpPr>
          <p:nvPr>
            <p:custDataLst>
              <p:tags r:id="rId2"/>
            </p:custDataLst>
          </p:nvPr>
        </p:nvSpPr>
        <p:spPr bwMode="auto">
          <a:xfrm>
            <a:off x="1703388" y="2359025"/>
            <a:ext cx="30956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1</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7" name="直接连接符 10"/>
          <p:cNvSpPr>
            <a:spLocks noChangeShapeType="1"/>
          </p:cNvSpPr>
          <p:nvPr>
            <p:custDataLst>
              <p:tags r:id="rId3"/>
            </p:custDataLst>
          </p:nvPr>
        </p:nvSpPr>
        <p:spPr bwMode="auto">
          <a:xfrm flipH="1">
            <a:off x="1871663" y="2587625"/>
            <a:ext cx="323850" cy="444500"/>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TextBox 26"/>
          <p:cNvSpPr>
            <a:spLocks noChangeArrowheads="1"/>
          </p:cNvSpPr>
          <p:nvPr>
            <p:custDataLst>
              <p:tags r:id="rId4"/>
            </p:custDataLst>
          </p:nvPr>
        </p:nvSpPr>
        <p:spPr bwMode="auto">
          <a:xfrm>
            <a:off x="2027238" y="2725738"/>
            <a:ext cx="1404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9" name="TextBox 27"/>
          <p:cNvSpPr>
            <a:spLocks noChangeArrowheads="1"/>
          </p:cNvSpPr>
          <p:nvPr>
            <p:custDataLst>
              <p:tags r:id="rId5"/>
            </p:custDataLst>
          </p:nvPr>
        </p:nvSpPr>
        <p:spPr bwMode="auto">
          <a:xfrm>
            <a:off x="4044950" y="2398713"/>
            <a:ext cx="3095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2</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0" name="直接连接符 17"/>
          <p:cNvSpPr>
            <a:spLocks noChangeShapeType="1"/>
          </p:cNvSpPr>
          <p:nvPr>
            <p:custDataLst>
              <p:tags r:id="rId6"/>
            </p:custDataLst>
          </p:nvPr>
        </p:nvSpPr>
        <p:spPr bwMode="auto">
          <a:xfrm flipH="1">
            <a:off x="4213225" y="2627313"/>
            <a:ext cx="323850" cy="444500"/>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TextBox 29"/>
          <p:cNvSpPr>
            <a:spLocks noChangeArrowheads="1"/>
          </p:cNvSpPr>
          <p:nvPr>
            <p:custDataLst>
              <p:tags r:id="rId7"/>
            </p:custDataLst>
          </p:nvPr>
        </p:nvSpPr>
        <p:spPr bwMode="auto">
          <a:xfrm>
            <a:off x="4368800" y="2765425"/>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2" name="TextBox 30"/>
          <p:cNvSpPr>
            <a:spLocks noChangeArrowheads="1"/>
          </p:cNvSpPr>
          <p:nvPr>
            <p:custDataLst>
              <p:tags r:id="rId8"/>
            </p:custDataLst>
          </p:nvPr>
        </p:nvSpPr>
        <p:spPr bwMode="auto">
          <a:xfrm>
            <a:off x="6546850" y="2398713"/>
            <a:ext cx="3095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3</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3" name="直接连接符 21"/>
          <p:cNvSpPr>
            <a:spLocks noChangeShapeType="1"/>
          </p:cNvSpPr>
          <p:nvPr>
            <p:custDataLst>
              <p:tags r:id="rId9"/>
            </p:custDataLst>
          </p:nvPr>
        </p:nvSpPr>
        <p:spPr bwMode="auto">
          <a:xfrm flipH="1">
            <a:off x="6715125" y="2627313"/>
            <a:ext cx="322263" cy="433387"/>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TextBox 32"/>
          <p:cNvSpPr>
            <a:spLocks noChangeArrowheads="1"/>
          </p:cNvSpPr>
          <p:nvPr>
            <p:custDataLst>
              <p:tags r:id="rId10"/>
            </p:custDataLst>
          </p:nvPr>
        </p:nvSpPr>
        <p:spPr bwMode="auto">
          <a:xfrm>
            <a:off x="6869113" y="2765425"/>
            <a:ext cx="1406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5" name="TextBox 33"/>
          <p:cNvSpPr>
            <a:spLocks noChangeArrowheads="1"/>
          </p:cNvSpPr>
          <p:nvPr>
            <p:custDataLst>
              <p:tags r:id="rId11"/>
            </p:custDataLst>
          </p:nvPr>
        </p:nvSpPr>
        <p:spPr bwMode="auto">
          <a:xfrm>
            <a:off x="9042400" y="2398713"/>
            <a:ext cx="3079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4</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6" name="直接连接符 27"/>
          <p:cNvSpPr>
            <a:spLocks noChangeShapeType="1"/>
          </p:cNvSpPr>
          <p:nvPr>
            <p:custDataLst>
              <p:tags r:id="rId12"/>
            </p:custDataLst>
          </p:nvPr>
        </p:nvSpPr>
        <p:spPr bwMode="auto">
          <a:xfrm flipH="1">
            <a:off x="9210675" y="2627313"/>
            <a:ext cx="322263" cy="433387"/>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TextBox 35"/>
          <p:cNvSpPr>
            <a:spLocks noChangeArrowheads="1"/>
          </p:cNvSpPr>
          <p:nvPr>
            <p:custDataLst>
              <p:tags r:id="rId13"/>
            </p:custDataLst>
          </p:nvPr>
        </p:nvSpPr>
        <p:spPr bwMode="auto">
          <a:xfrm>
            <a:off x="9364663" y="2765425"/>
            <a:ext cx="1404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8" name="矩形 1"/>
          <p:cNvSpPr>
            <a:spLocks noChangeArrowheads="1"/>
          </p:cNvSpPr>
          <p:nvPr>
            <p:custDataLst>
              <p:tags r:id="rId14"/>
            </p:custDataLst>
          </p:nvPr>
        </p:nvSpPr>
        <p:spPr bwMode="auto">
          <a:xfrm>
            <a:off x="1703388" y="3554413"/>
            <a:ext cx="1560512"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
        <p:nvSpPr>
          <p:cNvPr id="19" name="矩形 1"/>
          <p:cNvSpPr>
            <a:spLocks noChangeArrowheads="1"/>
          </p:cNvSpPr>
          <p:nvPr>
            <p:custDataLst>
              <p:tags r:id="rId15"/>
            </p:custDataLst>
          </p:nvPr>
        </p:nvSpPr>
        <p:spPr bwMode="auto">
          <a:xfrm>
            <a:off x="404495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
        <p:nvSpPr>
          <p:cNvPr id="20" name="矩形 1"/>
          <p:cNvSpPr>
            <a:spLocks noChangeArrowheads="1"/>
          </p:cNvSpPr>
          <p:nvPr>
            <p:custDataLst>
              <p:tags r:id="rId16"/>
            </p:custDataLst>
          </p:nvPr>
        </p:nvSpPr>
        <p:spPr bwMode="auto">
          <a:xfrm>
            <a:off x="654685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
        <p:nvSpPr>
          <p:cNvPr id="21" name="矩形 1"/>
          <p:cNvSpPr>
            <a:spLocks noChangeArrowheads="1"/>
          </p:cNvSpPr>
          <p:nvPr>
            <p:custDataLst>
              <p:tags r:id="rId17"/>
            </p:custDataLst>
          </p:nvPr>
        </p:nvSpPr>
        <p:spPr bwMode="auto">
          <a:xfrm>
            <a:off x="904240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18"/>
                                        </p:tgtEl>
                                        <p:attrNameLst>
                                          <p:attrName>style.visibility</p:attrName>
                                        </p:attrNameLst>
                                      </p:cBhvr>
                                      <p:to>
                                        <p:strVal val="visible"/>
                                      </p:to>
                                    </p:set>
                                    <p:animEffect transition="in" filter="wipe(left)">
                                      <p:cBhvr>
                                        <p:cTn id="10" dur="250"/>
                                        <p:tgtEl>
                                          <p:spTgt spid="18"/>
                                        </p:tgtEl>
                                      </p:cBhvr>
                                    </p:animEffect>
                                  </p:childTnLst>
                                </p:cTn>
                              </p:par>
                              <p:par>
                                <p:cTn id="11" presetID="22" presetClass="entr" presetSubtype="8" fill="hold" grpId="0" nodeType="with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Effect transition="in" filter="wipe(left)">
                                      <p:cBhvr>
                                        <p:cTn id="13" dur="250"/>
                                        <p:tgtEl>
                                          <p:spTgt spid="19"/>
                                        </p:tgtEl>
                                      </p:cBhvr>
                                    </p:animEffect>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Effect transition="in" filter="wipe(left)">
                                      <p:cBhvr>
                                        <p:cTn id="16" dur="250"/>
                                        <p:tgtEl>
                                          <p:spTgt spid="20"/>
                                        </p:tgtEl>
                                      </p:cBhvr>
                                    </p:animEffect>
                                  </p:childTnLst>
                                </p:cTn>
                              </p:par>
                              <p:par>
                                <p:cTn id="17" presetID="22" presetClass="entr" presetSubtype="8"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Effect transition="in" filter="wipe(left)">
                                      <p:cBhvr>
                                        <p:cTn id="19" dur="25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2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1" grpId="0"/>
      <p:bldP spid="12" grpId="0"/>
      <p:bldP spid="14" grpId="0"/>
      <p:bldP spid="15"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t>Thank you for watching</a:t>
            </a:r>
            <a:endParaRPr lang="en-US" altLang="zh-CN" dirty="0"/>
          </a:p>
        </p:txBody>
      </p:sp>
      <p:sp>
        <p:nvSpPr>
          <p:cNvPr id="3" name="内容占位符 2"/>
          <p:cNvSpPr>
            <a:spLocks noGrp="1"/>
          </p:cNvSpPr>
          <p:nvPr>
            <p:ph sz="quarter" idx="13"/>
            <p:custDataLst>
              <p:tags r:id="rId2"/>
            </p:custDataLst>
          </p:nvPr>
        </p:nvSpPr>
        <p:spPr/>
        <p:txBody>
          <a:bodyPr/>
          <a:lstStyle/>
          <a:p>
            <a:r>
              <a:rPr lang="en-US" altLang="zh-CN"/>
              <a:t>Add up anything what you like or what you need</a:t>
            </a:r>
            <a:endParaRPr lang="en-US" altLang="zh-CN" dirty="0"/>
          </a:p>
        </p:txBody>
      </p:sp>
      <p:sp>
        <p:nvSpPr>
          <p:cNvPr id="4" name="内容占位符 3"/>
          <p:cNvSpPr>
            <a:spLocks noGrp="1"/>
          </p:cNvSpPr>
          <p:nvPr>
            <p:ph sz="quarter" idx="14"/>
            <p:custDataLst>
              <p:tags r:id="rId3"/>
            </p:custDataLst>
          </p:nvPr>
        </p:nvSpPr>
        <p:spPr/>
        <p:txBody>
          <a:bodyPr/>
          <a:lstStyle/>
          <a:p>
            <a:r>
              <a:rPr lang="zh-CN" altLang="en-US"/>
              <a:t>与梦偕行寻找更好的自己</a:t>
            </a:r>
            <a:endParaRPr lang="zh-CN" altLang="en-US" dirty="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102.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
  <p:tag name="KSO_WM_TEMPLATE_CATEGORY" val="basetag"/>
  <p:tag name="KSO_WM_TEMPLATE_INDEX" val="20161329"/>
  <p:tag name="KSO_WM_UNIT_LAYERLEVEL" val="1"/>
  <p:tag name="KSO_WM_TAG_VERSION" val="1.0"/>
  <p:tag name="KSO_WM_BEAUTIFY_FLAG" val="#wm#"/>
  <p:tag name="KSO_WM_UNIT_ISCONTENTSTITLE" val="0"/>
  <p:tag name="KSO_WM_UNIT_PRESET_TEXT" val="请在此处添加你的标题"/>
  <p:tag name="KSO_WM_UNIT_NOCLEAR" val="0"/>
  <p:tag name="KSO_WM_UNIT_VALUE" val="11"/>
  <p:tag name="KSO_WM_DIAGRAM_GROUP_CODE" val="l1-2"/>
  <p:tag name="KSO_WM_UNIT_TYPE" val="i"/>
  <p:tag name="KSO_WM_UNIT_INDEX" val="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1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2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3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4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4"/>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5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5"/>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6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7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7"/>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8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8"/>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 "/>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9"/>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10;"/>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B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C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1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13;"/>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E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4"/>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F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5"/>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10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TEMPLATE_CATEGORY" val="basetag"/>
  <p:tag name="KSO_WM_TEMPLATE_INDEX" val="20161329"/>
  <p:tag name="KSO_WM_TAG_VERSION" val="1.0"/>
  <p:tag name="KSO_WM_SLIDE_ID" val="basetag20161329_8"/>
  <p:tag name="KSO_WM_SLIDE_INDEX" val="8"/>
  <p:tag name="KSO_WM_SLIDE_ITEM_CNT" val="4"/>
  <p:tag name="KSO_WM_SLIDE_TYPE" val="text"/>
  <p:tag name="KSO_WM_BEAUTIFY_FLAG" val="#wm#"/>
  <p:tag name="KSO_WM_TEMPLATE_SUBCATEGORY" val="0"/>
  <p:tag name="KSO_WM_SLIDE_SUBTYPE" val="diag"/>
  <p:tag name="KSO_WM_SLIDE_SIZE" val="777*382"/>
  <p:tag name="KSO_WM_SLIDE_POSITION" val="70*32"/>
  <p:tag name="KSO_WM_SLIDE_DIAGTYPE" val="l"/>
  <p:tag name="KSO_WM_SLIDE_LAYOUT" val="a_l"/>
  <p:tag name="KSO_WM_SLIDE_LAYOUT_CNT" val="1_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
  <p:tag name="KSO_WM_TEMPLATE_CATEGORY" val="basetag"/>
  <p:tag name="KSO_WM_TEMPLATE_INDEX" val="20161329"/>
  <p:tag name="KSO_WM_UNIT_LAYERLEVEL" val="1"/>
  <p:tag name="KSO_WM_TAG_VERSION" val="1.0"/>
  <p:tag name="KSO_WM_BEAUTIFY_FLAG" val="#wm#"/>
  <p:tag name="KSO_WM_UNIT_ISCONTENTSTITLE" val="0"/>
  <p:tag name="KSO_WM_UNIT_PRESET_TEXT" val="Thank you for watching"/>
  <p:tag name="KSO_WM_UNIT_NOCLEAR" val="0"/>
  <p:tag name="KSO_WM_UNIT_VALUE" val="12"/>
  <p:tag name="KSO_WM_UNIT_TYPE" val="i"/>
  <p:tag name="KSO_WM_UNIT_INDEX" val="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Add up anything what you like or what you need"/>
  <p:tag name="KSO_WM_UNIT_NOCLEAR" val="0"/>
  <p:tag name="KSO_WM_UNIT_VALUE" val="27"/>
  <p:tag name="KSO_WM_UNIT_TYPE" val="i"/>
  <p:tag name="KSO_WM_UNIT_INDEX"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_x0002_"/>
  <p:tag name="KSO_WM_TEMPLATE_CATEGORY" val="basetag"/>
  <p:tag name="KSO_WM_TEMPLATE_INDEX" val="20161329"/>
  <p:tag name="KSO_WM_UNIT_LAYERLEVEL" val="1"/>
  <p:tag name="KSO_WM_TAG_VERSION" val="1.0"/>
  <p:tag name="KSO_WM_BEAUTIFY_FLAG" val="#wm#"/>
  <p:tag name="KSO_WM_UNIT_ISCONTENTSTITLE" val="0"/>
  <p:tag name="KSO_WM_UNIT_PRESET_TEXT" val="与梦偕行寻找更好的自己"/>
  <p:tag name="KSO_WM_UNIT_NOCLEAR" val="0"/>
  <p:tag name="KSO_WM_UNIT_VALUE" val="27"/>
  <p:tag name="KSO_WM_UNIT_TYPE" val="i"/>
  <p:tag name="KSO_WM_UNIT_INDEX" val="2"/>
</p:tagLst>
</file>

<file path=ppt/tags/tag124.xml><?xml version="1.0" encoding="utf-8"?>
<p:tagLst xmlns:p="http://schemas.openxmlformats.org/presentationml/2006/main">
  <p:tag name="KSO_WM_TEMPLATE_CATEGORY" val="basetag"/>
  <p:tag name="KSO_WM_TEMPLATE_INDEX" val="20161329"/>
  <p:tag name="KSO_WM_TAG_VERSION" val="1.0"/>
  <p:tag name="KSO_WM_SLIDE_ID" val="basetag20161329_30"/>
  <p:tag name="KSO_WM_SLIDE_INDEX" val="30"/>
  <p:tag name="KSO_WM_SLIDE_ITEM_CNT" val="0"/>
  <p:tag name="KSO_WM_SLIDE_TYPE" val="endPage"/>
  <p:tag name="KSO_WM_BEAUTIFY_FLAG" val="#wm#"/>
  <p:tag name="KSO_WM_TEMPLATE_SUBCATEGORY" val="0"/>
  <p:tag name="KSO_WM_SLIDE_SUBTYPE" val="pureTxt"/>
  <p:tag name="KSO_WM_SLIDE_LAYOUT" val="a_b"/>
  <p:tag name="KSO_WM_SLIDE_LAYOUT_CNT" val="1_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setag"/>
  <p:tag name="KSO_WM_TEMPLATE_INDEX" val="2016132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setag"/>
  <p:tag name="KSO_WM_TEMPLATE_INDEX" val="2016132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EMPLATE_CATEGORY" val="basetag"/>
  <p:tag name="KSO_WM_TEMPLATE_INDEX" val="20161329"/>
  <p:tag name="KSO_WM_TAG_VERSION" val="1.0"/>
  <p:tag name="KSO_WM_TEMPLATE_THUMBS_INDEX" val="1、6、7、8、11、12、13、19、20、21、23、24、30"/>
  <p:tag name="KSO_WM_BEAUTIFY_FLAG" val="#wm#"/>
  <p:tag name="KSO_WM_TEMPLATE_SUBCATEGORY" val="0"/>
</p:tagLst>
</file>

<file path=ppt/tags/tag75.xml><?xml version="1.0" encoding="utf-8"?>
<p:tagLst xmlns:p="http://schemas.openxmlformats.org/presentationml/2006/main">
  <p:tag name="KSO_WM_UNIT_ISCONTENTSTITLE" val="0"/>
  <p:tag name="KSO_WM_UNIT_PRESET_TEXT" val="欧美感碎花通用模板"/>
  <p:tag name="KSO_WM_UNIT_NOCLEAR" val="0"/>
  <p:tag name="KSO_WM_UNIT_VALUE" val="10"/>
  <p:tag name="KSO_WM_UNIT_HIGHLIGHT" val="0"/>
  <p:tag name="KSO_WM_UNIT_COMPATIBLE" val="0"/>
  <p:tag name="KSO_WM_UNIT_DIAGRAM_ISNUMVISUAL" val="0"/>
  <p:tag name="KSO_WM_UNIT_DIAGRAM_ISREFERUNIT" val="0"/>
  <p:tag name="KSO_WM_UNIT_TYPE" val="i"/>
  <p:tag name="KSO_WM_UNIT_INDEX" val="0"/>
  <p:tag name="KSO_WM_UNIT_ID" val="basetag20161329_1*i*"/>
  <p:tag name="KSO_WM_TEMPLATE_CATEGORY" val="basetag"/>
  <p:tag name="KSO_WM_TEMPLATE_INDEX" val="20161329"/>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PRESET_TEXT" val="单击此处添加标题"/>
  <p:tag name="KSO_WM_UNIT_NOCLEAR" val="0"/>
  <p:tag name="KSO_WM_UNIT_VALUE" val="28"/>
  <p:tag name="KSO_WM_UNIT_HIGHLIGHT" val="0"/>
  <p:tag name="KSO_WM_UNIT_COMPATIBLE" val="0"/>
  <p:tag name="KSO_WM_UNIT_DIAGRAM_ISNUMVISUAL" val="0"/>
  <p:tag name="KSO_WM_UNIT_DIAGRAM_ISREFERUNIT" val="0"/>
  <p:tag name="KSO_WM_UNIT_TYPE" val="i"/>
  <p:tag name="KSO_WM_UNIT_INDEX" val="1"/>
  <p:tag name="KSO_WM_UNIT_ID" val="basetag20161329_1*i*_x0001_"/>
  <p:tag name="KSO_WM_TEMPLATE_CATEGORY" val="basetag"/>
  <p:tag name="KSO_WM_TEMPLATE_INDEX" val="20161329"/>
  <p:tag name="KSO_WM_UNIT_LAYERLEVEL" val="1"/>
  <p:tag name="KSO_WM_TAG_VERSION" val="1.0"/>
  <p:tag name="KSO_WM_BEAUTIFY_FLAG" val="#wm#"/>
</p:tagLst>
</file>

<file path=ppt/tags/tag77.xml><?xml version="1.0" encoding="utf-8"?>
<p:tagLst xmlns:p="http://schemas.openxmlformats.org/presentationml/2006/main">
  <p:tag name="KSO_WM_TEMPLATE_CATEGORY" val="basetag"/>
  <p:tag name="KSO_WM_TEMPLATE_INDEX" val="20161329"/>
  <p:tag name="KSO_WM_TAG_VERSION" val="1.0"/>
  <p:tag name="KSO_WM_SLIDE_ID" val="basetag20161329_1"/>
  <p:tag name="KSO_WM_SLIDE_INDEX" val="1"/>
  <p:tag name="KSO_WM_SLIDE_ITEM_CNT" val="0"/>
  <p:tag name="KSO_WM_SLIDE_TYPE" val="title"/>
  <p:tag name="KSO_WM_TEMPLATE_THUMBS_INDEX" val="1、6、7、8、11、12、13、19、20、21、23、24、30"/>
  <p:tag name="KSO_WM_BEAUTIFY_FLAG" val="#wm#"/>
  <p:tag name="KSO_WM_TEMPLATE_SUBCATEGORY" val="0"/>
  <p:tag name="KSO_WM_SLIDE_SUBTYPE" val="pureTxt"/>
  <p:tag name="KSO_WM_SLIDE_LAYOUT" val="a_b"/>
  <p:tag name="KSO_WM_SLIDE_LAYOUT_CNT" val="1_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
  <p:tag name="KSO_WM_TEMPLATE_CATEGORY" val="basetag"/>
  <p:tag name="KSO_WM_TEMPLATE_INDEX" val="20161329"/>
  <p:tag name="KSO_WM_UNIT_LAYERLEVEL" val="1"/>
  <p:tag name="KSO_WM_TAG_VERSION" val="1.0"/>
  <p:tag name="KSO_WM_BEAUTIFY_FLAG" val="#wm#"/>
  <p:tag name="KSO_WM_UNIT_ISCONTENTSTITLE" val="0"/>
  <p:tag name="KSO_WM_UNIT_PRESET_TEXT" val="章节"/>
  <p:tag name="KSO_WM_UNIT_NOCLEAR" val="0"/>
  <p:tag name="KSO_WM_UNIT_VALUE" val="2"/>
  <p:tag name="KSO_WM_DIAGRAM_GROUP_CODE" val="l1-2"/>
  <p:tag name="KSO_WM_UNIT_TYPE" val="i"/>
  <p:tag name="KSO_WM_UNIT_INDEX"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1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2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3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3"/>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4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5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5"/>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6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6"/>
</p:tagLst>
</file>

<file path=ppt/tags/tag85.xml><?xml version="1.0" encoding="utf-8"?>
<p:tagLst xmlns:p="http://schemas.openxmlformats.org/presentationml/2006/main">
  <p:tag name="KSO_WM_TEMPLATE_CATEGORY" val="basetag"/>
  <p:tag name="KSO_WM_TEMPLATE_INDEX" val="20161329"/>
  <p:tag name="KSO_WM_TAG_VERSION" val="1.0"/>
  <p:tag name="KSO_WM_SLIDE_ID" val="basetag20161329_7"/>
  <p:tag name="KSO_WM_SLIDE_INDEX" val="7"/>
  <p:tag name="KSO_WM_SLIDE_ITEM_CNT" val="3"/>
  <p:tag name="KSO_WM_SLIDE_TYPE" val="sectionTitle"/>
  <p:tag name="KSO_WM_BEAUTIFY_FLAG" val="#wm#"/>
  <p:tag name="KSO_WM_TEMPLATE_SUBCATEGORY" val="0"/>
  <p:tag name="KSO_WM_SLIDE_SUBTYPE" val="diag"/>
  <p:tag name="KSO_WM_SLIDE_DIAGTYPE" val="l"/>
  <p:tag name="KSO_WM_SLIDE_LAYOUT" val="a_l"/>
  <p:tag name="KSO_WM_SLIDE_LAYOUT_CNT" val="1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
  <p:tag name="KSO_WM_TEMPLATE_CATEGORY" val="basetag"/>
  <p:tag name="KSO_WM_TEMPLATE_INDEX" val="20161329"/>
  <p:tag name="KSO_WM_UNIT_LAYERLEVEL" val="1"/>
  <p:tag name="KSO_WM_TAG_VERSION" val="1.0"/>
  <p:tag name="KSO_WM_BEAUTIFY_FLAG" val="#wm#"/>
  <p:tag name="KSO_WM_UNIT_ISCONTENTSTITLE" val="0"/>
  <p:tag name="KSO_WM_UNIT_PRESET_TEXT" val="请在此处添加你的标题"/>
  <p:tag name="KSO_WM_UNIT_NOCLEAR" val="0"/>
  <p:tag name="KSO_WM_UNIT_VALUE" val="11"/>
  <p:tag name="KSO_WM_DIAGRAM_GROUP_CODE" val="m1-2"/>
  <p:tag name="KSO_WM_UNIT_TYPE" val="i"/>
  <p:tag name="KSO_WM_UNIT_INDEX" val="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1_"/>
  <p:tag name="KSO_WM_TEMPLATE_CATEGORY" val="basetag"/>
  <p:tag name="KSO_WM_TEMPLATE_INDEX" val="20161329"/>
  <p:tag name="KSO_WM_UNIT_LAYERLEVEL" val="1_1"/>
  <p:tag name="KSO_WM_TAG_VERSION" val="1.0"/>
  <p:tag name="KSO_WM_BEAUTIFY_FLAG" val="#wm#"/>
  <p:tag name="KSO_WM_UNIT_VALUE" val="1074*1568"/>
  <p:tag name="KSO_WM_DIAGRAM_GROUP_CODE" val="m1-2"/>
  <p:tag name="KSO_WM_UNIT_TYPE" val="i"/>
  <p:tag name="KSO_WM_UNIT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2_"/>
  <p:tag name="KSO_WM_TEMPLATE_CATEGORY" val="basetag"/>
  <p:tag name="KSO_WM_TEMPLATE_INDEX" val="20161329"/>
  <p:tag name="KSO_WM_UNIT_LAYERLEVEL" val="1_1_1"/>
  <p:tag name="KSO_WM_TAG_VERSION" val="1.0"/>
  <p:tag name="KSO_WM_BEAUTIFY_FLAG" val="#wm#"/>
  <p:tag name="KSO_WM_DIAGRAM_GROUP_CODE" val="m1-2"/>
  <p:tag name="KSO_WM_UNIT_TYPE" val="i"/>
  <p:tag name="KSO_WM_UNIT_INDEX"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3_"/>
  <p:tag name="KSO_WM_TEMPLATE_CATEGORY" val="basetag"/>
  <p:tag name="KSO_WM_TEMPLATE_INDEX" val="20161329"/>
  <p:tag name="KSO_WM_UNIT_LAYERLEVEL" val="1_1_1"/>
  <p:tag name="KSO_WM_TAG_VERSION" val="1.0"/>
  <p:tag name="KSO_WM_BEAUTIFY_FLAG" val="#wm#"/>
  <p:tag name="KSO_WM_DIAGRAM_GROUP_CODE" val="m1-2"/>
  <p:tag name="KSO_WM_UNIT_TYPE" val="i"/>
  <p:tag name="KSO_WM_UNIT_INDEX" val="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4_"/>
  <p:tag name="KSO_WM_TEMPLATE_CATEGORY" val="basetag"/>
  <p:tag name="KSO_WM_TEMPLATE_INDEX" val="20161329"/>
  <p:tag name="KSO_WM_UNIT_LAYERLEVEL" val="1_1"/>
  <p:tag name="KSO_WM_TAG_VERSION" val="1.0"/>
  <p:tag name="KSO_WM_BEAUTIFY_FLAG" val="#wm#"/>
  <p:tag name="KSO_WM_DIAGRAM_GROUP_CODE" val="m1-2"/>
  <p:tag name="KSO_WM_UNIT_TYPE" val="i"/>
  <p:tag name="KSO_WM_UNIT_INDEX" val="4"/>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5_"/>
  <p:tag name="KSO_WM_TEMPLATE_CATEGORY" val="basetag"/>
  <p:tag name="KSO_WM_TEMPLATE_INDEX" val="20161329"/>
  <p:tag name="KSO_WM_UNIT_LAYERLEVEL" val="1_1"/>
  <p:tag name="KSO_WM_TAG_VERSION" val="1.0"/>
  <p:tag name="KSO_WM_BEAUTIFY_FLAG" val="#wm#"/>
  <p:tag name="KSO_WM_DIAGRAM_GROUP_CODE" val="m1-2"/>
  <p:tag name="KSO_WM_UNIT_TYPE" val="i"/>
  <p:tag name="KSO_WM_UNIT_INDEX" val="5"/>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6_"/>
  <p:tag name="KSO_WM_TEMPLATE_CATEGORY" val="basetag"/>
  <p:tag name="KSO_WM_TEMPLATE_INDEX" val="20161329"/>
  <p:tag name="KSO_WM_UNIT_LAYERLEVEL" val="1_1_1"/>
  <p:tag name="KSO_WM_TAG_VERSION" val="1.0"/>
  <p:tag name="KSO_WM_BEAUTIFY_FLAG" val="#wm#"/>
  <p:tag name="KSO_WM_UNIT_ISCONTENTSTITLE" val="0"/>
  <p:tag name="KSO_WM_UNIT_PRESET_TEXT" val="1.添加标题"/>
  <p:tag name="KSO_WM_UNIT_NOCLEAR" val="0"/>
  <p:tag name="KSO_WM_UNIT_VALUE" val="5"/>
  <p:tag name="KSO_WM_DIAGRAM_GROUP_CODE" val="m1-2"/>
  <p:tag name="KSO_WM_UNIT_TYPE" val="i"/>
  <p:tag name="KSO_WM_UNIT_INDEX" val="6"/>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7_"/>
  <p:tag name="KSO_WM_TEMPLATE_CATEGORY" val="basetag"/>
  <p:tag name="KSO_WM_TEMPLATE_INDEX" val="20161329"/>
  <p:tag name="KSO_WM_UNIT_LAYERLEVEL" val="1_1_1"/>
  <p:tag name="KSO_WM_TAG_VERSION" val="1.0"/>
  <p:tag name="KSO_WM_BEAUTIFY_FLAG" val="#wm#"/>
  <p:tag name="KSO_WM_UNIT_ISCONTENTSTITLE" val="0"/>
  <p:tag name="KSO_WM_UNIT_PRESET_TEXT" val="2.添加标题"/>
  <p:tag name="KSO_WM_UNIT_NOCLEAR" val="0"/>
  <p:tag name="KSO_WM_UNIT_VALUE" val="5"/>
  <p:tag name="KSO_WM_DIAGRAM_GROUP_CODE" val="m1-2"/>
  <p:tag name="KSO_WM_UNIT_TYPE" val="i"/>
  <p:tag name="KSO_WM_UNIT_INDEX" val="7"/>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8_"/>
  <p:tag name="KSO_WM_TEMPLATE_CATEGORY" val="basetag"/>
  <p:tag name="KSO_WM_TEMPLATE_INDEX" val="20161329"/>
  <p:tag name="KSO_WM_UNIT_LAYERLEVEL" val="1_1_1"/>
  <p:tag name="KSO_WM_TAG_VERSION" val="1.0"/>
  <p:tag name="KSO_WM_BEAUTIFY_FLAG" val="#wm#"/>
  <p:tag name="KSO_WM_UNIT_PRESET_TEXT" val="梭拓PPT工作室更专业的模板。梭拓，不止创新。请在此处填入你需要的内容。"/>
  <p:tag name="KSO_WM_UNIT_NOCLEAR" val="0"/>
  <p:tag name="KSO_WM_UNIT_VALUE" val="40"/>
  <p:tag name="KSO_WM_DIAGRAM_GROUP_CODE" val="m1-2"/>
  <p:tag name="KSO_WM_UNIT_TYPE" val="i"/>
  <p:tag name="KSO_WM_UNIT_INDEX" val="8"/>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 "/>
  <p:tag name="KSO_WM_TEMPLATE_CATEGORY" val="basetag"/>
  <p:tag name="KSO_WM_TEMPLATE_INDEX" val="20161329"/>
  <p:tag name="KSO_WM_UNIT_LAYERLEVEL" val="1_1_1"/>
  <p:tag name="KSO_WM_TAG_VERSION" val="1.0"/>
  <p:tag name="KSO_WM_BEAUTIFY_FLAG" val="#wm#"/>
  <p:tag name="KSO_WM_UNIT_PRESET_TEXT" val="梭拓PPT工作室更专业的模板。梭拓，不止创新。请在此处填入你需要的内容。"/>
  <p:tag name="KSO_WM_UNIT_NOCLEAR" val="0"/>
  <p:tag name="KSO_WM_UNIT_VALUE" val="40"/>
  <p:tag name="KSO_WM_DIAGRAM_GROUP_CODE" val="m1-2"/>
  <p:tag name="KSO_WM_UNIT_TYPE" val="i"/>
  <p:tag name="KSO_WM_UNIT_INDEX" val="9"/>
</p:tagLst>
</file>

<file path=ppt/tags/tag96.xml><?xml version="1.0" encoding="utf-8"?>
<p:tagLst xmlns:p="http://schemas.openxmlformats.org/presentationml/2006/main">
  <p:tag name="KSO_WM_TEMPLATE_CATEGORY" val="basetag"/>
  <p:tag name="KSO_WM_TEMPLATE_INDEX" val="20161329"/>
  <p:tag name="KSO_WM_TAG_VERSION" val="1.0"/>
  <p:tag name="KSO_WM_SLIDE_ID" val="basetag20161329_13"/>
  <p:tag name="KSO_WM_SLIDE_INDEX" val="13"/>
  <p:tag name="KSO_WM_SLIDE_ITEM_CNT" val="2"/>
  <p:tag name="KSO_WM_SLIDE_TYPE" val="text"/>
  <p:tag name="KSO_WM_BEAUTIFY_FLAG" val="#wm#"/>
  <p:tag name="KSO_WM_TEMPLATE_SUBCATEGORY" val="0"/>
  <p:tag name="KSO_WM_SLIDE_SUBTYPE" val="diag"/>
  <p:tag name="KSO_WM_SLIDE_SIZE" val="763*410"/>
  <p:tag name="KSO_WM_SLIDE_POSITION" val="70*32"/>
  <p:tag name="KSO_WM_SLIDE_DIAGTYPE" val="m"/>
  <p:tag name="KSO_WM_SLIDE_LAYOUT" val="a_m"/>
  <p:tag name="KSO_WM_SLIDE_LAYOUT_CNT" val="1_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99.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WPS 演示</Application>
  <PresentationFormat>宽屏</PresentationFormat>
  <Paragraphs>78</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Arial Unicode MS</vt:lpstr>
      <vt:lpstr>Calibri Light</vt:lpstr>
      <vt:lpstr>Calibri</vt:lpstr>
      <vt:lpstr>微软雅黑</vt:lpstr>
      <vt:lpstr>黑体</vt:lpstr>
      <vt:lpstr>华文细黑</vt:lpstr>
      <vt:lpstr>Office 主题</vt:lpstr>
      <vt:lpstr>1_Office 主题</vt:lpstr>
      <vt:lpstr>PowerPoint 演示文稿</vt:lpstr>
      <vt:lpstr>PowerPoint 演示文稿</vt:lpstr>
      <vt:lpstr>PowerPoint 演示文稿</vt:lpstr>
      <vt:lpstr>单击这里输入标题</vt:lpstr>
      <vt:lpstr>单击这里输入标题</vt:lpstr>
      <vt:lpstr>PowerPoint 演示文稿</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silence</cp:lastModifiedBy>
  <cp:revision>5</cp:revision>
  <dcterms:created xsi:type="dcterms:W3CDTF">2019-03-25T13:40:20Z</dcterms:created>
  <dcterms:modified xsi:type="dcterms:W3CDTF">2019-03-25T15:04:07Z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