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D9F2-6E1C-4DF4-AAEC-438AF35DA0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2E1EA-5F9A-44A8-8410-939F72AA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40" y="315435"/>
            <a:ext cx="4314305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Hobbies (</a:t>
            </a:r>
            <a:r>
              <a:rPr lang="en-US" dirty="0" smtClean="0">
                <a:solidFill>
                  <a:srgbClr val="FF0000"/>
                </a:solidFill>
              </a:rPr>
              <a:t>numero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nombre</a:t>
            </a:r>
            <a:r>
              <a:rPr lang="en-US" dirty="0" smtClean="0">
                <a:solidFill>
                  <a:schemeClr val="tx1"/>
                </a:solidFill>
              </a:rPr>
              <a:t>, referencia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620" y="970950"/>
            <a:ext cx="5764144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Empleados  (</a:t>
            </a:r>
            <a:r>
              <a:rPr lang="en-US" dirty="0" smtClean="0">
                <a:solidFill>
                  <a:srgbClr val="FF0000"/>
                </a:solidFill>
              </a:rPr>
              <a:t>Tdoc, NumDoc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nombre, edad, correo, sede!)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7940" y="2230053"/>
            <a:ext cx="4875515" cy="418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Eventos (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nombre</a:t>
            </a:r>
            <a:r>
              <a:rPr lang="en-US" dirty="0" smtClean="0"/>
              <a:t>, tipo, tamaño, fecha, precio!)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223" y="3967737"/>
            <a:ext cx="3263488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Facturas (</a:t>
            </a:r>
            <a:r>
              <a:rPr lang="en-US" dirty="0" smtClean="0">
                <a:solidFill>
                  <a:srgbClr val="FF0000"/>
                </a:solidFill>
              </a:rPr>
              <a:t>numero</a:t>
            </a:r>
            <a:r>
              <a:rPr lang="en-US" dirty="0" smtClean="0"/>
              <a:t>, fecha)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019" y="4640783"/>
            <a:ext cx="4314305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Descuentos (</a:t>
            </a:r>
            <a:r>
              <a:rPr lang="en-US" dirty="0" smtClean="0">
                <a:solidFill>
                  <a:srgbClr val="FF0000"/>
                </a:solidFill>
              </a:rPr>
              <a:t>factura</a:t>
            </a:r>
            <a:r>
              <a:rPr lang="en-US" dirty="0" smtClean="0"/>
              <a:t>, porcentaje, tipo)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8020" y="2835294"/>
            <a:ext cx="4814164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Productos (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 nombre</a:t>
            </a:r>
            <a:r>
              <a:rPr lang="en-US" dirty="0" smtClean="0"/>
              <a:t>, sede, precio)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8019" y="3401957"/>
            <a:ext cx="4314305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Garantias (</a:t>
            </a:r>
            <a:r>
              <a:rPr lang="en-US" dirty="0" smtClean="0">
                <a:solidFill>
                  <a:srgbClr val="FF0000"/>
                </a:solidFill>
              </a:rPr>
              <a:t>producto</a:t>
            </a:r>
            <a:r>
              <a:rPr lang="en-US" dirty="0" smtClean="0"/>
              <a:t>, duracion, </a:t>
            </a:r>
            <a:r>
              <a:rPr lang="en-US" dirty="0" smtClean="0">
                <a:solidFill>
                  <a:schemeClr val="tx1"/>
                </a:solidFill>
              </a:rPr>
              <a:t>descripcion!)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8021" y="1570684"/>
            <a:ext cx="3644953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Sedes (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nombre</a:t>
            </a:r>
            <a:r>
              <a:rPr lang="en-US" dirty="0" smtClean="0"/>
              <a:t>, tipo, ubicacion!)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0172" y="1500089"/>
            <a:ext cx="24065" cy="18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720641" y="1875921"/>
            <a:ext cx="12031" cy="2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42148" y="3143377"/>
            <a:ext cx="320895" cy="35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557463" y="4271800"/>
            <a:ext cx="9276" cy="4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45841" y="1282416"/>
            <a:ext cx="6143" cy="21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774237" y="1498946"/>
            <a:ext cx="4277747" cy="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84131" y="2151622"/>
            <a:ext cx="0" cy="106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732672" y="2130146"/>
            <a:ext cx="3951459" cy="2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989542" y="2153267"/>
            <a:ext cx="4314305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Ofrecimientos (</a:t>
            </a:r>
            <a:r>
              <a:rPr lang="en-US" dirty="0" smtClean="0">
                <a:solidFill>
                  <a:srgbClr val="FF0000"/>
                </a:solidFill>
              </a:rPr>
              <a:t>sede, evento</a:t>
            </a:r>
            <a:r>
              <a:rPr lang="en-US" dirty="0" smtClean="0"/>
              <a:t>, capacidad)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137460" y="323706"/>
            <a:ext cx="4314305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Telefonos (</a:t>
            </a:r>
            <a:r>
              <a:rPr lang="en-US" dirty="0" smtClean="0">
                <a:solidFill>
                  <a:srgbClr val="FF0000"/>
                </a:solidFill>
              </a:rPr>
              <a:t>Tdoc, NumDoc, </a:t>
            </a:r>
            <a:r>
              <a:rPr lang="en-US" dirty="0" err="1" smtClean="0">
                <a:solidFill>
                  <a:srgbClr val="FF0000"/>
                </a:solidFill>
              </a:rPr>
              <a:t>Telefono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725431" y="4322739"/>
            <a:ext cx="14340" cy="18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1774237" y="1894221"/>
            <a:ext cx="73613" cy="15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009361" y="2563365"/>
            <a:ext cx="0" cy="20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739771" y="4508934"/>
            <a:ext cx="5498009" cy="3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561732" y="2463104"/>
            <a:ext cx="9952" cy="33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2009361" y="2777441"/>
            <a:ext cx="6562323" cy="2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17043" y="2058418"/>
            <a:ext cx="374" cy="24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847850" y="2056627"/>
            <a:ext cx="6069193" cy="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968388" y="669532"/>
            <a:ext cx="0" cy="79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221832" y="1282416"/>
            <a:ext cx="1391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2903660" y="1290919"/>
            <a:ext cx="2" cy="14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903661" y="1434425"/>
            <a:ext cx="6064727" cy="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1280439" y="5658510"/>
            <a:ext cx="716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--- UK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--- PK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--- FK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717654" y="669532"/>
            <a:ext cx="1273428" cy="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697602" y="1533216"/>
            <a:ext cx="2663309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Ocurrencias (</a:t>
            </a:r>
            <a:r>
              <a:rPr lang="en-US" dirty="0" smtClean="0">
                <a:solidFill>
                  <a:srgbClr val="FF0000"/>
                </a:solidFill>
              </a:rPr>
              <a:t>hobby, sede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769524" y="654645"/>
            <a:ext cx="0" cy="16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1798305" y="1920841"/>
            <a:ext cx="177682" cy="11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003096" y="1853197"/>
            <a:ext cx="1" cy="16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975987" y="2020373"/>
            <a:ext cx="8027110" cy="1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457377" y="882893"/>
            <a:ext cx="0" cy="82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769524" y="819864"/>
            <a:ext cx="6687291" cy="5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8"/>
          <p:cNvCxnSpPr/>
          <p:nvPr/>
        </p:nvCxnSpPr>
        <p:spPr>
          <a:xfrm>
            <a:off x="3943414" y="3217566"/>
            <a:ext cx="1740717" cy="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8"/>
          <p:cNvSpPr/>
          <p:nvPr/>
        </p:nvSpPr>
        <p:spPr>
          <a:xfrm>
            <a:off x="5845138" y="3006093"/>
            <a:ext cx="4814164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Ventas(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precio!)</a:t>
            </a:r>
            <a:endParaRPr lang="en-US" dirty="0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393700" y="2295833"/>
            <a:ext cx="158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 flipV="1">
            <a:off x="393700" y="2295833"/>
            <a:ext cx="24124" cy="350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93700" y="5803902"/>
            <a:ext cx="5238062" cy="1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8203763" y="3304472"/>
            <a:ext cx="0" cy="46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2697700" y="3187772"/>
            <a:ext cx="5014" cy="13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2697700" y="3323405"/>
            <a:ext cx="2986431" cy="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5684131" y="3328226"/>
            <a:ext cx="0" cy="25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5684131" y="3578474"/>
            <a:ext cx="2483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8167165" y="3304472"/>
            <a:ext cx="0" cy="27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7"/>
          <p:cNvSpPr/>
          <p:nvPr/>
        </p:nvSpPr>
        <p:spPr>
          <a:xfrm>
            <a:off x="5909422" y="4010609"/>
            <a:ext cx="4622804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LineasDeFactura (</a:t>
            </a:r>
            <a:r>
              <a:rPr lang="en-US" dirty="0" smtClean="0">
                <a:solidFill>
                  <a:srgbClr val="FF0000"/>
                </a:solidFill>
              </a:rPr>
              <a:t>factura, venta, </a:t>
            </a:r>
            <a:r>
              <a:rPr lang="en-US" dirty="0" smtClean="0"/>
              <a:t>cantidad)</a:t>
            </a:r>
            <a:endParaRPr lang="en-US" dirty="0"/>
          </a:p>
        </p:txBody>
      </p:sp>
      <p:cxnSp>
        <p:nvCxnSpPr>
          <p:cNvPr id="54" name="Conector recto 53"/>
          <p:cNvCxnSpPr/>
          <p:nvPr/>
        </p:nvCxnSpPr>
        <p:spPr>
          <a:xfrm flipV="1">
            <a:off x="5612184" y="3767128"/>
            <a:ext cx="0" cy="204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5612184" y="3767128"/>
            <a:ext cx="2591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8237780" y="4322738"/>
            <a:ext cx="0" cy="22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8968388" y="3767129"/>
            <a:ext cx="0" cy="38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H="1">
            <a:off x="8252220" y="3767128"/>
            <a:ext cx="71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 flipH="1" flipV="1">
            <a:off x="8240361" y="3316066"/>
            <a:ext cx="11859" cy="4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2"/>
          <p:cNvCxnSpPr/>
          <p:nvPr/>
        </p:nvCxnSpPr>
        <p:spPr>
          <a:xfrm flipV="1">
            <a:off x="1975987" y="2295833"/>
            <a:ext cx="0" cy="7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/>
          <p:nvPr/>
        </p:nvCxnSpPr>
        <p:spPr>
          <a:xfrm flipV="1">
            <a:off x="3943414" y="3143377"/>
            <a:ext cx="0" cy="7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2145476</dc:creator>
  <cp:lastModifiedBy>2146516</cp:lastModifiedBy>
  <cp:revision>41</cp:revision>
  <dcterms:created xsi:type="dcterms:W3CDTF">2018-10-29T13:32:44Z</dcterms:created>
  <dcterms:modified xsi:type="dcterms:W3CDTF">2018-12-04T22:33:40Z</dcterms:modified>
</cp:coreProperties>
</file>