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4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91DF6-6379-477A-97C0-C4346374AC2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C449-2BBF-4D44-A95E-BAB294D7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498056" y="1228719"/>
            <a:ext cx="5150646" cy="3910021"/>
            <a:chOff x="3498056" y="1619249"/>
            <a:chExt cx="5150646" cy="3910021"/>
          </a:xfrm>
        </p:grpSpPr>
        <p:sp>
          <p:nvSpPr>
            <p:cNvPr id="25" name="Rectangle 24"/>
            <p:cNvSpPr/>
            <p:nvPr/>
          </p:nvSpPr>
          <p:spPr>
            <a:xfrm>
              <a:off x="3876675" y="1619250"/>
              <a:ext cx="2852736" cy="352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43 Displacements over Time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9412" y="1619250"/>
              <a:ext cx="771526" cy="3524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Depth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00938" y="1619249"/>
              <a:ext cx="771526" cy="3524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Focus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0436" y="2676530"/>
              <a:ext cx="5148266" cy="3524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1 (neurons = A)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98056" y="3929063"/>
              <a:ext cx="5148266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2 (neurons = B)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24513" y="5176845"/>
              <a:ext cx="442914" cy="3524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67427" y="5176845"/>
              <a:ext cx="442914" cy="3524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8056" y="3028958"/>
              <a:ext cx="5148266" cy="1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472115" y="1971674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472115" y="3224210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472115" y="4471992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99254" y="1946320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54" y="3202540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99255" y="4443423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0436" y="4276725"/>
              <a:ext cx="5148266" cy="19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5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4585" y="1228721"/>
            <a:ext cx="7760504" cy="4638689"/>
            <a:chOff x="2464585" y="1228721"/>
            <a:chExt cx="7760504" cy="4638689"/>
          </a:xfrm>
        </p:grpSpPr>
        <p:sp>
          <p:nvSpPr>
            <p:cNvPr id="4" name="Rectangle 3"/>
            <p:cNvSpPr/>
            <p:nvPr/>
          </p:nvSpPr>
          <p:spPr>
            <a:xfrm>
              <a:off x="2847967" y="1228722"/>
              <a:ext cx="2852736" cy="352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43 Displacements over Time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82037" y="1228722"/>
              <a:ext cx="771526" cy="3524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Depth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53563" y="1228721"/>
              <a:ext cx="771526" cy="3524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Focus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728" y="2286002"/>
              <a:ext cx="5148266" cy="3524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1 (neurons = A)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69348" y="3538535"/>
              <a:ext cx="5148266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2 (neurons = B)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11785" y="5514985"/>
              <a:ext cx="442914" cy="3524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54699" y="5514985"/>
              <a:ext cx="442914" cy="3524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69348" y="2638430"/>
              <a:ext cx="5148266" cy="1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443407" y="1581146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443407" y="2833682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759387" y="4810132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70546" y="1555792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0546" y="2812012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86527" y="4781563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4585" y="4533908"/>
              <a:ext cx="7760503" cy="2796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Concatenate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69348" y="3886197"/>
              <a:ext cx="5148266" cy="19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443407" y="4076683"/>
              <a:ext cx="1200148" cy="457226"/>
            </a:xfrm>
            <a:prstGeom prst="downArrow">
              <a:avLst>
                <a:gd name="adj1" fmla="val 50000"/>
                <a:gd name="adj2" fmla="val 7888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8853489" y="1581146"/>
              <a:ext cx="1200148" cy="2952761"/>
            </a:xfrm>
            <a:prstGeom prst="downArrow">
              <a:avLst>
                <a:gd name="adj1" fmla="val 50000"/>
                <a:gd name="adj2" fmla="val 736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18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4585" y="390513"/>
            <a:ext cx="7760504" cy="5915054"/>
            <a:chOff x="2464585" y="390513"/>
            <a:chExt cx="7760504" cy="5915054"/>
          </a:xfrm>
        </p:grpSpPr>
        <p:sp>
          <p:nvSpPr>
            <p:cNvPr id="4" name="Rectangle 3"/>
            <p:cNvSpPr/>
            <p:nvPr/>
          </p:nvSpPr>
          <p:spPr>
            <a:xfrm>
              <a:off x="2847967" y="390514"/>
              <a:ext cx="2852736" cy="352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43 Displacements over Time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82037" y="390514"/>
              <a:ext cx="771526" cy="3524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Depth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53563" y="390513"/>
              <a:ext cx="771526" cy="3524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Focus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728" y="1447794"/>
              <a:ext cx="5148266" cy="3524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1 (neurons = A)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69348" y="2700327"/>
              <a:ext cx="5148266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 2 (neurons = B)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11785" y="5953142"/>
              <a:ext cx="442914" cy="3524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54699" y="5953142"/>
              <a:ext cx="442914" cy="3524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69348" y="1800222"/>
              <a:ext cx="5148266" cy="1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443407" y="742938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443407" y="1995474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759387" y="5248289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70546" y="717584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0546" y="1973804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86527" y="5219720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4585" y="3695700"/>
              <a:ext cx="7760503" cy="2796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Concatenate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69348" y="3047989"/>
              <a:ext cx="5148266" cy="19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443407" y="3238475"/>
              <a:ext cx="1200148" cy="457226"/>
            </a:xfrm>
            <a:prstGeom prst="downArrow">
              <a:avLst>
                <a:gd name="adj1" fmla="val 50000"/>
                <a:gd name="adj2" fmla="val 7888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8853489" y="742938"/>
              <a:ext cx="1200148" cy="2952761"/>
            </a:xfrm>
            <a:prstGeom prst="downArrow">
              <a:avLst>
                <a:gd name="adj1" fmla="val 50000"/>
                <a:gd name="adj2" fmla="val 736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43263" y="4970321"/>
              <a:ext cx="6203146" cy="2796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Regularize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3263" y="4683285"/>
              <a:ext cx="6203146" cy="2870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Hidden Layer 3 (neurons = C)</a:t>
              </a:r>
              <a:endParaRPr lang="en-US" sz="2000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5759388" y="3978416"/>
              <a:ext cx="1200148" cy="704853"/>
            </a:xfrm>
            <a:prstGeom prst="downArrow">
              <a:avLst>
                <a:gd name="adj1" fmla="val 50000"/>
                <a:gd name="adj2" fmla="val 601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86527" y="3956746"/>
              <a:ext cx="168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Fully Connected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27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Keita A. Yokoyama</dc:creator>
  <cp:lastModifiedBy>Keita A. Yokoyama</cp:lastModifiedBy>
  <cp:revision>5</cp:revision>
  <dcterms:created xsi:type="dcterms:W3CDTF">2019-12-12T17:56:07Z</dcterms:created>
  <dcterms:modified xsi:type="dcterms:W3CDTF">2019-12-12T18:46:38Z</dcterms:modified>
</cp:coreProperties>
</file>