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70" r:id="rId5"/>
    <p:sldId id="268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2DD243-B1E3-D1AD-FC56-A999ADE7ED74}" v="246" dt="2025-03-12T04:43:20.627"/>
    <p1510:client id="{2709EDAE-6FBE-9A7E-9AC3-8EC8D16692AF}" v="49" dt="2025-03-11T20:03:52.089"/>
    <p1510:client id="{2C191350-0203-0C0E-5ECA-2DDD4D43D7CC}" v="387" dt="2025-03-11T17:10:22.457"/>
    <p1510:client id="{34902855-BDDA-D756-221D-F33E41020344}" v="14" dt="2025-03-12T05:23:52.204"/>
    <p1510:client id="{3E565A78-83DA-4F59-B679-973B9E632CA5}" v="1379" dt="2025-03-12T05:14:40.270"/>
    <p1510:client id="{5A615C9A-F84B-EBA2-DDE6-449723025B48}" v="21" dt="2025-03-11T08:22:51.603"/>
    <p1510:client id="{8794FA5D-F8A5-8429-DB80-5ACA9437515F}" v="16" dt="2025-03-11T17:54:37.129"/>
    <p1510:client id="{9CC93059-31C9-5401-6E82-68F1E4EEF517}" v="28" dt="2025-03-12T05:49:31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F9F8E1-D11C-4E46-8083-860BE7B4D2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29E5D48-4115-4C9A-A1B6-365B62742F3D}">
      <dgm:prSet/>
      <dgm:spPr/>
      <dgm:t>
        <a:bodyPr/>
        <a:lstStyle/>
        <a:p>
          <a:r>
            <a:rPr lang="en-US"/>
            <a:t>This project focuses on genome sequencing which is a crucial method in bioinformatics in which short DNA sequences are obtained from sequencing technologies then combined to construct a complete genome.</a:t>
          </a:r>
        </a:p>
      </dgm:t>
    </dgm:pt>
    <dgm:pt modelId="{DAC60E32-6B6B-4573-9442-EDD0E9917963}" type="parTrans" cxnId="{10DDBE04-2096-4176-A8EA-F80A83D6124F}">
      <dgm:prSet/>
      <dgm:spPr/>
      <dgm:t>
        <a:bodyPr/>
        <a:lstStyle/>
        <a:p>
          <a:endParaRPr lang="en-US"/>
        </a:p>
      </dgm:t>
    </dgm:pt>
    <dgm:pt modelId="{CAFB4751-0680-4685-A384-506D5947F271}" type="sibTrans" cxnId="{10DDBE04-2096-4176-A8EA-F80A83D6124F}">
      <dgm:prSet/>
      <dgm:spPr/>
      <dgm:t>
        <a:bodyPr/>
        <a:lstStyle/>
        <a:p>
          <a:endParaRPr lang="en-US"/>
        </a:p>
      </dgm:t>
    </dgm:pt>
    <dgm:pt modelId="{7C6B051C-057E-47BB-B241-0A00EE925986}">
      <dgm:prSet/>
      <dgm:spPr/>
      <dgm:t>
        <a:bodyPr/>
        <a:lstStyle/>
        <a:p>
          <a:r>
            <a:rPr lang="en-US"/>
            <a:t>We use a powerful algorithm known as DeBruijn Graph to implement this sequencing more efficiently and accurately. </a:t>
          </a:r>
        </a:p>
      </dgm:t>
    </dgm:pt>
    <dgm:pt modelId="{3CECB59F-A0BC-4D83-A623-FAFD5E88739A}" type="parTrans" cxnId="{C2B10A8D-8DAE-420E-A3D9-4CDCA9E0FB66}">
      <dgm:prSet/>
      <dgm:spPr/>
      <dgm:t>
        <a:bodyPr/>
        <a:lstStyle/>
        <a:p>
          <a:endParaRPr lang="en-US"/>
        </a:p>
      </dgm:t>
    </dgm:pt>
    <dgm:pt modelId="{F4ACB0E6-51C7-48E8-8AAC-E66CCFF61900}" type="sibTrans" cxnId="{C2B10A8D-8DAE-420E-A3D9-4CDCA9E0FB66}">
      <dgm:prSet/>
      <dgm:spPr/>
      <dgm:t>
        <a:bodyPr/>
        <a:lstStyle/>
        <a:p>
          <a:endParaRPr lang="en-US"/>
        </a:p>
      </dgm:t>
    </dgm:pt>
    <dgm:pt modelId="{F3A682AB-9533-41F6-9124-36576A3E65A7}" type="pres">
      <dgm:prSet presAssocID="{F1F9F8E1-D11C-4E46-8083-860BE7B4D272}" presName="root" presStyleCnt="0">
        <dgm:presLayoutVars>
          <dgm:dir/>
          <dgm:resizeHandles val="exact"/>
        </dgm:presLayoutVars>
      </dgm:prSet>
      <dgm:spPr/>
    </dgm:pt>
    <dgm:pt modelId="{2F015D63-B488-42B6-9BF4-E521471314AD}" type="pres">
      <dgm:prSet presAssocID="{C29E5D48-4115-4C9A-A1B6-365B62742F3D}" presName="compNode" presStyleCnt="0"/>
      <dgm:spPr/>
    </dgm:pt>
    <dgm:pt modelId="{237CA6B8-F603-4580-BC3A-01D8E101DA1F}" type="pres">
      <dgm:prSet presAssocID="{C29E5D48-4115-4C9A-A1B6-365B62742F3D}" presName="bgRect" presStyleLbl="bgShp" presStyleIdx="0" presStyleCnt="2"/>
      <dgm:spPr/>
    </dgm:pt>
    <dgm:pt modelId="{1A122C87-3157-4BF2-9D50-799F17B57AA0}" type="pres">
      <dgm:prSet presAssocID="{C29E5D48-4115-4C9A-A1B6-365B62742F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FA13ECB-007B-4F5D-A84C-48B7D0ED3AB4}" type="pres">
      <dgm:prSet presAssocID="{C29E5D48-4115-4C9A-A1B6-365B62742F3D}" presName="spaceRect" presStyleCnt="0"/>
      <dgm:spPr/>
    </dgm:pt>
    <dgm:pt modelId="{FE9EC539-F8A0-4048-9B06-36607C04A1C5}" type="pres">
      <dgm:prSet presAssocID="{C29E5D48-4115-4C9A-A1B6-365B62742F3D}" presName="parTx" presStyleLbl="revTx" presStyleIdx="0" presStyleCnt="2">
        <dgm:presLayoutVars>
          <dgm:chMax val="0"/>
          <dgm:chPref val="0"/>
        </dgm:presLayoutVars>
      </dgm:prSet>
      <dgm:spPr/>
    </dgm:pt>
    <dgm:pt modelId="{543C86B6-8DE0-4F6E-A973-5D29AF95BE85}" type="pres">
      <dgm:prSet presAssocID="{CAFB4751-0680-4685-A384-506D5947F271}" presName="sibTrans" presStyleCnt="0"/>
      <dgm:spPr/>
    </dgm:pt>
    <dgm:pt modelId="{84440F26-61B3-479D-8B04-09647ED13FC0}" type="pres">
      <dgm:prSet presAssocID="{7C6B051C-057E-47BB-B241-0A00EE925986}" presName="compNode" presStyleCnt="0"/>
      <dgm:spPr/>
    </dgm:pt>
    <dgm:pt modelId="{9E7472CD-F5F2-4E68-B5CE-E149D9FF6C5E}" type="pres">
      <dgm:prSet presAssocID="{7C6B051C-057E-47BB-B241-0A00EE925986}" presName="bgRect" presStyleLbl="bgShp" presStyleIdx="1" presStyleCnt="2"/>
      <dgm:spPr/>
    </dgm:pt>
    <dgm:pt modelId="{08473341-E7BF-4603-B16D-AD6DDECC7944}" type="pres">
      <dgm:prSet presAssocID="{7C6B051C-057E-47BB-B241-0A00EE9259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49E0433-6A55-41E8-B687-FC5ADE2CD53F}" type="pres">
      <dgm:prSet presAssocID="{7C6B051C-057E-47BB-B241-0A00EE925986}" presName="spaceRect" presStyleCnt="0"/>
      <dgm:spPr/>
    </dgm:pt>
    <dgm:pt modelId="{DE32407F-FC97-401D-9949-099CBA8290F8}" type="pres">
      <dgm:prSet presAssocID="{7C6B051C-057E-47BB-B241-0A00EE92598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0DDBE04-2096-4176-A8EA-F80A83D6124F}" srcId="{F1F9F8E1-D11C-4E46-8083-860BE7B4D272}" destId="{C29E5D48-4115-4C9A-A1B6-365B62742F3D}" srcOrd="0" destOrd="0" parTransId="{DAC60E32-6B6B-4573-9442-EDD0E9917963}" sibTransId="{CAFB4751-0680-4685-A384-506D5947F271}"/>
    <dgm:cxn modelId="{C43E8408-C838-4393-BE22-05312E917306}" type="presOf" srcId="{F1F9F8E1-D11C-4E46-8083-860BE7B4D272}" destId="{F3A682AB-9533-41F6-9124-36576A3E65A7}" srcOrd="0" destOrd="0" presId="urn:microsoft.com/office/officeart/2018/2/layout/IconVerticalSolidList"/>
    <dgm:cxn modelId="{8A83EB23-289F-4ED0-8F4E-A81289EE7C7E}" type="presOf" srcId="{C29E5D48-4115-4C9A-A1B6-365B62742F3D}" destId="{FE9EC539-F8A0-4048-9B06-36607C04A1C5}" srcOrd="0" destOrd="0" presId="urn:microsoft.com/office/officeart/2018/2/layout/IconVerticalSolidList"/>
    <dgm:cxn modelId="{C2B10A8D-8DAE-420E-A3D9-4CDCA9E0FB66}" srcId="{F1F9F8E1-D11C-4E46-8083-860BE7B4D272}" destId="{7C6B051C-057E-47BB-B241-0A00EE925986}" srcOrd="1" destOrd="0" parTransId="{3CECB59F-A0BC-4D83-A623-FAFD5E88739A}" sibTransId="{F4ACB0E6-51C7-48E8-8AAC-E66CCFF61900}"/>
    <dgm:cxn modelId="{1E3443A6-6858-4B05-ABEB-BA7722F5DDD6}" type="presOf" srcId="{7C6B051C-057E-47BB-B241-0A00EE925986}" destId="{DE32407F-FC97-401D-9949-099CBA8290F8}" srcOrd="0" destOrd="0" presId="urn:microsoft.com/office/officeart/2018/2/layout/IconVerticalSolidList"/>
    <dgm:cxn modelId="{78BE10D0-450E-46D6-991E-E46C0226BB04}" type="presParOf" srcId="{F3A682AB-9533-41F6-9124-36576A3E65A7}" destId="{2F015D63-B488-42B6-9BF4-E521471314AD}" srcOrd="0" destOrd="0" presId="urn:microsoft.com/office/officeart/2018/2/layout/IconVerticalSolidList"/>
    <dgm:cxn modelId="{B9DC227F-305C-4BDB-9254-458393B1D1D4}" type="presParOf" srcId="{2F015D63-B488-42B6-9BF4-E521471314AD}" destId="{237CA6B8-F603-4580-BC3A-01D8E101DA1F}" srcOrd="0" destOrd="0" presId="urn:microsoft.com/office/officeart/2018/2/layout/IconVerticalSolidList"/>
    <dgm:cxn modelId="{DD7C5F5D-7BF3-4E68-8EE2-4B0E27D7B636}" type="presParOf" srcId="{2F015D63-B488-42B6-9BF4-E521471314AD}" destId="{1A122C87-3157-4BF2-9D50-799F17B57AA0}" srcOrd="1" destOrd="0" presId="urn:microsoft.com/office/officeart/2018/2/layout/IconVerticalSolidList"/>
    <dgm:cxn modelId="{F57563BF-A80A-48BB-86C3-E86E153F0214}" type="presParOf" srcId="{2F015D63-B488-42B6-9BF4-E521471314AD}" destId="{BFA13ECB-007B-4F5D-A84C-48B7D0ED3AB4}" srcOrd="2" destOrd="0" presId="urn:microsoft.com/office/officeart/2018/2/layout/IconVerticalSolidList"/>
    <dgm:cxn modelId="{93C9F6AD-CC1F-47A2-B2BF-38142903B58F}" type="presParOf" srcId="{2F015D63-B488-42B6-9BF4-E521471314AD}" destId="{FE9EC539-F8A0-4048-9B06-36607C04A1C5}" srcOrd="3" destOrd="0" presId="urn:microsoft.com/office/officeart/2018/2/layout/IconVerticalSolidList"/>
    <dgm:cxn modelId="{66B7665A-3FCE-40B7-BCCA-704DD521D201}" type="presParOf" srcId="{F3A682AB-9533-41F6-9124-36576A3E65A7}" destId="{543C86B6-8DE0-4F6E-A973-5D29AF95BE85}" srcOrd="1" destOrd="0" presId="urn:microsoft.com/office/officeart/2018/2/layout/IconVerticalSolidList"/>
    <dgm:cxn modelId="{F1A155AD-DCB4-4DC5-9ADF-30C1D85E4F2A}" type="presParOf" srcId="{F3A682AB-9533-41F6-9124-36576A3E65A7}" destId="{84440F26-61B3-479D-8B04-09647ED13FC0}" srcOrd="2" destOrd="0" presId="urn:microsoft.com/office/officeart/2018/2/layout/IconVerticalSolidList"/>
    <dgm:cxn modelId="{DB0EF3F1-2D30-4941-99AC-8C5F32F32CFA}" type="presParOf" srcId="{84440F26-61B3-479D-8B04-09647ED13FC0}" destId="{9E7472CD-F5F2-4E68-B5CE-E149D9FF6C5E}" srcOrd="0" destOrd="0" presId="urn:microsoft.com/office/officeart/2018/2/layout/IconVerticalSolidList"/>
    <dgm:cxn modelId="{388E49EA-FBB2-4317-9E47-2AC32FDFBF2C}" type="presParOf" srcId="{84440F26-61B3-479D-8B04-09647ED13FC0}" destId="{08473341-E7BF-4603-B16D-AD6DDECC7944}" srcOrd="1" destOrd="0" presId="urn:microsoft.com/office/officeart/2018/2/layout/IconVerticalSolidList"/>
    <dgm:cxn modelId="{75573B19-22DE-407C-A6F5-0DEBDB9A3A2F}" type="presParOf" srcId="{84440F26-61B3-479D-8B04-09647ED13FC0}" destId="{649E0433-6A55-41E8-B687-FC5ADE2CD53F}" srcOrd="2" destOrd="0" presId="urn:microsoft.com/office/officeart/2018/2/layout/IconVerticalSolidList"/>
    <dgm:cxn modelId="{7AE362C4-67D3-4877-BEEE-6B1ACAFAD195}" type="presParOf" srcId="{84440F26-61B3-479D-8B04-09647ED13FC0}" destId="{DE32407F-FC97-401D-9949-099CBA8290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325A31-E591-4370-BCEA-BE052B1F7EDF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FD27FE2-0FA6-47AE-ABB8-4EFCDC1166E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600"/>
            <a:t>Converts the list of edges into a dictionary that maps each node to its list of outgoing neighbors.</a:t>
          </a:r>
          <a:endParaRPr lang="en-IN" sz="1600"/>
        </a:p>
      </dgm:t>
    </dgm:pt>
    <dgm:pt modelId="{17D68F22-9CFE-490F-9507-DFA3586ACA49}" type="parTrans" cxnId="{C6FB9813-2D26-4E92-82DD-6E7D7075F0BD}">
      <dgm:prSet/>
      <dgm:spPr/>
      <dgm:t>
        <a:bodyPr/>
        <a:lstStyle/>
        <a:p>
          <a:endParaRPr lang="en-IN"/>
        </a:p>
      </dgm:t>
    </dgm:pt>
    <dgm:pt modelId="{8AC856E4-BFA5-4E8B-A493-A38B59658AC4}" type="sibTrans" cxnId="{C6FB9813-2D26-4E92-82DD-6E7D7075F0BD}">
      <dgm:prSet/>
      <dgm:spPr/>
      <dgm:t>
        <a:bodyPr/>
        <a:lstStyle/>
        <a:p>
          <a:endParaRPr lang="en-IN"/>
        </a:p>
      </dgm:t>
    </dgm:pt>
    <dgm:pt modelId="{8CC979EF-266B-4A55-9901-6137277BD9F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600" b="0" i="0" baseline="0"/>
            <a:t>Iterates over each edge tuple (source, destination). </a:t>
          </a:r>
          <a:endParaRPr lang="en-IN" sz="1600"/>
        </a:p>
      </dgm:t>
    </dgm:pt>
    <dgm:pt modelId="{7FE69027-572F-41A5-90BE-C7D355EB00FC}" type="parTrans" cxnId="{41EADAFD-661E-4025-8A28-CB61FB42A366}">
      <dgm:prSet/>
      <dgm:spPr/>
      <dgm:t>
        <a:bodyPr/>
        <a:lstStyle/>
        <a:p>
          <a:endParaRPr lang="en-IN"/>
        </a:p>
      </dgm:t>
    </dgm:pt>
    <dgm:pt modelId="{644F4E8D-7B4D-4FAB-A32B-0BCA23D15974}" type="sibTrans" cxnId="{41EADAFD-661E-4025-8A28-CB61FB42A366}">
      <dgm:prSet/>
      <dgm:spPr/>
      <dgm:t>
        <a:bodyPr/>
        <a:lstStyle/>
        <a:p>
          <a:endParaRPr lang="en-IN"/>
        </a:p>
      </dgm:t>
    </dgm:pt>
    <dgm:pt modelId="{1F7B0449-4E25-431C-80AA-75C4100001F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600" b="0" i="0" baseline="0"/>
            <a:t>If the source node is already in the dictionary, the destination is appended to its list. </a:t>
          </a:r>
          <a:endParaRPr lang="en-IN" sz="1600"/>
        </a:p>
      </dgm:t>
    </dgm:pt>
    <dgm:pt modelId="{151E42DE-F1CB-4EC5-A9C7-EEA3E80F1225}" type="parTrans" cxnId="{BDCE3AC2-AD5A-4D41-8B34-CE08AAD05B25}">
      <dgm:prSet/>
      <dgm:spPr/>
      <dgm:t>
        <a:bodyPr/>
        <a:lstStyle/>
        <a:p>
          <a:endParaRPr lang="en-IN"/>
        </a:p>
      </dgm:t>
    </dgm:pt>
    <dgm:pt modelId="{81DF9A51-7A6E-49FD-BDBF-B09CCE38E0E9}" type="sibTrans" cxnId="{BDCE3AC2-AD5A-4D41-8B34-CE08AAD05B25}">
      <dgm:prSet/>
      <dgm:spPr/>
      <dgm:t>
        <a:bodyPr/>
        <a:lstStyle/>
        <a:p>
          <a:endParaRPr lang="en-IN"/>
        </a:p>
      </dgm:t>
    </dgm:pt>
    <dgm:pt modelId="{1009E80D-F475-4388-A02F-435C64A9EB0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600" b="0" i="0" baseline="0"/>
            <a:t>Otherwise, a new key is created with the source node and its value initialized as a list containing the destination. </a:t>
          </a:r>
          <a:endParaRPr lang="en-IN" sz="1600"/>
        </a:p>
      </dgm:t>
    </dgm:pt>
    <dgm:pt modelId="{7EAD9494-3548-4867-B5C6-7A6860E10073}" type="parTrans" cxnId="{E98EAEF8-13AF-47A8-9EE0-A943BC52FFC1}">
      <dgm:prSet/>
      <dgm:spPr/>
      <dgm:t>
        <a:bodyPr/>
        <a:lstStyle/>
        <a:p>
          <a:endParaRPr lang="en-IN"/>
        </a:p>
      </dgm:t>
    </dgm:pt>
    <dgm:pt modelId="{07685067-50D4-4CC6-8758-CDA05974F2C3}" type="sibTrans" cxnId="{E98EAEF8-13AF-47A8-9EE0-A943BC52FFC1}">
      <dgm:prSet/>
      <dgm:spPr/>
      <dgm:t>
        <a:bodyPr/>
        <a:lstStyle/>
        <a:p>
          <a:endParaRPr lang="en-IN"/>
        </a:p>
      </dgm:t>
    </dgm:pt>
    <dgm:pt modelId="{E2A29BD0-09F4-4ABE-9A35-50C6DE2C0627}" type="pres">
      <dgm:prSet presAssocID="{C3325A31-E591-4370-BCEA-BE052B1F7EDF}" presName="Name0" presStyleCnt="0">
        <dgm:presLayoutVars>
          <dgm:dir/>
          <dgm:animLvl val="lvl"/>
          <dgm:resizeHandles val="exact"/>
        </dgm:presLayoutVars>
      </dgm:prSet>
      <dgm:spPr/>
    </dgm:pt>
    <dgm:pt modelId="{E1B0EA98-CDB7-46EC-8F6B-388BB3F04D2C}" type="pres">
      <dgm:prSet presAssocID="{0FD27FE2-0FA6-47AE-ABB8-4EFCDC1166E5}" presName="linNode" presStyleCnt="0"/>
      <dgm:spPr/>
    </dgm:pt>
    <dgm:pt modelId="{C57F43B2-E83A-40A6-B966-A686FF025D1D}" type="pres">
      <dgm:prSet presAssocID="{0FD27FE2-0FA6-47AE-ABB8-4EFCDC1166E5}" presName="parentText" presStyleLbl="node1" presStyleIdx="0" presStyleCnt="4" custScaleX="157223">
        <dgm:presLayoutVars>
          <dgm:chMax val="1"/>
          <dgm:bulletEnabled val="1"/>
        </dgm:presLayoutVars>
      </dgm:prSet>
      <dgm:spPr/>
    </dgm:pt>
    <dgm:pt modelId="{112F1085-44B7-4F5F-AC72-5ECBAB7001D1}" type="pres">
      <dgm:prSet presAssocID="{8AC856E4-BFA5-4E8B-A493-A38B59658AC4}" presName="sp" presStyleCnt="0"/>
      <dgm:spPr/>
    </dgm:pt>
    <dgm:pt modelId="{824D9232-CE8E-406A-9572-F61C237B4E20}" type="pres">
      <dgm:prSet presAssocID="{8CC979EF-266B-4A55-9901-6137277BD9FA}" presName="linNode" presStyleCnt="0"/>
      <dgm:spPr/>
    </dgm:pt>
    <dgm:pt modelId="{94D22651-8DC8-4C0D-BEF8-EFD1B7D36AD2}" type="pres">
      <dgm:prSet presAssocID="{8CC979EF-266B-4A55-9901-6137277BD9FA}" presName="parentText" presStyleLbl="node1" presStyleIdx="1" presStyleCnt="4" custScaleX="159233">
        <dgm:presLayoutVars>
          <dgm:chMax val="1"/>
          <dgm:bulletEnabled val="1"/>
        </dgm:presLayoutVars>
      </dgm:prSet>
      <dgm:spPr/>
    </dgm:pt>
    <dgm:pt modelId="{F89E2955-08FD-41E2-868B-DCD5A6A23DAA}" type="pres">
      <dgm:prSet presAssocID="{644F4E8D-7B4D-4FAB-A32B-0BCA23D15974}" presName="sp" presStyleCnt="0"/>
      <dgm:spPr/>
    </dgm:pt>
    <dgm:pt modelId="{9D139AA4-230F-438E-81F1-C62B84F03095}" type="pres">
      <dgm:prSet presAssocID="{1F7B0449-4E25-431C-80AA-75C4100001F5}" presName="linNode" presStyleCnt="0"/>
      <dgm:spPr/>
    </dgm:pt>
    <dgm:pt modelId="{BE48D145-2F3F-4514-A142-B399B334FDD0}" type="pres">
      <dgm:prSet presAssocID="{1F7B0449-4E25-431C-80AA-75C4100001F5}" presName="parentText" presStyleLbl="node1" presStyleIdx="2" presStyleCnt="4" custScaleX="160238">
        <dgm:presLayoutVars>
          <dgm:chMax val="1"/>
          <dgm:bulletEnabled val="1"/>
        </dgm:presLayoutVars>
      </dgm:prSet>
      <dgm:spPr/>
    </dgm:pt>
    <dgm:pt modelId="{42F94992-CBE3-4167-BD35-BD958B767A8D}" type="pres">
      <dgm:prSet presAssocID="{81DF9A51-7A6E-49FD-BDBF-B09CCE38E0E9}" presName="sp" presStyleCnt="0"/>
      <dgm:spPr/>
    </dgm:pt>
    <dgm:pt modelId="{E09253EB-08D6-4116-9B09-8984A3C2EAD9}" type="pres">
      <dgm:prSet presAssocID="{1009E80D-F475-4388-A02F-435C64A9EB04}" presName="linNode" presStyleCnt="0"/>
      <dgm:spPr/>
    </dgm:pt>
    <dgm:pt modelId="{AADBA113-53CA-4A8B-8A13-DE06E75B60C1}" type="pres">
      <dgm:prSet presAssocID="{1009E80D-F475-4388-A02F-435C64A9EB04}" presName="parentText" presStyleLbl="node1" presStyleIdx="3" presStyleCnt="4" custScaleX="160237">
        <dgm:presLayoutVars>
          <dgm:chMax val="1"/>
          <dgm:bulletEnabled val="1"/>
        </dgm:presLayoutVars>
      </dgm:prSet>
      <dgm:spPr/>
    </dgm:pt>
  </dgm:ptLst>
  <dgm:cxnLst>
    <dgm:cxn modelId="{0886C902-7CDC-4F5F-B934-B7F3D16E7C8E}" type="presOf" srcId="{1009E80D-F475-4388-A02F-435C64A9EB04}" destId="{AADBA113-53CA-4A8B-8A13-DE06E75B60C1}" srcOrd="0" destOrd="0" presId="urn:microsoft.com/office/officeart/2005/8/layout/vList5"/>
    <dgm:cxn modelId="{C6FB9813-2D26-4E92-82DD-6E7D7075F0BD}" srcId="{C3325A31-E591-4370-BCEA-BE052B1F7EDF}" destId="{0FD27FE2-0FA6-47AE-ABB8-4EFCDC1166E5}" srcOrd="0" destOrd="0" parTransId="{17D68F22-9CFE-490F-9507-DFA3586ACA49}" sibTransId="{8AC856E4-BFA5-4E8B-A493-A38B59658AC4}"/>
    <dgm:cxn modelId="{17AEE287-0D11-4E5A-A224-3A426AA0FDD7}" type="presOf" srcId="{8CC979EF-266B-4A55-9901-6137277BD9FA}" destId="{94D22651-8DC8-4C0D-BEF8-EFD1B7D36AD2}" srcOrd="0" destOrd="0" presId="urn:microsoft.com/office/officeart/2005/8/layout/vList5"/>
    <dgm:cxn modelId="{86007D9A-7FED-4E14-978A-D3C921E8DC32}" type="presOf" srcId="{1F7B0449-4E25-431C-80AA-75C4100001F5}" destId="{BE48D145-2F3F-4514-A142-B399B334FDD0}" srcOrd="0" destOrd="0" presId="urn:microsoft.com/office/officeart/2005/8/layout/vList5"/>
    <dgm:cxn modelId="{14EFD1A1-D264-483D-9518-05FFCDB67FBD}" type="presOf" srcId="{0FD27FE2-0FA6-47AE-ABB8-4EFCDC1166E5}" destId="{C57F43B2-E83A-40A6-B966-A686FF025D1D}" srcOrd="0" destOrd="0" presId="urn:microsoft.com/office/officeart/2005/8/layout/vList5"/>
    <dgm:cxn modelId="{F8D985B8-6972-4E7E-BF3F-53CBAD5407F6}" type="presOf" srcId="{C3325A31-E591-4370-BCEA-BE052B1F7EDF}" destId="{E2A29BD0-09F4-4ABE-9A35-50C6DE2C0627}" srcOrd="0" destOrd="0" presId="urn:microsoft.com/office/officeart/2005/8/layout/vList5"/>
    <dgm:cxn modelId="{BDCE3AC2-AD5A-4D41-8B34-CE08AAD05B25}" srcId="{C3325A31-E591-4370-BCEA-BE052B1F7EDF}" destId="{1F7B0449-4E25-431C-80AA-75C4100001F5}" srcOrd="2" destOrd="0" parTransId="{151E42DE-F1CB-4EC5-A9C7-EEA3E80F1225}" sibTransId="{81DF9A51-7A6E-49FD-BDBF-B09CCE38E0E9}"/>
    <dgm:cxn modelId="{E98EAEF8-13AF-47A8-9EE0-A943BC52FFC1}" srcId="{C3325A31-E591-4370-BCEA-BE052B1F7EDF}" destId="{1009E80D-F475-4388-A02F-435C64A9EB04}" srcOrd="3" destOrd="0" parTransId="{7EAD9494-3548-4867-B5C6-7A6860E10073}" sibTransId="{07685067-50D4-4CC6-8758-CDA05974F2C3}"/>
    <dgm:cxn modelId="{41EADAFD-661E-4025-8A28-CB61FB42A366}" srcId="{C3325A31-E591-4370-BCEA-BE052B1F7EDF}" destId="{8CC979EF-266B-4A55-9901-6137277BD9FA}" srcOrd="1" destOrd="0" parTransId="{7FE69027-572F-41A5-90BE-C7D355EB00FC}" sibTransId="{644F4E8D-7B4D-4FAB-A32B-0BCA23D15974}"/>
    <dgm:cxn modelId="{1C7B48CF-7A1C-4D38-A164-E2E9CFC85A53}" type="presParOf" srcId="{E2A29BD0-09F4-4ABE-9A35-50C6DE2C0627}" destId="{E1B0EA98-CDB7-46EC-8F6B-388BB3F04D2C}" srcOrd="0" destOrd="0" presId="urn:microsoft.com/office/officeart/2005/8/layout/vList5"/>
    <dgm:cxn modelId="{5E60A70C-0946-49DB-916A-EF877BF5CF24}" type="presParOf" srcId="{E1B0EA98-CDB7-46EC-8F6B-388BB3F04D2C}" destId="{C57F43B2-E83A-40A6-B966-A686FF025D1D}" srcOrd="0" destOrd="0" presId="urn:microsoft.com/office/officeart/2005/8/layout/vList5"/>
    <dgm:cxn modelId="{7ECA21E1-2594-4843-8DED-2E4CEA7E7F38}" type="presParOf" srcId="{E2A29BD0-09F4-4ABE-9A35-50C6DE2C0627}" destId="{112F1085-44B7-4F5F-AC72-5ECBAB7001D1}" srcOrd="1" destOrd="0" presId="urn:microsoft.com/office/officeart/2005/8/layout/vList5"/>
    <dgm:cxn modelId="{0A6490E8-87CE-4C48-A63D-AA3B1FD29AD2}" type="presParOf" srcId="{E2A29BD0-09F4-4ABE-9A35-50C6DE2C0627}" destId="{824D9232-CE8E-406A-9572-F61C237B4E20}" srcOrd="2" destOrd="0" presId="urn:microsoft.com/office/officeart/2005/8/layout/vList5"/>
    <dgm:cxn modelId="{4978A112-BD02-4EB3-9DCA-8FFBC71BFEFE}" type="presParOf" srcId="{824D9232-CE8E-406A-9572-F61C237B4E20}" destId="{94D22651-8DC8-4C0D-BEF8-EFD1B7D36AD2}" srcOrd="0" destOrd="0" presId="urn:microsoft.com/office/officeart/2005/8/layout/vList5"/>
    <dgm:cxn modelId="{BCEA66C8-549B-4F78-80C0-A24E90B61CD7}" type="presParOf" srcId="{E2A29BD0-09F4-4ABE-9A35-50C6DE2C0627}" destId="{F89E2955-08FD-41E2-868B-DCD5A6A23DAA}" srcOrd="3" destOrd="0" presId="urn:microsoft.com/office/officeart/2005/8/layout/vList5"/>
    <dgm:cxn modelId="{F71A36DE-F24C-4254-97F5-515F62350AF0}" type="presParOf" srcId="{E2A29BD0-09F4-4ABE-9A35-50C6DE2C0627}" destId="{9D139AA4-230F-438E-81F1-C62B84F03095}" srcOrd="4" destOrd="0" presId="urn:microsoft.com/office/officeart/2005/8/layout/vList5"/>
    <dgm:cxn modelId="{F980B40B-63F1-49C0-8FAD-659C7AAF8BEE}" type="presParOf" srcId="{9D139AA4-230F-438E-81F1-C62B84F03095}" destId="{BE48D145-2F3F-4514-A142-B399B334FDD0}" srcOrd="0" destOrd="0" presId="urn:microsoft.com/office/officeart/2005/8/layout/vList5"/>
    <dgm:cxn modelId="{C8EFC06F-135E-4EE6-9848-30AA57B6DD6A}" type="presParOf" srcId="{E2A29BD0-09F4-4ABE-9A35-50C6DE2C0627}" destId="{42F94992-CBE3-4167-BD35-BD958B767A8D}" srcOrd="5" destOrd="0" presId="urn:microsoft.com/office/officeart/2005/8/layout/vList5"/>
    <dgm:cxn modelId="{C8905B58-9D80-4675-B3E1-C9F1259BF86C}" type="presParOf" srcId="{E2A29BD0-09F4-4ABE-9A35-50C6DE2C0627}" destId="{E09253EB-08D6-4116-9B09-8984A3C2EAD9}" srcOrd="6" destOrd="0" presId="urn:microsoft.com/office/officeart/2005/8/layout/vList5"/>
    <dgm:cxn modelId="{8CC63089-320E-4CDA-A780-0B25B74E79B4}" type="presParOf" srcId="{E09253EB-08D6-4116-9B09-8984A3C2EAD9}" destId="{AADBA113-53CA-4A8B-8A13-DE06E75B60C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128606-19A1-4557-BCDC-72E8B7B6996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A497038-C358-4BF4-BE1D-70EA02FE2FAB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Outcome:</a:t>
          </a:r>
          <a:br>
            <a:rPr lang="en-US"/>
          </a:br>
          <a:r>
            <a:rPr lang="en-US"/>
            <a:t>Provides an easy-to-use mapping of each node to its outgoing edges. This mapping is critical for traversing the graph when finding the Eulerian trail.</a:t>
          </a:r>
          <a:endParaRPr lang="en-IN"/>
        </a:p>
      </dgm:t>
    </dgm:pt>
    <dgm:pt modelId="{F40E6398-1F88-4412-AF67-364AD524D4A3}" type="parTrans" cxnId="{C465668B-E3F1-4085-8EA6-B38C0A78783C}">
      <dgm:prSet/>
      <dgm:spPr/>
      <dgm:t>
        <a:bodyPr/>
        <a:lstStyle/>
        <a:p>
          <a:endParaRPr lang="en-IN"/>
        </a:p>
      </dgm:t>
    </dgm:pt>
    <dgm:pt modelId="{55CD7833-2856-4346-B59C-8BADF3146879}" type="sibTrans" cxnId="{C465668B-E3F1-4085-8EA6-B38C0A78783C}">
      <dgm:prSet/>
      <dgm:spPr/>
      <dgm:t>
        <a:bodyPr/>
        <a:lstStyle/>
        <a:p>
          <a:endParaRPr lang="en-IN"/>
        </a:p>
      </dgm:t>
    </dgm:pt>
    <dgm:pt modelId="{0C043D7B-52CF-4C35-A07A-0D87A835D9E6}" type="pres">
      <dgm:prSet presAssocID="{F1128606-19A1-4557-BCDC-72E8B7B69963}" presName="linear" presStyleCnt="0">
        <dgm:presLayoutVars>
          <dgm:animLvl val="lvl"/>
          <dgm:resizeHandles val="exact"/>
        </dgm:presLayoutVars>
      </dgm:prSet>
      <dgm:spPr/>
    </dgm:pt>
    <dgm:pt modelId="{264D9870-DA9A-4A4E-8075-7D0F93FDA506}" type="pres">
      <dgm:prSet presAssocID="{0A497038-C358-4BF4-BE1D-70EA02FE2FA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05135C43-1DFA-4D0B-B69E-7833CA329BC8}" type="presOf" srcId="{F1128606-19A1-4557-BCDC-72E8B7B69963}" destId="{0C043D7B-52CF-4C35-A07A-0D87A835D9E6}" srcOrd="0" destOrd="0" presId="urn:microsoft.com/office/officeart/2005/8/layout/vList2"/>
    <dgm:cxn modelId="{34D06348-9DD2-429C-B1DD-FFEF3B3E047C}" type="presOf" srcId="{0A497038-C358-4BF4-BE1D-70EA02FE2FAB}" destId="{264D9870-DA9A-4A4E-8075-7D0F93FDA506}" srcOrd="0" destOrd="0" presId="urn:microsoft.com/office/officeart/2005/8/layout/vList2"/>
    <dgm:cxn modelId="{C465668B-E3F1-4085-8EA6-B38C0A78783C}" srcId="{F1128606-19A1-4557-BCDC-72E8B7B69963}" destId="{0A497038-C358-4BF4-BE1D-70EA02FE2FAB}" srcOrd="0" destOrd="0" parTransId="{F40E6398-1F88-4412-AF67-364AD524D4A3}" sibTransId="{55CD7833-2856-4346-B59C-8BADF3146879}"/>
    <dgm:cxn modelId="{431B33B2-432A-440F-BF38-DB9F3BD9FE21}" type="presParOf" srcId="{0C043D7B-52CF-4C35-A07A-0D87A835D9E6}" destId="{264D9870-DA9A-4A4E-8075-7D0F93FDA50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D1BF75D-6A2C-413B-B121-D0B90DFCBB7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D3A544B-C9E6-4D4A-9007-5C22296B000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b="0" i="0" baseline="0"/>
            <a:t>This part of the function starts by initializing the graph representation (nemap), the result trail (result_trail), and setting the starting node (start). It then enters a loop to construct the Eulerian trail iteratively.</a:t>
          </a:r>
          <a:endParaRPr lang="en-IN"/>
        </a:p>
      </dgm:t>
    </dgm:pt>
    <dgm:pt modelId="{B5D48733-FCED-48EF-93B9-BF07CA3403A6}" type="parTrans" cxnId="{BC2C7E26-C80C-4DFA-AC37-BC021BDF5F88}">
      <dgm:prSet/>
      <dgm:spPr/>
      <dgm:t>
        <a:bodyPr/>
        <a:lstStyle/>
        <a:p>
          <a:endParaRPr lang="en-IN"/>
        </a:p>
      </dgm:t>
    </dgm:pt>
    <dgm:pt modelId="{1FCD6265-0722-455F-90BB-35A9B128FB39}" type="sibTrans" cxnId="{BC2C7E26-C80C-4DFA-AC37-BC021BDF5F88}">
      <dgm:prSet/>
      <dgm:spPr/>
      <dgm:t>
        <a:bodyPr/>
        <a:lstStyle/>
        <a:p>
          <a:endParaRPr lang="en-IN"/>
        </a:p>
      </dgm:t>
    </dgm:pt>
    <dgm:pt modelId="{E96D9365-BAC7-4246-AC98-553BF4A8C8B1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b="0" i="0" baseline="0"/>
            <a:t>Inside the main loop, it initializes a temporary trail list and sets previous as the current start node. It then begins another loop to traverse the graph:</a:t>
          </a:r>
          <a:endParaRPr lang="en-IN"/>
        </a:p>
      </dgm:t>
    </dgm:pt>
    <dgm:pt modelId="{8B509755-456F-4899-8F08-4EE309D37AF5}" type="parTrans" cxnId="{3DF0C395-DD2B-4673-AA56-4DB8FEC2EDAE}">
      <dgm:prSet/>
      <dgm:spPr/>
      <dgm:t>
        <a:bodyPr/>
        <a:lstStyle/>
        <a:p>
          <a:endParaRPr lang="en-IN"/>
        </a:p>
      </dgm:t>
    </dgm:pt>
    <dgm:pt modelId="{B9CA8B49-D58D-4DD0-AE8F-AB54F27A2D4D}" type="sibTrans" cxnId="{3DF0C395-DD2B-4673-AA56-4DB8FEC2EDAE}">
      <dgm:prSet/>
      <dgm:spPr/>
      <dgm:t>
        <a:bodyPr/>
        <a:lstStyle/>
        <a:p>
          <a:endParaRPr lang="en-IN"/>
        </a:p>
      </dgm:t>
    </dgm:pt>
    <dgm:pt modelId="{28CE3BA2-EDA8-478A-84CB-191FF52B049E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1800" b="0" i="0" baseline="0"/>
            <a:t>It checks if previous exists in nemap. If not, the traversal stops. </a:t>
          </a:r>
          <a:endParaRPr lang="en-IN" sz="1800"/>
        </a:p>
      </dgm:t>
    </dgm:pt>
    <dgm:pt modelId="{8DF108FA-B281-46CF-9FA4-838FB84F2FE4}" type="parTrans" cxnId="{6E0E48D7-083B-48BF-8F42-5A2920CE6124}">
      <dgm:prSet/>
      <dgm:spPr/>
      <dgm:t>
        <a:bodyPr/>
        <a:lstStyle/>
        <a:p>
          <a:endParaRPr lang="en-IN"/>
        </a:p>
      </dgm:t>
    </dgm:pt>
    <dgm:pt modelId="{E4ED8D5E-4287-4452-817D-64636A86F7F6}" type="sibTrans" cxnId="{6E0E48D7-083B-48BF-8F42-5A2920CE6124}">
      <dgm:prSet/>
      <dgm:spPr/>
      <dgm:t>
        <a:bodyPr/>
        <a:lstStyle/>
        <a:p>
          <a:endParaRPr lang="en-IN"/>
        </a:p>
      </dgm:t>
    </dgm:pt>
    <dgm:pt modelId="{0C0B3739-38EA-46B3-8E71-1114C72B174B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1800" b="0" i="0" baseline="0"/>
            <a:t>Otherwise, it retrieves and removes an outgoing edge (a neighboring node) from nemap. </a:t>
          </a:r>
          <a:endParaRPr lang="en-IN" sz="1800"/>
        </a:p>
      </dgm:t>
    </dgm:pt>
    <dgm:pt modelId="{DC243DD0-CF62-4DB5-9F22-6729ED09CF38}" type="parTrans" cxnId="{A1843C3F-7284-483F-97A5-F79124B4848F}">
      <dgm:prSet/>
      <dgm:spPr/>
      <dgm:t>
        <a:bodyPr/>
        <a:lstStyle/>
        <a:p>
          <a:endParaRPr lang="en-IN"/>
        </a:p>
      </dgm:t>
    </dgm:pt>
    <dgm:pt modelId="{039E6B7D-A81A-48AD-87F5-74719B4BC115}" type="sibTrans" cxnId="{A1843C3F-7284-483F-97A5-F79124B4848F}">
      <dgm:prSet/>
      <dgm:spPr/>
      <dgm:t>
        <a:bodyPr/>
        <a:lstStyle/>
        <a:p>
          <a:endParaRPr lang="en-IN"/>
        </a:p>
      </dgm:t>
    </dgm:pt>
    <dgm:pt modelId="{6D9505CB-8040-42F9-B73B-2B86B0508082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1800" b="0" i="0" baseline="0"/>
            <a:t>If previous has no more outgoing edges left, it is removed from nemap entirely. </a:t>
          </a:r>
          <a:endParaRPr lang="en-IN" sz="1800"/>
        </a:p>
      </dgm:t>
    </dgm:pt>
    <dgm:pt modelId="{B0B872C3-3C67-4F21-A3BD-B97F71BE219D}" type="parTrans" cxnId="{D8C11BD9-3BFE-4D5D-A74E-1CD43127B850}">
      <dgm:prSet/>
      <dgm:spPr/>
      <dgm:t>
        <a:bodyPr/>
        <a:lstStyle/>
        <a:p>
          <a:endParaRPr lang="en-IN"/>
        </a:p>
      </dgm:t>
    </dgm:pt>
    <dgm:pt modelId="{15B1C195-C3B9-4B61-8D88-A9DA30407531}" type="sibTrans" cxnId="{D8C11BD9-3BFE-4D5D-A74E-1CD43127B850}">
      <dgm:prSet/>
      <dgm:spPr/>
      <dgm:t>
        <a:bodyPr/>
        <a:lstStyle/>
        <a:p>
          <a:endParaRPr lang="en-IN"/>
        </a:p>
      </dgm:t>
    </dgm:pt>
    <dgm:pt modelId="{3F977196-D032-4862-B348-FA81C7939BC6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1800" b="0" i="0" baseline="0"/>
            <a:t>The newly visited node is added to trail. </a:t>
          </a:r>
          <a:endParaRPr lang="en-IN" sz="1800"/>
        </a:p>
      </dgm:t>
    </dgm:pt>
    <dgm:pt modelId="{46E5E121-2785-48C9-ACFC-1CEE82C6F6AF}" type="parTrans" cxnId="{D8FF7EAD-A63F-45C9-9E4A-8495DAFE6695}">
      <dgm:prSet/>
      <dgm:spPr/>
      <dgm:t>
        <a:bodyPr/>
        <a:lstStyle/>
        <a:p>
          <a:endParaRPr lang="en-IN"/>
        </a:p>
      </dgm:t>
    </dgm:pt>
    <dgm:pt modelId="{D0A6FF58-1489-495E-A6AB-D60660E15B85}" type="sibTrans" cxnId="{D8FF7EAD-A63F-45C9-9E4A-8495DAFE6695}">
      <dgm:prSet/>
      <dgm:spPr/>
      <dgm:t>
        <a:bodyPr/>
        <a:lstStyle/>
        <a:p>
          <a:endParaRPr lang="en-IN"/>
        </a:p>
      </dgm:t>
    </dgm:pt>
    <dgm:pt modelId="{BE54F717-FE9C-4BF1-BB60-EB17E546E3CD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1800" b="0" i="0" baseline="0"/>
            <a:t>If this new node is the same as start, the loop breaks, indicating a completed cycle in the path. </a:t>
          </a:r>
          <a:endParaRPr lang="en-IN" sz="1800"/>
        </a:p>
      </dgm:t>
    </dgm:pt>
    <dgm:pt modelId="{274DE830-DDCD-4544-97C8-51AB804CF1BD}" type="parTrans" cxnId="{FB8BD9EB-B117-4DA5-984E-1E3C193F80F9}">
      <dgm:prSet/>
      <dgm:spPr/>
      <dgm:t>
        <a:bodyPr/>
        <a:lstStyle/>
        <a:p>
          <a:endParaRPr lang="en-IN"/>
        </a:p>
      </dgm:t>
    </dgm:pt>
    <dgm:pt modelId="{D3B310A6-4835-4781-9752-A2EC066C22A6}" type="sibTrans" cxnId="{FB8BD9EB-B117-4DA5-984E-1E3C193F80F9}">
      <dgm:prSet/>
      <dgm:spPr/>
      <dgm:t>
        <a:bodyPr/>
        <a:lstStyle/>
        <a:p>
          <a:endParaRPr lang="en-IN"/>
        </a:p>
      </dgm:t>
    </dgm:pt>
    <dgm:pt modelId="{5678C0A0-C625-424A-9242-1E48C49DD652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1800" b="0" i="0" baseline="0"/>
            <a:t>Otherwise, previous is updated to continue the traversal. </a:t>
          </a:r>
          <a:endParaRPr lang="en-IN" sz="1800"/>
        </a:p>
      </dgm:t>
    </dgm:pt>
    <dgm:pt modelId="{99FA7F65-BE03-4F3C-8E3B-3A93A042F7FE}" type="parTrans" cxnId="{1C74A237-0E1D-4C32-B8FA-3FBDB6A827C1}">
      <dgm:prSet/>
      <dgm:spPr/>
      <dgm:t>
        <a:bodyPr/>
        <a:lstStyle/>
        <a:p>
          <a:endParaRPr lang="en-IN"/>
        </a:p>
      </dgm:t>
    </dgm:pt>
    <dgm:pt modelId="{8DF1C39A-8AE1-43F1-8213-49D5F239A0D0}" type="sibTrans" cxnId="{1C74A237-0E1D-4C32-B8FA-3FBDB6A827C1}">
      <dgm:prSet/>
      <dgm:spPr/>
      <dgm:t>
        <a:bodyPr/>
        <a:lstStyle/>
        <a:p>
          <a:endParaRPr lang="en-IN"/>
        </a:p>
      </dgm:t>
    </dgm:pt>
    <dgm:pt modelId="{0DEE4444-3B3F-48DB-821A-22F87C67AC59}">
      <dgm:prSet custT="1"/>
      <dgm:spPr/>
      <dgm:t>
        <a:bodyPr/>
        <a:lstStyle/>
        <a:p>
          <a:pPr>
            <a:buFont typeface="+mj-lt"/>
            <a:buAutoNum type="arabicParenR"/>
          </a:pPr>
          <a:r>
            <a:rPr lang="en-US" sz="1800" b="0" i="0" baseline="0"/>
            <a:t>The trail constructed in this iteration is printed.</a:t>
          </a:r>
          <a:endParaRPr lang="en-IN" sz="1800"/>
        </a:p>
      </dgm:t>
    </dgm:pt>
    <dgm:pt modelId="{2187A120-3EAF-4743-AF8D-A01A44433C25}" type="parTrans" cxnId="{8DB3DE0B-D38F-4AE0-A2F9-42E4CA0142E1}">
      <dgm:prSet/>
      <dgm:spPr/>
      <dgm:t>
        <a:bodyPr/>
        <a:lstStyle/>
        <a:p>
          <a:endParaRPr lang="en-IN"/>
        </a:p>
      </dgm:t>
    </dgm:pt>
    <dgm:pt modelId="{18A7BB39-33A5-4842-BEAE-3CA382D29BDE}" type="sibTrans" cxnId="{8DB3DE0B-D38F-4AE0-A2F9-42E4CA0142E1}">
      <dgm:prSet/>
      <dgm:spPr/>
      <dgm:t>
        <a:bodyPr/>
        <a:lstStyle/>
        <a:p>
          <a:endParaRPr lang="en-IN"/>
        </a:p>
      </dgm:t>
    </dgm:pt>
    <dgm:pt modelId="{8FE160B0-B9EB-4BDD-A015-F4DE27D1DA0E}">
      <dgm:prSet custT="1"/>
      <dgm:spPr/>
      <dgm:t>
        <a:bodyPr/>
        <a:lstStyle/>
        <a:p>
          <a:pPr>
            <a:buFont typeface="+mj-lt"/>
            <a:buAutoNum type="arabicParenR"/>
          </a:pPr>
          <a:endParaRPr lang="en-IN" sz="1800"/>
        </a:p>
      </dgm:t>
    </dgm:pt>
    <dgm:pt modelId="{86D52F69-4727-4ADD-ACA7-44790BE1A93C}" type="parTrans" cxnId="{442ADF46-D000-4AE6-87E1-48B707346622}">
      <dgm:prSet/>
      <dgm:spPr/>
      <dgm:t>
        <a:bodyPr/>
        <a:lstStyle/>
        <a:p>
          <a:endParaRPr lang="en-IN"/>
        </a:p>
      </dgm:t>
    </dgm:pt>
    <dgm:pt modelId="{19B6E3EA-AFCF-4252-A76A-9546B648FD45}" type="sibTrans" cxnId="{442ADF46-D000-4AE6-87E1-48B707346622}">
      <dgm:prSet/>
      <dgm:spPr/>
      <dgm:t>
        <a:bodyPr/>
        <a:lstStyle/>
        <a:p>
          <a:endParaRPr lang="en-IN"/>
        </a:p>
      </dgm:t>
    </dgm:pt>
    <dgm:pt modelId="{99CCAEC0-3111-40FF-82BE-EB5ACA01827F}" type="pres">
      <dgm:prSet presAssocID="{8D1BF75D-6A2C-413B-B121-D0B90DFCBB79}" presName="linear" presStyleCnt="0">
        <dgm:presLayoutVars>
          <dgm:animLvl val="lvl"/>
          <dgm:resizeHandles val="exact"/>
        </dgm:presLayoutVars>
      </dgm:prSet>
      <dgm:spPr/>
    </dgm:pt>
    <dgm:pt modelId="{31D193CA-9ADA-4B25-8F5F-EE167885699E}" type="pres">
      <dgm:prSet presAssocID="{BD3A544B-C9E6-4D4A-9007-5C22296B000C}" presName="parentText" presStyleLbl="node1" presStyleIdx="0" presStyleCnt="2" custLinFactY="-8258" custLinFactNeighborY="-100000">
        <dgm:presLayoutVars>
          <dgm:chMax val="0"/>
          <dgm:bulletEnabled val="1"/>
        </dgm:presLayoutVars>
      </dgm:prSet>
      <dgm:spPr/>
    </dgm:pt>
    <dgm:pt modelId="{E2D840A9-A3EE-4414-8607-CD178FBA67FF}" type="pres">
      <dgm:prSet presAssocID="{1FCD6265-0722-455F-90BB-35A9B128FB39}" presName="spacer" presStyleCnt="0"/>
      <dgm:spPr/>
    </dgm:pt>
    <dgm:pt modelId="{358ADA34-F556-4E96-97DD-32CE71463AE6}" type="pres">
      <dgm:prSet presAssocID="{E96D9365-BAC7-4246-AC98-553BF4A8C8B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A3B66EB-C944-4FED-BBF1-86A44D8CE6F1}" type="pres">
      <dgm:prSet presAssocID="{E96D9365-BAC7-4246-AC98-553BF4A8C8B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ECCB300-4589-43D8-A0D3-F754773B6AC4}" type="presOf" srcId="{3F977196-D032-4862-B348-FA81C7939BC6}" destId="{7A3B66EB-C944-4FED-BBF1-86A44D8CE6F1}" srcOrd="0" destOrd="4" presId="urn:microsoft.com/office/officeart/2005/8/layout/vList2"/>
    <dgm:cxn modelId="{8DB3DE0B-D38F-4AE0-A2F9-42E4CA0142E1}" srcId="{E96D9365-BAC7-4246-AC98-553BF4A8C8B1}" destId="{0DEE4444-3B3F-48DB-821A-22F87C67AC59}" srcOrd="7" destOrd="0" parTransId="{2187A120-3EAF-4743-AF8D-A01A44433C25}" sibTransId="{18A7BB39-33A5-4842-BEAE-3CA382D29BDE}"/>
    <dgm:cxn modelId="{484F0C1C-A4C0-4183-83F5-6A146B6B6165}" type="presOf" srcId="{BE54F717-FE9C-4BF1-BB60-EB17E546E3CD}" destId="{7A3B66EB-C944-4FED-BBF1-86A44D8CE6F1}" srcOrd="0" destOrd="5" presId="urn:microsoft.com/office/officeart/2005/8/layout/vList2"/>
    <dgm:cxn modelId="{BC2C7E26-C80C-4DFA-AC37-BC021BDF5F88}" srcId="{8D1BF75D-6A2C-413B-B121-D0B90DFCBB79}" destId="{BD3A544B-C9E6-4D4A-9007-5C22296B000C}" srcOrd="0" destOrd="0" parTransId="{B5D48733-FCED-48EF-93B9-BF07CA3403A6}" sibTransId="{1FCD6265-0722-455F-90BB-35A9B128FB39}"/>
    <dgm:cxn modelId="{1C74A237-0E1D-4C32-B8FA-3FBDB6A827C1}" srcId="{E96D9365-BAC7-4246-AC98-553BF4A8C8B1}" destId="{5678C0A0-C625-424A-9242-1E48C49DD652}" srcOrd="6" destOrd="0" parTransId="{99FA7F65-BE03-4F3C-8E3B-3A93A042F7FE}" sibTransId="{8DF1C39A-8AE1-43F1-8213-49D5F239A0D0}"/>
    <dgm:cxn modelId="{F5B1543E-F1CC-4609-B8A1-ECDF33292BF2}" type="presOf" srcId="{28CE3BA2-EDA8-478A-84CB-191FF52B049E}" destId="{7A3B66EB-C944-4FED-BBF1-86A44D8CE6F1}" srcOrd="0" destOrd="1" presId="urn:microsoft.com/office/officeart/2005/8/layout/vList2"/>
    <dgm:cxn modelId="{A1843C3F-7284-483F-97A5-F79124B4848F}" srcId="{E96D9365-BAC7-4246-AC98-553BF4A8C8B1}" destId="{0C0B3739-38EA-46B3-8E71-1114C72B174B}" srcOrd="2" destOrd="0" parTransId="{DC243DD0-CF62-4DB5-9F22-6729ED09CF38}" sibTransId="{039E6B7D-A81A-48AD-87F5-74719B4BC115}"/>
    <dgm:cxn modelId="{442ADF46-D000-4AE6-87E1-48B707346622}" srcId="{E96D9365-BAC7-4246-AC98-553BF4A8C8B1}" destId="{8FE160B0-B9EB-4BDD-A015-F4DE27D1DA0E}" srcOrd="0" destOrd="0" parTransId="{86D52F69-4727-4ADD-ACA7-44790BE1A93C}" sibTransId="{19B6E3EA-AFCF-4252-A76A-9546B648FD45}"/>
    <dgm:cxn modelId="{EED9EE72-E59E-47B9-9FF2-6A4DF31721FD}" type="presOf" srcId="{0C0B3739-38EA-46B3-8E71-1114C72B174B}" destId="{7A3B66EB-C944-4FED-BBF1-86A44D8CE6F1}" srcOrd="0" destOrd="2" presId="urn:microsoft.com/office/officeart/2005/8/layout/vList2"/>
    <dgm:cxn modelId="{0881CF77-134A-4052-9F45-368ABA7F5457}" type="presOf" srcId="{8FE160B0-B9EB-4BDD-A015-F4DE27D1DA0E}" destId="{7A3B66EB-C944-4FED-BBF1-86A44D8CE6F1}" srcOrd="0" destOrd="0" presId="urn:microsoft.com/office/officeart/2005/8/layout/vList2"/>
    <dgm:cxn modelId="{592BCC84-568E-457B-B8EC-395174E0FE7C}" type="presOf" srcId="{0DEE4444-3B3F-48DB-821A-22F87C67AC59}" destId="{7A3B66EB-C944-4FED-BBF1-86A44D8CE6F1}" srcOrd="0" destOrd="7" presId="urn:microsoft.com/office/officeart/2005/8/layout/vList2"/>
    <dgm:cxn modelId="{774F998C-B199-4B1D-8813-12FB34491A07}" type="presOf" srcId="{E96D9365-BAC7-4246-AC98-553BF4A8C8B1}" destId="{358ADA34-F556-4E96-97DD-32CE71463AE6}" srcOrd="0" destOrd="0" presId="urn:microsoft.com/office/officeart/2005/8/layout/vList2"/>
    <dgm:cxn modelId="{3DF0C395-DD2B-4673-AA56-4DB8FEC2EDAE}" srcId="{8D1BF75D-6A2C-413B-B121-D0B90DFCBB79}" destId="{E96D9365-BAC7-4246-AC98-553BF4A8C8B1}" srcOrd="1" destOrd="0" parTransId="{8B509755-456F-4899-8F08-4EE309D37AF5}" sibTransId="{B9CA8B49-D58D-4DD0-AE8F-AB54F27A2D4D}"/>
    <dgm:cxn modelId="{2CA93AAD-6D80-4B0F-A996-887F35D026B7}" type="presOf" srcId="{6D9505CB-8040-42F9-B73B-2B86B0508082}" destId="{7A3B66EB-C944-4FED-BBF1-86A44D8CE6F1}" srcOrd="0" destOrd="3" presId="urn:microsoft.com/office/officeart/2005/8/layout/vList2"/>
    <dgm:cxn modelId="{D8FF7EAD-A63F-45C9-9E4A-8495DAFE6695}" srcId="{E96D9365-BAC7-4246-AC98-553BF4A8C8B1}" destId="{3F977196-D032-4862-B348-FA81C7939BC6}" srcOrd="4" destOrd="0" parTransId="{46E5E121-2785-48C9-ACFC-1CEE82C6F6AF}" sibTransId="{D0A6FF58-1489-495E-A6AB-D60660E15B85}"/>
    <dgm:cxn modelId="{E01B02D7-C99E-4879-9478-18145C67C911}" type="presOf" srcId="{5678C0A0-C625-424A-9242-1E48C49DD652}" destId="{7A3B66EB-C944-4FED-BBF1-86A44D8CE6F1}" srcOrd="0" destOrd="6" presId="urn:microsoft.com/office/officeart/2005/8/layout/vList2"/>
    <dgm:cxn modelId="{6E0E48D7-083B-48BF-8F42-5A2920CE6124}" srcId="{E96D9365-BAC7-4246-AC98-553BF4A8C8B1}" destId="{28CE3BA2-EDA8-478A-84CB-191FF52B049E}" srcOrd="1" destOrd="0" parTransId="{8DF108FA-B281-46CF-9FA4-838FB84F2FE4}" sibTransId="{E4ED8D5E-4287-4452-817D-64636A86F7F6}"/>
    <dgm:cxn modelId="{D8C11BD9-3BFE-4D5D-A74E-1CD43127B850}" srcId="{E96D9365-BAC7-4246-AC98-553BF4A8C8B1}" destId="{6D9505CB-8040-42F9-B73B-2B86B0508082}" srcOrd="3" destOrd="0" parTransId="{B0B872C3-3C67-4F21-A3BD-B97F71BE219D}" sibTransId="{15B1C195-C3B9-4B61-8D88-A9DA30407531}"/>
    <dgm:cxn modelId="{B562DBDD-99F7-43C5-9B7B-1EB42902BA14}" type="presOf" srcId="{8D1BF75D-6A2C-413B-B121-D0B90DFCBB79}" destId="{99CCAEC0-3111-40FF-82BE-EB5ACA01827F}" srcOrd="0" destOrd="0" presId="urn:microsoft.com/office/officeart/2005/8/layout/vList2"/>
    <dgm:cxn modelId="{FB8BD9EB-B117-4DA5-984E-1E3C193F80F9}" srcId="{E96D9365-BAC7-4246-AC98-553BF4A8C8B1}" destId="{BE54F717-FE9C-4BF1-BB60-EB17E546E3CD}" srcOrd="5" destOrd="0" parTransId="{274DE830-DDCD-4544-97C8-51AB804CF1BD}" sibTransId="{D3B310A6-4835-4781-9752-A2EC066C22A6}"/>
    <dgm:cxn modelId="{AF71ABFF-98BF-429A-AB5C-04D78CC37A17}" type="presOf" srcId="{BD3A544B-C9E6-4D4A-9007-5C22296B000C}" destId="{31D193CA-9ADA-4B25-8F5F-EE167885699E}" srcOrd="0" destOrd="0" presId="urn:microsoft.com/office/officeart/2005/8/layout/vList2"/>
    <dgm:cxn modelId="{98E93D41-83FA-42E4-9C1F-74BDECE8A417}" type="presParOf" srcId="{99CCAEC0-3111-40FF-82BE-EB5ACA01827F}" destId="{31D193CA-9ADA-4B25-8F5F-EE167885699E}" srcOrd="0" destOrd="0" presId="urn:microsoft.com/office/officeart/2005/8/layout/vList2"/>
    <dgm:cxn modelId="{8436A377-E498-4546-AD95-4D38128B306D}" type="presParOf" srcId="{99CCAEC0-3111-40FF-82BE-EB5ACA01827F}" destId="{E2D840A9-A3EE-4414-8607-CD178FBA67FF}" srcOrd="1" destOrd="0" presId="urn:microsoft.com/office/officeart/2005/8/layout/vList2"/>
    <dgm:cxn modelId="{AF242C13-B1D7-4FA3-9B4B-FF3070FEE7E4}" type="presParOf" srcId="{99CCAEC0-3111-40FF-82BE-EB5ACA01827F}" destId="{358ADA34-F556-4E96-97DD-32CE71463AE6}" srcOrd="2" destOrd="0" presId="urn:microsoft.com/office/officeart/2005/8/layout/vList2"/>
    <dgm:cxn modelId="{AE0167F9-EBC5-47F2-BE53-65AC74D77B9B}" type="presParOf" srcId="{99CCAEC0-3111-40FF-82BE-EB5ACA01827F}" destId="{7A3B66EB-C944-4FED-BBF1-86A44D8CE6F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BBA806-9704-470B-ABAD-3412144B52C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74C20E-6E2B-40E4-A10F-B1D69CBE919C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b="0" i="0" baseline="0"/>
            <a:t>After constructing a partial trail in each iteration, the function integrates it into the overall result_trail.</a:t>
          </a:r>
          <a:endParaRPr lang="en-IN"/>
        </a:p>
      </dgm:t>
    </dgm:pt>
    <dgm:pt modelId="{DAEA2556-3EE2-4A46-8561-56F2852881B8}" type="parTrans" cxnId="{0A29E270-2B15-4985-A4B7-A85B56B1B5B0}">
      <dgm:prSet/>
      <dgm:spPr/>
      <dgm:t>
        <a:bodyPr/>
        <a:lstStyle/>
        <a:p>
          <a:endParaRPr lang="en-IN"/>
        </a:p>
      </dgm:t>
    </dgm:pt>
    <dgm:pt modelId="{6E95A401-675D-4E5F-AF86-EC730FC70C3E}" type="sibTrans" cxnId="{0A29E270-2B15-4985-A4B7-A85B56B1B5B0}">
      <dgm:prSet/>
      <dgm:spPr/>
      <dgm:t>
        <a:bodyPr/>
        <a:lstStyle/>
        <a:p>
          <a:endParaRPr lang="en-IN"/>
        </a:p>
      </dgm:t>
    </dgm:pt>
    <dgm:pt modelId="{5C97FAC2-ECC8-499A-A6F9-F036D8A74843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0" i="0" baseline="0"/>
            <a:t>If all edges are used (nemap is empty), the function exits. </a:t>
          </a:r>
          <a:endParaRPr lang="en-IN" sz="1800"/>
        </a:p>
      </dgm:t>
    </dgm:pt>
    <dgm:pt modelId="{E0E5F8B6-1A03-46B2-A750-9EF93B8A3667}" type="parTrans" cxnId="{6417EB96-5E6B-4F49-A205-6FA14E84E5B4}">
      <dgm:prSet/>
      <dgm:spPr/>
      <dgm:t>
        <a:bodyPr/>
        <a:lstStyle/>
        <a:p>
          <a:endParaRPr lang="en-IN"/>
        </a:p>
      </dgm:t>
    </dgm:pt>
    <dgm:pt modelId="{BFCD7A6A-B8C9-4293-A234-458273B3D491}" type="sibTrans" cxnId="{6417EB96-5E6B-4F49-A205-6FA14E84E5B4}">
      <dgm:prSet/>
      <dgm:spPr/>
      <dgm:t>
        <a:bodyPr/>
        <a:lstStyle/>
        <a:p>
          <a:endParaRPr lang="en-IN"/>
        </a:p>
      </dgm:t>
    </dgm:pt>
    <dgm:pt modelId="{17AE40A6-FA86-407C-B6A4-F3E2CAD65A9F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0" i="0" baseline="0"/>
            <a:t>Otherwise, it looks for a new starting point within result_trail—a node that still has outgoing edges in nemap. </a:t>
          </a:r>
          <a:endParaRPr lang="en-IN" sz="1800"/>
        </a:p>
      </dgm:t>
    </dgm:pt>
    <dgm:pt modelId="{5C4F05AA-3815-4671-B7A6-94C69A058216}" type="parTrans" cxnId="{38D0F0FD-AEA9-4246-948B-EFC03FB8E21C}">
      <dgm:prSet/>
      <dgm:spPr/>
      <dgm:t>
        <a:bodyPr/>
        <a:lstStyle/>
        <a:p>
          <a:endParaRPr lang="en-IN"/>
        </a:p>
      </dgm:t>
    </dgm:pt>
    <dgm:pt modelId="{84069478-61B8-432D-A674-9EBA332211D1}" type="sibTrans" cxnId="{38D0F0FD-AEA9-4246-948B-EFC03FB8E21C}">
      <dgm:prSet/>
      <dgm:spPr/>
      <dgm:t>
        <a:bodyPr/>
        <a:lstStyle/>
        <a:p>
          <a:endParaRPr lang="en-IN"/>
        </a:p>
      </dgm:t>
    </dgm:pt>
    <dgm:pt modelId="{E2B9B41B-11F9-48D0-A412-9C349F4652D8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0" i="0" baseline="0"/>
            <a:t>If such a node is found, the process repeats from this new start node. </a:t>
          </a:r>
          <a:endParaRPr lang="en-IN" sz="1800"/>
        </a:p>
      </dgm:t>
    </dgm:pt>
    <dgm:pt modelId="{17891872-6AB9-462D-A6A1-0D5E1FC51E0E}" type="parTrans" cxnId="{53F5C6A0-0A19-4C75-8407-20514308021C}">
      <dgm:prSet/>
      <dgm:spPr/>
      <dgm:t>
        <a:bodyPr/>
        <a:lstStyle/>
        <a:p>
          <a:endParaRPr lang="en-IN"/>
        </a:p>
      </dgm:t>
    </dgm:pt>
    <dgm:pt modelId="{94714FEF-D44E-4F96-88E7-57C0492CBFDA}" type="sibTrans" cxnId="{53F5C6A0-0A19-4C75-8407-20514308021C}">
      <dgm:prSet/>
      <dgm:spPr/>
      <dgm:t>
        <a:bodyPr/>
        <a:lstStyle/>
        <a:p>
          <a:endParaRPr lang="en-IN"/>
        </a:p>
      </dgm:t>
    </dgm:pt>
    <dgm:pt modelId="{D1A0ED8B-76A8-44C9-835A-6C3F41DF0DD1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0" i="0" baseline="0"/>
            <a:t>If no valid starting node exists but edges remain, an error is reported, indicating an issue with the Eulerian path construction. </a:t>
          </a:r>
          <a:endParaRPr lang="en-IN" sz="1800"/>
        </a:p>
      </dgm:t>
    </dgm:pt>
    <dgm:pt modelId="{ADC10286-4AA3-4F48-B81B-ADC2193C234B}" type="parTrans" cxnId="{C8836831-7D47-463A-8949-F91A679CE20A}">
      <dgm:prSet/>
      <dgm:spPr/>
      <dgm:t>
        <a:bodyPr/>
        <a:lstStyle/>
        <a:p>
          <a:endParaRPr lang="en-IN"/>
        </a:p>
      </dgm:t>
    </dgm:pt>
    <dgm:pt modelId="{F70EBAF9-F145-4700-83E6-0E70065E9175}" type="sibTrans" cxnId="{C8836831-7D47-463A-8949-F91A679CE20A}">
      <dgm:prSet/>
      <dgm:spPr/>
      <dgm:t>
        <a:bodyPr/>
        <a:lstStyle/>
        <a:p>
          <a:endParaRPr lang="en-IN"/>
        </a:p>
      </dgm:t>
    </dgm:pt>
    <dgm:pt modelId="{4FB32866-9BD9-4601-88F7-4ABD115FAEC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b="0" i="0" baseline="0"/>
            <a:t>Finally, result_trail is returned, representing the reconstructed Eulerian path through the De Bruijn graph.</a:t>
          </a:r>
          <a:endParaRPr lang="en-IN"/>
        </a:p>
      </dgm:t>
    </dgm:pt>
    <dgm:pt modelId="{D4D6BB4C-6759-4239-A586-19CE6557F315}" type="parTrans" cxnId="{326F75C1-1F87-4C42-8611-F97F23B12AAE}">
      <dgm:prSet/>
      <dgm:spPr/>
      <dgm:t>
        <a:bodyPr/>
        <a:lstStyle/>
        <a:p>
          <a:endParaRPr lang="en-IN"/>
        </a:p>
      </dgm:t>
    </dgm:pt>
    <dgm:pt modelId="{CA0B663B-0892-4E05-94AA-225E8D5247B2}" type="sibTrans" cxnId="{326F75C1-1F87-4C42-8611-F97F23B12AAE}">
      <dgm:prSet/>
      <dgm:spPr/>
      <dgm:t>
        <a:bodyPr/>
        <a:lstStyle/>
        <a:p>
          <a:endParaRPr lang="en-IN"/>
        </a:p>
      </dgm:t>
    </dgm:pt>
    <dgm:pt modelId="{2FC64CEB-74C0-4806-9246-1E3BEC9FE80E}">
      <dgm:prSet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sz="1800" b="0" i="0" baseline="0"/>
            <a:t>It finds where start appears in result_trail and inserts the new trail at that position. </a:t>
          </a:r>
          <a:endParaRPr lang="en-IN" sz="1800"/>
        </a:p>
      </dgm:t>
    </dgm:pt>
    <dgm:pt modelId="{90567536-F814-4223-9673-0ABBAD296BBF}" type="parTrans" cxnId="{48A402BA-F370-4C97-A2AE-3870EFA07551}">
      <dgm:prSet/>
      <dgm:spPr/>
      <dgm:t>
        <a:bodyPr/>
        <a:lstStyle/>
        <a:p>
          <a:endParaRPr lang="en-IN"/>
        </a:p>
      </dgm:t>
    </dgm:pt>
    <dgm:pt modelId="{135620DF-ED82-41CA-BF4B-152B17E657AF}" type="sibTrans" cxnId="{48A402BA-F370-4C97-A2AE-3870EFA07551}">
      <dgm:prSet/>
      <dgm:spPr/>
      <dgm:t>
        <a:bodyPr/>
        <a:lstStyle/>
        <a:p>
          <a:endParaRPr lang="en-IN"/>
        </a:p>
      </dgm:t>
    </dgm:pt>
    <dgm:pt modelId="{14E5DA09-F6E3-4214-844D-A7ACD8014A47}" type="pres">
      <dgm:prSet presAssocID="{36BBA806-9704-470B-ABAD-3412144B52C8}" presName="linear" presStyleCnt="0">
        <dgm:presLayoutVars>
          <dgm:animLvl val="lvl"/>
          <dgm:resizeHandles val="exact"/>
        </dgm:presLayoutVars>
      </dgm:prSet>
      <dgm:spPr/>
    </dgm:pt>
    <dgm:pt modelId="{9F306EC8-3740-4C86-A003-8A97BA0A20D3}" type="pres">
      <dgm:prSet presAssocID="{D674C20E-6E2B-40E4-A10F-B1D69CBE919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7C4E566-7962-400A-BA8D-864A0BD5323D}" type="pres">
      <dgm:prSet presAssocID="{D674C20E-6E2B-40E4-A10F-B1D69CBE919C}" presName="childText" presStyleLbl="revTx" presStyleIdx="0" presStyleCnt="1" custLinFactNeighborY="14304">
        <dgm:presLayoutVars>
          <dgm:bulletEnabled val="1"/>
        </dgm:presLayoutVars>
      </dgm:prSet>
      <dgm:spPr/>
    </dgm:pt>
    <dgm:pt modelId="{50887B6E-0D10-492C-BB88-44A7FD04DE39}" type="pres">
      <dgm:prSet presAssocID="{4FB32866-9BD9-4601-88F7-4ABD115FAEC8}" presName="parentText" presStyleLbl="node1" presStyleIdx="1" presStyleCnt="2" custLinFactNeighborX="-879" custLinFactNeighborY="4453">
        <dgm:presLayoutVars>
          <dgm:chMax val="0"/>
          <dgm:bulletEnabled val="1"/>
        </dgm:presLayoutVars>
      </dgm:prSet>
      <dgm:spPr/>
    </dgm:pt>
  </dgm:ptLst>
  <dgm:cxnLst>
    <dgm:cxn modelId="{90FD2726-5678-41BC-B0D4-F81DB5DF5C2E}" type="presOf" srcId="{4FB32866-9BD9-4601-88F7-4ABD115FAEC8}" destId="{50887B6E-0D10-492C-BB88-44A7FD04DE39}" srcOrd="0" destOrd="0" presId="urn:microsoft.com/office/officeart/2005/8/layout/vList2"/>
    <dgm:cxn modelId="{C8836831-7D47-463A-8949-F91A679CE20A}" srcId="{D674C20E-6E2B-40E4-A10F-B1D69CBE919C}" destId="{D1A0ED8B-76A8-44C9-835A-6C3F41DF0DD1}" srcOrd="4" destOrd="0" parTransId="{ADC10286-4AA3-4F48-B81B-ADC2193C234B}" sibTransId="{F70EBAF9-F145-4700-83E6-0E70065E9175}"/>
    <dgm:cxn modelId="{A33C7850-AAAB-474F-AA1C-5BFFC632AD8D}" type="presOf" srcId="{5C97FAC2-ECC8-499A-A6F9-F036D8A74843}" destId="{C7C4E566-7962-400A-BA8D-864A0BD5323D}" srcOrd="0" destOrd="1" presId="urn:microsoft.com/office/officeart/2005/8/layout/vList2"/>
    <dgm:cxn modelId="{0A29E270-2B15-4985-A4B7-A85B56B1B5B0}" srcId="{36BBA806-9704-470B-ABAD-3412144B52C8}" destId="{D674C20E-6E2B-40E4-A10F-B1D69CBE919C}" srcOrd="0" destOrd="0" parTransId="{DAEA2556-3EE2-4A46-8561-56F2852881B8}" sibTransId="{6E95A401-675D-4E5F-AF86-EC730FC70C3E}"/>
    <dgm:cxn modelId="{EB401285-662C-44FE-9AC8-BE0BC55431AF}" type="presOf" srcId="{36BBA806-9704-470B-ABAD-3412144B52C8}" destId="{14E5DA09-F6E3-4214-844D-A7ACD8014A47}" srcOrd="0" destOrd="0" presId="urn:microsoft.com/office/officeart/2005/8/layout/vList2"/>
    <dgm:cxn modelId="{6417EB96-5E6B-4F49-A205-6FA14E84E5B4}" srcId="{D674C20E-6E2B-40E4-A10F-B1D69CBE919C}" destId="{5C97FAC2-ECC8-499A-A6F9-F036D8A74843}" srcOrd="1" destOrd="0" parTransId="{E0E5F8B6-1A03-46B2-A750-9EF93B8A3667}" sibTransId="{BFCD7A6A-B8C9-4293-A234-458273B3D491}"/>
    <dgm:cxn modelId="{530CBF9F-55DF-4C1A-95E0-9403F013DC58}" type="presOf" srcId="{17AE40A6-FA86-407C-B6A4-F3E2CAD65A9F}" destId="{C7C4E566-7962-400A-BA8D-864A0BD5323D}" srcOrd="0" destOrd="2" presId="urn:microsoft.com/office/officeart/2005/8/layout/vList2"/>
    <dgm:cxn modelId="{53F5C6A0-0A19-4C75-8407-20514308021C}" srcId="{D674C20E-6E2B-40E4-A10F-B1D69CBE919C}" destId="{E2B9B41B-11F9-48D0-A412-9C349F4652D8}" srcOrd="3" destOrd="0" parTransId="{17891872-6AB9-462D-A6A1-0D5E1FC51E0E}" sibTransId="{94714FEF-D44E-4F96-88E7-57C0492CBFDA}"/>
    <dgm:cxn modelId="{A07A6FB3-F132-4BE0-A555-4F5C11BACABD}" type="presOf" srcId="{E2B9B41B-11F9-48D0-A412-9C349F4652D8}" destId="{C7C4E566-7962-400A-BA8D-864A0BD5323D}" srcOrd="0" destOrd="3" presId="urn:microsoft.com/office/officeart/2005/8/layout/vList2"/>
    <dgm:cxn modelId="{66D584B5-E4F7-4748-8727-79DFBCC117FE}" type="presOf" srcId="{D1A0ED8B-76A8-44C9-835A-6C3F41DF0DD1}" destId="{C7C4E566-7962-400A-BA8D-864A0BD5323D}" srcOrd="0" destOrd="4" presId="urn:microsoft.com/office/officeart/2005/8/layout/vList2"/>
    <dgm:cxn modelId="{48A402BA-F370-4C97-A2AE-3870EFA07551}" srcId="{D674C20E-6E2B-40E4-A10F-B1D69CBE919C}" destId="{2FC64CEB-74C0-4806-9246-1E3BEC9FE80E}" srcOrd="0" destOrd="0" parTransId="{90567536-F814-4223-9673-0ABBAD296BBF}" sibTransId="{135620DF-ED82-41CA-BF4B-152B17E657AF}"/>
    <dgm:cxn modelId="{326F75C1-1F87-4C42-8611-F97F23B12AAE}" srcId="{36BBA806-9704-470B-ABAD-3412144B52C8}" destId="{4FB32866-9BD9-4601-88F7-4ABD115FAEC8}" srcOrd="1" destOrd="0" parTransId="{D4D6BB4C-6759-4239-A586-19CE6557F315}" sibTransId="{CA0B663B-0892-4E05-94AA-225E8D5247B2}"/>
    <dgm:cxn modelId="{B021D5D4-508F-45D1-B391-0076C5C312C1}" type="presOf" srcId="{2FC64CEB-74C0-4806-9246-1E3BEC9FE80E}" destId="{C7C4E566-7962-400A-BA8D-864A0BD5323D}" srcOrd="0" destOrd="0" presId="urn:microsoft.com/office/officeart/2005/8/layout/vList2"/>
    <dgm:cxn modelId="{998657FC-ECD4-4C98-B7E1-A55F89F3E567}" type="presOf" srcId="{D674C20E-6E2B-40E4-A10F-B1D69CBE919C}" destId="{9F306EC8-3740-4C86-A003-8A97BA0A20D3}" srcOrd="0" destOrd="0" presId="urn:microsoft.com/office/officeart/2005/8/layout/vList2"/>
    <dgm:cxn modelId="{38D0F0FD-AEA9-4246-948B-EFC03FB8E21C}" srcId="{D674C20E-6E2B-40E4-A10F-B1D69CBE919C}" destId="{17AE40A6-FA86-407C-B6A4-F3E2CAD65A9F}" srcOrd="2" destOrd="0" parTransId="{5C4F05AA-3815-4671-B7A6-94C69A058216}" sibTransId="{84069478-61B8-432D-A674-9EBA332211D1}"/>
    <dgm:cxn modelId="{C14D6FA3-32F4-4730-B1EB-6BF018799EDB}" type="presParOf" srcId="{14E5DA09-F6E3-4214-844D-A7ACD8014A47}" destId="{9F306EC8-3740-4C86-A003-8A97BA0A20D3}" srcOrd="0" destOrd="0" presId="urn:microsoft.com/office/officeart/2005/8/layout/vList2"/>
    <dgm:cxn modelId="{8F150712-A57D-4A8F-8E51-5C121D964BE4}" type="presParOf" srcId="{14E5DA09-F6E3-4214-844D-A7ACD8014A47}" destId="{C7C4E566-7962-400A-BA8D-864A0BD5323D}" srcOrd="1" destOrd="0" presId="urn:microsoft.com/office/officeart/2005/8/layout/vList2"/>
    <dgm:cxn modelId="{B69C2982-2A7D-40D7-A0AF-22E7F7A0CC71}" type="presParOf" srcId="{14E5DA09-F6E3-4214-844D-A7ACD8014A47}" destId="{50887B6E-0D10-492C-BB88-44A7FD04DE39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DD808D0-BD6D-41CD-A3AC-0E22357956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7E6F133-6502-4698-93A0-52A7948C12D3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pPr rtl="0"/>
          <a:r>
            <a:rPr lang="en-US"/>
            <a:t>Generates a DOT language string that represents the De Bruijn graph, which can be visualized using Graphviz.</a:t>
          </a:r>
          <a:endParaRPr lang="en-IN">
            <a:latin typeface="Calibri Light" panose="020F0302020204030204"/>
          </a:endParaRPr>
        </a:p>
      </dgm:t>
    </dgm:pt>
    <dgm:pt modelId="{B8F37DA7-ADA9-4023-BDA9-4C870974A7E7}" type="parTrans" cxnId="{EC2CC0D2-6AA1-4023-B2D6-9302E9ECEB3E}">
      <dgm:prSet/>
      <dgm:spPr/>
      <dgm:t>
        <a:bodyPr/>
        <a:lstStyle/>
        <a:p>
          <a:endParaRPr lang="en-IN"/>
        </a:p>
      </dgm:t>
    </dgm:pt>
    <dgm:pt modelId="{12B7DB84-F8E6-4C9C-AD69-8791EFE021E2}" type="sibTrans" cxnId="{EC2CC0D2-6AA1-4023-B2D6-9302E9ECEB3E}">
      <dgm:prSet/>
      <dgm:spPr/>
      <dgm:t>
        <a:bodyPr/>
        <a:lstStyle/>
        <a:p>
          <a:endParaRPr lang="en-IN"/>
        </a:p>
      </dgm:t>
    </dgm:pt>
    <dgm:pt modelId="{47B7995B-A03A-4E52-A33D-F3C4F092F8E0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0" i="0" baseline="0"/>
            <a:t>Receives the graph G as a tuple containing nodes, edges, and starting nodes. </a:t>
          </a:r>
          <a:endParaRPr lang="en-IN"/>
        </a:p>
      </dgm:t>
    </dgm:pt>
    <dgm:pt modelId="{E3F814E3-51D0-41D2-90B5-73888ECAAFC1}" type="parTrans" cxnId="{2AE58044-82ED-4086-8A40-A1D21B399DEE}">
      <dgm:prSet/>
      <dgm:spPr/>
      <dgm:t>
        <a:bodyPr/>
        <a:lstStyle/>
        <a:p>
          <a:endParaRPr lang="en-IN"/>
        </a:p>
      </dgm:t>
    </dgm:pt>
    <dgm:pt modelId="{DBC78EA6-EE74-4B31-BC5D-F9BBF21EAA56}" type="sibTrans" cxnId="{2AE58044-82ED-4086-8A40-A1D21B399DEE}">
      <dgm:prSet/>
      <dgm:spPr/>
      <dgm:t>
        <a:bodyPr/>
        <a:lstStyle/>
        <a:p>
          <a:endParaRPr lang="en-IN"/>
        </a:p>
      </dgm:t>
    </dgm:pt>
    <dgm:pt modelId="{3DD73114-2C10-4AF3-B895-FEE863F1ECA9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0" i="0" baseline="0"/>
            <a:t>Creates a string with the beginning of a Graphviz directed graph (digraph). </a:t>
          </a:r>
          <a:endParaRPr lang="en-IN"/>
        </a:p>
      </dgm:t>
    </dgm:pt>
    <dgm:pt modelId="{A42B0491-946F-47FC-8A39-EF181143A35C}" type="parTrans" cxnId="{1D0D4D05-E046-4DD3-9FD3-1CD4CAB9DDDE}">
      <dgm:prSet/>
      <dgm:spPr/>
      <dgm:t>
        <a:bodyPr/>
        <a:lstStyle/>
        <a:p>
          <a:endParaRPr lang="en-IN"/>
        </a:p>
      </dgm:t>
    </dgm:pt>
    <dgm:pt modelId="{B03B87EF-C002-419C-B91C-6AC4AE404DBB}" type="sibTrans" cxnId="{1D0D4D05-E046-4DD3-9FD3-1CD4CAB9DDDE}">
      <dgm:prSet/>
      <dgm:spPr/>
      <dgm:t>
        <a:bodyPr/>
        <a:lstStyle/>
        <a:p>
          <a:endParaRPr lang="en-IN"/>
        </a:p>
      </dgm:t>
    </dgm:pt>
    <dgm:pt modelId="{23483B21-E1DA-482A-B258-C75BD42CA58D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0" i="0" baseline="0"/>
            <a:t>For each node, it adds a line that labels the node. </a:t>
          </a:r>
          <a:endParaRPr lang="en-IN"/>
        </a:p>
      </dgm:t>
    </dgm:pt>
    <dgm:pt modelId="{F575304B-D76E-4E68-89E7-0B1FF1D3111B}" type="parTrans" cxnId="{47B3F6B7-E9DB-4EAC-8482-26211988E5C8}">
      <dgm:prSet/>
      <dgm:spPr/>
      <dgm:t>
        <a:bodyPr/>
        <a:lstStyle/>
        <a:p>
          <a:endParaRPr lang="en-IN"/>
        </a:p>
      </dgm:t>
    </dgm:pt>
    <dgm:pt modelId="{766D53FE-7FC6-49BB-B25B-28AC0E917A08}" type="sibTrans" cxnId="{47B3F6B7-E9DB-4EAC-8482-26211988E5C8}">
      <dgm:prSet/>
      <dgm:spPr/>
      <dgm:t>
        <a:bodyPr/>
        <a:lstStyle/>
        <a:p>
          <a:endParaRPr lang="en-IN"/>
        </a:p>
      </dgm:t>
    </dgm:pt>
    <dgm:pt modelId="{4005D1B1-E955-45AF-949C-974E124048CE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0" i="0" baseline="0"/>
            <a:t>For each edge, it adds a line that defines a directed connection between nodes. </a:t>
          </a:r>
          <a:endParaRPr lang="en-IN"/>
        </a:p>
      </dgm:t>
    </dgm:pt>
    <dgm:pt modelId="{0D7E2323-85BB-400D-B277-218FBB1CDFF2}" type="parTrans" cxnId="{0BBFA5FE-A2F3-43D8-A9A3-9AA1A45A0EA5}">
      <dgm:prSet/>
      <dgm:spPr/>
      <dgm:t>
        <a:bodyPr/>
        <a:lstStyle/>
        <a:p>
          <a:endParaRPr lang="en-IN"/>
        </a:p>
      </dgm:t>
    </dgm:pt>
    <dgm:pt modelId="{5A455893-8F85-4B20-A066-3252B6523634}" type="sibTrans" cxnId="{0BBFA5FE-A2F3-43D8-A9A3-9AA1A45A0EA5}">
      <dgm:prSet/>
      <dgm:spPr/>
      <dgm:t>
        <a:bodyPr/>
        <a:lstStyle/>
        <a:p>
          <a:endParaRPr lang="en-IN"/>
        </a:p>
      </dgm:t>
    </dgm:pt>
    <dgm:pt modelId="{F52F563E-61EA-4B1B-A09D-56985D819597}">
      <dgm:prSet/>
      <dgm:spPr/>
      <dgm:t>
        <a:bodyPr/>
        <a:lstStyle/>
        <a:p>
          <a:pPr>
            <a:buFont typeface="Wingdings" panose="05000000000000000000" pitchFamily="2" charset="2"/>
            <a:buChar char="v"/>
          </a:pPr>
          <a:r>
            <a:rPr lang="en-US" b="0" i="0" baseline="0"/>
            <a:t>Closes the graph definition with a closing brace. </a:t>
          </a:r>
          <a:endParaRPr lang="en-IN"/>
        </a:p>
      </dgm:t>
    </dgm:pt>
    <dgm:pt modelId="{BD11824E-A44D-4A76-A71B-AA677F2C469B}" type="parTrans" cxnId="{4D796118-76E7-421F-9BA3-15E8C2D03658}">
      <dgm:prSet/>
      <dgm:spPr/>
      <dgm:t>
        <a:bodyPr/>
        <a:lstStyle/>
        <a:p>
          <a:endParaRPr lang="en-IN"/>
        </a:p>
      </dgm:t>
    </dgm:pt>
    <dgm:pt modelId="{4EC606A2-4269-46CD-B620-E294C2F4BE38}" type="sibTrans" cxnId="{4D796118-76E7-421F-9BA3-15E8C2D03658}">
      <dgm:prSet/>
      <dgm:spPr/>
      <dgm:t>
        <a:bodyPr/>
        <a:lstStyle/>
        <a:p>
          <a:endParaRPr lang="en-IN"/>
        </a:p>
      </dgm:t>
    </dgm:pt>
    <dgm:pt modelId="{F2CDC85C-FD53-4E4A-97B3-235462BEEDC1}" type="pres">
      <dgm:prSet presAssocID="{8DD808D0-BD6D-41CD-A3AC-0E2235795625}" presName="linear" presStyleCnt="0">
        <dgm:presLayoutVars>
          <dgm:animLvl val="lvl"/>
          <dgm:resizeHandles val="exact"/>
        </dgm:presLayoutVars>
      </dgm:prSet>
      <dgm:spPr/>
    </dgm:pt>
    <dgm:pt modelId="{A97C1F01-567F-4D09-8C53-082DCAE42319}" type="pres">
      <dgm:prSet presAssocID="{67E6F133-6502-4698-93A0-52A7948C12D3}" presName="parentText" presStyleLbl="node1" presStyleIdx="0" presStyleCnt="1" custScaleY="60398" custLinFactNeighborY="-5082">
        <dgm:presLayoutVars>
          <dgm:chMax val="0"/>
          <dgm:bulletEnabled val="1"/>
        </dgm:presLayoutVars>
      </dgm:prSet>
      <dgm:spPr/>
    </dgm:pt>
    <dgm:pt modelId="{64270D35-BFEE-4E6E-B7A0-E5C1F09FEAE4}" type="pres">
      <dgm:prSet presAssocID="{67E6F133-6502-4698-93A0-52A7948C12D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1D0D4D05-E046-4DD3-9FD3-1CD4CAB9DDDE}" srcId="{67E6F133-6502-4698-93A0-52A7948C12D3}" destId="{3DD73114-2C10-4AF3-B895-FEE863F1ECA9}" srcOrd="1" destOrd="0" parTransId="{A42B0491-946F-47FC-8A39-EF181143A35C}" sibTransId="{B03B87EF-C002-419C-B91C-6AC4AE404DBB}"/>
    <dgm:cxn modelId="{22BF0410-9128-4E53-BD2D-9DFCAA06EE83}" type="presOf" srcId="{4005D1B1-E955-45AF-949C-974E124048CE}" destId="{64270D35-BFEE-4E6E-B7A0-E5C1F09FEAE4}" srcOrd="0" destOrd="3" presId="urn:microsoft.com/office/officeart/2005/8/layout/vList2"/>
    <dgm:cxn modelId="{EB471F13-8D09-4002-B34A-2706C63CF0D4}" type="presOf" srcId="{23483B21-E1DA-482A-B258-C75BD42CA58D}" destId="{64270D35-BFEE-4E6E-B7A0-E5C1F09FEAE4}" srcOrd="0" destOrd="2" presId="urn:microsoft.com/office/officeart/2005/8/layout/vList2"/>
    <dgm:cxn modelId="{4D796118-76E7-421F-9BA3-15E8C2D03658}" srcId="{67E6F133-6502-4698-93A0-52A7948C12D3}" destId="{F52F563E-61EA-4B1B-A09D-56985D819597}" srcOrd="4" destOrd="0" parTransId="{BD11824E-A44D-4A76-A71B-AA677F2C469B}" sibTransId="{4EC606A2-4269-46CD-B620-E294C2F4BE38}"/>
    <dgm:cxn modelId="{BA38505B-2FA6-4B4E-891A-A8C9B1C9289E}" type="presOf" srcId="{47B7995B-A03A-4E52-A33D-F3C4F092F8E0}" destId="{64270D35-BFEE-4E6E-B7A0-E5C1F09FEAE4}" srcOrd="0" destOrd="0" presId="urn:microsoft.com/office/officeart/2005/8/layout/vList2"/>
    <dgm:cxn modelId="{2AE58044-82ED-4086-8A40-A1D21B399DEE}" srcId="{67E6F133-6502-4698-93A0-52A7948C12D3}" destId="{47B7995B-A03A-4E52-A33D-F3C4F092F8E0}" srcOrd="0" destOrd="0" parTransId="{E3F814E3-51D0-41D2-90B5-73888ECAAFC1}" sibTransId="{DBC78EA6-EE74-4B31-BC5D-F9BBF21EAA56}"/>
    <dgm:cxn modelId="{EA530A69-B817-481D-BEF4-22DAE2BEE77D}" type="presOf" srcId="{8DD808D0-BD6D-41CD-A3AC-0E2235795625}" destId="{F2CDC85C-FD53-4E4A-97B3-235462BEEDC1}" srcOrd="0" destOrd="0" presId="urn:microsoft.com/office/officeart/2005/8/layout/vList2"/>
    <dgm:cxn modelId="{83B85F58-5544-4AB1-B631-D97A604A641F}" type="presOf" srcId="{67E6F133-6502-4698-93A0-52A7948C12D3}" destId="{A97C1F01-567F-4D09-8C53-082DCAE42319}" srcOrd="0" destOrd="0" presId="urn:microsoft.com/office/officeart/2005/8/layout/vList2"/>
    <dgm:cxn modelId="{47B3F6B7-E9DB-4EAC-8482-26211988E5C8}" srcId="{67E6F133-6502-4698-93A0-52A7948C12D3}" destId="{23483B21-E1DA-482A-B258-C75BD42CA58D}" srcOrd="2" destOrd="0" parTransId="{F575304B-D76E-4E68-89E7-0B1FF1D3111B}" sibTransId="{766D53FE-7FC6-49BB-B25B-28AC0E917A08}"/>
    <dgm:cxn modelId="{EC2CC0D2-6AA1-4023-B2D6-9302E9ECEB3E}" srcId="{8DD808D0-BD6D-41CD-A3AC-0E2235795625}" destId="{67E6F133-6502-4698-93A0-52A7948C12D3}" srcOrd="0" destOrd="0" parTransId="{B8F37DA7-ADA9-4023-BDA9-4C870974A7E7}" sibTransId="{12B7DB84-F8E6-4C9C-AD69-8791EFE021E2}"/>
    <dgm:cxn modelId="{DADD98D4-79D7-4D8C-B5DA-EDDDA421D00C}" type="presOf" srcId="{F52F563E-61EA-4B1B-A09D-56985D819597}" destId="{64270D35-BFEE-4E6E-B7A0-E5C1F09FEAE4}" srcOrd="0" destOrd="4" presId="urn:microsoft.com/office/officeart/2005/8/layout/vList2"/>
    <dgm:cxn modelId="{0C961BE9-3232-4CD0-9D8E-0A312A80B70D}" type="presOf" srcId="{3DD73114-2C10-4AF3-B895-FEE863F1ECA9}" destId="{64270D35-BFEE-4E6E-B7A0-E5C1F09FEAE4}" srcOrd="0" destOrd="1" presId="urn:microsoft.com/office/officeart/2005/8/layout/vList2"/>
    <dgm:cxn modelId="{0BBFA5FE-A2F3-43D8-A9A3-9AA1A45A0EA5}" srcId="{67E6F133-6502-4698-93A0-52A7948C12D3}" destId="{4005D1B1-E955-45AF-949C-974E124048CE}" srcOrd="3" destOrd="0" parTransId="{0D7E2323-85BB-400D-B277-218FBB1CDFF2}" sibTransId="{5A455893-8F85-4B20-A066-3252B6523634}"/>
    <dgm:cxn modelId="{37C8F72A-05A9-4AEF-9EB4-8A344C1A1FE2}" type="presParOf" srcId="{F2CDC85C-FD53-4E4A-97B3-235462BEEDC1}" destId="{A97C1F01-567F-4D09-8C53-082DCAE42319}" srcOrd="0" destOrd="0" presId="urn:microsoft.com/office/officeart/2005/8/layout/vList2"/>
    <dgm:cxn modelId="{D827297E-DB49-4D8A-8346-AA52ADBAA234}" type="presParOf" srcId="{F2CDC85C-FD53-4E4A-97B3-235462BEEDC1}" destId="{64270D35-BFEE-4E6E-B7A0-E5C1F09FEAE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7CDE10-1EA3-4A29-BB4F-0FD3FA505E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EC91EF9-9BAC-4FB3-8A92-3D33B95976A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 i="0" baseline="0">
              <a:latin typeface="Calibri"/>
              <a:ea typeface="Batang"/>
              <a:cs typeface="Calibri"/>
            </a:rPr>
            <a:t>K-</a:t>
          </a:r>
          <a:r>
            <a:rPr lang="en-US" sz="1400" b="1" i="0" baseline="0" err="1">
              <a:latin typeface="Calibri"/>
              <a:ea typeface="Batang"/>
              <a:cs typeface="Calibri"/>
            </a:rPr>
            <a:t>mer</a:t>
          </a:r>
          <a:r>
            <a:rPr lang="en-US" sz="1400" b="1" i="0" baseline="0">
              <a:latin typeface="Calibri"/>
              <a:ea typeface="Batang"/>
              <a:cs typeface="Calibri"/>
            </a:rPr>
            <a:t> Generation:</a:t>
          </a:r>
          <a:r>
            <a:rPr lang="en-US" sz="1400" b="0" i="0" baseline="0">
              <a:latin typeface="Calibri"/>
              <a:ea typeface="Batang"/>
              <a:cs typeface="Calibri"/>
            </a:rPr>
            <a:t> 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FD1E9B81-9702-40AA-B86A-82765D923B41}" type="parTrans" cxnId="{54B787B6-11D3-4A92-B2F3-68510A9E9A0D}">
      <dgm:prSet/>
      <dgm:spPr/>
      <dgm:t>
        <a:bodyPr/>
        <a:lstStyle/>
        <a:p>
          <a:endParaRPr lang="en-IN"/>
        </a:p>
      </dgm:t>
    </dgm:pt>
    <dgm:pt modelId="{97CF0E9B-BB06-4D40-BA0E-9F18A80CAE5E}" type="sibTrans" cxnId="{54B787B6-11D3-4A92-B2F3-68510A9E9A0D}">
      <dgm:prSet/>
      <dgm:spPr/>
      <dgm:t>
        <a:bodyPr/>
        <a:lstStyle/>
        <a:p>
          <a:endParaRPr lang="en-IN"/>
        </a:p>
      </dgm:t>
    </dgm:pt>
    <dgm:pt modelId="{8616C3E2-31F2-4110-BB15-2758ECD731C9}">
      <dgm:prSet custT="1"/>
      <dgm:spPr/>
      <dgm:t>
        <a:bodyPr/>
        <a:lstStyle/>
        <a:p>
          <a:pPr>
            <a:buNone/>
          </a:pPr>
          <a:r>
            <a:rPr lang="en-US" sz="1400" b="0" i="0" baseline="0">
              <a:latin typeface="Calibri"/>
              <a:ea typeface="Batang"/>
              <a:cs typeface="Calibri"/>
            </a:rPr>
            <a:t>Calls </a:t>
          </a:r>
          <a:r>
            <a:rPr lang="en-US" sz="1400" b="0" i="0" baseline="0" err="1">
              <a:latin typeface="Calibri"/>
              <a:ea typeface="Batang"/>
              <a:cs typeface="Calibri"/>
            </a:rPr>
            <a:t>generate_kmers</a:t>
          </a:r>
          <a:r>
            <a:rPr lang="en-US" sz="1400" b="0" i="0" baseline="0">
              <a:latin typeface="Calibri"/>
              <a:ea typeface="Batang"/>
              <a:cs typeface="Calibri"/>
            </a:rPr>
            <a:t> to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95207054-DA87-4A48-A434-E109A5A6A62C}" type="parTrans" cxnId="{67D5913F-3E4D-4417-87C1-CEF2C32896B0}">
      <dgm:prSet/>
      <dgm:spPr/>
      <dgm:t>
        <a:bodyPr/>
        <a:lstStyle/>
        <a:p>
          <a:endParaRPr lang="en-IN"/>
        </a:p>
      </dgm:t>
    </dgm:pt>
    <dgm:pt modelId="{3CE3EA70-FC10-4C77-BE55-894DC81263A3}" type="sibTrans" cxnId="{67D5913F-3E4D-4417-87C1-CEF2C32896B0}">
      <dgm:prSet/>
      <dgm:spPr/>
      <dgm:t>
        <a:bodyPr/>
        <a:lstStyle/>
        <a:p>
          <a:endParaRPr lang="en-IN"/>
        </a:p>
      </dgm:t>
    </dgm:pt>
    <dgm:pt modelId="{6E3E589D-E701-4526-9351-92C02A0C5531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 i="0" baseline="0">
              <a:latin typeface="Calibri"/>
              <a:ea typeface="Batang"/>
              <a:cs typeface="Calibri"/>
            </a:rPr>
            <a:t>Graph Construction:</a:t>
          </a:r>
          <a:r>
            <a:rPr lang="en-US" sz="1400" b="0" i="0" baseline="0">
              <a:latin typeface="Calibri"/>
              <a:ea typeface="Batang"/>
              <a:cs typeface="Calibri"/>
            </a:rPr>
            <a:t> 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791F6F58-9A9D-45C3-8A10-D4C08AD47BBA}" type="parTrans" cxnId="{146952B8-A7FF-4F4B-98AA-E657AD62526D}">
      <dgm:prSet/>
      <dgm:spPr/>
      <dgm:t>
        <a:bodyPr/>
        <a:lstStyle/>
        <a:p>
          <a:endParaRPr lang="en-IN"/>
        </a:p>
      </dgm:t>
    </dgm:pt>
    <dgm:pt modelId="{7C62DDA1-8826-4CF5-8210-302A20A879CF}" type="sibTrans" cxnId="{146952B8-A7FF-4F4B-98AA-E657AD62526D}">
      <dgm:prSet/>
      <dgm:spPr/>
      <dgm:t>
        <a:bodyPr/>
        <a:lstStyle/>
        <a:p>
          <a:endParaRPr lang="en-IN"/>
        </a:p>
      </dgm:t>
    </dgm:pt>
    <dgm:pt modelId="{48BFAD5D-AB34-4172-909B-9B372A7E0D0E}">
      <dgm:prSet custT="1"/>
      <dgm:spPr/>
      <dgm:t>
        <a:bodyPr/>
        <a:lstStyle/>
        <a:p>
          <a:pPr>
            <a:buNone/>
          </a:pPr>
          <a:r>
            <a:rPr lang="en-US" sz="1200" b="0" i="0" baseline="0">
              <a:latin typeface="Calibri"/>
              <a:ea typeface="Batang"/>
              <a:cs typeface="Calibri"/>
            </a:rPr>
            <a:t>Uses </a:t>
          </a:r>
          <a:r>
            <a:rPr lang="en-US" sz="1200" b="0" i="0" baseline="0" err="1">
              <a:latin typeface="Calibri"/>
              <a:ea typeface="Batang"/>
              <a:cs typeface="Calibri"/>
            </a:rPr>
            <a:t>debruijnize</a:t>
          </a:r>
          <a:r>
            <a:rPr lang="en-US" sz="1200" b="0" i="0" baseline="0">
              <a:latin typeface="Calibri"/>
              <a:ea typeface="Batang"/>
              <a:cs typeface="Calibri"/>
            </a:rPr>
            <a:t> to construct the</a:t>
          </a:r>
          <a:endParaRPr lang="en-IN" sz="1200">
            <a:latin typeface="Calibri"/>
            <a:ea typeface="Batang"/>
            <a:cs typeface="Calibri"/>
          </a:endParaRPr>
        </a:p>
      </dgm:t>
    </dgm:pt>
    <dgm:pt modelId="{1C8B4B38-5AAE-46FE-8F08-A6A6AFFD4B03}" type="parTrans" cxnId="{FB0418F2-25BB-43ED-BB8E-38258D33AA14}">
      <dgm:prSet/>
      <dgm:spPr/>
      <dgm:t>
        <a:bodyPr/>
        <a:lstStyle/>
        <a:p>
          <a:endParaRPr lang="en-IN"/>
        </a:p>
      </dgm:t>
    </dgm:pt>
    <dgm:pt modelId="{0054E9CC-81F6-439D-8598-FDF643AD634F}" type="sibTrans" cxnId="{FB0418F2-25BB-43ED-BB8E-38258D33AA14}">
      <dgm:prSet/>
      <dgm:spPr/>
      <dgm:t>
        <a:bodyPr/>
        <a:lstStyle/>
        <a:p>
          <a:endParaRPr lang="en-IN"/>
        </a:p>
      </dgm:t>
    </dgm:pt>
    <dgm:pt modelId="{ECFC464F-C4C7-4F3B-AF13-1E6B7AE76404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 i="0" baseline="0">
              <a:latin typeface="Calibri"/>
              <a:ea typeface="Batang"/>
              <a:cs typeface="Calibri"/>
            </a:rPr>
            <a:t>Mapping for Traversal:</a:t>
          </a:r>
          <a:r>
            <a:rPr lang="en-US" sz="1400" b="0" i="0" baseline="0">
              <a:latin typeface="Calibri"/>
              <a:ea typeface="Batang"/>
              <a:cs typeface="Calibri"/>
            </a:rPr>
            <a:t> 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0288516A-BACA-4960-A841-7B308298C5A8}" type="parTrans" cxnId="{C5ADC9FC-050C-4572-92F2-2A38173154E1}">
      <dgm:prSet/>
      <dgm:spPr/>
      <dgm:t>
        <a:bodyPr/>
        <a:lstStyle/>
        <a:p>
          <a:endParaRPr lang="en-IN"/>
        </a:p>
      </dgm:t>
    </dgm:pt>
    <dgm:pt modelId="{78F2BC01-DC3C-4188-B0C4-EF1818334CA3}" type="sibTrans" cxnId="{C5ADC9FC-050C-4572-92F2-2A38173154E1}">
      <dgm:prSet/>
      <dgm:spPr/>
      <dgm:t>
        <a:bodyPr/>
        <a:lstStyle/>
        <a:p>
          <a:endParaRPr lang="en-IN"/>
        </a:p>
      </dgm:t>
    </dgm:pt>
    <dgm:pt modelId="{B8F47F3D-886A-4FFA-9234-DB004E69929B}">
      <dgm:prSet custT="1"/>
      <dgm:spPr/>
      <dgm:t>
        <a:bodyPr/>
        <a:lstStyle/>
        <a:p>
          <a:pPr>
            <a:buNone/>
          </a:pPr>
          <a:r>
            <a:rPr lang="en-US" sz="1200" b="0" i="0" baseline="0">
              <a:latin typeface="Calibri"/>
              <a:ea typeface="Batang"/>
              <a:cs typeface="Calibri"/>
            </a:rPr>
            <a:t>Creates the node-edge map via</a:t>
          </a:r>
          <a:endParaRPr lang="en-IN" sz="1200">
            <a:latin typeface="Calibri"/>
            <a:ea typeface="Batang"/>
            <a:cs typeface="Calibri"/>
          </a:endParaRPr>
        </a:p>
      </dgm:t>
    </dgm:pt>
    <dgm:pt modelId="{CEECE643-3038-495F-88AF-518E454A4297}" type="parTrans" cxnId="{894BCDBC-A92F-4964-9F2B-4FB0BD520FE8}">
      <dgm:prSet/>
      <dgm:spPr/>
      <dgm:t>
        <a:bodyPr/>
        <a:lstStyle/>
        <a:p>
          <a:endParaRPr lang="en-IN"/>
        </a:p>
      </dgm:t>
    </dgm:pt>
    <dgm:pt modelId="{A9B94112-86B2-4F11-A9C6-49D4DAAE64C9}" type="sibTrans" cxnId="{894BCDBC-A92F-4964-9F2B-4FB0BD520FE8}">
      <dgm:prSet/>
      <dgm:spPr/>
      <dgm:t>
        <a:bodyPr/>
        <a:lstStyle/>
        <a:p>
          <a:endParaRPr lang="en-IN"/>
        </a:p>
      </dgm:t>
    </dgm:pt>
    <dgm:pt modelId="{FCB8B93F-6C48-4278-BFCA-09AF958B1B3C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 i="0" baseline="0">
              <a:latin typeface="Calibri"/>
              <a:ea typeface="Batang"/>
              <a:cs typeface="Calibri"/>
            </a:rPr>
            <a:t>Determine Start Node:</a:t>
          </a:r>
          <a:r>
            <a:rPr lang="en-US" sz="1400" b="0" i="0" baseline="0">
              <a:latin typeface="Calibri"/>
              <a:ea typeface="Batang"/>
              <a:cs typeface="Calibri"/>
            </a:rPr>
            <a:t> 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BAAD7E83-2B3A-4555-8F09-609EA966B153}" type="parTrans" cxnId="{C40819A0-2586-4707-8A60-200619AFA6DC}">
      <dgm:prSet/>
      <dgm:spPr/>
      <dgm:t>
        <a:bodyPr/>
        <a:lstStyle/>
        <a:p>
          <a:endParaRPr lang="en-IN"/>
        </a:p>
      </dgm:t>
    </dgm:pt>
    <dgm:pt modelId="{60358037-ECA2-4B8C-A632-1B2461AC8A8E}" type="sibTrans" cxnId="{C40819A0-2586-4707-8A60-200619AFA6DC}">
      <dgm:prSet/>
      <dgm:spPr/>
      <dgm:t>
        <a:bodyPr/>
        <a:lstStyle/>
        <a:p>
          <a:endParaRPr lang="en-IN"/>
        </a:p>
      </dgm:t>
    </dgm:pt>
    <dgm:pt modelId="{D480679C-2D2D-4DA0-9ABF-668C9E9DA14A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Chooses a starting node from the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A23EA4B3-4F95-42E7-8F03-57BD25ECCE9D}" type="parTrans" cxnId="{61AE7807-3F2E-45EA-9482-239B7A446F8D}">
      <dgm:prSet/>
      <dgm:spPr/>
      <dgm:t>
        <a:bodyPr/>
        <a:lstStyle/>
        <a:p>
          <a:endParaRPr lang="en-IN"/>
        </a:p>
      </dgm:t>
    </dgm:pt>
    <dgm:pt modelId="{C352076D-277E-45EA-8E4D-B59460E376CF}" type="sibTrans" cxnId="{61AE7807-3F2E-45EA-9482-239B7A446F8D}">
      <dgm:prSet/>
      <dgm:spPr/>
      <dgm:t>
        <a:bodyPr/>
        <a:lstStyle/>
        <a:p>
          <a:endParaRPr lang="en-IN"/>
        </a:p>
      </dgm:t>
    </dgm:pt>
    <dgm:pt modelId="{CB224C78-8BB9-49C1-80AF-C13E8DB9F413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 i="0" baseline="0">
              <a:latin typeface="Calibri"/>
              <a:ea typeface="Batang"/>
              <a:cs typeface="Calibri"/>
            </a:rPr>
            <a:t>Eulerian Trail:</a:t>
          </a:r>
          <a:r>
            <a:rPr lang="en-US" sz="1400" b="0" i="0" baseline="0">
              <a:latin typeface="Calibri"/>
              <a:ea typeface="Batang"/>
              <a:cs typeface="Calibri"/>
            </a:rPr>
            <a:t> 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A3979CC0-D56D-4789-BCBD-E01AD2241247}" type="parTrans" cxnId="{0CFABEB5-1303-4FE8-868D-6CD627226CE3}">
      <dgm:prSet/>
      <dgm:spPr/>
      <dgm:t>
        <a:bodyPr/>
        <a:lstStyle/>
        <a:p>
          <a:endParaRPr lang="en-IN"/>
        </a:p>
      </dgm:t>
    </dgm:pt>
    <dgm:pt modelId="{48EBA124-B98A-4E16-BC2E-D6F1042F46FE}" type="sibTrans" cxnId="{0CFABEB5-1303-4FE8-868D-6CD627226CE3}">
      <dgm:prSet/>
      <dgm:spPr/>
      <dgm:t>
        <a:bodyPr/>
        <a:lstStyle/>
        <a:p>
          <a:endParaRPr lang="en-IN"/>
        </a:p>
      </dgm:t>
    </dgm:pt>
    <dgm:pt modelId="{E8AFCA03-3B38-475B-A6AA-05EF5B85988A}">
      <dgm:prSet custT="1"/>
      <dgm:spPr/>
      <dgm:t>
        <a:bodyPr/>
        <a:lstStyle/>
        <a:p>
          <a:pPr>
            <a:buNone/>
          </a:pPr>
          <a:r>
            <a:rPr lang="en-US" sz="1400" b="0" i="0" baseline="0">
              <a:latin typeface="Calibri"/>
              <a:ea typeface="Batang"/>
              <a:cs typeface="Calibri"/>
            </a:rPr>
            <a:t>Computes the Eulerian trail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C5AD1FCC-532C-4E74-A3D5-80D3227840BD}" type="parTrans" cxnId="{30FC3C5C-2121-435D-85E6-22161D6D989C}">
      <dgm:prSet/>
      <dgm:spPr/>
      <dgm:t>
        <a:bodyPr/>
        <a:lstStyle/>
        <a:p>
          <a:endParaRPr lang="en-IN"/>
        </a:p>
      </dgm:t>
    </dgm:pt>
    <dgm:pt modelId="{52FA2E05-948B-4E90-A82C-35807C51D106}" type="sibTrans" cxnId="{30FC3C5C-2121-435D-85E6-22161D6D989C}">
      <dgm:prSet/>
      <dgm:spPr/>
      <dgm:t>
        <a:bodyPr/>
        <a:lstStyle/>
        <a:p>
          <a:endParaRPr lang="en-IN"/>
        </a:p>
      </dgm:t>
    </dgm:pt>
    <dgm:pt modelId="{F89A7D0E-A744-4B1F-941F-E88A42EBBD9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 i="0" baseline="0">
              <a:latin typeface="Calibri"/>
              <a:ea typeface="Batang"/>
              <a:cs typeface="Calibri"/>
            </a:rPr>
            <a:t>Visualization:</a:t>
          </a:r>
          <a:r>
            <a:rPr lang="en-US" sz="1400" b="0" i="0" baseline="0">
              <a:latin typeface="Calibri"/>
              <a:ea typeface="Batang"/>
              <a:cs typeface="Calibri"/>
            </a:rPr>
            <a:t> 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4DE68D87-4EAB-455F-A3FD-74B28A35117D}" type="parTrans" cxnId="{BD306DE1-3F1F-4CCF-8B9A-861EB545B2A3}">
      <dgm:prSet/>
      <dgm:spPr/>
      <dgm:t>
        <a:bodyPr/>
        <a:lstStyle/>
        <a:p>
          <a:endParaRPr lang="en-IN"/>
        </a:p>
      </dgm:t>
    </dgm:pt>
    <dgm:pt modelId="{38905EEA-35C6-4F1D-B084-3858EC73F04D}" type="sibTrans" cxnId="{BD306DE1-3F1F-4CCF-8B9A-861EB545B2A3}">
      <dgm:prSet/>
      <dgm:spPr/>
      <dgm:t>
        <a:bodyPr/>
        <a:lstStyle/>
        <a:p>
          <a:endParaRPr lang="en-IN"/>
        </a:p>
      </dgm:t>
    </dgm:pt>
    <dgm:pt modelId="{43155EF6-0AC5-4EAA-9A89-180D622CCE8F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Generates a DOT string for the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309B3B33-9302-4FAD-8D22-862B3718D148}" type="parTrans" cxnId="{CFAFEB27-8D83-4411-B188-26D34A598F43}">
      <dgm:prSet/>
      <dgm:spPr/>
      <dgm:t>
        <a:bodyPr/>
        <a:lstStyle/>
        <a:p>
          <a:endParaRPr lang="en-IN"/>
        </a:p>
      </dgm:t>
    </dgm:pt>
    <dgm:pt modelId="{740C2345-B534-4B3B-8F69-A4C03F78E742}" type="sibTrans" cxnId="{CFAFEB27-8D83-4411-B188-26D34A598F43}">
      <dgm:prSet/>
      <dgm:spPr/>
      <dgm:t>
        <a:bodyPr/>
        <a:lstStyle/>
        <a:p>
          <a:endParaRPr lang="en-IN"/>
        </a:p>
      </dgm:t>
    </dgm:pt>
    <dgm:pt modelId="{8015D3D1-E514-4ECD-B0B5-EFBE2537835A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1400" b="1" i="0" baseline="0">
              <a:latin typeface="Calibri"/>
              <a:ea typeface="Batang"/>
              <a:cs typeface="Calibri"/>
            </a:rPr>
            <a:t>Sequence Assembly:</a:t>
          </a:r>
          <a:r>
            <a:rPr lang="en-US" sz="1400" b="0" i="0" baseline="0">
              <a:latin typeface="Calibri"/>
              <a:ea typeface="Batang"/>
              <a:cs typeface="Calibri"/>
            </a:rPr>
            <a:t> 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CFA893A8-2CF1-4450-8279-7699C6F4F853}" type="parTrans" cxnId="{578CBF11-6848-4D31-B159-9799E987990D}">
      <dgm:prSet/>
      <dgm:spPr/>
      <dgm:t>
        <a:bodyPr/>
        <a:lstStyle/>
        <a:p>
          <a:endParaRPr lang="en-IN"/>
        </a:p>
      </dgm:t>
    </dgm:pt>
    <dgm:pt modelId="{F3C60481-D6EF-4D00-8B8F-EA133FA4061F}" type="sibTrans" cxnId="{578CBF11-6848-4D31-B159-9799E987990D}">
      <dgm:prSet/>
      <dgm:spPr/>
      <dgm:t>
        <a:bodyPr/>
        <a:lstStyle/>
        <a:p>
          <a:endParaRPr lang="en-IN"/>
        </a:p>
      </dgm:t>
    </dgm:pt>
    <dgm:pt modelId="{3BC11C63-2A08-4ECC-8FBD-2697CC79AF6F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Assembles the final sequence using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CB8B6D77-0FA6-4DAF-AC4D-DE53D8933494}" type="parTrans" cxnId="{0CFBA531-BA4D-45C2-ABA8-CF6D9A75321B}">
      <dgm:prSet/>
      <dgm:spPr/>
      <dgm:t>
        <a:bodyPr/>
        <a:lstStyle/>
        <a:p>
          <a:endParaRPr lang="en-IN"/>
        </a:p>
      </dgm:t>
    </dgm:pt>
    <dgm:pt modelId="{E5C768F1-ECE4-40DC-B8C2-9236B410845B}" type="sibTrans" cxnId="{0CFBA531-BA4D-45C2-ABA8-CF6D9A75321B}">
      <dgm:prSet/>
      <dgm:spPr/>
      <dgm:t>
        <a:bodyPr/>
        <a:lstStyle/>
        <a:p>
          <a:endParaRPr lang="en-IN"/>
        </a:p>
      </dgm:t>
    </dgm:pt>
    <dgm:pt modelId="{E0375A6B-DA93-4698-BECE-BF3859177843}">
      <dgm:prSet custT="1"/>
      <dgm:spPr/>
      <dgm:t>
        <a:bodyPr/>
        <a:lstStyle/>
        <a:p>
          <a:pPr>
            <a:buNone/>
          </a:pPr>
          <a:r>
            <a:rPr lang="en-US" sz="1400" b="0" i="0" baseline="0">
              <a:latin typeface="Calibri"/>
              <a:ea typeface="Batang"/>
              <a:cs typeface="Calibri"/>
            </a:rPr>
            <a:t>obtain k-</a:t>
          </a:r>
          <a:r>
            <a:rPr lang="en-US" sz="1400" b="0" i="0" baseline="0" err="1">
              <a:latin typeface="Calibri"/>
              <a:ea typeface="Batang"/>
              <a:cs typeface="Calibri"/>
            </a:rPr>
            <a:t>mers</a:t>
          </a:r>
          <a:r>
            <a:rPr lang="en-US" sz="1400" b="0" i="0" baseline="0">
              <a:latin typeface="Calibri"/>
              <a:ea typeface="Batang"/>
              <a:cs typeface="Calibri"/>
            </a:rPr>
            <a:t> from the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5235EE6A-F5DD-4E64-9A20-723DE102D453}" type="parTrans" cxnId="{8BA78834-0DBE-42DA-BFAD-6D3BF46F94D3}">
      <dgm:prSet/>
      <dgm:spPr/>
      <dgm:t>
        <a:bodyPr/>
        <a:lstStyle/>
        <a:p>
          <a:endParaRPr lang="en-IN"/>
        </a:p>
      </dgm:t>
    </dgm:pt>
    <dgm:pt modelId="{DFE37BE4-450C-45F2-B2A8-DF8E9EA6599A}" type="sibTrans" cxnId="{8BA78834-0DBE-42DA-BFAD-6D3BF46F94D3}">
      <dgm:prSet/>
      <dgm:spPr/>
      <dgm:t>
        <a:bodyPr/>
        <a:lstStyle/>
        <a:p>
          <a:endParaRPr lang="en-IN"/>
        </a:p>
      </dgm:t>
    </dgm:pt>
    <dgm:pt modelId="{1CEE0272-6788-48A9-945C-727BF57E2B58}">
      <dgm:prSet custT="1"/>
      <dgm:spPr/>
      <dgm:t>
        <a:bodyPr/>
        <a:lstStyle/>
        <a:p>
          <a:pPr>
            <a:buNone/>
          </a:pPr>
          <a:r>
            <a:rPr lang="en-US" sz="1400" b="0" i="0" baseline="0">
              <a:latin typeface="Calibri"/>
              <a:ea typeface="Batang"/>
              <a:cs typeface="Calibri"/>
            </a:rPr>
            <a:t>input reads. 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0C2E78D6-8D73-4856-917E-B97ADF65968A}" type="parTrans" cxnId="{9ECFF131-BA42-4C8D-A79A-CA6DAEAEDD0B}">
      <dgm:prSet/>
      <dgm:spPr/>
      <dgm:t>
        <a:bodyPr/>
        <a:lstStyle/>
        <a:p>
          <a:endParaRPr lang="en-IN"/>
        </a:p>
      </dgm:t>
    </dgm:pt>
    <dgm:pt modelId="{05F05B87-E8D4-4816-BB1E-7264EF72C2AB}" type="sibTrans" cxnId="{9ECFF131-BA42-4C8D-A79A-CA6DAEAEDD0B}">
      <dgm:prSet/>
      <dgm:spPr/>
      <dgm:t>
        <a:bodyPr/>
        <a:lstStyle/>
        <a:p>
          <a:endParaRPr lang="en-IN"/>
        </a:p>
      </dgm:t>
    </dgm:pt>
    <dgm:pt modelId="{1436A799-E17D-4BFC-8E46-CFFF960B46A1}">
      <dgm:prSet custT="1"/>
      <dgm:spPr/>
      <dgm:t>
        <a:bodyPr/>
        <a:lstStyle/>
        <a:p>
          <a:pPr>
            <a:buNone/>
          </a:pPr>
          <a:r>
            <a:rPr lang="en-US" sz="1200" b="0" i="0" baseline="0">
              <a:latin typeface="Calibri"/>
              <a:ea typeface="Batang"/>
              <a:cs typeface="Calibri"/>
            </a:rPr>
            <a:t>De Bruijn graph from the k-</a:t>
          </a:r>
          <a:r>
            <a:rPr lang="en-US" sz="1200" b="0" i="0" baseline="0" err="1">
              <a:latin typeface="Calibri"/>
              <a:ea typeface="Batang"/>
              <a:cs typeface="Calibri"/>
            </a:rPr>
            <a:t>mers</a:t>
          </a:r>
          <a:r>
            <a:rPr lang="en-US" sz="1200" b="0" i="0" baseline="0">
              <a:latin typeface="Calibri"/>
              <a:ea typeface="Batang"/>
              <a:cs typeface="Calibri"/>
            </a:rPr>
            <a:t>. </a:t>
          </a:r>
          <a:endParaRPr lang="en-IN" sz="1200">
            <a:latin typeface="Calibri"/>
            <a:ea typeface="Batang"/>
            <a:cs typeface="Calibri"/>
          </a:endParaRPr>
        </a:p>
      </dgm:t>
    </dgm:pt>
    <dgm:pt modelId="{A3CD4143-8956-4B2A-8134-02818A4E1ED3}" type="sibTrans" cxnId="{C1CBAF19-D3B9-48C6-B160-FA4A619AB3A9}">
      <dgm:prSet/>
      <dgm:spPr/>
      <dgm:t>
        <a:bodyPr/>
        <a:lstStyle/>
        <a:p>
          <a:endParaRPr lang="en-IN"/>
        </a:p>
      </dgm:t>
    </dgm:pt>
    <dgm:pt modelId="{C64F9C82-B677-4A1E-8C2A-16FAC4989602}" type="parTrans" cxnId="{C1CBAF19-D3B9-48C6-B160-FA4A619AB3A9}">
      <dgm:prSet/>
      <dgm:spPr/>
      <dgm:t>
        <a:bodyPr/>
        <a:lstStyle/>
        <a:p>
          <a:endParaRPr lang="en-IN"/>
        </a:p>
      </dgm:t>
    </dgm:pt>
    <dgm:pt modelId="{6B2B6DBD-12E7-4A39-9C46-D131CBEC0BF1}">
      <dgm:prSet custT="1"/>
      <dgm:spPr/>
      <dgm:t>
        <a:bodyPr/>
        <a:lstStyle/>
        <a:p>
          <a:pPr>
            <a:buNone/>
          </a:pPr>
          <a:r>
            <a:rPr lang="en-US" sz="1200" b="0" i="0" baseline="0" err="1">
              <a:latin typeface="Calibri"/>
              <a:ea typeface="Batang"/>
              <a:cs typeface="Calibri"/>
            </a:rPr>
            <a:t>make_node_edge_map</a:t>
          </a:r>
          <a:r>
            <a:rPr lang="en-US" sz="1200" b="0" i="0" baseline="0">
              <a:latin typeface="Calibri"/>
              <a:ea typeface="Batang"/>
              <a:cs typeface="Calibri"/>
            </a:rPr>
            <a:t>. </a:t>
          </a:r>
          <a:endParaRPr lang="en-IN" sz="1200">
            <a:latin typeface="Calibri"/>
            <a:ea typeface="Batang"/>
            <a:cs typeface="Calibri"/>
          </a:endParaRPr>
        </a:p>
      </dgm:t>
    </dgm:pt>
    <dgm:pt modelId="{354EAB6C-CF7E-4E0A-A041-88748D471DE5}" type="parTrans" cxnId="{1B20815A-66CE-4994-A7B4-E9D558EFE310}">
      <dgm:prSet/>
      <dgm:spPr/>
      <dgm:t>
        <a:bodyPr/>
        <a:lstStyle/>
        <a:p>
          <a:endParaRPr lang="en-IN"/>
        </a:p>
      </dgm:t>
    </dgm:pt>
    <dgm:pt modelId="{A3822FA8-1BEC-4F03-AF6F-29450669CE7C}" type="sibTrans" cxnId="{1B20815A-66CE-4994-A7B4-E9D558EFE310}">
      <dgm:prSet/>
      <dgm:spPr/>
      <dgm:t>
        <a:bodyPr/>
        <a:lstStyle/>
        <a:p>
          <a:endParaRPr lang="en-IN"/>
        </a:p>
      </dgm:t>
    </dgm:pt>
    <dgm:pt modelId="{28E41F93-31D7-451F-ACC2-3897045AEAEB}">
      <dgm:prSet custT="1"/>
      <dgm:spPr/>
      <dgm:t>
        <a:bodyPr/>
        <a:lstStyle/>
        <a:p>
          <a:pPr>
            <a:buNone/>
          </a:pPr>
          <a:r>
            <a:rPr lang="en-US" sz="1400" b="0" i="0" baseline="0">
              <a:latin typeface="Calibri"/>
              <a:ea typeface="Batang"/>
              <a:cs typeface="Calibri"/>
            </a:rPr>
            <a:t>using the </a:t>
          </a:r>
          <a:r>
            <a:rPr lang="en-US" sz="1400" b="0" i="0" baseline="0" err="1">
              <a:latin typeface="Calibri"/>
              <a:ea typeface="Batang"/>
              <a:cs typeface="Calibri"/>
            </a:rPr>
            <a:t>eulerian_trail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9A3BED0F-CC5B-4741-8E76-3451BAC6809B}" type="parTrans" cxnId="{95CA7DCF-5C3D-4317-BBF9-5FD578E478DF}">
      <dgm:prSet/>
      <dgm:spPr/>
      <dgm:t>
        <a:bodyPr/>
        <a:lstStyle/>
        <a:p>
          <a:endParaRPr lang="en-IN"/>
        </a:p>
      </dgm:t>
    </dgm:pt>
    <dgm:pt modelId="{E665A643-EEE8-4104-9A53-CF0B95FC5480}" type="sibTrans" cxnId="{95CA7DCF-5C3D-4317-BBF9-5FD578E478DF}">
      <dgm:prSet/>
      <dgm:spPr/>
      <dgm:t>
        <a:bodyPr/>
        <a:lstStyle/>
        <a:p>
          <a:endParaRPr lang="en-IN"/>
        </a:p>
      </dgm:t>
    </dgm:pt>
    <dgm:pt modelId="{FD534FA5-6D78-4D51-B8A9-95BE50663478}">
      <dgm:prSet custT="1"/>
      <dgm:spPr/>
      <dgm:t>
        <a:bodyPr/>
        <a:lstStyle/>
        <a:p>
          <a:pPr>
            <a:buNone/>
          </a:pPr>
          <a:r>
            <a:rPr lang="en-US" sz="1400" b="0" i="0" baseline="0">
              <a:latin typeface="Calibri"/>
              <a:ea typeface="Batang"/>
              <a:cs typeface="Calibri"/>
            </a:rPr>
            <a:t>function. </a:t>
          </a:r>
          <a:endParaRPr lang="en-IN" sz="1400">
            <a:latin typeface="Calibri"/>
            <a:ea typeface="Batang"/>
            <a:cs typeface="Calibri"/>
          </a:endParaRPr>
        </a:p>
      </dgm:t>
    </dgm:pt>
    <dgm:pt modelId="{6DBAF6BA-7E35-4972-9E44-0F97C7C3E222}" type="parTrans" cxnId="{FFE039E7-CA8F-46D9-A35F-04F1D45EC8F4}">
      <dgm:prSet/>
      <dgm:spPr/>
      <dgm:t>
        <a:bodyPr/>
        <a:lstStyle/>
        <a:p>
          <a:endParaRPr lang="en-IN"/>
        </a:p>
      </dgm:t>
    </dgm:pt>
    <dgm:pt modelId="{1CCD4526-9279-47AC-B722-95BB239A79AC}" type="sibTrans" cxnId="{FFE039E7-CA8F-46D9-A35F-04F1D45EC8F4}">
      <dgm:prSet/>
      <dgm:spPr/>
      <dgm:t>
        <a:bodyPr/>
        <a:lstStyle/>
        <a:p>
          <a:endParaRPr lang="en-IN"/>
        </a:p>
      </dgm:t>
    </dgm:pt>
    <dgm:pt modelId="{8A24BBDB-3561-4B1C-B545-689A10AD63FB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list of nodes with no incoming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0A6F4E03-7099-41F6-B063-99BCFA35506C}" type="parTrans" cxnId="{AD489DCC-D2E9-4F82-9EF3-50E353665E8B}">
      <dgm:prSet/>
      <dgm:spPr/>
      <dgm:t>
        <a:bodyPr/>
        <a:lstStyle/>
        <a:p>
          <a:endParaRPr lang="en-IN"/>
        </a:p>
      </dgm:t>
    </dgm:pt>
    <dgm:pt modelId="{E54E32B5-7D41-4DD9-A5C7-51A38B69B2FF}" type="sibTrans" cxnId="{AD489DCC-D2E9-4F82-9EF3-50E353665E8B}">
      <dgm:prSet/>
      <dgm:spPr/>
      <dgm:t>
        <a:bodyPr/>
        <a:lstStyle/>
        <a:p>
          <a:endParaRPr lang="en-IN"/>
        </a:p>
      </dgm:t>
    </dgm:pt>
    <dgm:pt modelId="{AC1991EB-448B-4A0A-A4C3-6AA2FB191B2A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edges or defaults to an arbitrary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FF43B3BD-61A9-454F-ADB1-A7B7662DDE11}" type="parTrans" cxnId="{85C3121F-A54B-4C6E-A807-8158EC5EF671}">
      <dgm:prSet/>
      <dgm:spPr/>
      <dgm:t>
        <a:bodyPr/>
        <a:lstStyle/>
        <a:p>
          <a:endParaRPr lang="en-IN"/>
        </a:p>
      </dgm:t>
    </dgm:pt>
    <dgm:pt modelId="{67778326-8B8C-4F6D-B1B7-038A30A82453}" type="sibTrans" cxnId="{85C3121F-A54B-4C6E-A807-8158EC5EF671}">
      <dgm:prSet/>
      <dgm:spPr/>
      <dgm:t>
        <a:bodyPr/>
        <a:lstStyle/>
        <a:p>
          <a:endParaRPr lang="en-IN"/>
        </a:p>
      </dgm:t>
    </dgm:pt>
    <dgm:pt modelId="{A6F03C5E-DF82-4106-BC28-DB992180280C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graph with visualize_debruijn and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CC60D545-B0F1-4995-A9EE-41A0F5ABD69E}" type="parTrans" cxnId="{5351C899-C78E-4313-BFCD-C231ABAC79D9}">
      <dgm:prSet/>
      <dgm:spPr/>
      <dgm:t>
        <a:bodyPr/>
        <a:lstStyle/>
        <a:p>
          <a:endParaRPr lang="en-IN"/>
        </a:p>
      </dgm:t>
    </dgm:pt>
    <dgm:pt modelId="{A448DA5F-966A-4968-A3C8-5AC51DD34181}" type="sibTrans" cxnId="{5351C899-C78E-4313-BFCD-C231ABAC79D9}">
      <dgm:prSet/>
      <dgm:spPr/>
      <dgm:t>
        <a:bodyPr/>
        <a:lstStyle/>
        <a:p>
          <a:endParaRPr lang="en-IN"/>
        </a:p>
      </dgm:t>
    </dgm:pt>
    <dgm:pt modelId="{41326084-0E97-442E-825A-9E9CF9A690F9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renders it as a PNG file using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B8104289-527E-4B23-A2FA-352A3466DE60}" type="parTrans" cxnId="{E9ADCC36-C573-46E7-B1C8-DC17738F3BE7}">
      <dgm:prSet/>
      <dgm:spPr/>
      <dgm:t>
        <a:bodyPr/>
        <a:lstStyle/>
        <a:p>
          <a:endParaRPr lang="en-IN"/>
        </a:p>
      </dgm:t>
    </dgm:pt>
    <dgm:pt modelId="{06C1C3F4-9BBA-4493-9842-E70719217B45}" type="sibTrans" cxnId="{E9ADCC36-C573-46E7-B1C8-DC17738F3BE7}">
      <dgm:prSet/>
      <dgm:spPr/>
      <dgm:t>
        <a:bodyPr/>
        <a:lstStyle/>
        <a:p>
          <a:endParaRPr lang="en-IN"/>
        </a:p>
      </dgm:t>
    </dgm:pt>
    <dgm:pt modelId="{6CAC926A-99B5-47CC-BB65-DBF95686D360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Graphviz. 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6E81E194-0910-42DB-A88C-B5B5E59ABBC3}" type="parTrans" cxnId="{0871DE2A-93E0-4280-BE7D-A896771F2247}">
      <dgm:prSet/>
      <dgm:spPr/>
      <dgm:t>
        <a:bodyPr/>
        <a:lstStyle/>
        <a:p>
          <a:endParaRPr lang="en-IN"/>
        </a:p>
      </dgm:t>
    </dgm:pt>
    <dgm:pt modelId="{37FA1C42-C018-4BFA-845F-5B76CF2FA132}" type="sibTrans" cxnId="{0871DE2A-93E0-4280-BE7D-A896771F2247}">
      <dgm:prSet/>
      <dgm:spPr/>
      <dgm:t>
        <a:bodyPr/>
        <a:lstStyle/>
        <a:p>
          <a:endParaRPr lang="en-IN"/>
        </a:p>
      </dgm:t>
    </dgm:pt>
    <dgm:pt modelId="{553031AC-9E40-4E55-99AE-85BE45F1B361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assemble_trail and prints the result.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8F0F07A1-D3D0-4469-8882-7FA2735DE4AC}" type="parTrans" cxnId="{30CDB3C4-3D34-4A99-8F4A-A17196845030}">
      <dgm:prSet/>
      <dgm:spPr/>
      <dgm:t>
        <a:bodyPr/>
        <a:lstStyle/>
        <a:p>
          <a:endParaRPr lang="en-IN"/>
        </a:p>
      </dgm:t>
    </dgm:pt>
    <dgm:pt modelId="{BAD47DA5-C543-41FF-9D7D-09B23359C96D}" type="sibTrans" cxnId="{30CDB3C4-3D34-4A99-8F4A-A17196845030}">
      <dgm:prSet/>
      <dgm:spPr/>
      <dgm:t>
        <a:bodyPr/>
        <a:lstStyle/>
        <a:p>
          <a:endParaRPr lang="en-IN"/>
        </a:p>
      </dgm:t>
    </dgm:pt>
    <dgm:pt modelId="{6B9E3A12-B835-497B-A653-7B510F020363}">
      <dgm:prSet custT="1"/>
      <dgm:spPr/>
      <dgm:t>
        <a:bodyPr/>
        <a:lstStyle/>
        <a:p>
          <a:pPr>
            <a:buNone/>
          </a:pPr>
          <a:r>
            <a:rPr lang="en-US" sz="1100" b="0" i="0" baseline="0">
              <a:latin typeface="Calibri"/>
              <a:ea typeface="Batang"/>
              <a:cs typeface="Calibri"/>
            </a:rPr>
            <a:t>node. </a:t>
          </a:r>
          <a:endParaRPr lang="en-IN" sz="1100">
            <a:latin typeface="Calibri"/>
            <a:ea typeface="Batang"/>
            <a:cs typeface="Calibri"/>
          </a:endParaRPr>
        </a:p>
      </dgm:t>
    </dgm:pt>
    <dgm:pt modelId="{C5ED35D1-02C6-4AB0-9102-18BA6587D747}" type="parTrans" cxnId="{D93ABEBE-6781-43EA-A86F-316C905F015D}">
      <dgm:prSet/>
      <dgm:spPr/>
      <dgm:t>
        <a:bodyPr/>
        <a:lstStyle/>
        <a:p>
          <a:endParaRPr lang="en-IN"/>
        </a:p>
      </dgm:t>
    </dgm:pt>
    <dgm:pt modelId="{4C460CA2-4AD1-4504-BEEB-ED8DCF00F376}" type="sibTrans" cxnId="{D93ABEBE-6781-43EA-A86F-316C905F015D}">
      <dgm:prSet/>
      <dgm:spPr/>
      <dgm:t>
        <a:bodyPr/>
        <a:lstStyle/>
        <a:p>
          <a:endParaRPr lang="en-IN"/>
        </a:p>
      </dgm:t>
    </dgm:pt>
    <dgm:pt modelId="{094B54BD-C6DD-42A6-A33B-07D8AB183F41}" type="pres">
      <dgm:prSet presAssocID="{EC7CDE10-1EA3-4A29-BB4F-0FD3FA505EA6}" presName="Name0" presStyleCnt="0">
        <dgm:presLayoutVars>
          <dgm:dir/>
          <dgm:animLvl val="lvl"/>
          <dgm:resizeHandles val="exact"/>
        </dgm:presLayoutVars>
      </dgm:prSet>
      <dgm:spPr/>
    </dgm:pt>
    <dgm:pt modelId="{3FA446A9-60D8-4842-BE59-1938E146B881}" type="pres">
      <dgm:prSet presAssocID="{EEC91EF9-9BAC-4FB3-8A92-3D33B95976A1}" presName="linNode" presStyleCnt="0"/>
      <dgm:spPr/>
    </dgm:pt>
    <dgm:pt modelId="{8D87B58A-D6B4-4FAE-B983-AC7DB399D0F1}" type="pres">
      <dgm:prSet presAssocID="{EEC91EF9-9BAC-4FB3-8A92-3D33B95976A1}" presName="parentText" presStyleLbl="node1" presStyleIdx="0" presStyleCnt="7">
        <dgm:presLayoutVars>
          <dgm:chMax val="1"/>
          <dgm:bulletEnabled val="1"/>
        </dgm:presLayoutVars>
      </dgm:prSet>
      <dgm:spPr/>
    </dgm:pt>
    <dgm:pt modelId="{1C755D25-0900-46E8-9D78-12B459A21564}" type="pres">
      <dgm:prSet presAssocID="{EEC91EF9-9BAC-4FB3-8A92-3D33B95976A1}" presName="descendantText" presStyleLbl="alignAccFollowNode1" presStyleIdx="0" presStyleCnt="7">
        <dgm:presLayoutVars>
          <dgm:bulletEnabled val="1"/>
        </dgm:presLayoutVars>
      </dgm:prSet>
      <dgm:spPr/>
    </dgm:pt>
    <dgm:pt modelId="{0B226CF4-3B62-43F4-BD73-38F3242AA9AB}" type="pres">
      <dgm:prSet presAssocID="{97CF0E9B-BB06-4D40-BA0E-9F18A80CAE5E}" presName="sp" presStyleCnt="0"/>
      <dgm:spPr/>
    </dgm:pt>
    <dgm:pt modelId="{B0B426D2-6E1D-4085-BDCE-60C41C067132}" type="pres">
      <dgm:prSet presAssocID="{6E3E589D-E701-4526-9351-92C02A0C5531}" presName="linNode" presStyleCnt="0"/>
      <dgm:spPr/>
    </dgm:pt>
    <dgm:pt modelId="{159B248A-2C92-4894-8CCB-43543084D359}" type="pres">
      <dgm:prSet presAssocID="{6E3E589D-E701-4526-9351-92C02A0C5531}" presName="parentText" presStyleLbl="node1" presStyleIdx="1" presStyleCnt="7">
        <dgm:presLayoutVars>
          <dgm:chMax val="1"/>
          <dgm:bulletEnabled val="1"/>
        </dgm:presLayoutVars>
      </dgm:prSet>
      <dgm:spPr/>
    </dgm:pt>
    <dgm:pt modelId="{73FFD8D8-286F-4225-B7C8-E67C7FD12F92}" type="pres">
      <dgm:prSet presAssocID="{6E3E589D-E701-4526-9351-92C02A0C5531}" presName="descendantText" presStyleLbl="alignAccFollowNode1" presStyleIdx="1" presStyleCnt="7">
        <dgm:presLayoutVars>
          <dgm:bulletEnabled val="1"/>
        </dgm:presLayoutVars>
      </dgm:prSet>
      <dgm:spPr/>
    </dgm:pt>
    <dgm:pt modelId="{3758A543-50BB-42AF-B8F4-C7571650B0AA}" type="pres">
      <dgm:prSet presAssocID="{7C62DDA1-8826-4CF5-8210-302A20A879CF}" presName="sp" presStyleCnt="0"/>
      <dgm:spPr/>
    </dgm:pt>
    <dgm:pt modelId="{D6BCD2B4-6319-4023-85B4-BF74128D0188}" type="pres">
      <dgm:prSet presAssocID="{ECFC464F-C4C7-4F3B-AF13-1E6B7AE76404}" presName="linNode" presStyleCnt="0"/>
      <dgm:spPr/>
    </dgm:pt>
    <dgm:pt modelId="{2B7734AF-1258-4660-B1F5-869E4064E63B}" type="pres">
      <dgm:prSet presAssocID="{ECFC464F-C4C7-4F3B-AF13-1E6B7AE76404}" presName="parentText" presStyleLbl="node1" presStyleIdx="2" presStyleCnt="7">
        <dgm:presLayoutVars>
          <dgm:chMax val="1"/>
          <dgm:bulletEnabled val="1"/>
        </dgm:presLayoutVars>
      </dgm:prSet>
      <dgm:spPr/>
    </dgm:pt>
    <dgm:pt modelId="{664A26DC-C2C1-4FF6-9B71-8F053BD5A611}" type="pres">
      <dgm:prSet presAssocID="{ECFC464F-C4C7-4F3B-AF13-1E6B7AE76404}" presName="descendantText" presStyleLbl="alignAccFollowNode1" presStyleIdx="2" presStyleCnt="7">
        <dgm:presLayoutVars>
          <dgm:bulletEnabled val="1"/>
        </dgm:presLayoutVars>
      </dgm:prSet>
      <dgm:spPr/>
    </dgm:pt>
    <dgm:pt modelId="{4EFE0AE1-78A1-408F-A084-9C3667522656}" type="pres">
      <dgm:prSet presAssocID="{78F2BC01-DC3C-4188-B0C4-EF1818334CA3}" presName="sp" presStyleCnt="0"/>
      <dgm:spPr/>
    </dgm:pt>
    <dgm:pt modelId="{270BA690-0392-4AFC-902F-5DAB8D1643C8}" type="pres">
      <dgm:prSet presAssocID="{FCB8B93F-6C48-4278-BFCA-09AF958B1B3C}" presName="linNode" presStyleCnt="0"/>
      <dgm:spPr/>
    </dgm:pt>
    <dgm:pt modelId="{F9656025-278E-4DAA-BFDC-C87D16B9F400}" type="pres">
      <dgm:prSet presAssocID="{FCB8B93F-6C48-4278-BFCA-09AF958B1B3C}" presName="parentText" presStyleLbl="node1" presStyleIdx="3" presStyleCnt="7">
        <dgm:presLayoutVars>
          <dgm:chMax val="1"/>
          <dgm:bulletEnabled val="1"/>
        </dgm:presLayoutVars>
      </dgm:prSet>
      <dgm:spPr/>
    </dgm:pt>
    <dgm:pt modelId="{C1D1B9AD-54EB-4B48-90B1-31D940855D26}" type="pres">
      <dgm:prSet presAssocID="{FCB8B93F-6C48-4278-BFCA-09AF958B1B3C}" presName="descendantText" presStyleLbl="alignAccFollowNode1" presStyleIdx="3" presStyleCnt="7" custScaleY="116319">
        <dgm:presLayoutVars>
          <dgm:bulletEnabled val="1"/>
        </dgm:presLayoutVars>
      </dgm:prSet>
      <dgm:spPr/>
    </dgm:pt>
    <dgm:pt modelId="{7CCB86CC-4D09-485D-87C8-45B76B7D83C9}" type="pres">
      <dgm:prSet presAssocID="{60358037-ECA2-4B8C-A632-1B2461AC8A8E}" presName="sp" presStyleCnt="0"/>
      <dgm:spPr/>
    </dgm:pt>
    <dgm:pt modelId="{7681BAF3-5C62-47EB-B940-801CD697B02D}" type="pres">
      <dgm:prSet presAssocID="{CB224C78-8BB9-49C1-80AF-C13E8DB9F413}" presName="linNode" presStyleCnt="0"/>
      <dgm:spPr/>
    </dgm:pt>
    <dgm:pt modelId="{823E2CDA-03EC-4551-8807-2B57C559B211}" type="pres">
      <dgm:prSet presAssocID="{CB224C78-8BB9-49C1-80AF-C13E8DB9F413}" presName="parentText" presStyleLbl="node1" presStyleIdx="4" presStyleCnt="7">
        <dgm:presLayoutVars>
          <dgm:chMax val="1"/>
          <dgm:bulletEnabled val="1"/>
        </dgm:presLayoutVars>
      </dgm:prSet>
      <dgm:spPr/>
    </dgm:pt>
    <dgm:pt modelId="{CE15BA9C-E48B-4716-B2EF-40E90A5E43E4}" type="pres">
      <dgm:prSet presAssocID="{CB224C78-8BB9-49C1-80AF-C13E8DB9F413}" presName="descendantText" presStyleLbl="alignAccFollowNode1" presStyleIdx="4" presStyleCnt="7">
        <dgm:presLayoutVars>
          <dgm:bulletEnabled val="1"/>
        </dgm:presLayoutVars>
      </dgm:prSet>
      <dgm:spPr/>
    </dgm:pt>
    <dgm:pt modelId="{2D1622F4-4D3A-48E4-888E-D145D56C6F7F}" type="pres">
      <dgm:prSet presAssocID="{48EBA124-B98A-4E16-BC2E-D6F1042F46FE}" presName="sp" presStyleCnt="0"/>
      <dgm:spPr/>
    </dgm:pt>
    <dgm:pt modelId="{60C6850D-E37C-4652-AD88-D94AB0D1CC0F}" type="pres">
      <dgm:prSet presAssocID="{F89A7D0E-A744-4B1F-941F-E88A42EBBD9A}" presName="linNode" presStyleCnt="0"/>
      <dgm:spPr/>
    </dgm:pt>
    <dgm:pt modelId="{27028EB3-5137-43F6-B57F-0895F742D99A}" type="pres">
      <dgm:prSet presAssocID="{F89A7D0E-A744-4B1F-941F-E88A42EBBD9A}" presName="parentText" presStyleLbl="node1" presStyleIdx="5" presStyleCnt="7">
        <dgm:presLayoutVars>
          <dgm:chMax val="1"/>
          <dgm:bulletEnabled val="1"/>
        </dgm:presLayoutVars>
      </dgm:prSet>
      <dgm:spPr/>
    </dgm:pt>
    <dgm:pt modelId="{8CD76ED8-1BE6-4311-97FC-A16BA1F3970F}" type="pres">
      <dgm:prSet presAssocID="{F89A7D0E-A744-4B1F-941F-E88A42EBBD9A}" presName="descendantText" presStyleLbl="alignAccFollowNode1" presStyleIdx="5" presStyleCnt="7" custScaleY="119374">
        <dgm:presLayoutVars>
          <dgm:bulletEnabled val="1"/>
        </dgm:presLayoutVars>
      </dgm:prSet>
      <dgm:spPr/>
    </dgm:pt>
    <dgm:pt modelId="{A4540530-159A-4437-B165-F177E907F1FA}" type="pres">
      <dgm:prSet presAssocID="{38905EEA-35C6-4F1D-B084-3858EC73F04D}" presName="sp" presStyleCnt="0"/>
      <dgm:spPr/>
    </dgm:pt>
    <dgm:pt modelId="{2A5D3861-6FB7-4A8B-B944-4BFF172174A1}" type="pres">
      <dgm:prSet presAssocID="{8015D3D1-E514-4ECD-B0B5-EFBE2537835A}" presName="linNode" presStyleCnt="0"/>
      <dgm:spPr/>
    </dgm:pt>
    <dgm:pt modelId="{95F4A1C0-1FDB-4040-8345-5335F61A20FB}" type="pres">
      <dgm:prSet presAssocID="{8015D3D1-E514-4ECD-B0B5-EFBE2537835A}" presName="parentText" presStyleLbl="node1" presStyleIdx="6" presStyleCnt="7">
        <dgm:presLayoutVars>
          <dgm:chMax val="1"/>
          <dgm:bulletEnabled val="1"/>
        </dgm:presLayoutVars>
      </dgm:prSet>
      <dgm:spPr/>
    </dgm:pt>
    <dgm:pt modelId="{B63641C6-C052-4EB6-9E44-1C1C5AAD5ECC}" type="pres">
      <dgm:prSet presAssocID="{8015D3D1-E514-4ECD-B0B5-EFBE2537835A}" presName="descendantText" presStyleLbl="alignAccFollowNode1" presStyleIdx="6" presStyleCnt="7">
        <dgm:presLayoutVars>
          <dgm:bulletEnabled val="1"/>
        </dgm:presLayoutVars>
      </dgm:prSet>
      <dgm:spPr/>
    </dgm:pt>
  </dgm:ptLst>
  <dgm:cxnLst>
    <dgm:cxn modelId="{61AE7807-3F2E-45EA-9482-239B7A446F8D}" srcId="{FCB8B93F-6C48-4278-BFCA-09AF958B1B3C}" destId="{D480679C-2D2D-4DA0-9ABF-668C9E9DA14A}" srcOrd="0" destOrd="0" parTransId="{A23EA4B3-4F95-42E7-8F03-57BD25ECCE9D}" sibTransId="{C352076D-277E-45EA-8E4D-B59460E376CF}"/>
    <dgm:cxn modelId="{C204DF08-EA7A-4586-B5EF-9F29DED217D2}" type="presOf" srcId="{FD534FA5-6D78-4D51-B8A9-95BE50663478}" destId="{CE15BA9C-E48B-4716-B2EF-40E90A5E43E4}" srcOrd="0" destOrd="2" presId="urn:microsoft.com/office/officeart/2005/8/layout/vList5"/>
    <dgm:cxn modelId="{381B050C-2D02-40B0-B51B-7FD12410BBCF}" type="presOf" srcId="{A6F03C5E-DF82-4106-BC28-DB992180280C}" destId="{8CD76ED8-1BE6-4311-97FC-A16BA1F3970F}" srcOrd="0" destOrd="1" presId="urn:microsoft.com/office/officeart/2005/8/layout/vList5"/>
    <dgm:cxn modelId="{A702580D-B944-424A-8200-1AA97D9BBE40}" type="presOf" srcId="{FCB8B93F-6C48-4278-BFCA-09AF958B1B3C}" destId="{F9656025-278E-4DAA-BFDC-C87D16B9F400}" srcOrd="0" destOrd="0" presId="urn:microsoft.com/office/officeart/2005/8/layout/vList5"/>
    <dgm:cxn modelId="{4FF4F00D-DA20-4040-B3E4-92BCF038F117}" type="presOf" srcId="{ECFC464F-C4C7-4F3B-AF13-1E6B7AE76404}" destId="{2B7734AF-1258-4660-B1F5-869E4064E63B}" srcOrd="0" destOrd="0" presId="urn:microsoft.com/office/officeart/2005/8/layout/vList5"/>
    <dgm:cxn modelId="{9E8BA710-9C0E-490C-A327-ED01BD4C827C}" type="presOf" srcId="{41326084-0E97-442E-825A-9E9CF9A690F9}" destId="{8CD76ED8-1BE6-4311-97FC-A16BA1F3970F}" srcOrd="0" destOrd="2" presId="urn:microsoft.com/office/officeart/2005/8/layout/vList5"/>
    <dgm:cxn modelId="{578CBF11-6848-4D31-B159-9799E987990D}" srcId="{EC7CDE10-1EA3-4A29-BB4F-0FD3FA505EA6}" destId="{8015D3D1-E514-4ECD-B0B5-EFBE2537835A}" srcOrd="6" destOrd="0" parTransId="{CFA893A8-2CF1-4450-8279-7699C6F4F853}" sibTransId="{F3C60481-D6EF-4D00-8B8F-EA133FA4061F}"/>
    <dgm:cxn modelId="{C1CBAF19-D3B9-48C6-B160-FA4A619AB3A9}" srcId="{6E3E589D-E701-4526-9351-92C02A0C5531}" destId="{1436A799-E17D-4BFC-8E46-CFFF960B46A1}" srcOrd="1" destOrd="0" parTransId="{C64F9C82-B677-4A1E-8C2A-16FAC4989602}" sibTransId="{A3CD4143-8956-4B2A-8134-02818A4E1ED3}"/>
    <dgm:cxn modelId="{85C3121F-A54B-4C6E-A807-8158EC5EF671}" srcId="{FCB8B93F-6C48-4278-BFCA-09AF958B1B3C}" destId="{AC1991EB-448B-4A0A-A4C3-6AA2FB191B2A}" srcOrd="2" destOrd="0" parTransId="{FF43B3BD-61A9-454F-ADB1-A7B7662DDE11}" sibTransId="{67778326-8B8C-4F6D-B1B7-038A30A82453}"/>
    <dgm:cxn modelId="{DE6D9220-4768-4798-89E7-52ACB7B2A20D}" type="presOf" srcId="{553031AC-9E40-4E55-99AE-85BE45F1B361}" destId="{B63641C6-C052-4EB6-9E44-1C1C5AAD5ECC}" srcOrd="0" destOrd="1" presId="urn:microsoft.com/office/officeart/2005/8/layout/vList5"/>
    <dgm:cxn modelId="{CFAFEB27-8D83-4411-B188-26D34A598F43}" srcId="{F89A7D0E-A744-4B1F-941F-E88A42EBBD9A}" destId="{43155EF6-0AC5-4EAA-9A89-180D622CCE8F}" srcOrd="0" destOrd="0" parTransId="{309B3B33-9302-4FAD-8D22-862B3718D148}" sibTransId="{740C2345-B534-4B3B-8F69-A4C03F78E742}"/>
    <dgm:cxn modelId="{0871DE2A-93E0-4280-BE7D-A896771F2247}" srcId="{F89A7D0E-A744-4B1F-941F-E88A42EBBD9A}" destId="{6CAC926A-99B5-47CC-BB65-DBF95686D360}" srcOrd="3" destOrd="0" parTransId="{6E81E194-0910-42DB-A88C-B5B5E59ABBC3}" sibTransId="{37FA1C42-C018-4BFA-845F-5B76CF2FA132}"/>
    <dgm:cxn modelId="{0CFBA531-BA4D-45C2-ABA8-CF6D9A75321B}" srcId="{8015D3D1-E514-4ECD-B0B5-EFBE2537835A}" destId="{3BC11C63-2A08-4ECC-8FBD-2697CC79AF6F}" srcOrd="0" destOrd="0" parTransId="{CB8B6D77-0FA6-4DAF-AC4D-DE53D8933494}" sibTransId="{E5C768F1-ECE4-40DC-B8C2-9236B410845B}"/>
    <dgm:cxn modelId="{9ECFF131-BA42-4C8D-A79A-CA6DAEAEDD0B}" srcId="{EEC91EF9-9BAC-4FB3-8A92-3D33B95976A1}" destId="{1CEE0272-6788-48A9-945C-727BF57E2B58}" srcOrd="2" destOrd="0" parTransId="{0C2E78D6-8D73-4856-917E-B97ADF65968A}" sibTransId="{05F05B87-E8D4-4816-BB1E-7264EF72C2AB}"/>
    <dgm:cxn modelId="{8BA78834-0DBE-42DA-BFAD-6D3BF46F94D3}" srcId="{EEC91EF9-9BAC-4FB3-8A92-3D33B95976A1}" destId="{E0375A6B-DA93-4698-BECE-BF3859177843}" srcOrd="1" destOrd="0" parTransId="{5235EE6A-F5DD-4E64-9A20-723DE102D453}" sibTransId="{DFE37BE4-450C-45F2-B2A8-DF8E9EA6599A}"/>
    <dgm:cxn modelId="{36EB2036-8B65-4B69-A9B9-CE4BF9DC68C5}" type="presOf" srcId="{D480679C-2D2D-4DA0-9ABF-668C9E9DA14A}" destId="{C1D1B9AD-54EB-4B48-90B1-31D940855D26}" srcOrd="0" destOrd="0" presId="urn:microsoft.com/office/officeart/2005/8/layout/vList5"/>
    <dgm:cxn modelId="{E9ADCC36-C573-46E7-B1C8-DC17738F3BE7}" srcId="{F89A7D0E-A744-4B1F-941F-E88A42EBBD9A}" destId="{41326084-0E97-442E-825A-9E9CF9A690F9}" srcOrd="2" destOrd="0" parTransId="{B8104289-527E-4B23-A2FA-352A3466DE60}" sibTransId="{06C1C3F4-9BBA-4493-9842-E70719217B45}"/>
    <dgm:cxn modelId="{BCC63837-D8DA-4264-82A5-7434B20C3978}" type="presOf" srcId="{E8AFCA03-3B38-475B-A6AA-05EF5B85988A}" destId="{CE15BA9C-E48B-4716-B2EF-40E90A5E43E4}" srcOrd="0" destOrd="0" presId="urn:microsoft.com/office/officeart/2005/8/layout/vList5"/>
    <dgm:cxn modelId="{67D5913F-3E4D-4417-87C1-CEF2C32896B0}" srcId="{EEC91EF9-9BAC-4FB3-8A92-3D33B95976A1}" destId="{8616C3E2-31F2-4110-BB15-2758ECD731C9}" srcOrd="0" destOrd="0" parTransId="{95207054-DA87-4A48-A434-E109A5A6A62C}" sibTransId="{3CE3EA70-FC10-4C77-BE55-894DC81263A3}"/>
    <dgm:cxn modelId="{30FC3C5C-2121-435D-85E6-22161D6D989C}" srcId="{CB224C78-8BB9-49C1-80AF-C13E8DB9F413}" destId="{E8AFCA03-3B38-475B-A6AA-05EF5B85988A}" srcOrd="0" destOrd="0" parTransId="{C5AD1FCC-532C-4E74-A3D5-80D3227840BD}" sibTransId="{52FA2E05-948B-4E90-A82C-35807C51D106}"/>
    <dgm:cxn modelId="{A448AB5D-165C-4E58-8804-1AF5C12B8892}" type="presOf" srcId="{6B9E3A12-B835-497B-A653-7B510F020363}" destId="{C1D1B9AD-54EB-4B48-90B1-31D940855D26}" srcOrd="0" destOrd="3" presId="urn:microsoft.com/office/officeart/2005/8/layout/vList5"/>
    <dgm:cxn modelId="{27497C41-4640-4548-BE96-DA0529329C6E}" type="presOf" srcId="{EC7CDE10-1EA3-4A29-BB4F-0FD3FA505EA6}" destId="{094B54BD-C6DD-42A6-A33B-07D8AB183F41}" srcOrd="0" destOrd="0" presId="urn:microsoft.com/office/officeart/2005/8/layout/vList5"/>
    <dgm:cxn modelId="{6258A968-0302-4764-B67D-DCB7EA0D9896}" type="presOf" srcId="{AC1991EB-448B-4A0A-A4C3-6AA2FB191B2A}" destId="{C1D1B9AD-54EB-4B48-90B1-31D940855D26}" srcOrd="0" destOrd="2" presId="urn:microsoft.com/office/officeart/2005/8/layout/vList5"/>
    <dgm:cxn modelId="{1BD53C4B-7AC0-40C1-914F-7990839F43BC}" type="presOf" srcId="{3BC11C63-2A08-4ECC-8FBD-2697CC79AF6F}" destId="{B63641C6-C052-4EB6-9E44-1C1C5AAD5ECC}" srcOrd="0" destOrd="0" presId="urn:microsoft.com/office/officeart/2005/8/layout/vList5"/>
    <dgm:cxn modelId="{E283336F-9AAB-4E18-B92F-B2B9C2ECDF1D}" type="presOf" srcId="{6E3E589D-E701-4526-9351-92C02A0C5531}" destId="{159B248A-2C92-4894-8CCB-43543084D359}" srcOrd="0" destOrd="0" presId="urn:microsoft.com/office/officeart/2005/8/layout/vList5"/>
    <dgm:cxn modelId="{79D4E754-33CF-4D2D-864B-D7BE8A0A5610}" type="presOf" srcId="{8015D3D1-E514-4ECD-B0B5-EFBE2537835A}" destId="{95F4A1C0-1FDB-4040-8345-5335F61A20FB}" srcOrd="0" destOrd="0" presId="urn:microsoft.com/office/officeart/2005/8/layout/vList5"/>
    <dgm:cxn modelId="{9B0D5556-63DC-47D8-8E7C-52A241E5ED0F}" type="presOf" srcId="{43155EF6-0AC5-4EAA-9A89-180D622CCE8F}" destId="{8CD76ED8-1BE6-4311-97FC-A16BA1F3970F}" srcOrd="0" destOrd="0" presId="urn:microsoft.com/office/officeart/2005/8/layout/vList5"/>
    <dgm:cxn modelId="{45D51557-6EB8-414E-9E69-A8FB8649D979}" type="presOf" srcId="{6B2B6DBD-12E7-4A39-9C46-D131CBEC0BF1}" destId="{664A26DC-C2C1-4FF6-9B71-8F053BD5A611}" srcOrd="0" destOrd="1" presId="urn:microsoft.com/office/officeart/2005/8/layout/vList5"/>
    <dgm:cxn modelId="{1B20815A-66CE-4994-A7B4-E9D558EFE310}" srcId="{ECFC464F-C4C7-4F3B-AF13-1E6B7AE76404}" destId="{6B2B6DBD-12E7-4A39-9C46-D131CBEC0BF1}" srcOrd="1" destOrd="0" parTransId="{354EAB6C-CF7E-4E0A-A041-88748D471DE5}" sibTransId="{A3822FA8-1BEC-4F03-AF6F-29450669CE7C}"/>
    <dgm:cxn modelId="{D9FC878F-63B4-4DF6-9C77-4570595018DD}" type="presOf" srcId="{48BFAD5D-AB34-4172-909B-9B372A7E0D0E}" destId="{73FFD8D8-286F-4225-B7C8-E67C7FD12F92}" srcOrd="0" destOrd="0" presId="urn:microsoft.com/office/officeart/2005/8/layout/vList5"/>
    <dgm:cxn modelId="{5351C899-C78E-4313-BFCD-C231ABAC79D9}" srcId="{F89A7D0E-A744-4B1F-941F-E88A42EBBD9A}" destId="{A6F03C5E-DF82-4106-BC28-DB992180280C}" srcOrd="1" destOrd="0" parTransId="{CC60D545-B0F1-4995-A9EE-41A0F5ABD69E}" sibTransId="{A448DA5F-966A-4968-A3C8-5AC51DD34181}"/>
    <dgm:cxn modelId="{1B68C09E-1B05-42D9-BDD0-274BCB7F2A3F}" type="presOf" srcId="{E0375A6B-DA93-4698-BECE-BF3859177843}" destId="{1C755D25-0900-46E8-9D78-12B459A21564}" srcOrd="0" destOrd="1" presId="urn:microsoft.com/office/officeart/2005/8/layout/vList5"/>
    <dgm:cxn modelId="{C40819A0-2586-4707-8A60-200619AFA6DC}" srcId="{EC7CDE10-1EA3-4A29-BB4F-0FD3FA505EA6}" destId="{FCB8B93F-6C48-4278-BFCA-09AF958B1B3C}" srcOrd="3" destOrd="0" parTransId="{BAAD7E83-2B3A-4555-8F09-609EA966B153}" sibTransId="{60358037-ECA2-4B8C-A632-1B2461AC8A8E}"/>
    <dgm:cxn modelId="{F1F966A6-3688-418A-972F-AEC18FF7F006}" type="presOf" srcId="{28E41F93-31D7-451F-ACC2-3897045AEAEB}" destId="{CE15BA9C-E48B-4716-B2EF-40E90A5E43E4}" srcOrd="0" destOrd="1" presId="urn:microsoft.com/office/officeart/2005/8/layout/vList5"/>
    <dgm:cxn modelId="{0CFABEB5-1303-4FE8-868D-6CD627226CE3}" srcId="{EC7CDE10-1EA3-4A29-BB4F-0FD3FA505EA6}" destId="{CB224C78-8BB9-49C1-80AF-C13E8DB9F413}" srcOrd="4" destOrd="0" parTransId="{A3979CC0-D56D-4789-BCBD-E01AD2241247}" sibTransId="{48EBA124-B98A-4E16-BC2E-D6F1042F46FE}"/>
    <dgm:cxn modelId="{54B787B6-11D3-4A92-B2F3-68510A9E9A0D}" srcId="{EC7CDE10-1EA3-4A29-BB4F-0FD3FA505EA6}" destId="{EEC91EF9-9BAC-4FB3-8A92-3D33B95976A1}" srcOrd="0" destOrd="0" parTransId="{FD1E9B81-9702-40AA-B86A-82765D923B41}" sibTransId="{97CF0E9B-BB06-4D40-BA0E-9F18A80CAE5E}"/>
    <dgm:cxn modelId="{01C96DB8-A571-4A94-B67F-08A8AE296B65}" type="presOf" srcId="{1436A799-E17D-4BFC-8E46-CFFF960B46A1}" destId="{73FFD8D8-286F-4225-B7C8-E67C7FD12F92}" srcOrd="0" destOrd="1" presId="urn:microsoft.com/office/officeart/2005/8/layout/vList5"/>
    <dgm:cxn modelId="{146952B8-A7FF-4F4B-98AA-E657AD62526D}" srcId="{EC7CDE10-1EA3-4A29-BB4F-0FD3FA505EA6}" destId="{6E3E589D-E701-4526-9351-92C02A0C5531}" srcOrd="1" destOrd="0" parTransId="{791F6F58-9A9D-45C3-8A10-D4C08AD47BBA}" sibTransId="{7C62DDA1-8826-4CF5-8210-302A20A879CF}"/>
    <dgm:cxn modelId="{894BCDBC-A92F-4964-9F2B-4FB0BD520FE8}" srcId="{ECFC464F-C4C7-4F3B-AF13-1E6B7AE76404}" destId="{B8F47F3D-886A-4FFA-9234-DB004E69929B}" srcOrd="0" destOrd="0" parTransId="{CEECE643-3038-495F-88AF-518E454A4297}" sibTransId="{A9B94112-86B2-4F11-A9C6-49D4DAAE64C9}"/>
    <dgm:cxn modelId="{BD7232BE-EFDC-42EF-8277-DFD92849199A}" type="presOf" srcId="{B8F47F3D-886A-4FFA-9234-DB004E69929B}" destId="{664A26DC-C2C1-4FF6-9B71-8F053BD5A611}" srcOrd="0" destOrd="0" presId="urn:microsoft.com/office/officeart/2005/8/layout/vList5"/>
    <dgm:cxn modelId="{D93ABEBE-6781-43EA-A86F-316C905F015D}" srcId="{FCB8B93F-6C48-4278-BFCA-09AF958B1B3C}" destId="{6B9E3A12-B835-497B-A653-7B510F020363}" srcOrd="3" destOrd="0" parTransId="{C5ED35D1-02C6-4AB0-9102-18BA6587D747}" sibTransId="{4C460CA2-4AD1-4504-BEEB-ED8DCF00F376}"/>
    <dgm:cxn modelId="{30CDB3C4-3D34-4A99-8F4A-A17196845030}" srcId="{8015D3D1-E514-4ECD-B0B5-EFBE2537835A}" destId="{553031AC-9E40-4E55-99AE-85BE45F1B361}" srcOrd="1" destOrd="0" parTransId="{8F0F07A1-D3D0-4469-8882-7FA2735DE4AC}" sibTransId="{BAD47DA5-C543-41FF-9D7D-09B23359C96D}"/>
    <dgm:cxn modelId="{AD489DCC-D2E9-4F82-9EF3-50E353665E8B}" srcId="{FCB8B93F-6C48-4278-BFCA-09AF958B1B3C}" destId="{8A24BBDB-3561-4B1C-B545-689A10AD63FB}" srcOrd="1" destOrd="0" parTransId="{0A6F4E03-7099-41F6-B063-99BCFA35506C}" sibTransId="{E54E32B5-7D41-4DD9-A5C7-51A38B69B2FF}"/>
    <dgm:cxn modelId="{95CA7DCF-5C3D-4317-BBF9-5FD578E478DF}" srcId="{CB224C78-8BB9-49C1-80AF-C13E8DB9F413}" destId="{28E41F93-31D7-451F-ACC2-3897045AEAEB}" srcOrd="1" destOrd="0" parTransId="{9A3BED0F-CC5B-4741-8E76-3451BAC6809B}" sibTransId="{E665A643-EEE8-4104-9A53-CF0B95FC5480}"/>
    <dgm:cxn modelId="{B57496D1-E3BC-42B0-8BA7-24C3E22FE881}" type="presOf" srcId="{6CAC926A-99B5-47CC-BB65-DBF95686D360}" destId="{8CD76ED8-1BE6-4311-97FC-A16BA1F3970F}" srcOrd="0" destOrd="3" presId="urn:microsoft.com/office/officeart/2005/8/layout/vList5"/>
    <dgm:cxn modelId="{2A7592D9-A0BF-4289-81EB-764846CAEDFD}" type="presOf" srcId="{1CEE0272-6788-48A9-945C-727BF57E2B58}" destId="{1C755D25-0900-46E8-9D78-12B459A21564}" srcOrd="0" destOrd="2" presId="urn:microsoft.com/office/officeart/2005/8/layout/vList5"/>
    <dgm:cxn modelId="{A8A612DC-45AA-4617-9561-4D4B3EE8E775}" type="presOf" srcId="{EEC91EF9-9BAC-4FB3-8A92-3D33B95976A1}" destId="{8D87B58A-D6B4-4FAE-B983-AC7DB399D0F1}" srcOrd="0" destOrd="0" presId="urn:microsoft.com/office/officeart/2005/8/layout/vList5"/>
    <dgm:cxn modelId="{25E8DFDD-8B69-4859-AC7E-280D4F4A112C}" type="presOf" srcId="{8A24BBDB-3561-4B1C-B545-689A10AD63FB}" destId="{C1D1B9AD-54EB-4B48-90B1-31D940855D26}" srcOrd="0" destOrd="1" presId="urn:microsoft.com/office/officeart/2005/8/layout/vList5"/>
    <dgm:cxn modelId="{BD306DE1-3F1F-4CCF-8B9A-861EB545B2A3}" srcId="{EC7CDE10-1EA3-4A29-BB4F-0FD3FA505EA6}" destId="{F89A7D0E-A744-4B1F-941F-E88A42EBBD9A}" srcOrd="5" destOrd="0" parTransId="{4DE68D87-4EAB-455F-A3FD-74B28A35117D}" sibTransId="{38905EEA-35C6-4F1D-B084-3858EC73F04D}"/>
    <dgm:cxn modelId="{FFE039E7-CA8F-46D9-A35F-04F1D45EC8F4}" srcId="{CB224C78-8BB9-49C1-80AF-C13E8DB9F413}" destId="{FD534FA5-6D78-4D51-B8A9-95BE50663478}" srcOrd="2" destOrd="0" parTransId="{6DBAF6BA-7E35-4972-9E44-0F97C7C3E222}" sibTransId="{1CCD4526-9279-47AC-B722-95BB239A79AC}"/>
    <dgm:cxn modelId="{9199DBE9-2069-4788-87B3-7EC3316BE22B}" type="presOf" srcId="{F89A7D0E-A744-4B1F-941F-E88A42EBBD9A}" destId="{27028EB3-5137-43F6-B57F-0895F742D99A}" srcOrd="0" destOrd="0" presId="urn:microsoft.com/office/officeart/2005/8/layout/vList5"/>
    <dgm:cxn modelId="{FB0418F2-25BB-43ED-BB8E-38258D33AA14}" srcId="{6E3E589D-E701-4526-9351-92C02A0C5531}" destId="{48BFAD5D-AB34-4172-909B-9B372A7E0D0E}" srcOrd="0" destOrd="0" parTransId="{1C8B4B38-5AAE-46FE-8F08-A6A6AFFD4B03}" sibTransId="{0054E9CC-81F6-439D-8598-FDF643AD634F}"/>
    <dgm:cxn modelId="{490805F4-C21A-4661-A69C-7556B3AE1949}" type="presOf" srcId="{8616C3E2-31F2-4110-BB15-2758ECD731C9}" destId="{1C755D25-0900-46E8-9D78-12B459A21564}" srcOrd="0" destOrd="0" presId="urn:microsoft.com/office/officeart/2005/8/layout/vList5"/>
    <dgm:cxn modelId="{C5ADC9FC-050C-4572-92F2-2A38173154E1}" srcId="{EC7CDE10-1EA3-4A29-BB4F-0FD3FA505EA6}" destId="{ECFC464F-C4C7-4F3B-AF13-1E6B7AE76404}" srcOrd="2" destOrd="0" parTransId="{0288516A-BACA-4960-A841-7B308298C5A8}" sibTransId="{78F2BC01-DC3C-4188-B0C4-EF1818334CA3}"/>
    <dgm:cxn modelId="{7FA500FE-9F13-4142-B596-B2065B205959}" type="presOf" srcId="{CB224C78-8BB9-49C1-80AF-C13E8DB9F413}" destId="{823E2CDA-03EC-4551-8807-2B57C559B211}" srcOrd="0" destOrd="0" presId="urn:microsoft.com/office/officeart/2005/8/layout/vList5"/>
    <dgm:cxn modelId="{26B67BD3-EBF6-4216-9411-B8BAC07359C0}" type="presParOf" srcId="{094B54BD-C6DD-42A6-A33B-07D8AB183F41}" destId="{3FA446A9-60D8-4842-BE59-1938E146B881}" srcOrd="0" destOrd="0" presId="urn:microsoft.com/office/officeart/2005/8/layout/vList5"/>
    <dgm:cxn modelId="{610BFFAD-367E-4FF5-B41E-AA2AF6A6044A}" type="presParOf" srcId="{3FA446A9-60D8-4842-BE59-1938E146B881}" destId="{8D87B58A-D6B4-4FAE-B983-AC7DB399D0F1}" srcOrd="0" destOrd="0" presId="urn:microsoft.com/office/officeart/2005/8/layout/vList5"/>
    <dgm:cxn modelId="{A314AC05-F2EA-4C97-9416-FBB6EEC192B7}" type="presParOf" srcId="{3FA446A9-60D8-4842-BE59-1938E146B881}" destId="{1C755D25-0900-46E8-9D78-12B459A21564}" srcOrd="1" destOrd="0" presId="urn:microsoft.com/office/officeart/2005/8/layout/vList5"/>
    <dgm:cxn modelId="{65175CBF-72D2-40FC-A9BA-B6345D708B7B}" type="presParOf" srcId="{094B54BD-C6DD-42A6-A33B-07D8AB183F41}" destId="{0B226CF4-3B62-43F4-BD73-38F3242AA9AB}" srcOrd="1" destOrd="0" presId="urn:microsoft.com/office/officeart/2005/8/layout/vList5"/>
    <dgm:cxn modelId="{6854E8AE-53BB-434C-A476-F67FDFF8FCF3}" type="presParOf" srcId="{094B54BD-C6DD-42A6-A33B-07D8AB183F41}" destId="{B0B426D2-6E1D-4085-BDCE-60C41C067132}" srcOrd="2" destOrd="0" presId="urn:microsoft.com/office/officeart/2005/8/layout/vList5"/>
    <dgm:cxn modelId="{B07B950C-22DF-44EB-9544-388A3C33163E}" type="presParOf" srcId="{B0B426D2-6E1D-4085-BDCE-60C41C067132}" destId="{159B248A-2C92-4894-8CCB-43543084D359}" srcOrd="0" destOrd="0" presId="urn:microsoft.com/office/officeart/2005/8/layout/vList5"/>
    <dgm:cxn modelId="{71EBA2B0-3FA8-4726-95C4-CCA099F45C42}" type="presParOf" srcId="{B0B426D2-6E1D-4085-BDCE-60C41C067132}" destId="{73FFD8D8-286F-4225-B7C8-E67C7FD12F92}" srcOrd="1" destOrd="0" presId="urn:microsoft.com/office/officeart/2005/8/layout/vList5"/>
    <dgm:cxn modelId="{60742A51-A9D8-427F-BC48-4880D398CDC4}" type="presParOf" srcId="{094B54BD-C6DD-42A6-A33B-07D8AB183F41}" destId="{3758A543-50BB-42AF-B8F4-C7571650B0AA}" srcOrd="3" destOrd="0" presId="urn:microsoft.com/office/officeart/2005/8/layout/vList5"/>
    <dgm:cxn modelId="{6B30383F-1077-4CAC-AA9F-B6BC9D73E745}" type="presParOf" srcId="{094B54BD-C6DD-42A6-A33B-07D8AB183F41}" destId="{D6BCD2B4-6319-4023-85B4-BF74128D0188}" srcOrd="4" destOrd="0" presId="urn:microsoft.com/office/officeart/2005/8/layout/vList5"/>
    <dgm:cxn modelId="{41574626-E39E-4698-AF70-AC3A4A03480F}" type="presParOf" srcId="{D6BCD2B4-6319-4023-85B4-BF74128D0188}" destId="{2B7734AF-1258-4660-B1F5-869E4064E63B}" srcOrd="0" destOrd="0" presId="urn:microsoft.com/office/officeart/2005/8/layout/vList5"/>
    <dgm:cxn modelId="{F29D1C81-088A-4916-95F5-3ADBE99F709A}" type="presParOf" srcId="{D6BCD2B4-6319-4023-85B4-BF74128D0188}" destId="{664A26DC-C2C1-4FF6-9B71-8F053BD5A611}" srcOrd="1" destOrd="0" presId="urn:microsoft.com/office/officeart/2005/8/layout/vList5"/>
    <dgm:cxn modelId="{F1B04F54-1A0F-416B-B1DB-A94A4E1B7D12}" type="presParOf" srcId="{094B54BD-C6DD-42A6-A33B-07D8AB183F41}" destId="{4EFE0AE1-78A1-408F-A084-9C3667522656}" srcOrd="5" destOrd="0" presId="urn:microsoft.com/office/officeart/2005/8/layout/vList5"/>
    <dgm:cxn modelId="{B0C6F598-0CAA-48DA-9421-A02497298473}" type="presParOf" srcId="{094B54BD-C6DD-42A6-A33B-07D8AB183F41}" destId="{270BA690-0392-4AFC-902F-5DAB8D1643C8}" srcOrd="6" destOrd="0" presId="urn:microsoft.com/office/officeart/2005/8/layout/vList5"/>
    <dgm:cxn modelId="{9425282A-F102-4B95-88D2-3E89905A562C}" type="presParOf" srcId="{270BA690-0392-4AFC-902F-5DAB8D1643C8}" destId="{F9656025-278E-4DAA-BFDC-C87D16B9F400}" srcOrd="0" destOrd="0" presId="urn:microsoft.com/office/officeart/2005/8/layout/vList5"/>
    <dgm:cxn modelId="{F0A82EC9-5F48-4CB8-A9EF-0A183F48AD96}" type="presParOf" srcId="{270BA690-0392-4AFC-902F-5DAB8D1643C8}" destId="{C1D1B9AD-54EB-4B48-90B1-31D940855D26}" srcOrd="1" destOrd="0" presId="urn:microsoft.com/office/officeart/2005/8/layout/vList5"/>
    <dgm:cxn modelId="{72D900BB-04D0-4206-B691-6F1183E44C26}" type="presParOf" srcId="{094B54BD-C6DD-42A6-A33B-07D8AB183F41}" destId="{7CCB86CC-4D09-485D-87C8-45B76B7D83C9}" srcOrd="7" destOrd="0" presId="urn:microsoft.com/office/officeart/2005/8/layout/vList5"/>
    <dgm:cxn modelId="{189421C2-3E03-4CF1-AC6D-90BA9CFACC67}" type="presParOf" srcId="{094B54BD-C6DD-42A6-A33B-07D8AB183F41}" destId="{7681BAF3-5C62-47EB-B940-801CD697B02D}" srcOrd="8" destOrd="0" presId="urn:microsoft.com/office/officeart/2005/8/layout/vList5"/>
    <dgm:cxn modelId="{2E83AD31-0240-4DCA-B6A8-7F862F079838}" type="presParOf" srcId="{7681BAF3-5C62-47EB-B940-801CD697B02D}" destId="{823E2CDA-03EC-4551-8807-2B57C559B211}" srcOrd="0" destOrd="0" presId="urn:microsoft.com/office/officeart/2005/8/layout/vList5"/>
    <dgm:cxn modelId="{788019B4-B012-4D47-8440-C20FA7CBA4CC}" type="presParOf" srcId="{7681BAF3-5C62-47EB-B940-801CD697B02D}" destId="{CE15BA9C-E48B-4716-B2EF-40E90A5E43E4}" srcOrd="1" destOrd="0" presId="urn:microsoft.com/office/officeart/2005/8/layout/vList5"/>
    <dgm:cxn modelId="{34EE48F5-8F02-4BEE-BF7E-340251C434BB}" type="presParOf" srcId="{094B54BD-C6DD-42A6-A33B-07D8AB183F41}" destId="{2D1622F4-4D3A-48E4-888E-D145D56C6F7F}" srcOrd="9" destOrd="0" presId="urn:microsoft.com/office/officeart/2005/8/layout/vList5"/>
    <dgm:cxn modelId="{F0A3F587-96E7-4D70-8E1C-2B9137F48B0C}" type="presParOf" srcId="{094B54BD-C6DD-42A6-A33B-07D8AB183F41}" destId="{60C6850D-E37C-4652-AD88-D94AB0D1CC0F}" srcOrd="10" destOrd="0" presId="urn:microsoft.com/office/officeart/2005/8/layout/vList5"/>
    <dgm:cxn modelId="{9CB4BB41-652B-466A-B87A-EF72B37CC25C}" type="presParOf" srcId="{60C6850D-E37C-4652-AD88-D94AB0D1CC0F}" destId="{27028EB3-5137-43F6-B57F-0895F742D99A}" srcOrd="0" destOrd="0" presId="urn:microsoft.com/office/officeart/2005/8/layout/vList5"/>
    <dgm:cxn modelId="{E676A463-F92A-4C51-B61C-3583A34D43D0}" type="presParOf" srcId="{60C6850D-E37C-4652-AD88-D94AB0D1CC0F}" destId="{8CD76ED8-1BE6-4311-97FC-A16BA1F3970F}" srcOrd="1" destOrd="0" presId="urn:microsoft.com/office/officeart/2005/8/layout/vList5"/>
    <dgm:cxn modelId="{FF48E6D6-EEB7-4737-BDAA-6C44F039B104}" type="presParOf" srcId="{094B54BD-C6DD-42A6-A33B-07D8AB183F41}" destId="{A4540530-159A-4437-B165-F177E907F1FA}" srcOrd="11" destOrd="0" presId="urn:microsoft.com/office/officeart/2005/8/layout/vList5"/>
    <dgm:cxn modelId="{AEB0CB53-8ACE-4A02-9E2B-E4B197F29001}" type="presParOf" srcId="{094B54BD-C6DD-42A6-A33B-07D8AB183F41}" destId="{2A5D3861-6FB7-4A8B-B944-4BFF172174A1}" srcOrd="12" destOrd="0" presId="urn:microsoft.com/office/officeart/2005/8/layout/vList5"/>
    <dgm:cxn modelId="{9DD5BCF7-33A1-4E9D-B428-C8C95785F334}" type="presParOf" srcId="{2A5D3861-6FB7-4A8B-B944-4BFF172174A1}" destId="{95F4A1C0-1FDB-4040-8345-5335F61A20FB}" srcOrd="0" destOrd="0" presId="urn:microsoft.com/office/officeart/2005/8/layout/vList5"/>
    <dgm:cxn modelId="{CFD34025-D920-414A-B133-ED1AA3373E87}" type="presParOf" srcId="{2A5D3861-6FB7-4A8B-B944-4BFF172174A1}" destId="{B63641C6-C052-4EB6-9E44-1C1C5AAD5ECC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CA6B8-F603-4580-BC3A-01D8E101DA1F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122C87-3157-4BF2-9D50-799F17B57AA0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9EC539-F8A0-4048-9B06-36607C04A1C5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focuses on genome sequencing which is a crucial method in bioinformatics in which short DNA sequences are obtained from sequencing technologies then combined to construct a complete genome.</a:t>
          </a:r>
        </a:p>
      </dsp:txBody>
      <dsp:txXfrm>
        <a:off x="1507738" y="707092"/>
        <a:ext cx="9007861" cy="1305401"/>
      </dsp:txXfrm>
    </dsp:sp>
    <dsp:sp modelId="{9E7472CD-F5F2-4E68-B5CE-E149D9FF6C5E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473341-E7BF-4603-B16D-AD6DDECC7944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2407F-FC97-401D-9949-099CBA8290F8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 use a powerful algorithm known as DeBruijn Graph to implement this sequencing more efficiently and accurately. </a:t>
          </a:r>
        </a:p>
      </dsp:txBody>
      <dsp:txXfrm>
        <a:off x="1507738" y="2338844"/>
        <a:ext cx="9007861" cy="13054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F43B2-E83A-40A6-B966-A686FF025D1D}">
      <dsp:nvSpPr>
        <dsp:cNvPr id="0" name=""/>
        <dsp:cNvSpPr/>
      </dsp:nvSpPr>
      <dsp:spPr>
        <a:xfrm>
          <a:off x="1252760" y="2987"/>
          <a:ext cx="3351422" cy="143669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Converts the list of edges into a dictionary that maps each node to its list of outgoing neighbors.</a:t>
          </a:r>
          <a:endParaRPr lang="en-IN" sz="1600" kern="1200"/>
        </a:p>
      </dsp:txBody>
      <dsp:txXfrm>
        <a:off x="1322893" y="73120"/>
        <a:ext cx="3211156" cy="1296425"/>
      </dsp:txXfrm>
    </dsp:sp>
    <dsp:sp modelId="{94D22651-8DC8-4C0D-BEF8-EFD1B7D36AD2}">
      <dsp:nvSpPr>
        <dsp:cNvPr id="0" name=""/>
        <dsp:cNvSpPr/>
      </dsp:nvSpPr>
      <dsp:spPr>
        <a:xfrm>
          <a:off x="1252760" y="1511512"/>
          <a:ext cx="3394268" cy="143669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Iterates over each edge tuple (source, destination). </a:t>
          </a:r>
          <a:endParaRPr lang="en-IN" sz="1600" kern="1200"/>
        </a:p>
      </dsp:txBody>
      <dsp:txXfrm>
        <a:off x="1322893" y="1581645"/>
        <a:ext cx="3254002" cy="1296425"/>
      </dsp:txXfrm>
    </dsp:sp>
    <dsp:sp modelId="{BE48D145-2F3F-4514-A142-B399B334FDD0}">
      <dsp:nvSpPr>
        <dsp:cNvPr id="0" name=""/>
        <dsp:cNvSpPr/>
      </dsp:nvSpPr>
      <dsp:spPr>
        <a:xfrm>
          <a:off x="1252760" y="3020038"/>
          <a:ext cx="3415691" cy="143669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If the source node is already in the dictionary, the destination is appended to its list. </a:t>
          </a:r>
          <a:endParaRPr lang="en-IN" sz="1600" kern="1200"/>
        </a:p>
      </dsp:txBody>
      <dsp:txXfrm>
        <a:off x="1322893" y="3090171"/>
        <a:ext cx="3275425" cy="1296425"/>
      </dsp:txXfrm>
    </dsp:sp>
    <dsp:sp modelId="{AADBA113-53CA-4A8B-8A13-DE06E75B60C1}">
      <dsp:nvSpPr>
        <dsp:cNvPr id="0" name=""/>
        <dsp:cNvSpPr/>
      </dsp:nvSpPr>
      <dsp:spPr>
        <a:xfrm>
          <a:off x="1252760" y="4528563"/>
          <a:ext cx="3415670" cy="1436691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Otherwise, a new key is created with the source node and its value initialized as a list containing the destination. </a:t>
          </a:r>
          <a:endParaRPr lang="en-IN" sz="1600" kern="1200"/>
        </a:p>
      </dsp:txBody>
      <dsp:txXfrm>
        <a:off x="1322893" y="4598696"/>
        <a:ext cx="3275404" cy="12964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D9870-DA9A-4A4E-8075-7D0F93FDA506}">
      <dsp:nvSpPr>
        <dsp:cNvPr id="0" name=""/>
        <dsp:cNvSpPr/>
      </dsp:nvSpPr>
      <dsp:spPr>
        <a:xfrm>
          <a:off x="0" y="29204"/>
          <a:ext cx="6096000" cy="1141920"/>
        </a:xfrm>
        <a:prstGeom prst="roundRect">
          <a:avLst/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Outcome:</a:t>
          </a:r>
          <a:br>
            <a:rPr lang="en-US" sz="1600" kern="1200"/>
          </a:br>
          <a:r>
            <a:rPr lang="en-US" sz="1600" kern="1200"/>
            <a:t>Provides an easy-to-use mapping of each node to its outgoing edges. This mapping is critical for traversing the graph when finding the Eulerian trail.</a:t>
          </a:r>
          <a:endParaRPr lang="en-IN" sz="1600" kern="1200"/>
        </a:p>
      </dsp:txBody>
      <dsp:txXfrm>
        <a:off x="55744" y="84948"/>
        <a:ext cx="5984512" cy="10304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D193CA-9ADA-4B25-8F5F-EE167885699E}">
      <dsp:nvSpPr>
        <dsp:cNvPr id="0" name=""/>
        <dsp:cNvSpPr/>
      </dsp:nvSpPr>
      <dsp:spPr>
        <a:xfrm>
          <a:off x="0" y="0"/>
          <a:ext cx="6184490" cy="87984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This part of the function starts by initializing the graph representation (nemap), the result trail (result_trail), and setting the starting node (start). It then enters a loop to construct the Eulerian trail iteratively.</a:t>
          </a:r>
          <a:endParaRPr lang="en-IN" sz="1600" kern="1200"/>
        </a:p>
      </dsp:txBody>
      <dsp:txXfrm>
        <a:off x="42950" y="42950"/>
        <a:ext cx="6098590" cy="793940"/>
      </dsp:txXfrm>
    </dsp:sp>
    <dsp:sp modelId="{358ADA34-F556-4E96-97DD-32CE71463AE6}">
      <dsp:nvSpPr>
        <dsp:cNvPr id="0" name=""/>
        <dsp:cNvSpPr/>
      </dsp:nvSpPr>
      <dsp:spPr>
        <a:xfrm>
          <a:off x="0" y="1044656"/>
          <a:ext cx="6184490" cy="87984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/>
            <a:t>Inside the main loop, it initializes a temporary trail list and sets previous as the current start node. It then begins another loop to traverse the graph:</a:t>
          </a:r>
          <a:endParaRPr lang="en-IN" sz="1600" kern="1200"/>
        </a:p>
      </dsp:txBody>
      <dsp:txXfrm>
        <a:off x="42950" y="1087606"/>
        <a:ext cx="6098590" cy="793940"/>
      </dsp:txXfrm>
    </dsp:sp>
    <dsp:sp modelId="{7A3B66EB-C944-4FED-BBF1-86A44D8CE6F1}">
      <dsp:nvSpPr>
        <dsp:cNvPr id="0" name=""/>
        <dsp:cNvSpPr/>
      </dsp:nvSpPr>
      <dsp:spPr>
        <a:xfrm>
          <a:off x="0" y="1924496"/>
          <a:ext cx="6184490" cy="3510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35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1800" b="0" i="0" kern="1200" baseline="0"/>
            <a:t>It checks if previous exists in nemap. If not, the traversal stops.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1800" b="0" i="0" kern="1200" baseline="0"/>
            <a:t>Otherwise, it retrieves and removes an outgoing edge (a neighboring node) from nemap.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1800" b="0" i="0" kern="1200" baseline="0"/>
            <a:t>If previous has no more outgoing edges left, it is removed from nemap entirely.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1800" b="0" i="0" kern="1200" baseline="0"/>
            <a:t>The newly visited node is added to trail.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1800" b="0" i="0" kern="1200" baseline="0"/>
            <a:t>If this new node is the same as start, the loop breaks, indicating a completed cycle in the path.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1800" b="0" i="0" kern="1200" baseline="0"/>
            <a:t>Otherwise, previous is updated to continue the traversal.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+mj-lt"/>
            <a:buAutoNum type="arabicParenR"/>
          </a:pPr>
          <a:r>
            <a:rPr lang="en-US" sz="1800" b="0" i="0" kern="1200" baseline="0"/>
            <a:t>The trail constructed in this iteration is printed.</a:t>
          </a:r>
          <a:endParaRPr lang="en-IN" sz="1800" kern="1200"/>
        </a:p>
      </dsp:txBody>
      <dsp:txXfrm>
        <a:off x="0" y="1924496"/>
        <a:ext cx="6184490" cy="3510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306EC8-3740-4C86-A003-8A97BA0A20D3}">
      <dsp:nvSpPr>
        <dsp:cNvPr id="0" name=""/>
        <dsp:cNvSpPr/>
      </dsp:nvSpPr>
      <dsp:spPr>
        <a:xfrm>
          <a:off x="0" y="237172"/>
          <a:ext cx="4476135" cy="10998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After constructing a partial trail in each iteration, the function integrates it into the overall result_trail.</a:t>
          </a:r>
          <a:endParaRPr lang="en-IN" sz="2000" kern="1200"/>
        </a:p>
      </dsp:txBody>
      <dsp:txXfrm>
        <a:off x="53688" y="290860"/>
        <a:ext cx="4368759" cy="992424"/>
      </dsp:txXfrm>
    </dsp:sp>
    <dsp:sp modelId="{C7C4E566-7962-400A-BA8D-864A0BD5323D}">
      <dsp:nvSpPr>
        <dsp:cNvPr id="0" name=""/>
        <dsp:cNvSpPr/>
      </dsp:nvSpPr>
      <dsp:spPr>
        <a:xfrm>
          <a:off x="0" y="1494287"/>
          <a:ext cx="4476135" cy="33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117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800" b="0" i="0" kern="1200" baseline="0"/>
            <a:t>It finds where start appears in result_trail and inserts the new trail at that position.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800" b="0" i="0" kern="1200" baseline="0"/>
            <a:t>If all edges are used (nemap is empty), the function exits.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800" b="0" i="0" kern="1200" baseline="0"/>
            <a:t>Otherwise, it looks for a new starting point within result_trail—a node that still has outgoing edges in nemap.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800" b="0" i="0" kern="1200" baseline="0"/>
            <a:t>If such a node is found, the process repeats from this new start node. 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Ø"/>
          </a:pPr>
          <a:r>
            <a:rPr lang="en-US" sz="1800" b="0" i="0" kern="1200" baseline="0"/>
            <a:t>If no valid starting node exists but edges remain, an error is reported, indicating an issue with the Eulerian path construction. </a:t>
          </a:r>
          <a:endParaRPr lang="en-IN" sz="1800" kern="1200"/>
        </a:p>
      </dsp:txBody>
      <dsp:txXfrm>
        <a:off x="0" y="1494287"/>
        <a:ext cx="4476135" cy="3312000"/>
      </dsp:txXfrm>
    </dsp:sp>
    <dsp:sp modelId="{50887B6E-0D10-492C-BB88-44A7FD04DE39}">
      <dsp:nvSpPr>
        <dsp:cNvPr id="0" name=""/>
        <dsp:cNvSpPr/>
      </dsp:nvSpPr>
      <dsp:spPr>
        <a:xfrm>
          <a:off x="0" y="4796455"/>
          <a:ext cx="4476135" cy="1099800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Finally, result_trail is returned, representing the reconstructed Eulerian path through the De Bruijn graph.</a:t>
          </a:r>
          <a:endParaRPr lang="en-IN" sz="2000" kern="1200"/>
        </a:p>
      </dsp:txBody>
      <dsp:txXfrm>
        <a:off x="53688" y="4850143"/>
        <a:ext cx="4368759" cy="9924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7C1F01-567F-4D09-8C53-082DCAE42319}">
      <dsp:nvSpPr>
        <dsp:cNvPr id="0" name=""/>
        <dsp:cNvSpPr/>
      </dsp:nvSpPr>
      <dsp:spPr>
        <a:xfrm>
          <a:off x="0" y="0"/>
          <a:ext cx="4935794" cy="1120757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Generates a DOT language string that represents the De Bruijn graph, which can be visualized using Graphviz.</a:t>
          </a:r>
          <a:endParaRPr lang="en-IN" sz="2000" kern="1200">
            <a:latin typeface="Calibri Light" panose="020F0302020204030204"/>
          </a:endParaRPr>
        </a:p>
      </dsp:txBody>
      <dsp:txXfrm>
        <a:off x="54711" y="54711"/>
        <a:ext cx="4826372" cy="1011335"/>
      </dsp:txXfrm>
    </dsp:sp>
    <dsp:sp modelId="{64270D35-BFEE-4E6E-B7A0-E5C1F09FEAE4}">
      <dsp:nvSpPr>
        <dsp:cNvPr id="0" name=""/>
        <dsp:cNvSpPr/>
      </dsp:nvSpPr>
      <dsp:spPr>
        <a:xfrm>
          <a:off x="0" y="1211003"/>
          <a:ext cx="4935794" cy="3121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711" tIns="25400" rIns="142240" bIns="254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600" b="0" i="0" kern="1200" baseline="0"/>
            <a:t>Receives the graph G as a tuple containing nodes, edges, and starting nodes. 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600" b="0" i="0" kern="1200" baseline="0"/>
            <a:t>Creates a string with the beginning of a Graphviz directed graph (digraph). 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600" b="0" i="0" kern="1200" baseline="0"/>
            <a:t>For each node, it adds a line that labels the node. 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600" b="0" i="0" kern="1200" baseline="0"/>
            <a:t>For each edge, it adds a line that defines a directed connection between nodes. </a:t>
          </a:r>
          <a:endParaRPr lang="en-IN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Wingdings" panose="05000000000000000000" pitchFamily="2" charset="2"/>
            <a:buChar char="v"/>
          </a:pPr>
          <a:r>
            <a:rPr lang="en-US" sz="1600" b="0" i="0" kern="1200" baseline="0"/>
            <a:t>Closes the graph definition with a closing brace. </a:t>
          </a:r>
          <a:endParaRPr lang="en-IN" sz="1600" kern="1200"/>
        </a:p>
      </dsp:txBody>
      <dsp:txXfrm>
        <a:off x="0" y="1211003"/>
        <a:ext cx="4935794" cy="3121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755D25-0900-46E8-9D78-12B459A21564}">
      <dsp:nvSpPr>
        <dsp:cNvPr id="0" name=""/>
        <dsp:cNvSpPr/>
      </dsp:nvSpPr>
      <dsp:spPr>
        <a:xfrm rot="5400000">
          <a:off x="3800524" y="-1536313"/>
          <a:ext cx="645782" cy="38808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baseline="0">
              <a:latin typeface="Calibri"/>
              <a:ea typeface="Batang"/>
              <a:cs typeface="Calibri"/>
            </a:rPr>
            <a:t>Calls </a:t>
          </a:r>
          <a:r>
            <a:rPr lang="en-US" sz="1400" b="0" i="0" kern="1200" baseline="0" err="1">
              <a:latin typeface="Calibri"/>
              <a:ea typeface="Batang"/>
              <a:cs typeface="Calibri"/>
            </a:rPr>
            <a:t>generate_kmers</a:t>
          </a:r>
          <a:r>
            <a:rPr lang="en-US" sz="1400" b="0" i="0" kern="1200" baseline="0">
              <a:latin typeface="Calibri"/>
              <a:ea typeface="Batang"/>
              <a:cs typeface="Calibri"/>
            </a:rPr>
            <a:t> to</a:t>
          </a:r>
          <a:endParaRPr lang="en-IN" sz="1400" kern="1200">
            <a:latin typeface="Calibri"/>
            <a:ea typeface="Batang"/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baseline="0">
              <a:latin typeface="Calibri"/>
              <a:ea typeface="Batang"/>
              <a:cs typeface="Calibri"/>
            </a:rPr>
            <a:t>obtain k-</a:t>
          </a:r>
          <a:r>
            <a:rPr lang="en-US" sz="1400" b="0" i="0" kern="1200" baseline="0" err="1">
              <a:latin typeface="Calibri"/>
              <a:ea typeface="Batang"/>
              <a:cs typeface="Calibri"/>
            </a:rPr>
            <a:t>mers</a:t>
          </a:r>
          <a:r>
            <a:rPr lang="en-US" sz="1400" b="0" i="0" kern="1200" baseline="0">
              <a:latin typeface="Calibri"/>
              <a:ea typeface="Batang"/>
              <a:cs typeface="Calibri"/>
            </a:rPr>
            <a:t> from the</a:t>
          </a:r>
          <a:endParaRPr lang="en-IN" sz="1400" kern="1200">
            <a:latin typeface="Calibri"/>
            <a:ea typeface="Batang"/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baseline="0">
              <a:latin typeface="Calibri"/>
              <a:ea typeface="Batang"/>
              <a:cs typeface="Calibri"/>
            </a:rPr>
            <a:t>input reads. </a:t>
          </a:r>
          <a:endParaRPr lang="en-IN" sz="1400" kern="1200">
            <a:latin typeface="Calibri"/>
            <a:ea typeface="Batang"/>
            <a:cs typeface="Calibri"/>
          </a:endParaRPr>
        </a:p>
      </dsp:txBody>
      <dsp:txXfrm rot="-5400000">
        <a:off x="2182984" y="112751"/>
        <a:ext cx="3849338" cy="582734"/>
      </dsp:txXfrm>
    </dsp:sp>
    <dsp:sp modelId="{8D87B58A-D6B4-4FAE-B983-AC7DB399D0F1}">
      <dsp:nvSpPr>
        <dsp:cNvPr id="0" name=""/>
        <dsp:cNvSpPr/>
      </dsp:nvSpPr>
      <dsp:spPr>
        <a:xfrm>
          <a:off x="0" y="503"/>
          <a:ext cx="2182984" cy="807228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Calibri"/>
              <a:ea typeface="Batang"/>
              <a:cs typeface="Calibri"/>
            </a:rPr>
            <a:t>K-</a:t>
          </a:r>
          <a:r>
            <a:rPr lang="en-US" sz="1400" b="1" i="0" kern="1200" baseline="0" err="1">
              <a:latin typeface="Calibri"/>
              <a:ea typeface="Batang"/>
              <a:cs typeface="Calibri"/>
            </a:rPr>
            <a:t>mer</a:t>
          </a:r>
          <a:r>
            <a:rPr lang="en-US" sz="1400" b="1" i="0" kern="1200" baseline="0">
              <a:latin typeface="Calibri"/>
              <a:ea typeface="Batang"/>
              <a:cs typeface="Calibri"/>
            </a:rPr>
            <a:t> Generation:</a:t>
          </a:r>
          <a:r>
            <a:rPr lang="en-US" sz="1400" b="0" i="0" kern="1200" baseline="0">
              <a:latin typeface="Calibri"/>
              <a:ea typeface="Batang"/>
              <a:cs typeface="Calibri"/>
            </a:rPr>
            <a:t> </a:t>
          </a:r>
          <a:endParaRPr lang="en-IN" sz="1400" kern="1200">
            <a:latin typeface="Calibri"/>
            <a:ea typeface="Batang"/>
            <a:cs typeface="Calibri"/>
          </a:endParaRPr>
        </a:p>
      </dsp:txBody>
      <dsp:txXfrm>
        <a:off x="39406" y="39909"/>
        <a:ext cx="2104172" cy="728416"/>
      </dsp:txXfrm>
    </dsp:sp>
    <dsp:sp modelId="{73FFD8D8-286F-4225-B7C8-E67C7FD12F92}">
      <dsp:nvSpPr>
        <dsp:cNvPr id="0" name=""/>
        <dsp:cNvSpPr/>
      </dsp:nvSpPr>
      <dsp:spPr>
        <a:xfrm rot="5400000">
          <a:off x="3800524" y="-688723"/>
          <a:ext cx="645782" cy="38808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baseline="0">
              <a:latin typeface="Calibri"/>
              <a:ea typeface="Batang"/>
              <a:cs typeface="Calibri"/>
            </a:rPr>
            <a:t>Uses </a:t>
          </a:r>
          <a:r>
            <a:rPr lang="en-US" sz="1200" b="0" i="0" kern="1200" baseline="0" err="1">
              <a:latin typeface="Calibri"/>
              <a:ea typeface="Batang"/>
              <a:cs typeface="Calibri"/>
            </a:rPr>
            <a:t>debruijnize</a:t>
          </a:r>
          <a:r>
            <a:rPr lang="en-US" sz="1200" b="0" i="0" kern="1200" baseline="0">
              <a:latin typeface="Calibri"/>
              <a:ea typeface="Batang"/>
              <a:cs typeface="Calibri"/>
            </a:rPr>
            <a:t> to construct the</a:t>
          </a:r>
          <a:endParaRPr lang="en-IN" sz="1200" kern="1200">
            <a:latin typeface="Calibri"/>
            <a:ea typeface="Batang"/>
            <a:cs typeface="Calibr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baseline="0">
              <a:latin typeface="Calibri"/>
              <a:ea typeface="Batang"/>
              <a:cs typeface="Calibri"/>
            </a:rPr>
            <a:t>De Bruijn graph from the k-</a:t>
          </a:r>
          <a:r>
            <a:rPr lang="en-US" sz="1200" b="0" i="0" kern="1200" baseline="0" err="1">
              <a:latin typeface="Calibri"/>
              <a:ea typeface="Batang"/>
              <a:cs typeface="Calibri"/>
            </a:rPr>
            <a:t>mers</a:t>
          </a:r>
          <a:r>
            <a:rPr lang="en-US" sz="1200" b="0" i="0" kern="1200" baseline="0">
              <a:latin typeface="Calibri"/>
              <a:ea typeface="Batang"/>
              <a:cs typeface="Calibri"/>
            </a:rPr>
            <a:t>. </a:t>
          </a:r>
          <a:endParaRPr lang="en-IN" sz="1200" kern="1200">
            <a:latin typeface="Calibri"/>
            <a:ea typeface="Batang"/>
            <a:cs typeface="Calibri"/>
          </a:endParaRPr>
        </a:p>
      </dsp:txBody>
      <dsp:txXfrm rot="-5400000">
        <a:off x="2182984" y="960341"/>
        <a:ext cx="3849338" cy="582734"/>
      </dsp:txXfrm>
    </dsp:sp>
    <dsp:sp modelId="{159B248A-2C92-4894-8CCB-43543084D359}">
      <dsp:nvSpPr>
        <dsp:cNvPr id="0" name=""/>
        <dsp:cNvSpPr/>
      </dsp:nvSpPr>
      <dsp:spPr>
        <a:xfrm>
          <a:off x="0" y="848093"/>
          <a:ext cx="2182984" cy="807228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Calibri"/>
              <a:ea typeface="Batang"/>
              <a:cs typeface="Calibri"/>
            </a:rPr>
            <a:t>Graph Construction:</a:t>
          </a:r>
          <a:r>
            <a:rPr lang="en-US" sz="1400" b="0" i="0" kern="1200" baseline="0">
              <a:latin typeface="Calibri"/>
              <a:ea typeface="Batang"/>
              <a:cs typeface="Calibri"/>
            </a:rPr>
            <a:t> </a:t>
          </a:r>
          <a:endParaRPr lang="en-IN" sz="1400" kern="1200">
            <a:latin typeface="Calibri"/>
            <a:ea typeface="Batang"/>
            <a:cs typeface="Calibri"/>
          </a:endParaRPr>
        </a:p>
      </dsp:txBody>
      <dsp:txXfrm>
        <a:off x="39406" y="887499"/>
        <a:ext cx="2104172" cy="728416"/>
      </dsp:txXfrm>
    </dsp:sp>
    <dsp:sp modelId="{664A26DC-C2C1-4FF6-9B71-8F053BD5A611}">
      <dsp:nvSpPr>
        <dsp:cNvPr id="0" name=""/>
        <dsp:cNvSpPr/>
      </dsp:nvSpPr>
      <dsp:spPr>
        <a:xfrm rot="5400000">
          <a:off x="3800524" y="158866"/>
          <a:ext cx="645782" cy="38808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baseline="0">
              <a:latin typeface="Calibri"/>
              <a:ea typeface="Batang"/>
              <a:cs typeface="Calibri"/>
            </a:rPr>
            <a:t>Creates the node-edge map via</a:t>
          </a:r>
          <a:endParaRPr lang="en-IN" sz="1200" kern="1200">
            <a:latin typeface="Calibri"/>
            <a:ea typeface="Batang"/>
            <a:cs typeface="Calibri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200" b="0" i="0" kern="1200" baseline="0" err="1">
              <a:latin typeface="Calibri"/>
              <a:ea typeface="Batang"/>
              <a:cs typeface="Calibri"/>
            </a:rPr>
            <a:t>make_node_edge_map</a:t>
          </a:r>
          <a:r>
            <a:rPr lang="en-US" sz="1200" b="0" i="0" kern="1200" baseline="0">
              <a:latin typeface="Calibri"/>
              <a:ea typeface="Batang"/>
              <a:cs typeface="Calibri"/>
            </a:rPr>
            <a:t>. </a:t>
          </a:r>
          <a:endParaRPr lang="en-IN" sz="1200" kern="1200">
            <a:latin typeface="Calibri"/>
            <a:ea typeface="Batang"/>
            <a:cs typeface="Calibri"/>
          </a:endParaRPr>
        </a:p>
      </dsp:txBody>
      <dsp:txXfrm rot="-5400000">
        <a:off x="2182984" y="1807930"/>
        <a:ext cx="3849338" cy="582734"/>
      </dsp:txXfrm>
    </dsp:sp>
    <dsp:sp modelId="{2B7734AF-1258-4660-B1F5-869E4064E63B}">
      <dsp:nvSpPr>
        <dsp:cNvPr id="0" name=""/>
        <dsp:cNvSpPr/>
      </dsp:nvSpPr>
      <dsp:spPr>
        <a:xfrm>
          <a:off x="0" y="1695683"/>
          <a:ext cx="2182984" cy="807228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Calibri"/>
              <a:ea typeface="Batang"/>
              <a:cs typeface="Calibri"/>
            </a:rPr>
            <a:t>Mapping for Traversal:</a:t>
          </a:r>
          <a:r>
            <a:rPr lang="en-US" sz="1400" b="0" i="0" kern="1200" baseline="0">
              <a:latin typeface="Calibri"/>
              <a:ea typeface="Batang"/>
              <a:cs typeface="Calibri"/>
            </a:rPr>
            <a:t> </a:t>
          </a:r>
          <a:endParaRPr lang="en-IN" sz="1400" kern="1200">
            <a:latin typeface="Calibri"/>
            <a:ea typeface="Batang"/>
            <a:cs typeface="Calibri"/>
          </a:endParaRPr>
        </a:p>
      </dsp:txBody>
      <dsp:txXfrm>
        <a:off x="39406" y="1735089"/>
        <a:ext cx="2104172" cy="728416"/>
      </dsp:txXfrm>
    </dsp:sp>
    <dsp:sp modelId="{C1D1B9AD-54EB-4B48-90B1-31D940855D26}">
      <dsp:nvSpPr>
        <dsp:cNvPr id="0" name=""/>
        <dsp:cNvSpPr/>
      </dsp:nvSpPr>
      <dsp:spPr>
        <a:xfrm rot="5400000">
          <a:off x="3747831" y="1006456"/>
          <a:ext cx="751168" cy="38808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Chooses a starting node from the</a:t>
          </a:r>
          <a:endParaRPr lang="en-IN" sz="1100" kern="1200">
            <a:latin typeface="Calibri"/>
            <a:ea typeface="Batang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list of nodes with no incoming</a:t>
          </a:r>
          <a:endParaRPr lang="en-IN" sz="1100" kern="1200">
            <a:latin typeface="Calibri"/>
            <a:ea typeface="Batang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edges or defaults to an arbitrary</a:t>
          </a:r>
          <a:endParaRPr lang="en-IN" sz="1100" kern="1200">
            <a:latin typeface="Calibri"/>
            <a:ea typeface="Batang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node. </a:t>
          </a:r>
          <a:endParaRPr lang="en-IN" sz="1100" kern="1200">
            <a:latin typeface="Calibri"/>
            <a:ea typeface="Batang"/>
            <a:cs typeface="Calibri"/>
          </a:endParaRPr>
        </a:p>
      </dsp:txBody>
      <dsp:txXfrm rot="-5400000">
        <a:off x="2182985" y="2607972"/>
        <a:ext cx="3844193" cy="677830"/>
      </dsp:txXfrm>
    </dsp:sp>
    <dsp:sp modelId="{F9656025-278E-4DAA-BFDC-C87D16B9F400}">
      <dsp:nvSpPr>
        <dsp:cNvPr id="0" name=""/>
        <dsp:cNvSpPr/>
      </dsp:nvSpPr>
      <dsp:spPr>
        <a:xfrm>
          <a:off x="0" y="2543273"/>
          <a:ext cx="2182984" cy="807228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Calibri"/>
              <a:ea typeface="Batang"/>
              <a:cs typeface="Calibri"/>
            </a:rPr>
            <a:t>Determine Start Node:</a:t>
          </a:r>
          <a:r>
            <a:rPr lang="en-US" sz="1400" b="0" i="0" kern="1200" baseline="0">
              <a:latin typeface="Calibri"/>
              <a:ea typeface="Batang"/>
              <a:cs typeface="Calibri"/>
            </a:rPr>
            <a:t> </a:t>
          </a:r>
          <a:endParaRPr lang="en-IN" sz="1400" kern="1200">
            <a:latin typeface="Calibri"/>
            <a:ea typeface="Batang"/>
            <a:cs typeface="Calibri"/>
          </a:endParaRPr>
        </a:p>
      </dsp:txBody>
      <dsp:txXfrm>
        <a:off x="39406" y="2582679"/>
        <a:ext cx="2104172" cy="728416"/>
      </dsp:txXfrm>
    </dsp:sp>
    <dsp:sp modelId="{CE15BA9C-E48B-4716-B2EF-40E90A5E43E4}">
      <dsp:nvSpPr>
        <dsp:cNvPr id="0" name=""/>
        <dsp:cNvSpPr/>
      </dsp:nvSpPr>
      <dsp:spPr>
        <a:xfrm rot="5400000">
          <a:off x="3800524" y="1854046"/>
          <a:ext cx="645782" cy="38808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baseline="0">
              <a:latin typeface="Calibri"/>
              <a:ea typeface="Batang"/>
              <a:cs typeface="Calibri"/>
            </a:rPr>
            <a:t>Computes the Eulerian trail</a:t>
          </a:r>
          <a:endParaRPr lang="en-IN" sz="1400" kern="1200">
            <a:latin typeface="Calibri"/>
            <a:ea typeface="Batang"/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baseline="0">
              <a:latin typeface="Calibri"/>
              <a:ea typeface="Batang"/>
              <a:cs typeface="Calibri"/>
            </a:rPr>
            <a:t>using the </a:t>
          </a:r>
          <a:r>
            <a:rPr lang="en-US" sz="1400" b="0" i="0" kern="1200" baseline="0" err="1">
              <a:latin typeface="Calibri"/>
              <a:ea typeface="Batang"/>
              <a:cs typeface="Calibri"/>
            </a:rPr>
            <a:t>eulerian_trail</a:t>
          </a:r>
          <a:endParaRPr lang="en-IN" sz="1400" kern="1200">
            <a:latin typeface="Calibri"/>
            <a:ea typeface="Batang"/>
            <a:cs typeface="Calibri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baseline="0">
              <a:latin typeface="Calibri"/>
              <a:ea typeface="Batang"/>
              <a:cs typeface="Calibri"/>
            </a:rPr>
            <a:t>function. </a:t>
          </a:r>
          <a:endParaRPr lang="en-IN" sz="1400" kern="1200">
            <a:latin typeface="Calibri"/>
            <a:ea typeface="Batang"/>
            <a:cs typeface="Calibri"/>
          </a:endParaRPr>
        </a:p>
      </dsp:txBody>
      <dsp:txXfrm rot="-5400000">
        <a:off x="2182984" y="3503110"/>
        <a:ext cx="3849338" cy="582734"/>
      </dsp:txXfrm>
    </dsp:sp>
    <dsp:sp modelId="{823E2CDA-03EC-4551-8807-2B57C559B211}">
      <dsp:nvSpPr>
        <dsp:cNvPr id="0" name=""/>
        <dsp:cNvSpPr/>
      </dsp:nvSpPr>
      <dsp:spPr>
        <a:xfrm>
          <a:off x="0" y="3390863"/>
          <a:ext cx="2182984" cy="807228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Calibri"/>
              <a:ea typeface="Batang"/>
              <a:cs typeface="Calibri"/>
            </a:rPr>
            <a:t>Eulerian Trail:</a:t>
          </a:r>
          <a:r>
            <a:rPr lang="en-US" sz="1400" b="0" i="0" kern="1200" baseline="0">
              <a:latin typeface="Calibri"/>
              <a:ea typeface="Batang"/>
              <a:cs typeface="Calibri"/>
            </a:rPr>
            <a:t> </a:t>
          </a:r>
          <a:endParaRPr lang="en-IN" sz="1400" kern="1200">
            <a:latin typeface="Calibri"/>
            <a:ea typeface="Batang"/>
            <a:cs typeface="Calibri"/>
          </a:endParaRPr>
        </a:p>
      </dsp:txBody>
      <dsp:txXfrm>
        <a:off x="39406" y="3430269"/>
        <a:ext cx="2104172" cy="728416"/>
      </dsp:txXfrm>
    </dsp:sp>
    <dsp:sp modelId="{8CD76ED8-1BE6-4311-97FC-A16BA1F3970F}">
      <dsp:nvSpPr>
        <dsp:cNvPr id="0" name=""/>
        <dsp:cNvSpPr/>
      </dsp:nvSpPr>
      <dsp:spPr>
        <a:xfrm rot="5400000">
          <a:off x="3737967" y="2701636"/>
          <a:ext cx="770896" cy="38808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Generates a DOT string for the</a:t>
          </a:r>
          <a:endParaRPr lang="en-IN" sz="1100" kern="1200">
            <a:latin typeface="Calibri"/>
            <a:ea typeface="Batang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graph with visualize_debruijn and</a:t>
          </a:r>
          <a:endParaRPr lang="en-IN" sz="1100" kern="1200">
            <a:latin typeface="Calibri"/>
            <a:ea typeface="Batang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renders it as a PNG file using</a:t>
          </a:r>
          <a:endParaRPr lang="en-IN" sz="1100" kern="1200">
            <a:latin typeface="Calibri"/>
            <a:ea typeface="Batang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Graphviz. </a:t>
          </a:r>
          <a:endParaRPr lang="en-IN" sz="1100" kern="1200">
            <a:latin typeface="Calibri"/>
            <a:ea typeface="Batang"/>
            <a:cs typeface="Calibri"/>
          </a:endParaRPr>
        </a:p>
      </dsp:txBody>
      <dsp:txXfrm rot="-5400000">
        <a:off x="2182984" y="4294251"/>
        <a:ext cx="3843230" cy="695632"/>
      </dsp:txXfrm>
    </dsp:sp>
    <dsp:sp modelId="{27028EB3-5137-43F6-B57F-0895F742D99A}">
      <dsp:nvSpPr>
        <dsp:cNvPr id="0" name=""/>
        <dsp:cNvSpPr/>
      </dsp:nvSpPr>
      <dsp:spPr>
        <a:xfrm>
          <a:off x="0" y="4238453"/>
          <a:ext cx="2182984" cy="807228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Calibri"/>
              <a:ea typeface="Batang"/>
              <a:cs typeface="Calibri"/>
            </a:rPr>
            <a:t>Visualization:</a:t>
          </a:r>
          <a:r>
            <a:rPr lang="en-US" sz="1400" b="0" i="0" kern="1200" baseline="0">
              <a:latin typeface="Calibri"/>
              <a:ea typeface="Batang"/>
              <a:cs typeface="Calibri"/>
            </a:rPr>
            <a:t> </a:t>
          </a:r>
          <a:endParaRPr lang="en-IN" sz="1400" kern="1200">
            <a:latin typeface="Calibri"/>
            <a:ea typeface="Batang"/>
            <a:cs typeface="Calibri"/>
          </a:endParaRPr>
        </a:p>
      </dsp:txBody>
      <dsp:txXfrm>
        <a:off x="39406" y="4277859"/>
        <a:ext cx="2104172" cy="728416"/>
      </dsp:txXfrm>
    </dsp:sp>
    <dsp:sp modelId="{B63641C6-C052-4EB6-9E44-1C1C5AAD5ECC}">
      <dsp:nvSpPr>
        <dsp:cNvPr id="0" name=""/>
        <dsp:cNvSpPr/>
      </dsp:nvSpPr>
      <dsp:spPr>
        <a:xfrm rot="5400000">
          <a:off x="3800524" y="3549226"/>
          <a:ext cx="645782" cy="388086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Assembles the final sequence using</a:t>
          </a:r>
          <a:endParaRPr lang="en-IN" sz="1100" kern="1200">
            <a:latin typeface="Calibri"/>
            <a:ea typeface="Batang"/>
            <a:cs typeface="Calibri"/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baseline="0">
              <a:latin typeface="Calibri"/>
              <a:ea typeface="Batang"/>
              <a:cs typeface="Calibri"/>
            </a:rPr>
            <a:t>assemble_trail and prints the result.</a:t>
          </a:r>
          <a:endParaRPr lang="en-IN" sz="1100" kern="1200">
            <a:latin typeface="Calibri"/>
            <a:ea typeface="Batang"/>
            <a:cs typeface="Calibri"/>
          </a:endParaRPr>
        </a:p>
      </dsp:txBody>
      <dsp:txXfrm rot="-5400000">
        <a:off x="2182984" y="5198290"/>
        <a:ext cx="3849338" cy="582734"/>
      </dsp:txXfrm>
    </dsp:sp>
    <dsp:sp modelId="{95F4A1C0-1FDB-4040-8345-5335F61A20FB}">
      <dsp:nvSpPr>
        <dsp:cNvPr id="0" name=""/>
        <dsp:cNvSpPr/>
      </dsp:nvSpPr>
      <dsp:spPr>
        <a:xfrm>
          <a:off x="0" y="5086042"/>
          <a:ext cx="2182984" cy="807228"/>
        </a:xfrm>
        <a:prstGeom prst="roundRect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>
              <a:latin typeface="Calibri"/>
              <a:ea typeface="Batang"/>
              <a:cs typeface="Calibri"/>
            </a:rPr>
            <a:t>Sequence Assembly:</a:t>
          </a:r>
          <a:r>
            <a:rPr lang="en-US" sz="1400" b="0" i="0" kern="1200" baseline="0">
              <a:latin typeface="Calibri"/>
              <a:ea typeface="Batang"/>
              <a:cs typeface="Calibri"/>
            </a:rPr>
            <a:t> </a:t>
          </a:r>
          <a:endParaRPr lang="en-IN" sz="1400" kern="1200">
            <a:latin typeface="Calibri"/>
            <a:ea typeface="Batang"/>
            <a:cs typeface="Calibri"/>
          </a:endParaRPr>
        </a:p>
      </dsp:txBody>
      <dsp:txXfrm>
        <a:off x="39406" y="5125448"/>
        <a:ext cx="2104172" cy="7284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49649B-2EBB-4535-9129-ED8320D830FE}" type="datetimeFigureOut"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224B5-AC33-410C-BA21-60FDF70A4A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03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mritavishwavidyapeetham-my.sharepoint.com/:w:/g/personal/cb_sc_u4aie23324_cb_students_amrita_edu/EbEC8q1z561Mukk1HWKo53kBdyG1yVgdekci6uRVf6CdfA?e=u9Wo4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olab.research.google.com/drive/1YbuzvvDcGCuD9Q4qPYDjWtT3Mqu_mBgF" TargetMode="External"/><Relationship Id="rId4" Type="http://schemas.openxmlformats.org/officeDocument/2006/relationships/hyperlink" Target="https://colab.research.google.com/drive/1oCR-uyexL2BpLor3T_Aewa4xwcoKUBwG?usp=shar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Document.docx</a:t>
            </a:r>
            <a:endParaRPr lang="en-US"/>
          </a:p>
          <a:p>
            <a:r>
              <a:rPr lang="en-US">
                <a:hlinkClick r:id="rId4"/>
              </a:rPr>
              <a:t>fresh5.ipynb - Colab</a:t>
            </a:r>
            <a:endParaRPr lang="en-US"/>
          </a:p>
          <a:p>
            <a:r>
              <a:rPr lang="en-US">
                <a:hlinkClick r:id="rId5"/>
              </a:rPr>
              <a:t>Current_code.ipynb - Colab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224B5-AC33-410C-BA21-60FDF70A4AE2}" type="slidenum"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25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1441-B479-A62C-893C-A5E597FB4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A7F3B-EA09-A103-7BED-007FD72D2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1579D-2B97-5F6C-D1FC-66772E62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4EE2E-915D-F78B-2808-A9E1A8269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73A6D-6B33-72CB-6817-E8B2C46C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212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52FA4-C306-5401-B665-F4039F9D9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94729-7E02-05A3-0959-20D68F12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8484-6BC1-1B7B-C35D-B9DE1EBC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D5702-3357-70DA-BB9C-0272E12A6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B9B6E-D4C0-F9B6-75E9-3388A85E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15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56497-80B4-3E2C-EDCF-1C1AC91B0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441695-51E4-EF07-B938-CDF9C4B944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A66ED-51F2-BA09-F7B3-46DD8AED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02105-2559-43EF-DDB7-EF3E74353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7F0AE-A45E-FAA2-D36B-1375A441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071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BD43-6D3C-6A83-CFBE-554BD76B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1393-E1A0-F43F-2F40-FD5AAFC41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D616-0218-1275-CB34-EDC034EC4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F0430-C069-7D91-0D06-748116C2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443B9-5F75-E210-30ED-933122BFC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82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BCE9-1978-A1A7-FF69-9FF8CE48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BDF4C-CAE0-75BE-972C-19DCB9B75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1A5E-01D3-86E5-9DBE-7D1AAEF17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87B73-A4C0-890C-4EF1-3E485B63F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B8601-E8E6-0096-EE76-33846A36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59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C15D-FE7E-6E2E-B8E6-3BA15B77D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CBF6B-BE35-AA91-BB69-1A396376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80BD-C648-7925-32B3-8FD32575E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99A3F-3D23-02E2-2F51-20DA77448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2FB97-2E1E-BEF6-F4C7-3AE99BAF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07BE0-6B90-A447-E295-AAA1DC76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4223-A971-E8B5-D71E-03FFE690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47A1-4A79-6033-FAF5-2DBE58AAD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1BE9E-9DCD-4624-69F4-835081A76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4A2DA-9BEC-8961-DF6F-24608FD957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92F32-F00C-120F-57F8-6DD86EC72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B2E083-AC58-9006-AF5D-E2DA03AB9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D0DA0-EB3A-1FEE-7794-5AC7CEEE5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1538F6-99C2-5A97-5DD2-27EAC8731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1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C88FF-4827-1350-AFDB-17C555A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3D819-2529-57DA-929A-3E8B8A6DF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ACB7E6-55DA-C370-18AE-EBDB5213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9924A-169A-6205-2077-3A5833B4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159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E6B586-B765-A2A7-D487-7578CE1E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842AF2-32D8-850A-F85D-8195A3C5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8DA7F-9917-92C9-780E-C2F51E6B8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574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5BB01-A4D7-4914-0587-92902D4D5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D126-3D29-B323-C930-A01153764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6554E-B385-0A92-C047-EAC6EA015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406B3-7BAB-F691-FED2-DE86F8F5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8D50D-BCA5-96C2-41C1-44C21821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CE1D9-3CF9-6015-44AB-332B33CCA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518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C260-7162-9CB1-F24A-1CDD9A054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67814-C2E5-C4AE-6E81-58F5B9DE70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67B7F-C3FD-1454-0DF5-BF6DA91D4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48250-D152-E1A9-9202-65CA5A998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05324-1898-7575-D31F-A721F338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07EC4-5C90-649F-B9C1-21E02EC07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25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B186C3-ECF2-419B-AE25-27CF0EFB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7F2E2-901A-DFC4-8070-273E46F3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44ACE-17D4-9B76-462E-210362A87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51D63-69D1-441D-8897-2D6640F493F1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3289D-FC11-887D-CDC3-D0E8FC0259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FE2B9-D24E-88D7-F56F-32C69571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4F685-98D0-4ABF-8766-74D1B0C352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27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document&#10;&#10;AI-generated content may be incorrect.">
            <a:extLst>
              <a:ext uri="{FF2B5EF4-FFF2-40B4-BE49-F238E27FC236}">
                <a16:creationId xmlns:a16="http://schemas.microsoft.com/office/drawing/2014/main" id="{A305DCCB-07E2-8CB7-BA13-A3D058443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7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717A-7AC6-8816-3074-8348C87E2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17"/>
            <a:ext cx="10515600" cy="755752"/>
          </a:xfrm>
        </p:spPr>
        <p:txBody>
          <a:bodyPr/>
          <a:lstStyle/>
          <a:p>
            <a:r>
              <a:rPr lang="en-US"/>
              <a:t>Continued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3ECAD-F5AC-1BBD-1B43-8472F25410D4}"/>
              </a:ext>
            </a:extLst>
          </p:cNvPr>
          <p:cNvSpPr txBox="1"/>
          <p:nvPr/>
        </p:nvSpPr>
        <p:spPr>
          <a:xfrm>
            <a:off x="0" y="1332981"/>
            <a:ext cx="8327921" cy="4801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index = result_trail.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(start)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result_trail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result_trail[:index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kern="0">
                <a:solidFill>
                  <a:srgbClr val="E1E4E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trail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result_trail[index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:]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(nemap)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found_new_start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result_trail: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nemap: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start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found_new_start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found_new_start: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"Error: Eulerian path issue"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"Result Trail:"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result_trail)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"Remaining Edges:"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nemap)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result_trail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84B0F6A-68A3-B837-D086-60D86C6B0F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8386441"/>
              </p:ext>
            </p:extLst>
          </p:nvPr>
        </p:nvGraphicFramePr>
        <p:xfrm>
          <a:off x="7371736" y="363794"/>
          <a:ext cx="4476135" cy="59859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20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74C64-3B47-1601-07C1-B9F9F0B52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0" y="134188"/>
            <a:ext cx="10515600" cy="804913"/>
          </a:xfrm>
        </p:spPr>
        <p:txBody>
          <a:bodyPr/>
          <a:lstStyle/>
          <a:p>
            <a:r>
              <a:rPr lang="en-US"/>
              <a:t>Visualizing the Graph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C1F0D-062E-152E-E2FB-3F19A88480B1}"/>
              </a:ext>
            </a:extLst>
          </p:cNvPr>
          <p:cNvSpPr txBox="1"/>
          <p:nvPr/>
        </p:nvSpPr>
        <p:spPr>
          <a:xfrm>
            <a:off x="146288" y="939425"/>
            <a:ext cx="6796616" cy="2724144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visualize_debruijn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edges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dot_str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'digraph "DeBruijn graph" {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nodes: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dot_str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   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[label="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"] ;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src, dst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edges: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dot_str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   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-&gt;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dst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dot_str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\n</a:t>
            </a:r>
            <a:r>
              <a:rPr lang="en-IN" sz="18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51D934-C6FF-CE1B-8859-BEE327C06D13}"/>
              </a:ext>
            </a:extLst>
          </p:cNvPr>
          <p:cNvSpPr txBox="1"/>
          <p:nvPr/>
        </p:nvSpPr>
        <p:spPr>
          <a:xfrm>
            <a:off x="146288" y="4691185"/>
            <a:ext cx="3501082" cy="196688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assemble_trail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trail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6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trail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kern="0">
                <a:solidFill>
                  <a:srgbClr val="E1E4E8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9ECB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""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trail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IN" sz="16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][: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6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trail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+=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node[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16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</a:pP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6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6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3E74BC7-8941-6696-848C-7F9FC70CA006}"/>
              </a:ext>
            </a:extLst>
          </p:cNvPr>
          <p:cNvSpPr txBox="1">
            <a:spLocks/>
          </p:cNvSpPr>
          <p:nvPr/>
        </p:nvSpPr>
        <p:spPr>
          <a:xfrm>
            <a:off x="444910" y="3752084"/>
            <a:ext cx="10515600" cy="804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Assembling the final sequence</a:t>
            </a:r>
            <a:endParaRPr lang="en-IN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F968870B-2C7D-E74D-D23B-8CAFF7826F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93671043"/>
              </p:ext>
            </p:extLst>
          </p:nvPr>
        </p:nvGraphicFramePr>
        <p:xfrm>
          <a:off x="7055243" y="134188"/>
          <a:ext cx="4935794" cy="4422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56D4B2CD-7A59-C6A5-267A-3DE8685AF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3064" y="4691185"/>
            <a:ext cx="73840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Starts with the first node in the trail, taking all but its last character.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because every node overlaps the next by k-1 characters.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Iterates through each node in the Eulerian trail and appends only the last character of that node to the result.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trail is empty, returns an empty string. </a:t>
            </a:r>
          </a:p>
        </p:txBody>
      </p:sp>
    </p:spTree>
    <p:extLst>
      <p:ext uri="{BB962C8B-B14F-4D97-AF65-F5344CB8AC3E}">
        <p14:creationId xmlns:p14="http://schemas.microsoft.com/office/powerpoint/2010/main" val="185439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BA0C-C333-E395-C449-3CE774FF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45" y="14466"/>
            <a:ext cx="10515600" cy="696759"/>
          </a:xfrm>
        </p:spPr>
        <p:txBody>
          <a:bodyPr/>
          <a:lstStyle/>
          <a:p>
            <a:r>
              <a:rPr lang="en-US"/>
              <a:t>Running the entire assembly</a:t>
            </a:r>
            <a:endParaRPr lang="en-IN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F398D9E-2EF0-F4A8-B2E3-33F696C583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660227"/>
              </p:ext>
            </p:extLst>
          </p:nvPr>
        </p:nvGraphicFramePr>
        <p:xfrm>
          <a:off x="2455539" y="825312"/>
          <a:ext cx="6063847" cy="5893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4239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8A94A-48E6-D810-E6BA-F71ADE9F4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>
                <a:ea typeface="Calibri Light"/>
                <a:cs typeface="Calibri Light"/>
              </a:rPr>
              <a:t>Base Code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A93C-6DAE-24AD-8F85-B300B5CB77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215979" cy="3754095"/>
          </a:xfr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u="sng">
                <a:ea typeface="Calibri" panose="020F0502020204030204"/>
                <a:cs typeface="Calibri" panose="020F0502020204030204"/>
              </a:rPr>
              <a:t>Input File</a:t>
            </a:r>
          </a:p>
          <a:p>
            <a:pPr marL="0" indent="0" algn="ctr">
              <a:buNone/>
            </a:pPr>
            <a:endParaRPr lang="en-US" u="sng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A close up of text&#10;&#10;AI-generated content may be incorrect.">
            <a:extLst>
              <a:ext uri="{FF2B5EF4-FFF2-40B4-BE49-F238E27FC236}">
                <a16:creationId xmlns:a16="http://schemas.microsoft.com/office/drawing/2014/main" id="{A0FB9821-204B-A795-6127-9A33B501E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690" y="2686436"/>
            <a:ext cx="1127296" cy="219564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4DEE9B-E19E-FF8F-2F8A-A858DC34E36C}"/>
              </a:ext>
            </a:extLst>
          </p:cNvPr>
          <p:cNvSpPr txBox="1">
            <a:spLocks/>
          </p:cNvSpPr>
          <p:nvPr/>
        </p:nvSpPr>
        <p:spPr>
          <a:xfrm>
            <a:off x="4326925" y="1823566"/>
            <a:ext cx="7292547" cy="3599635"/>
          </a:xfrm>
          <a:prstGeom prst="rect">
            <a:avLst/>
          </a:prstGeom>
          <a:ln w="28575" cap="flat" cmpd="sng" algn="ctr">
            <a:solidFill>
              <a:schemeClr val="dk1"/>
            </a:solidFill>
            <a:prstDash val="solid"/>
            <a:miter lim="800000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u="sng">
                <a:ea typeface="Calibri"/>
                <a:cs typeface="Calibri"/>
              </a:rPr>
              <a:t>Outputs</a:t>
            </a:r>
          </a:p>
          <a:p>
            <a:pPr marL="0" indent="0" algn="ctr">
              <a:buNone/>
            </a:pPr>
            <a:endParaRPr lang="en-US" u="sng">
              <a:ea typeface="Calibri"/>
              <a:cs typeface="Calibri"/>
            </a:endParaRPr>
          </a:p>
          <a:p>
            <a:pPr marL="0" indent="0" algn="ctr">
              <a:buNone/>
            </a:pPr>
            <a:endParaRPr lang="en-US" u="sng">
              <a:ea typeface="Calibri"/>
              <a:cs typeface="Calibri"/>
            </a:endParaRPr>
          </a:p>
        </p:txBody>
      </p: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E6411BF3-D74D-BD6F-144B-267DD28AB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833" y="2319465"/>
            <a:ext cx="1342253" cy="2764824"/>
          </a:xfrm>
          <a:prstGeom prst="rect">
            <a:avLst/>
          </a:prstGeom>
        </p:spPr>
      </p:pic>
      <p:pic>
        <p:nvPicPr>
          <p:cNvPr id="9" name="Picture 8" descr="A black and white text&#10;&#10;AI-generated content may be incorrect.">
            <a:extLst>
              <a:ext uri="{FF2B5EF4-FFF2-40B4-BE49-F238E27FC236}">
                <a16:creationId xmlns:a16="http://schemas.microsoft.com/office/drawing/2014/main" id="{1580A7B8-7B17-17EA-7D42-1EFFAD84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0692" y="3232448"/>
            <a:ext cx="4883237" cy="93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959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9804E-6D92-2737-2041-138F14C7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  <a:ea typeface="Calibri Light"/>
                <a:cs typeface="Calibri Light"/>
              </a:rPr>
              <a:t>Conclusion</a:t>
            </a:r>
            <a:endParaRPr lang="en-US" sz="5400">
              <a:solidFill>
                <a:srgbClr val="FFFFFF"/>
              </a:solidFill>
            </a:endParaRP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6401ED7-489B-FB15-C3C4-BAC9254CB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/>
              <a:t>Understanding De Bruijn Graphs: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The project constructs a </a:t>
            </a:r>
            <a:r>
              <a:rPr lang="en-US" sz="2000" b="1">
                <a:ea typeface="+mn-lt"/>
                <a:cs typeface="+mn-lt"/>
              </a:rPr>
              <a:t>De Bruijn graph</a:t>
            </a:r>
            <a:r>
              <a:rPr lang="en-US" sz="2000">
                <a:ea typeface="+mn-lt"/>
                <a:cs typeface="+mn-lt"/>
              </a:rPr>
              <a:t> from </a:t>
            </a:r>
            <a:r>
              <a:rPr lang="en-US" sz="2000" b="1">
                <a:ea typeface="+mn-lt"/>
                <a:cs typeface="+mn-lt"/>
              </a:rPr>
              <a:t>k-</a:t>
            </a:r>
            <a:r>
              <a:rPr lang="en-US" sz="2000" b="1" err="1">
                <a:ea typeface="+mn-lt"/>
                <a:cs typeface="+mn-lt"/>
              </a:rPr>
              <a:t>mers</a:t>
            </a:r>
            <a:r>
              <a:rPr lang="en-US" sz="2000">
                <a:ea typeface="+mn-lt"/>
                <a:cs typeface="+mn-lt"/>
              </a:rPr>
              <a:t> (substrings of length </a:t>
            </a:r>
            <a:r>
              <a:rPr lang="en-US" sz="2000" i="1">
                <a:ea typeface="+mn-lt"/>
                <a:cs typeface="+mn-lt"/>
              </a:rPr>
              <a:t>k</a:t>
            </a:r>
            <a:r>
              <a:rPr lang="en-US" sz="2000">
                <a:ea typeface="+mn-lt"/>
                <a:cs typeface="+mn-lt"/>
              </a:rPr>
              <a:t>) derived from DNA reads.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b="1"/>
              <a:t>Eulerian path for sequence assembly:</a:t>
            </a:r>
            <a:endParaRPr lang="en-US" sz="20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Since every k-</a:t>
            </a:r>
            <a:r>
              <a:rPr lang="en-US" sz="2000" err="1">
                <a:ea typeface="+mn-lt"/>
                <a:cs typeface="+mn-lt"/>
              </a:rPr>
              <a:t>mer</a:t>
            </a:r>
            <a:r>
              <a:rPr lang="en-US" sz="2000">
                <a:ea typeface="+mn-lt"/>
                <a:cs typeface="+mn-lt"/>
              </a:rPr>
              <a:t> overlaps with another, the assembled sequence follows an </a:t>
            </a:r>
            <a:r>
              <a:rPr lang="en-US" sz="2000" b="1">
                <a:ea typeface="+mn-lt"/>
                <a:cs typeface="+mn-lt"/>
              </a:rPr>
              <a:t>Eulerian path</a:t>
            </a:r>
            <a:r>
              <a:rPr lang="en-US" sz="2000">
                <a:ea typeface="+mn-lt"/>
                <a:cs typeface="+mn-lt"/>
              </a:rPr>
              <a:t> (a trail that visits every edge exactly once).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 b="1"/>
              <a:t>DNA sequence reconstruction:</a:t>
            </a:r>
            <a:endParaRPr lang="en-US" sz="20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By following the Eulerian trail, the original DNA sequence is </a:t>
            </a:r>
            <a:r>
              <a:rPr lang="en-US" sz="2000" b="1">
                <a:ea typeface="+mn-lt"/>
                <a:cs typeface="+mn-lt"/>
              </a:rPr>
              <a:t>reconstructed</a:t>
            </a:r>
            <a:r>
              <a:rPr lang="en-US" sz="2000">
                <a:ea typeface="+mn-lt"/>
                <a:cs typeface="+mn-lt"/>
              </a:rPr>
              <a:t> from k-</a:t>
            </a:r>
            <a:r>
              <a:rPr lang="en-US" sz="2000" err="1">
                <a:ea typeface="+mn-lt"/>
                <a:cs typeface="+mn-lt"/>
              </a:rPr>
              <a:t>mers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>
                <a:ea typeface="+mn-lt"/>
                <a:cs typeface="+mn-lt"/>
              </a:rPr>
              <a:t>The result is a </a:t>
            </a:r>
            <a:r>
              <a:rPr lang="en-US" sz="2000" b="1">
                <a:ea typeface="+mn-lt"/>
                <a:cs typeface="+mn-lt"/>
              </a:rPr>
              <a:t>contiguous sequence</a:t>
            </a:r>
            <a:r>
              <a:rPr lang="en-US" sz="2000">
                <a:ea typeface="+mn-lt"/>
                <a:cs typeface="+mn-lt"/>
              </a:rPr>
              <a:t>, useful for genome assembly.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64567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A20DCD-6986-EF11-6DE9-F2DAEEEED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>
                <a:ea typeface="Calibri Light"/>
                <a:cs typeface="Calibri Light"/>
              </a:rPr>
              <a:t>Introduction</a:t>
            </a:r>
            <a:endParaRPr lang="en-US" sz="5200"/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30648150-828C-CD14-AD0D-D577B84AD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6598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268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2AD0C-17CE-C624-3525-DE5CEBFA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Objectives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DA0B4C-3CCD-5503-B18F-B0933C170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b="1">
                <a:ea typeface="+mn-lt"/>
                <a:cs typeface="+mn-lt"/>
              </a:rPr>
              <a:t>Efficient Genome Assembly</a:t>
            </a:r>
            <a:r>
              <a:rPr lang="en-US" sz="2600">
                <a:ea typeface="+mn-lt"/>
                <a:cs typeface="+mn-lt"/>
              </a:rPr>
              <a:t> – Implement De Bruijn Graphs for reconstructing genome sequences.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 b="1">
                <a:ea typeface="+mn-lt"/>
                <a:cs typeface="+mn-lt"/>
              </a:rPr>
              <a:t>Error Handling &amp; Repeat Resolution</a:t>
            </a:r>
            <a:r>
              <a:rPr lang="en-US" sz="2600">
                <a:ea typeface="+mn-lt"/>
                <a:cs typeface="+mn-lt"/>
              </a:rPr>
              <a:t> – Apply computational techniques to correct sequencing errors and resolve genome repeats.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 b="1">
                <a:ea typeface="+mn-lt"/>
                <a:cs typeface="+mn-lt"/>
              </a:rPr>
              <a:t>Performance Optimization</a:t>
            </a:r>
            <a:r>
              <a:rPr lang="en-US" sz="2600">
                <a:ea typeface="+mn-lt"/>
                <a:cs typeface="+mn-lt"/>
              </a:rPr>
              <a:t> – Utilize algorithmic improvements to enhance efficiency.</a:t>
            </a:r>
            <a:endParaRPr lang="en-US" sz="2600">
              <a:ea typeface="Calibri"/>
              <a:cs typeface="Calibri"/>
            </a:endParaRPr>
          </a:p>
          <a:p>
            <a:r>
              <a:rPr lang="en-US" sz="2600" b="1">
                <a:ea typeface="+mn-lt"/>
                <a:cs typeface="+mn-lt"/>
              </a:rPr>
              <a:t>Comparative Analysis</a:t>
            </a:r>
            <a:r>
              <a:rPr lang="en-US" sz="2600">
                <a:ea typeface="+mn-lt"/>
                <a:cs typeface="+mn-lt"/>
              </a:rPr>
              <a:t> – Evaluate assembly quality across different datasets and k-mer sizes.</a:t>
            </a:r>
            <a:endParaRPr lang="en-US" sz="2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0242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EEC0-0E9A-ED3A-B99D-DD37CA5B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 Light"/>
                <a:cs typeface="Calibri Light"/>
              </a:rPr>
              <a:t>Challenges 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E07F-D636-F0CE-0C9C-6195E106E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2173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ea typeface="+mn-lt"/>
                <a:cs typeface="+mn-lt"/>
              </a:rPr>
              <a:t>Handling Sequencing Errors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Choosing the Right k-</a:t>
            </a:r>
            <a:r>
              <a:rPr lang="en-US" err="1">
                <a:ea typeface="+mn-lt"/>
                <a:cs typeface="+mn-lt"/>
              </a:rPr>
              <a:t>mer</a:t>
            </a:r>
            <a:r>
              <a:rPr lang="en-US">
                <a:ea typeface="+mn-lt"/>
                <a:cs typeface="+mn-lt"/>
              </a:rPr>
              <a:t> Size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>
                <a:ea typeface="+mn-lt"/>
                <a:cs typeface="+mn-lt"/>
              </a:rPr>
              <a:t>Constructing the graph</a:t>
            </a:r>
          </a:p>
          <a:p>
            <a:r>
              <a:rPr lang="en-US">
                <a:ea typeface="+mn-lt"/>
                <a:cs typeface="+mn-lt"/>
              </a:rPr>
              <a:t>Simplifying &amp; Finding Paths </a:t>
            </a:r>
          </a:p>
          <a:p>
            <a:r>
              <a:rPr lang="en-US">
                <a:ea typeface="+mn-lt"/>
                <a:cs typeface="+mn-lt"/>
              </a:rPr>
              <a:t>Addressing long reads </a:t>
            </a:r>
            <a:endParaRPr lang="en-US"/>
          </a:p>
          <a:p>
            <a:r>
              <a:rPr lang="en-US">
                <a:ea typeface="+mn-lt"/>
                <a:cs typeface="+mn-lt"/>
              </a:rPr>
              <a:t>Graph Visualization </a:t>
            </a:r>
            <a:endParaRPr lang="en-US"/>
          </a:p>
          <a:p>
            <a:pPr marL="0" indent="0">
              <a:buNone/>
            </a:pP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44818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graph&#10;&#10;AI-generated content may be incorrect.">
            <a:extLst>
              <a:ext uri="{FF2B5EF4-FFF2-40B4-BE49-F238E27FC236}">
                <a16:creationId xmlns:a16="http://schemas.microsoft.com/office/drawing/2014/main" id="{1CD9563A-E9B9-09C7-477B-79720AF3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90" r="263" b="9660"/>
          <a:stretch/>
        </p:blipFill>
        <p:spPr>
          <a:xfrm>
            <a:off x="1192686" y="583342"/>
            <a:ext cx="7572628" cy="5197334"/>
          </a:xfrm>
          <a:prstGeom prst="rect">
            <a:avLst/>
          </a:prstGeom>
        </p:spPr>
      </p:pic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9075AF6F-9654-C953-4627-804CCA03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0960" y="1874623"/>
            <a:ext cx="3381375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60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BEB13-4533-5A28-A341-020AB659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</a:t>
            </a:r>
          </a:p>
        </p:txBody>
      </p:sp>
      <p:pic>
        <p:nvPicPr>
          <p:cNvPr id="4" name="Content Placeholder 3" descr="A diagram of a process&#10;&#10;AI-generated content may be incorrect.">
            <a:extLst>
              <a:ext uri="{FF2B5EF4-FFF2-40B4-BE49-F238E27FC236}">
                <a16:creationId xmlns:a16="http://schemas.microsoft.com/office/drawing/2014/main" id="{0130A1D1-0C6A-E38C-9570-3B7CEBDDA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302" y="1860578"/>
            <a:ext cx="11036776" cy="47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127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74C16-65CD-8D29-2F91-D527E55C3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/>
              <a:t>Constructing the De Bruijn Graph</a:t>
            </a:r>
            <a:endParaRPr lang="en-IN"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88D551-BC2A-58A9-F32E-290A1BE4F79E}"/>
              </a:ext>
            </a:extLst>
          </p:cNvPr>
          <p:cNvSpPr txBox="1"/>
          <p:nvPr/>
        </p:nvSpPr>
        <p:spPr>
          <a:xfrm>
            <a:off x="354227" y="1752471"/>
            <a:ext cx="5380371" cy="367190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def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solidFill>
                  <a:srgbClr val="B392F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debruijnize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</a:t>
            </a:r>
            <a:r>
              <a:rPr lang="en-IN" sz="1800" kern="0">
                <a:solidFill>
                  <a:srgbClr val="FFAB7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kmers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):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 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nodes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solidFill>
                  <a:srgbClr val="B392F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set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()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not_starts </a:t>
            </a: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solidFill>
                  <a:srgbClr val="B392F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set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()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edges </a:t>
            </a: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[]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for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kmer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in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solidFill>
                  <a:srgbClr val="FFAB7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kmers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: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    r1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kmer[:</a:t>
            </a: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-</a:t>
            </a:r>
            <a:r>
              <a:rPr lang="en-IN" sz="1800" kern="0">
                <a:solidFill>
                  <a:srgbClr val="79B8FF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1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]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   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r2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kmer[</a:t>
            </a:r>
            <a:r>
              <a:rPr lang="en-IN" sz="1800" kern="0">
                <a:solidFill>
                  <a:srgbClr val="79B8FF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1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:]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   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nodes.</a:t>
            </a:r>
            <a:r>
              <a:rPr lang="en-IN" sz="1800" kern="0">
                <a:solidFill>
                  <a:srgbClr val="B392F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add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(r1)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   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nodes.</a:t>
            </a:r>
            <a:r>
              <a:rPr lang="en-IN" sz="1800" kern="0">
                <a:solidFill>
                  <a:srgbClr val="B392F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add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(r2)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   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edges.</a:t>
            </a:r>
            <a:r>
              <a:rPr lang="en-IN" sz="1800" kern="0">
                <a:solidFill>
                  <a:srgbClr val="B392F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append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((r1, r2))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   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not_starts.</a:t>
            </a:r>
            <a:r>
              <a:rPr lang="en-IN" sz="1800" kern="0">
                <a:solidFill>
                  <a:srgbClr val="B392F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add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(r2)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return</a:t>
            </a:r>
            <a:r>
              <a:rPr lang="en-IN" sz="1800" kern="0">
                <a:solidFill>
                  <a:srgbClr val="E1E4E8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 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(nodes, edges, </a:t>
            </a:r>
            <a:r>
              <a:rPr lang="en-IN" sz="1800" kern="0">
                <a:solidFill>
                  <a:srgbClr val="B392F0"/>
                </a:solidFill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list</a:t>
            </a: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(nodes - </a:t>
            </a:r>
            <a:endParaRPr lang="en-IN" sz="2000" kern="100">
              <a:latin typeface="Consolas"/>
              <a:ea typeface="Calibri" panose="020F0502020204030204" pitchFamily="34" charset="0"/>
              <a:cs typeface="Times New Roman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</a:pPr>
            <a:r>
              <a:rPr lang="en-IN" sz="1800" kern="0">
                <a:effectLst/>
                <a:latin typeface="Consolas"/>
                <a:ea typeface="Times New Roman" panose="02020603050405020304" pitchFamily="18" charset="0"/>
                <a:cs typeface="Times New Roman"/>
              </a:rPr>
              <a:t>not_starts))</a:t>
            </a:r>
            <a:endParaRPr lang="en-IN" sz="2000" kern="100">
              <a:effectLst/>
              <a:latin typeface="Consolas"/>
              <a:ea typeface="Calibri" panose="020F0502020204030204" pitchFamily="34" charset="0"/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A59474-521E-3B77-D371-BF7E054679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301" y="1326678"/>
            <a:ext cx="539691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Node Creation: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 </a:t>
            </a:r>
            <a:endParaRPr lang="en-US"/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For every k-mer, the function splits it into two parts: 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Calibri"/>
              <a:ea typeface="Calibri"/>
              <a:cs typeface="Arial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r1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The prefix (first k-1 characters).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 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Calibri"/>
              <a:ea typeface="Calibri"/>
              <a:cs typeface="Arial"/>
            </a:endParaRPr>
          </a:p>
          <a:p>
            <a:pPr marL="742950" lvl="1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r2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The suffix (last k-1 characters).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 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Calibri"/>
              <a:ea typeface="Calibri"/>
              <a:cs typeface="Arial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Both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r1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r2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are added to a set of nodes.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 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Calibri"/>
              <a:ea typeface="Calibri"/>
              <a:cs typeface="Arial"/>
            </a:endParaRP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0" i="0" u="none" strike="noStrike" cap="none" normalizeH="0" baseline="0">
              <a:ln>
                <a:noFill/>
              </a:ln>
              <a:effectLst/>
              <a:latin typeface="Calibri"/>
              <a:ea typeface="Calibri"/>
              <a:cs typeface="Calibri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Edge Creation: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 A directed edge is added from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r1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to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r2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for each k-mer.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 </a:t>
            </a:r>
            <a:endParaRPr lang="en-US" altLang="en-US" b="0" i="0" u="none" strike="noStrike" cap="none" normalizeH="0" baseline="0">
              <a:ln>
                <a:noFill/>
              </a:ln>
              <a:effectLst/>
              <a:latin typeface="Calibri"/>
              <a:ea typeface="Calibri"/>
              <a:cs typeface="Arial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b="0" i="0" u="none" strike="noStrike" cap="none" normalizeH="0" baseline="0">
              <a:ln>
                <a:noFill/>
              </a:ln>
              <a:effectLst/>
              <a:latin typeface="Calibri"/>
              <a:ea typeface="Calibri"/>
              <a:cs typeface="Calibri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Start Node Identification: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Arial"/>
              </a:rPr>
              <a:t> It tracks nodes that appear as a destination (suffix) in any k-mer.</a:t>
            </a:r>
            <a:r>
              <a:rPr lang="en-US" altLang="en-US">
                <a:latin typeface="Calibri"/>
                <a:ea typeface="Calibri"/>
                <a:cs typeface="Arial"/>
              </a:rPr>
              <a:t> </a:t>
            </a:r>
            <a:r>
              <a:rPr lang="en-US">
                <a:latin typeface="Calibri"/>
                <a:ea typeface="Calibri"/>
                <a:cs typeface="Arial"/>
              </a:rPr>
              <a:t>Finally, it computes </a:t>
            </a:r>
            <a:r>
              <a:rPr lang="en-US">
                <a:ea typeface="+mn-lt"/>
                <a:cs typeface="+mn-lt"/>
              </a:rPr>
              <a:t>nodes - not_starts</a:t>
            </a:r>
            <a:r>
              <a:rPr lang="en-US">
                <a:latin typeface="Calibri"/>
                <a:ea typeface="Calibri"/>
                <a:cs typeface="Calibri"/>
              </a:rPr>
              <a:t> to identify nodes that never appear as a destination (potential starting nodes for the Eulerian trail).</a:t>
            </a:r>
          </a:p>
          <a:p>
            <a:pPr marL="342900" indent="-342900" algn="just"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>
              <a:latin typeface="Calibri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86827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B4BF-CA8A-893B-1D86-FB7155E1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Nodes to Edges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BA91AF-8F9E-1B14-547D-ABF34F273C49}"/>
              </a:ext>
            </a:extLst>
          </p:cNvPr>
          <p:cNvSpPr txBox="1"/>
          <p:nvPr/>
        </p:nvSpPr>
        <p:spPr>
          <a:xfrm>
            <a:off x="838200" y="1690688"/>
            <a:ext cx="6096000" cy="2544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make_node_edge_map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node_edge_map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edges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e[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node_edge_map: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node_edge_map[n].append(e[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node_edge_map[n]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[e[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node_edge_map</a:t>
            </a:r>
            <a:endParaRPr lang="en-IN" sz="20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DA4FE9A-73B0-EE03-02E1-7F47EA9CF1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000482"/>
              </p:ext>
            </p:extLst>
          </p:nvPr>
        </p:nvGraphicFramePr>
        <p:xfrm>
          <a:off x="6546888" y="460324"/>
          <a:ext cx="5921212" cy="59682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0549B398-070A-43BE-9F40-958E580190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0326809"/>
              </p:ext>
            </p:extLst>
          </p:nvPr>
        </p:nvGraphicFramePr>
        <p:xfrm>
          <a:off x="838200" y="4728920"/>
          <a:ext cx="6096000" cy="12003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76746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0B76E-1698-4BB0-1B33-231F2D812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105988"/>
            <a:ext cx="10515600" cy="728047"/>
          </a:xfrm>
        </p:spPr>
        <p:txBody>
          <a:bodyPr/>
          <a:lstStyle/>
          <a:p>
            <a:r>
              <a:rPr lang="en-US"/>
              <a:t>Finding the Eulerian Path</a:t>
            </a:r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83BEE-790F-38AA-AD98-5B84322D71E3}"/>
              </a:ext>
            </a:extLst>
          </p:cNvPr>
          <p:cNvSpPr txBox="1"/>
          <p:nvPr/>
        </p:nvSpPr>
        <p:spPr>
          <a:xfrm>
            <a:off x="317091" y="1022095"/>
            <a:ext cx="5660922" cy="5365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eulerian_trail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8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nemap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result_trail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FAB7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result_trail.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(start)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trail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nemap: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nemap[previous].pop()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(nemap[previous])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nemap.pop(previous, </a:t>
            </a:r>
            <a:r>
              <a:rPr lang="en-IN" sz="1800" kern="0">
                <a:solidFill>
                  <a:srgbClr val="79B8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trail.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(next)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start: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   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  <a:buNone/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solidFill>
                  <a:srgbClr val="F9758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ts val="1425"/>
              </a:lnSpc>
              <a:spcAft>
                <a:spcPts val="800"/>
              </a:spcAft>
            </a:pPr>
            <a:r>
              <a:rPr lang="en-IN" sz="1800" kern="0">
                <a:solidFill>
                  <a:srgbClr val="E1E4E8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800" kern="0">
                <a:solidFill>
                  <a:srgbClr val="B392F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IN" sz="1800" kern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(trail)</a:t>
            </a:r>
            <a:endParaRPr lang="en-IN" sz="2400" kern="1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705F7D4-0E25-7556-248B-FD593FEAE3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8013" y="3551152"/>
            <a:ext cx="566092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B3CF2BB-BCEF-8796-0DA0-86D2D6F18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381504"/>
              </p:ext>
            </p:extLst>
          </p:nvPr>
        </p:nvGraphicFramePr>
        <p:xfrm>
          <a:off x="5574891" y="1022095"/>
          <a:ext cx="6184490" cy="5553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6052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PowerPoint Presentation</vt:lpstr>
      <vt:lpstr>Introduction</vt:lpstr>
      <vt:lpstr>Objectives</vt:lpstr>
      <vt:lpstr>Challenges </vt:lpstr>
      <vt:lpstr>PowerPoint Presentation</vt:lpstr>
      <vt:lpstr>IMPLEMENTATION</vt:lpstr>
      <vt:lpstr>Constructing the De Bruijn Graph</vt:lpstr>
      <vt:lpstr>Mapping Nodes to Edges</vt:lpstr>
      <vt:lpstr>Finding the Eulerian Path</vt:lpstr>
      <vt:lpstr>Continued</vt:lpstr>
      <vt:lpstr>Visualizing the Graph</vt:lpstr>
      <vt:lpstr>Running the entire assembly</vt:lpstr>
      <vt:lpstr>Base Code 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Dhruv AP</dc:creator>
  <cp:revision>2</cp:revision>
  <dcterms:created xsi:type="dcterms:W3CDTF">2025-03-06T16:51:38Z</dcterms:created>
  <dcterms:modified xsi:type="dcterms:W3CDTF">2025-04-15T14:22:37Z</dcterms:modified>
</cp:coreProperties>
</file>