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59" r:id="rId9"/>
    <p:sldId id="261" r:id="rId10"/>
    <p:sldId id="270" r:id="rId11"/>
    <p:sldId id="269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DD433-A0F7-4D8E-9307-DD9F9E264813}" v="87" dt="2025-02-10T04:53:41.346"/>
    <p1510:client id="{2FB32484-BBED-9872-DE99-F208454AA3B2}" v="112" dt="2025-02-09T13:01:47.865"/>
    <p1510:client id="{35FEEB63-55BC-18DE-22D9-91697C1B4937}" v="6" dt="2025-02-10T03:16:44.424"/>
    <p1510:client id="{3D1C2803-1968-329F-7C2D-6D81B229D066}" v="7" dt="2025-02-09T19:13:01.793"/>
    <p1510:client id="{4643C471-8845-749F-851A-75846937D080}" v="95" dt="2025-02-09T14:48:57.135"/>
    <p1510:client id="{5AE1BDE4-E78F-9058-B460-77099565BDEA}" v="28" dt="2025-02-10T04:30:50.856"/>
    <p1510:client id="{8FEA0518-8ED3-3484-DD00-BB338118A7AF}" v="4" dt="2025-02-09T13:48:06.959"/>
    <p1510:client id="{D20B795D-4695-7090-520B-6B7E0385A644}" v="268" dt="2025-02-09T15:10:16.381"/>
    <p1510:client id="{E22A8A1B-6B10-883A-2E6E-F13864FD5795}" v="29" dt="2025-02-09T15:23:43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EF07D6-0CAD-4806-83B5-7F2A056B4D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E4B0FA-40BE-4C5A-A442-8569ADC7E6FF}">
      <dgm:prSet/>
      <dgm:spPr/>
      <dgm:t>
        <a:bodyPr/>
        <a:lstStyle/>
        <a:p>
          <a:pPr rtl="0"/>
          <a:r>
            <a:rPr lang="en-US" b="1"/>
            <a:t>Significance</a:t>
          </a:r>
          <a:r>
            <a:rPr lang="en-US"/>
            <a:t>: </a:t>
          </a:r>
          <a:endParaRPr lang="en-US">
            <a:latin typeface="Calibri Light" panose="020F0302020204030204"/>
          </a:endParaRPr>
        </a:p>
      </dgm:t>
    </dgm:pt>
    <dgm:pt modelId="{3230C7B9-9391-4307-BAE9-BBAD51EE1330}" type="parTrans" cxnId="{B4E02FE4-CCB3-40AB-8A46-1B66D1488414}">
      <dgm:prSet/>
      <dgm:spPr/>
      <dgm:t>
        <a:bodyPr/>
        <a:lstStyle/>
        <a:p>
          <a:endParaRPr lang="en-US"/>
        </a:p>
      </dgm:t>
    </dgm:pt>
    <dgm:pt modelId="{0C52D93E-5895-4D5B-B54C-18C0A6B8681A}" type="sibTrans" cxnId="{B4E02FE4-CCB3-40AB-8A46-1B66D1488414}">
      <dgm:prSet/>
      <dgm:spPr/>
      <dgm:t>
        <a:bodyPr/>
        <a:lstStyle/>
        <a:p>
          <a:endParaRPr lang="en-US"/>
        </a:p>
      </dgm:t>
    </dgm:pt>
    <dgm:pt modelId="{FC549527-5B5F-4097-97AF-A00850F7AE2E}">
      <dgm:prSet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Motivation</a:t>
          </a:r>
          <a:r>
            <a:rPr lang="en-US" b="1"/>
            <a:t>: </a:t>
          </a:r>
          <a:endParaRPr lang="en-US" b="1">
            <a:latin typeface="Calibri Light" panose="020F0302020204030204"/>
          </a:endParaRPr>
        </a:p>
      </dgm:t>
    </dgm:pt>
    <dgm:pt modelId="{ABF48583-5FEF-40BF-B980-AA725510E095}" type="parTrans" cxnId="{AC63BAA6-09F9-4BCD-B308-4665B4D28285}">
      <dgm:prSet/>
      <dgm:spPr/>
      <dgm:t>
        <a:bodyPr/>
        <a:lstStyle/>
        <a:p>
          <a:endParaRPr lang="en-US"/>
        </a:p>
      </dgm:t>
    </dgm:pt>
    <dgm:pt modelId="{7E93BD45-0297-4104-A794-405F2B5E7EED}" type="sibTrans" cxnId="{AC63BAA6-09F9-4BCD-B308-4665B4D28285}">
      <dgm:prSet/>
      <dgm:spPr/>
      <dgm:t>
        <a:bodyPr/>
        <a:lstStyle/>
        <a:p>
          <a:endParaRPr lang="en-US"/>
        </a:p>
      </dgm:t>
    </dgm:pt>
    <dgm:pt modelId="{5EB2D118-9FE9-4DB8-B152-8B0EEBF4B925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Traditional systems fails in fluctuating environment due to fixed modulation</a:t>
          </a:r>
        </a:p>
      </dgm:t>
    </dgm:pt>
    <dgm:pt modelId="{565E983D-50BF-46B0-A6E5-959C2D349F3E}" type="parTrans" cxnId="{02A53669-091D-4DB0-B0E1-62523392170B}">
      <dgm:prSet/>
      <dgm:spPr/>
    </dgm:pt>
    <dgm:pt modelId="{D465986E-2029-4B8D-9B6F-A2F924203EE9}" type="sibTrans" cxnId="{02A53669-091D-4DB0-B0E1-62523392170B}">
      <dgm:prSet/>
      <dgm:spPr/>
    </dgm:pt>
    <dgm:pt modelId="{3D286FAB-529F-41AF-B5ED-92299128A3F1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SDRs can adapt but but often</a:t>
          </a:r>
          <a:r>
            <a:rPr lang="en-US"/>
            <a:t> </a:t>
          </a:r>
          <a:r>
            <a:rPr lang="en-US" b="0"/>
            <a:t>lack the intelligence to adapt optimally in real-time.</a:t>
          </a:r>
        </a:p>
      </dgm:t>
    </dgm:pt>
    <dgm:pt modelId="{D441293B-D7FF-4BD0-8A73-F454C7CD1D47}" type="parTrans" cxnId="{D298C499-F06A-42AB-9BE3-B8DA403178E8}">
      <dgm:prSet/>
      <dgm:spPr/>
    </dgm:pt>
    <dgm:pt modelId="{436DFB23-D0BD-47C7-9014-339C1C4946B7}" type="sibTrans" cxnId="{D298C499-F06A-42AB-9BE3-B8DA403178E8}">
      <dgm:prSet/>
      <dgm:spPr/>
    </dgm:pt>
    <dgm:pt modelId="{C5C8FE14-F82E-425D-A8E8-55602E5F80B0}">
      <dgm:prSet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Research Problem</a:t>
          </a:r>
          <a:r>
            <a:rPr lang="en-US">
              <a:latin typeface="Calibri Light" panose="020F0302020204030204"/>
            </a:rPr>
            <a:t>:</a:t>
          </a:r>
        </a:p>
      </dgm:t>
    </dgm:pt>
    <dgm:pt modelId="{64A8DD60-A678-475B-AB53-DB1040CF4F94}" type="parTrans" cxnId="{08213C61-48D4-4C93-8011-D7BBD65E3C55}">
      <dgm:prSet/>
      <dgm:spPr/>
    </dgm:pt>
    <dgm:pt modelId="{0F1EB747-60B4-4992-B765-8053636F3587}" type="sibTrans" cxnId="{08213C61-48D4-4C93-8011-D7BBD65E3C55}">
      <dgm:prSet/>
      <dgm:spPr/>
    </dgm:pt>
    <dgm:pt modelId="{3908F015-5493-4B59-9B05-541B7EF3D39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Crucial</a:t>
          </a:r>
          <a:r>
            <a:rPr lang="en-US"/>
            <a:t> to ensure high reliability and efficiency </a:t>
          </a:r>
          <a:endParaRPr lang="en-US">
            <a:latin typeface="Calibri Light" panose="020F0302020204030204"/>
          </a:endParaRPr>
        </a:p>
      </dgm:t>
    </dgm:pt>
    <dgm:pt modelId="{05364456-2535-4788-BE94-40BCA0D8363F}" type="parTrans" cxnId="{2BD59299-4404-4CD7-9CE8-A5679862E184}">
      <dgm:prSet/>
      <dgm:spPr/>
    </dgm:pt>
    <dgm:pt modelId="{EF2A812E-1F59-4168-9DDE-27E9DAA2F8C2}" type="sibTrans" cxnId="{2BD59299-4404-4CD7-9CE8-A5679862E184}">
      <dgm:prSet/>
      <dgm:spPr/>
    </dgm:pt>
    <dgm:pt modelId="{F42EC0F2-9F07-4190-ABD9-23C0643161A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Increasing demand for data in wireless network can be handled</a:t>
          </a:r>
        </a:p>
      </dgm:t>
    </dgm:pt>
    <dgm:pt modelId="{35D94AEA-7D62-4486-B30B-8B1838CBCD3A}" type="parTrans" cxnId="{E4B330D6-3A69-40E6-A1DE-CD69AA090AED}">
      <dgm:prSet/>
      <dgm:spPr/>
    </dgm:pt>
    <dgm:pt modelId="{AD7A7807-ED03-46D2-9F5C-E270006DCC9E}" type="sibTrans" cxnId="{E4B330D6-3A69-40E6-A1DE-CD69AA090AED}">
      <dgm:prSet/>
      <dgm:spPr/>
    </dgm:pt>
    <dgm:pt modelId="{7137580D-1676-42A0-9797-192214008FFA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Rise</a:t>
          </a:r>
          <a:r>
            <a:rPr lang="en-US"/>
            <a:t> of </a:t>
          </a:r>
          <a:r>
            <a:rPr lang="en-US" b="0"/>
            <a:t>5G</a:t>
          </a:r>
          <a:r>
            <a:rPr lang="en-US"/>
            <a:t>, </a:t>
          </a:r>
          <a:r>
            <a:rPr lang="en-US" b="0"/>
            <a:t>IoT</a:t>
          </a:r>
          <a:r>
            <a:rPr lang="en-US"/>
            <a:t>, and</a:t>
          </a:r>
          <a:r>
            <a:rPr lang="en-US" b="1"/>
            <a:t> </a:t>
          </a:r>
          <a:r>
            <a:rPr lang="en-US" b="0"/>
            <a:t>smart systems</a:t>
          </a:r>
          <a:endParaRPr lang="en-US" b="0">
            <a:latin typeface="Calibri Light" panose="020F0302020204030204"/>
          </a:endParaRPr>
        </a:p>
      </dgm:t>
    </dgm:pt>
    <dgm:pt modelId="{3615B79C-6AAA-4DFA-BA9C-5C049902C299}" type="parTrans" cxnId="{CDBB7CFB-9A67-4508-B89F-D0927C8AF081}">
      <dgm:prSet/>
      <dgm:spPr/>
    </dgm:pt>
    <dgm:pt modelId="{CD342A9C-50A1-4C4A-8BC1-A77380751F53}" type="sibTrans" cxnId="{CDBB7CFB-9A67-4508-B89F-D0927C8AF081}">
      <dgm:prSet/>
      <dgm:spPr/>
    </dgm:pt>
    <dgm:pt modelId="{51C5FA97-3F12-4573-BA89-0452D5DAAC1C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Need</a:t>
          </a:r>
          <a:r>
            <a:rPr lang="en-US"/>
            <a:t> for SDRs that can autonomously adjust</a:t>
          </a:r>
          <a:r>
            <a:rPr lang="en-US">
              <a:latin typeface="Calibri Light" panose="020F0302020204030204"/>
            </a:rPr>
            <a:t> for</a:t>
          </a:r>
          <a:r>
            <a:rPr lang="en-US"/>
            <a:t> optimal performance</a:t>
          </a:r>
          <a:endParaRPr lang="en-US">
            <a:latin typeface="Calibri Light" panose="020F0302020204030204"/>
          </a:endParaRPr>
        </a:p>
      </dgm:t>
    </dgm:pt>
    <dgm:pt modelId="{567BC75B-7006-4BE1-8095-2DC6B25B1BDB}" type="parTrans" cxnId="{C4BC25CA-C455-41ED-AFA8-22B19EE8A8BA}">
      <dgm:prSet/>
      <dgm:spPr/>
    </dgm:pt>
    <dgm:pt modelId="{1E3E0EF9-7C62-42AC-981D-5DD738C4E36F}" type="sibTrans" cxnId="{C4BC25CA-C455-41ED-AFA8-22B19EE8A8BA}">
      <dgm:prSet/>
      <dgm:spPr/>
    </dgm:pt>
    <dgm:pt modelId="{E9C216CF-8829-4FF3-A76C-DB057B778812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Sparks</a:t>
          </a:r>
          <a:r>
            <a:rPr lang="en-US"/>
            <a:t> the exploration of </a:t>
          </a:r>
          <a:r>
            <a:rPr lang="en-US" b="0"/>
            <a:t>ML algorithms</a:t>
          </a:r>
          <a:r>
            <a:rPr lang="en-US"/>
            <a:t> to enhance their capabilities.</a:t>
          </a:r>
        </a:p>
      </dgm:t>
    </dgm:pt>
    <dgm:pt modelId="{CBB2AD57-0B7A-4208-BD37-FCE945BFC4AD}" type="parTrans" cxnId="{6FC9513A-A8F8-4297-9F57-7BDEE334BB76}">
      <dgm:prSet/>
      <dgm:spPr/>
    </dgm:pt>
    <dgm:pt modelId="{3643577C-EDA6-47E8-BBAB-C648E4412EA0}" type="sibTrans" cxnId="{6FC9513A-A8F8-4297-9F57-7BDEE334BB76}">
      <dgm:prSet/>
      <dgm:spPr/>
    </dgm:pt>
    <dgm:pt modelId="{03570464-241E-4693-A40A-777C4A6C71FD}" type="pres">
      <dgm:prSet presAssocID="{32EF07D6-0CAD-4806-83B5-7F2A056B4D9F}" presName="linear" presStyleCnt="0">
        <dgm:presLayoutVars>
          <dgm:animLvl val="lvl"/>
          <dgm:resizeHandles val="exact"/>
        </dgm:presLayoutVars>
      </dgm:prSet>
      <dgm:spPr/>
    </dgm:pt>
    <dgm:pt modelId="{8BB5C676-4F22-4EFC-80A6-B66F9189D9CB}" type="pres">
      <dgm:prSet presAssocID="{C5C8FE14-F82E-425D-A8E8-55602E5F80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75E2F7-A5EF-48D0-8184-94D4B992ED48}" type="pres">
      <dgm:prSet presAssocID="{C5C8FE14-F82E-425D-A8E8-55602E5F80B0}" presName="childText" presStyleLbl="revTx" presStyleIdx="0" presStyleCnt="3">
        <dgm:presLayoutVars>
          <dgm:bulletEnabled val="1"/>
        </dgm:presLayoutVars>
      </dgm:prSet>
      <dgm:spPr/>
    </dgm:pt>
    <dgm:pt modelId="{D09367C3-C2EC-43F4-BA38-72F97FF1CA53}" type="pres">
      <dgm:prSet presAssocID="{CDE4B0FA-40BE-4C5A-A442-8569ADC7E6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E09677-774A-4A17-B81D-09797C577F12}" type="pres">
      <dgm:prSet presAssocID="{CDE4B0FA-40BE-4C5A-A442-8569ADC7E6FF}" presName="childText" presStyleLbl="revTx" presStyleIdx="1" presStyleCnt="3">
        <dgm:presLayoutVars>
          <dgm:bulletEnabled val="1"/>
        </dgm:presLayoutVars>
      </dgm:prSet>
      <dgm:spPr/>
    </dgm:pt>
    <dgm:pt modelId="{A877118C-6056-45F2-80FF-1A349AE975AF}" type="pres">
      <dgm:prSet presAssocID="{FC549527-5B5F-4097-97AF-A00850F7AE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A05371-EA84-4747-AF4B-C64736A34590}" type="pres">
      <dgm:prSet presAssocID="{FC549527-5B5F-4097-97AF-A00850F7AE2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B571A13-7894-44A8-83B3-1FF7F4E31F6D}" type="presOf" srcId="{7137580D-1676-42A0-9797-192214008FFA}" destId="{7DA05371-EA84-4747-AF4B-C64736A34590}" srcOrd="0" destOrd="0" presId="urn:microsoft.com/office/officeart/2005/8/layout/vList2"/>
    <dgm:cxn modelId="{BD218A14-D895-4504-A8C6-6599B4D23567}" type="presOf" srcId="{3908F015-5493-4B59-9B05-541B7EF3D39B}" destId="{3BE09677-774A-4A17-B81D-09797C577F12}" srcOrd="0" destOrd="0" presId="urn:microsoft.com/office/officeart/2005/8/layout/vList2"/>
    <dgm:cxn modelId="{413F221B-87F9-40E3-BD82-4D3B08A97B50}" type="presOf" srcId="{5EB2D118-9FE9-4DB8-B152-8B0EEBF4B925}" destId="{E675E2F7-A5EF-48D0-8184-94D4B992ED48}" srcOrd="0" destOrd="0" presId="urn:microsoft.com/office/officeart/2005/8/layout/vList2"/>
    <dgm:cxn modelId="{7FE3A825-714B-45A1-A69D-76174CB61439}" type="presOf" srcId="{E9C216CF-8829-4FF3-A76C-DB057B778812}" destId="{7DA05371-EA84-4747-AF4B-C64736A34590}" srcOrd="0" destOrd="2" presId="urn:microsoft.com/office/officeart/2005/8/layout/vList2"/>
    <dgm:cxn modelId="{6FC9513A-A8F8-4297-9F57-7BDEE334BB76}" srcId="{FC549527-5B5F-4097-97AF-A00850F7AE2E}" destId="{E9C216CF-8829-4FF3-A76C-DB057B778812}" srcOrd="2" destOrd="0" parTransId="{CBB2AD57-0B7A-4208-BD37-FCE945BFC4AD}" sibTransId="{3643577C-EDA6-47E8-BBAB-C648E4412EA0}"/>
    <dgm:cxn modelId="{08213C61-48D4-4C93-8011-D7BBD65E3C55}" srcId="{32EF07D6-0CAD-4806-83B5-7F2A056B4D9F}" destId="{C5C8FE14-F82E-425D-A8E8-55602E5F80B0}" srcOrd="0" destOrd="0" parTransId="{64A8DD60-A678-475B-AB53-DB1040CF4F94}" sibTransId="{0F1EB747-60B4-4992-B765-8053636F3587}"/>
    <dgm:cxn modelId="{E6D82963-7694-401A-A04F-005197A8B4D6}" type="presOf" srcId="{F42EC0F2-9F07-4190-ABD9-23C0643161AE}" destId="{3BE09677-774A-4A17-B81D-09797C577F12}" srcOrd="0" destOrd="1" presId="urn:microsoft.com/office/officeart/2005/8/layout/vList2"/>
    <dgm:cxn modelId="{02A53669-091D-4DB0-B0E1-62523392170B}" srcId="{C5C8FE14-F82E-425D-A8E8-55602E5F80B0}" destId="{5EB2D118-9FE9-4DB8-B152-8B0EEBF4B925}" srcOrd="0" destOrd="0" parTransId="{565E983D-50BF-46B0-A6E5-959C2D349F3E}" sibTransId="{D465986E-2029-4B8D-9B6F-A2F924203EE9}"/>
    <dgm:cxn modelId="{6A0DF24C-A990-4EA4-A2F8-634692A8C917}" type="presOf" srcId="{32EF07D6-0CAD-4806-83B5-7F2A056B4D9F}" destId="{03570464-241E-4693-A40A-777C4A6C71FD}" srcOrd="0" destOrd="0" presId="urn:microsoft.com/office/officeart/2005/8/layout/vList2"/>
    <dgm:cxn modelId="{2BD59299-4404-4CD7-9CE8-A5679862E184}" srcId="{CDE4B0FA-40BE-4C5A-A442-8569ADC7E6FF}" destId="{3908F015-5493-4B59-9B05-541B7EF3D39B}" srcOrd="0" destOrd="0" parTransId="{05364456-2535-4788-BE94-40BCA0D8363F}" sibTransId="{EF2A812E-1F59-4168-9DDE-27E9DAA2F8C2}"/>
    <dgm:cxn modelId="{D298C499-F06A-42AB-9BE3-B8DA403178E8}" srcId="{C5C8FE14-F82E-425D-A8E8-55602E5F80B0}" destId="{3D286FAB-529F-41AF-B5ED-92299128A3F1}" srcOrd="1" destOrd="0" parTransId="{D441293B-D7FF-4BD0-8A73-F454C7CD1D47}" sibTransId="{436DFB23-D0BD-47C7-9014-339C1C4946B7}"/>
    <dgm:cxn modelId="{AC63BAA6-09F9-4BCD-B308-4665B4D28285}" srcId="{32EF07D6-0CAD-4806-83B5-7F2A056B4D9F}" destId="{FC549527-5B5F-4097-97AF-A00850F7AE2E}" srcOrd="2" destOrd="0" parTransId="{ABF48583-5FEF-40BF-B980-AA725510E095}" sibTransId="{7E93BD45-0297-4104-A794-405F2B5E7EED}"/>
    <dgm:cxn modelId="{C5BF3EA7-179D-4357-934B-AD0D481C447C}" type="presOf" srcId="{C5C8FE14-F82E-425D-A8E8-55602E5F80B0}" destId="{8BB5C676-4F22-4EFC-80A6-B66F9189D9CB}" srcOrd="0" destOrd="0" presId="urn:microsoft.com/office/officeart/2005/8/layout/vList2"/>
    <dgm:cxn modelId="{044B8CBA-69E1-4758-B54D-C48A0D63633C}" type="presOf" srcId="{51C5FA97-3F12-4573-BA89-0452D5DAAC1C}" destId="{7DA05371-EA84-4747-AF4B-C64736A34590}" srcOrd="0" destOrd="1" presId="urn:microsoft.com/office/officeart/2005/8/layout/vList2"/>
    <dgm:cxn modelId="{253BC3BA-C21F-4DC4-B21F-F27FA8BB4720}" type="presOf" srcId="{3D286FAB-529F-41AF-B5ED-92299128A3F1}" destId="{E675E2F7-A5EF-48D0-8184-94D4B992ED48}" srcOrd="0" destOrd="1" presId="urn:microsoft.com/office/officeart/2005/8/layout/vList2"/>
    <dgm:cxn modelId="{C4BC25CA-C455-41ED-AFA8-22B19EE8A8BA}" srcId="{FC549527-5B5F-4097-97AF-A00850F7AE2E}" destId="{51C5FA97-3F12-4573-BA89-0452D5DAAC1C}" srcOrd="1" destOrd="0" parTransId="{567BC75B-7006-4BE1-8095-2DC6B25B1BDB}" sibTransId="{1E3E0EF9-7C62-42AC-981D-5DD738C4E36F}"/>
    <dgm:cxn modelId="{E4B330D6-3A69-40E6-A1DE-CD69AA090AED}" srcId="{CDE4B0FA-40BE-4C5A-A442-8569ADC7E6FF}" destId="{F42EC0F2-9F07-4190-ABD9-23C0643161AE}" srcOrd="1" destOrd="0" parTransId="{35D94AEA-7D62-4486-B30B-8B1838CBCD3A}" sibTransId="{AD7A7807-ED03-46D2-9F5C-E270006DCC9E}"/>
    <dgm:cxn modelId="{13D965DA-8D9E-4C53-B676-6D822E1A828A}" type="presOf" srcId="{CDE4B0FA-40BE-4C5A-A442-8569ADC7E6FF}" destId="{D09367C3-C2EC-43F4-BA38-72F97FF1CA53}" srcOrd="0" destOrd="0" presId="urn:microsoft.com/office/officeart/2005/8/layout/vList2"/>
    <dgm:cxn modelId="{B4E02FE4-CCB3-40AB-8A46-1B66D1488414}" srcId="{32EF07D6-0CAD-4806-83B5-7F2A056B4D9F}" destId="{CDE4B0FA-40BE-4C5A-A442-8569ADC7E6FF}" srcOrd="1" destOrd="0" parTransId="{3230C7B9-9391-4307-BAE9-BBAD51EE1330}" sibTransId="{0C52D93E-5895-4D5B-B54C-18C0A6B8681A}"/>
    <dgm:cxn modelId="{8ABE02EF-F794-4543-B238-CC8F16C6A76C}" type="presOf" srcId="{FC549527-5B5F-4097-97AF-A00850F7AE2E}" destId="{A877118C-6056-45F2-80FF-1A349AE975AF}" srcOrd="0" destOrd="0" presId="urn:microsoft.com/office/officeart/2005/8/layout/vList2"/>
    <dgm:cxn modelId="{CDBB7CFB-9A67-4508-B89F-D0927C8AF081}" srcId="{FC549527-5B5F-4097-97AF-A00850F7AE2E}" destId="{7137580D-1676-42A0-9797-192214008FFA}" srcOrd="0" destOrd="0" parTransId="{3615B79C-6AAA-4DFA-BA9C-5C049902C299}" sibTransId="{CD342A9C-50A1-4C4A-8BC1-A77380751F53}"/>
    <dgm:cxn modelId="{31F6EF4E-BA99-4DC5-8514-FF75F5831B97}" type="presParOf" srcId="{03570464-241E-4693-A40A-777C4A6C71FD}" destId="{8BB5C676-4F22-4EFC-80A6-B66F9189D9CB}" srcOrd="0" destOrd="0" presId="urn:microsoft.com/office/officeart/2005/8/layout/vList2"/>
    <dgm:cxn modelId="{7DB5E096-E0A5-440D-84AC-379E28DC6FE8}" type="presParOf" srcId="{03570464-241E-4693-A40A-777C4A6C71FD}" destId="{E675E2F7-A5EF-48D0-8184-94D4B992ED48}" srcOrd="1" destOrd="0" presId="urn:microsoft.com/office/officeart/2005/8/layout/vList2"/>
    <dgm:cxn modelId="{F1864BA7-24FE-4321-B22D-688D990F163C}" type="presParOf" srcId="{03570464-241E-4693-A40A-777C4A6C71FD}" destId="{D09367C3-C2EC-43F4-BA38-72F97FF1CA53}" srcOrd="2" destOrd="0" presId="urn:microsoft.com/office/officeart/2005/8/layout/vList2"/>
    <dgm:cxn modelId="{95430CD9-088E-4C61-A36D-099AC5A904C1}" type="presParOf" srcId="{03570464-241E-4693-A40A-777C4A6C71FD}" destId="{3BE09677-774A-4A17-B81D-09797C577F12}" srcOrd="3" destOrd="0" presId="urn:microsoft.com/office/officeart/2005/8/layout/vList2"/>
    <dgm:cxn modelId="{B082DA2E-62B5-4AA9-AD13-6389C9F509BE}" type="presParOf" srcId="{03570464-241E-4693-A40A-777C4A6C71FD}" destId="{A877118C-6056-45F2-80FF-1A349AE975AF}" srcOrd="4" destOrd="0" presId="urn:microsoft.com/office/officeart/2005/8/layout/vList2"/>
    <dgm:cxn modelId="{0F0F2BFF-5982-4090-857E-8CC97C06FCBE}" type="presParOf" srcId="{03570464-241E-4693-A40A-777C4A6C71FD}" destId="{7DA05371-EA84-4747-AF4B-C64736A3459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67FB09-0EC5-46F4-8D86-E343879016E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1F5311-A9F5-400E-86C8-9FCA860C4FBA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Enhance</a:t>
          </a:r>
          <a:r>
            <a:rPr lang="en-US"/>
            <a:t> </a:t>
          </a:r>
          <a:r>
            <a:rPr lang="en-US" b="1"/>
            <a:t>communication efficiency </a:t>
          </a:r>
          <a:r>
            <a:rPr lang="en-US" b="1">
              <a:latin typeface="Calibri Light" panose="020F0302020204030204"/>
            </a:rPr>
            <a:t> and </a:t>
          </a:r>
          <a:r>
            <a:rPr lang="en-US" b="1"/>
            <a:t>reliability</a:t>
          </a:r>
          <a:r>
            <a:rPr lang="en-US" b="1">
              <a:latin typeface="Calibri Light" panose="020F0302020204030204"/>
            </a:rPr>
            <a:t>.</a:t>
          </a:r>
        </a:p>
      </dgm:t>
    </dgm:pt>
    <dgm:pt modelId="{E83CFBE6-3A69-4496-95E4-D429719B2B7E}" type="parTrans" cxnId="{8F98C032-462A-4E27-AAA1-7AAE20D7A6A7}">
      <dgm:prSet/>
      <dgm:spPr/>
    </dgm:pt>
    <dgm:pt modelId="{DB164FF5-6950-4E2F-B7FC-049D9572293A}" type="sibTrans" cxnId="{8F98C032-462A-4E27-AAA1-7AAE20D7A6A7}">
      <dgm:prSet/>
      <dgm:spPr/>
      <dgm:t>
        <a:bodyPr/>
        <a:lstStyle/>
        <a:p>
          <a:endParaRPr lang="en-US"/>
        </a:p>
      </dgm:t>
    </dgm:pt>
    <dgm:pt modelId="{159969EA-2FBC-4D30-9511-861D49F99550}">
      <dgm:prSet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Calibri"/>
              <a:ea typeface="Calibri"/>
              <a:cs typeface="Calibri"/>
            </a:rPr>
            <a:t>Develop a machine learning powered adaptive modulation scheme</a:t>
          </a:r>
          <a:endParaRPr lang="en-US">
            <a:latin typeface="Calibri Light" panose="020F0302020204030204"/>
          </a:endParaRPr>
        </a:p>
      </dgm:t>
    </dgm:pt>
    <dgm:pt modelId="{1F528B0C-0BCD-40E9-9872-10E8CFE12718}" type="parTrans" cxnId="{EF51C1E9-0665-4964-BDB3-2CB0CAB88E0F}">
      <dgm:prSet/>
      <dgm:spPr/>
    </dgm:pt>
    <dgm:pt modelId="{18CFCA7B-0B4E-4DE8-8761-06E8679104C0}" type="sibTrans" cxnId="{EF51C1E9-0665-4964-BDB3-2CB0CAB88E0F}">
      <dgm:prSet/>
      <dgm:spPr/>
      <dgm:t>
        <a:bodyPr/>
        <a:lstStyle/>
        <a:p>
          <a:endParaRPr lang="en-US"/>
        </a:p>
      </dgm:t>
    </dgm:pt>
    <dgm:pt modelId="{F9A63F86-E0B3-4722-82DB-391ECCE8D97C}">
      <dgm:prSet phldr="0"/>
      <dgm:spPr/>
      <dgm:t>
        <a:bodyPr/>
        <a:lstStyle/>
        <a:p>
          <a:r>
            <a:rPr lang="en-US"/>
            <a:t>Implement and test the system </a:t>
          </a:r>
          <a:r>
            <a:rPr lang="en-US" b="1"/>
            <a:t>purely in GNU Radio</a:t>
          </a:r>
          <a:r>
            <a:rPr lang="en-US" b="1">
              <a:latin typeface="Calibri Light" panose="020F0302020204030204"/>
            </a:rPr>
            <a:t>,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 ensuring flexibility and scalability.</a:t>
          </a:r>
        </a:p>
      </dgm:t>
    </dgm:pt>
    <dgm:pt modelId="{A458E192-CE26-4555-B33B-3AC54B7D0D04}" type="parTrans" cxnId="{39EF02FE-2AA7-4A52-9697-1B3B46B2B63D}">
      <dgm:prSet/>
      <dgm:spPr/>
    </dgm:pt>
    <dgm:pt modelId="{1D2A4A79-8E3A-49A7-9923-13FDF2462748}" type="sibTrans" cxnId="{39EF02FE-2AA7-4A52-9697-1B3B46B2B63D}">
      <dgm:prSet/>
      <dgm:spPr/>
      <dgm:t>
        <a:bodyPr/>
        <a:lstStyle/>
        <a:p>
          <a:endParaRPr lang="en-US"/>
        </a:p>
      </dgm:t>
    </dgm:pt>
    <dgm:pt modelId="{A0EA3521-245A-40BC-A072-E6E22E764178}" type="pres">
      <dgm:prSet presAssocID="{6767FB09-0EC5-46F4-8D86-E343879016E9}" presName="Name0" presStyleCnt="0">
        <dgm:presLayoutVars>
          <dgm:animLvl val="lvl"/>
          <dgm:resizeHandles val="exact"/>
        </dgm:presLayoutVars>
      </dgm:prSet>
      <dgm:spPr/>
    </dgm:pt>
    <dgm:pt modelId="{3325D5DA-70B5-446D-855A-A97C6C7897B9}" type="pres">
      <dgm:prSet presAssocID="{159969EA-2FBC-4D30-9511-861D49F99550}" presName="compositeNode" presStyleCnt="0">
        <dgm:presLayoutVars>
          <dgm:bulletEnabled val="1"/>
        </dgm:presLayoutVars>
      </dgm:prSet>
      <dgm:spPr/>
    </dgm:pt>
    <dgm:pt modelId="{F4151983-9DB4-41F9-A1F1-20DAFEB2E9E5}" type="pres">
      <dgm:prSet presAssocID="{159969EA-2FBC-4D30-9511-861D49F99550}" presName="bgRect" presStyleLbl="bgAccFollowNode1" presStyleIdx="0" presStyleCnt="3"/>
      <dgm:spPr/>
    </dgm:pt>
    <dgm:pt modelId="{5D26B93E-4CE7-4A1B-8DE9-68DA4E0600EB}" type="pres">
      <dgm:prSet presAssocID="{18CFCA7B-0B4E-4DE8-8761-06E8679104C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059211A-EC2C-471F-8E37-354FF891134D}" type="pres">
      <dgm:prSet presAssocID="{159969EA-2FBC-4D30-9511-861D49F99550}" presName="bottomLine" presStyleLbl="alignNode1" presStyleIdx="1" presStyleCnt="6">
        <dgm:presLayoutVars/>
      </dgm:prSet>
      <dgm:spPr/>
    </dgm:pt>
    <dgm:pt modelId="{90EDECC4-E272-4170-8D4C-AE00F29445FE}" type="pres">
      <dgm:prSet presAssocID="{159969EA-2FBC-4D30-9511-861D49F99550}" presName="nodeText" presStyleLbl="bgAccFollowNode1" presStyleIdx="0" presStyleCnt="3">
        <dgm:presLayoutVars>
          <dgm:bulletEnabled val="1"/>
        </dgm:presLayoutVars>
      </dgm:prSet>
      <dgm:spPr/>
    </dgm:pt>
    <dgm:pt modelId="{759C2448-C79C-49D2-BCBC-414FA225A22C}" type="pres">
      <dgm:prSet presAssocID="{18CFCA7B-0B4E-4DE8-8761-06E8679104C0}" presName="sibTrans" presStyleCnt="0"/>
      <dgm:spPr/>
    </dgm:pt>
    <dgm:pt modelId="{41D27507-F9D2-4C97-9B7E-20589CFF815E}" type="pres">
      <dgm:prSet presAssocID="{031F5311-A9F5-400E-86C8-9FCA860C4FBA}" presName="compositeNode" presStyleCnt="0">
        <dgm:presLayoutVars>
          <dgm:bulletEnabled val="1"/>
        </dgm:presLayoutVars>
      </dgm:prSet>
      <dgm:spPr/>
    </dgm:pt>
    <dgm:pt modelId="{739F044F-0947-4F5D-95E2-D3F785673A7B}" type="pres">
      <dgm:prSet presAssocID="{031F5311-A9F5-400E-86C8-9FCA860C4FBA}" presName="bgRect" presStyleLbl="bgAccFollowNode1" presStyleIdx="1" presStyleCnt="3"/>
      <dgm:spPr/>
    </dgm:pt>
    <dgm:pt modelId="{EB93E2B9-4A50-43F5-8C23-133BC2D3D10D}" type="pres">
      <dgm:prSet presAssocID="{DB164FF5-6950-4E2F-B7FC-049D9572293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5CCD142-8C09-4028-ACD3-AED34BEE8508}" type="pres">
      <dgm:prSet presAssocID="{031F5311-A9F5-400E-86C8-9FCA860C4FBA}" presName="bottomLine" presStyleLbl="alignNode1" presStyleIdx="3" presStyleCnt="6">
        <dgm:presLayoutVars/>
      </dgm:prSet>
      <dgm:spPr/>
    </dgm:pt>
    <dgm:pt modelId="{10C6E325-A966-40A5-9A72-550580B9005C}" type="pres">
      <dgm:prSet presAssocID="{031F5311-A9F5-400E-86C8-9FCA860C4FBA}" presName="nodeText" presStyleLbl="bgAccFollowNode1" presStyleIdx="1" presStyleCnt="3">
        <dgm:presLayoutVars>
          <dgm:bulletEnabled val="1"/>
        </dgm:presLayoutVars>
      </dgm:prSet>
      <dgm:spPr/>
    </dgm:pt>
    <dgm:pt modelId="{1520036B-3795-4ADF-8225-993389A882DE}" type="pres">
      <dgm:prSet presAssocID="{DB164FF5-6950-4E2F-B7FC-049D9572293A}" presName="sibTrans" presStyleCnt="0"/>
      <dgm:spPr/>
    </dgm:pt>
    <dgm:pt modelId="{748C15AD-E737-49C9-B581-5F631BA33444}" type="pres">
      <dgm:prSet presAssocID="{F9A63F86-E0B3-4722-82DB-391ECCE8D97C}" presName="compositeNode" presStyleCnt="0">
        <dgm:presLayoutVars>
          <dgm:bulletEnabled val="1"/>
        </dgm:presLayoutVars>
      </dgm:prSet>
      <dgm:spPr/>
    </dgm:pt>
    <dgm:pt modelId="{5DAA54F7-864B-457A-9300-72798C9245D5}" type="pres">
      <dgm:prSet presAssocID="{F9A63F86-E0B3-4722-82DB-391ECCE8D97C}" presName="bgRect" presStyleLbl="bgAccFollowNode1" presStyleIdx="2" presStyleCnt="3"/>
      <dgm:spPr/>
    </dgm:pt>
    <dgm:pt modelId="{A851613C-81E9-498A-9B68-5903C6EC5782}" type="pres">
      <dgm:prSet presAssocID="{1D2A4A79-8E3A-49A7-9923-13FDF246274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9F0EEC8-B7BC-4399-8855-002AB1CA83DD}" type="pres">
      <dgm:prSet presAssocID="{F9A63F86-E0B3-4722-82DB-391ECCE8D97C}" presName="bottomLine" presStyleLbl="alignNode1" presStyleIdx="5" presStyleCnt="6">
        <dgm:presLayoutVars/>
      </dgm:prSet>
      <dgm:spPr/>
    </dgm:pt>
    <dgm:pt modelId="{B546C900-ABA8-48D0-9369-9C886935958E}" type="pres">
      <dgm:prSet presAssocID="{F9A63F86-E0B3-4722-82DB-391ECCE8D97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8E0F30E-08DC-4665-844B-BC72FD67D0FD}" type="presOf" srcId="{031F5311-A9F5-400E-86C8-9FCA860C4FBA}" destId="{739F044F-0947-4F5D-95E2-D3F785673A7B}" srcOrd="0" destOrd="0" presId="urn:microsoft.com/office/officeart/2016/7/layout/BasicLinearProcessNumbered"/>
    <dgm:cxn modelId="{EBAD8B10-765F-4A66-B308-79151CA87AC3}" type="presOf" srcId="{6767FB09-0EC5-46F4-8D86-E343879016E9}" destId="{A0EA3521-245A-40BC-A072-E6E22E764178}" srcOrd="0" destOrd="0" presId="urn:microsoft.com/office/officeart/2016/7/layout/BasicLinearProcessNumbered"/>
    <dgm:cxn modelId="{19045319-C56D-4143-816F-23BAE84ABC66}" type="presOf" srcId="{159969EA-2FBC-4D30-9511-861D49F99550}" destId="{F4151983-9DB4-41F9-A1F1-20DAFEB2E9E5}" srcOrd="0" destOrd="0" presId="urn:microsoft.com/office/officeart/2016/7/layout/BasicLinearProcessNumbered"/>
    <dgm:cxn modelId="{515B401A-5121-4468-B65F-240BFD1C9AB2}" type="presOf" srcId="{F9A63F86-E0B3-4722-82DB-391ECCE8D97C}" destId="{B546C900-ABA8-48D0-9369-9C886935958E}" srcOrd="1" destOrd="0" presId="urn:microsoft.com/office/officeart/2016/7/layout/BasicLinearProcessNumbered"/>
    <dgm:cxn modelId="{8F98C032-462A-4E27-AAA1-7AAE20D7A6A7}" srcId="{6767FB09-0EC5-46F4-8D86-E343879016E9}" destId="{031F5311-A9F5-400E-86C8-9FCA860C4FBA}" srcOrd="1" destOrd="0" parTransId="{E83CFBE6-3A69-4496-95E4-D429719B2B7E}" sibTransId="{DB164FF5-6950-4E2F-B7FC-049D9572293A}"/>
    <dgm:cxn modelId="{D567DF3D-F88E-49FB-B2DD-86A9ED16F996}" type="presOf" srcId="{1D2A4A79-8E3A-49A7-9923-13FDF2462748}" destId="{A851613C-81E9-498A-9B68-5903C6EC5782}" srcOrd="0" destOrd="0" presId="urn:microsoft.com/office/officeart/2016/7/layout/BasicLinearProcessNumbered"/>
    <dgm:cxn modelId="{CF71F798-5930-476D-A5C1-664EFC4B3D1B}" type="presOf" srcId="{18CFCA7B-0B4E-4DE8-8761-06E8679104C0}" destId="{5D26B93E-4CE7-4A1B-8DE9-68DA4E0600EB}" srcOrd="0" destOrd="0" presId="urn:microsoft.com/office/officeart/2016/7/layout/BasicLinearProcessNumbered"/>
    <dgm:cxn modelId="{6A30249F-F14C-409F-A754-6F5B4DDD9DF3}" type="presOf" srcId="{DB164FF5-6950-4E2F-B7FC-049D9572293A}" destId="{EB93E2B9-4A50-43F5-8C23-133BC2D3D10D}" srcOrd="0" destOrd="0" presId="urn:microsoft.com/office/officeart/2016/7/layout/BasicLinearProcessNumbered"/>
    <dgm:cxn modelId="{D0B59AA9-5A4B-43B3-8A6E-66A11A48E535}" type="presOf" srcId="{159969EA-2FBC-4D30-9511-861D49F99550}" destId="{90EDECC4-E272-4170-8D4C-AE00F29445FE}" srcOrd="1" destOrd="0" presId="urn:microsoft.com/office/officeart/2016/7/layout/BasicLinearProcessNumbered"/>
    <dgm:cxn modelId="{5D86E6BA-9018-4AE3-8550-BA6A568F763E}" type="presOf" srcId="{031F5311-A9F5-400E-86C8-9FCA860C4FBA}" destId="{10C6E325-A966-40A5-9A72-550580B9005C}" srcOrd="1" destOrd="0" presId="urn:microsoft.com/office/officeart/2016/7/layout/BasicLinearProcessNumbered"/>
    <dgm:cxn modelId="{B62B4DDF-E874-422B-9C8A-167AB1C94250}" type="presOf" srcId="{F9A63F86-E0B3-4722-82DB-391ECCE8D97C}" destId="{5DAA54F7-864B-457A-9300-72798C9245D5}" srcOrd="0" destOrd="0" presId="urn:microsoft.com/office/officeart/2016/7/layout/BasicLinearProcessNumbered"/>
    <dgm:cxn modelId="{EF51C1E9-0665-4964-BDB3-2CB0CAB88E0F}" srcId="{6767FB09-0EC5-46F4-8D86-E343879016E9}" destId="{159969EA-2FBC-4D30-9511-861D49F99550}" srcOrd="0" destOrd="0" parTransId="{1F528B0C-0BCD-40E9-9872-10E8CFE12718}" sibTransId="{18CFCA7B-0B4E-4DE8-8761-06E8679104C0}"/>
    <dgm:cxn modelId="{39EF02FE-2AA7-4A52-9697-1B3B46B2B63D}" srcId="{6767FB09-0EC5-46F4-8D86-E343879016E9}" destId="{F9A63F86-E0B3-4722-82DB-391ECCE8D97C}" srcOrd="2" destOrd="0" parTransId="{A458E192-CE26-4555-B33B-3AC54B7D0D04}" sibTransId="{1D2A4A79-8E3A-49A7-9923-13FDF2462748}"/>
    <dgm:cxn modelId="{046CAE1F-CFF0-4A9C-89A3-AFCAD43FDB5D}" type="presParOf" srcId="{A0EA3521-245A-40BC-A072-E6E22E764178}" destId="{3325D5DA-70B5-446D-855A-A97C6C7897B9}" srcOrd="0" destOrd="0" presId="urn:microsoft.com/office/officeart/2016/7/layout/BasicLinearProcessNumbered"/>
    <dgm:cxn modelId="{276EF93D-ABFC-4566-A259-BB1221B65C05}" type="presParOf" srcId="{3325D5DA-70B5-446D-855A-A97C6C7897B9}" destId="{F4151983-9DB4-41F9-A1F1-20DAFEB2E9E5}" srcOrd="0" destOrd="0" presId="urn:microsoft.com/office/officeart/2016/7/layout/BasicLinearProcessNumbered"/>
    <dgm:cxn modelId="{C29C1EF3-C311-4954-BB09-089ED1E4031B}" type="presParOf" srcId="{3325D5DA-70B5-446D-855A-A97C6C7897B9}" destId="{5D26B93E-4CE7-4A1B-8DE9-68DA4E0600EB}" srcOrd="1" destOrd="0" presId="urn:microsoft.com/office/officeart/2016/7/layout/BasicLinearProcessNumbered"/>
    <dgm:cxn modelId="{733957FB-023C-41D1-A047-D1B2D80B5DCA}" type="presParOf" srcId="{3325D5DA-70B5-446D-855A-A97C6C7897B9}" destId="{B059211A-EC2C-471F-8E37-354FF891134D}" srcOrd="2" destOrd="0" presId="urn:microsoft.com/office/officeart/2016/7/layout/BasicLinearProcessNumbered"/>
    <dgm:cxn modelId="{4188C52A-C790-4EB4-BD6D-E6CABB5BADD6}" type="presParOf" srcId="{3325D5DA-70B5-446D-855A-A97C6C7897B9}" destId="{90EDECC4-E272-4170-8D4C-AE00F29445FE}" srcOrd="3" destOrd="0" presId="urn:microsoft.com/office/officeart/2016/7/layout/BasicLinearProcessNumbered"/>
    <dgm:cxn modelId="{217C6DA1-61BD-48FC-AE01-CCE22D90FDCE}" type="presParOf" srcId="{A0EA3521-245A-40BC-A072-E6E22E764178}" destId="{759C2448-C79C-49D2-BCBC-414FA225A22C}" srcOrd="1" destOrd="0" presId="urn:microsoft.com/office/officeart/2016/7/layout/BasicLinearProcessNumbered"/>
    <dgm:cxn modelId="{B46409A7-98EA-4B96-A88A-FE8BF8889A4A}" type="presParOf" srcId="{A0EA3521-245A-40BC-A072-E6E22E764178}" destId="{41D27507-F9D2-4C97-9B7E-20589CFF815E}" srcOrd="2" destOrd="0" presId="urn:microsoft.com/office/officeart/2016/7/layout/BasicLinearProcessNumbered"/>
    <dgm:cxn modelId="{BFA987DC-5921-4ECF-8917-04E244004053}" type="presParOf" srcId="{41D27507-F9D2-4C97-9B7E-20589CFF815E}" destId="{739F044F-0947-4F5D-95E2-D3F785673A7B}" srcOrd="0" destOrd="0" presId="urn:microsoft.com/office/officeart/2016/7/layout/BasicLinearProcessNumbered"/>
    <dgm:cxn modelId="{05D7A2F4-4642-409A-81C4-713BDF87771B}" type="presParOf" srcId="{41D27507-F9D2-4C97-9B7E-20589CFF815E}" destId="{EB93E2B9-4A50-43F5-8C23-133BC2D3D10D}" srcOrd="1" destOrd="0" presId="urn:microsoft.com/office/officeart/2016/7/layout/BasicLinearProcessNumbered"/>
    <dgm:cxn modelId="{442C119F-53FE-45E1-983C-0A10CE84CDF7}" type="presParOf" srcId="{41D27507-F9D2-4C97-9B7E-20589CFF815E}" destId="{E5CCD142-8C09-4028-ACD3-AED34BEE8508}" srcOrd="2" destOrd="0" presId="urn:microsoft.com/office/officeart/2016/7/layout/BasicLinearProcessNumbered"/>
    <dgm:cxn modelId="{61402BF4-C43F-4FF6-B26F-73CCFAFDBF0B}" type="presParOf" srcId="{41D27507-F9D2-4C97-9B7E-20589CFF815E}" destId="{10C6E325-A966-40A5-9A72-550580B9005C}" srcOrd="3" destOrd="0" presId="urn:microsoft.com/office/officeart/2016/7/layout/BasicLinearProcessNumbered"/>
    <dgm:cxn modelId="{9C80A48E-341F-4EA9-9229-159FEDDD6E90}" type="presParOf" srcId="{A0EA3521-245A-40BC-A072-E6E22E764178}" destId="{1520036B-3795-4ADF-8225-993389A882DE}" srcOrd="3" destOrd="0" presId="urn:microsoft.com/office/officeart/2016/7/layout/BasicLinearProcessNumbered"/>
    <dgm:cxn modelId="{6ED80FA3-CBA1-4F21-93F8-FFA214D69F94}" type="presParOf" srcId="{A0EA3521-245A-40BC-A072-E6E22E764178}" destId="{748C15AD-E737-49C9-B581-5F631BA33444}" srcOrd="4" destOrd="0" presId="urn:microsoft.com/office/officeart/2016/7/layout/BasicLinearProcessNumbered"/>
    <dgm:cxn modelId="{DB24344C-4666-4631-AB03-80A0ABA2F700}" type="presParOf" srcId="{748C15AD-E737-49C9-B581-5F631BA33444}" destId="{5DAA54F7-864B-457A-9300-72798C9245D5}" srcOrd="0" destOrd="0" presId="urn:microsoft.com/office/officeart/2016/7/layout/BasicLinearProcessNumbered"/>
    <dgm:cxn modelId="{6393C341-60DE-4BEF-896E-EFBD9C1B7081}" type="presParOf" srcId="{748C15AD-E737-49C9-B581-5F631BA33444}" destId="{A851613C-81E9-498A-9B68-5903C6EC5782}" srcOrd="1" destOrd="0" presId="urn:microsoft.com/office/officeart/2016/7/layout/BasicLinearProcessNumbered"/>
    <dgm:cxn modelId="{84EA88C0-F7CB-46D0-B68F-CF381E1E8C54}" type="presParOf" srcId="{748C15AD-E737-49C9-B581-5F631BA33444}" destId="{69F0EEC8-B7BC-4399-8855-002AB1CA83DD}" srcOrd="2" destOrd="0" presId="urn:microsoft.com/office/officeart/2016/7/layout/BasicLinearProcessNumbered"/>
    <dgm:cxn modelId="{64A66B02-BC9B-4098-8762-8290A36595E8}" type="presParOf" srcId="{748C15AD-E737-49C9-B581-5F631BA33444}" destId="{B546C900-ABA8-48D0-9369-9C886935958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B2959D-A630-4046-80C9-56BD7995030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</dgm:pt>
    <dgm:pt modelId="{8538BD13-0B54-4FDF-8F84-7E3E5084E8FD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latin typeface="Calibri"/>
              <a:ea typeface="Calibri"/>
              <a:cs typeface="Calibri"/>
            </a:rPr>
            <a:t>Enhanced data rates </a:t>
          </a:r>
          <a:r>
            <a:rPr lang="en-US">
              <a:latin typeface="Calibri"/>
              <a:ea typeface="Calibri"/>
              <a:cs typeface="Calibri"/>
            </a:rPr>
            <a:t>and </a:t>
          </a:r>
          <a:r>
            <a:rPr lang="en-US" b="1">
              <a:latin typeface="Calibri"/>
              <a:ea typeface="Calibri"/>
              <a:cs typeface="Calibri"/>
            </a:rPr>
            <a:t>signal reliability</a:t>
          </a:r>
          <a:r>
            <a:rPr lang="en-US">
              <a:latin typeface="Calibri"/>
              <a:ea typeface="Calibri"/>
              <a:cs typeface="Calibri"/>
            </a:rPr>
            <a:t> in challenging environments.</a:t>
          </a:r>
        </a:p>
      </dgm:t>
    </dgm:pt>
    <dgm:pt modelId="{CC50780A-4868-4CB6-88FD-B889B4089F27}" type="parTrans" cxnId="{782E39E7-0788-4A09-B517-6076BB418139}">
      <dgm:prSet/>
      <dgm:spPr/>
    </dgm:pt>
    <dgm:pt modelId="{454025C6-AEF2-432E-9600-A5720EF0F5E5}" type="sibTrans" cxnId="{782E39E7-0788-4A09-B517-6076BB418139}">
      <dgm:prSet/>
      <dgm:spPr/>
    </dgm:pt>
    <dgm:pt modelId="{600114F8-95E4-44FD-BDC2-5F11CD2108D6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latin typeface="Calibri"/>
              <a:ea typeface="Calibri"/>
              <a:cs typeface="Calibri"/>
            </a:rPr>
            <a:t>Reduced power consumption</a:t>
          </a:r>
          <a:r>
            <a:rPr lang="en-US">
              <a:latin typeface="Calibri"/>
              <a:ea typeface="Calibri"/>
              <a:cs typeface="Calibri"/>
            </a:rPr>
            <a:t> due to more efficient modulation choices.</a:t>
          </a:r>
        </a:p>
      </dgm:t>
    </dgm:pt>
    <dgm:pt modelId="{BFDD1D5E-652B-4729-9D99-D6F25746B9D8}" type="parTrans" cxnId="{FDAE93C5-33AE-4C55-BD9A-BEEE54FE1DD1}">
      <dgm:prSet/>
      <dgm:spPr/>
    </dgm:pt>
    <dgm:pt modelId="{813C0F43-FEA5-44AA-A659-82641BB9EA62}" type="sibTrans" cxnId="{FDAE93C5-33AE-4C55-BD9A-BEEE54FE1DD1}">
      <dgm:prSet/>
      <dgm:spPr/>
    </dgm:pt>
    <dgm:pt modelId="{FDDCD615-60E7-4923-BFE1-20CA5BBBCC74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No need of</a:t>
          </a:r>
          <a:r>
            <a:rPr lang="en-US" b="0">
              <a:latin typeface="Calibri"/>
              <a:ea typeface="Calibri"/>
              <a:cs typeface="Calibri"/>
            </a:rPr>
            <a:t> human intervention</a:t>
          </a:r>
          <a:r>
            <a:rPr lang="en-US">
              <a:latin typeface="Calibri"/>
              <a:ea typeface="Calibri"/>
              <a:cs typeface="Calibri"/>
            </a:rPr>
            <a:t> to control modulation</a:t>
          </a:r>
          <a:endParaRPr lang="en-US"/>
        </a:p>
      </dgm:t>
    </dgm:pt>
    <dgm:pt modelId="{4C44577E-4C10-43EC-840C-C9B47D5A934E}" type="parTrans" cxnId="{4D5BD564-C984-4F68-8DAC-8DD8A0AD27C3}">
      <dgm:prSet/>
      <dgm:spPr/>
    </dgm:pt>
    <dgm:pt modelId="{A88F5C0F-9B14-4068-AC76-03F37415A1D1}" type="sibTrans" cxnId="{4D5BD564-C984-4F68-8DAC-8DD8A0AD27C3}">
      <dgm:prSet/>
      <dgm:spPr/>
    </dgm:pt>
    <dgm:pt modelId="{049CD702-5EBD-444D-89F9-EA1C3CD29FF2}" type="pres">
      <dgm:prSet presAssocID="{A7B2959D-A630-4046-80C9-56BD79950304}" presName="diagram" presStyleCnt="0">
        <dgm:presLayoutVars>
          <dgm:dir/>
          <dgm:resizeHandles val="exact"/>
        </dgm:presLayoutVars>
      </dgm:prSet>
      <dgm:spPr/>
    </dgm:pt>
    <dgm:pt modelId="{5129B70E-7EDE-457D-9AD1-463BB12916CF}" type="pres">
      <dgm:prSet presAssocID="{8538BD13-0B54-4FDF-8F84-7E3E5084E8FD}" presName="node" presStyleLbl="node1" presStyleIdx="0" presStyleCnt="3">
        <dgm:presLayoutVars>
          <dgm:bulletEnabled val="1"/>
        </dgm:presLayoutVars>
      </dgm:prSet>
      <dgm:spPr/>
    </dgm:pt>
    <dgm:pt modelId="{67C28ECC-C94A-4AAF-BADB-0B9D7F9F7EFE}" type="pres">
      <dgm:prSet presAssocID="{454025C6-AEF2-432E-9600-A5720EF0F5E5}" presName="sibTrans" presStyleCnt="0"/>
      <dgm:spPr/>
    </dgm:pt>
    <dgm:pt modelId="{4C7A4838-6CB1-4956-BBBE-BF5F2E562342}" type="pres">
      <dgm:prSet presAssocID="{600114F8-95E4-44FD-BDC2-5F11CD2108D6}" presName="node" presStyleLbl="node1" presStyleIdx="1" presStyleCnt="3">
        <dgm:presLayoutVars>
          <dgm:bulletEnabled val="1"/>
        </dgm:presLayoutVars>
      </dgm:prSet>
      <dgm:spPr/>
    </dgm:pt>
    <dgm:pt modelId="{3F3CAA0F-7C0E-4A1D-97FC-58021E5B37AC}" type="pres">
      <dgm:prSet presAssocID="{813C0F43-FEA5-44AA-A659-82641BB9EA62}" presName="sibTrans" presStyleCnt="0"/>
      <dgm:spPr/>
    </dgm:pt>
    <dgm:pt modelId="{3C16C21F-AD25-4988-AB5A-A41F4716BFDB}" type="pres">
      <dgm:prSet presAssocID="{FDDCD615-60E7-4923-BFE1-20CA5BBBCC74}" presName="node" presStyleLbl="node1" presStyleIdx="2" presStyleCnt="3">
        <dgm:presLayoutVars>
          <dgm:bulletEnabled val="1"/>
        </dgm:presLayoutVars>
      </dgm:prSet>
      <dgm:spPr/>
    </dgm:pt>
  </dgm:ptLst>
  <dgm:cxnLst>
    <dgm:cxn modelId="{2B848E26-1E33-4DA4-B84B-8711F6DEF5A5}" type="presOf" srcId="{600114F8-95E4-44FD-BDC2-5F11CD2108D6}" destId="{4C7A4838-6CB1-4956-BBBE-BF5F2E562342}" srcOrd="0" destOrd="0" presId="urn:microsoft.com/office/officeart/2005/8/layout/default"/>
    <dgm:cxn modelId="{4D5BD564-C984-4F68-8DAC-8DD8A0AD27C3}" srcId="{A7B2959D-A630-4046-80C9-56BD79950304}" destId="{FDDCD615-60E7-4923-BFE1-20CA5BBBCC74}" srcOrd="2" destOrd="0" parTransId="{4C44577E-4C10-43EC-840C-C9B47D5A934E}" sibTransId="{A88F5C0F-9B14-4068-AC76-03F37415A1D1}"/>
    <dgm:cxn modelId="{DAC3AE74-22BA-4F81-B579-F6E4B243FB20}" type="presOf" srcId="{8538BD13-0B54-4FDF-8F84-7E3E5084E8FD}" destId="{5129B70E-7EDE-457D-9AD1-463BB12916CF}" srcOrd="0" destOrd="0" presId="urn:microsoft.com/office/officeart/2005/8/layout/default"/>
    <dgm:cxn modelId="{7B0695AC-E2ED-4AEE-9375-DB405F405673}" type="presOf" srcId="{FDDCD615-60E7-4923-BFE1-20CA5BBBCC74}" destId="{3C16C21F-AD25-4988-AB5A-A41F4716BFDB}" srcOrd="0" destOrd="0" presId="urn:microsoft.com/office/officeart/2005/8/layout/default"/>
    <dgm:cxn modelId="{FDAE93C5-33AE-4C55-BD9A-BEEE54FE1DD1}" srcId="{A7B2959D-A630-4046-80C9-56BD79950304}" destId="{600114F8-95E4-44FD-BDC2-5F11CD2108D6}" srcOrd="1" destOrd="0" parTransId="{BFDD1D5E-652B-4729-9D99-D6F25746B9D8}" sibTransId="{813C0F43-FEA5-44AA-A659-82641BB9EA62}"/>
    <dgm:cxn modelId="{782E39E7-0788-4A09-B517-6076BB418139}" srcId="{A7B2959D-A630-4046-80C9-56BD79950304}" destId="{8538BD13-0B54-4FDF-8F84-7E3E5084E8FD}" srcOrd="0" destOrd="0" parTransId="{CC50780A-4868-4CB6-88FD-B889B4089F27}" sibTransId="{454025C6-AEF2-432E-9600-A5720EF0F5E5}"/>
    <dgm:cxn modelId="{3EAB35EE-5392-4691-9188-6ED062C58942}" type="presOf" srcId="{A7B2959D-A630-4046-80C9-56BD79950304}" destId="{049CD702-5EBD-444D-89F9-EA1C3CD29FF2}" srcOrd="0" destOrd="0" presId="urn:microsoft.com/office/officeart/2005/8/layout/default"/>
    <dgm:cxn modelId="{BFE70C17-76A9-4DCD-89D7-58029B497B6E}" type="presParOf" srcId="{049CD702-5EBD-444D-89F9-EA1C3CD29FF2}" destId="{5129B70E-7EDE-457D-9AD1-463BB12916CF}" srcOrd="0" destOrd="0" presId="urn:microsoft.com/office/officeart/2005/8/layout/default"/>
    <dgm:cxn modelId="{318C7699-3A93-4D9A-A36E-5D0D5D003B2F}" type="presParOf" srcId="{049CD702-5EBD-444D-89F9-EA1C3CD29FF2}" destId="{67C28ECC-C94A-4AAF-BADB-0B9D7F9F7EFE}" srcOrd="1" destOrd="0" presId="urn:microsoft.com/office/officeart/2005/8/layout/default"/>
    <dgm:cxn modelId="{ECF0FE6D-B76D-49C5-ACB1-3D553AAE42F9}" type="presParOf" srcId="{049CD702-5EBD-444D-89F9-EA1C3CD29FF2}" destId="{4C7A4838-6CB1-4956-BBBE-BF5F2E562342}" srcOrd="2" destOrd="0" presId="urn:microsoft.com/office/officeart/2005/8/layout/default"/>
    <dgm:cxn modelId="{5185FF3C-9956-4ABF-B5A6-DD8C886D348C}" type="presParOf" srcId="{049CD702-5EBD-444D-89F9-EA1C3CD29FF2}" destId="{3F3CAA0F-7C0E-4A1D-97FC-58021E5B37AC}" srcOrd="3" destOrd="0" presId="urn:microsoft.com/office/officeart/2005/8/layout/default"/>
    <dgm:cxn modelId="{6A7D9D0A-306E-4A55-879F-7AEF6ED75372}" type="presParOf" srcId="{049CD702-5EBD-444D-89F9-EA1C3CD29FF2}" destId="{3C16C21F-AD25-4988-AB5A-A41F4716BFD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FE042E-171F-42DF-917F-5CAFA5006CBD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D26CDC-8F0C-461E-853B-EEA0983A1D79}">
      <dgm:prSet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Generate and simulate signals </a:t>
          </a:r>
        </a:p>
      </dgm:t>
    </dgm:pt>
    <dgm:pt modelId="{3D3C3227-BBF8-4921-BA95-B474FB30DB0C}" type="parTrans" cxnId="{392EEA8D-F83E-4313-9C18-1E56EBCE53C4}">
      <dgm:prSet/>
      <dgm:spPr/>
      <dgm:t>
        <a:bodyPr/>
        <a:lstStyle/>
        <a:p>
          <a:endParaRPr lang="en-US"/>
        </a:p>
      </dgm:t>
    </dgm:pt>
    <dgm:pt modelId="{2AFA455D-55E5-4429-BEFF-B04700C33E72}" type="sibTrans" cxnId="{392EEA8D-F83E-4313-9C18-1E56EBCE53C4}">
      <dgm:prSet/>
      <dgm:spPr/>
      <dgm:t>
        <a:bodyPr/>
        <a:lstStyle/>
        <a:p>
          <a:endParaRPr lang="en-US"/>
        </a:p>
      </dgm:t>
    </dgm:pt>
    <dgm:pt modelId="{49A72D18-E301-44BC-AAAE-9027E895B26F}">
      <dgm:prSet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</a:rPr>
            <a:t>Extract key features </a:t>
          </a:r>
          <a:endParaRPr lang="en-US" b="1">
            <a:solidFill>
              <a:schemeClr val="bg1"/>
            </a:solidFill>
            <a:latin typeface="Calibri Light" panose="020F0302020204030204"/>
          </a:endParaRPr>
        </a:p>
      </dgm:t>
    </dgm:pt>
    <dgm:pt modelId="{D073E0FC-154B-4EEA-94EE-C55BFF0F74E9}" type="parTrans" cxnId="{31F5DA4B-7628-4FC6-B01E-8D500ABD56E0}">
      <dgm:prSet/>
      <dgm:spPr/>
      <dgm:t>
        <a:bodyPr/>
        <a:lstStyle/>
        <a:p>
          <a:endParaRPr lang="en-US"/>
        </a:p>
      </dgm:t>
    </dgm:pt>
    <dgm:pt modelId="{7A264029-8127-4152-AEF8-A3D594F12648}" type="sibTrans" cxnId="{31F5DA4B-7628-4FC6-B01E-8D500ABD56E0}">
      <dgm:prSet/>
      <dgm:spPr/>
      <dgm:t>
        <a:bodyPr/>
        <a:lstStyle/>
        <a:p>
          <a:endParaRPr lang="en-US"/>
        </a:p>
      </dgm:t>
    </dgm:pt>
    <dgm:pt modelId="{4DC482BF-4F5E-4C17-A4EA-BA4733A786DB}">
      <dgm:prSet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</a:rPr>
            <a:t>Integrate</a:t>
          </a:r>
          <a:r>
            <a:rPr lang="en-US" b="1">
              <a:solidFill>
                <a:schemeClr val="bg1"/>
              </a:solidFill>
              <a:latin typeface="Calibri Light" panose="020F0302020204030204"/>
            </a:rPr>
            <a:t> model and GNU for real time decision making</a:t>
          </a:r>
          <a:endParaRPr lang="en-US" b="1">
            <a:solidFill>
              <a:schemeClr val="bg1"/>
            </a:solidFill>
          </a:endParaRPr>
        </a:p>
      </dgm:t>
    </dgm:pt>
    <dgm:pt modelId="{84C02326-EFF1-4646-8D0B-AE8C24061461}" type="parTrans" cxnId="{9CF1A959-CC5E-4970-A3BF-39CC3DFC2EC3}">
      <dgm:prSet/>
      <dgm:spPr/>
      <dgm:t>
        <a:bodyPr/>
        <a:lstStyle/>
        <a:p>
          <a:endParaRPr lang="en-US"/>
        </a:p>
      </dgm:t>
    </dgm:pt>
    <dgm:pt modelId="{E1728640-17A4-4485-8168-0CF00CBEE689}" type="sibTrans" cxnId="{9CF1A959-CC5E-4970-A3BF-39CC3DFC2EC3}">
      <dgm:prSet/>
      <dgm:spPr/>
      <dgm:t>
        <a:bodyPr/>
        <a:lstStyle/>
        <a:p>
          <a:endParaRPr lang="en-US"/>
        </a:p>
      </dgm:t>
    </dgm:pt>
    <dgm:pt modelId="{86BAC77F-B081-4F03-BFB7-C88F5BFC10A5}">
      <dgm:prSet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Dynamically switch modulation schemes.</a:t>
          </a:r>
        </a:p>
      </dgm:t>
    </dgm:pt>
    <dgm:pt modelId="{1D51C721-0022-48EA-BA3A-9DA2009656AF}" type="parTrans" cxnId="{AC5E232A-2034-42D1-A1E1-0EFA6CE507E9}">
      <dgm:prSet/>
      <dgm:spPr/>
      <dgm:t>
        <a:bodyPr/>
        <a:lstStyle/>
        <a:p>
          <a:endParaRPr lang="en-US"/>
        </a:p>
      </dgm:t>
    </dgm:pt>
    <dgm:pt modelId="{0063C352-36C3-42E7-9EDD-A977BC16ADC9}" type="sibTrans" cxnId="{AC5E232A-2034-42D1-A1E1-0EFA6CE507E9}">
      <dgm:prSet/>
      <dgm:spPr/>
      <dgm:t>
        <a:bodyPr/>
        <a:lstStyle/>
        <a:p>
          <a:endParaRPr lang="en-US"/>
        </a:p>
      </dgm:t>
    </dgm:pt>
    <dgm:pt modelId="{374B12C3-9123-49D6-A372-8EB4245AE86E}">
      <dgm:prSet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Calibri Light" panose="020F0302020204030204"/>
            </a:rPr>
            <a:t>Demodulate signal and</a:t>
          </a:r>
          <a:r>
            <a:rPr lang="en-US" b="1">
              <a:solidFill>
                <a:schemeClr val="bg1"/>
              </a:solidFill>
            </a:rPr>
            <a:t> validate system performance.</a:t>
          </a:r>
        </a:p>
      </dgm:t>
    </dgm:pt>
    <dgm:pt modelId="{3A3F3731-DB04-4CE3-B47B-ABB399B8A44D}" type="parTrans" cxnId="{885471F1-D8F1-4F02-9C53-E219C162EE76}">
      <dgm:prSet/>
      <dgm:spPr/>
      <dgm:t>
        <a:bodyPr/>
        <a:lstStyle/>
        <a:p>
          <a:endParaRPr lang="en-US"/>
        </a:p>
      </dgm:t>
    </dgm:pt>
    <dgm:pt modelId="{F6E58965-D16C-4407-B8FF-4459E1E57CC5}" type="sibTrans" cxnId="{885471F1-D8F1-4F02-9C53-E219C162EE76}">
      <dgm:prSet/>
      <dgm:spPr/>
      <dgm:t>
        <a:bodyPr/>
        <a:lstStyle/>
        <a:p>
          <a:endParaRPr lang="en-US"/>
        </a:p>
      </dgm:t>
    </dgm:pt>
    <dgm:pt modelId="{5815B9EB-E62A-488E-A2CC-ED7A8ABF267D}">
      <dgm:prSet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Calibri Light" panose="020F0302020204030204"/>
            </a:rPr>
            <a:t>Calculate performance of our model vs conventional technique</a:t>
          </a:r>
          <a:r>
            <a:rPr lang="en-US" b="1">
              <a:solidFill>
                <a:schemeClr val="bg1"/>
              </a:solidFill>
            </a:rPr>
            <a:t>.</a:t>
          </a:r>
        </a:p>
      </dgm:t>
    </dgm:pt>
    <dgm:pt modelId="{58218B4A-E933-43FD-B89C-658A8702AD7A}" type="parTrans" cxnId="{C3D64E8D-625B-4CD1-B95E-D3238B987882}">
      <dgm:prSet/>
      <dgm:spPr/>
      <dgm:t>
        <a:bodyPr/>
        <a:lstStyle/>
        <a:p>
          <a:endParaRPr lang="en-US"/>
        </a:p>
      </dgm:t>
    </dgm:pt>
    <dgm:pt modelId="{6B145360-E7D9-452A-98BC-4617229B63E6}" type="sibTrans" cxnId="{C3D64E8D-625B-4CD1-B95E-D3238B987882}">
      <dgm:prSet/>
      <dgm:spPr/>
      <dgm:t>
        <a:bodyPr/>
        <a:lstStyle/>
        <a:p>
          <a:endParaRPr lang="en-US"/>
        </a:p>
      </dgm:t>
    </dgm:pt>
    <dgm:pt modelId="{F1B81F2D-8F38-4C13-9645-C0A501D0C1B1}">
      <dgm:prSet phldr="0"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</a:rPr>
            <a:t>Train ML models</a:t>
          </a:r>
          <a:r>
            <a:rPr lang="en-US" b="1">
              <a:solidFill>
                <a:schemeClr val="bg1"/>
              </a:solidFill>
              <a:latin typeface="Calibri Light" panose="020F0302020204030204"/>
            </a:rPr>
            <a:t> </a:t>
          </a:r>
          <a:r>
            <a:rPr lang="en-US" b="1">
              <a:solidFill>
                <a:schemeClr val="bg1"/>
              </a:solidFill>
            </a:rPr>
            <a:t> for optimal modulation selection.</a:t>
          </a:r>
        </a:p>
      </dgm:t>
    </dgm:pt>
    <dgm:pt modelId="{022DEF04-CCF4-4805-B557-7E6EE3757890}" type="parTrans" cxnId="{E7B8A49D-BD61-4427-95E2-6E301C487614}">
      <dgm:prSet/>
      <dgm:spPr/>
    </dgm:pt>
    <dgm:pt modelId="{CC451E08-6DE8-4CA6-B0AC-D90297658C42}" type="sibTrans" cxnId="{E7B8A49D-BD61-4427-95E2-6E301C487614}">
      <dgm:prSet/>
      <dgm:spPr/>
      <dgm:t>
        <a:bodyPr/>
        <a:lstStyle/>
        <a:p>
          <a:endParaRPr lang="en-US"/>
        </a:p>
      </dgm:t>
    </dgm:pt>
    <dgm:pt modelId="{CE44ABA0-FF66-4DE2-8468-8E4D2C9794C1}" type="pres">
      <dgm:prSet presAssocID="{8FFE042E-171F-42DF-917F-5CAFA5006CBD}" presName="Name0" presStyleCnt="0">
        <dgm:presLayoutVars>
          <dgm:dir/>
          <dgm:resizeHandles val="exact"/>
        </dgm:presLayoutVars>
      </dgm:prSet>
      <dgm:spPr/>
    </dgm:pt>
    <dgm:pt modelId="{80F29831-093E-4599-9125-ACE3B6729FEA}" type="pres">
      <dgm:prSet presAssocID="{9AD26CDC-8F0C-461E-853B-EEA0983A1D79}" presName="node" presStyleLbl="node1" presStyleIdx="0" presStyleCnt="7">
        <dgm:presLayoutVars>
          <dgm:bulletEnabled val="1"/>
        </dgm:presLayoutVars>
      </dgm:prSet>
      <dgm:spPr/>
    </dgm:pt>
    <dgm:pt modelId="{32851A9D-0E4C-4B2B-8AF1-2E1177309307}" type="pres">
      <dgm:prSet presAssocID="{2AFA455D-55E5-4429-BEFF-B04700C33E72}" presName="sibTrans" presStyleLbl="sibTrans1D1" presStyleIdx="0" presStyleCnt="6"/>
      <dgm:spPr/>
    </dgm:pt>
    <dgm:pt modelId="{60182DDF-CA0B-4532-8BB5-02E95F0E2AFF}" type="pres">
      <dgm:prSet presAssocID="{2AFA455D-55E5-4429-BEFF-B04700C33E72}" presName="connectorText" presStyleLbl="sibTrans1D1" presStyleIdx="0" presStyleCnt="6"/>
      <dgm:spPr/>
    </dgm:pt>
    <dgm:pt modelId="{EF15C232-F60A-4065-B2C8-B1C838DA28DE}" type="pres">
      <dgm:prSet presAssocID="{49A72D18-E301-44BC-AAAE-9027E895B26F}" presName="node" presStyleLbl="node1" presStyleIdx="1" presStyleCnt="7">
        <dgm:presLayoutVars>
          <dgm:bulletEnabled val="1"/>
        </dgm:presLayoutVars>
      </dgm:prSet>
      <dgm:spPr/>
    </dgm:pt>
    <dgm:pt modelId="{A6F26FB9-2ED8-428A-B9F8-BCDFEF1E2765}" type="pres">
      <dgm:prSet presAssocID="{7A264029-8127-4152-AEF8-A3D594F12648}" presName="sibTrans" presStyleLbl="sibTrans1D1" presStyleIdx="1" presStyleCnt="6"/>
      <dgm:spPr/>
    </dgm:pt>
    <dgm:pt modelId="{C71A7F2E-4875-4C7A-BC86-52DC76D73D01}" type="pres">
      <dgm:prSet presAssocID="{7A264029-8127-4152-AEF8-A3D594F12648}" presName="connectorText" presStyleLbl="sibTrans1D1" presStyleIdx="1" presStyleCnt="6"/>
      <dgm:spPr/>
    </dgm:pt>
    <dgm:pt modelId="{425F52F5-5905-450F-9FFD-0A6550F80F08}" type="pres">
      <dgm:prSet presAssocID="{F1B81F2D-8F38-4C13-9645-C0A501D0C1B1}" presName="node" presStyleLbl="node1" presStyleIdx="2" presStyleCnt="7">
        <dgm:presLayoutVars>
          <dgm:bulletEnabled val="1"/>
        </dgm:presLayoutVars>
      </dgm:prSet>
      <dgm:spPr/>
    </dgm:pt>
    <dgm:pt modelId="{5C26EAAA-FA38-45FC-B7BE-67B838DC58A2}" type="pres">
      <dgm:prSet presAssocID="{CC451E08-6DE8-4CA6-B0AC-D90297658C42}" presName="sibTrans" presStyleLbl="sibTrans1D1" presStyleIdx="2" presStyleCnt="6"/>
      <dgm:spPr/>
    </dgm:pt>
    <dgm:pt modelId="{46C7DBB1-6515-47AD-880A-8F2296695189}" type="pres">
      <dgm:prSet presAssocID="{CC451E08-6DE8-4CA6-B0AC-D90297658C42}" presName="connectorText" presStyleLbl="sibTrans1D1" presStyleIdx="2" presStyleCnt="6"/>
      <dgm:spPr/>
    </dgm:pt>
    <dgm:pt modelId="{32128D39-9C85-48F4-B5CA-F1B8775920EA}" type="pres">
      <dgm:prSet presAssocID="{4DC482BF-4F5E-4C17-A4EA-BA4733A786DB}" presName="node" presStyleLbl="node1" presStyleIdx="3" presStyleCnt="7">
        <dgm:presLayoutVars>
          <dgm:bulletEnabled val="1"/>
        </dgm:presLayoutVars>
      </dgm:prSet>
      <dgm:spPr/>
    </dgm:pt>
    <dgm:pt modelId="{8A9CD93C-0FBA-4DF8-A4BE-E9CB605FB19C}" type="pres">
      <dgm:prSet presAssocID="{E1728640-17A4-4485-8168-0CF00CBEE689}" presName="sibTrans" presStyleLbl="sibTrans1D1" presStyleIdx="3" presStyleCnt="6"/>
      <dgm:spPr/>
    </dgm:pt>
    <dgm:pt modelId="{F35CEA59-25D0-404F-A25A-F0FC4DA298E4}" type="pres">
      <dgm:prSet presAssocID="{E1728640-17A4-4485-8168-0CF00CBEE689}" presName="connectorText" presStyleLbl="sibTrans1D1" presStyleIdx="3" presStyleCnt="6"/>
      <dgm:spPr/>
    </dgm:pt>
    <dgm:pt modelId="{E60BC98C-5438-45CD-8DE0-0CBA2D98420E}" type="pres">
      <dgm:prSet presAssocID="{86BAC77F-B081-4F03-BFB7-C88F5BFC10A5}" presName="node" presStyleLbl="node1" presStyleIdx="4" presStyleCnt="7">
        <dgm:presLayoutVars>
          <dgm:bulletEnabled val="1"/>
        </dgm:presLayoutVars>
      </dgm:prSet>
      <dgm:spPr/>
    </dgm:pt>
    <dgm:pt modelId="{DC337F55-A901-41C3-80ED-CF19A13AF926}" type="pres">
      <dgm:prSet presAssocID="{0063C352-36C3-42E7-9EDD-A977BC16ADC9}" presName="sibTrans" presStyleLbl="sibTrans1D1" presStyleIdx="4" presStyleCnt="6"/>
      <dgm:spPr/>
    </dgm:pt>
    <dgm:pt modelId="{DA6744A6-B4EA-4166-A794-A625FF74E05C}" type="pres">
      <dgm:prSet presAssocID="{0063C352-36C3-42E7-9EDD-A977BC16ADC9}" presName="connectorText" presStyleLbl="sibTrans1D1" presStyleIdx="4" presStyleCnt="6"/>
      <dgm:spPr/>
    </dgm:pt>
    <dgm:pt modelId="{C0F709A8-FD24-444E-9623-D1719B1760A0}" type="pres">
      <dgm:prSet presAssocID="{374B12C3-9123-49D6-A372-8EB4245AE86E}" presName="node" presStyleLbl="node1" presStyleIdx="5" presStyleCnt="7">
        <dgm:presLayoutVars>
          <dgm:bulletEnabled val="1"/>
        </dgm:presLayoutVars>
      </dgm:prSet>
      <dgm:spPr/>
    </dgm:pt>
    <dgm:pt modelId="{A10E5A0E-438B-463C-A69B-E71C70C23646}" type="pres">
      <dgm:prSet presAssocID="{F6E58965-D16C-4407-B8FF-4459E1E57CC5}" presName="sibTrans" presStyleLbl="sibTrans1D1" presStyleIdx="5" presStyleCnt="6"/>
      <dgm:spPr/>
    </dgm:pt>
    <dgm:pt modelId="{F36B3A99-AE4C-49BC-AEA5-6878BEDCEED0}" type="pres">
      <dgm:prSet presAssocID="{F6E58965-D16C-4407-B8FF-4459E1E57CC5}" presName="connectorText" presStyleLbl="sibTrans1D1" presStyleIdx="5" presStyleCnt="6"/>
      <dgm:spPr/>
    </dgm:pt>
    <dgm:pt modelId="{CA6A46D9-FF50-4CDA-B3CB-1DA8A8D127AC}" type="pres">
      <dgm:prSet presAssocID="{5815B9EB-E62A-488E-A2CC-ED7A8ABF267D}" presName="node" presStyleLbl="node1" presStyleIdx="6" presStyleCnt="7">
        <dgm:presLayoutVars>
          <dgm:bulletEnabled val="1"/>
        </dgm:presLayoutVars>
      </dgm:prSet>
      <dgm:spPr/>
    </dgm:pt>
  </dgm:ptLst>
  <dgm:cxnLst>
    <dgm:cxn modelId="{8595F920-EA96-47E8-92F2-21731D384619}" type="presOf" srcId="{F1B81F2D-8F38-4C13-9645-C0A501D0C1B1}" destId="{425F52F5-5905-450F-9FFD-0A6550F80F08}" srcOrd="0" destOrd="0" presId="urn:microsoft.com/office/officeart/2016/7/layout/RepeatingBendingProcessNew"/>
    <dgm:cxn modelId="{AC5E232A-2034-42D1-A1E1-0EFA6CE507E9}" srcId="{8FFE042E-171F-42DF-917F-5CAFA5006CBD}" destId="{86BAC77F-B081-4F03-BFB7-C88F5BFC10A5}" srcOrd="4" destOrd="0" parTransId="{1D51C721-0022-48EA-BA3A-9DA2009656AF}" sibTransId="{0063C352-36C3-42E7-9EDD-A977BC16ADC9}"/>
    <dgm:cxn modelId="{32FF992C-2CE7-43EB-BD0E-74BC0B9CD918}" type="presOf" srcId="{49A72D18-E301-44BC-AAAE-9027E895B26F}" destId="{EF15C232-F60A-4065-B2C8-B1C838DA28DE}" srcOrd="0" destOrd="0" presId="urn:microsoft.com/office/officeart/2016/7/layout/RepeatingBendingProcessNew"/>
    <dgm:cxn modelId="{4F8C1531-2326-4B3F-99B3-0C3146349144}" type="presOf" srcId="{8FFE042E-171F-42DF-917F-5CAFA5006CBD}" destId="{CE44ABA0-FF66-4DE2-8468-8E4D2C9794C1}" srcOrd="0" destOrd="0" presId="urn:microsoft.com/office/officeart/2016/7/layout/RepeatingBendingProcessNew"/>
    <dgm:cxn modelId="{75048C39-5502-430B-A41E-CCB93E581401}" type="presOf" srcId="{7A264029-8127-4152-AEF8-A3D594F12648}" destId="{C71A7F2E-4875-4C7A-BC86-52DC76D73D01}" srcOrd="1" destOrd="0" presId="urn:microsoft.com/office/officeart/2016/7/layout/RepeatingBendingProcessNew"/>
    <dgm:cxn modelId="{435AFA3C-6376-4629-893E-6F78F95C6A30}" type="presOf" srcId="{5815B9EB-E62A-488E-A2CC-ED7A8ABF267D}" destId="{CA6A46D9-FF50-4CDA-B3CB-1DA8A8D127AC}" srcOrd="0" destOrd="0" presId="urn:microsoft.com/office/officeart/2016/7/layout/RepeatingBendingProcessNew"/>
    <dgm:cxn modelId="{6A482241-237F-49F4-B9F1-FE838E24F74F}" type="presOf" srcId="{CC451E08-6DE8-4CA6-B0AC-D90297658C42}" destId="{5C26EAAA-FA38-45FC-B7BE-67B838DC58A2}" srcOrd="0" destOrd="0" presId="urn:microsoft.com/office/officeart/2016/7/layout/RepeatingBendingProcessNew"/>
    <dgm:cxn modelId="{DC0DF84A-D29F-404D-948F-D8ADD1C5DB40}" type="presOf" srcId="{F6E58965-D16C-4407-B8FF-4459E1E57CC5}" destId="{F36B3A99-AE4C-49BC-AEA5-6878BEDCEED0}" srcOrd="1" destOrd="0" presId="urn:microsoft.com/office/officeart/2016/7/layout/RepeatingBendingProcessNew"/>
    <dgm:cxn modelId="{31F5DA4B-7628-4FC6-B01E-8D500ABD56E0}" srcId="{8FFE042E-171F-42DF-917F-5CAFA5006CBD}" destId="{49A72D18-E301-44BC-AAAE-9027E895B26F}" srcOrd="1" destOrd="0" parTransId="{D073E0FC-154B-4EEA-94EE-C55BFF0F74E9}" sibTransId="{7A264029-8127-4152-AEF8-A3D594F12648}"/>
    <dgm:cxn modelId="{CB74026D-E523-49E9-9525-0DF412CCD313}" type="presOf" srcId="{CC451E08-6DE8-4CA6-B0AC-D90297658C42}" destId="{46C7DBB1-6515-47AD-880A-8F2296695189}" srcOrd="1" destOrd="0" presId="urn:microsoft.com/office/officeart/2016/7/layout/RepeatingBendingProcessNew"/>
    <dgm:cxn modelId="{3EC51675-5BA7-4768-B246-E6786437FA71}" type="presOf" srcId="{0063C352-36C3-42E7-9EDD-A977BC16ADC9}" destId="{DC337F55-A901-41C3-80ED-CF19A13AF926}" srcOrd="0" destOrd="0" presId="urn:microsoft.com/office/officeart/2016/7/layout/RepeatingBendingProcessNew"/>
    <dgm:cxn modelId="{1809A958-3ABC-487E-9B00-9C0DCAC6938D}" type="presOf" srcId="{2AFA455D-55E5-4429-BEFF-B04700C33E72}" destId="{32851A9D-0E4C-4B2B-8AF1-2E1177309307}" srcOrd="0" destOrd="0" presId="urn:microsoft.com/office/officeart/2016/7/layout/RepeatingBendingProcessNew"/>
    <dgm:cxn modelId="{9CF1A959-CC5E-4970-A3BF-39CC3DFC2EC3}" srcId="{8FFE042E-171F-42DF-917F-5CAFA5006CBD}" destId="{4DC482BF-4F5E-4C17-A4EA-BA4733A786DB}" srcOrd="3" destOrd="0" parTransId="{84C02326-EFF1-4646-8D0B-AE8C24061461}" sibTransId="{E1728640-17A4-4485-8168-0CF00CBEE689}"/>
    <dgm:cxn modelId="{01EFFD88-7413-4688-9BB4-A9810DAC6F89}" type="presOf" srcId="{2AFA455D-55E5-4429-BEFF-B04700C33E72}" destId="{60182DDF-CA0B-4532-8BB5-02E95F0E2AFF}" srcOrd="1" destOrd="0" presId="urn:microsoft.com/office/officeart/2016/7/layout/RepeatingBendingProcessNew"/>
    <dgm:cxn modelId="{C3D64E8D-625B-4CD1-B95E-D3238B987882}" srcId="{8FFE042E-171F-42DF-917F-5CAFA5006CBD}" destId="{5815B9EB-E62A-488E-A2CC-ED7A8ABF267D}" srcOrd="6" destOrd="0" parTransId="{58218B4A-E933-43FD-B89C-658A8702AD7A}" sibTransId="{6B145360-E7D9-452A-98BC-4617229B63E6}"/>
    <dgm:cxn modelId="{392EEA8D-F83E-4313-9C18-1E56EBCE53C4}" srcId="{8FFE042E-171F-42DF-917F-5CAFA5006CBD}" destId="{9AD26CDC-8F0C-461E-853B-EEA0983A1D79}" srcOrd="0" destOrd="0" parTransId="{3D3C3227-BBF8-4921-BA95-B474FB30DB0C}" sibTransId="{2AFA455D-55E5-4429-BEFF-B04700C33E72}"/>
    <dgm:cxn modelId="{04903791-0F44-4E93-86A6-30F0C2AD6A8C}" type="presOf" srcId="{374B12C3-9123-49D6-A372-8EB4245AE86E}" destId="{C0F709A8-FD24-444E-9623-D1719B1760A0}" srcOrd="0" destOrd="0" presId="urn:microsoft.com/office/officeart/2016/7/layout/RepeatingBendingProcessNew"/>
    <dgm:cxn modelId="{7D3F1A94-3CE2-47A3-9AEA-A056379CF8BD}" type="presOf" srcId="{9AD26CDC-8F0C-461E-853B-EEA0983A1D79}" destId="{80F29831-093E-4599-9125-ACE3B6729FEA}" srcOrd="0" destOrd="0" presId="urn:microsoft.com/office/officeart/2016/7/layout/RepeatingBendingProcessNew"/>
    <dgm:cxn modelId="{21754D94-752C-4137-BA5F-F1C3FDFEFE77}" type="presOf" srcId="{4DC482BF-4F5E-4C17-A4EA-BA4733A786DB}" destId="{32128D39-9C85-48F4-B5CA-F1B8775920EA}" srcOrd="0" destOrd="0" presId="urn:microsoft.com/office/officeart/2016/7/layout/RepeatingBendingProcessNew"/>
    <dgm:cxn modelId="{E254159C-DD29-45A6-9473-9E9EF95370E6}" type="presOf" srcId="{0063C352-36C3-42E7-9EDD-A977BC16ADC9}" destId="{DA6744A6-B4EA-4166-A794-A625FF74E05C}" srcOrd="1" destOrd="0" presId="urn:microsoft.com/office/officeart/2016/7/layout/RepeatingBendingProcessNew"/>
    <dgm:cxn modelId="{E7B8A49D-BD61-4427-95E2-6E301C487614}" srcId="{8FFE042E-171F-42DF-917F-5CAFA5006CBD}" destId="{F1B81F2D-8F38-4C13-9645-C0A501D0C1B1}" srcOrd="2" destOrd="0" parTransId="{022DEF04-CCF4-4805-B557-7E6EE3757890}" sibTransId="{CC451E08-6DE8-4CA6-B0AC-D90297658C42}"/>
    <dgm:cxn modelId="{6B93FABB-1EEF-467A-8025-8C2D7279CCC9}" type="presOf" srcId="{86BAC77F-B081-4F03-BFB7-C88F5BFC10A5}" destId="{E60BC98C-5438-45CD-8DE0-0CBA2D98420E}" srcOrd="0" destOrd="0" presId="urn:microsoft.com/office/officeart/2016/7/layout/RepeatingBendingProcessNew"/>
    <dgm:cxn modelId="{6A53D7D8-AFE9-4DCC-A9B1-5026C617094F}" type="presOf" srcId="{F6E58965-D16C-4407-B8FF-4459E1E57CC5}" destId="{A10E5A0E-438B-463C-A69B-E71C70C23646}" srcOrd="0" destOrd="0" presId="urn:microsoft.com/office/officeart/2016/7/layout/RepeatingBendingProcessNew"/>
    <dgm:cxn modelId="{90266FDC-D833-4E80-841A-EB0B92C5E9AB}" type="presOf" srcId="{E1728640-17A4-4485-8168-0CF00CBEE689}" destId="{8A9CD93C-0FBA-4DF8-A4BE-E9CB605FB19C}" srcOrd="0" destOrd="0" presId="urn:microsoft.com/office/officeart/2016/7/layout/RepeatingBendingProcessNew"/>
    <dgm:cxn modelId="{885471F1-D8F1-4F02-9C53-E219C162EE76}" srcId="{8FFE042E-171F-42DF-917F-5CAFA5006CBD}" destId="{374B12C3-9123-49D6-A372-8EB4245AE86E}" srcOrd="5" destOrd="0" parTransId="{3A3F3731-DB04-4CE3-B47B-ABB399B8A44D}" sibTransId="{F6E58965-D16C-4407-B8FF-4459E1E57CC5}"/>
    <dgm:cxn modelId="{7DDC3CF8-4F58-470B-8774-E223EB53E197}" type="presOf" srcId="{7A264029-8127-4152-AEF8-A3D594F12648}" destId="{A6F26FB9-2ED8-428A-B9F8-BCDFEF1E2765}" srcOrd="0" destOrd="0" presId="urn:microsoft.com/office/officeart/2016/7/layout/RepeatingBendingProcessNew"/>
    <dgm:cxn modelId="{66938DFD-E814-45A2-AC7A-E00898EDA0DB}" type="presOf" srcId="{E1728640-17A4-4485-8168-0CF00CBEE689}" destId="{F35CEA59-25D0-404F-A25A-F0FC4DA298E4}" srcOrd="1" destOrd="0" presId="urn:microsoft.com/office/officeart/2016/7/layout/RepeatingBendingProcessNew"/>
    <dgm:cxn modelId="{E9E21F99-77C0-4624-A32B-0AB7592D24CE}" type="presParOf" srcId="{CE44ABA0-FF66-4DE2-8468-8E4D2C9794C1}" destId="{80F29831-093E-4599-9125-ACE3B6729FEA}" srcOrd="0" destOrd="0" presId="urn:microsoft.com/office/officeart/2016/7/layout/RepeatingBendingProcessNew"/>
    <dgm:cxn modelId="{875F5E1A-B439-4652-A414-1FE134D8D0E2}" type="presParOf" srcId="{CE44ABA0-FF66-4DE2-8468-8E4D2C9794C1}" destId="{32851A9D-0E4C-4B2B-8AF1-2E1177309307}" srcOrd="1" destOrd="0" presId="urn:microsoft.com/office/officeart/2016/7/layout/RepeatingBendingProcessNew"/>
    <dgm:cxn modelId="{E07CF6B4-1E9C-42B4-82EB-D6F3232A7D68}" type="presParOf" srcId="{32851A9D-0E4C-4B2B-8AF1-2E1177309307}" destId="{60182DDF-CA0B-4532-8BB5-02E95F0E2AFF}" srcOrd="0" destOrd="0" presId="urn:microsoft.com/office/officeart/2016/7/layout/RepeatingBendingProcessNew"/>
    <dgm:cxn modelId="{B2310901-44DA-4A6F-8954-C312C3AB48E7}" type="presParOf" srcId="{CE44ABA0-FF66-4DE2-8468-8E4D2C9794C1}" destId="{EF15C232-F60A-4065-B2C8-B1C838DA28DE}" srcOrd="2" destOrd="0" presId="urn:microsoft.com/office/officeart/2016/7/layout/RepeatingBendingProcessNew"/>
    <dgm:cxn modelId="{9EE020C0-BDC7-4FF3-81F3-CD14B1861DD4}" type="presParOf" srcId="{CE44ABA0-FF66-4DE2-8468-8E4D2C9794C1}" destId="{A6F26FB9-2ED8-428A-B9F8-BCDFEF1E2765}" srcOrd="3" destOrd="0" presId="urn:microsoft.com/office/officeart/2016/7/layout/RepeatingBendingProcessNew"/>
    <dgm:cxn modelId="{E7590767-9A0D-4E3D-903D-975C34CD6953}" type="presParOf" srcId="{A6F26FB9-2ED8-428A-B9F8-BCDFEF1E2765}" destId="{C71A7F2E-4875-4C7A-BC86-52DC76D73D01}" srcOrd="0" destOrd="0" presId="urn:microsoft.com/office/officeart/2016/7/layout/RepeatingBendingProcessNew"/>
    <dgm:cxn modelId="{A1496160-5EE2-429E-9F45-211782F50829}" type="presParOf" srcId="{CE44ABA0-FF66-4DE2-8468-8E4D2C9794C1}" destId="{425F52F5-5905-450F-9FFD-0A6550F80F08}" srcOrd="4" destOrd="0" presId="urn:microsoft.com/office/officeart/2016/7/layout/RepeatingBendingProcessNew"/>
    <dgm:cxn modelId="{48C9B45E-A7A8-4F37-837A-68474F21AF89}" type="presParOf" srcId="{CE44ABA0-FF66-4DE2-8468-8E4D2C9794C1}" destId="{5C26EAAA-FA38-45FC-B7BE-67B838DC58A2}" srcOrd="5" destOrd="0" presId="urn:microsoft.com/office/officeart/2016/7/layout/RepeatingBendingProcessNew"/>
    <dgm:cxn modelId="{626D9634-B79B-4267-9219-892AE1723178}" type="presParOf" srcId="{5C26EAAA-FA38-45FC-B7BE-67B838DC58A2}" destId="{46C7DBB1-6515-47AD-880A-8F2296695189}" srcOrd="0" destOrd="0" presId="urn:microsoft.com/office/officeart/2016/7/layout/RepeatingBendingProcessNew"/>
    <dgm:cxn modelId="{E150A58A-25A5-4B19-8829-344AD2E5A8F3}" type="presParOf" srcId="{CE44ABA0-FF66-4DE2-8468-8E4D2C9794C1}" destId="{32128D39-9C85-48F4-B5CA-F1B8775920EA}" srcOrd="6" destOrd="0" presId="urn:microsoft.com/office/officeart/2016/7/layout/RepeatingBendingProcessNew"/>
    <dgm:cxn modelId="{A1A9315E-03CF-4ED7-807C-F1251A28A661}" type="presParOf" srcId="{CE44ABA0-FF66-4DE2-8468-8E4D2C9794C1}" destId="{8A9CD93C-0FBA-4DF8-A4BE-E9CB605FB19C}" srcOrd="7" destOrd="0" presId="urn:microsoft.com/office/officeart/2016/7/layout/RepeatingBendingProcessNew"/>
    <dgm:cxn modelId="{B3F9F8DF-0583-489D-BDB8-68BBCC72ABD9}" type="presParOf" srcId="{8A9CD93C-0FBA-4DF8-A4BE-E9CB605FB19C}" destId="{F35CEA59-25D0-404F-A25A-F0FC4DA298E4}" srcOrd="0" destOrd="0" presId="urn:microsoft.com/office/officeart/2016/7/layout/RepeatingBendingProcessNew"/>
    <dgm:cxn modelId="{42DA2B8B-9E2D-4B74-88E0-DDD6CBD9D7B0}" type="presParOf" srcId="{CE44ABA0-FF66-4DE2-8468-8E4D2C9794C1}" destId="{E60BC98C-5438-45CD-8DE0-0CBA2D98420E}" srcOrd="8" destOrd="0" presId="urn:microsoft.com/office/officeart/2016/7/layout/RepeatingBendingProcessNew"/>
    <dgm:cxn modelId="{B3CAFE14-6CEF-473A-A1C0-B710B5A05B0E}" type="presParOf" srcId="{CE44ABA0-FF66-4DE2-8468-8E4D2C9794C1}" destId="{DC337F55-A901-41C3-80ED-CF19A13AF926}" srcOrd="9" destOrd="0" presId="urn:microsoft.com/office/officeart/2016/7/layout/RepeatingBendingProcessNew"/>
    <dgm:cxn modelId="{7A018E45-A71A-42CE-BB23-509185BD0D43}" type="presParOf" srcId="{DC337F55-A901-41C3-80ED-CF19A13AF926}" destId="{DA6744A6-B4EA-4166-A794-A625FF74E05C}" srcOrd="0" destOrd="0" presId="urn:microsoft.com/office/officeart/2016/7/layout/RepeatingBendingProcessNew"/>
    <dgm:cxn modelId="{78DD77D7-4081-4145-BC04-30AFE1591E75}" type="presParOf" srcId="{CE44ABA0-FF66-4DE2-8468-8E4D2C9794C1}" destId="{C0F709A8-FD24-444E-9623-D1719B1760A0}" srcOrd="10" destOrd="0" presId="urn:microsoft.com/office/officeart/2016/7/layout/RepeatingBendingProcessNew"/>
    <dgm:cxn modelId="{A0ECE496-80A7-4F14-91CB-BE7F123A238A}" type="presParOf" srcId="{CE44ABA0-FF66-4DE2-8468-8E4D2C9794C1}" destId="{A10E5A0E-438B-463C-A69B-E71C70C23646}" srcOrd="11" destOrd="0" presId="urn:microsoft.com/office/officeart/2016/7/layout/RepeatingBendingProcessNew"/>
    <dgm:cxn modelId="{44F5C6B3-DDE2-4E37-A272-0F5061889829}" type="presParOf" srcId="{A10E5A0E-438B-463C-A69B-E71C70C23646}" destId="{F36B3A99-AE4C-49BC-AEA5-6878BEDCEED0}" srcOrd="0" destOrd="0" presId="urn:microsoft.com/office/officeart/2016/7/layout/RepeatingBendingProcessNew"/>
    <dgm:cxn modelId="{ED31BED2-5AAE-4541-B6DE-DC7CEF49119E}" type="presParOf" srcId="{CE44ABA0-FF66-4DE2-8468-8E4D2C9794C1}" destId="{CA6A46D9-FF50-4CDA-B3CB-1DA8A8D127AC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1091D5-CF2F-453B-BF6E-187FA3B56C9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0F1607-5D6D-4433-97DA-4A408B94224B}">
      <dgm:prSet/>
      <dgm:spPr/>
      <dgm:t>
        <a:bodyPr/>
        <a:lstStyle/>
        <a:p>
          <a:pPr rtl="0">
            <a:defRPr b="1"/>
          </a:pPr>
          <a:r>
            <a:rPr lang="en-US" b="0"/>
            <a:t>Feature Engineering</a:t>
          </a:r>
          <a:r>
            <a:rPr lang="en-US" b="1"/>
            <a:t>:</a:t>
          </a:r>
          <a:endParaRPr lang="en-US"/>
        </a:p>
      </dgm:t>
    </dgm:pt>
    <dgm:pt modelId="{AE3DB32B-41A9-4088-8B7F-E32AE654E97A}" type="parTrans" cxnId="{FBCD3DCD-DC15-47A7-B225-C90CCBD3B001}">
      <dgm:prSet/>
      <dgm:spPr/>
      <dgm:t>
        <a:bodyPr/>
        <a:lstStyle/>
        <a:p>
          <a:endParaRPr lang="en-US"/>
        </a:p>
      </dgm:t>
    </dgm:pt>
    <dgm:pt modelId="{1E150A16-35C8-4BB2-A02E-6469DF995679}" type="sibTrans" cxnId="{FBCD3DCD-DC15-47A7-B225-C90CCBD3B001}">
      <dgm:prSet/>
      <dgm:spPr/>
      <dgm:t>
        <a:bodyPr/>
        <a:lstStyle/>
        <a:p>
          <a:endParaRPr lang="en-US"/>
        </a:p>
      </dgm:t>
    </dgm:pt>
    <dgm:pt modelId="{40EBD6F4-A3A1-4A5F-8A99-D3C1FC9D7952}">
      <dgm:prSet/>
      <dgm:spPr/>
      <dgm:t>
        <a:bodyPr/>
        <a:lstStyle/>
        <a:p>
          <a:pPr rtl="0"/>
          <a:r>
            <a:rPr lang="en-US"/>
            <a:t>Extracting SNR and spectral features for training the ML model</a:t>
          </a:r>
          <a:r>
            <a:rPr lang="en-US">
              <a:latin typeface="Calibri Light" panose="020F0302020204030204"/>
            </a:rPr>
            <a:t>.</a:t>
          </a:r>
          <a:endParaRPr lang="en-US"/>
        </a:p>
      </dgm:t>
    </dgm:pt>
    <dgm:pt modelId="{32A939CF-0F07-4EBB-90D3-85278F8BD836}" type="parTrans" cxnId="{EB70F98F-598D-4CA4-A726-48D89C7C27E9}">
      <dgm:prSet/>
      <dgm:spPr/>
      <dgm:t>
        <a:bodyPr/>
        <a:lstStyle/>
        <a:p>
          <a:endParaRPr lang="en-US"/>
        </a:p>
      </dgm:t>
    </dgm:pt>
    <dgm:pt modelId="{C5DE8FA6-CD80-409D-AC9C-A958E15AE014}" type="sibTrans" cxnId="{EB70F98F-598D-4CA4-A726-48D89C7C27E9}">
      <dgm:prSet/>
      <dgm:spPr/>
      <dgm:t>
        <a:bodyPr/>
        <a:lstStyle/>
        <a:p>
          <a:endParaRPr lang="en-US"/>
        </a:p>
      </dgm:t>
    </dgm:pt>
    <dgm:pt modelId="{DDE5942B-6041-40DB-BAEC-3FD1FF274DB9}">
      <dgm:prSet/>
      <dgm:spPr/>
      <dgm:t>
        <a:bodyPr/>
        <a:lstStyle/>
        <a:p>
          <a:pPr rtl="0">
            <a:defRPr b="1"/>
          </a:pPr>
          <a:r>
            <a:rPr lang="en-US" b="0"/>
            <a:t>Model Training &amp; Evaluation</a:t>
          </a:r>
          <a:r>
            <a:rPr lang="en-US" b="1"/>
            <a:t>:</a:t>
          </a:r>
          <a:endParaRPr lang="en-US"/>
        </a:p>
      </dgm:t>
    </dgm:pt>
    <dgm:pt modelId="{EB8C9CEC-DC38-4781-BCC0-41B03FD2D29E}" type="parTrans" cxnId="{AEE6938A-6020-4A10-AD02-D4BABE4F2E6C}">
      <dgm:prSet/>
      <dgm:spPr/>
      <dgm:t>
        <a:bodyPr/>
        <a:lstStyle/>
        <a:p>
          <a:endParaRPr lang="en-US"/>
        </a:p>
      </dgm:t>
    </dgm:pt>
    <dgm:pt modelId="{F2A5DFA8-0863-4766-8CB7-D3E79885EB37}" type="sibTrans" cxnId="{AEE6938A-6020-4A10-AD02-D4BABE4F2E6C}">
      <dgm:prSet/>
      <dgm:spPr/>
      <dgm:t>
        <a:bodyPr/>
        <a:lstStyle/>
        <a:p>
          <a:endParaRPr lang="en-US"/>
        </a:p>
      </dgm:t>
    </dgm:pt>
    <dgm:pt modelId="{B3FAFB48-532B-4E61-9D30-A1D0E9F5DA11}">
      <dgm:prSet/>
      <dgm:spPr/>
      <dgm:t>
        <a:bodyPr/>
        <a:lstStyle/>
        <a:p>
          <a:pPr rtl="0">
            <a:defRPr b="1"/>
          </a:pPr>
          <a:r>
            <a:rPr lang="en-US" b="0"/>
            <a:t>Real-Time Decision Making</a:t>
          </a:r>
          <a:r>
            <a:rPr lang="en-US" b="1"/>
            <a:t>:</a:t>
          </a:r>
          <a:endParaRPr lang="en-US"/>
        </a:p>
      </dgm:t>
    </dgm:pt>
    <dgm:pt modelId="{D2422D5A-2DD5-460C-9F7F-1604F7150B40}" type="parTrans" cxnId="{1FDFD986-F134-4B06-88D8-EC23373446CF}">
      <dgm:prSet/>
      <dgm:spPr/>
      <dgm:t>
        <a:bodyPr/>
        <a:lstStyle/>
        <a:p>
          <a:endParaRPr lang="en-US"/>
        </a:p>
      </dgm:t>
    </dgm:pt>
    <dgm:pt modelId="{77AC87C5-D986-4629-AEA1-6DCAB5874F72}" type="sibTrans" cxnId="{1FDFD986-F134-4B06-88D8-EC23373446CF}">
      <dgm:prSet/>
      <dgm:spPr/>
      <dgm:t>
        <a:bodyPr/>
        <a:lstStyle/>
        <a:p>
          <a:endParaRPr lang="en-US"/>
        </a:p>
      </dgm:t>
    </dgm:pt>
    <dgm:pt modelId="{73E166F5-4183-4F22-A80E-434A0E46CFBA}">
      <dgm:prSet/>
      <dgm:spPr/>
      <dgm:t>
        <a:bodyPr/>
        <a:lstStyle/>
        <a:p>
          <a:r>
            <a:rPr lang="en-US"/>
            <a:t>ML selects the best modulation scheme dynamically.</a:t>
          </a:r>
        </a:p>
      </dgm:t>
    </dgm:pt>
    <dgm:pt modelId="{5D742A70-09B8-41B8-B857-5A03432BBD8E}" type="parTrans" cxnId="{AED43425-168D-4078-9138-CCBB02EDDE2A}">
      <dgm:prSet/>
      <dgm:spPr/>
      <dgm:t>
        <a:bodyPr/>
        <a:lstStyle/>
        <a:p>
          <a:endParaRPr lang="en-US"/>
        </a:p>
      </dgm:t>
    </dgm:pt>
    <dgm:pt modelId="{75D338EB-6D49-42B6-AA00-4C368B06D1E3}" type="sibTrans" cxnId="{AED43425-168D-4078-9138-CCBB02EDDE2A}">
      <dgm:prSet/>
      <dgm:spPr/>
      <dgm:t>
        <a:bodyPr/>
        <a:lstStyle/>
        <a:p>
          <a:endParaRPr lang="en-US"/>
        </a:p>
      </dgm:t>
    </dgm:pt>
    <dgm:pt modelId="{DEC319E7-1978-4C3A-BD49-B3804D0DA373}">
      <dgm:prSet phldr="0"/>
      <dgm:spPr/>
      <dgm:t>
        <a:bodyPr/>
        <a:lstStyle/>
        <a:p>
          <a:pPr rtl="0"/>
          <a:r>
            <a:rPr lang="en-US"/>
            <a:t>Performance Optimization</a:t>
          </a:r>
          <a:r>
            <a:rPr lang="en-US">
              <a:latin typeface="Calibri Light" panose="020F0302020204030204"/>
            </a:rPr>
            <a:t>:</a:t>
          </a:r>
          <a:endParaRPr lang="en-US"/>
        </a:p>
      </dgm:t>
    </dgm:pt>
    <dgm:pt modelId="{A0275B29-528C-4DD1-B1F7-3EBC08BB1CFA}" type="parTrans" cxnId="{5E49873E-190A-4F8D-A283-50B86FC481AE}">
      <dgm:prSet/>
      <dgm:spPr/>
      <dgm:t>
        <a:bodyPr/>
        <a:lstStyle/>
        <a:p>
          <a:endParaRPr lang="en-US"/>
        </a:p>
      </dgm:t>
    </dgm:pt>
    <dgm:pt modelId="{A12E9174-BF72-4507-9D79-B4951946D99D}" type="sibTrans" cxnId="{5E49873E-190A-4F8D-A283-50B86FC481AE}">
      <dgm:prSet/>
      <dgm:spPr/>
      <dgm:t>
        <a:bodyPr/>
        <a:lstStyle/>
        <a:p>
          <a:endParaRPr lang="en-US"/>
        </a:p>
      </dgm:t>
    </dgm:pt>
    <dgm:pt modelId="{A7A9C34A-ABA9-408C-BA67-4CC2C3D5DB88}">
      <dgm:prSet phldr="0"/>
      <dgm:spPr/>
      <dgm:t>
        <a:bodyPr/>
        <a:lstStyle/>
        <a:p>
          <a:pPr rtl="0"/>
          <a:r>
            <a:rPr lang="en-US"/>
            <a:t>Training </a:t>
          </a:r>
          <a:r>
            <a:rPr lang="en-US">
              <a:latin typeface="Calibri Light" panose="020F0302020204030204"/>
            </a:rPr>
            <a:t>Random forest</a:t>
          </a:r>
          <a:r>
            <a:rPr lang="en-US"/>
            <a:t> / DQN on historical channel conditions.</a:t>
          </a:r>
        </a:p>
      </dgm:t>
    </dgm:pt>
    <dgm:pt modelId="{52270E80-1B5E-4F3E-AD0E-A0172D7C95E7}" type="parTrans" cxnId="{D8DCBD58-9228-4781-B34A-BA35969D40D9}">
      <dgm:prSet/>
      <dgm:spPr/>
    </dgm:pt>
    <dgm:pt modelId="{CD8D2E91-740F-40EB-8EDF-3F3CB510A56E}" type="sibTrans" cxnId="{D8DCBD58-9228-4781-B34A-BA35969D40D9}">
      <dgm:prSet/>
      <dgm:spPr/>
    </dgm:pt>
    <dgm:pt modelId="{AB5CAF25-A170-46E1-BE3B-4897561F9E9F}">
      <dgm:prSet phldr="0"/>
      <dgm:spPr/>
      <dgm:t>
        <a:bodyPr/>
        <a:lstStyle/>
        <a:p>
          <a:pPr rtl="0"/>
          <a:r>
            <a:rPr lang="en-US"/>
            <a:t>Comparing ML-based vs. fixed modulation approaches using BER, throughput, and efficiency metrics.</a:t>
          </a:r>
        </a:p>
      </dgm:t>
    </dgm:pt>
    <dgm:pt modelId="{391506EF-0110-4285-9685-64844244D82F}" type="parTrans" cxnId="{36EA8597-7BFD-4042-9BBD-9638A25E6DF7}">
      <dgm:prSet/>
      <dgm:spPr/>
    </dgm:pt>
    <dgm:pt modelId="{BFE21C42-FBF6-4A6A-AEFD-25330115309B}" type="sibTrans" cxnId="{36EA8597-7BFD-4042-9BBD-9638A25E6DF7}">
      <dgm:prSet/>
      <dgm:spPr/>
    </dgm:pt>
    <dgm:pt modelId="{ECC5A682-58BA-4F6E-873D-804FC7D8E90B}" type="pres">
      <dgm:prSet presAssocID="{651091D5-CF2F-453B-BF6E-187FA3B56C98}" presName="linear" presStyleCnt="0">
        <dgm:presLayoutVars>
          <dgm:dir/>
          <dgm:animLvl val="lvl"/>
          <dgm:resizeHandles val="exact"/>
        </dgm:presLayoutVars>
      </dgm:prSet>
      <dgm:spPr/>
    </dgm:pt>
    <dgm:pt modelId="{44382CDF-12F6-4A73-A90A-204D42BF52DE}" type="pres">
      <dgm:prSet presAssocID="{5B0F1607-5D6D-4433-97DA-4A408B94224B}" presName="parentLin" presStyleCnt="0"/>
      <dgm:spPr/>
    </dgm:pt>
    <dgm:pt modelId="{7D414658-F67B-4001-9FD0-4B1CDB2664E2}" type="pres">
      <dgm:prSet presAssocID="{5B0F1607-5D6D-4433-97DA-4A408B94224B}" presName="parentLeftMargin" presStyleLbl="node1" presStyleIdx="0" presStyleCnt="4"/>
      <dgm:spPr/>
    </dgm:pt>
    <dgm:pt modelId="{8947D37E-49E0-4887-B94D-6D1FDFD161C7}" type="pres">
      <dgm:prSet presAssocID="{5B0F1607-5D6D-4433-97DA-4A408B9422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63093E-8F61-4836-9BB7-B1D13BD4A80D}" type="pres">
      <dgm:prSet presAssocID="{5B0F1607-5D6D-4433-97DA-4A408B94224B}" presName="negativeSpace" presStyleCnt="0"/>
      <dgm:spPr/>
    </dgm:pt>
    <dgm:pt modelId="{DF8BD1D8-3000-4C34-8659-F56F775F5032}" type="pres">
      <dgm:prSet presAssocID="{5B0F1607-5D6D-4433-97DA-4A408B94224B}" presName="childText" presStyleLbl="conFgAcc1" presStyleIdx="0" presStyleCnt="4">
        <dgm:presLayoutVars>
          <dgm:bulletEnabled val="1"/>
        </dgm:presLayoutVars>
      </dgm:prSet>
      <dgm:spPr/>
    </dgm:pt>
    <dgm:pt modelId="{0FB09492-3F5A-4D6A-B42B-77F7AE38278E}" type="pres">
      <dgm:prSet presAssocID="{1E150A16-35C8-4BB2-A02E-6469DF995679}" presName="spaceBetweenRectangles" presStyleCnt="0"/>
      <dgm:spPr/>
    </dgm:pt>
    <dgm:pt modelId="{25111822-D067-4FC3-B489-209F92BC7818}" type="pres">
      <dgm:prSet presAssocID="{DDE5942B-6041-40DB-BAEC-3FD1FF274DB9}" presName="parentLin" presStyleCnt="0"/>
      <dgm:spPr/>
    </dgm:pt>
    <dgm:pt modelId="{BFAEE3A2-BDAD-4073-B64A-F8AF7779E2ED}" type="pres">
      <dgm:prSet presAssocID="{DDE5942B-6041-40DB-BAEC-3FD1FF274DB9}" presName="parentLeftMargin" presStyleLbl="node1" presStyleIdx="0" presStyleCnt="4"/>
      <dgm:spPr/>
    </dgm:pt>
    <dgm:pt modelId="{B2C745E5-0FF6-4F92-ABB2-88BAEBC89B7B}" type="pres">
      <dgm:prSet presAssocID="{DDE5942B-6041-40DB-BAEC-3FD1FF274D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DC8818-FE5D-4578-8343-E740FB22FD82}" type="pres">
      <dgm:prSet presAssocID="{DDE5942B-6041-40DB-BAEC-3FD1FF274DB9}" presName="negativeSpace" presStyleCnt="0"/>
      <dgm:spPr/>
    </dgm:pt>
    <dgm:pt modelId="{A3143D87-F341-4F79-A7EE-4EF46C80FE3D}" type="pres">
      <dgm:prSet presAssocID="{DDE5942B-6041-40DB-BAEC-3FD1FF274DB9}" presName="childText" presStyleLbl="conFgAcc1" presStyleIdx="1" presStyleCnt="4">
        <dgm:presLayoutVars>
          <dgm:bulletEnabled val="1"/>
        </dgm:presLayoutVars>
      </dgm:prSet>
      <dgm:spPr/>
    </dgm:pt>
    <dgm:pt modelId="{BF4708E2-6BA9-4FBE-89A0-E0B2AB5AEF7F}" type="pres">
      <dgm:prSet presAssocID="{F2A5DFA8-0863-4766-8CB7-D3E79885EB37}" presName="spaceBetweenRectangles" presStyleCnt="0"/>
      <dgm:spPr/>
    </dgm:pt>
    <dgm:pt modelId="{762C6E4B-E1D5-482C-954D-71627A9FAFC2}" type="pres">
      <dgm:prSet presAssocID="{B3FAFB48-532B-4E61-9D30-A1D0E9F5DA11}" presName="parentLin" presStyleCnt="0"/>
      <dgm:spPr/>
    </dgm:pt>
    <dgm:pt modelId="{87D642AD-84E2-413F-944E-6BDC246AF828}" type="pres">
      <dgm:prSet presAssocID="{B3FAFB48-532B-4E61-9D30-A1D0E9F5DA11}" presName="parentLeftMargin" presStyleLbl="node1" presStyleIdx="1" presStyleCnt="4"/>
      <dgm:spPr/>
    </dgm:pt>
    <dgm:pt modelId="{3BEC8564-7F3E-4954-9A9F-D53B4B859B7B}" type="pres">
      <dgm:prSet presAssocID="{B3FAFB48-532B-4E61-9D30-A1D0E9F5DA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29CBB5-43C8-47F4-8D7F-D92C10AC7176}" type="pres">
      <dgm:prSet presAssocID="{B3FAFB48-532B-4E61-9D30-A1D0E9F5DA11}" presName="negativeSpace" presStyleCnt="0"/>
      <dgm:spPr/>
    </dgm:pt>
    <dgm:pt modelId="{FF70D23B-8D1E-490F-AD68-43272895D469}" type="pres">
      <dgm:prSet presAssocID="{B3FAFB48-532B-4E61-9D30-A1D0E9F5DA11}" presName="childText" presStyleLbl="conFgAcc1" presStyleIdx="2" presStyleCnt="4">
        <dgm:presLayoutVars>
          <dgm:bulletEnabled val="1"/>
        </dgm:presLayoutVars>
      </dgm:prSet>
      <dgm:spPr/>
    </dgm:pt>
    <dgm:pt modelId="{6ED48209-EA67-4905-AD08-1D1BD5EC9AB2}" type="pres">
      <dgm:prSet presAssocID="{77AC87C5-D986-4629-AEA1-6DCAB5874F72}" presName="spaceBetweenRectangles" presStyleCnt="0"/>
      <dgm:spPr/>
    </dgm:pt>
    <dgm:pt modelId="{6BD44195-6CE6-4A96-ADCD-32613F70D642}" type="pres">
      <dgm:prSet presAssocID="{DEC319E7-1978-4C3A-BD49-B3804D0DA373}" presName="parentLin" presStyleCnt="0"/>
      <dgm:spPr/>
    </dgm:pt>
    <dgm:pt modelId="{D1E31A34-C869-4F74-8A87-5FCA5366A457}" type="pres">
      <dgm:prSet presAssocID="{DEC319E7-1978-4C3A-BD49-B3804D0DA373}" presName="parentLeftMargin" presStyleLbl="node1" presStyleIdx="2" presStyleCnt="4"/>
      <dgm:spPr/>
    </dgm:pt>
    <dgm:pt modelId="{02187E35-FD48-40C1-93DA-9DCA95BA0EDD}" type="pres">
      <dgm:prSet presAssocID="{DEC319E7-1978-4C3A-BD49-B3804D0DA37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240000-7F81-4D2F-B9FB-12F07B69E7E9}" type="pres">
      <dgm:prSet presAssocID="{DEC319E7-1978-4C3A-BD49-B3804D0DA373}" presName="negativeSpace" presStyleCnt="0"/>
      <dgm:spPr/>
    </dgm:pt>
    <dgm:pt modelId="{F082C8D1-ED34-4DAC-8C31-7EAB45155269}" type="pres">
      <dgm:prSet presAssocID="{DEC319E7-1978-4C3A-BD49-B3804D0DA37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ED43425-168D-4078-9138-CCBB02EDDE2A}" srcId="{B3FAFB48-532B-4E61-9D30-A1D0E9F5DA11}" destId="{73E166F5-4183-4F22-A80E-434A0E46CFBA}" srcOrd="0" destOrd="0" parTransId="{5D742A70-09B8-41B8-B857-5A03432BBD8E}" sibTransId="{75D338EB-6D49-42B6-AA00-4C368B06D1E3}"/>
    <dgm:cxn modelId="{A129E82E-767F-4465-8552-DEBB71C2CBD0}" type="presOf" srcId="{DDE5942B-6041-40DB-BAEC-3FD1FF274DB9}" destId="{B2C745E5-0FF6-4F92-ABB2-88BAEBC89B7B}" srcOrd="1" destOrd="0" presId="urn:microsoft.com/office/officeart/2005/8/layout/list1"/>
    <dgm:cxn modelId="{51693B30-B84E-4E2E-9A75-944FEC2B9F05}" type="presOf" srcId="{DEC319E7-1978-4C3A-BD49-B3804D0DA373}" destId="{02187E35-FD48-40C1-93DA-9DCA95BA0EDD}" srcOrd="1" destOrd="0" presId="urn:microsoft.com/office/officeart/2005/8/layout/list1"/>
    <dgm:cxn modelId="{44D77934-E09A-4716-8441-02CA1779F722}" type="presOf" srcId="{AB5CAF25-A170-46E1-BE3B-4897561F9E9F}" destId="{F082C8D1-ED34-4DAC-8C31-7EAB45155269}" srcOrd="0" destOrd="0" presId="urn:microsoft.com/office/officeart/2005/8/layout/list1"/>
    <dgm:cxn modelId="{5E49873E-190A-4F8D-A283-50B86FC481AE}" srcId="{651091D5-CF2F-453B-BF6E-187FA3B56C98}" destId="{DEC319E7-1978-4C3A-BD49-B3804D0DA373}" srcOrd="3" destOrd="0" parTransId="{A0275B29-528C-4DD1-B1F7-3EBC08BB1CFA}" sibTransId="{A12E9174-BF72-4507-9D79-B4951946D99D}"/>
    <dgm:cxn modelId="{9A862A5E-8339-418F-9958-11456EC7D0BE}" type="presOf" srcId="{A7A9C34A-ABA9-408C-BA67-4CC2C3D5DB88}" destId="{A3143D87-F341-4F79-A7EE-4EF46C80FE3D}" srcOrd="0" destOrd="0" presId="urn:microsoft.com/office/officeart/2005/8/layout/list1"/>
    <dgm:cxn modelId="{5A0BCF77-F1AA-42A7-A8B0-5858BACCAAFB}" type="presOf" srcId="{5B0F1607-5D6D-4433-97DA-4A408B94224B}" destId="{8947D37E-49E0-4887-B94D-6D1FDFD161C7}" srcOrd="1" destOrd="0" presId="urn:microsoft.com/office/officeart/2005/8/layout/list1"/>
    <dgm:cxn modelId="{ACDA1F58-459A-40ED-B556-3C71A8501740}" type="presOf" srcId="{B3FAFB48-532B-4E61-9D30-A1D0E9F5DA11}" destId="{3BEC8564-7F3E-4954-9A9F-D53B4B859B7B}" srcOrd="1" destOrd="0" presId="urn:microsoft.com/office/officeart/2005/8/layout/list1"/>
    <dgm:cxn modelId="{D8DCBD58-9228-4781-B34A-BA35969D40D9}" srcId="{DDE5942B-6041-40DB-BAEC-3FD1FF274DB9}" destId="{A7A9C34A-ABA9-408C-BA67-4CC2C3D5DB88}" srcOrd="0" destOrd="0" parTransId="{52270E80-1B5E-4F3E-AD0E-A0172D7C95E7}" sibTransId="{CD8D2E91-740F-40EB-8EDF-3F3CB510A56E}"/>
    <dgm:cxn modelId="{1FDFD986-F134-4B06-88D8-EC23373446CF}" srcId="{651091D5-CF2F-453B-BF6E-187FA3B56C98}" destId="{B3FAFB48-532B-4E61-9D30-A1D0E9F5DA11}" srcOrd="2" destOrd="0" parTransId="{D2422D5A-2DD5-460C-9F7F-1604F7150B40}" sibTransId="{77AC87C5-D986-4629-AEA1-6DCAB5874F72}"/>
    <dgm:cxn modelId="{38320087-C15F-4681-9665-41F0A4A4193C}" type="presOf" srcId="{651091D5-CF2F-453B-BF6E-187FA3B56C98}" destId="{ECC5A682-58BA-4F6E-873D-804FC7D8E90B}" srcOrd="0" destOrd="0" presId="urn:microsoft.com/office/officeart/2005/8/layout/list1"/>
    <dgm:cxn modelId="{6F56A989-5628-49C8-8479-665C53CD863D}" type="presOf" srcId="{B3FAFB48-532B-4E61-9D30-A1D0E9F5DA11}" destId="{87D642AD-84E2-413F-944E-6BDC246AF828}" srcOrd="0" destOrd="0" presId="urn:microsoft.com/office/officeart/2005/8/layout/list1"/>
    <dgm:cxn modelId="{AEE6938A-6020-4A10-AD02-D4BABE4F2E6C}" srcId="{651091D5-CF2F-453B-BF6E-187FA3B56C98}" destId="{DDE5942B-6041-40DB-BAEC-3FD1FF274DB9}" srcOrd="1" destOrd="0" parTransId="{EB8C9CEC-DC38-4781-BCC0-41B03FD2D29E}" sibTransId="{F2A5DFA8-0863-4766-8CB7-D3E79885EB37}"/>
    <dgm:cxn modelId="{E509988A-D332-49D8-BFB1-245D85467B7D}" type="presOf" srcId="{73E166F5-4183-4F22-A80E-434A0E46CFBA}" destId="{FF70D23B-8D1E-490F-AD68-43272895D469}" srcOrd="0" destOrd="0" presId="urn:microsoft.com/office/officeart/2005/8/layout/list1"/>
    <dgm:cxn modelId="{EB70F98F-598D-4CA4-A726-48D89C7C27E9}" srcId="{5B0F1607-5D6D-4433-97DA-4A408B94224B}" destId="{40EBD6F4-A3A1-4A5F-8A99-D3C1FC9D7952}" srcOrd="0" destOrd="0" parTransId="{32A939CF-0F07-4EBB-90D3-85278F8BD836}" sibTransId="{C5DE8FA6-CD80-409D-AC9C-A958E15AE014}"/>
    <dgm:cxn modelId="{36EA8597-7BFD-4042-9BBD-9638A25E6DF7}" srcId="{DEC319E7-1978-4C3A-BD49-B3804D0DA373}" destId="{AB5CAF25-A170-46E1-BE3B-4897561F9E9F}" srcOrd="0" destOrd="0" parTransId="{391506EF-0110-4285-9685-64844244D82F}" sibTransId="{BFE21C42-FBF6-4A6A-AEFD-25330115309B}"/>
    <dgm:cxn modelId="{239CEEB9-1A69-4638-A763-63E6E908AFD5}" type="presOf" srcId="{5B0F1607-5D6D-4433-97DA-4A408B94224B}" destId="{7D414658-F67B-4001-9FD0-4B1CDB2664E2}" srcOrd="0" destOrd="0" presId="urn:microsoft.com/office/officeart/2005/8/layout/list1"/>
    <dgm:cxn modelId="{E35381C9-CBC7-4421-9E23-B89F2C3EA06E}" type="presOf" srcId="{40EBD6F4-A3A1-4A5F-8A99-D3C1FC9D7952}" destId="{DF8BD1D8-3000-4C34-8659-F56F775F5032}" srcOrd="0" destOrd="0" presId="urn:microsoft.com/office/officeart/2005/8/layout/list1"/>
    <dgm:cxn modelId="{FBCD3DCD-DC15-47A7-B225-C90CCBD3B001}" srcId="{651091D5-CF2F-453B-BF6E-187FA3B56C98}" destId="{5B0F1607-5D6D-4433-97DA-4A408B94224B}" srcOrd="0" destOrd="0" parTransId="{AE3DB32B-41A9-4088-8B7F-E32AE654E97A}" sibTransId="{1E150A16-35C8-4BB2-A02E-6469DF995679}"/>
    <dgm:cxn modelId="{5421FBE6-2389-410E-AC22-1F09CFFE8395}" type="presOf" srcId="{DDE5942B-6041-40DB-BAEC-3FD1FF274DB9}" destId="{BFAEE3A2-BDAD-4073-B64A-F8AF7779E2ED}" srcOrd="0" destOrd="0" presId="urn:microsoft.com/office/officeart/2005/8/layout/list1"/>
    <dgm:cxn modelId="{210552E7-E461-4685-9A79-8B59453EF7CE}" type="presOf" srcId="{DEC319E7-1978-4C3A-BD49-B3804D0DA373}" destId="{D1E31A34-C869-4F74-8A87-5FCA5366A457}" srcOrd="0" destOrd="0" presId="urn:microsoft.com/office/officeart/2005/8/layout/list1"/>
    <dgm:cxn modelId="{CB30CC6C-FC20-48C0-AB3E-01B8CC8262B0}" type="presParOf" srcId="{ECC5A682-58BA-4F6E-873D-804FC7D8E90B}" destId="{44382CDF-12F6-4A73-A90A-204D42BF52DE}" srcOrd="0" destOrd="0" presId="urn:microsoft.com/office/officeart/2005/8/layout/list1"/>
    <dgm:cxn modelId="{3ABA660D-1189-4C8A-8F07-DE9B4F1E24C9}" type="presParOf" srcId="{44382CDF-12F6-4A73-A90A-204D42BF52DE}" destId="{7D414658-F67B-4001-9FD0-4B1CDB2664E2}" srcOrd="0" destOrd="0" presId="urn:microsoft.com/office/officeart/2005/8/layout/list1"/>
    <dgm:cxn modelId="{898FA2CC-A376-428F-BBAB-D7F660826FBD}" type="presParOf" srcId="{44382CDF-12F6-4A73-A90A-204D42BF52DE}" destId="{8947D37E-49E0-4887-B94D-6D1FDFD161C7}" srcOrd="1" destOrd="0" presId="urn:microsoft.com/office/officeart/2005/8/layout/list1"/>
    <dgm:cxn modelId="{81EF0EC9-496E-487B-801A-09DD14637C84}" type="presParOf" srcId="{ECC5A682-58BA-4F6E-873D-804FC7D8E90B}" destId="{7963093E-8F61-4836-9BB7-B1D13BD4A80D}" srcOrd="1" destOrd="0" presId="urn:microsoft.com/office/officeart/2005/8/layout/list1"/>
    <dgm:cxn modelId="{C34C5515-C76A-4918-A152-DE6F44349329}" type="presParOf" srcId="{ECC5A682-58BA-4F6E-873D-804FC7D8E90B}" destId="{DF8BD1D8-3000-4C34-8659-F56F775F5032}" srcOrd="2" destOrd="0" presId="urn:microsoft.com/office/officeart/2005/8/layout/list1"/>
    <dgm:cxn modelId="{EA0CD5B6-406B-4116-B724-D0539C08D627}" type="presParOf" srcId="{ECC5A682-58BA-4F6E-873D-804FC7D8E90B}" destId="{0FB09492-3F5A-4D6A-B42B-77F7AE38278E}" srcOrd="3" destOrd="0" presId="urn:microsoft.com/office/officeart/2005/8/layout/list1"/>
    <dgm:cxn modelId="{7A9788AB-DB1D-43D0-A49A-52B3DE523363}" type="presParOf" srcId="{ECC5A682-58BA-4F6E-873D-804FC7D8E90B}" destId="{25111822-D067-4FC3-B489-209F92BC7818}" srcOrd="4" destOrd="0" presId="urn:microsoft.com/office/officeart/2005/8/layout/list1"/>
    <dgm:cxn modelId="{F2143CA1-87B4-44B1-963F-DAA5F604D496}" type="presParOf" srcId="{25111822-D067-4FC3-B489-209F92BC7818}" destId="{BFAEE3A2-BDAD-4073-B64A-F8AF7779E2ED}" srcOrd="0" destOrd="0" presId="urn:microsoft.com/office/officeart/2005/8/layout/list1"/>
    <dgm:cxn modelId="{CC024D53-AEDC-48A2-9A04-77CA2EEC029F}" type="presParOf" srcId="{25111822-D067-4FC3-B489-209F92BC7818}" destId="{B2C745E5-0FF6-4F92-ABB2-88BAEBC89B7B}" srcOrd="1" destOrd="0" presId="urn:microsoft.com/office/officeart/2005/8/layout/list1"/>
    <dgm:cxn modelId="{4AED5F9A-12D1-446C-AC2C-94E8DA8F5839}" type="presParOf" srcId="{ECC5A682-58BA-4F6E-873D-804FC7D8E90B}" destId="{FDDC8818-FE5D-4578-8343-E740FB22FD82}" srcOrd="5" destOrd="0" presId="urn:microsoft.com/office/officeart/2005/8/layout/list1"/>
    <dgm:cxn modelId="{736C69C1-0C05-4594-838C-BDB2FE29FAFD}" type="presParOf" srcId="{ECC5A682-58BA-4F6E-873D-804FC7D8E90B}" destId="{A3143D87-F341-4F79-A7EE-4EF46C80FE3D}" srcOrd="6" destOrd="0" presId="urn:microsoft.com/office/officeart/2005/8/layout/list1"/>
    <dgm:cxn modelId="{5D00947C-307B-4E1E-A8EA-53BEAEB14AB9}" type="presParOf" srcId="{ECC5A682-58BA-4F6E-873D-804FC7D8E90B}" destId="{BF4708E2-6BA9-4FBE-89A0-E0B2AB5AEF7F}" srcOrd="7" destOrd="0" presId="urn:microsoft.com/office/officeart/2005/8/layout/list1"/>
    <dgm:cxn modelId="{A178C83C-2F4C-4084-ACE4-72C3033ACFFF}" type="presParOf" srcId="{ECC5A682-58BA-4F6E-873D-804FC7D8E90B}" destId="{762C6E4B-E1D5-482C-954D-71627A9FAFC2}" srcOrd="8" destOrd="0" presId="urn:microsoft.com/office/officeart/2005/8/layout/list1"/>
    <dgm:cxn modelId="{72D7E87B-DFC0-4BAB-B2AF-AE801B12546A}" type="presParOf" srcId="{762C6E4B-E1D5-482C-954D-71627A9FAFC2}" destId="{87D642AD-84E2-413F-944E-6BDC246AF828}" srcOrd="0" destOrd="0" presId="urn:microsoft.com/office/officeart/2005/8/layout/list1"/>
    <dgm:cxn modelId="{12E64276-FAC5-4FD8-9AC6-06908F046AF4}" type="presParOf" srcId="{762C6E4B-E1D5-482C-954D-71627A9FAFC2}" destId="{3BEC8564-7F3E-4954-9A9F-D53B4B859B7B}" srcOrd="1" destOrd="0" presId="urn:microsoft.com/office/officeart/2005/8/layout/list1"/>
    <dgm:cxn modelId="{1FC6199F-4A71-4E58-9726-BDD82A8FDD21}" type="presParOf" srcId="{ECC5A682-58BA-4F6E-873D-804FC7D8E90B}" destId="{2A29CBB5-43C8-47F4-8D7F-D92C10AC7176}" srcOrd="9" destOrd="0" presId="urn:microsoft.com/office/officeart/2005/8/layout/list1"/>
    <dgm:cxn modelId="{3381E164-2C5A-43B7-8076-336B8BFA6F07}" type="presParOf" srcId="{ECC5A682-58BA-4F6E-873D-804FC7D8E90B}" destId="{FF70D23B-8D1E-490F-AD68-43272895D469}" srcOrd="10" destOrd="0" presId="urn:microsoft.com/office/officeart/2005/8/layout/list1"/>
    <dgm:cxn modelId="{3DECAA2C-2FF4-4DC0-AFC8-6C4E7F7671DE}" type="presParOf" srcId="{ECC5A682-58BA-4F6E-873D-804FC7D8E90B}" destId="{6ED48209-EA67-4905-AD08-1D1BD5EC9AB2}" srcOrd="11" destOrd="0" presId="urn:microsoft.com/office/officeart/2005/8/layout/list1"/>
    <dgm:cxn modelId="{C999A539-3346-4B57-85E2-DFB650BD66E0}" type="presParOf" srcId="{ECC5A682-58BA-4F6E-873D-804FC7D8E90B}" destId="{6BD44195-6CE6-4A96-ADCD-32613F70D642}" srcOrd="12" destOrd="0" presId="urn:microsoft.com/office/officeart/2005/8/layout/list1"/>
    <dgm:cxn modelId="{D2B38003-1AFA-41EE-B88C-5E1573E67AD4}" type="presParOf" srcId="{6BD44195-6CE6-4A96-ADCD-32613F70D642}" destId="{D1E31A34-C869-4F74-8A87-5FCA5366A457}" srcOrd="0" destOrd="0" presId="urn:microsoft.com/office/officeart/2005/8/layout/list1"/>
    <dgm:cxn modelId="{20B3F1EF-ABA8-4737-917A-23AD24462A3B}" type="presParOf" srcId="{6BD44195-6CE6-4A96-ADCD-32613F70D642}" destId="{02187E35-FD48-40C1-93DA-9DCA95BA0EDD}" srcOrd="1" destOrd="0" presId="urn:microsoft.com/office/officeart/2005/8/layout/list1"/>
    <dgm:cxn modelId="{85B158C9-CD8E-4FB8-B487-758117164835}" type="presParOf" srcId="{ECC5A682-58BA-4F6E-873D-804FC7D8E90B}" destId="{24240000-7F81-4D2F-B9FB-12F07B69E7E9}" srcOrd="13" destOrd="0" presId="urn:microsoft.com/office/officeart/2005/8/layout/list1"/>
    <dgm:cxn modelId="{FA89629C-6DC6-4E5D-9C89-C4FBC337BE3F}" type="presParOf" srcId="{ECC5A682-58BA-4F6E-873D-804FC7D8E90B}" destId="{F082C8D1-ED34-4DAC-8C31-7EAB4515526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1091D5-CF2F-453B-BF6E-187FA3B56C9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0F1607-5D6D-4433-97DA-4A408B94224B}">
      <dgm:prSet/>
      <dgm:spPr/>
      <dgm:t>
        <a:bodyPr/>
        <a:lstStyle/>
        <a:p>
          <a:pPr>
            <a:defRPr b="1"/>
          </a:pPr>
          <a:r>
            <a:rPr lang="en-US" b="1"/>
            <a:t>Simulating IOT data transmission:</a:t>
          </a:r>
          <a:endParaRPr lang="en-US"/>
        </a:p>
      </dgm:t>
    </dgm:pt>
    <dgm:pt modelId="{AE3DB32B-41A9-4088-8B7F-E32AE654E97A}" type="parTrans" cxnId="{FBCD3DCD-DC15-47A7-B225-C90CCBD3B001}">
      <dgm:prSet/>
      <dgm:spPr/>
      <dgm:t>
        <a:bodyPr/>
        <a:lstStyle/>
        <a:p>
          <a:endParaRPr lang="en-US"/>
        </a:p>
      </dgm:t>
    </dgm:pt>
    <dgm:pt modelId="{1E150A16-35C8-4BB2-A02E-6469DF995679}" type="sibTrans" cxnId="{FBCD3DCD-DC15-47A7-B225-C90CCBD3B001}">
      <dgm:prSet/>
      <dgm:spPr/>
      <dgm:t>
        <a:bodyPr/>
        <a:lstStyle/>
        <a:p>
          <a:endParaRPr lang="en-US"/>
        </a:p>
      </dgm:t>
    </dgm:pt>
    <dgm:pt modelId="{40EBD6F4-A3A1-4A5F-8A99-D3C1FC9D7952}">
      <dgm:prSet/>
      <dgm:spPr/>
      <dgm:t>
        <a:bodyPr/>
        <a:lstStyle/>
        <a:p>
          <a:r>
            <a:rPr lang="en-US"/>
            <a:t>GNU radio is used to simulate real-world IOT data transmission with noise by the application of gaussian noises.</a:t>
          </a:r>
        </a:p>
      </dgm:t>
    </dgm:pt>
    <dgm:pt modelId="{32A939CF-0F07-4EBB-90D3-85278F8BD836}" type="parTrans" cxnId="{EB70F98F-598D-4CA4-A726-48D89C7C27E9}">
      <dgm:prSet/>
      <dgm:spPr/>
      <dgm:t>
        <a:bodyPr/>
        <a:lstStyle/>
        <a:p>
          <a:endParaRPr lang="en-US"/>
        </a:p>
      </dgm:t>
    </dgm:pt>
    <dgm:pt modelId="{C5DE8FA6-CD80-409D-AC9C-A958E15AE014}" type="sibTrans" cxnId="{EB70F98F-598D-4CA4-A726-48D89C7C27E9}">
      <dgm:prSet/>
      <dgm:spPr/>
      <dgm:t>
        <a:bodyPr/>
        <a:lstStyle/>
        <a:p>
          <a:endParaRPr lang="en-US"/>
        </a:p>
      </dgm:t>
    </dgm:pt>
    <dgm:pt modelId="{BB18AEC0-6FEE-4EDE-B6FA-83C353BC883B}">
      <dgm:prSet/>
      <dgm:spPr/>
      <dgm:t>
        <a:bodyPr/>
        <a:lstStyle/>
        <a:p>
          <a:r>
            <a:rPr lang="en-US"/>
            <a:t>IoT devices communicate over wireless networks, where noise, interference, and dynamic conditions affect transmission quality.</a:t>
          </a:r>
        </a:p>
      </dgm:t>
    </dgm:pt>
    <dgm:pt modelId="{06987688-7388-4BAF-A5A2-FF51E037223C}" type="parTrans" cxnId="{FD5F6547-330D-4731-ADAE-09393E8057BA}">
      <dgm:prSet/>
      <dgm:spPr/>
      <dgm:t>
        <a:bodyPr/>
        <a:lstStyle/>
        <a:p>
          <a:endParaRPr lang="en-US"/>
        </a:p>
      </dgm:t>
    </dgm:pt>
    <dgm:pt modelId="{2660C310-38CD-4B7F-BBEC-98942801266F}" type="sibTrans" cxnId="{FD5F6547-330D-4731-ADAE-09393E8057BA}">
      <dgm:prSet/>
      <dgm:spPr/>
      <dgm:t>
        <a:bodyPr/>
        <a:lstStyle/>
        <a:p>
          <a:endParaRPr lang="en-US"/>
        </a:p>
      </dgm:t>
    </dgm:pt>
    <dgm:pt modelId="{DDE5942B-6041-40DB-BAEC-3FD1FF274DB9}">
      <dgm:prSet/>
      <dgm:spPr/>
      <dgm:t>
        <a:bodyPr/>
        <a:lstStyle/>
        <a:p>
          <a:pPr>
            <a:defRPr b="1"/>
          </a:pPr>
          <a:r>
            <a:rPr lang="en-US" b="1"/>
            <a:t>Adaptive Modulation for IoT Device:</a:t>
          </a:r>
          <a:endParaRPr lang="en-US"/>
        </a:p>
      </dgm:t>
    </dgm:pt>
    <dgm:pt modelId="{EB8C9CEC-DC38-4781-BCC0-41B03FD2D29E}" type="parTrans" cxnId="{AEE6938A-6020-4A10-AD02-D4BABE4F2E6C}">
      <dgm:prSet/>
      <dgm:spPr/>
      <dgm:t>
        <a:bodyPr/>
        <a:lstStyle/>
        <a:p>
          <a:endParaRPr lang="en-US"/>
        </a:p>
      </dgm:t>
    </dgm:pt>
    <dgm:pt modelId="{F2A5DFA8-0863-4766-8CB7-D3E79885EB37}" type="sibTrans" cxnId="{AEE6938A-6020-4A10-AD02-D4BABE4F2E6C}">
      <dgm:prSet/>
      <dgm:spPr/>
      <dgm:t>
        <a:bodyPr/>
        <a:lstStyle/>
        <a:p>
          <a:endParaRPr lang="en-US"/>
        </a:p>
      </dgm:t>
    </dgm:pt>
    <dgm:pt modelId="{C061C013-31C4-492C-A08E-609ABDBCBA1B}">
      <dgm:prSet/>
      <dgm:spPr/>
      <dgm:t>
        <a:bodyPr/>
        <a:lstStyle/>
        <a:p>
          <a:r>
            <a:rPr lang="en-US"/>
            <a:t>Utilizes ML techniques such as Random Forest classification to predict best modulation scheme based on SNR, spectral centroid or spectral spread.</a:t>
          </a:r>
        </a:p>
      </dgm:t>
    </dgm:pt>
    <dgm:pt modelId="{93BF732B-D76A-4DD3-A41B-72B3FE006363}" type="parTrans" cxnId="{5A4E1D26-0439-46F7-B7C5-23D8DE8FD0CB}">
      <dgm:prSet/>
      <dgm:spPr/>
      <dgm:t>
        <a:bodyPr/>
        <a:lstStyle/>
        <a:p>
          <a:endParaRPr lang="en-US"/>
        </a:p>
      </dgm:t>
    </dgm:pt>
    <dgm:pt modelId="{C7AB6EEA-2035-4646-A103-16D4C1F34D5B}" type="sibTrans" cxnId="{5A4E1D26-0439-46F7-B7C5-23D8DE8FD0CB}">
      <dgm:prSet/>
      <dgm:spPr/>
      <dgm:t>
        <a:bodyPr/>
        <a:lstStyle/>
        <a:p>
          <a:endParaRPr lang="en-US"/>
        </a:p>
      </dgm:t>
    </dgm:pt>
    <dgm:pt modelId="{05E9D310-C21E-4935-836E-9DD0965C2987}">
      <dgm:prSet/>
      <dgm:spPr/>
      <dgm:t>
        <a:bodyPr/>
        <a:lstStyle/>
        <a:p>
          <a:r>
            <a:rPr lang="en-US"/>
            <a:t>Can dynamically switch dynamically select BPSK, QPSK, or 16-QAM based on real-time network conditions.</a:t>
          </a:r>
        </a:p>
      </dgm:t>
    </dgm:pt>
    <dgm:pt modelId="{284A61BF-E77A-4BBD-BF33-847B2CC816F4}" type="parTrans" cxnId="{EEE16EFF-2442-4E3F-99F8-C62DCA99FE23}">
      <dgm:prSet/>
      <dgm:spPr/>
      <dgm:t>
        <a:bodyPr/>
        <a:lstStyle/>
        <a:p>
          <a:endParaRPr lang="en-US"/>
        </a:p>
      </dgm:t>
    </dgm:pt>
    <dgm:pt modelId="{8C4D0598-4294-4FEF-AA5E-B265DAB8283E}" type="sibTrans" cxnId="{EEE16EFF-2442-4E3F-99F8-C62DCA99FE23}">
      <dgm:prSet/>
      <dgm:spPr/>
      <dgm:t>
        <a:bodyPr/>
        <a:lstStyle/>
        <a:p>
          <a:endParaRPr lang="en-US"/>
        </a:p>
      </dgm:t>
    </dgm:pt>
    <dgm:pt modelId="{B3FAFB48-532B-4E61-9D30-A1D0E9F5DA11}">
      <dgm:prSet/>
      <dgm:spPr/>
      <dgm:t>
        <a:bodyPr/>
        <a:lstStyle/>
        <a:p>
          <a:pPr>
            <a:defRPr b="1"/>
          </a:pPr>
          <a:r>
            <a:rPr lang="en-US" b="1"/>
            <a:t>Optimizing Power Consumption in IoT Devices:</a:t>
          </a:r>
          <a:endParaRPr lang="en-US"/>
        </a:p>
      </dgm:t>
    </dgm:pt>
    <dgm:pt modelId="{D2422D5A-2DD5-460C-9F7F-1604F7150B40}" type="parTrans" cxnId="{1FDFD986-F134-4B06-88D8-EC23373446CF}">
      <dgm:prSet/>
      <dgm:spPr/>
      <dgm:t>
        <a:bodyPr/>
        <a:lstStyle/>
        <a:p>
          <a:endParaRPr lang="en-US"/>
        </a:p>
      </dgm:t>
    </dgm:pt>
    <dgm:pt modelId="{77AC87C5-D986-4629-AEA1-6DCAB5874F72}" type="sibTrans" cxnId="{1FDFD986-F134-4B06-88D8-EC23373446CF}">
      <dgm:prSet/>
      <dgm:spPr/>
      <dgm:t>
        <a:bodyPr/>
        <a:lstStyle/>
        <a:p>
          <a:endParaRPr lang="en-US"/>
        </a:p>
      </dgm:t>
    </dgm:pt>
    <dgm:pt modelId="{73E166F5-4183-4F22-A80E-434A0E46CFBA}">
      <dgm:prSet/>
      <dgm:spPr/>
      <dgm:t>
        <a:bodyPr/>
        <a:lstStyle/>
        <a:p>
          <a:r>
            <a:rPr lang="en-US"/>
            <a:t>The model selects the most power-efficient modulation scheme based on the channel conditions:</a:t>
          </a:r>
        </a:p>
      </dgm:t>
    </dgm:pt>
    <dgm:pt modelId="{5D742A70-09B8-41B8-B857-5A03432BBD8E}" type="parTrans" cxnId="{AED43425-168D-4078-9138-CCBB02EDDE2A}">
      <dgm:prSet/>
      <dgm:spPr/>
      <dgm:t>
        <a:bodyPr/>
        <a:lstStyle/>
        <a:p>
          <a:endParaRPr lang="en-US"/>
        </a:p>
      </dgm:t>
    </dgm:pt>
    <dgm:pt modelId="{75D338EB-6D49-42B6-AA00-4C368B06D1E3}" type="sibTrans" cxnId="{AED43425-168D-4078-9138-CCBB02EDDE2A}">
      <dgm:prSet/>
      <dgm:spPr/>
      <dgm:t>
        <a:bodyPr/>
        <a:lstStyle/>
        <a:p>
          <a:endParaRPr lang="en-US"/>
        </a:p>
      </dgm:t>
    </dgm:pt>
    <dgm:pt modelId="{00BAB4C5-99E1-442E-A7AE-9843F8A9AED0}">
      <dgm:prSet/>
      <dgm:spPr/>
      <dgm:t>
        <a:bodyPr/>
        <a:lstStyle/>
        <a:p>
          <a:r>
            <a:rPr lang="en-US"/>
            <a:t>Lower SNR → BPSK (low power, reliable at weak signals)</a:t>
          </a:r>
        </a:p>
      </dgm:t>
    </dgm:pt>
    <dgm:pt modelId="{DE0F236F-BD2F-47CE-B5ED-044B3A57A374}" type="parTrans" cxnId="{14737F5F-C8A6-4111-A1F7-B0A579D195A8}">
      <dgm:prSet/>
      <dgm:spPr/>
      <dgm:t>
        <a:bodyPr/>
        <a:lstStyle/>
        <a:p>
          <a:endParaRPr lang="en-US"/>
        </a:p>
      </dgm:t>
    </dgm:pt>
    <dgm:pt modelId="{038106E0-116F-4007-9347-0748A67795FE}" type="sibTrans" cxnId="{14737F5F-C8A6-4111-A1F7-B0A579D195A8}">
      <dgm:prSet/>
      <dgm:spPr/>
      <dgm:t>
        <a:bodyPr/>
        <a:lstStyle/>
        <a:p>
          <a:endParaRPr lang="en-US"/>
        </a:p>
      </dgm:t>
    </dgm:pt>
    <dgm:pt modelId="{C2A9668F-3CDE-4FE8-B12F-DEF768A43CDB}">
      <dgm:prSet/>
      <dgm:spPr/>
      <dgm:t>
        <a:bodyPr/>
        <a:lstStyle/>
        <a:p>
          <a:r>
            <a:rPr lang="en-US"/>
            <a:t>Moderate SNR → QPSK (balance of power &amp; performance)</a:t>
          </a:r>
        </a:p>
      </dgm:t>
    </dgm:pt>
    <dgm:pt modelId="{461F0FBC-2D59-459F-B791-A6D5CDBD515E}" type="parTrans" cxnId="{168237A3-EEE7-4851-9BD0-32A62399E7A9}">
      <dgm:prSet/>
      <dgm:spPr/>
      <dgm:t>
        <a:bodyPr/>
        <a:lstStyle/>
        <a:p>
          <a:endParaRPr lang="en-US"/>
        </a:p>
      </dgm:t>
    </dgm:pt>
    <dgm:pt modelId="{DC1A976E-3EE9-4F95-B1D8-5F3F82CB3E13}" type="sibTrans" cxnId="{168237A3-EEE7-4851-9BD0-32A62399E7A9}">
      <dgm:prSet/>
      <dgm:spPr/>
      <dgm:t>
        <a:bodyPr/>
        <a:lstStyle/>
        <a:p>
          <a:endParaRPr lang="en-US"/>
        </a:p>
      </dgm:t>
    </dgm:pt>
    <dgm:pt modelId="{DEC319E7-1978-4C3A-BD49-B3804D0DA373}">
      <dgm:prSet/>
      <dgm:spPr/>
      <dgm:t>
        <a:bodyPr/>
        <a:lstStyle/>
        <a:p>
          <a:r>
            <a:rPr lang="en-US"/>
            <a:t>High SNR → 16-QAM (higher data rate, more power-consuming but efficient in strong signals)</a:t>
          </a:r>
        </a:p>
      </dgm:t>
    </dgm:pt>
    <dgm:pt modelId="{A0275B29-528C-4DD1-B1F7-3EBC08BB1CFA}" type="parTrans" cxnId="{5E49873E-190A-4F8D-A283-50B86FC481AE}">
      <dgm:prSet/>
      <dgm:spPr/>
      <dgm:t>
        <a:bodyPr/>
        <a:lstStyle/>
        <a:p>
          <a:endParaRPr lang="en-US"/>
        </a:p>
      </dgm:t>
    </dgm:pt>
    <dgm:pt modelId="{A12E9174-BF72-4507-9D79-B4951946D99D}" type="sibTrans" cxnId="{5E49873E-190A-4F8D-A283-50B86FC481AE}">
      <dgm:prSet/>
      <dgm:spPr/>
      <dgm:t>
        <a:bodyPr/>
        <a:lstStyle/>
        <a:p>
          <a:endParaRPr lang="en-US"/>
        </a:p>
      </dgm:t>
    </dgm:pt>
    <dgm:pt modelId="{ECC5A682-58BA-4F6E-873D-804FC7D8E90B}" type="pres">
      <dgm:prSet presAssocID="{651091D5-CF2F-453B-BF6E-187FA3B56C98}" presName="linear" presStyleCnt="0">
        <dgm:presLayoutVars>
          <dgm:dir/>
          <dgm:animLvl val="lvl"/>
          <dgm:resizeHandles val="exact"/>
        </dgm:presLayoutVars>
      </dgm:prSet>
      <dgm:spPr/>
    </dgm:pt>
    <dgm:pt modelId="{44382CDF-12F6-4A73-A90A-204D42BF52DE}" type="pres">
      <dgm:prSet presAssocID="{5B0F1607-5D6D-4433-97DA-4A408B94224B}" presName="parentLin" presStyleCnt="0"/>
      <dgm:spPr/>
    </dgm:pt>
    <dgm:pt modelId="{7D414658-F67B-4001-9FD0-4B1CDB2664E2}" type="pres">
      <dgm:prSet presAssocID="{5B0F1607-5D6D-4433-97DA-4A408B94224B}" presName="parentLeftMargin" presStyleLbl="node1" presStyleIdx="0" presStyleCnt="3"/>
      <dgm:spPr/>
    </dgm:pt>
    <dgm:pt modelId="{8947D37E-49E0-4887-B94D-6D1FDFD161C7}" type="pres">
      <dgm:prSet presAssocID="{5B0F1607-5D6D-4433-97DA-4A408B94224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63093E-8F61-4836-9BB7-B1D13BD4A80D}" type="pres">
      <dgm:prSet presAssocID="{5B0F1607-5D6D-4433-97DA-4A408B94224B}" presName="negativeSpace" presStyleCnt="0"/>
      <dgm:spPr/>
    </dgm:pt>
    <dgm:pt modelId="{DF8BD1D8-3000-4C34-8659-F56F775F5032}" type="pres">
      <dgm:prSet presAssocID="{5B0F1607-5D6D-4433-97DA-4A408B94224B}" presName="childText" presStyleLbl="conFgAcc1" presStyleIdx="0" presStyleCnt="3">
        <dgm:presLayoutVars>
          <dgm:bulletEnabled val="1"/>
        </dgm:presLayoutVars>
      </dgm:prSet>
      <dgm:spPr/>
    </dgm:pt>
    <dgm:pt modelId="{0FB09492-3F5A-4D6A-B42B-77F7AE38278E}" type="pres">
      <dgm:prSet presAssocID="{1E150A16-35C8-4BB2-A02E-6469DF995679}" presName="spaceBetweenRectangles" presStyleCnt="0"/>
      <dgm:spPr/>
    </dgm:pt>
    <dgm:pt modelId="{25111822-D067-4FC3-B489-209F92BC7818}" type="pres">
      <dgm:prSet presAssocID="{DDE5942B-6041-40DB-BAEC-3FD1FF274DB9}" presName="parentLin" presStyleCnt="0"/>
      <dgm:spPr/>
    </dgm:pt>
    <dgm:pt modelId="{BFAEE3A2-BDAD-4073-B64A-F8AF7779E2ED}" type="pres">
      <dgm:prSet presAssocID="{DDE5942B-6041-40DB-BAEC-3FD1FF274DB9}" presName="parentLeftMargin" presStyleLbl="node1" presStyleIdx="0" presStyleCnt="3"/>
      <dgm:spPr/>
    </dgm:pt>
    <dgm:pt modelId="{B2C745E5-0FF6-4F92-ABB2-88BAEBC89B7B}" type="pres">
      <dgm:prSet presAssocID="{DDE5942B-6041-40DB-BAEC-3FD1FF274D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DC8818-FE5D-4578-8343-E740FB22FD82}" type="pres">
      <dgm:prSet presAssocID="{DDE5942B-6041-40DB-BAEC-3FD1FF274DB9}" presName="negativeSpace" presStyleCnt="0"/>
      <dgm:spPr/>
    </dgm:pt>
    <dgm:pt modelId="{A3143D87-F341-4F79-A7EE-4EF46C80FE3D}" type="pres">
      <dgm:prSet presAssocID="{DDE5942B-6041-40DB-BAEC-3FD1FF274DB9}" presName="childText" presStyleLbl="conFgAcc1" presStyleIdx="1" presStyleCnt="3">
        <dgm:presLayoutVars>
          <dgm:bulletEnabled val="1"/>
        </dgm:presLayoutVars>
      </dgm:prSet>
      <dgm:spPr/>
    </dgm:pt>
    <dgm:pt modelId="{BF4708E2-6BA9-4FBE-89A0-E0B2AB5AEF7F}" type="pres">
      <dgm:prSet presAssocID="{F2A5DFA8-0863-4766-8CB7-D3E79885EB37}" presName="spaceBetweenRectangles" presStyleCnt="0"/>
      <dgm:spPr/>
    </dgm:pt>
    <dgm:pt modelId="{762C6E4B-E1D5-482C-954D-71627A9FAFC2}" type="pres">
      <dgm:prSet presAssocID="{B3FAFB48-532B-4E61-9D30-A1D0E9F5DA11}" presName="parentLin" presStyleCnt="0"/>
      <dgm:spPr/>
    </dgm:pt>
    <dgm:pt modelId="{87D642AD-84E2-413F-944E-6BDC246AF828}" type="pres">
      <dgm:prSet presAssocID="{B3FAFB48-532B-4E61-9D30-A1D0E9F5DA11}" presName="parentLeftMargin" presStyleLbl="node1" presStyleIdx="1" presStyleCnt="3"/>
      <dgm:spPr/>
    </dgm:pt>
    <dgm:pt modelId="{3BEC8564-7F3E-4954-9A9F-D53B4B859B7B}" type="pres">
      <dgm:prSet presAssocID="{B3FAFB48-532B-4E61-9D30-A1D0E9F5DA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A29CBB5-43C8-47F4-8D7F-D92C10AC7176}" type="pres">
      <dgm:prSet presAssocID="{B3FAFB48-532B-4E61-9D30-A1D0E9F5DA11}" presName="negativeSpace" presStyleCnt="0"/>
      <dgm:spPr/>
    </dgm:pt>
    <dgm:pt modelId="{FF70D23B-8D1E-490F-AD68-43272895D469}" type="pres">
      <dgm:prSet presAssocID="{B3FAFB48-532B-4E61-9D30-A1D0E9F5DA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ED43425-168D-4078-9138-CCBB02EDDE2A}" srcId="{B3FAFB48-532B-4E61-9D30-A1D0E9F5DA11}" destId="{73E166F5-4183-4F22-A80E-434A0E46CFBA}" srcOrd="0" destOrd="0" parTransId="{5D742A70-09B8-41B8-B857-5A03432BBD8E}" sibTransId="{75D338EB-6D49-42B6-AA00-4C368B06D1E3}"/>
    <dgm:cxn modelId="{5A4E1D26-0439-46F7-B7C5-23D8DE8FD0CB}" srcId="{DDE5942B-6041-40DB-BAEC-3FD1FF274DB9}" destId="{C061C013-31C4-492C-A08E-609ABDBCBA1B}" srcOrd="0" destOrd="0" parTransId="{93BF732B-D76A-4DD3-A41B-72B3FE006363}" sibTransId="{C7AB6EEA-2035-4646-A103-16D4C1F34D5B}"/>
    <dgm:cxn modelId="{58DE823D-6CC7-482B-8AA4-ABEE7E44CECD}" type="presOf" srcId="{B3FAFB48-532B-4E61-9D30-A1D0E9F5DA11}" destId="{3BEC8564-7F3E-4954-9A9F-D53B4B859B7B}" srcOrd="1" destOrd="0" presId="urn:microsoft.com/office/officeart/2005/8/layout/list1"/>
    <dgm:cxn modelId="{5E49873E-190A-4F8D-A283-50B86FC481AE}" srcId="{B3FAFB48-532B-4E61-9D30-A1D0E9F5DA11}" destId="{DEC319E7-1978-4C3A-BD49-B3804D0DA373}" srcOrd="3" destOrd="0" parTransId="{A0275B29-528C-4DD1-B1F7-3EBC08BB1CFA}" sibTransId="{A12E9174-BF72-4507-9D79-B4951946D99D}"/>
    <dgm:cxn modelId="{14737F5F-C8A6-4111-A1F7-B0A579D195A8}" srcId="{B3FAFB48-532B-4E61-9D30-A1D0E9F5DA11}" destId="{00BAB4C5-99E1-442E-A7AE-9843F8A9AED0}" srcOrd="1" destOrd="0" parTransId="{DE0F236F-BD2F-47CE-B5ED-044B3A57A374}" sibTransId="{038106E0-116F-4007-9347-0748A67795FE}"/>
    <dgm:cxn modelId="{DD05E763-0441-449D-A732-FA3112BA556E}" type="presOf" srcId="{DEC319E7-1978-4C3A-BD49-B3804D0DA373}" destId="{FF70D23B-8D1E-490F-AD68-43272895D469}" srcOrd="0" destOrd="3" presId="urn:microsoft.com/office/officeart/2005/8/layout/list1"/>
    <dgm:cxn modelId="{FD5F6547-330D-4731-ADAE-09393E8057BA}" srcId="{5B0F1607-5D6D-4433-97DA-4A408B94224B}" destId="{BB18AEC0-6FEE-4EDE-B6FA-83C353BC883B}" srcOrd="1" destOrd="0" parTransId="{06987688-7388-4BAF-A5A2-FF51E037223C}" sibTransId="{2660C310-38CD-4B7F-BBEC-98942801266F}"/>
    <dgm:cxn modelId="{36D36A47-2BC1-4782-811E-87E3AE2C30E6}" type="presOf" srcId="{C061C013-31C4-492C-A08E-609ABDBCBA1B}" destId="{A3143D87-F341-4F79-A7EE-4EF46C80FE3D}" srcOrd="0" destOrd="0" presId="urn:microsoft.com/office/officeart/2005/8/layout/list1"/>
    <dgm:cxn modelId="{F30A9070-FAFE-4ECB-80C7-3DE6D905011F}" type="presOf" srcId="{00BAB4C5-99E1-442E-A7AE-9843F8A9AED0}" destId="{FF70D23B-8D1E-490F-AD68-43272895D469}" srcOrd="0" destOrd="1" presId="urn:microsoft.com/office/officeart/2005/8/layout/list1"/>
    <dgm:cxn modelId="{6C156E57-57D6-40C8-B48C-F41D1E2C22B8}" type="presOf" srcId="{B3FAFB48-532B-4E61-9D30-A1D0E9F5DA11}" destId="{87D642AD-84E2-413F-944E-6BDC246AF828}" srcOrd="0" destOrd="0" presId="urn:microsoft.com/office/officeart/2005/8/layout/list1"/>
    <dgm:cxn modelId="{1FDFD986-F134-4B06-88D8-EC23373446CF}" srcId="{651091D5-CF2F-453B-BF6E-187FA3B56C98}" destId="{B3FAFB48-532B-4E61-9D30-A1D0E9F5DA11}" srcOrd="2" destOrd="0" parTransId="{D2422D5A-2DD5-460C-9F7F-1604F7150B40}" sibTransId="{77AC87C5-D986-4629-AEA1-6DCAB5874F72}"/>
    <dgm:cxn modelId="{38320087-C15F-4681-9665-41F0A4A4193C}" type="presOf" srcId="{651091D5-CF2F-453B-BF6E-187FA3B56C98}" destId="{ECC5A682-58BA-4F6E-873D-804FC7D8E90B}" srcOrd="0" destOrd="0" presId="urn:microsoft.com/office/officeart/2005/8/layout/list1"/>
    <dgm:cxn modelId="{AEE6938A-6020-4A10-AD02-D4BABE4F2E6C}" srcId="{651091D5-CF2F-453B-BF6E-187FA3B56C98}" destId="{DDE5942B-6041-40DB-BAEC-3FD1FF274DB9}" srcOrd="1" destOrd="0" parTransId="{EB8C9CEC-DC38-4781-BCC0-41B03FD2D29E}" sibTransId="{F2A5DFA8-0863-4766-8CB7-D3E79885EB37}"/>
    <dgm:cxn modelId="{EFE6028D-C685-43E9-8D67-74AEB1DBA8C9}" type="presOf" srcId="{DDE5942B-6041-40DB-BAEC-3FD1FF274DB9}" destId="{B2C745E5-0FF6-4F92-ABB2-88BAEBC89B7B}" srcOrd="1" destOrd="0" presId="urn:microsoft.com/office/officeart/2005/8/layout/list1"/>
    <dgm:cxn modelId="{EB70F98F-598D-4CA4-A726-48D89C7C27E9}" srcId="{5B0F1607-5D6D-4433-97DA-4A408B94224B}" destId="{40EBD6F4-A3A1-4A5F-8A99-D3C1FC9D7952}" srcOrd="0" destOrd="0" parTransId="{32A939CF-0F07-4EBB-90D3-85278F8BD836}" sibTransId="{C5DE8FA6-CD80-409D-AC9C-A958E15AE014}"/>
    <dgm:cxn modelId="{168237A3-EEE7-4851-9BD0-32A62399E7A9}" srcId="{B3FAFB48-532B-4E61-9D30-A1D0E9F5DA11}" destId="{C2A9668F-3CDE-4FE8-B12F-DEF768A43CDB}" srcOrd="2" destOrd="0" parTransId="{461F0FBC-2D59-459F-B791-A6D5CDBD515E}" sibTransId="{DC1A976E-3EE9-4F95-B1D8-5F3F82CB3E13}"/>
    <dgm:cxn modelId="{E83A35B3-7783-4C0F-81D6-08F7DF7F99A6}" type="presOf" srcId="{DDE5942B-6041-40DB-BAEC-3FD1FF274DB9}" destId="{BFAEE3A2-BDAD-4073-B64A-F8AF7779E2ED}" srcOrd="0" destOrd="0" presId="urn:microsoft.com/office/officeart/2005/8/layout/list1"/>
    <dgm:cxn modelId="{A5B759B3-76F1-4399-B949-01035775DC1C}" type="presOf" srcId="{5B0F1607-5D6D-4433-97DA-4A408B94224B}" destId="{8947D37E-49E0-4887-B94D-6D1FDFD161C7}" srcOrd="1" destOrd="0" presId="urn:microsoft.com/office/officeart/2005/8/layout/list1"/>
    <dgm:cxn modelId="{C882F6C2-AE85-4108-AADC-A221EF992FC9}" type="presOf" srcId="{C2A9668F-3CDE-4FE8-B12F-DEF768A43CDB}" destId="{FF70D23B-8D1E-490F-AD68-43272895D469}" srcOrd="0" destOrd="2" presId="urn:microsoft.com/office/officeart/2005/8/layout/list1"/>
    <dgm:cxn modelId="{DF09F3CA-2C01-4713-9B74-0618E3CF6E69}" type="presOf" srcId="{05E9D310-C21E-4935-836E-9DD0965C2987}" destId="{A3143D87-F341-4F79-A7EE-4EF46C80FE3D}" srcOrd="0" destOrd="1" presId="urn:microsoft.com/office/officeart/2005/8/layout/list1"/>
    <dgm:cxn modelId="{FBCD3DCD-DC15-47A7-B225-C90CCBD3B001}" srcId="{651091D5-CF2F-453B-BF6E-187FA3B56C98}" destId="{5B0F1607-5D6D-4433-97DA-4A408B94224B}" srcOrd="0" destOrd="0" parTransId="{AE3DB32B-41A9-4088-8B7F-E32AE654E97A}" sibTransId="{1E150A16-35C8-4BB2-A02E-6469DF995679}"/>
    <dgm:cxn modelId="{19974FD6-6857-46CE-B4D4-FA3740C51528}" type="presOf" srcId="{73E166F5-4183-4F22-A80E-434A0E46CFBA}" destId="{FF70D23B-8D1E-490F-AD68-43272895D469}" srcOrd="0" destOrd="0" presId="urn:microsoft.com/office/officeart/2005/8/layout/list1"/>
    <dgm:cxn modelId="{CF5703D7-173A-4BDF-B20F-D745BA4089C8}" type="presOf" srcId="{40EBD6F4-A3A1-4A5F-8A99-D3C1FC9D7952}" destId="{DF8BD1D8-3000-4C34-8659-F56F775F5032}" srcOrd="0" destOrd="0" presId="urn:microsoft.com/office/officeart/2005/8/layout/list1"/>
    <dgm:cxn modelId="{2526B1EA-D05D-4843-AE79-6E9F93701C02}" type="presOf" srcId="{5B0F1607-5D6D-4433-97DA-4A408B94224B}" destId="{7D414658-F67B-4001-9FD0-4B1CDB2664E2}" srcOrd="0" destOrd="0" presId="urn:microsoft.com/office/officeart/2005/8/layout/list1"/>
    <dgm:cxn modelId="{946D47EB-4EE6-429D-BE5C-905B528667E6}" type="presOf" srcId="{BB18AEC0-6FEE-4EDE-B6FA-83C353BC883B}" destId="{DF8BD1D8-3000-4C34-8659-F56F775F5032}" srcOrd="0" destOrd="1" presId="urn:microsoft.com/office/officeart/2005/8/layout/list1"/>
    <dgm:cxn modelId="{EEE16EFF-2442-4E3F-99F8-C62DCA99FE23}" srcId="{DDE5942B-6041-40DB-BAEC-3FD1FF274DB9}" destId="{05E9D310-C21E-4935-836E-9DD0965C2987}" srcOrd="1" destOrd="0" parTransId="{284A61BF-E77A-4BBD-BF33-847B2CC816F4}" sibTransId="{8C4D0598-4294-4FEF-AA5E-B265DAB8283E}"/>
    <dgm:cxn modelId="{F0796E72-F6DA-4837-BE44-A91328C80041}" type="presParOf" srcId="{ECC5A682-58BA-4F6E-873D-804FC7D8E90B}" destId="{44382CDF-12F6-4A73-A90A-204D42BF52DE}" srcOrd="0" destOrd="0" presId="urn:microsoft.com/office/officeart/2005/8/layout/list1"/>
    <dgm:cxn modelId="{4AA6580E-40DE-4BED-87EF-85F3AE7FE375}" type="presParOf" srcId="{44382CDF-12F6-4A73-A90A-204D42BF52DE}" destId="{7D414658-F67B-4001-9FD0-4B1CDB2664E2}" srcOrd="0" destOrd="0" presId="urn:microsoft.com/office/officeart/2005/8/layout/list1"/>
    <dgm:cxn modelId="{CE79D97C-75A8-42DF-A2C4-7D9CD50BCAC7}" type="presParOf" srcId="{44382CDF-12F6-4A73-A90A-204D42BF52DE}" destId="{8947D37E-49E0-4887-B94D-6D1FDFD161C7}" srcOrd="1" destOrd="0" presId="urn:microsoft.com/office/officeart/2005/8/layout/list1"/>
    <dgm:cxn modelId="{7D7674D1-CC5C-46EA-A660-E3A091113990}" type="presParOf" srcId="{ECC5A682-58BA-4F6E-873D-804FC7D8E90B}" destId="{7963093E-8F61-4836-9BB7-B1D13BD4A80D}" srcOrd="1" destOrd="0" presId="urn:microsoft.com/office/officeart/2005/8/layout/list1"/>
    <dgm:cxn modelId="{45BA3C65-3DC6-401E-B0E4-F8A6BE740186}" type="presParOf" srcId="{ECC5A682-58BA-4F6E-873D-804FC7D8E90B}" destId="{DF8BD1D8-3000-4C34-8659-F56F775F5032}" srcOrd="2" destOrd="0" presId="urn:microsoft.com/office/officeart/2005/8/layout/list1"/>
    <dgm:cxn modelId="{0A8A1BA3-A4BC-4C25-B0E6-7194C95244A6}" type="presParOf" srcId="{ECC5A682-58BA-4F6E-873D-804FC7D8E90B}" destId="{0FB09492-3F5A-4D6A-B42B-77F7AE38278E}" srcOrd="3" destOrd="0" presId="urn:microsoft.com/office/officeart/2005/8/layout/list1"/>
    <dgm:cxn modelId="{97306672-8267-4350-B1DA-2BC8FC06B83B}" type="presParOf" srcId="{ECC5A682-58BA-4F6E-873D-804FC7D8E90B}" destId="{25111822-D067-4FC3-B489-209F92BC7818}" srcOrd="4" destOrd="0" presId="urn:microsoft.com/office/officeart/2005/8/layout/list1"/>
    <dgm:cxn modelId="{73F02B5D-BE8D-4D41-AFD2-90D810530700}" type="presParOf" srcId="{25111822-D067-4FC3-B489-209F92BC7818}" destId="{BFAEE3A2-BDAD-4073-B64A-F8AF7779E2ED}" srcOrd="0" destOrd="0" presId="urn:microsoft.com/office/officeart/2005/8/layout/list1"/>
    <dgm:cxn modelId="{6A544EF5-F66F-4DF9-94B6-74A79EA460B7}" type="presParOf" srcId="{25111822-D067-4FC3-B489-209F92BC7818}" destId="{B2C745E5-0FF6-4F92-ABB2-88BAEBC89B7B}" srcOrd="1" destOrd="0" presId="urn:microsoft.com/office/officeart/2005/8/layout/list1"/>
    <dgm:cxn modelId="{72E9D016-9A5D-4E13-908E-B8F1CA10D695}" type="presParOf" srcId="{ECC5A682-58BA-4F6E-873D-804FC7D8E90B}" destId="{FDDC8818-FE5D-4578-8343-E740FB22FD82}" srcOrd="5" destOrd="0" presId="urn:microsoft.com/office/officeart/2005/8/layout/list1"/>
    <dgm:cxn modelId="{DBCE91B7-0E7B-4C4E-9D90-3A388C0D8078}" type="presParOf" srcId="{ECC5A682-58BA-4F6E-873D-804FC7D8E90B}" destId="{A3143D87-F341-4F79-A7EE-4EF46C80FE3D}" srcOrd="6" destOrd="0" presId="urn:microsoft.com/office/officeart/2005/8/layout/list1"/>
    <dgm:cxn modelId="{AF907863-9C23-42AC-8F44-6F18F411791A}" type="presParOf" srcId="{ECC5A682-58BA-4F6E-873D-804FC7D8E90B}" destId="{BF4708E2-6BA9-4FBE-89A0-E0B2AB5AEF7F}" srcOrd="7" destOrd="0" presId="urn:microsoft.com/office/officeart/2005/8/layout/list1"/>
    <dgm:cxn modelId="{6A0647E1-2449-4A1B-8725-EAD97180C8B6}" type="presParOf" srcId="{ECC5A682-58BA-4F6E-873D-804FC7D8E90B}" destId="{762C6E4B-E1D5-482C-954D-71627A9FAFC2}" srcOrd="8" destOrd="0" presId="urn:microsoft.com/office/officeart/2005/8/layout/list1"/>
    <dgm:cxn modelId="{04273131-8443-464B-AF40-9B93D2E69072}" type="presParOf" srcId="{762C6E4B-E1D5-482C-954D-71627A9FAFC2}" destId="{87D642AD-84E2-413F-944E-6BDC246AF828}" srcOrd="0" destOrd="0" presId="urn:microsoft.com/office/officeart/2005/8/layout/list1"/>
    <dgm:cxn modelId="{9C6DD3A1-A5D0-498D-9BF8-EB42F117A203}" type="presParOf" srcId="{762C6E4B-E1D5-482C-954D-71627A9FAFC2}" destId="{3BEC8564-7F3E-4954-9A9F-D53B4B859B7B}" srcOrd="1" destOrd="0" presId="urn:microsoft.com/office/officeart/2005/8/layout/list1"/>
    <dgm:cxn modelId="{D61AD32B-83A7-4DAA-B248-256B292F489E}" type="presParOf" srcId="{ECC5A682-58BA-4F6E-873D-804FC7D8E90B}" destId="{2A29CBB5-43C8-47F4-8D7F-D92C10AC7176}" srcOrd="9" destOrd="0" presId="urn:microsoft.com/office/officeart/2005/8/layout/list1"/>
    <dgm:cxn modelId="{FE716D40-6A98-431E-896D-508C8D1509AA}" type="presParOf" srcId="{ECC5A682-58BA-4F6E-873D-804FC7D8E90B}" destId="{FF70D23B-8D1E-490F-AD68-43272895D46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1091D5-CF2F-453B-BF6E-187FA3B56C9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EBD6F4-A3A1-4A5F-8A99-D3C1FC9D7952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>
              <a:solidFill>
                <a:srgbClr val="000000"/>
              </a:solidFill>
              <a:latin typeface="Calibri"/>
              <a:ea typeface="Calibri"/>
              <a:cs typeface="Calibri"/>
            </a:rPr>
            <a:t>A model is trained on various levels of SNR and modulation schemes.</a:t>
          </a:r>
        </a:p>
      </dgm:t>
    </dgm:pt>
    <dgm:pt modelId="{32A939CF-0F07-4EBB-90D3-85278F8BD836}" type="parTrans" cxnId="{EB70F98F-598D-4CA4-A726-48D89C7C27E9}">
      <dgm:prSet/>
      <dgm:spPr/>
      <dgm:t>
        <a:bodyPr/>
        <a:lstStyle/>
        <a:p>
          <a:endParaRPr lang="en-US"/>
        </a:p>
      </dgm:t>
    </dgm:pt>
    <dgm:pt modelId="{C5DE8FA6-CD80-409D-AC9C-A958E15AE014}" type="sibTrans" cxnId="{EB70F98F-598D-4CA4-A726-48D89C7C27E9}">
      <dgm:prSet/>
      <dgm:spPr/>
      <dgm:t>
        <a:bodyPr/>
        <a:lstStyle/>
        <a:p>
          <a:endParaRPr lang="en-US"/>
        </a:p>
      </dgm:t>
    </dgm:pt>
    <dgm:pt modelId="{BB18AEC0-6FEE-4EDE-B6FA-83C353BC883B}">
      <dgm:prSet/>
      <dgm:spPr/>
      <dgm:t>
        <a:bodyPr/>
        <a:lstStyle/>
        <a:p>
          <a:r>
            <a:rPr lang="en-US">
              <a:solidFill>
                <a:srgbClr val="000000"/>
              </a:solidFill>
              <a:latin typeface="Calibri"/>
              <a:ea typeface="Calibri"/>
              <a:cs typeface="Calibri"/>
            </a:rPr>
            <a:t>This model then predicts and selects a suitable modulation scheme for the signal in real time.</a:t>
          </a:r>
        </a:p>
      </dgm:t>
    </dgm:pt>
    <dgm:pt modelId="{06987688-7388-4BAF-A5A2-FF51E037223C}" type="parTrans" cxnId="{FD5F6547-330D-4731-ADAE-09393E8057BA}">
      <dgm:prSet/>
      <dgm:spPr/>
      <dgm:t>
        <a:bodyPr/>
        <a:lstStyle/>
        <a:p>
          <a:endParaRPr lang="en-US"/>
        </a:p>
      </dgm:t>
    </dgm:pt>
    <dgm:pt modelId="{2660C310-38CD-4B7F-BBEC-98942801266F}" type="sibTrans" cxnId="{FD5F6547-330D-4731-ADAE-09393E8057BA}">
      <dgm:prSet/>
      <dgm:spPr/>
      <dgm:t>
        <a:bodyPr/>
        <a:lstStyle/>
        <a:p>
          <a:endParaRPr lang="en-US"/>
        </a:p>
      </dgm:t>
    </dgm:pt>
    <dgm:pt modelId="{DDE5942B-6041-40DB-BAEC-3FD1FF274DB9}">
      <dgm:prSet/>
      <dgm:spPr/>
      <dgm:t>
        <a:bodyPr/>
        <a:lstStyle/>
        <a:p>
          <a:pPr>
            <a:defRPr b="1"/>
          </a:pPr>
          <a:r>
            <a:rPr lang="en-US" b="1">
              <a:solidFill>
                <a:schemeClr val="bg1"/>
              </a:solidFill>
              <a:latin typeface="Calibri"/>
              <a:ea typeface="Calibri"/>
              <a:cs typeface="Calibri"/>
            </a:rPr>
            <a:t>Improving BER, Throughput, and Spectral Efficiency:</a:t>
          </a:r>
          <a:endParaRPr lang="en-US" b="0">
            <a:solidFill>
              <a:schemeClr val="bg1"/>
            </a:solidFill>
            <a:latin typeface="Calibri"/>
            <a:ea typeface="Calibri"/>
            <a:cs typeface="Calibri"/>
          </a:endParaRPr>
        </a:p>
      </dgm:t>
    </dgm:pt>
    <dgm:pt modelId="{EB8C9CEC-DC38-4781-BCC0-41B03FD2D29E}" type="parTrans" cxnId="{AEE6938A-6020-4A10-AD02-D4BABE4F2E6C}">
      <dgm:prSet/>
      <dgm:spPr/>
      <dgm:t>
        <a:bodyPr/>
        <a:lstStyle/>
        <a:p>
          <a:endParaRPr lang="en-US"/>
        </a:p>
      </dgm:t>
    </dgm:pt>
    <dgm:pt modelId="{F2A5DFA8-0863-4766-8CB7-D3E79885EB37}" type="sibTrans" cxnId="{AEE6938A-6020-4A10-AD02-D4BABE4F2E6C}">
      <dgm:prSet/>
      <dgm:spPr/>
      <dgm:t>
        <a:bodyPr/>
        <a:lstStyle/>
        <a:p>
          <a:endParaRPr lang="en-US"/>
        </a:p>
      </dgm:t>
    </dgm:pt>
    <dgm:pt modelId="{C061C013-31C4-492C-A08E-609ABDBCBA1B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>
              <a:solidFill>
                <a:srgbClr val="000000"/>
              </a:solidFill>
              <a:latin typeface="Calibri"/>
              <a:ea typeface="Calibri"/>
              <a:cs typeface="Calibri"/>
            </a:rPr>
            <a:t>Uses SNR, spectral centroid, and spectral spread to predict the best modulation scheme to optimize Bit Error Rate (BER), throughput, and spectral efficiency.</a:t>
          </a:r>
        </a:p>
      </dgm:t>
    </dgm:pt>
    <dgm:pt modelId="{93BF732B-D76A-4DD3-A41B-72B3FE006363}" type="parTrans" cxnId="{5A4E1D26-0439-46F7-B7C5-23D8DE8FD0CB}">
      <dgm:prSet/>
      <dgm:spPr/>
      <dgm:t>
        <a:bodyPr/>
        <a:lstStyle/>
        <a:p>
          <a:endParaRPr lang="en-US"/>
        </a:p>
      </dgm:t>
    </dgm:pt>
    <dgm:pt modelId="{C7AB6EEA-2035-4646-A103-16D4C1F34D5B}" type="sibTrans" cxnId="{5A4E1D26-0439-46F7-B7C5-23D8DE8FD0CB}">
      <dgm:prSet/>
      <dgm:spPr/>
      <dgm:t>
        <a:bodyPr/>
        <a:lstStyle/>
        <a:p>
          <a:endParaRPr lang="en-US"/>
        </a:p>
      </dgm:t>
    </dgm:pt>
    <dgm:pt modelId="{8409D03B-05F6-45E0-823F-3A3731652D42}">
      <dgm:prSet phldr="0"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Calibri"/>
              <a:ea typeface="Calibri"/>
              <a:cs typeface="Calibri"/>
            </a:rPr>
            <a:t>Real-Time Signal Processing in IoT Networks:</a:t>
          </a:r>
          <a:endParaRPr lang="en-US">
            <a:solidFill>
              <a:schemeClr val="bg1"/>
            </a:solidFill>
            <a:latin typeface="Calibri"/>
            <a:ea typeface="Calibri"/>
            <a:cs typeface="Calibri"/>
          </a:endParaRPr>
        </a:p>
      </dgm:t>
    </dgm:pt>
    <dgm:pt modelId="{4CEE9F54-84FB-4AAD-960E-8841AB5C3778}" type="parTrans" cxnId="{8756DBE4-73F8-4963-ABC1-729EC3451633}">
      <dgm:prSet/>
      <dgm:spPr/>
    </dgm:pt>
    <dgm:pt modelId="{BF30C53A-3EAD-47C3-96AC-5FC874F99F82}" type="sibTrans" cxnId="{8756DBE4-73F8-4963-ABC1-729EC3451633}">
      <dgm:prSet/>
      <dgm:spPr/>
    </dgm:pt>
    <dgm:pt modelId="{ECC5A682-58BA-4F6E-873D-804FC7D8E90B}" type="pres">
      <dgm:prSet presAssocID="{651091D5-CF2F-453B-BF6E-187FA3B56C98}" presName="linear" presStyleCnt="0">
        <dgm:presLayoutVars>
          <dgm:dir/>
          <dgm:animLvl val="lvl"/>
          <dgm:resizeHandles val="exact"/>
        </dgm:presLayoutVars>
      </dgm:prSet>
      <dgm:spPr/>
    </dgm:pt>
    <dgm:pt modelId="{E02CC826-7221-49B4-AE11-6EF839F2F8A9}" type="pres">
      <dgm:prSet presAssocID="{8409D03B-05F6-45E0-823F-3A3731652D42}" presName="parentLin" presStyleCnt="0"/>
      <dgm:spPr/>
    </dgm:pt>
    <dgm:pt modelId="{F7BA49A1-8BC9-4FEC-B4CB-7EBCD5CE2DDC}" type="pres">
      <dgm:prSet presAssocID="{8409D03B-05F6-45E0-823F-3A3731652D42}" presName="parentLeftMargin" presStyleLbl="node1" presStyleIdx="0" presStyleCnt="2"/>
      <dgm:spPr/>
    </dgm:pt>
    <dgm:pt modelId="{8E691697-C9C6-4E95-A2FF-F45490173BC5}" type="pres">
      <dgm:prSet presAssocID="{8409D03B-05F6-45E0-823F-3A3731652D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B80913-06CC-4CE4-A0B7-771F61409B61}" type="pres">
      <dgm:prSet presAssocID="{8409D03B-05F6-45E0-823F-3A3731652D42}" presName="negativeSpace" presStyleCnt="0"/>
      <dgm:spPr/>
    </dgm:pt>
    <dgm:pt modelId="{E6943A30-4269-45F4-9484-EBB67775D403}" type="pres">
      <dgm:prSet presAssocID="{8409D03B-05F6-45E0-823F-3A3731652D42}" presName="childText" presStyleLbl="conFgAcc1" presStyleIdx="0" presStyleCnt="2">
        <dgm:presLayoutVars>
          <dgm:bulletEnabled val="1"/>
        </dgm:presLayoutVars>
      </dgm:prSet>
      <dgm:spPr/>
    </dgm:pt>
    <dgm:pt modelId="{7F36875F-57E1-4385-A41A-A5C8E996E642}" type="pres">
      <dgm:prSet presAssocID="{BF30C53A-3EAD-47C3-96AC-5FC874F99F82}" presName="spaceBetweenRectangles" presStyleCnt="0"/>
      <dgm:spPr/>
    </dgm:pt>
    <dgm:pt modelId="{25111822-D067-4FC3-B489-209F92BC7818}" type="pres">
      <dgm:prSet presAssocID="{DDE5942B-6041-40DB-BAEC-3FD1FF274DB9}" presName="parentLin" presStyleCnt="0"/>
      <dgm:spPr/>
    </dgm:pt>
    <dgm:pt modelId="{BFAEE3A2-BDAD-4073-B64A-F8AF7779E2ED}" type="pres">
      <dgm:prSet presAssocID="{DDE5942B-6041-40DB-BAEC-3FD1FF274DB9}" presName="parentLeftMargin" presStyleLbl="node1" presStyleIdx="0" presStyleCnt="2"/>
      <dgm:spPr/>
    </dgm:pt>
    <dgm:pt modelId="{B2C745E5-0FF6-4F92-ABB2-88BAEBC89B7B}" type="pres">
      <dgm:prSet presAssocID="{DDE5942B-6041-40DB-BAEC-3FD1FF274D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DDC8818-FE5D-4578-8343-E740FB22FD82}" type="pres">
      <dgm:prSet presAssocID="{DDE5942B-6041-40DB-BAEC-3FD1FF274DB9}" presName="negativeSpace" presStyleCnt="0"/>
      <dgm:spPr/>
    </dgm:pt>
    <dgm:pt modelId="{A3143D87-F341-4F79-A7EE-4EF46C80FE3D}" type="pres">
      <dgm:prSet presAssocID="{DDE5942B-6041-40DB-BAEC-3FD1FF274DB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F1BC814-C067-4068-96F8-4BE2FD02CC2E}" type="presOf" srcId="{40EBD6F4-A3A1-4A5F-8A99-D3C1FC9D7952}" destId="{E6943A30-4269-45F4-9484-EBB67775D403}" srcOrd="0" destOrd="0" presId="urn:microsoft.com/office/officeart/2005/8/layout/list1"/>
    <dgm:cxn modelId="{7ED0181F-07D6-4DE0-85A2-F9B5FA74D922}" type="presOf" srcId="{651091D5-CF2F-453B-BF6E-187FA3B56C98}" destId="{ECC5A682-58BA-4F6E-873D-804FC7D8E90B}" srcOrd="0" destOrd="0" presId="urn:microsoft.com/office/officeart/2005/8/layout/list1"/>
    <dgm:cxn modelId="{DD4A2F20-78D9-47BD-802B-1E5D046A0FD3}" type="presOf" srcId="{C061C013-31C4-492C-A08E-609ABDBCBA1B}" destId="{A3143D87-F341-4F79-A7EE-4EF46C80FE3D}" srcOrd="0" destOrd="0" presId="urn:microsoft.com/office/officeart/2005/8/layout/list1"/>
    <dgm:cxn modelId="{796E3E24-7545-432A-93CF-C3B8C3EAEE88}" type="presOf" srcId="{8409D03B-05F6-45E0-823F-3A3731652D42}" destId="{F7BA49A1-8BC9-4FEC-B4CB-7EBCD5CE2DDC}" srcOrd="0" destOrd="0" presId="urn:microsoft.com/office/officeart/2005/8/layout/list1"/>
    <dgm:cxn modelId="{5A4E1D26-0439-46F7-B7C5-23D8DE8FD0CB}" srcId="{DDE5942B-6041-40DB-BAEC-3FD1FF274DB9}" destId="{C061C013-31C4-492C-A08E-609ABDBCBA1B}" srcOrd="0" destOrd="0" parTransId="{93BF732B-D76A-4DD3-A41B-72B3FE006363}" sibTransId="{C7AB6EEA-2035-4646-A103-16D4C1F34D5B}"/>
    <dgm:cxn modelId="{62B87535-E352-4DF0-913B-9BE3C0EAE89E}" type="presOf" srcId="{DDE5942B-6041-40DB-BAEC-3FD1FF274DB9}" destId="{B2C745E5-0FF6-4F92-ABB2-88BAEBC89B7B}" srcOrd="1" destOrd="0" presId="urn:microsoft.com/office/officeart/2005/8/layout/list1"/>
    <dgm:cxn modelId="{FD5F6547-330D-4731-ADAE-09393E8057BA}" srcId="{8409D03B-05F6-45E0-823F-3A3731652D42}" destId="{BB18AEC0-6FEE-4EDE-B6FA-83C353BC883B}" srcOrd="1" destOrd="0" parTransId="{06987688-7388-4BAF-A5A2-FF51E037223C}" sibTransId="{2660C310-38CD-4B7F-BBEC-98942801266F}"/>
    <dgm:cxn modelId="{124E3A7E-7E3D-494E-8FE7-30FFC29532EA}" type="presOf" srcId="{8409D03B-05F6-45E0-823F-3A3731652D42}" destId="{8E691697-C9C6-4E95-A2FF-F45490173BC5}" srcOrd="1" destOrd="0" presId="urn:microsoft.com/office/officeart/2005/8/layout/list1"/>
    <dgm:cxn modelId="{0907C485-D293-4F7F-9409-8258015D5417}" type="presOf" srcId="{BB18AEC0-6FEE-4EDE-B6FA-83C353BC883B}" destId="{E6943A30-4269-45F4-9484-EBB67775D403}" srcOrd="0" destOrd="1" presId="urn:microsoft.com/office/officeart/2005/8/layout/list1"/>
    <dgm:cxn modelId="{AEE6938A-6020-4A10-AD02-D4BABE4F2E6C}" srcId="{651091D5-CF2F-453B-BF6E-187FA3B56C98}" destId="{DDE5942B-6041-40DB-BAEC-3FD1FF274DB9}" srcOrd="1" destOrd="0" parTransId="{EB8C9CEC-DC38-4781-BCC0-41B03FD2D29E}" sibTransId="{F2A5DFA8-0863-4766-8CB7-D3E79885EB37}"/>
    <dgm:cxn modelId="{EB70F98F-598D-4CA4-A726-48D89C7C27E9}" srcId="{8409D03B-05F6-45E0-823F-3A3731652D42}" destId="{40EBD6F4-A3A1-4A5F-8A99-D3C1FC9D7952}" srcOrd="0" destOrd="0" parTransId="{32A939CF-0F07-4EBB-90D3-85278F8BD836}" sibTransId="{C5DE8FA6-CD80-409D-AC9C-A958E15AE014}"/>
    <dgm:cxn modelId="{8756DBE4-73F8-4963-ABC1-729EC3451633}" srcId="{651091D5-CF2F-453B-BF6E-187FA3B56C98}" destId="{8409D03B-05F6-45E0-823F-3A3731652D42}" srcOrd="0" destOrd="0" parTransId="{4CEE9F54-84FB-4AAD-960E-8841AB5C3778}" sibTransId="{BF30C53A-3EAD-47C3-96AC-5FC874F99F82}"/>
    <dgm:cxn modelId="{9160CFEE-2B0D-4613-9985-2E2CD97B9DFE}" type="presOf" srcId="{DDE5942B-6041-40DB-BAEC-3FD1FF274DB9}" destId="{BFAEE3A2-BDAD-4073-B64A-F8AF7779E2ED}" srcOrd="0" destOrd="0" presId="urn:microsoft.com/office/officeart/2005/8/layout/list1"/>
    <dgm:cxn modelId="{EAE6F165-4714-41A2-9611-B097F65AC9DE}" type="presParOf" srcId="{ECC5A682-58BA-4F6E-873D-804FC7D8E90B}" destId="{E02CC826-7221-49B4-AE11-6EF839F2F8A9}" srcOrd="0" destOrd="0" presId="urn:microsoft.com/office/officeart/2005/8/layout/list1"/>
    <dgm:cxn modelId="{19A5CE45-E57D-43D2-A2C2-DB714DA06119}" type="presParOf" srcId="{E02CC826-7221-49B4-AE11-6EF839F2F8A9}" destId="{F7BA49A1-8BC9-4FEC-B4CB-7EBCD5CE2DDC}" srcOrd="0" destOrd="0" presId="urn:microsoft.com/office/officeart/2005/8/layout/list1"/>
    <dgm:cxn modelId="{433EE163-4B20-447E-B894-39E5A3250061}" type="presParOf" srcId="{E02CC826-7221-49B4-AE11-6EF839F2F8A9}" destId="{8E691697-C9C6-4E95-A2FF-F45490173BC5}" srcOrd="1" destOrd="0" presId="urn:microsoft.com/office/officeart/2005/8/layout/list1"/>
    <dgm:cxn modelId="{61224B4F-D3B7-455D-8E7F-C216A8A56A91}" type="presParOf" srcId="{ECC5A682-58BA-4F6E-873D-804FC7D8E90B}" destId="{2CB80913-06CC-4CE4-A0B7-771F61409B61}" srcOrd="1" destOrd="0" presId="urn:microsoft.com/office/officeart/2005/8/layout/list1"/>
    <dgm:cxn modelId="{1AFBE26B-B195-4679-9294-1882AE3A5C8A}" type="presParOf" srcId="{ECC5A682-58BA-4F6E-873D-804FC7D8E90B}" destId="{E6943A30-4269-45F4-9484-EBB67775D403}" srcOrd="2" destOrd="0" presId="urn:microsoft.com/office/officeart/2005/8/layout/list1"/>
    <dgm:cxn modelId="{AD78ADFB-6C65-40EE-85ED-8BBFB4896642}" type="presParOf" srcId="{ECC5A682-58BA-4F6E-873D-804FC7D8E90B}" destId="{7F36875F-57E1-4385-A41A-A5C8E996E642}" srcOrd="3" destOrd="0" presId="urn:microsoft.com/office/officeart/2005/8/layout/list1"/>
    <dgm:cxn modelId="{16290A97-F593-47FB-A76B-4847AAAABAEA}" type="presParOf" srcId="{ECC5A682-58BA-4F6E-873D-804FC7D8E90B}" destId="{25111822-D067-4FC3-B489-209F92BC7818}" srcOrd="4" destOrd="0" presId="urn:microsoft.com/office/officeart/2005/8/layout/list1"/>
    <dgm:cxn modelId="{74F68620-BD4F-4D92-A2A1-27E3D9670818}" type="presParOf" srcId="{25111822-D067-4FC3-B489-209F92BC7818}" destId="{BFAEE3A2-BDAD-4073-B64A-F8AF7779E2ED}" srcOrd="0" destOrd="0" presId="urn:microsoft.com/office/officeart/2005/8/layout/list1"/>
    <dgm:cxn modelId="{1F16A3ED-BDC3-4988-83FF-F71051F80B0E}" type="presParOf" srcId="{25111822-D067-4FC3-B489-209F92BC7818}" destId="{B2C745E5-0FF6-4F92-ABB2-88BAEBC89B7B}" srcOrd="1" destOrd="0" presId="urn:microsoft.com/office/officeart/2005/8/layout/list1"/>
    <dgm:cxn modelId="{C0E0FA6A-BB7E-48EA-8712-E761176AA687}" type="presParOf" srcId="{ECC5A682-58BA-4F6E-873D-804FC7D8E90B}" destId="{FDDC8818-FE5D-4578-8343-E740FB22FD82}" srcOrd="5" destOrd="0" presId="urn:microsoft.com/office/officeart/2005/8/layout/list1"/>
    <dgm:cxn modelId="{43216090-C50D-47A4-98BC-C0F83D6E568E}" type="presParOf" srcId="{ECC5A682-58BA-4F6E-873D-804FC7D8E90B}" destId="{A3143D87-F341-4F79-A7EE-4EF46C80FE3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5C676-4F22-4EFC-80A6-B66F9189D9CB}">
      <dsp:nvSpPr>
        <dsp:cNvPr id="0" name=""/>
        <dsp:cNvSpPr/>
      </dsp:nvSpPr>
      <dsp:spPr>
        <a:xfrm>
          <a:off x="0" y="19738"/>
          <a:ext cx="7559504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Calibri Light" panose="020F0302020204030204"/>
            </a:rPr>
            <a:t>Research Problem</a:t>
          </a:r>
          <a:r>
            <a:rPr lang="en-US" sz="2800" kern="1200">
              <a:latin typeface="Calibri Light" panose="020F0302020204030204"/>
            </a:rPr>
            <a:t>:</a:t>
          </a:r>
        </a:p>
      </dsp:txBody>
      <dsp:txXfrm>
        <a:off x="32784" y="52522"/>
        <a:ext cx="7493936" cy="606012"/>
      </dsp:txXfrm>
    </dsp:sp>
    <dsp:sp modelId="{E675E2F7-A5EF-48D0-8184-94D4B992ED48}">
      <dsp:nvSpPr>
        <dsp:cNvPr id="0" name=""/>
        <dsp:cNvSpPr/>
      </dsp:nvSpPr>
      <dsp:spPr>
        <a:xfrm>
          <a:off x="0" y="691318"/>
          <a:ext cx="7559504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alibri Light" panose="020F0302020204030204"/>
            </a:rPr>
            <a:t>Traditional systems fails in fluctuating environment due to fixed modulation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alibri Light" panose="020F0302020204030204"/>
            </a:rPr>
            <a:t>SDRs can adapt but but often</a:t>
          </a:r>
          <a:r>
            <a:rPr lang="en-US" sz="2200" kern="1200"/>
            <a:t> </a:t>
          </a:r>
          <a:r>
            <a:rPr lang="en-US" sz="2200" b="0" kern="1200"/>
            <a:t>lack the intelligence to adapt optimally in real-time.</a:t>
          </a:r>
        </a:p>
      </dsp:txBody>
      <dsp:txXfrm>
        <a:off x="0" y="691318"/>
        <a:ext cx="7559504" cy="1391040"/>
      </dsp:txXfrm>
    </dsp:sp>
    <dsp:sp modelId="{D09367C3-C2EC-43F4-BA38-72F97FF1CA53}">
      <dsp:nvSpPr>
        <dsp:cNvPr id="0" name=""/>
        <dsp:cNvSpPr/>
      </dsp:nvSpPr>
      <dsp:spPr>
        <a:xfrm>
          <a:off x="0" y="2082358"/>
          <a:ext cx="7559504" cy="6715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Significance</a:t>
          </a:r>
          <a:r>
            <a:rPr lang="en-US" sz="2800" kern="1200"/>
            <a:t>: </a:t>
          </a:r>
          <a:endParaRPr lang="en-US" sz="2800" kern="1200">
            <a:latin typeface="Calibri Light" panose="020F0302020204030204"/>
          </a:endParaRPr>
        </a:p>
      </dsp:txBody>
      <dsp:txXfrm>
        <a:off x="32784" y="2115142"/>
        <a:ext cx="7493936" cy="606012"/>
      </dsp:txXfrm>
    </dsp:sp>
    <dsp:sp modelId="{3BE09677-774A-4A17-B81D-09797C577F12}">
      <dsp:nvSpPr>
        <dsp:cNvPr id="0" name=""/>
        <dsp:cNvSpPr/>
      </dsp:nvSpPr>
      <dsp:spPr>
        <a:xfrm>
          <a:off x="0" y="2753938"/>
          <a:ext cx="7559504" cy="107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alibri Light" panose="020F0302020204030204"/>
            </a:rPr>
            <a:t>Crucial</a:t>
          </a:r>
          <a:r>
            <a:rPr lang="en-US" sz="2200" kern="1200"/>
            <a:t> to ensure high reliability and efficiency </a:t>
          </a:r>
          <a:endParaRPr lang="en-US" sz="2200" kern="1200">
            <a:latin typeface="Calibri Light" panose="020F0302020204030204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alibri Light" panose="020F0302020204030204"/>
            </a:rPr>
            <a:t>Increasing demand for data in wireless network can be handled</a:t>
          </a:r>
        </a:p>
      </dsp:txBody>
      <dsp:txXfrm>
        <a:off x="0" y="2753938"/>
        <a:ext cx="7559504" cy="1072260"/>
      </dsp:txXfrm>
    </dsp:sp>
    <dsp:sp modelId="{A877118C-6056-45F2-80FF-1A349AE975AF}">
      <dsp:nvSpPr>
        <dsp:cNvPr id="0" name=""/>
        <dsp:cNvSpPr/>
      </dsp:nvSpPr>
      <dsp:spPr>
        <a:xfrm>
          <a:off x="0" y="3826198"/>
          <a:ext cx="7559504" cy="6715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Calibri Light" panose="020F0302020204030204"/>
            </a:rPr>
            <a:t>Motivation</a:t>
          </a:r>
          <a:r>
            <a:rPr lang="en-US" sz="2800" b="1" kern="1200"/>
            <a:t>: </a:t>
          </a:r>
          <a:endParaRPr lang="en-US" sz="2800" b="1" kern="1200">
            <a:latin typeface="Calibri Light" panose="020F0302020204030204"/>
          </a:endParaRPr>
        </a:p>
      </dsp:txBody>
      <dsp:txXfrm>
        <a:off x="32784" y="3858982"/>
        <a:ext cx="7493936" cy="606012"/>
      </dsp:txXfrm>
    </dsp:sp>
    <dsp:sp modelId="{7DA05371-EA84-4747-AF4B-C64736A34590}">
      <dsp:nvSpPr>
        <dsp:cNvPr id="0" name=""/>
        <dsp:cNvSpPr/>
      </dsp:nvSpPr>
      <dsp:spPr>
        <a:xfrm>
          <a:off x="0" y="4497778"/>
          <a:ext cx="7559504" cy="176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alibri Light" panose="020F0302020204030204"/>
            </a:rPr>
            <a:t>Rise</a:t>
          </a:r>
          <a:r>
            <a:rPr lang="en-US" sz="2200" kern="1200"/>
            <a:t> of </a:t>
          </a:r>
          <a:r>
            <a:rPr lang="en-US" sz="2200" b="0" kern="1200"/>
            <a:t>5G</a:t>
          </a:r>
          <a:r>
            <a:rPr lang="en-US" sz="2200" kern="1200"/>
            <a:t>, </a:t>
          </a:r>
          <a:r>
            <a:rPr lang="en-US" sz="2200" b="0" kern="1200"/>
            <a:t>IoT</a:t>
          </a:r>
          <a:r>
            <a:rPr lang="en-US" sz="2200" kern="1200"/>
            <a:t>, and</a:t>
          </a:r>
          <a:r>
            <a:rPr lang="en-US" sz="2200" b="1" kern="1200"/>
            <a:t> </a:t>
          </a:r>
          <a:r>
            <a:rPr lang="en-US" sz="2200" b="0" kern="1200"/>
            <a:t>smart systems</a:t>
          </a:r>
          <a:endParaRPr lang="en-US" sz="2200" b="0" kern="1200">
            <a:latin typeface="Calibri Light" panose="020F0302020204030204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alibri Light" panose="020F0302020204030204"/>
            </a:rPr>
            <a:t> Need</a:t>
          </a:r>
          <a:r>
            <a:rPr lang="en-US" sz="2200" kern="1200"/>
            <a:t> for SDRs that can autonomously adjust</a:t>
          </a:r>
          <a:r>
            <a:rPr lang="en-US" sz="2200" kern="1200">
              <a:latin typeface="Calibri Light" panose="020F0302020204030204"/>
            </a:rPr>
            <a:t> for</a:t>
          </a:r>
          <a:r>
            <a:rPr lang="en-US" sz="2200" kern="1200"/>
            <a:t> optimal performance</a:t>
          </a:r>
          <a:endParaRPr lang="en-US" sz="2200" kern="1200">
            <a:latin typeface="Calibri Light" panose="020F0302020204030204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alibri Light" panose="020F0302020204030204"/>
            </a:rPr>
            <a:t>Sparks</a:t>
          </a:r>
          <a:r>
            <a:rPr lang="en-US" sz="2200" kern="1200"/>
            <a:t> the exploration of </a:t>
          </a:r>
          <a:r>
            <a:rPr lang="en-US" sz="2200" b="0" kern="1200"/>
            <a:t>ML algorithms</a:t>
          </a:r>
          <a:r>
            <a:rPr lang="en-US" sz="2200" kern="1200"/>
            <a:t> to enhance their capabilities.</a:t>
          </a:r>
        </a:p>
      </dsp:txBody>
      <dsp:txXfrm>
        <a:off x="0" y="4497778"/>
        <a:ext cx="7559504" cy="1767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51983-9DB4-41F9-A1F1-20DAFEB2E9E5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Develop a machine learning powered adaptive modulation scheme</a:t>
          </a:r>
          <a:endParaRPr lang="en-US" sz="2400" kern="1200">
            <a:latin typeface="Calibri Light" panose="020F0302020204030204"/>
          </a:endParaRPr>
        </a:p>
      </dsp:txBody>
      <dsp:txXfrm>
        <a:off x="0" y="1653508"/>
        <a:ext cx="3286125" cy="2610802"/>
      </dsp:txXfrm>
    </dsp:sp>
    <dsp:sp modelId="{5D26B93E-4CE7-4A1B-8DE9-68DA4E0600EB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1181533" y="626305"/>
        <a:ext cx="923057" cy="923057"/>
      </dsp:txXfrm>
    </dsp:sp>
    <dsp:sp modelId="{B059211A-EC2C-471F-8E37-354FF891134D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F044F-0947-4F5D-95E2-D3F785673A7B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Enhance</a:t>
          </a:r>
          <a:r>
            <a:rPr lang="en-US" sz="2400" kern="1200"/>
            <a:t> </a:t>
          </a:r>
          <a:r>
            <a:rPr lang="en-US" sz="2400" b="1" kern="1200"/>
            <a:t>communication efficiency </a:t>
          </a:r>
          <a:r>
            <a:rPr lang="en-US" sz="2400" b="1" kern="1200">
              <a:latin typeface="Calibri Light" panose="020F0302020204030204"/>
            </a:rPr>
            <a:t> and </a:t>
          </a:r>
          <a:r>
            <a:rPr lang="en-US" sz="2400" b="1" kern="1200"/>
            <a:t>reliability</a:t>
          </a:r>
          <a:r>
            <a:rPr lang="en-US" sz="2400" b="1" kern="1200">
              <a:latin typeface="Calibri Light" panose="020F0302020204030204"/>
            </a:rPr>
            <a:t>.</a:t>
          </a:r>
        </a:p>
      </dsp:txBody>
      <dsp:txXfrm>
        <a:off x="3614737" y="1653508"/>
        <a:ext cx="3286125" cy="2610802"/>
      </dsp:txXfrm>
    </dsp:sp>
    <dsp:sp modelId="{EB93E2B9-4A50-43F5-8C23-133BC2D3D10D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4796271" y="626305"/>
        <a:ext cx="923057" cy="923057"/>
      </dsp:txXfrm>
    </dsp:sp>
    <dsp:sp modelId="{E5CCD142-8C09-4028-ACD3-AED34BEE8508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A54F7-864B-457A-9300-72798C9245D5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Implement and test the system </a:t>
          </a:r>
          <a:r>
            <a:rPr lang="en-US" sz="2400" b="1" kern="1200"/>
            <a:t>purely in GNU Radio</a:t>
          </a:r>
          <a:r>
            <a:rPr lang="en-US" sz="2400" b="1" kern="1200">
              <a:latin typeface="Calibri Light" panose="020F0302020204030204"/>
            </a:rPr>
            <a:t>,</a:t>
          </a:r>
          <a:r>
            <a:rPr lang="en-US" sz="2400" kern="1200">
              <a:latin typeface="Calibri Light" panose="020F0302020204030204"/>
            </a:rPr>
            <a:t> </a:t>
          </a:r>
          <a:r>
            <a:rPr lang="en-US" sz="2400" kern="1200"/>
            <a:t> ensuring flexibility and scalability.</a:t>
          </a:r>
        </a:p>
      </dsp:txBody>
      <dsp:txXfrm>
        <a:off x="7229475" y="1653508"/>
        <a:ext cx="3286125" cy="2610802"/>
      </dsp:txXfrm>
    </dsp:sp>
    <dsp:sp modelId="{A851613C-81E9-498A-9B68-5903C6EC5782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8411008" y="626305"/>
        <a:ext cx="923057" cy="923057"/>
      </dsp:txXfrm>
    </dsp:sp>
    <dsp:sp modelId="{69F0EEC8-B7BC-4399-8855-002AB1CA83DD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9B70E-7EDE-457D-9AD1-463BB12916CF}">
      <dsp:nvSpPr>
        <dsp:cNvPr id="0" name=""/>
        <dsp:cNvSpPr/>
      </dsp:nvSpPr>
      <dsp:spPr>
        <a:xfrm>
          <a:off x="51326" y="30"/>
          <a:ext cx="2249089" cy="13494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"/>
              <a:ea typeface="Calibri"/>
              <a:cs typeface="Calibri"/>
            </a:rPr>
            <a:t>Enhanced data rates </a:t>
          </a:r>
          <a:r>
            <a:rPr lang="en-US" sz="1900" kern="1200">
              <a:latin typeface="Calibri"/>
              <a:ea typeface="Calibri"/>
              <a:cs typeface="Calibri"/>
            </a:rPr>
            <a:t>and </a:t>
          </a:r>
          <a:r>
            <a:rPr lang="en-US" sz="1900" b="1" kern="1200">
              <a:latin typeface="Calibri"/>
              <a:ea typeface="Calibri"/>
              <a:cs typeface="Calibri"/>
            </a:rPr>
            <a:t>signal reliability</a:t>
          </a:r>
          <a:r>
            <a:rPr lang="en-US" sz="1900" kern="1200">
              <a:latin typeface="Calibri"/>
              <a:ea typeface="Calibri"/>
              <a:cs typeface="Calibri"/>
            </a:rPr>
            <a:t> in challenging environments.</a:t>
          </a:r>
        </a:p>
      </dsp:txBody>
      <dsp:txXfrm>
        <a:off x="51326" y="30"/>
        <a:ext cx="2249089" cy="1349453"/>
      </dsp:txXfrm>
    </dsp:sp>
    <dsp:sp modelId="{4C7A4838-6CB1-4956-BBBE-BF5F2E562342}">
      <dsp:nvSpPr>
        <dsp:cNvPr id="0" name=""/>
        <dsp:cNvSpPr/>
      </dsp:nvSpPr>
      <dsp:spPr>
        <a:xfrm>
          <a:off x="2525324" y="30"/>
          <a:ext cx="2249089" cy="13494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"/>
              <a:ea typeface="Calibri"/>
              <a:cs typeface="Calibri"/>
            </a:rPr>
            <a:t>Reduced power consumption</a:t>
          </a:r>
          <a:r>
            <a:rPr lang="en-US" sz="1900" kern="1200">
              <a:latin typeface="Calibri"/>
              <a:ea typeface="Calibri"/>
              <a:cs typeface="Calibri"/>
            </a:rPr>
            <a:t> due to more efficient modulation choices.</a:t>
          </a:r>
        </a:p>
      </dsp:txBody>
      <dsp:txXfrm>
        <a:off x="2525324" y="30"/>
        <a:ext cx="2249089" cy="1349453"/>
      </dsp:txXfrm>
    </dsp:sp>
    <dsp:sp modelId="{3C16C21F-AD25-4988-AB5A-A41F4716BFDB}">
      <dsp:nvSpPr>
        <dsp:cNvPr id="0" name=""/>
        <dsp:cNvSpPr/>
      </dsp:nvSpPr>
      <dsp:spPr>
        <a:xfrm>
          <a:off x="4999322" y="30"/>
          <a:ext cx="2249089" cy="13494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No need of</a:t>
          </a:r>
          <a:r>
            <a:rPr lang="en-US" sz="1900" b="0" kern="1200">
              <a:latin typeface="Calibri"/>
              <a:ea typeface="Calibri"/>
              <a:cs typeface="Calibri"/>
            </a:rPr>
            <a:t> human intervention</a:t>
          </a:r>
          <a:r>
            <a:rPr lang="en-US" sz="1900" kern="1200">
              <a:latin typeface="Calibri"/>
              <a:ea typeface="Calibri"/>
              <a:cs typeface="Calibri"/>
            </a:rPr>
            <a:t> to control modulation</a:t>
          </a:r>
          <a:endParaRPr lang="en-US" sz="1900" kern="1200"/>
        </a:p>
      </dsp:txBody>
      <dsp:txXfrm>
        <a:off x="4999322" y="30"/>
        <a:ext cx="2249089" cy="1349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51A9D-0E4C-4B2B-8AF1-2E1177309307}">
      <dsp:nvSpPr>
        <dsp:cNvPr id="0" name=""/>
        <dsp:cNvSpPr/>
      </dsp:nvSpPr>
      <dsp:spPr>
        <a:xfrm>
          <a:off x="2491262" y="1515945"/>
          <a:ext cx="5422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26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8075" y="1558800"/>
        <a:ext cx="28643" cy="5728"/>
      </dsp:txXfrm>
    </dsp:sp>
    <dsp:sp modelId="{80F29831-093E-4599-9125-ACE3B6729FEA}">
      <dsp:nvSpPr>
        <dsp:cNvPr id="0" name=""/>
        <dsp:cNvSpPr/>
      </dsp:nvSpPr>
      <dsp:spPr>
        <a:xfrm>
          <a:off x="2325" y="814443"/>
          <a:ext cx="2490737" cy="14944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048" tIns="128111" rIns="122048" bIns="1281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bg1"/>
              </a:solidFill>
            </a:rPr>
            <a:t>Generate and simulate signals </a:t>
          </a:r>
        </a:p>
      </dsp:txBody>
      <dsp:txXfrm>
        <a:off x="2325" y="814443"/>
        <a:ext cx="2490737" cy="1494442"/>
      </dsp:txXfrm>
    </dsp:sp>
    <dsp:sp modelId="{A6F26FB9-2ED8-428A-B9F8-BCDFEF1E2765}">
      <dsp:nvSpPr>
        <dsp:cNvPr id="0" name=""/>
        <dsp:cNvSpPr/>
      </dsp:nvSpPr>
      <dsp:spPr>
        <a:xfrm>
          <a:off x="5554869" y="1515945"/>
          <a:ext cx="5422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269" y="45720"/>
              </a:lnTo>
            </a:path>
          </a:pathLst>
        </a:custGeom>
        <a:noFill/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11682" y="1558800"/>
        <a:ext cx="28643" cy="5728"/>
      </dsp:txXfrm>
    </dsp:sp>
    <dsp:sp modelId="{EF15C232-F60A-4065-B2C8-B1C838DA28DE}">
      <dsp:nvSpPr>
        <dsp:cNvPr id="0" name=""/>
        <dsp:cNvSpPr/>
      </dsp:nvSpPr>
      <dsp:spPr>
        <a:xfrm>
          <a:off x="3065932" y="814443"/>
          <a:ext cx="2490737" cy="1494442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048" tIns="128111" rIns="122048" bIns="128111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bg1"/>
              </a:solidFill>
            </a:rPr>
            <a:t>Extract key features </a:t>
          </a:r>
          <a:endParaRPr lang="en-US" sz="2000" b="1" kern="1200">
            <a:solidFill>
              <a:schemeClr val="bg1"/>
            </a:solidFill>
            <a:latin typeface="Calibri Light" panose="020F0302020204030204"/>
          </a:endParaRPr>
        </a:p>
      </dsp:txBody>
      <dsp:txXfrm>
        <a:off x="3065932" y="814443"/>
        <a:ext cx="2490737" cy="1494442"/>
      </dsp:txXfrm>
    </dsp:sp>
    <dsp:sp modelId="{5C26EAAA-FA38-45FC-B7BE-67B838DC58A2}">
      <dsp:nvSpPr>
        <dsp:cNvPr id="0" name=""/>
        <dsp:cNvSpPr/>
      </dsp:nvSpPr>
      <dsp:spPr>
        <a:xfrm>
          <a:off x="8618475" y="1515945"/>
          <a:ext cx="5422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269" y="45720"/>
              </a:lnTo>
            </a:path>
          </a:pathLst>
        </a:custGeom>
        <a:noFill/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75289" y="1558800"/>
        <a:ext cx="28643" cy="5728"/>
      </dsp:txXfrm>
    </dsp:sp>
    <dsp:sp modelId="{425F52F5-5905-450F-9FFD-0A6550F80F08}">
      <dsp:nvSpPr>
        <dsp:cNvPr id="0" name=""/>
        <dsp:cNvSpPr/>
      </dsp:nvSpPr>
      <dsp:spPr>
        <a:xfrm>
          <a:off x="6129538" y="814443"/>
          <a:ext cx="2490737" cy="1494442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048" tIns="128111" rIns="122048" bIns="128111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bg1"/>
              </a:solidFill>
            </a:rPr>
            <a:t>Train ML models</a:t>
          </a:r>
          <a:r>
            <a:rPr lang="en-US" sz="2000" b="1" kern="1200">
              <a:solidFill>
                <a:schemeClr val="bg1"/>
              </a:solidFill>
              <a:latin typeface="Calibri Light" panose="020F0302020204030204"/>
            </a:rPr>
            <a:t> </a:t>
          </a:r>
          <a:r>
            <a:rPr lang="en-US" sz="2000" b="1" kern="1200">
              <a:solidFill>
                <a:schemeClr val="bg1"/>
              </a:solidFill>
            </a:rPr>
            <a:t> for optimal modulation selection.</a:t>
          </a:r>
        </a:p>
      </dsp:txBody>
      <dsp:txXfrm>
        <a:off x="6129538" y="814443"/>
        <a:ext cx="2490737" cy="1494442"/>
      </dsp:txXfrm>
    </dsp:sp>
    <dsp:sp modelId="{8A9CD93C-0FBA-4DF8-A4BE-E9CB605FB19C}">
      <dsp:nvSpPr>
        <dsp:cNvPr id="0" name=""/>
        <dsp:cNvSpPr/>
      </dsp:nvSpPr>
      <dsp:spPr>
        <a:xfrm>
          <a:off x="1247693" y="2307086"/>
          <a:ext cx="9190820" cy="542269"/>
        </a:xfrm>
        <a:custGeom>
          <a:avLst/>
          <a:gdLst/>
          <a:ahLst/>
          <a:cxnLst/>
          <a:rect l="0" t="0" r="0" b="0"/>
          <a:pathLst>
            <a:path>
              <a:moveTo>
                <a:pt x="9190820" y="0"/>
              </a:moveTo>
              <a:lnTo>
                <a:pt x="9190820" y="288234"/>
              </a:lnTo>
              <a:lnTo>
                <a:pt x="0" y="288234"/>
              </a:lnTo>
              <a:lnTo>
                <a:pt x="0" y="542269"/>
              </a:lnTo>
            </a:path>
          </a:pathLst>
        </a:custGeom>
        <a:noFill/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12887" y="2575356"/>
        <a:ext cx="460432" cy="5728"/>
      </dsp:txXfrm>
    </dsp:sp>
    <dsp:sp modelId="{32128D39-9C85-48F4-B5CA-F1B8775920EA}">
      <dsp:nvSpPr>
        <dsp:cNvPr id="0" name=""/>
        <dsp:cNvSpPr/>
      </dsp:nvSpPr>
      <dsp:spPr>
        <a:xfrm>
          <a:off x="9193145" y="814443"/>
          <a:ext cx="2490737" cy="1494442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048" tIns="128111" rIns="122048" bIns="128111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bg1"/>
              </a:solidFill>
            </a:rPr>
            <a:t>Integrate</a:t>
          </a:r>
          <a:r>
            <a:rPr lang="en-US" sz="2000" b="1" kern="1200">
              <a:solidFill>
                <a:schemeClr val="bg1"/>
              </a:solidFill>
              <a:latin typeface="Calibri Light" panose="020F0302020204030204"/>
            </a:rPr>
            <a:t> model and GNU for real time decision making</a:t>
          </a:r>
          <a:endParaRPr lang="en-US" sz="2000" b="1" kern="1200">
            <a:solidFill>
              <a:schemeClr val="bg1"/>
            </a:solidFill>
          </a:endParaRPr>
        </a:p>
      </dsp:txBody>
      <dsp:txXfrm>
        <a:off x="9193145" y="814443"/>
        <a:ext cx="2490737" cy="1494442"/>
      </dsp:txXfrm>
    </dsp:sp>
    <dsp:sp modelId="{DC337F55-A901-41C3-80ED-CF19A13AF926}">
      <dsp:nvSpPr>
        <dsp:cNvPr id="0" name=""/>
        <dsp:cNvSpPr/>
      </dsp:nvSpPr>
      <dsp:spPr>
        <a:xfrm>
          <a:off x="2491262" y="3583256"/>
          <a:ext cx="5422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269" y="45720"/>
              </a:lnTo>
            </a:path>
          </a:pathLst>
        </a:custGeom>
        <a:noFill/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8075" y="3626112"/>
        <a:ext cx="28643" cy="5728"/>
      </dsp:txXfrm>
    </dsp:sp>
    <dsp:sp modelId="{E60BC98C-5438-45CD-8DE0-0CBA2D98420E}">
      <dsp:nvSpPr>
        <dsp:cNvPr id="0" name=""/>
        <dsp:cNvSpPr/>
      </dsp:nvSpPr>
      <dsp:spPr>
        <a:xfrm>
          <a:off x="2325" y="2881755"/>
          <a:ext cx="2490737" cy="1494442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048" tIns="128111" rIns="122048" bIns="1281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bg1"/>
              </a:solidFill>
            </a:rPr>
            <a:t>Dynamically switch modulation schemes.</a:t>
          </a:r>
        </a:p>
      </dsp:txBody>
      <dsp:txXfrm>
        <a:off x="2325" y="2881755"/>
        <a:ext cx="2490737" cy="1494442"/>
      </dsp:txXfrm>
    </dsp:sp>
    <dsp:sp modelId="{A10E5A0E-438B-463C-A69B-E71C70C23646}">
      <dsp:nvSpPr>
        <dsp:cNvPr id="0" name=""/>
        <dsp:cNvSpPr/>
      </dsp:nvSpPr>
      <dsp:spPr>
        <a:xfrm>
          <a:off x="5554869" y="3583256"/>
          <a:ext cx="5422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269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11682" y="3626112"/>
        <a:ext cx="28643" cy="5728"/>
      </dsp:txXfrm>
    </dsp:sp>
    <dsp:sp modelId="{C0F709A8-FD24-444E-9623-D1719B1760A0}">
      <dsp:nvSpPr>
        <dsp:cNvPr id="0" name=""/>
        <dsp:cNvSpPr/>
      </dsp:nvSpPr>
      <dsp:spPr>
        <a:xfrm>
          <a:off x="3065932" y="2881755"/>
          <a:ext cx="2490737" cy="1494442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048" tIns="128111" rIns="122048" bIns="128111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bg1"/>
              </a:solidFill>
              <a:latin typeface="Calibri Light" panose="020F0302020204030204"/>
            </a:rPr>
            <a:t>Demodulate signal and</a:t>
          </a:r>
          <a:r>
            <a:rPr lang="en-US" sz="2000" b="1" kern="1200">
              <a:solidFill>
                <a:schemeClr val="bg1"/>
              </a:solidFill>
            </a:rPr>
            <a:t> validate system performance.</a:t>
          </a:r>
        </a:p>
      </dsp:txBody>
      <dsp:txXfrm>
        <a:off x="3065932" y="2881755"/>
        <a:ext cx="2490737" cy="1494442"/>
      </dsp:txXfrm>
    </dsp:sp>
    <dsp:sp modelId="{CA6A46D9-FF50-4CDA-B3CB-1DA8A8D127AC}">
      <dsp:nvSpPr>
        <dsp:cNvPr id="0" name=""/>
        <dsp:cNvSpPr/>
      </dsp:nvSpPr>
      <dsp:spPr>
        <a:xfrm>
          <a:off x="6129538" y="2881755"/>
          <a:ext cx="2490737" cy="149444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048" tIns="128111" rIns="122048" bIns="128111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bg1"/>
              </a:solidFill>
              <a:latin typeface="Calibri Light" panose="020F0302020204030204"/>
            </a:rPr>
            <a:t>Calculate performance of our model vs conventional technique</a:t>
          </a:r>
          <a:r>
            <a:rPr lang="en-US" sz="2000" b="1" kern="1200">
              <a:solidFill>
                <a:schemeClr val="bg1"/>
              </a:solidFill>
            </a:rPr>
            <a:t>.</a:t>
          </a:r>
        </a:p>
      </dsp:txBody>
      <dsp:txXfrm>
        <a:off x="6129538" y="2881755"/>
        <a:ext cx="2490737" cy="14944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BD1D8-3000-4C34-8659-F56F775F5032}">
      <dsp:nvSpPr>
        <dsp:cNvPr id="0" name=""/>
        <dsp:cNvSpPr/>
      </dsp:nvSpPr>
      <dsp:spPr>
        <a:xfrm>
          <a:off x="0" y="413146"/>
          <a:ext cx="11375126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836" tIns="374904" rIns="88283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Extracting SNR and spectral features for training the ML model</a:t>
          </a:r>
          <a:r>
            <a:rPr lang="en-US" sz="1800" kern="1200">
              <a:latin typeface="Calibri Light" panose="020F0302020204030204"/>
            </a:rPr>
            <a:t>.</a:t>
          </a:r>
          <a:endParaRPr lang="en-US" sz="1800" kern="1200"/>
        </a:p>
      </dsp:txBody>
      <dsp:txXfrm>
        <a:off x="0" y="413146"/>
        <a:ext cx="11375126" cy="765450"/>
      </dsp:txXfrm>
    </dsp:sp>
    <dsp:sp modelId="{8947D37E-49E0-4887-B94D-6D1FDFD161C7}">
      <dsp:nvSpPr>
        <dsp:cNvPr id="0" name=""/>
        <dsp:cNvSpPr/>
      </dsp:nvSpPr>
      <dsp:spPr>
        <a:xfrm>
          <a:off x="568756" y="147466"/>
          <a:ext cx="796258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967" tIns="0" rIns="300967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/>
            <a:t>Feature Engineering</a:t>
          </a:r>
          <a:r>
            <a:rPr lang="en-US" sz="1800" b="1" kern="1200"/>
            <a:t>:</a:t>
          </a:r>
          <a:endParaRPr lang="en-US" sz="1800" kern="1200"/>
        </a:p>
      </dsp:txBody>
      <dsp:txXfrm>
        <a:off x="594695" y="173405"/>
        <a:ext cx="7910710" cy="479482"/>
      </dsp:txXfrm>
    </dsp:sp>
    <dsp:sp modelId="{A3143D87-F341-4F79-A7EE-4EF46C80FE3D}">
      <dsp:nvSpPr>
        <dsp:cNvPr id="0" name=""/>
        <dsp:cNvSpPr/>
      </dsp:nvSpPr>
      <dsp:spPr>
        <a:xfrm>
          <a:off x="0" y="1541476"/>
          <a:ext cx="11375126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836" tIns="374904" rIns="88283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Training </a:t>
          </a:r>
          <a:r>
            <a:rPr lang="en-US" sz="1800" kern="1200">
              <a:latin typeface="Calibri Light" panose="020F0302020204030204"/>
            </a:rPr>
            <a:t>Random forest</a:t>
          </a:r>
          <a:r>
            <a:rPr lang="en-US" sz="1800" kern="1200"/>
            <a:t> / DQN on historical channel conditions.</a:t>
          </a:r>
        </a:p>
      </dsp:txBody>
      <dsp:txXfrm>
        <a:off x="0" y="1541476"/>
        <a:ext cx="11375126" cy="765450"/>
      </dsp:txXfrm>
    </dsp:sp>
    <dsp:sp modelId="{B2C745E5-0FF6-4F92-ABB2-88BAEBC89B7B}">
      <dsp:nvSpPr>
        <dsp:cNvPr id="0" name=""/>
        <dsp:cNvSpPr/>
      </dsp:nvSpPr>
      <dsp:spPr>
        <a:xfrm>
          <a:off x="568756" y="1275796"/>
          <a:ext cx="7962588" cy="5313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967" tIns="0" rIns="300967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/>
            <a:t>Model Training &amp; Evaluation</a:t>
          </a:r>
          <a:r>
            <a:rPr lang="en-US" sz="1800" b="1" kern="1200"/>
            <a:t>:</a:t>
          </a:r>
          <a:endParaRPr lang="en-US" sz="1800" kern="1200"/>
        </a:p>
      </dsp:txBody>
      <dsp:txXfrm>
        <a:off x="594695" y="1301735"/>
        <a:ext cx="7910710" cy="479482"/>
      </dsp:txXfrm>
    </dsp:sp>
    <dsp:sp modelId="{FF70D23B-8D1E-490F-AD68-43272895D469}">
      <dsp:nvSpPr>
        <dsp:cNvPr id="0" name=""/>
        <dsp:cNvSpPr/>
      </dsp:nvSpPr>
      <dsp:spPr>
        <a:xfrm>
          <a:off x="0" y="2669807"/>
          <a:ext cx="11375126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836" tIns="374904" rIns="8828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ML selects the best modulation scheme dynamically.</a:t>
          </a:r>
        </a:p>
      </dsp:txBody>
      <dsp:txXfrm>
        <a:off x="0" y="2669807"/>
        <a:ext cx="11375126" cy="765450"/>
      </dsp:txXfrm>
    </dsp:sp>
    <dsp:sp modelId="{3BEC8564-7F3E-4954-9A9F-D53B4B859B7B}">
      <dsp:nvSpPr>
        <dsp:cNvPr id="0" name=""/>
        <dsp:cNvSpPr/>
      </dsp:nvSpPr>
      <dsp:spPr>
        <a:xfrm>
          <a:off x="568756" y="2404126"/>
          <a:ext cx="7962588" cy="5313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967" tIns="0" rIns="300967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/>
            <a:t>Real-Time Decision Making</a:t>
          </a:r>
          <a:r>
            <a:rPr lang="en-US" sz="1800" b="1" kern="1200"/>
            <a:t>:</a:t>
          </a:r>
          <a:endParaRPr lang="en-US" sz="1800" kern="1200"/>
        </a:p>
      </dsp:txBody>
      <dsp:txXfrm>
        <a:off x="594695" y="2430065"/>
        <a:ext cx="7910710" cy="479482"/>
      </dsp:txXfrm>
    </dsp:sp>
    <dsp:sp modelId="{F082C8D1-ED34-4DAC-8C31-7EAB45155269}">
      <dsp:nvSpPr>
        <dsp:cNvPr id="0" name=""/>
        <dsp:cNvSpPr/>
      </dsp:nvSpPr>
      <dsp:spPr>
        <a:xfrm>
          <a:off x="0" y="3798137"/>
          <a:ext cx="11375126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836" tIns="374904" rIns="88283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Comparing ML-based vs. fixed modulation approaches using BER, throughput, and efficiency metrics.</a:t>
          </a:r>
        </a:p>
      </dsp:txBody>
      <dsp:txXfrm>
        <a:off x="0" y="3798137"/>
        <a:ext cx="11375126" cy="765450"/>
      </dsp:txXfrm>
    </dsp:sp>
    <dsp:sp modelId="{02187E35-FD48-40C1-93DA-9DCA95BA0EDD}">
      <dsp:nvSpPr>
        <dsp:cNvPr id="0" name=""/>
        <dsp:cNvSpPr/>
      </dsp:nvSpPr>
      <dsp:spPr>
        <a:xfrm>
          <a:off x="568756" y="3532457"/>
          <a:ext cx="7962588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967" tIns="0" rIns="300967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Performance Optimization</a:t>
          </a:r>
          <a:r>
            <a:rPr lang="en-US" sz="1800" kern="1200">
              <a:latin typeface="Calibri Light" panose="020F0302020204030204"/>
            </a:rPr>
            <a:t>:</a:t>
          </a:r>
          <a:endParaRPr lang="en-US" sz="1800" kern="1200"/>
        </a:p>
      </dsp:txBody>
      <dsp:txXfrm>
        <a:off x="594695" y="3558396"/>
        <a:ext cx="7910710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BD1D8-3000-4C34-8659-F56F775F5032}">
      <dsp:nvSpPr>
        <dsp:cNvPr id="0" name=""/>
        <dsp:cNvSpPr/>
      </dsp:nvSpPr>
      <dsp:spPr>
        <a:xfrm>
          <a:off x="0" y="261046"/>
          <a:ext cx="11375126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836" tIns="333248" rIns="88283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GNU radio is used to simulate real-world IOT data transmission with noise by the application of gaussian noises.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IoT devices communicate over wireless networks, where noise, interference, and dynamic conditions affect transmission quality.</a:t>
          </a:r>
        </a:p>
      </dsp:txBody>
      <dsp:txXfrm>
        <a:off x="0" y="261046"/>
        <a:ext cx="11375126" cy="1159200"/>
      </dsp:txXfrm>
    </dsp:sp>
    <dsp:sp modelId="{8947D37E-49E0-4887-B94D-6D1FDFD161C7}">
      <dsp:nvSpPr>
        <dsp:cNvPr id="0" name=""/>
        <dsp:cNvSpPr/>
      </dsp:nvSpPr>
      <dsp:spPr>
        <a:xfrm>
          <a:off x="568756" y="24886"/>
          <a:ext cx="7962588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967" tIns="0" rIns="30096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Simulating IOT data transmission:</a:t>
          </a:r>
          <a:endParaRPr lang="en-US" sz="1600" kern="1200"/>
        </a:p>
      </dsp:txBody>
      <dsp:txXfrm>
        <a:off x="591813" y="47943"/>
        <a:ext cx="7916474" cy="426206"/>
      </dsp:txXfrm>
    </dsp:sp>
    <dsp:sp modelId="{A3143D87-F341-4F79-A7EE-4EF46C80FE3D}">
      <dsp:nvSpPr>
        <dsp:cNvPr id="0" name=""/>
        <dsp:cNvSpPr/>
      </dsp:nvSpPr>
      <dsp:spPr>
        <a:xfrm>
          <a:off x="0" y="1742806"/>
          <a:ext cx="11375126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836" tIns="333248" rIns="88283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Utilizes ML techniques such as Random Forest classification to predict best modulation scheme based on SNR, spectral centroid or spectral spread.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Can dynamically switch dynamically select BPSK, QPSK, or 16-QAM based on real-time network conditions.</a:t>
          </a:r>
        </a:p>
      </dsp:txBody>
      <dsp:txXfrm>
        <a:off x="0" y="1742806"/>
        <a:ext cx="11375126" cy="1159200"/>
      </dsp:txXfrm>
    </dsp:sp>
    <dsp:sp modelId="{B2C745E5-0FF6-4F92-ABB2-88BAEBC89B7B}">
      <dsp:nvSpPr>
        <dsp:cNvPr id="0" name=""/>
        <dsp:cNvSpPr/>
      </dsp:nvSpPr>
      <dsp:spPr>
        <a:xfrm>
          <a:off x="568756" y="1506646"/>
          <a:ext cx="7962588" cy="4723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967" tIns="0" rIns="30096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Adaptive Modulation for IoT Device:</a:t>
          </a:r>
          <a:endParaRPr lang="en-US" sz="1600" kern="1200"/>
        </a:p>
      </dsp:txBody>
      <dsp:txXfrm>
        <a:off x="591813" y="1529703"/>
        <a:ext cx="7916474" cy="426206"/>
      </dsp:txXfrm>
    </dsp:sp>
    <dsp:sp modelId="{FF70D23B-8D1E-490F-AD68-43272895D469}">
      <dsp:nvSpPr>
        <dsp:cNvPr id="0" name=""/>
        <dsp:cNvSpPr/>
      </dsp:nvSpPr>
      <dsp:spPr>
        <a:xfrm>
          <a:off x="0" y="3224567"/>
          <a:ext cx="11375126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836" tIns="333248" rIns="88283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model selects the most power-efficient modulation scheme based on the channel conditions: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Lower SNR → BPSK (low power, reliable at weak signals)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Moderate SNR → QPSK (balance of power &amp; performance)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High SNR → 16-QAM (higher data rate, more power-consuming but efficient in strong signals)</a:t>
          </a:r>
        </a:p>
      </dsp:txBody>
      <dsp:txXfrm>
        <a:off x="0" y="3224567"/>
        <a:ext cx="11375126" cy="1461600"/>
      </dsp:txXfrm>
    </dsp:sp>
    <dsp:sp modelId="{3BEC8564-7F3E-4954-9A9F-D53B4B859B7B}">
      <dsp:nvSpPr>
        <dsp:cNvPr id="0" name=""/>
        <dsp:cNvSpPr/>
      </dsp:nvSpPr>
      <dsp:spPr>
        <a:xfrm>
          <a:off x="568756" y="2988407"/>
          <a:ext cx="7962588" cy="4723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967" tIns="0" rIns="30096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Optimizing Power Consumption in IoT Devices:</a:t>
          </a:r>
          <a:endParaRPr lang="en-US" sz="1600" kern="1200"/>
        </a:p>
      </dsp:txBody>
      <dsp:txXfrm>
        <a:off x="591813" y="3011464"/>
        <a:ext cx="7916474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43A30-4269-45F4-9484-EBB67775D403}">
      <dsp:nvSpPr>
        <dsp:cNvPr id="0" name=""/>
        <dsp:cNvSpPr/>
      </dsp:nvSpPr>
      <dsp:spPr>
        <a:xfrm>
          <a:off x="0" y="321781"/>
          <a:ext cx="9456021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892" tIns="374904" rIns="7338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A model is trained on various levels of SNR and modulation schemes.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This model then predicts and selects a suitable modulation scheme for the signal in real time.</a:t>
          </a:r>
        </a:p>
      </dsp:txBody>
      <dsp:txXfrm>
        <a:off x="0" y="321781"/>
        <a:ext cx="9456021" cy="1304100"/>
      </dsp:txXfrm>
    </dsp:sp>
    <dsp:sp modelId="{8E691697-C9C6-4E95-A2FF-F45490173BC5}">
      <dsp:nvSpPr>
        <dsp:cNvPr id="0" name=""/>
        <dsp:cNvSpPr/>
      </dsp:nvSpPr>
      <dsp:spPr>
        <a:xfrm>
          <a:off x="472801" y="56101"/>
          <a:ext cx="6619214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191" tIns="0" rIns="250191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  <a:latin typeface="Calibri"/>
              <a:ea typeface="Calibri"/>
              <a:cs typeface="Calibri"/>
            </a:rPr>
            <a:t>Real-Time Signal Processing in IoT Networks:</a:t>
          </a:r>
          <a:endParaRPr lang="en-US" sz="1800" kern="1200">
            <a:solidFill>
              <a:schemeClr val="bg1"/>
            </a:solidFill>
            <a:latin typeface="Calibri"/>
            <a:ea typeface="Calibri"/>
            <a:cs typeface="Calibri"/>
          </a:endParaRPr>
        </a:p>
      </dsp:txBody>
      <dsp:txXfrm>
        <a:off x="498740" y="82040"/>
        <a:ext cx="6567336" cy="479482"/>
      </dsp:txXfrm>
    </dsp:sp>
    <dsp:sp modelId="{A3143D87-F341-4F79-A7EE-4EF46C80FE3D}">
      <dsp:nvSpPr>
        <dsp:cNvPr id="0" name=""/>
        <dsp:cNvSpPr/>
      </dsp:nvSpPr>
      <dsp:spPr>
        <a:xfrm>
          <a:off x="0" y="1988761"/>
          <a:ext cx="9456021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892" tIns="374904" rIns="7338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Uses SNR, spectral centroid, and spectral spread to predict the best modulation scheme to optimize Bit Error Rate (BER), throughput, and spectral efficiency.</a:t>
          </a:r>
        </a:p>
      </dsp:txBody>
      <dsp:txXfrm>
        <a:off x="0" y="1988761"/>
        <a:ext cx="9456021" cy="1020600"/>
      </dsp:txXfrm>
    </dsp:sp>
    <dsp:sp modelId="{B2C745E5-0FF6-4F92-ABB2-88BAEBC89B7B}">
      <dsp:nvSpPr>
        <dsp:cNvPr id="0" name=""/>
        <dsp:cNvSpPr/>
      </dsp:nvSpPr>
      <dsp:spPr>
        <a:xfrm>
          <a:off x="472801" y="1723081"/>
          <a:ext cx="6619214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191" tIns="0" rIns="2501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>
              <a:solidFill>
                <a:schemeClr val="bg1"/>
              </a:solidFill>
              <a:latin typeface="Calibri"/>
              <a:ea typeface="Calibri"/>
              <a:cs typeface="Calibri"/>
            </a:rPr>
            <a:t>Improving BER, Throughput, and Spectral Efficiency:</a:t>
          </a:r>
          <a:endParaRPr lang="en-US" sz="1800" b="0" kern="1200">
            <a:solidFill>
              <a:schemeClr val="bg1"/>
            </a:solidFill>
            <a:latin typeface="Calibri"/>
            <a:ea typeface="Calibri"/>
            <a:cs typeface="Calibri"/>
          </a:endParaRPr>
        </a:p>
      </dsp:txBody>
      <dsp:txXfrm>
        <a:off x="498740" y="1749020"/>
        <a:ext cx="6567336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B9EB-AB4B-C2AC-B695-E9795769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967DD-EF7E-9A64-BDE0-D1CAE3F3B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56A3E-0287-E910-13CB-CED9E83B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3DF6-F7CB-4E3A-A68D-5A1F6AF9620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263B-030D-6308-1261-58FCC05E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AF911-4C62-B872-20C0-C22DF64D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4078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CE6E-A1AC-DC8D-A2D1-2DD58A2E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93B8-91FB-2E4A-5A6E-BEDB14500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46C8D-7EEB-F866-C794-62156C34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3DF6-F7CB-4E3A-A68D-5A1F6AF9620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1B46-9DEC-AA34-FDE0-AC24767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B4ECA-596A-215F-C3D2-31071C73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4137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939B3-5BEB-25F8-C35B-E3AC345E3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017BF-8777-58FB-A0E6-5F8EC9FBD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F80A7-4B8E-B1E2-550A-941D2C0C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3DF6-F7CB-4E3A-A68D-5A1F6AF9620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1432-12CB-F34D-0187-AE2FC511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8DEC-087B-B4F9-0031-A644EBB3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664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680A-1A44-8BE4-4602-DF9E037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4FDF-A383-8B4B-74BB-699F16A9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C595-263A-EC53-C6F1-49EE9B00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3DF6-F7CB-4E3A-A68D-5A1F6AF9620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EB19-1194-467A-CB5D-2E18B6BD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E4FB1-D455-0E35-6343-2B036028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514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53D6-8AC1-B7F8-0A76-A9031751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0594D-451E-69E9-C123-07F7031E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90A0-0BAD-158F-32A0-B0901C16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3DF6-F7CB-4E3A-A68D-5A1F6AF9620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B0B0E-1101-F5D2-F2B6-BA1CDD36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8750-B059-D002-5233-746959D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984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19C2-0B78-66AC-5886-BA22A0EA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8FCA-1C4A-FF3D-5E38-71907B839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4C9D2-167F-D266-D11A-9AF0263B0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DE8F2-E90E-0334-5BE8-49DAD262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3DF6-F7CB-4E3A-A68D-5A1F6AF9620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4B3E4-D516-7419-D7A4-DAA29E4D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B052-9D4D-B536-4CE6-7FBEA5B3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688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E7B1-9B30-CA33-A9F1-E9120818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35C16-9039-34FC-38E0-97D9C36F6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73823-317C-EFFD-2402-7E38B43DB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3543C-D3C2-16F2-E6FF-EAF90E831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89699-281A-520F-A93F-84FCE3FFC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C04E7-0FE3-E351-8D55-9144EC02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3DF6-F7CB-4E3A-A68D-5A1F6AF9620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922A0-7244-32D8-E9D9-9802500A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74C64-08EA-31E1-7A9A-8A4A2478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1571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4CCB-B6D2-3BC0-095A-BFEE9CCC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A7A17-7F16-D47A-AE9C-618EF4AC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3DF6-F7CB-4E3A-A68D-5A1F6AF9620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DFE40-5F2A-28C6-FAE7-132E421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E878C-D3C3-4234-0EAD-C92E501A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150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D9993-4956-E711-A9FD-7F04B97A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3DF6-F7CB-4E3A-A68D-5A1F6AF9620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D5725-C6DD-E849-CCAE-55BB4081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507AB-E396-1D5C-4EAD-9CA7A203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7800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4309-B275-2BF1-25A0-C608FC49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4714-6A74-0A03-516C-56AFBCF3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3F7FF-107E-EF1C-7E02-F8DDF20B8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6ED43-5FF3-6EA3-4964-F1728404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3DF6-F7CB-4E3A-A68D-5A1F6AF9620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3413-FDE0-97A6-0609-3E728EB9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4A2AC-821B-65E1-EA55-8814E2FE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5952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3FB8-24DF-C58A-8FEF-51161A46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4B619-C800-6D86-1C30-34FD76B0B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A1000-7772-EA21-F61E-DBEBF23CF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003A7-EB40-A3CA-1260-79F04256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3DF6-F7CB-4E3A-A68D-5A1F6AF9620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5B805-79B0-777D-8056-0EFCB2BF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8AE1-2EAF-CEC4-FA07-B70EB580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4613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6B791-4582-EEDA-B260-E48BB50C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6E6DA-31FE-E9D0-5F3E-73D47384C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A007-9E35-CC4D-F40E-9F9ABE86E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A3DF6-F7CB-4E3A-A68D-5A1F6AF9620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862E-9A7F-D3D2-3303-46ADCB141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D48C-6277-2D4C-67FC-3602E0152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64E4-F76A-4A97-A3CD-0E0F8EE86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56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A15FDA0-3174-1B9F-B230-542565FAF95E}"/>
              </a:ext>
            </a:extLst>
          </p:cNvPr>
          <p:cNvSpPr>
            <a:spLocks noGrp="1"/>
          </p:cNvSpPr>
          <p:nvPr/>
        </p:nvSpPr>
        <p:spPr>
          <a:xfrm>
            <a:off x="1391223" y="3285717"/>
            <a:ext cx="9288683" cy="30542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ea typeface="Calibri"/>
                <a:cs typeface="Calibri"/>
              </a:rPr>
              <a:t>Project Review-1</a:t>
            </a:r>
          </a:p>
          <a:p>
            <a:endParaRPr lang="en-IN" sz="1100">
              <a:ea typeface="Calibri"/>
              <a:cs typeface="Calibri"/>
            </a:endParaRPr>
          </a:p>
          <a:p>
            <a:endParaRPr lang="en-IN">
              <a:ea typeface="Calibri"/>
              <a:cs typeface="Calibri"/>
            </a:endParaRPr>
          </a:p>
          <a:p>
            <a:r>
              <a:rPr lang="en-IN">
                <a:ea typeface="Calibri"/>
                <a:cs typeface="Calibri"/>
              </a:rPr>
              <a:t>Group No : 12</a:t>
            </a:r>
            <a:endParaRPr lang="en-IN"/>
          </a:p>
          <a:p>
            <a:endParaRPr lang="en-IN" sz="700">
              <a:ea typeface="Calibri"/>
              <a:cs typeface="Calibri"/>
            </a:endParaRPr>
          </a:p>
          <a:p>
            <a:r>
              <a:rPr lang="en-IN" sz="2200" i="1" u="sng">
                <a:ea typeface="Calibri"/>
                <a:cs typeface="Calibri"/>
              </a:rPr>
              <a:t>Team Members:</a:t>
            </a:r>
          </a:p>
          <a:p>
            <a:r>
              <a:rPr lang="en-IN" sz="1800">
                <a:ea typeface="Calibri"/>
                <a:cs typeface="Calibri"/>
              </a:rPr>
              <a:t>Neha.R.Menon-CB.SC.U4AIE23324</a:t>
            </a:r>
            <a:endParaRPr lang="en-IN"/>
          </a:p>
          <a:p>
            <a:r>
              <a:rPr lang="en-IN" sz="1800">
                <a:ea typeface="+mn-lt"/>
                <a:cs typeface="+mn-lt"/>
              </a:rPr>
              <a:t>P. Srikrishna Karthikey-CB.SC.U4AIE23350</a:t>
            </a:r>
          </a:p>
          <a:p>
            <a:r>
              <a:rPr lang="en-IN" sz="1800">
                <a:ea typeface="Calibri"/>
                <a:cs typeface="Calibri"/>
              </a:rPr>
              <a:t>Nandu Manoj-CB.SC.U4AIE23321</a:t>
            </a:r>
          </a:p>
          <a:p>
            <a:r>
              <a:rPr lang="en-IN" sz="1800">
                <a:ea typeface="Calibri"/>
                <a:cs typeface="Calibri"/>
              </a:rPr>
              <a:t>Dhruv A.P-CB.SC.U4AIE23302</a:t>
            </a:r>
          </a:p>
          <a:p>
            <a:endParaRPr lang="en-IN" sz="1900">
              <a:ea typeface="Calibri"/>
              <a:cs typeface="Calibri"/>
            </a:endParaRPr>
          </a:p>
          <a:p>
            <a:endParaRPr lang="en-IN" sz="2500">
              <a:ea typeface="Calibri"/>
              <a:cs typeface="Calibri"/>
            </a:endParaRPr>
          </a:p>
          <a:p>
            <a:endParaRPr lang="en-IN" sz="2500">
              <a:ea typeface="Calibri"/>
              <a:cs typeface="Calibri"/>
            </a:endParaRPr>
          </a:p>
          <a:p>
            <a:endParaRPr lang="en-IN">
              <a:ea typeface="Calibri"/>
              <a:cs typeface="Calibri"/>
            </a:endParaRPr>
          </a:p>
          <a:p>
            <a:endParaRPr lang="en-IN">
              <a:ea typeface="Calibri"/>
              <a:cs typeface="Calibri"/>
            </a:endParaRPr>
          </a:p>
        </p:txBody>
      </p:sp>
      <p:pic>
        <p:nvPicPr>
          <p:cNvPr id="5" name="Picture 4" descr="Amrita Vishwa Vidyapeetham | Logopedia | Fandom">
            <a:extLst>
              <a:ext uri="{FF2B5EF4-FFF2-40B4-BE49-F238E27FC236}">
                <a16:creationId xmlns:a16="http://schemas.microsoft.com/office/drawing/2014/main" id="{2065334A-6B60-6BC8-4BB7-37E12EBF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38" y="1124336"/>
            <a:ext cx="2524125" cy="1905000"/>
          </a:xfrm>
          <a:prstGeom prst="rect">
            <a:avLst/>
          </a:prstGeom>
          <a:ln>
            <a:noFill/>
          </a:ln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1BDDE748-C6E9-A050-331A-2A21BF8607F0}"/>
              </a:ext>
            </a:extLst>
          </p:cNvPr>
          <p:cNvSpPr txBox="1"/>
          <p:nvPr/>
        </p:nvSpPr>
        <p:spPr>
          <a:xfrm>
            <a:off x="1872049" y="399536"/>
            <a:ext cx="961149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ea typeface="+mn-lt"/>
                <a:cs typeface="+mn-lt"/>
              </a:rPr>
              <a:t>Introduction to Communication &amp; IoT</a:t>
            </a:r>
            <a:r>
              <a:rPr lang="en-US" sz="2000" b="1">
                <a:ea typeface="Calibri"/>
                <a:cs typeface="Calibri"/>
              </a:rPr>
              <a:t> [</a:t>
            </a:r>
            <a:r>
              <a:rPr lang="en-US" sz="2000" b="1">
                <a:ea typeface="+mn-lt"/>
                <a:cs typeface="+mn-lt"/>
              </a:rPr>
              <a:t>22AIE211]</a:t>
            </a:r>
            <a:r>
              <a:rPr lang="en-US" sz="2000" b="1">
                <a:ea typeface="Calibri"/>
                <a:cs typeface="Calibri"/>
              </a:rPr>
              <a:t>  &amp;  </a:t>
            </a:r>
            <a:r>
              <a:rPr lang="en-US" sz="2000" b="1">
                <a:ea typeface="+mn-lt"/>
                <a:cs typeface="+mn-lt"/>
              </a:rPr>
              <a:t>Machine Learning </a:t>
            </a:r>
            <a:r>
              <a:rPr lang="en-US" sz="2000" b="1">
                <a:ea typeface="Calibri"/>
                <a:cs typeface="Calibri"/>
              </a:rPr>
              <a:t>​[22AIE213]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128B7-E236-C405-7294-6B8FCBF1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5F98C-6517-DDDF-3142-BD9FC095B994}"/>
              </a:ext>
            </a:extLst>
          </p:cNvPr>
          <p:cNvSpPr txBox="1"/>
          <p:nvPr/>
        </p:nvSpPr>
        <p:spPr>
          <a:xfrm>
            <a:off x="538223" y="3721261"/>
            <a:ext cx="1151102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i="1">
                <a:solidFill>
                  <a:srgbClr val="C00000"/>
                </a:solidFill>
                <a:latin typeface="Aptos"/>
                <a:cs typeface="Arial"/>
              </a:rPr>
              <a:t> </a:t>
            </a:r>
            <a:r>
              <a:rPr lang="en-US" sz="2200" b="1" i="1" u="sng">
                <a:solidFill>
                  <a:srgbClr val="C00000"/>
                </a:solidFill>
                <a:latin typeface="Aptos"/>
                <a:cs typeface="Arial"/>
              </a:rPr>
              <a:t>ML-Powered Adaptive Modulation Scheme Selection for SDR in Dynamic Environments</a:t>
            </a:r>
            <a:r>
              <a:rPr lang="en-US" sz="2200">
                <a:latin typeface="Aptos"/>
                <a:cs typeface="Arial"/>
              </a:rPr>
              <a:t>​</a:t>
            </a:r>
          </a:p>
          <a:p>
            <a:pPr algn="ctr"/>
            <a:endParaRPr lang="en-US" sz="2200">
              <a:latin typeface="Apto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09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3060F4-172B-7DC9-22CA-CBA1CA7EA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EB26F-3E62-4D60-DEE9-DE5A331C8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A07AD-1343-040C-A41E-182875842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5E2EE-F417-7758-99DA-904C8490B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C6F1AD3D-9C5B-C549-44C9-4106AAC59B62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Relevance of IOT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7DC2D0-1A8D-425F-F8B3-B845E81FF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77F959-8FBC-8666-0821-1621D4F8E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96212-F978-812D-1CF7-234DDB4A7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5704E-9B8D-B2D9-7870-F32C5C841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39A739DE-393C-5E64-EBF5-68F642C04952}"/>
              </a:ext>
            </a:extLst>
          </p:cNvPr>
          <p:cNvSpPr txBox="1"/>
          <p:nvPr/>
        </p:nvSpPr>
        <p:spPr>
          <a:xfrm>
            <a:off x="1371597" y="348866"/>
            <a:ext cx="10044023" cy="87772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Relevance of</a:t>
            </a: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ML</a:t>
            </a:r>
            <a:endParaRPr lang="en-US" sz="40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CCFBAD2-B6E8-01EF-9539-8E5235578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460332"/>
              </p:ext>
            </p:extLst>
          </p:nvPr>
        </p:nvGraphicFramePr>
        <p:xfrm>
          <a:off x="415964" y="1715921"/>
          <a:ext cx="11375126" cy="471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819AED7-91F9-BFF6-DD12-D5329A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4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B9B15C-DA51-C2DC-A7AA-2A77A0CC9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3060F4-172B-7DC9-22CA-CBA1CA7EA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EEB26F-3E62-4D60-DEE9-DE5A331C8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0A07AD-1343-040C-A41E-182875842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5E2EE-F417-7758-99DA-904C8490B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1AD3D-9C5B-C549-44C9-4106AAC59B62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Relevance of IOT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336F669-43F9-03F5-FD4F-08338A8D10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1142" y="1809867"/>
          <a:ext cx="11375126" cy="471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0EB000-CD66-2607-29FC-5CB14A42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9DD7B-BF70-2F68-CC42-166156E25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2C9417-8FDA-DC0F-4CD9-64BF449C8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35212D-A1BD-A19E-5FD5-A6A2536F8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270C85-E65A-E629-BEE6-80D00400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2765B7-4676-31A5-1A85-8623DCA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87C09-DE4D-2629-CB9F-41C67BE9D03C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Relevance of IOT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4250840-934B-0387-3492-B8137DF29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667068"/>
              </p:ext>
            </p:extLst>
          </p:nvPr>
        </p:nvGraphicFramePr>
        <p:xfrm>
          <a:off x="550111" y="1893373"/>
          <a:ext cx="9456021" cy="306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2BBDB-C106-931C-DA83-D8A551EB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6D42876D-6599-88F6-86F4-2160E7F801E3}"/>
              </a:ext>
            </a:extLst>
          </p:cNvPr>
          <p:cNvSpPr txBox="1"/>
          <p:nvPr/>
        </p:nvSpPr>
        <p:spPr>
          <a:xfrm>
            <a:off x="2770" y="1714109"/>
            <a:ext cx="12186467" cy="5134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C658B-94E9-33E4-7473-1BA773FC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78" y="-4712"/>
            <a:ext cx="12194059" cy="1265036"/>
          </a:xfrm>
          <a:solidFill>
            <a:schemeClr val="tx2"/>
          </a:solidFill>
        </p:spPr>
        <p:txBody>
          <a:bodyPr>
            <a:normAutofit/>
          </a:bodyPr>
          <a:lstStyle/>
          <a:p>
            <a:pPr algn="ctr"/>
            <a:r>
              <a:rPr lang="en-US" sz="5000" b="1">
                <a:solidFill>
                  <a:schemeClr val="bg1"/>
                </a:solidFill>
                <a:latin typeface="Calibri Light"/>
                <a:ea typeface="Calibri Light"/>
                <a:cs typeface="Times New Roman"/>
              </a:rPr>
              <a:t>References</a:t>
            </a:r>
            <a:endParaRPr lang="en-IN" sz="5000" b="1">
              <a:solidFill>
                <a:schemeClr val="bg1"/>
              </a:solidFill>
              <a:latin typeface="Calibri Light"/>
              <a:ea typeface="Calibri Light"/>
              <a:cs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D6D2EC-21CD-7D68-A143-EC61DE88BE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660" y="2060943"/>
            <a:ext cx="1172038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Chen, H. Du, and W. Fang, "Machine learning–based adaptive modulation and coding design," in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Future Wireless Communications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1st ed. Wiley-IEEE Press, 2020, pp. 127–158.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M. A.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Benammar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"Real-time implementation of automatic digital modulation recognition using SDR platforms,"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Wireless Personal Communications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123, no. 1, pp. 567–583, 2023,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10.1007/s11277-023-10681-0.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P. D.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Diamantoulakis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"Machine learning-based modulation and coding scheme selection," M.S. thesis, Dept. of Electrical and Information Technology, Lund Univ., Sweden, 2019.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Q. An, M.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Zafari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Segarra, A. Sabharwal, R.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Doost-Mohammady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C. Dick, "ML-based feedback-free adaptive MCS selection for massive multi-user MIMO," </a:t>
            </a:r>
            <a:r>
              <a:rPr kumimoji="0" lang="en-US" altLang="en-US" sz="18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Oct. 2023.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M. Z. Uddin, M. S. Alam, and N. U. Pathan, "Automatic modulation classification for adaptive OFDM systems using deep learning,"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Vehicular Technology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72, no. 1, pp. 540–551, 2023,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10.1109/TVT.2023.3289024.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E5CC-AE54-FAA8-47F6-E1B8650A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2E089-6FA5-55D6-1C68-12F4B6DCC0F0}"/>
              </a:ext>
            </a:extLst>
          </p:cNvPr>
          <p:cNvSpPr txBox="1"/>
          <p:nvPr/>
        </p:nvSpPr>
        <p:spPr>
          <a:xfrm>
            <a:off x="2770" y="1723755"/>
            <a:ext cx="12186467" cy="5134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0D8CA-F2C0-5AA7-4168-F33D9DBA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5" y="691"/>
            <a:ext cx="12194207" cy="1712083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ea typeface="Calibri Light"/>
                <a:cs typeface="Calibri Ligh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7157-E70F-6732-6B48-C7798EF6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84" y="1858755"/>
            <a:ext cx="11443249" cy="4340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 b="1" i="1">
                <a:solidFill>
                  <a:srgbClr val="C00000"/>
                </a:solidFill>
                <a:latin typeface="Aptos"/>
              </a:rPr>
              <a:t> </a:t>
            </a:r>
            <a:endParaRPr lang="en-US" sz="2200" b="1" i="1" u="sng">
              <a:solidFill>
                <a:srgbClr val="C00000"/>
              </a:solidFill>
              <a:latin typeface="Aptos"/>
              <a:ea typeface="Calibri"/>
              <a:cs typeface="Calibri"/>
            </a:endParaRPr>
          </a:p>
          <a:p>
            <a:pPr algn="ctr"/>
            <a:endParaRPr lang="en-US" sz="2200" b="1" i="1" u="sng">
              <a:solidFill>
                <a:srgbClr val="C00000"/>
              </a:solidFill>
              <a:latin typeface="Apto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36EB6C-B142-53CF-26A2-0887272E8D9B}"/>
              </a:ext>
            </a:extLst>
          </p:cNvPr>
          <p:cNvSpPr/>
          <p:nvPr/>
        </p:nvSpPr>
        <p:spPr>
          <a:xfrm>
            <a:off x="164965" y="2605636"/>
            <a:ext cx="3704617" cy="35997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>
                <a:solidFill>
                  <a:srgbClr val="000000"/>
                </a:solidFill>
                <a:ea typeface="Calibri"/>
                <a:cs typeface="Calibri"/>
              </a:rPr>
              <a:t>Software-Defined Radios (SDRs)</a:t>
            </a:r>
            <a:r>
              <a:rPr lang="en-US" sz="2000">
                <a:solidFill>
                  <a:srgbClr val="000000"/>
                </a:solidFill>
                <a:ea typeface="Calibri"/>
                <a:cs typeface="Calibri"/>
              </a:rPr>
              <a:t> require adaptive modulation schemes to optimize communication performance.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7F4D01-9622-D836-D19C-B63CB0187500}"/>
              </a:ext>
            </a:extLst>
          </p:cNvPr>
          <p:cNvSpPr/>
          <p:nvPr/>
        </p:nvSpPr>
        <p:spPr>
          <a:xfrm>
            <a:off x="3864529" y="2627722"/>
            <a:ext cx="3693575" cy="358869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>
              <a:solidFill>
                <a:srgbClr val="000000"/>
              </a:solidFill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>
                <a:solidFill>
                  <a:srgbClr val="000000"/>
                </a:solidFill>
                <a:ea typeface="Calibri"/>
                <a:cs typeface="Calibri"/>
              </a:rPr>
              <a:t>Existing modulation schemes</a:t>
            </a:r>
            <a:r>
              <a:rPr lang="en-US" sz="2000">
                <a:solidFill>
                  <a:srgbClr val="000000"/>
                </a:solidFill>
                <a:ea typeface="Calibri"/>
                <a:cs typeface="Calibri"/>
              </a:rPr>
              <a:t> face challenges in selecting the most efficient one due to varying channel conditions, interference, and signal quality.</a:t>
            </a:r>
          </a:p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86EC05-453D-7390-ADCF-68ABA3FE6C53}"/>
              </a:ext>
            </a:extLst>
          </p:cNvPr>
          <p:cNvSpPr/>
          <p:nvPr/>
        </p:nvSpPr>
        <p:spPr>
          <a:xfrm>
            <a:off x="7553050" y="2605635"/>
            <a:ext cx="3881314" cy="35886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>
              <a:solidFill>
                <a:srgbClr val="000000"/>
              </a:solidFill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>
                <a:solidFill>
                  <a:srgbClr val="000000"/>
                </a:solidFill>
                <a:ea typeface="Calibri"/>
                <a:cs typeface="Calibri"/>
              </a:rPr>
              <a:t>Machine Learning (ML) techniques</a:t>
            </a:r>
            <a:r>
              <a:rPr lang="en-US" sz="2000">
                <a:solidFill>
                  <a:srgbClr val="000000"/>
                </a:solidFill>
                <a:ea typeface="Calibri"/>
                <a:cs typeface="Calibri"/>
              </a:rPr>
              <a:t> can help by learning and predicting the best modulation schemes in real-time, improving system efficiency and reliability.</a:t>
            </a:r>
            <a:endParaRPr lang="en-US">
              <a:ea typeface="Calibri"/>
              <a:cs typeface="Calibri"/>
            </a:endParaRPr>
          </a:p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3FF59-96BE-5D61-414E-4CD207BA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3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DE2B83-9D58-3FFC-5F28-DB16065B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2654454"/>
            <a:ext cx="3598584" cy="1298051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Introduction</a:t>
            </a:r>
            <a:endParaRPr lang="en-US" sz="4800" b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95AC40-AA7A-90D6-2A57-D0A971F07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383415"/>
              </p:ext>
            </p:extLst>
          </p:nvPr>
        </p:nvGraphicFramePr>
        <p:xfrm>
          <a:off x="4081427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F1BDA45-502C-57F2-92CE-54F8700D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2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3E4A-0B55-EFDC-CF7A-B3ECC0C7B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29901"/>
          </a:xfrm>
        </p:spPr>
        <p:txBody>
          <a:bodyPr anchor="ctr">
            <a:normAutofit/>
          </a:bodyPr>
          <a:lstStyle/>
          <a:p>
            <a:r>
              <a:rPr lang="en-US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5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3E2633-0A59-9F26-4567-1A97C4E71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35216"/>
              </p:ext>
            </p:extLst>
          </p:nvPr>
        </p:nvGraphicFramePr>
        <p:xfrm>
          <a:off x="267729" y="834081"/>
          <a:ext cx="11323220" cy="579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084">
                  <a:extLst>
                    <a:ext uri="{9D8B030D-6E8A-4147-A177-3AD203B41FA5}">
                      <a16:colId xmlns:a16="http://schemas.microsoft.com/office/drawing/2014/main" val="1959466884"/>
                    </a:ext>
                  </a:extLst>
                </a:gridCol>
                <a:gridCol w="1863586">
                  <a:extLst>
                    <a:ext uri="{9D8B030D-6E8A-4147-A177-3AD203B41FA5}">
                      <a16:colId xmlns:a16="http://schemas.microsoft.com/office/drawing/2014/main" val="1692442658"/>
                    </a:ext>
                  </a:extLst>
                </a:gridCol>
                <a:gridCol w="1021521">
                  <a:extLst>
                    <a:ext uri="{9D8B030D-6E8A-4147-A177-3AD203B41FA5}">
                      <a16:colId xmlns:a16="http://schemas.microsoft.com/office/drawing/2014/main" val="3591030509"/>
                    </a:ext>
                  </a:extLst>
                </a:gridCol>
                <a:gridCol w="2199586">
                  <a:extLst>
                    <a:ext uri="{9D8B030D-6E8A-4147-A177-3AD203B41FA5}">
                      <a16:colId xmlns:a16="http://schemas.microsoft.com/office/drawing/2014/main" val="736688042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185033763"/>
                    </a:ext>
                  </a:extLst>
                </a:gridCol>
                <a:gridCol w="2279444">
                  <a:extLst>
                    <a:ext uri="{9D8B030D-6E8A-4147-A177-3AD203B41FA5}">
                      <a16:colId xmlns:a16="http://schemas.microsoft.com/office/drawing/2014/main" val="2853810518"/>
                    </a:ext>
                  </a:extLst>
                </a:gridCol>
              </a:tblGrid>
              <a:tr h="72463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Journal &amp; Year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Outcomes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Limitations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429188"/>
                  </a:ext>
                </a:extLst>
              </a:tr>
              <a:tr h="758618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/>
                        <a:t>Machine Learning–Based Adaptive Modulation and Coding Design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/>
                        <a:t>[1]</a:t>
                      </a:r>
                      <a:endParaRPr lang="en-IN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/>
                        <a:t>Machine Learning for Future Wireless Communications</a:t>
                      </a:r>
                      <a:r>
                        <a:rPr lang="en-US" sz="1400"/>
                        <a:t>, 2020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/>
                        <a:t>Wen Chen, </a:t>
                      </a:r>
                      <a:r>
                        <a:rPr lang="de-DE" sz="1400" err="1"/>
                        <a:t>Hongyang</a:t>
                      </a:r>
                      <a:r>
                        <a:rPr lang="de-DE" sz="1400"/>
                        <a:t> Du, and Wei Fang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50"/>
                        <a:t>The authors applied machine learning techniques like SVM, KNN and DNN to adaptive modulation and coding (AMC) in wireless systems, enabling adaptation to channel variations.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50"/>
                        <a:t>They introduced and analyzed two types of ML-assisted AMC schemes in multiple-input and multiple-output (MIMO) and orthogonal frequency division multiplexing (OFDM) scenarios.</a:t>
                      </a:r>
                      <a:endParaRPr lang="en-IN" sz="12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50"/>
                        <a:t>The study primarily focuses on theoretical analysis and simulations, lacking real-world implementation.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50"/>
                        <a:t>The performance in highly dynamic environments with rapid channel variations remains untested.</a:t>
                      </a:r>
                      <a:endParaRPr lang="en-IN" sz="12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699147"/>
                  </a:ext>
                </a:extLst>
              </a:tr>
              <a:tr h="2520271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/>
                        <a:t>Real-Time Implementation of Automatic Digital Modulation Recognition Using SDR Platforms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/>
                        <a:t>[2]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1400" i="1"/>
                        <a:t>Wireless Personal Communications</a:t>
                      </a:r>
                      <a:r>
                        <a:rPr lang="en-IN" sz="1400"/>
                        <a:t>, 2023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1400"/>
                        <a:t>Mohamed Amine Benammar, Mohamed Benammar, and Mohamed Benammar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This paper presents an experimental implementation of adaptive modulation techniques using SDR platforms like USRP B210, RTL-SDR, and </a:t>
                      </a:r>
                      <a:r>
                        <a:rPr lang="en-US" sz="1400" err="1"/>
                        <a:t>HackRF</a:t>
                      </a:r>
                      <a:r>
                        <a:rPr lang="en-US" sz="1400"/>
                        <a:t> One.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The system autonomously selects the most suitable modulation (BPSK, QPSK, or 8-PSK) based on real-time signal-to-noise ratio (SNR) estimations, ensuring adequate transmission rates and maintaining higher quality of service (QoS).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The implementation is limited to specific modulation schemes, potentially restricting its applicability in scenarios requiring higher-order modulations.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The reliance on SNR as the sole metric for adaptation may not capture all channel impairments, affecting performance in complex environments.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9961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068E69-BD65-FF91-73B4-9F84870A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8C1A7-A584-BC97-6658-5CC68105F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45E9-C6B0-6813-AED0-526D635B2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991572"/>
          </a:xfrm>
        </p:spPr>
        <p:txBody>
          <a:bodyPr anchor="ctr">
            <a:normAutofit/>
          </a:bodyPr>
          <a:lstStyle/>
          <a:p>
            <a:r>
              <a:rPr lang="en-US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5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3A7E5C-99D5-7313-BC13-1171F813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5066"/>
              </p:ext>
            </p:extLst>
          </p:nvPr>
        </p:nvGraphicFramePr>
        <p:xfrm>
          <a:off x="591573" y="991572"/>
          <a:ext cx="11008851" cy="582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185">
                  <a:extLst>
                    <a:ext uri="{9D8B030D-6E8A-4147-A177-3AD203B41FA5}">
                      <a16:colId xmlns:a16="http://schemas.microsoft.com/office/drawing/2014/main" val="1959466884"/>
                    </a:ext>
                  </a:extLst>
                </a:gridCol>
                <a:gridCol w="2063526">
                  <a:extLst>
                    <a:ext uri="{9D8B030D-6E8A-4147-A177-3AD203B41FA5}">
                      <a16:colId xmlns:a16="http://schemas.microsoft.com/office/drawing/2014/main" val="1692442658"/>
                    </a:ext>
                  </a:extLst>
                </a:gridCol>
                <a:gridCol w="1278192">
                  <a:extLst>
                    <a:ext uri="{9D8B030D-6E8A-4147-A177-3AD203B41FA5}">
                      <a16:colId xmlns:a16="http://schemas.microsoft.com/office/drawing/2014/main" val="3591030509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736688042"/>
                    </a:ext>
                  </a:extLst>
                </a:gridCol>
                <a:gridCol w="2920181">
                  <a:extLst>
                    <a:ext uri="{9D8B030D-6E8A-4147-A177-3AD203B41FA5}">
                      <a16:colId xmlns:a16="http://schemas.microsoft.com/office/drawing/2014/main" val="2185033763"/>
                    </a:ext>
                  </a:extLst>
                </a:gridCol>
                <a:gridCol w="2279444">
                  <a:extLst>
                    <a:ext uri="{9D8B030D-6E8A-4147-A177-3AD203B41FA5}">
                      <a16:colId xmlns:a16="http://schemas.microsoft.com/office/drawing/2014/main" val="2853810518"/>
                    </a:ext>
                  </a:extLst>
                </a:gridCol>
              </a:tblGrid>
              <a:tr h="70581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Journal &amp; Year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Outcomes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Limitations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429188"/>
                  </a:ext>
                </a:extLst>
              </a:tr>
              <a:tr h="258289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Machine Learning Based Modulation and Coding Scheme Selection </a:t>
                      </a:r>
                    </a:p>
                    <a:p>
                      <a:pPr algn="ctr"/>
                      <a:r>
                        <a:rPr lang="en-US" sz="1400"/>
                        <a:t>[3]</a:t>
                      </a:r>
                      <a:endParaRPr lang="en-IN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/>
                        <a:t>Master's Thesis</a:t>
                      </a:r>
                      <a:r>
                        <a:rPr lang="en-US" sz="1400"/>
                        <a:t>, Lund University, 2019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1400"/>
                        <a:t>Panagiotis D. </a:t>
                      </a:r>
                      <a:r>
                        <a:rPr lang="en-IN" sz="1400" err="1"/>
                        <a:t>Diamantoulakis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The thesis focuses on simplifying and optimizing the downlink process in Time Division Duplex (TDD) mobile networks by predicting the Modulation and Coding Scheme (MCS) index for a single User Equipment (UE) using machine learning.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The developed ML algorithms align with LTE-Advanced Pro standards and aim to enhance resource allocation efficiency at the base station.</a:t>
                      </a:r>
                      <a:endParaRPr lang="en-IN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The prediction accuracy achieved is approximately 50%, which may be insufficient for practical applications.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The study is based on laboratory measurements and may not generalize well to real-world scenarios with diverse user behaviors and channel conditions.</a:t>
                      </a:r>
                      <a:endParaRPr lang="en-IN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699147"/>
                  </a:ext>
                </a:extLst>
              </a:tr>
              <a:tr h="24548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ML-Based Feedback-Free Adaptive MCS Selection for Massive Multi-User MIMO</a:t>
                      </a:r>
                    </a:p>
                    <a:p>
                      <a:pPr algn="ctr"/>
                      <a:r>
                        <a:rPr lang="en-US" sz="1400"/>
                        <a:t> [4]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i="1" err="1"/>
                        <a:t>arXiv</a:t>
                      </a:r>
                      <a:r>
                        <a:rPr lang="en-IN" sz="1400" i="1"/>
                        <a:t> preprint</a:t>
                      </a:r>
                      <a:r>
                        <a:rPr lang="en-IN" sz="1400"/>
                        <a:t>, 2023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1400"/>
                        <a:t>Qing An, Mehdi </a:t>
                      </a:r>
                      <a:r>
                        <a:rPr lang="en-IN" sz="1400" err="1"/>
                        <a:t>Zafari</a:t>
                      </a:r>
                      <a:r>
                        <a:rPr lang="en-IN" sz="1400"/>
                        <a:t>, Santiago Segarra, Ashutosh Sabharwal, Rahman </a:t>
                      </a:r>
                      <a:r>
                        <a:rPr lang="en-IN" sz="1400" err="1"/>
                        <a:t>Doost-Mohammady</a:t>
                      </a:r>
                      <a:r>
                        <a:rPr lang="en-IN" sz="1400"/>
                        <a:t>, and Chris Dick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The authors propose a machine learning approach for adaptive modulation and coding (AMC) in massive MIMO systems, eliminating the need for channel quality indicator (CQI) feedback.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 The ML model predicts the optimal MCS level based on uplink training data, enabling efficient rate adaptation in dynamic wireless environments.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The study is primarily theoretical and validated through simulations, lacking real-world implementation.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The effectiveness of the proposed approach in environments with rapid channel variations and user mobility remains untested.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9961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B8BAC-AF08-FDD5-5AE2-D7CAFA5F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7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841C6-4E36-4DB9-66C5-023453EED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CF44-6E1D-515A-0CBF-334354C34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20432"/>
          </a:xfrm>
        </p:spPr>
        <p:txBody>
          <a:bodyPr anchor="ctr">
            <a:normAutofit/>
          </a:bodyPr>
          <a:lstStyle/>
          <a:p>
            <a:r>
              <a:rPr lang="en-US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5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531062-7555-0604-BF66-018B7F24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82593"/>
              </p:ext>
            </p:extLst>
          </p:nvPr>
        </p:nvGraphicFramePr>
        <p:xfrm>
          <a:off x="591574" y="820432"/>
          <a:ext cx="11008851" cy="324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185">
                  <a:extLst>
                    <a:ext uri="{9D8B030D-6E8A-4147-A177-3AD203B41FA5}">
                      <a16:colId xmlns:a16="http://schemas.microsoft.com/office/drawing/2014/main" val="1959466884"/>
                    </a:ext>
                  </a:extLst>
                </a:gridCol>
                <a:gridCol w="2034028">
                  <a:extLst>
                    <a:ext uri="{9D8B030D-6E8A-4147-A177-3AD203B41FA5}">
                      <a16:colId xmlns:a16="http://schemas.microsoft.com/office/drawing/2014/main" val="1692442658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3591030509"/>
                    </a:ext>
                  </a:extLst>
                </a:gridCol>
                <a:gridCol w="1494504">
                  <a:extLst>
                    <a:ext uri="{9D8B030D-6E8A-4147-A177-3AD203B41FA5}">
                      <a16:colId xmlns:a16="http://schemas.microsoft.com/office/drawing/2014/main" val="73668804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5033763"/>
                    </a:ext>
                  </a:extLst>
                </a:gridCol>
                <a:gridCol w="2279444">
                  <a:extLst>
                    <a:ext uri="{9D8B030D-6E8A-4147-A177-3AD203B41FA5}">
                      <a16:colId xmlns:a16="http://schemas.microsoft.com/office/drawing/2014/main" val="2853810518"/>
                    </a:ext>
                  </a:extLst>
                </a:gridCol>
              </a:tblGrid>
              <a:tr h="724635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Journal &amp; Year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Outcomes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Limitations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429188"/>
                  </a:ext>
                </a:extLst>
              </a:tr>
              <a:tr h="252027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Automatic Modulation Classification for Adaptive OFDM Systems Using Deep Learning</a:t>
                      </a:r>
                    </a:p>
                    <a:p>
                      <a:pPr algn="ctr"/>
                      <a:r>
                        <a:rPr lang="en-US" sz="1400"/>
                        <a:t>[5]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i="1"/>
                        <a:t>IEEE Transactions on Vehicular Technology</a:t>
                      </a:r>
                      <a:r>
                        <a:rPr lang="en-IN" sz="1400"/>
                        <a:t>, 2023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1400"/>
                        <a:t>Md. Zia Uddin, Md. Shah Alam, and Nizam Uddin Pathan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The authors propose an automatic modulation classification (AMC) scheme for adaptive OFDM systems using deep learning.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The system classifies a wide range of modulation schemes, including BPSK, QPSK, 8-PSK, 16-QAM, and 64-QAM, demonstrating high classification accuracy and robustness against channel impairments.</a:t>
                      </a:r>
                      <a:endParaRPr lang="en-IN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The deep learning model requires a large amount of labeled data for training, which may be challenging to obtain in practical scenarios.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/>
                        <a:t>The computational complexity of the model may hinder real-time implementation on resource-constrained devices.</a:t>
                      </a:r>
                      <a:endParaRPr lang="en-IN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9961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2D517-D6A7-69EE-2907-1F2FC494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97534-C3AB-3DA1-99A5-BFAFAE67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ea typeface="Calibri Light"/>
                <a:cs typeface="Calibri Light"/>
              </a:rPr>
              <a:t>General Objectives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401FF2-7E7D-0AB3-95B9-58BC8B8D3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37681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5" name="TextBox 504">
            <a:extLst>
              <a:ext uri="{FF2B5EF4-FFF2-40B4-BE49-F238E27FC236}">
                <a16:creationId xmlns:a16="http://schemas.microsoft.com/office/drawing/2014/main" id="{EBAE37D5-0C95-7E6D-7ED8-2C5FF6CED3F5}"/>
              </a:ext>
            </a:extLst>
          </p:cNvPr>
          <p:cNvSpPr txBox="1"/>
          <p:nvPr/>
        </p:nvSpPr>
        <p:spPr>
          <a:xfrm>
            <a:off x="2204691" y="2525838"/>
            <a:ext cx="73060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baseline="0">
                <a:solidFill>
                  <a:srgbClr val="FFFFFF"/>
                </a:solidFill>
                <a:latin typeface="Calibri"/>
              </a:rPr>
              <a:t>1</a:t>
            </a:r>
            <a:r>
              <a:rPr lang="en-US" sz="4400">
                <a:latin typeface="Calibri"/>
                <a:ea typeface="Calibri"/>
                <a:cs typeface="Calibri"/>
              </a:rPr>
              <a:t>​</a:t>
            </a:r>
            <a:endParaRPr lang="en-US" sz="44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B268B3B2-CD32-E67E-79AF-82DA1D6ED845}"/>
              </a:ext>
            </a:extLst>
          </p:cNvPr>
          <p:cNvSpPr txBox="1"/>
          <p:nvPr/>
        </p:nvSpPr>
        <p:spPr>
          <a:xfrm>
            <a:off x="5867400" y="2520778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2</a:t>
            </a:r>
            <a:endParaRPr lang="en-US" sz="4400" b="1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0E3A0E8A-9506-3E6E-D35E-6BF77E720A9C}"/>
              </a:ext>
            </a:extLst>
          </p:cNvPr>
          <p:cNvSpPr txBox="1"/>
          <p:nvPr/>
        </p:nvSpPr>
        <p:spPr>
          <a:xfrm>
            <a:off x="9450859" y="2520778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3</a:t>
            </a:r>
            <a:endParaRPr lang="en-US" sz="4400">
              <a:ea typeface="Calibri"/>
              <a:cs typeface="Calibri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DB3D7A1-4D82-BFAB-A43E-F8D46803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2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7FD2E089-6FA5-55D6-1C68-12F4B6DCC0F0}"/>
              </a:ext>
            </a:extLst>
          </p:cNvPr>
          <p:cNvSpPr txBox="1"/>
          <p:nvPr/>
        </p:nvSpPr>
        <p:spPr>
          <a:xfrm>
            <a:off x="2770" y="1714109"/>
            <a:ext cx="12186467" cy="5134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DB1B8-E486-E74A-AB0C-FD8751F0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4" y="691"/>
            <a:ext cx="12205251" cy="1712083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Expected Outcome</a:t>
            </a:r>
            <a:endParaRPr lang="en-US" b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B0CA-A937-8DA6-B169-C0C3D3DF5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275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Development of a robust ML-based </a:t>
            </a:r>
            <a:r>
              <a:rPr lang="en-US" sz="2000" b="1">
                <a:ea typeface="+mn-lt"/>
                <a:cs typeface="+mn-lt"/>
              </a:rPr>
              <a:t>adaptive modulation </a:t>
            </a:r>
            <a:r>
              <a:rPr lang="en-US" sz="2000">
                <a:ea typeface="+mn-lt"/>
                <a:cs typeface="+mn-lt"/>
              </a:rPr>
              <a:t>system that can autonomously select the most appropriate modulation scheme. 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The outcome contributes significantly by integrating AI-driven decision-making for better adaptability and resilience in wireless communications.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Calibri"/>
                <a:cs typeface="Calibri"/>
              </a:rPr>
              <a:t>The study encourage integrating ML techniques for networking and communication purposes. This can save the computational and overhead costs </a:t>
            </a:r>
          </a:p>
          <a:p>
            <a:endParaRPr lang="en-US" sz="2000">
              <a:ea typeface="Calibri"/>
              <a:cs typeface="Calibri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A481A1-90B0-FFC6-3F37-E67D2F8B3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991773"/>
              </p:ext>
            </p:extLst>
          </p:nvPr>
        </p:nvGraphicFramePr>
        <p:xfrm>
          <a:off x="2440609" y="2936458"/>
          <a:ext cx="7299738" cy="1349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D39E029-5116-F74D-FF42-CBFD4B24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5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B6C6E-7D31-4A43-70BA-4A93291F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4" y="691"/>
            <a:ext cx="12337773" cy="1712083"/>
          </a:xfrm>
          <a:solidFill>
            <a:schemeClr val="tx2"/>
          </a:solidFill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ea typeface="Calibri Light"/>
                <a:cs typeface="Calibri Light"/>
              </a:rPr>
              <a:t>Implementation 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AD05A5-C039-85EF-056B-77DADDF1A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717231"/>
              </p:ext>
            </p:extLst>
          </p:nvPr>
        </p:nvGraphicFramePr>
        <p:xfrm>
          <a:off x="330200" y="1715190"/>
          <a:ext cx="11686208" cy="519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23F5D85-18DD-8352-0328-A6954531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64E4-F76A-4A97-A3CD-0E0F8EE864D8}" type="slidenum">
              <a:rPr lang="en-IN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2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Problem statement</vt:lpstr>
      <vt:lpstr>Introduction</vt:lpstr>
      <vt:lpstr>Literature Review</vt:lpstr>
      <vt:lpstr>Literature Review</vt:lpstr>
      <vt:lpstr>Literature Review</vt:lpstr>
      <vt:lpstr>General Objectives </vt:lpstr>
      <vt:lpstr>Expected Outcome</vt:lpstr>
      <vt:lpstr>Implementation Flow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AP</dc:creator>
  <cp:revision>2</cp:revision>
  <dcterms:created xsi:type="dcterms:W3CDTF">2025-02-01T16:42:49Z</dcterms:created>
  <dcterms:modified xsi:type="dcterms:W3CDTF">2025-02-21T16:38:10Z</dcterms:modified>
</cp:coreProperties>
</file>