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F2FDD6-5548-44EF-B88F-74279649FBFD}" type="datetimeFigureOut">
              <a:rPr lang="en-US" smtClean="0"/>
              <a:pPr/>
              <a:t>3/11/2024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23C4A3-24E4-4A3E-9ABD-0D1E0B1B3EE0}" type="slidenum">
              <a:rPr lang="en-US" smtClean="0"/>
              <a:pPr/>
              <a:t>‹#›</a:t>
            </a:fld>
            <a:endParaRPr lang="en-US"/>
          </a:p>
        </p:txBody>
      </p:sp>
    </p:spTree>
    <p:extLst>
      <p:ext uri="{BB962C8B-B14F-4D97-AF65-F5344CB8AC3E}">
        <p14:creationId xmlns:p14="http://schemas.microsoft.com/office/powerpoint/2010/main" val="458400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56A8DD8-FBB2-4B84-8E60-35AA1A759777}" type="datetime1">
              <a:rPr lang="en-US" smtClean="0"/>
              <a:pPr/>
              <a:t>3/11/2024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92C84C0-18BA-4BFB-B242-B0DCBC2204A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0D4897-468E-4579-955A-B7EAB3FF0F50}" type="datetime1">
              <a:rPr lang="en-US" smtClean="0"/>
              <a:pPr/>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2C84C0-18BA-4BFB-B242-B0DCBC2204A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A40A9A-1D57-4C09-9C67-08B16C8059B5}" type="datetime1">
              <a:rPr lang="en-US" smtClean="0"/>
              <a:pPr/>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2C84C0-18BA-4BFB-B242-B0DCBC2204A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E9B576-13E7-4D72-9C30-A533CD0EA277}" type="datetime1">
              <a:rPr lang="en-US" smtClean="0"/>
              <a:pPr/>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2C84C0-18BA-4BFB-B242-B0DCBC2204A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E5E19DE-CC05-4ABA-B5D4-21618F26879F}" type="datetime1">
              <a:rPr lang="en-US" smtClean="0"/>
              <a:pPr/>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2C84C0-18BA-4BFB-B242-B0DCBC2204A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4E3ACDD-94A6-4C6F-AF13-98A759CE8C86}" type="datetime1">
              <a:rPr lang="en-US" smtClean="0"/>
              <a:pPr/>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2C84C0-18BA-4BFB-B242-B0DCBC2204A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AF976DB-506E-4472-8E76-CAF9713E1423}" type="datetime1">
              <a:rPr lang="en-US" smtClean="0"/>
              <a:pPr/>
              <a:t>3/11/2024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2C84C0-18BA-4BFB-B242-B0DCBC2204A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41D5D6B-154E-464E-AF8F-FD71E9EBDEDB}" type="datetime1">
              <a:rPr lang="en-US" smtClean="0"/>
              <a:pPr/>
              <a:t>3/11/2024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2C84C0-18BA-4BFB-B242-B0DCBC2204A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8260B-7326-4782-A5AB-89A7E736A70E}" type="datetime1">
              <a:rPr lang="en-US" smtClean="0"/>
              <a:pPr/>
              <a:t>3/11/2024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2C84C0-18BA-4BFB-B242-B0DCBC2204A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9E1C5FB-2514-4B06-A537-8C2FE41EF9E5}" type="datetime1">
              <a:rPr lang="en-US" smtClean="0"/>
              <a:pPr/>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2C84C0-18BA-4BFB-B242-B0DCBC2204A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2487BAF-EB08-407B-B9F4-66BA9E5732AD}" type="datetime1">
              <a:rPr lang="en-US" smtClean="0"/>
              <a:pPr/>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92C84C0-18BA-4BFB-B242-B0DCBC2204A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E1218A3-644D-4B0A-9DB0-D81C44F13E5B}" type="datetime1">
              <a:rPr lang="en-US" smtClean="0"/>
              <a:pPr/>
              <a:t>3/11/2024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92C84C0-18BA-4BFB-B242-B0DCBC2204A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0"/>
            <a:ext cx="7851648" cy="1828800"/>
          </a:xfrm>
        </p:spPr>
        <p:txBody>
          <a:bodyPr>
            <a:normAutofit fontScale="90000"/>
          </a:bodyPr>
          <a:lstStyle/>
          <a:p>
            <a:pPr algn="ctr"/>
            <a:r>
              <a:rPr lang="en-US" dirty="0"/>
              <a:t>Data Mining Primitives, Languages and System Architectures</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292C84C0-18BA-4BFB-B242-B0DCBC2204A3}" type="slidenum">
              <a:rPr lang="en-US" smtClean="0"/>
              <a:pPr/>
              <a:t>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Mining - Tasks</a:t>
            </a:r>
          </a:p>
        </p:txBody>
      </p:sp>
      <p:sp>
        <p:nvSpPr>
          <p:cNvPr id="3" name="Content Placeholder 2"/>
          <p:cNvSpPr>
            <a:spLocks noGrp="1"/>
          </p:cNvSpPr>
          <p:nvPr>
            <p:ph idx="1"/>
          </p:nvPr>
        </p:nvSpPr>
        <p:spPr/>
        <p:txBody>
          <a:bodyPr>
            <a:normAutofit/>
          </a:bodyPr>
          <a:lstStyle/>
          <a:p>
            <a:pPr marL="0" lvl="0" indent="0" algn="just">
              <a:buNone/>
            </a:pPr>
            <a:r>
              <a:rPr lang="en-US" sz="2800" dirty="0"/>
              <a:t>Data mining deals with the kind of patterns that can be mined. On the basis of the kind of data to be mined, there are two categories of functions involved in Data Mining </a:t>
            </a:r>
            <a:r>
              <a:rPr lang="en-US" sz="2800" dirty="0" smtClean="0"/>
              <a:t>−</a:t>
            </a:r>
          </a:p>
          <a:p>
            <a:pPr lvl="1"/>
            <a:r>
              <a:rPr lang="en-US" dirty="0"/>
              <a:t>Descriptive</a:t>
            </a:r>
          </a:p>
          <a:p>
            <a:pPr lvl="1"/>
            <a:r>
              <a:rPr lang="en-US" dirty="0"/>
              <a:t>Classification and Prediction</a:t>
            </a:r>
          </a:p>
          <a:p>
            <a:pPr lvl="0" algn="just"/>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Descriptive </a:t>
            </a:r>
            <a:r>
              <a:rPr lang="en-US" b="1" dirty="0" smtClean="0"/>
              <a:t>Function</a:t>
            </a:r>
            <a:endParaRPr lang="en-US" b="1" dirty="0"/>
          </a:p>
        </p:txBody>
      </p:sp>
      <p:sp>
        <p:nvSpPr>
          <p:cNvPr id="3" name="Content Placeholder 2"/>
          <p:cNvSpPr>
            <a:spLocks noGrp="1"/>
          </p:cNvSpPr>
          <p:nvPr>
            <p:ph idx="1"/>
          </p:nvPr>
        </p:nvSpPr>
        <p:spPr/>
        <p:txBody>
          <a:bodyPr/>
          <a:lstStyle/>
          <a:p>
            <a:r>
              <a:rPr lang="en-US" dirty="0"/>
              <a:t>Class/Concept Description</a:t>
            </a:r>
          </a:p>
          <a:p>
            <a:r>
              <a:rPr lang="en-US" dirty="0"/>
              <a:t>Mining of Frequent Patterns</a:t>
            </a:r>
          </a:p>
          <a:p>
            <a:r>
              <a:rPr lang="en-US" dirty="0"/>
              <a:t>Mining of Associations</a:t>
            </a:r>
          </a:p>
          <a:p>
            <a:r>
              <a:rPr lang="en-US" dirty="0"/>
              <a:t>Mining of Correlations</a:t>
            </a:r>
          </a:p>
          <a:p>
            <a:r>
              <a:rPr lang="en-US" dirty="0"/>
              <a:t>Mining of Clusters</a:t>
            </a:r>
          </a:p>
        </p:txBody>
      </p:sp>
      <p:sp>
        <p:nvSpPr>
          <p:cNvPr id="4" name="Slide Number Placeholder 3"/>
          <p:cNvSpPr>
            <a:spLocks noGrp="1"/>
          </p:cNvSpPr>
          <p:nvPr>
            <p:ph type="sldNum" sz="quarter" idx="12"/>
          </p:nvPr>
        </p:nvSpPr>
        <p:spPr/>
        <p:txBody>
          <a:bodyPr/>
          <a:lstStyle/>
          <a:p>
            <a:fld id="{292C84C0-18BA-4BFB-B242-B0DCBC2204A3}" type="slidenum">
              <a:rPr lang="en-US" smtClean="0"/>
              <a:pPr/>
              <a:t>3</a:t>
            </a:fld>
            <a:endParaRPr lang="en-US"/>
          </a:p>
        </p:txBody>
      </p:sp>
    </p:spTree>
    <p:extLst>
      <p:ext uri="{BB962C8B-B14F-4D97-AF65-F5344CB8AC3E}">
        <p14:creationId xmlns:p14="http://schemas.microsoft.com/office/powerpoint/2010/main" val="922382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Classification and Prediction</a:t>
            </a:r>
          </a:p>
        </p:txBody>
      </p:sp>
      <p:sp>
        <p:nvSpPr>
          <p:cNvPr id="3" name="Content Placeholder 2"/>
          <p:cNvSpPr>
            <a:spLocks noGrp="1"/>
          </p:cNvSpPr>
          <p:nvPr>
            <p:ph idx="1"/>
          </p:nvPr>
        </p:nvSpPr>
        <p:spPr/>
        <p:txBody>
          <a:bodyPr/>
          <a:lstStyle/>
          <a:p>
            <a:r>
              <a:rPr lang="en-US" dirty="0"/>
              <a:t>Classification (IF-THEN) Rules</a:t>
            </a:r>
          </a:p>
          <a:p>
            <a:r>
              <a:rPr lang="en-US" dirty="0"/>
              <a:t>Decision Trees</a:t>
            </a:r>
          </a:p>
          <a:p>
            <a:r>
              <a:rPr lang="en-US" dirty="0"/>
              <a:t>Mathematical Formulae</a:t>
            </a:r>
          </a:p>
          <a:p>
            <a:r>
              <a:rPr lang="en-US" dirty="0"/>
              <a:t>Neural Networks</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4</a:t>
            </a:fld>
            <a:endParaRPr lang="en-US"/>
          </a:p>
        </p:txBody>
      </p:sp>
    </p:spTree>
    <p:extLst>
      <p:ext uri="{BB962C8B-B14F-4D97-AF65-F5344CB8AC3E}">
        <p14:creationId xmlns:p14="http://schemas.microsoft.com/office/powerpoint/2010/main" val="2038968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Data Mining Task </a:t>
            </a:r>
            <a:r>
              <a:rPr lang="en-US" b="1" dirty="0" smtClean="0"/>
              <a:t>Primitives</a:t>
            </a:r>
            <a:endParaRPr lang="en-US" b="1" dirty="0"/>
          </a:p>
        </p:txBody>
      </p:sp>
      <p:sp>
        <p:nvSpPr>
          <p:cNvPr id="3" name="Content Placeholder 2"/>
          <p:cNvSpPr>
            <a:spLocks noGrp="1"/>
          </p:cNvSpPr>
          <p:nvPr>
            <p:ph idx="1"/>
          </p:nvPr>
        </p:nvSpPr>
        <p:spPr/>
        <p:txBody>
          <a:bodyPr/>
          <a:lstStyle/>
          <a:p>
            <a:r>
              <a:rPr lang="en-US" dirty="0"/>
              <a:t>Set of task relevant data to be mined.</a:t>
            </a:r>
          </a:p>
          <a:p>
            <a:r>
              <a:rPr lang="en-US" dirty="0"/>
              <a:t>Kind of knowledge to be mined.</a:t>
            </a:r>
          </a:p>
          <a:p>
            <a:r>
              <a:rPr lang="en-US" dirty="0"/>
              <a:t>Background knowledge to be used in discovery process.</a:t>
            </a:r>
          </a:p>
          <a:p>
            <a:r>
              <a:rPr lang="en-US" dirty="0"/>
              <a:t>Interestingness measures and thresholds for pattern evaluation.</a:t>
            </a:r>
          </a:p>
          <a:p>
            <a:r>
              <a:rPr lang="en-US" dirty="0"/>
              <a:t>Representation for visualizing the discovered patterns.</a:t>
            </a:r>
          </a:p>
        </p:txBody>
      </p:sp>
      <p:sp>
        <p:nvSpPr>
          <p:cNvPr id="4" name="Slide Number Placeholder 3"/>
          <p:cNvSpPr>
            <a:spLocks noGrp="1"/>
          </p:cNvSpPr>
          <p:nvPr>
            <p:ph type="sldNum" sz="quarter" idx="12"/>
          </p:nvPr>
        </p:nvSpPr>
        <p:spPr/>
        <p:txBody>
          <a:bodyPr/>
          <a:lstStyle/>
          <a:p>
            <a:fld id="{292C84C0-18BA-4BFB-B242-B0DCBC2204A3}" type="slidenum">
              <a:rPr lang="en-US" smtClean="0"/>
              <a:pPr/>
              <a:t>5</a:t>
            </a:fld>
            <a:endParaRPr lang="en-US"/>
          </a:p>
        </p:txBody>
      </p:sp>
    </p:spTree>
    <p:extLst>
      <p:ext uri="{BB962C8B-B14F-4D97-AF65-F5344CB8AC3E}">
        <p14:creationId xmlns:p14="http://schemas.microsoft.com/office/powerpoint/2010/main" val="9212411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1612</TotalTime>
  <Words>132</Words>
  <Application>Microsoft Office PowerPoint</Application>
  <PresentationFormat>On-screen Show (4:3)</PresentationFormat>
  <Paragraphs>27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Constantia</vt:lpstr>
      <vt:lpstr>Wingdings 2</vt:lpstr>
      <vt:lpstr>Flow</vt:lpstr>
      <vt:lpstr>Data Mining Primitives, Languages and System Architectures</vt:lpstr>
      <vt:lpstr>Data Mining - Tasks</vt:lpstr>
      <vt:lpstr>Descriptive Function</vt:lpstr>
      <vt:lpstr>Classification and Prediction</vt:lpstr>
      <vt:lpstr>Data Mining Task Primitives</vt:lpstr>
    </vt:vector>
  </TitlesOfParts>
  <Company>Deftones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Association Analysis</dc:title>
  <dc:creator>ntc</dc:creator>
  <cp:lastModifiedBy>Microsoft account</cp:lastModifiedBy>
  <cp:revision>22</cp:revision>
  <dcterms:created xsi:type="dcterms:W3CDTF">2017-02-26T00:25:10Z</dcterms:created>
  <dcterms:modified xsi:type="dcterms:W3CDTF">2024-03-11T12:15:24Z</dcterms:modified>
</cp:coreProperties>
</file>